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58" r:id="rId4"/>
  </p:sldMasterIdLst>
  <p:notesMasterIdLst>
    <p:notesMasterId r:id="rId15"/>
  </p:notesMasterIdLst>
  <p:handoutMasterIdLst>
    <p:handoutMasterId r:id="rId16"/>
  </p:handoutMasterIdLst>
  <p:sldIdLst>
    <p:sldId id="400" r:id="rId5"/>
    <p:sldId id="391" r:id="rId6"/>
    <p:sldId id="403" r:id="rId7"/>
    <p:sldId id="260" r:id="rId8"/>
    <p:sldId id="401" r:id="rId9"/>
    <p:sldId id="402" r:id="rId10"/>
    <p:sldId id="399" r:id="rId11"/>
    <p:sldId id="265" r:id="rId12"/>
    <p:sldId id="398" r:id="rId13"/>
    <p:sldId id="28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5226" autoAdjust="0"/>
  </p:normalViewPr>
  <p:slideViewPr>
    <p:cSldViewPr snapToGrid="0">
      <p:cViewPr>
        <p:scale>
          <a:sx n="70" d="100"/>
          <a:sy n="70" d="100"/>
        </p:scale>
        <p:origin x="128" y="5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90" d="100"/>
        <a:sy n="90" d="100"/>
      </p:scale>
      <p:origin x="0" y="-1426"/>
    </p:cViewPr>
  </p:sorterViewPr>
  <p:notesViewPr>
    <p:cSldViewPr snapToGrid="0">
      <p:cViewPr varScale="1">
        <p:scale>
          <a:sx n="62" d="100"/>
          <a:sy n="62" d="100"/>
        </p:scale>
        <p:origin x="226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77B29B-D910-4EFE-8C3E-6ED9374D0A0A}" type="doc">
      <dgm:prSet loTypeId="urn:microsoft.com/office/officeart/2016/7/layout/BasicTimeline" loCatId="other" qsTypeId="urn:microsoft.com/office/officeart/2005/8/quickstyle/simple1" qsCatId="simple" csTypeId="urn:microsoft.com/office/officeart/2005/8/colors/accent5_1" csCatId="accent5" phldr="1"/>
      <dgm:spPr/>
      <dgm:t>
        <a:bodyPr/>
        <a:lstStyle/>
        <a:p>
          <a:endParaRPr lang="en-US"/>
        </a:p>
      </dgm:t>
    </dgm:pt>
    <dgm:pt modelId="{6DEFC8AA-A33F-48F8-9C25-E9B2128D92CD}">
      <dgm:prSet phldrT="[Text]" phldr="0" custT="1"/>
      <dgm:spPr/>
      <dgm:t>
        <a:bodyPr/>
        <a:lstStyle/>
        <a:p>
          <a:pPr>
            <a:defRPr b="1"/>
          </a:pPr>
          <a:r>
            <a:rPr lang="en-US" sz="2000" dirty="0"/>
            <a:t>Diploma In software Testing And Automation</a:t>
          </a:r>
        </a:p>
      </dgm:t>
    </dgm:pt>
    <dgm:pt modelId="{4FC1DB39-D67C-4219-80AD-A97F169B043F}" type="parTrans" cxnId="{0CF457AA-7E08-43AA-B4EA-CB4BC915031D}">
      <dgm:prSet/>
      <dgm:spPr/>
      <dgm:t>
        <a:bodyPr/>
        <a:lstStyle/>
        <a:p>
          <a:endParaRPr lang="en-US"/>
        </a:p>
      </dgm:t>
    </dgm:pt>
    <dgm:pt modelId="{F8E8046A-2F16-4D2A-B74B-D3F0F194FE09}" type="sibTrans" cxnId="{0CF457AA-7E08-43AA-B4EA-CB4BC915031D}">
      <dgm:prSet/>
      <dgm:spPr/>
      <dgm:t>
        <a:bodyPr/>
        <a:lstStyle/>
        <a:p>
          <a:endParaRPr lang="en-US"/>
        </a:p>
      </dgm:t>
    </dgm:pt>
    <dgm:pt modelId="{02DA89E2-C257-4D34-85AB-C9732260ABFD}">
      <dgm:prSet phldrT="[Text]" custT="1"/>
      <dgm:spPr/>
      <dgm:t>
        <a:bodyPr/>
        <a:lstStyle/>
        <a:p>
          <a:r>
            <a:rPr lang="en-IN" sz="1400" b="0" dirty="0"/>
            <a:t>Currently, pursuing My Diploma in Software Testing And Automation course from Tops And Technologies.</a:t>
          </a:r>
          <a:endParaRPr lang="en-US" sz="1400" b="0" dirty="0"/>
        </a:p>
      </dgm:t>
    </dgm:pt>
    <dgm:pt modelId="{96729367-96CC-4DF6-971A-47877F4EF6D3}" type="parTrans" cxnId="{EC023D72-357E-4D03-91A5-B6E6245BD9BE}">
      <dgm:prSet/>
      <dgm:spPr/>
      <dgm:t>
        <a:bodyPr/>
        <a:lstStyle/>
        <a:p>
          <a:endParaRPr lang="en-US"/>
        </a:p>
      </dgm:t>
    </dgm:pt>
    <dgm:pt modelId="{693C94AC-90AC-4B6B-8CFD-AA0505DB8FF5}" type="sibTrans" cxnId="{EC023D72-357E-4D03-91A5-B6E6245BD9BE}">
      <dgm:prSet/>
      <dgm:spPr/>
      <dgm:t>
        <a:bodyPr/>
        <a:lstStyle/>
        <a:p>
          <a:endParaRPr lang="en-US"/>
        </a:p>
      </dgm:t>
    </dgm:pt>
    <dgm:pt modelId="{1752C35D-091D-42C9-97A4-7263EAD0C8DF}">
      <dgm:prSet phldrT="[Text]" phldr="0" custT="1"/>
      <dgm:spPr/>
      <dgm:t>
        <a:bodyPr/>
        <a:lstStyle/>
        <a:p>
          <a:pPr>
            <a:defRPr b="1"/>
          </a:pPr>
          <a:r>
            <a:rPr lang="en-US" sz="2000" dirty="0"/>
            <a:t>BSc. Biotechnology</a:t>
          </a:r>
        </a:p>
      </dgm:t>
    </dgm:pt>
    <dgm:pt modelId="{007A489C-02EA-497A-B2E3-DE199CC6A6AF}" type="parTrans" cxnId="{36E29CFB-BEC5-4A00-BAD3-CABA88CAA79C}">
      <dgm:prSet/>
      <dgm:spPr/>
      <dgm:t>
        <a:bodyPr/>
        <a:lstStyle/>
        <a:p>
          <a:endParaRPr lang="en-US"/>
        </a:p>
      </dgm:t>
    </dgm:pt>
    <dgm:pt modelId="{6E749565-A811-46F6-9583-60953F4A2804}" type="sibTrans" cxnId="{36E29CFB-BEC5-4A00-BAD3-CABA88CAA79C}">
      <dgm:prSet/>
      <dgm:spPr/>
      <dgm:t>
        <a:bodyPr/>
        <a:lstStyle/>
        <a:p>
          <a:endParaRPr lang="en-US"/>
        </a:p>
      </dgm:t>
    </dgm:pt>
    <dgm:pt modelId="{142BFE46-22E8-4F99-8DF5-0A21AEB1B949}">
      <dgm:prSet phldrT="[Text]" phldr="0" custT="1"/>
      <dgm:spPr/>
      <dgm:t>
        <a:bodyPr/>
        <a:lstStyle/>
        <a:p>
          <a:pPr>
            <a:defRPr b="1"/>
          </a:pPr>
          <a:r>
            <a:rPr lang="en-IN" sz="2000" dirty="0"/>
            <a:t>10</a:t>
          </a:r>
          <a:r>
            <a:rPr lang="en-IN" sz="2000" baseline="30000" dirty="0"/>
            <a:t>th</a:t>
          </a:r>
          <a:r>
            <a:rPr lang="en-IN" sz="2000" dirty="0"/>
            <a:t> – 12</a:t>
          </a:r>
          <a:r>
            <a:rPr lang="en-IN" sz="2000" baseline="30000" dirty="0"/>
            <a:t>th</a:t>
          </a:r>
        </a:p>
        <a:p>
          <a:pPr>
            <a:defRPr b="1"/>
          </a:pPr>
          <a:endParaRPr lang="en-US" sz="1400" dirty="0"/>
        </a:p>
      </dgm:t>
    </dgm:pt>
    <dgm:pt modelId="{D949A27D-030D-4E30-8E3A-7C8A421244C3}" type="parTrans" cxnId="{95DA92B8-3129-4385-8113-97C1B03AED1A}">
      <dgm:prSet/>
      <dgm:spPr/>
      <dgm:t>
        <a:bodyPr/>
        <a:lstStyle/>
        <a:p>
          <a:endParaRPr lang="en-US"/>
        </a:p>
      </dgm:t>
    </dgm:pt>
    <dgm:pt modelId="{F5321377-0866-4CE1-92D6-060EB78CAD7D}" type="sibTrans" cxnId="{95DA92B8-3129-4385-8113-97C1B03AED1A}">
      <dgm:prSet/>
      <dgm:spPr/>
      <dgm:t>
        <a:bodyPr/>
        <a:lstStyle/>
        <a:p>
          <a:endParaRPr lang="en-US"/>
        </a:p>
      </dgm:t>
    </dgm:pt>
    <dgm:pt modelId="{772CED33-5D06-41ED-899A-1C1E881574F3}">
      <dgm:prSet phldrT="[Text]" custT="1"/>
      <dgm:spPr/>
      <dgm:t>
        <a:bodyPr/>
        <a:lstStyle/>
        <a:p>
          <a:r>
            <a:rPr lang="en-IN" sz="1400" dirty="0"/>
            <a:t>My S.S.C &amp; H.S.C Completed From R J Kaneria High School Junagadh.</a:t>
          </a:r>
          <a:endParaRPr lang="en-US" sz="1400" dirty="0"/>
        </a:p>
      </dgm:t>
    </dgm:pt>
    <dgm:pt modelId="{AC599F2F-1DF8-4885-85B8-E16E90411785}" type="parTrans" cxnId="{8305AF8C-54EC-4B12-BDA8-D383DDF6CD01}">
      <dgm:prSet/>
      <dgm:spPr/>
      <dgm:t>
        <a:bodyPr/>
        <a:lstStyle/>
        <a:p>
          <a:endParaRPr lang="en-US"/>
        </a:p>
      </dgm:t>
    </dgm:pt>
    <dgm:pt modelId="{7783719F-0078-4B61-8A69-AE9DA37AC7A6}" type="sibTrans" cxnId="{8305AF8C-54EC-4B12-BDA8-D383DDF6CD01}">
      <dgm:prSet/>
      <dgm:spPr/>
      <dgm:t>
        <a:bodyPr/>
        <a:lstStyle/>
        <a:p>
          <a:endParaRPr lang="en-US"/>
        </a:p>
      </dgm:t>
    </dgm:pt>
    <dgm:pt modelId="{28E90498-585F-4559-BE89-421CEC64035D}">
      <dgm:prSet custT="1"/>
      <dgm:spPr/>
      <dgm:t>
        <a:bodyPr/>
        <a:lstStyle/>
        <a:p>
          <a:r>
            <a:rPr lang="en-IN" sz="1400" dirty="0"/>
            <a:t>I did my graduation complete from Collage of Computer Science And Information Technology, Junagadh.</a:t>
          </a:r>
          <a:endParaRPr lang="en-US" sz="1400" dirty="0"/>
        </a:p>
      </dgm:t>
    </dgm:pt>
    <dgm:pt modelId="{988D5363-3BA0-4902-BF36-42E2F04F3C8F}" type="parTrans" cxnId="{665FE88E-4664-4989-94B0-FDF89189AD05}">
      <dgm:prSet/>
      <dgm:spPr/>
      <dgm:t>
        <a:bodyPr/>
        <a:lstStyle/>
        <a:p>
          <a:endParaRPr lang="en-US"/>
        </a:p>
      </dgm:t>
    </dgm:pt>
    <dgm:pt modelId="{4D2FAB49-6C23-4E4B-85E8-483318D76F67}" type="sibTrans" cxnId="{665FE88E-4664-4989-94B0-FDF89189AD05}">
      <dgm:prSet/>
      <dgm:spPr/>
      <dgm:t>
        <a:bodyPr/>
        <a:lstStyle/>
        <a:p>
          <a:endParaRPr lang="en-US"/>
        </a:p>
      </dgm:t>
    </dgm:pt>
    <dgm:pt modelId="{5FEC15BB-99AD-4B05-B8A4-D495102E65AF}" type="pres">
      <dgm:prSet presAssocID="{7D77B29B-D910-4EFE-8C3E-6ED9374D0A0A}" presName="root" presStyleCnt="0">
        <dgm:presLayoutVars>
          <dgm:chMax/>
          <dgm:chPref/>
          <dgm:animLvl val="lvl"/>
        </dgm:presLayoutVars>
      </dgm:prSet>
      <dgm:spPr/>
    </dgm:pt>
    <dgm:pt modelId="{622AE48D-DC22-4466-870D-3DE2469321A1}" type="pres">
      <dgm:prSet presAssocID="{7D77B29B-D910-4EFE-8C3E-6ED9374D0A0A}" presName="divider" presStyleLbl="fgAccFollowNode1" presStyleIdx="0" presStyleCnt="1"/>
      <dgm:spPr>
        <a:solidFill>
          <a:schemeClr val="lt1">
            <a:alpha val="90000"/>
            <a:tint val="40000"/>
            <a:hueOff val="0"/>
            <a:satOff val="0"/>
            <a:lumOff val="0"/>
            <a:alphaOff val="0"/>
          </a:schemeClr>
        </a:solidFill>
        <a:ln w="15875" cap="rnd" cmpd="sng" algn="ctr">
          <a:solidFill>
            <a:schemeClr val="accent5">
              <a:alpha val="90000"/>
              <a:hueOff val="0"/>
              <a:satOff val="0"/>
              <a:lumOff val="0"/>
              <a:alphaOff val="0"/>
            </a:schemeClr>
          </a:solidFill>
          <a:prstDash val="solid"/>
          <a:tailEnd type="triangle" w="lg" len="lg"/>
        </a:ln>
        <a:effectLst/>
      </dgm:spPr>
    </dgm:pt>
    <dgm:pt modelId="{FC1F70CC-DBB3-4FEB-88D2-FD595F4772A4}" type="pres">
      <dgm:prSet presAssocID="{7D77B29B-D910-4EFE-8C3E-6ED9374D0A0A}" presName="nodes" presStyleCnt="0">
        <dgm:presLayoutVars>
          <dgm:chMax/>
          <dgm:chPref/>
          <dgm:animLvl val="lvl"/>
        </dgm:presLayoutVars>
      </dgm:prSet>
      <dgm:spPr/>
    </dgm:pt>
    <dgm:pt modelId="{5EB29EE4-E672-42FE-B784-939302E117E4}" type="pres">
      <dgm:prSet presAssocID="{6DEFC8AA-A33F-48F8-9C25-E9B2128D92CD}" presName="composite" presStyleCnt="0"/>
      <dgm:spPr/>
    </dgm:pt>
    <dgm:pt modelId="{EC47C319-F262-452D-A3AA-636B0CDD3083}" type="pres">
      <dgm:prSet presAssocID="{6DEFC8AA-A33F-48F8-9C25-E9B2128D92CD}" presName="L1TextContainer" presStyleLbl="revTx" presStyleIdx="0" presStyleCnt="3">
        <dgm:presLayoutVars>
          <dgm:chMax val="1"/>
          <dgm:chPref val="1"/>
          <dgm:bulletEnabled val="1"/>
        </dgm:presLayoutVars>
      </dgm:prSet>
      <dgm:spPr/>
    </dgm:pt>
    <dgm:pt modelId="{6D591BD4-A6B3-44F5-89AA-1412468CD1DF}" type="pres">
      <dgm:prSet presAssocID="{6DEFC8AA-A33F-48F8-9C25-E9B2128D92CD}" presName="L2TextContainerWrapper" presStyleCnt="0">
        <dgm:presLayoutVars>
          <dgm:chMax val="0"/>
          <dgm:chPref val="0"/>
          <dgm:bulletEnabled val="1"/>
        </dgm:presLayoutVars>
      </dgm:prSet>
      <dgm:spPr/>
    </dgm:pt>
    <dgm:pt modelId="{699D6E05-2110-40CF-A9E1-513C5874F142}" type="pres">
      <dgm:prSet presAssocID="{6DEFC8AA-A33F-48F8-9C25-E9B2128D92CD}" presName="L2TextContainer" presStyleLbl="bgAcc1" presStyleIdx="0" presStyleCnt="3"/>
      <dgm:spPr/>
    </dgm:pt>
    <dgm:pt modelId="{5F7216E5-CBB6-4F0D-AEC0-502B264EB261}" type="pres">
      <dgm:prSet presAssocID="{6DEFC8AA-A33F-48F8-9C25-E9B2128D92CD}" presName="FlexibleEmptyPlaceHolder" presStyleCnt="0"/>
      <dgm:spPr/>
    </dgm:pt>
    <dgm:pt modelId="{84F43E91-3923-4169-8319-03B48B626FF2}" type="pres">
      <dgm:prSet presAssocID="{6DEFC8AA-A33F-48F8-9C25-E9B2128D92CD}" presName="ConnectLine" presStyleLbl="sibTrans1D1" presStyleIdx="0" presStyleCnt="3"/>
      <dgm:spPr>
        <a:noFill/>
        <a:ln w="9525" cap="rnd" cmpd="sng" algn="ctr">
          <a:solidFill>
            <a:schemeClr val="accent5">
              <a:hueOff val="0"/>
              <a:satOff val="0"/>
              <a:lumOff val="0"/>
              <a:alphaOff val="0"/>
            </a:schemeClr>
          </a:solidFill>
          <a:prstDash val="dash"/>
        </a:ln>
        <a:effectLst/>
      </dgm:spPr>
    </dgm:pt>
    <dgm:pt modelId="{3A873ED9-D53F-460D-B163-AFB5B4D10D91}" type="pres">
      <dgm:prSet presAssocID="{6DEFC8AA-A33F-48F8-9C25-E9B2128D92CD}" presName="ConnectorPoint" presStyleLbl="alignNode1" presStyleIdx="0" presStyleCnt="3"/>
      <dgm:spPr/>
    </dgm:pt>
    <dgm:pt modelId="{483A2AE2-D88B-4241-8D3B-02042E557401}" type="pres">
      <dgm:prSet presAssocID="{6DEFC8AA-A33F-48F8-9C25-E9B2128D92CD}" presName="EmptyPlaceHolder" presStyleCnt="0"/>
      <dgm:spPr/>
    </dgm:pt>
    <dgm:pt modelId="{33DB8C7D-0E2D-4DC6-BBED-1A25F10E3744}" type="pres">
      <dgm:prSet presAssocID="{F8E8046A-2F16-4D2A-B74B-D3F0F194FE09}" presName="spaceBetweenRectangles" presStyleCnt="0"/>
      <dgm:spPr/>
    </dgm:pt>
    <dgm:pt modelId="{1A98146C-9120-4645-8CE0-FFC5DFDDB0AF}" type="pres">
      <dgm:prSet presAssocID="{1752C35D-091D-42C9-97A4-7263EAD0C8DF}" presName="composite" presStyleCnt="0"/>
      <dgm:spPr/>
    </dgm:pt>
    <dgm:pt modelId="{E044750E-96CA-4C29-9512-B1C3E4ADB4BB}" type="pres">
      <dgm:prSet presAssocID="{1752C35D-091D-42C9-97A4-7263EAD0C8DF}" presName="L1TextContainer" presStyleLbl="revTx" presStyleIdx="1" presStyleCnt="3">
        <dgm:presLayoutVars>
          <dgm:chMax val="1"/>
          <dgm:chPref val="1"/>
          <dgm:bulletEnabled val="1"/>
        </dgm:presLayoutVars>
      </dgm:prSet>
      <dgm:spPr/>
    </dgm:pt>
    <dgm:pt modelId="{DDA9C62A-DEC6-4A3C-B9DE-21578D9C04C0}" type="pres">
      <dgm:prSet presAssocID="{1752C35D-091D-42C9-97A4-7263EAD0C8DF}" presName="L2TextContainerWrapper" presStyleCnt="0">
        <dgm:presLayoutVars>
          <dgm:chMax val="0"/>
          <dgm:chPref val="0"/>
          <dgm:bulletEnabled val="1"/>
        </dgm:presLayoutVars>
      </dgm:prSet>
      <dgm:spPr/>
    </dgm:pt>
    <dgm:pt modelId="{20A526D0-1FBE-4878-A446-4CDCC2332BDC}" type="pres">
      <dgm:prSet presAssocID="{1752C35D-091D-42C9-97A4-7263EAD0C8DF}" presName="L2TextContainer" presStyleLbl="bgAcc1" presStyleIdx="1" presStyleCnt="3"/>
      <dgm:spPr/>
    </dgm:pt>
    <dgm:pt modelId="{6E332D9F-6BC8-41CF-8D10-1ED4CE825E43}" type="pres">
      <dgm:prSet presAssocID="{1752C35D-091D-42C9-97A4-7263EAD0C8DF}" presName="FlexibleEmptyPlaceHolder" presStyleCnt="0"/>
      <dgm:spPr/>
    </dgm:pt>
    <dgm:pt modelId="{74DD07D9-086A-4268-AEC7-CC59B0882A52}" type="pres">
      <dgm:prSet presAssocID="{1752C35D-091D-42C9-97A4-7263EAD0C8DF}" presName="ConnectLine" presStyleLbl="sibTrans1D1" presStyleIdx="1" presStyleCnt="3"/>
      <dgm:spPr>
        <a:noFill/>
        <a:ln w="9525" cap="rnd" cmpd="sng" algn="ctr">
          <a:solidFill>
            <a:schemeClr val="accent5">
              <a:hueOff val="0"/>
              <a:satOff val="0"/>
              <a:lumOff val="0"/>
              <a:alphaOff val="0"/>
            </a:schemeClr>
          </a:solidFill>
          <a:prstDash val="dash"/>
        </a:ln>
        <a:effectLst/>
      </dgm:spPr>
    </dgm:pt>
    <dgm:pt modelId="{64A8AA80-97FE-4E36-94C1-F7E0B5ADE12B}" type="pres">
      <dgm:prSet presAssocID="{1752C35D-091D-42C9-97A4-7263EAD0C8DF}" presName="ConnectorPoint" presStyleLbl="alignNode1" presStyleIdx="1" presStyleCnt="3"/>
      <dgm:spPr/>
    </dgm:pt>
    <dgm:pt modelId="{3ED59300-3910-4EE4-94CB-2DADC8C66731}" type="pres">
      <dgm:prSet presAssocID="{1752C35D-091D-42C9-97A4-7263EAD0C8DF}" presName="EmptyPlaceHolder" presStyleCnt="0"/>
      <dgm:spPr/>
    </dgm:pt>
    <dgm:pt modelId="{B00BB0D2-F378-47A8-AE5C-1AE0953469E0}" type="pres">
      <dgm:prSet presAssocID="{6E749565-A811-46F6-9583-60953F4A2804}" presName="spaceBetweenRectangles" presStyleCnt="0"/>
      <dgm:spPr/>
    </dgm:pt>
    <dgm:pt modelId="{3D0FEA26-D4A4-48EE-847B-F03F7F7FD4B3}" type="pres">
      <dgm:prSet presAssocID="{142BFE46-22E8-4F99-8DF5-0A21AEB1B949}" presName="composite" presStyleCnt="0"/>
      <dgm:spPr/>
    </dgm:pt>
    <dgm:pt modelId="{9764142D-4C07-4C97-9BC9-08965C012893}" type="pres">
      <dgm:prSet presAssocID="{142BFE46-22E8-4F99-8DF5-0A21AEB1B949}" presName="L1TextContainer" presStyleLbl="revTx" presStyleIdx="2" presStyleCnt="3">
        <dgm:presLayoutVars>
          <dgm:chMax val="1"/>
          <dgm:chPref val="1"/>
          <dgm:bulletEnabled val="1"/>
        </dgm:presLayoutVars>
      </dgm:prSet>
      <dgm:spPr/>
    </dgm:pt>
    <dgm:pt modelId="{98C09A55-453F-4B49-BB17-D30748B0DE63}" type="pres">
      <dgm:prSet presAssocID="{142BFE46-22E8-4F99-8DF5-0A21AEB1B949}" presName="L2TextContainerWrapper" presStyleCnt="0">
        <dgm:presLayoutVars>
          <dgm:chMax val="0"/>
          <dgm:chPref val="0"/>
          <dgm:bulletEnabled val="1"/>
        </dgm:presLayoutVars>
      </dgm:prSet>
      <dgm:spPr/>
    </dgm:pt>
    <dgm:pt modelId="{9914EC5E-8C6B-4E85-9079-C937166C602B}" type="pres">
      <dgm:prSet presAssocID="{142BFE46-22E8-4F99-8DF5-0A21AEB1B949}" presName="L2TextContainer" presStyleLbl="bgAcc1" presStyleIdx="2" presStyleCnt="3"/>
      <dgm:spPr/>
    </dgm:pt>
    <dgm:pt modelId="{DD2E4185-D338-4ACA-A0A9-147F320E4D43}" type="pres">
      <dgm:prSet presAssocID="{142BFE46-22E8-4F99-8DF5-0A21AEB1B949}" presName="FlexibleEmptyPlaceHolder" presStyleCnt="0"/>
      <dgm:spPr/>
    </dgm:pt>
    <dgm:pt modelId="{93228E8D-1806-4719-983B-ED76A566A033}" type="pres">
      <dgm:prSet presAssocID="{142BFE46-22E8-4F99-8DF5-0A21AEB1B949}" presName="ConnectLine" presStyleLbl="sibTrans1D1" presStyleIdx="2" presStyleCnt="3"/>
      <dgm:spPr>
        <a:noFill/>
        <a:ln w="9525" cap="rnd" cmpd="sng" algn="ctr">
          <a:solidFill>
            <a:schemeClr val="accent5">
              <a:hueOff val="0"/>
              <a:satOff val="0"/>
              <a:lumOff val="0"/>
              <a:alphaOff val="0"/>
            </a:schemeClr>
          </a:solidFill>
          <a:prstDash val="dash"/>
        </a:ln>
        <a:effectLst/>
      </dgm:spPr>
    </dgm:pt>
    <dgm:pt modelId="{5233E8C4-4B59-4A37-AB4C-F36F06D30F57}" type="pres">
      <dgm:prSet presAssocID="{142BFE46-22E8-4F99-8DF5-0A21AEB1B949}" presName="ConnectorPoint" presStyleLbl="alignNode1" presStyleIdx="2" presStyleCnt="3"/>
      <dgm:spPr/>
    </dgm:pt>
    <dgm:pt modelId="{AE807788-AE95-4A3C-A097-DE90C0235BDA}" type="pres">
      <dgm:prSet presAssocID="{142BFE46-22E8-4F99-8DF5-0A21AEB1B949}" presName="EmptyPlaceHolder" presStyleCnt="0"/>
      <dgm:spPr/>
    </dgm:pt>
  </dgm:ptLst>
  <dgm:cxnLst>
    <dgm:cxn modelId="{4701F521-7B61-4358-A162-7F59F96FD4B7}" type="presOf" srcId="{28E90498-585F-4559-BE89-421CEC64035D}" destId="{20A526D0-1FBE-4878-A446-4CDCC2332BDC}" srcOrd="0" destOrd="0" presId="urn:microsoft.com/office/officeart/2016/7/layout/BasicTimeline"/>
    <dgm:cxn modelId="{EC023D72-357E-4D03-91A5-B6E6245BD9BE}" srcId="{6DEFC8AA-A33F-48F8-9C25-E9B2128D92CD}" destId="{02DA89E2-C257-4D34-85AB-C9732260ABFD}" srcOrd="0" destOrd="0" parTransId="{96729367-96CC-4DF6-971A-47877F4EF6D3}" sibTransId="{693C94AC-90AC-4B6B-8CFD-AA0505DB8FF5}"/>
    <dgm:cxn modelId="{8305AF8C-54EC-4B12-BDA8-D383DDF6CD01}" srcId="{142BFE46-22E8-4F99-8DF5-0A21AEB1B949}" destId="{772CED33-5D06-41ED-899A-1C1E881574F3}" srcOrd="0" destOrd="0" parTransId="{AC599F2F-1DF8-4885-85B8-E16E90411785}" sibTransId="{7783719F-0078-4B61-8A69-AE9DA37AC7A6}"/>
    <dgm:cxn modelId="{665FE88E-4664-4989-94B0-FDF89189AD05}" srcId="{1752C35D-091D-42C9-97A4-7263EAD0C8DF}" destId="{28E90498-585F-4559-BE89-421CEC64035D}" srcOrd="0" destOrd="0" parTransId="{988D5363-3BA0-4902-BF36-42E2F04F3C8F}" sibTransId="{4D2FAB49-6C23-4E4B-85E8-483318D76F67}"/>
    <dgm:cxn modelId="{F7132DA7-C665-416D-AABA-5427CDB0A3F0}" type="presOf" srcId="{6DEFC8AA-A33F-48F8-9C25-E9B2128D92CD}" destId="{EC47C319-F262-452D-A3AA-636B0CDD3083}" srcOrd="0" destOrd="0" presId="urn:microsoft.com/office/officeart/2016/7/layout/BasicTimeline"/>
    <dgm:cxn modelId="{0CF457AA-7E08-43AA-B4EA-CB4BC915031D}" srcId="{7D77B29B-D910-4EFE-8C3E-6ED9374D0A0A}" destId="{6DEFC8AA-A33F-48F8-9C25-E9B2128D92CD}" srcOrd="0" destOrd="0" parTransId="{4FC1DB39-D67C-4219-80AD-A97F169B043F}" sibTransId="{F8E8046A-2F16-4D2A-B74B-D3F0F194FE09}"/>
    <dgm:cxn modelId="{95DA92B8-3129-4385-8113-97C1B03AED1A}" srcId="{7D77B29B-D910-4EFE-8C3E-6ED9374D0A0A}" destId="{142BFE46-22E8-4F99-8DF5-0A21AEB1B949}" srcOrd="2" destOrd="0" parTransId="{D949A27D-030D-4E30-8E3A-7C8A421244C3}" sibTransId="{F5321377-0866-4CE1-92D6-060EB78CAD7D}"/>
    <dgm:cxn modelId="{8C2F78C2-543D-41A7-B6A0-2ECB434655B0}" type="presOf" srcId="{142BFE46-22E8-4F99-8DF5-0A21AEB1B949}" destId="{9764142D-4C07-4C97-9BC9-08965C012893}" srcOrd="0" destOrd="0" presId="urn:microsoft.com/office/officeart/2016/7/layout/BasicTimeline"/>
    <dgm:cxn modelId="{D94DB6DB-1E93-41A6-9427-0F37CC44C05B}" type="presOf" srcId="{1752C35D-091D-42C9-97A4-7263EAD0C8DF}" destId="{E044750E-96CA-4C29-9512-B1C3E4ADB4BB}" srcOrd="0" destOrd="0" presId="urn:microsoft.com/office/officeart/2016/7/layout/BasicTimeline"/>
    <dgm:cxn modelId="{A66AF5DC-7E5A-473D-A092-9B0ADCE73C29}" type="presOf" srcId="{02DA89E2-C257-4D34-85AB-C9732260ABFD}" destId="{699D6E05-2110-40CF-A9E1-513C5874F142}" srcOrd="0" destOrd="0" presId="urn:microsoft.com/office/officeart/2016/7/layout/BasicTimeline"/>
    <dgm:cxn modelId="{24BEDAF3-E006-4D65-B085-0F49CBF21323}" type="presOf" srcId="{7D77B29B-D910-4EFE-8C3E-6ED9374D0A0A}" destId="{5FEC15BB-99AD-4B05-B8A4-D495102E65AF}" srcOrd="0" destOrd="0" presId="urn:microsoft.com/office/officeart/2016/7/layout/BasicTimeline"/>
    <dgm:cxn modelId="{E3F552F4-FBE7-45C9-861E-A243CB52D60A}" type="presOf" srcId="{772CED33-5D06-41ED-899A-1C1E881574F3}" destId="{9914EC5E-8C6B-4E85-9079-C937166C602B}" srcOrd="0" destOrd="0" presId="urn:microsoft.com/office/officeart/2016/7/layout/BasicTimeline"/>
    <dgm:cxn modelId="{36E29CFB-BEC5-4A00-BAD3-CABA88CAA79C}" srcId="{7D77B29B-D910-4EFE-8C3E-6ED9374D0A0A}" destId="{1752C35D-091D-42C9-97A4-7263EAD0C8DF}" srcOrd="1" destOrd="0" parTransId="{007A489C-02EA-497A-B2E3-DE199CC6A6AF}" sibTransId="{6E749565-A811-46F6-9583-60953F4A2804}"/>
    <dgm:cxn modelId="{1E6D2639-FB8B-4235-9628-95B269D275A2}" type="presParOf" srcId="{5FEC15BB-99AD-4B05-B8A4-D495102E65AF}" destId="{622AE48D-DC22-4466-870D-3DE2469321A1}" srcOrd="0" destOrd="0" presId="urn:microsoft.com/office/officeart/2016/7/layout/BasicTimeline"/>
    <dgm:cxn modelId="{85EB1965-599B-4EC5-9B71-111676EF98A0}" type="presParOf" srcId="{5FEC15BB-99AD-4B05-B8A4-D495102E65AF}" destId="{FC1F70CC-DBB3-4FEB-88D2-FD595F4772A4}" srcOrd="1" destOrd="0" presId="urn:microsoft.com/office/officeart/2016/7/layout/BasicTimeline"/>
    <dgm:cxn modelId="{03D96ACF-854D-497A-88B2-11F6D7B9239E}" type="presParOf" srcId="{FC1F70CC-DBB3-4FEB-88D2-FD595F4772A4}" destId="{5EB29EE4-E672-42FE-B784-939302E117E4}" srcOrd="0" destOrd="0" presId="urn:microsoft.com/office/officeart/2016/7/layout/BasicTimeline"/>
    <dgm:cxn modelId="{FFB48089-13AC-4068-B42C-200EEB2A524A}" type="presParOf" srcId="{5EB29EE4-E672-42FE-B784-939302E117E4}" destId="{EC47C319-F262-452D-A3AA-636B0CDD3083}" srcOrd="0" destOrd="0" presId="urn:microsoft.com/office/officeart/2016/7/layout/BasicTimeline"/>
    <dgm:cxn modelId="{1CF00B8E-2B87-48BB-AB46-34C187582263}" type="presParOf" srcId="{5EB29EE4-E672-42FE-B784-939302E117E4}" destId="{6D591BD4-A6B3-44F5-89AA-1412468CD1DF}" srcOrd="1" destOrd="0" presId="urn:microsoft.com/office/officeart/2016/7/layout/BasicTimeline"/>
    <dgm:cxn modelId="{DB6B1D91-A381-484B-AE6F-2674E55EF31A}" type="presParOf" srcId="{6D591BD4-A6B3-44F5-89AA-1412468CD1DF}" destId="{699D6E05-2110-40CF-A9E1-513C5874F142}" srcOrd="0" destOrd="0" presId="urn:microsoft.com/office/officeart/2016/7/layout/BasicTimeline"/>
    <dgm:cxn modelId="{AA3CCBCD-B5E5-400A-9FCC-7F78E29A0698}" type="presParOf" srcId="{6D591BD4-A6B3-44F5-89AA-1412468CD1DF}" destId="{5F7216E5-CBB6-4F0D-AEC0-502B264EB261}" srcOrd="1" destOrd="0" presId="urn:microsoft.com/office/officeart/2016/7/layout/BasicTimeline"/>
    <dgm:cxn modelId="{B7B45728-5A15-42C2-A2BD-C91588C54978}" type="presParOf" srcId="{5EB29EE4-E672-42FE-B784-939302E117E4}" destId="{84F43E91-3923-4169-8319-03B48B626FF2}" srcOrd="2" destOrd="0" presId="urn:microsoft.com/office/officeart/2016/7/layout/BasicTimeline"/>
    <dgm:cxn modelId="{27A30437-9F1E-459E-A94A-D7AAE025BD0F}" type="presParOf" srcId="{5EB29EE4-E672-42FE-B784-939302E117E4}" destId="{3A873ED9-D53F-460D-B163-AFB5B4D10D91}" srcOrd="3" destOrd="0" presId="urn:microsoft.com/office/officeart/2016/7/layout/BasicTimeline"/>
    <dgm:cxn modelId="{AE723C70-1BE1-4E42-A528-B600BCA97C04}" type="presParOf" srcId="{5EB29EE4-E672-42FE-B784-939302E117E4}" destId="{483A2AE2-D88B-4241-8D3B-02042E557401}" srcOrd="4" destOrd="0" presId="urn:microsoft.com/office/officeart/2016/7/layout/BasicTimeline"/>
    <dgm:cxn modelId="{1A970717-E38A-4C80-A88C-8670180B3306}" type="presParOf" srcId="{FC1F70CC-DBB3-4FEB-88D2-FD595F4772A4}" destId="{33DB8C7D-0E2D-4DC6-BBED-1A25F10E3744}" srcOrd="1" destOrd="0" presId="urn:microsoft.com/office/officeart/2016/7/layout/BasicTimeline"/>
    <dgm:cxn modelId="{A1EC18BD-C691-45F5-A0BF-AA2C3580D39C}" type="presParOf" srcId="{FC1F70CC-DBB3-4FEB-88D2-FD595F4772A4}" destId="{1A98146C-9120-4645-8CE0-FFC5DFDDB0AF}" srcOrd="2" destOrd="0" presId="urn:microsoft.com/office/officeart/2016/7/layout/BasicTimeline"/>
    <dgm:cxn modelId="{01F7C7BE-345F-4149-BC71-7B12DE710E9E}" type="presParOf" srcId="{1A98146C-9120-4645-8CE0-FFC5DFDDB0AF}" destId="{E044750E-96CA-4C29-9512-B1C3E4ADB4BB}" srcOrd="0" destOrd="0" presId="urn:microsoft.com/office/officeart/2016/7/layout/BasicTimeline"/>
    <dgm:cxn modelId="{0EA5B86C-91FD-4002-990B-FF05F62967F3}" type="presParOf" srcId="{1A98146C-9120-4645-8CE0-FFC5DFDDB0AF}" destId="{DDA9C62A-DEC6-4A3C-B9DE-21578D9C04C0}" srcOrd="1" destOrd="0" presId="urn:microsoft.com/office/officeart/2016/7/layout/BasicTimeline"/>
    <dgm:cxn modelId="{3D44A66B-4E3D-4D59-A6EE-D0157506F81B}" type="presParOf" srcId="{DDA9C62A-DEC6-4A3C-B9DE-21578D9C04C0}" destId="{20A526D0-1FBE-4878-A446-4CDCC2332BDC}" srcOrd="0" destOrd="0" presId="urn:microsoft.com/office/officeart/2016/7/layout/BasicTimeline"/>
    <dgm:cxn modelId="{DCD7BBA1-E382-45E1-879A-AA38CD3D6199}" type="presParOf" srcId="{DDA9C62A-DEC6-4A3C-B9DE-21578D9C04C0}" destId="{6E332D9F-6BC8-41CF-8D10-1ED4CE825E43}" srcOrd="1" destOrd="0" presId="urn:microsoft.com/office/officeart/2016/7/layout/BasicTimeline"/>
    <dgm:cxn modelId="{142DB289-5DED-4AD0-817E-5892A34CFBEA}" type="presParOf" srcId="{1A98146C-9120-4645-8CE0-FFC5DFDDB0AF}" destId="{74DD07D9-086A-4268-AEC7-CC59B0882A52}" srcOrd="2" destOrd="0" presId="urn:microsoft.com/office/officeart/2016/7/layout/BasicTimeline"/>
    <dgm:cxn modelId="{74C20773-BF62-4EE0-AE83-E0A65EDA1C6F}" type="presParOf" srcId="{1A98146C-9120-4645-8CE0-FFC5DFDDB0AF}" destId="{64A8AA80-97FE-4E36-94C1-F7E0B5ADE12B}" srcOrd="3" destOrd="0" presId="urn:microsoft.com/office/officeart/2016/7/layout/BasicTimeline"/>
    <dgm:cxn modelId="{CB35E982-1FB9-432A-BC3E-C4BDE2B14138}" type="presParOf" srcId="{1A98146C-9120-4645-8CE0-FFC5DFDDB0AF}" destId="{3ED59300-3910-4EE4-94CB-2DADC8C66731}" srcOrd="4" destOrd="0" presId="urn:microsoft.com/office/officeart/2016/7/layout/BasicTimeline"/>
    <dgm:cxn modelId="{B31AB180-F927-409E-880F-20E79003AC05}" type="presParOf" srcId="{FC1F70CC-DBB3-4FEB-88D2-FD595F4772A4}" destId="{B00BB0D2-F378-47A8-AE5C-1AE0953469E0}" srcOrd="3" destOrd="0" presId="urn:microsoft.com/office/officeart/2016/7/layout/BasicTimeline"/>
    <dgm:cxn modelId="{E532136B-AD59-4054-A4DF-7C34E27C5931}" type="presParOf" srcId="{FC1F70CC-DBB3-4FEB-88D2-FD595F4772A4}" destId="{3D0FEA26-D4A4-48EE-847B-F03F7F7FD4B3}" srcOrd="4" destOrd="0" presId="urn:microsoft.com/office/officeart/2016/7/layout/BasicTimeline"/>
    <dgm:cxn modelId="{38322FBF-2E4C-498A-B96A-CC43249CBA5E}" type="presParOf" srcId="{3D0FEA26-D4A4-48EE-847B-F03F7F7FD4B3}" destId="{9764142D-4C07-4C97-9BC9-08965C012893}" srcOrd="0" destOrd="0" presId="urn:microsoft.com/office/officeart/2016/7/layout/BasicTimeline"/>
    <dgm:cxn modelId="{302679EF-0DE8-4151-947B-5FCC731C5C00}" type="presParOf" srcId="{3D0FEA26-D4A4-48EE-847B-F03F7F7FD4B3}" destId="{98C09A55-453F-4B49-BB17-D30748B0DE63}" srcOrd="1" destOrd="0" presId="urn:microsoft.com/office/officeart/2016/7/layout/BasicTimeline"/>
    <dgm:cxn modelId="{C1F3123B-8BDB-4595-825E-C13E9024E050}" type="presParOf" srcId="{98C09A55-453F-4B49-BB17-D30748B0DE63}" destId="{9914EC5E-8C6B-4E85-9079-C937166C602B}" srcOrd="0" destOrd="0" presId="urn:microsoft.com/office/officeart/2016/7/layout/BasicTimeline"/>
    <dgm:cxn modelId="{C3019A96-3768-49B7-B2DC-F0468C3A9C5D}" type="presParOf" srcId="{98C09A55-453F-4B49-BB17-D30748B0DE63}" destId="{DD2E4185-D338-4ACA-A0A9-147F320E4D43}" srcOrd="1" destOrd="0" presId="urn:microsoft.com/office/officeart/2016/7/layout/BasicTimeline"/>
    <dgm:cxn modelId="{D8622B8C-EA3A-4EFE-9701-C5F7D9CBE05F}" type="presParOf" srcId="{3D0FEA26-D4A4-48EE-847B-F03F7F7FD4B3}" destId="{93228E8D-1806-4719-983B-ED76A566A033}" srcOrd="2" destOrd="0" presId="urn:microsoft.com/office/officeart/2016/7/layout/BasicTimeline"/>
    <dgm:cxn modelId="{CD15EBBA-23B4-4C49-AE39-42C3D43D5686}" type="presParOf" srcId="{3D0FEA26-D4A4-48EE-847B-F03F7F7FD4B3}" destId="{5233E8C4-4B59-4A37-AB4C-F36F06D30F57}" srcOrd="3" destOrd="0" presId="urn:microsoft.com/office/officeart/2016/7/layout/BasicTimeline"/>
    <dgm:cxn modelId="{24C19586-555C-4EA1-BD0A-1B262B2E0915}" type="presParOf" srcId="{3D0FEA26-D4A4-48EE-847B-F03F7F7FD4B3}" destId="{AE807788-AE95-4A3C-A097-DE90C0235BDA}" srcOrd="4" destOrd="0" presId="urn:microsoft.com/office/officeart/2016/7/layout/Basic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2AE48D-DC22-4466-870D-3DE2469321A1}">
      <dsp:nvSpPr>
        <dsp:cNvPr id="0" name=""/>
        <dsp:cNvSpPr/>
      </dsp:nvSpPr>
      <dsp:spPr>
        <a:xfrm>
          <a:off x="0" y="1857375"/>
          <a:ext cx="10353675" cy="0"/>
        </a:xfrm>
        <a:prstGeom prst="line">
          <a:avLst/>
        </a:prstGeom>
        <a:solidFill>
          <a:schemeClr val="lt1">
            <a:alpha val="90000"/>
            <a:tint val="40000"/>
            <a:hueOff val="0"/>
            <a:satOff val="0"/>
            <a:lumOff val="0"/>
            <a:alphaOff val="0"/>
          </a:schemeClr>
        </a:solidFill>
        <a:ln w="15875" cap="rnd" cmpd="sng" algn="ctr">
          <a:solidFill>
            <a:schemeClr val="accent5">
              <a:alpha val="90000"/>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EC47C319-F262-452D-A3AA-636B0CDD3083}">
      <dsp:nvSpPr>
        <dsp:cNvPr id="0" name=""/>
        <dsp:cNvSpPr/>
      </dsp:nvSpPr>
      <dsp:spPr>
        <a:xfrm>
          <a:off x="288366" y="1994820"/>
          <a:ext cx="4217504" cy="419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dirty="0"/>
            <a:t>Diploma In software Testing And Automation</a:t>
          </a:r>
        </a:p>
      </dsp:txBody>
      <dsp:txXfrm>
        <a:off x="288366" y="1994820"/>
        <a:ext cx="4217504" cy="419766"/>
      </dsp:txXfrm>
    </dsp:sp>
    <dsp:sp modelId="{699D6E05-2110-40CF-A9E1-513C5874F142}">
      <dsp:nvSpPr>
        <dsp:cNvPr id="0" name=""/>
        <dsp:cNvSpPr/>
      </dsp:nvSpPr>
      <dsp:spPr>
        <a:xfrm>
          <a:off x="808" y="458829"/>
          <a:ext cx="4792619" cy="692742"/>
        </a:xfrm>
        <a:prstGeom prst="roundRect">
          <a:avLst/>
        </a:prstGeom>
        <a:solidFill>
          <a:schemeClr val="accent5">
            <a:alpha val="90000"/>
            <a:tint val="4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l" defTabSz="622300">
            <a:lnSpc>
              <a:spcPct val="90000"/>
            </a:lnSpc>
            <a:spcBef>
              <a:spcPct val="0"/>
            </a:spcBef>
            <a:spcAft>
              <a:spcPct val="35000"/>
            </a:spcAft>
            <a:buNone/>
          </a:pPr>
          <a:r>
            <a:rPr lang="en-IN" sz="1400" b="0" kern="1200" dirty="0"/>
            <a:t>Currently, pursuing My Diploma in Software Testing And Automation course from Tops And Technologies.</a:t>
          </a:r>
          <a:endParaRPr lang="en-US" sz="1400" b="0" kern="1200" dirty="0"/>
        </a:p>
      </dsp:txBody>
      <dsp:txXfrm>
        <a:off x="34625" y="492646"/>
        <a:ext cx="4724985" cy="625108"/>
      </dsp:txXfrm>
    </dsp:sp>
    <dsp:sp modelId="{84F43E91-3923-4169-8319-03B48B626FF2}">
      <dsp:nvSpPr>
        <dsp:cNvPr id="0" name=""/>
        <dsp:cNvSpPr/>
      </dsp:nvSpPr>
      <dsp:spPr>
        <a:xfrm>
          <a:off x="2397118" y="1151572"/>
          <a:ext cx="0" cy="705802"/>
        </a:xfrm>
        <a:prstGeom prst="line">
          <a:avLst/>
        </a:prstGeom>
        <a:noFill/>
        <a:ln w="9525" cap="rnd"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044750E-96CA-4C29-9512-B1C3E4ADB4BB}">
      <dsp:nvSpPr>
        <dsp:cNvPr id="0" name=""/>
        <dsp:cNvSpPr/>
      </dsp:nvSpPr>
      <dsp:spPr>
        <a:xfrm>
          <a:off x="3068085" y="1300162"/>
          <a:ext cx="4217504" cy="419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dirty="0"/>
            <a:t>BSc. Biotechnology</a:t>
          </a:r>
        </a:p>
      </dsp:txBody>
      <dsp:txXfrm>
        <a:off x="3068085" y="1300162"/>
        <a:ext cx="4217504" cy="419766"/>
      </dsp:txXfrm>
    </dsp:sp>
    <dsp:sp modelId="{3A873ED9-D53F-460D-B163-AFB5B4D10D91}">
      <dsp:nvSpPr>
        <dsp:cNvPr id="0" name=""/>
        <dsp:cNvSpPr/>
      </dsp:nvSpPr>
      <dsp:spPr>
        <a:xfrm>
          <a:off x="2369257" y="1829514"/>
          <a:ext cx="55721" cy="55721"/>
        </a:xfrm>
        <a:prstGeom prst="ellipse">
          <a:avLst/>
        </a:prstGeom>
        <a:solidFill>
          <a:schemeClr val="lt1">
            <a:hueOff val="0"/>
            <a:satOff val="0"/>
            <a:lumOff val="0"/>
            <a:alphaOff val="0"/>
          </a:schemeClr>
        </a:solidFill>
        <a:ln w="15875" cap="rnd"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A526D0-1FBE-4878-A446-4CDCC2332BDC}">
      <dsp:nvSpPr>
        <dsp:cNvPr id="0" name=""/>
        <dsp:cNvSpPr/>
      </dsp:nvSpPr>
      <dsp:spPr>
        <a:xfrm>
          <a:off x="2780527" y="2563177"/>
          <a:ext cx="4792619" cy="692742"/>
        </a:xfrm>
        <a:prstGeom prst="roundRect">
          <a:avLst/>
        </a:prstGeom>
        <a:solidFill>
          <a:schemeClr val="accent5">
            <a:alpha val="90000"/>
            <a:tint val="4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l" defTabSz="622300">
            <a:lnSpc>
              <a:spcPct val="90000"/>
            </a:lnSpc>
            <a:spcBef>
              <a:spcPct val="0"/>
            </a:spcBef>
            <a:spcAft>
              <a:spcPct val="35000"/>
            </a:spcAft>
            <a:buNone/>
          </a:pPr>
          <a:r>
            <a:rPr lang="en-IN" sz="1400" kern="1200" dirty="0"/>
            <a:t>I did my graduation complete from Collage of Computer Science And Information Technology, Junagadh.</a:t>
          </a:r>
          <a:endParaRPr lang="en-US" sz="1400" kern="1200" dirty="0"/>
        </a:p>
      </dsp:txBody>
      <dsp:txXfrm>
        <a:off x="2814344" y="2596994"/>
        <a:ext cx="4724985" cy="625108"/>
      </dsp:txXfrm>
    </dsp:sp>
    <dsp:sp modelId="{74DD07D9-086A-4268-AEC7-CC59B0882A52}">
      <dsp:nvSpPr>
        <dsp:cNvPr id="0" name=""/>
        <dsp:cNvSpPr/>
      </dsp:nvSpPr>
      <dsp:spPr>
        <a:xfrm>
          <a:off x="5176837" y="1857374"/>
          <a:ext cx="0" cy="705802"/>
        </a:xfrm>
        <a:prstGeom prst="line">
          <a:avLst/>
        </a:prstGeom>
        <a:noFill/>
        <a:ln w="9525" cap="rnd"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9764142D-4C07-4C97-9BC9-08965C012893}">
      <dsp:nvSpPr>
        <dsp:cNvPr id="0" name=""/>
        <dsp:cNvSpPr/>
      </dsp:nvSpPr>
      <dsp:spPr>
        <a:xfrm>
          <a:off x="5847804" y="1994820"/>
          <a:ext cx="4217504" cy="419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IN" sz="2000" kern="1200" dirty="0"/>
            <a:t>10</a:t>
          </a:r>
          <a:r>
            <a:rPr lang="en-IN" sz="2000" kern="1200" baseline="30000" dirty="0"/>
            <a:t>th</a:t>
          </a:r>
          <a:r>
            <a:rPr lang="en-IN" sz="2000" kern="1200" dirty="0"/>
            <a:t> – 12</a:t>
          </a:r>
          <a:r>
            <a:rPr lang="en-IN" sz="2000" kern="1200" baseline="30000" dirty="0"/>
            <a:t>th</a:t>
          </a:r>
        </a:p>
        <a:p>
          <a:pPr marL="0" lvl="0" indent="0" algn="ctr" defTabSz="889000">
            <a:lnSpc>
              <a:spcPct val="90000"/>
            </a:lnSpc>
            <a:spcBef>
              <a:spcPct val="0"/>
            </a:spcBef>
            <a:spcAft>
              <a:spcPct val="35000"/>
            </a:spcAft>
            <a:buNone/>
            <a:defRPr b="1"/>
          </a:pPr>
          <a:endParaRPr lang="en-US" sz="1400" kern="1200" dirty="0"/>
        </a:p>
      </dsp:txBody>
      <dsp:txXfrm>
        <a:off x="5847804" y="1994820"/>
        <a:ext cx="4217504" cy="419766"/>
      </dsp:txXfrm>
    </dsp:sp>
    <dsp:sp modelId="{64A8AA80-97FE-4E36-94C1-F7E0B5ADE12B}">
      <dsp:nvSpPr>
        <dsp:cNvPr id="0" name=""/>
        <dsp:cNvSpPr/>
      </dsp:nvSpPr>
      <dsp:spPr>
        <a:xfrm>
          <a:off x="5148976" y="1829514"/>
          <a:ext cx="55721" cy="55721"/>
        </a:xfrm>
        <a:prstGeom prst="ellipse">
          <a:avLst/>
        </a:prstGeom>
        <a:solidFill>
          <a:schemeClr val="lt1">
            <a:hueOff val="0"/>
            <a:satOff val="0"/>
            <a:lumOff val="0"/>
            <a:alphaOff val="0"/>
          </a:schemeClr>
        </a:solidFill>
        <a:ln w="15875" cap="rnd"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14EC5E-8C6B-4E85-9079-C937166C602B}">
      <dsp:nvSpPr>
        <dsp:cNvPr id="0" name=""/>
        <dsp:cNvSpPr/>
      </dsp:nvSpPr>
      <dsp:spPr>
        <a:xfrm>
          <a:off x="5560247" y="458829"/>
          <a:ext cx="4792619" cy="692742"/>
        </a:xfrm>
        <a:prstGeom prst="roundRect">
          <a:avLst/>
        </a:prstGeom>
        <a:solidFill>
          <a:schemeClr val="accent5">
            <a:alpha val="90000"/>
            <a:tint val="4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l" defTabSz="622300">
            <a:lnSpc>
              <a:spcPct val="90000"/>
            </a:lnSpc>
            <a:spcBef>
              <a:spcPct val="0"/>
            </a:spcBef>
            <a:spcAft>
              <a:spcPct val="35000"/>
            </a:spcAft>
            <a:buNone/>
          </a:pPr>
          <a:r>
            <a:rPr lang="en-IN" sz="1400" kern="1200" dirty="0"/>
            <a:t>My S.S.C &amp; H.S.C Completed From R J Kaneria High School Junagadh.</a:t>
          </a:r>
          <a:endParaRPr lang="en-US" sz="1400" kern="1200" dirty="0"/>
        </a:p>
      </dsp:txBody>
      <dsp:txXfrm>
        <a:off x="5594064" y="492646"/>
        <a:ext cx="4724985" cy="625108"/>
      </dsp:txXfrm>
    </dsp:sp>
    <dsp:sp modelId="{93228E8D-1806-4719-983B-ED76A566A033}">
      <dsp:nvSpPr>
        <dsp:cNvPr id="0" name=""/>
        <dsp:cNvSpPr/>
      </dsp:nvSpPr>
      <dsp:spPr>
        <a:xfrm>
          <a:off x="7956556" y="1151572"/>
          <a:ext cx="0" cy="705802"/>
        </a:xfrm>
        <a:prstGeom prst="line">
          <a:avLst/>
        </a:prstGeom>
        <a:noFill/>
        <a:ln w="9525" cap="rnd"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5233E8C4-4B59-4A37-AB4C-F36F06D30F57}">
      <dsp:nvSpPr>
        <dsp:cNvPr id="0" name=""/>
        <dsp:cNvSpPr/>
      </dsp:nvSpPr>
      <dsp:spPr>
        <a:xfrm>
          <a:off x="7928695" y="1829514"/>
          <a:ext cx="55721" cy="55721"/>
        </a:xfrm>
        <a:prstGeom prst="ellipse">
          <a:avLst/>
        </a:prstGeom>
        <a:solidFill>
          <a:schemeClr val="lt1">
            <a:hueOff val="0"/>
            <a:satOff val="0"/>
            <a:lumOff val="0"/>
            <a:alphaOff val="0"/>
          </a:schemeClr>
        </a:solidFill>
        <a:ln w="15875" cap="rnd"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698C0E1-628D-4A29-932B-81EFC1D54B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E4E1657-5A73-426A-A66E-C4F85559BEA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80B55D-A28C-4981-AA30-62D8B2215F35}" type="datetimeFigureOut">
              <a:rPr lang="en-US" smtClean="0"/>
              <a:pPr/>
              <a:t>12/18/2023</a:t>
            </a:fld>
            <a:endParaRPr lang="en-US" dirty="0"/>
          </a:p>
        </p:txBody>
      </p:sp>
      <p:sp>
        <p:nvSpPr>
          <p:cNvPr id="4" name="Footer Placeholder 3">
            <a:extLst>
              <a:ext uri="{FF2B5EF4-FFF2-40B4-BE49-F238E27FC236}">
                <a16:creationId xmlns:a16="http://schemas.microsoft.com/office/drawing/2014/main" id="{DBBF12EE-0BCA-4112-A66D-A1C7DDACEE3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059303C-1C5B-4166-91D0-954E1FF8A2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21B084-08CE-4CE2-A230-03FB2D2096EE}" type="slidenum">
              <a:rPr lang="en-US" smtClean="0"/>
              <a:pPr/>
              <a:t>‹#›</a:t>
            </a:fld>
            <a:endParaRPr lang="en-US" dirty="0"/>
          </a:p>
        </p:txBody>
      </p:sp>
    </p:spTree>
    <p:extLst>
      <p:ext uri="{BB962C8B-B14F-4D97-AF65-F5344CB8AC3E}">
        <p14:creationId xmlns:p14="http://schemas.microsoft.com/office/powerpoint/2010/main" val="539625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3E07F7-7765-40B0-95C6-6F0178FC4D78}" type="datetimeFigureOut">
              <a:rPr lang="en-US" smtClean="0"/>
              <a:pPr/>
              <a:t>12/18/2023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4B07EB-3CEE-4B2A-A06F-03C965D4E9F1}" type="slidenum">
              <a:rPr lang="en-US" smtClean="0"/>
              <a:pPr/>
              <a:t>‹#›</a:t>
            </a:fld>
            <a:endParaRPr lang="en-US" dirty="0"/>
          </a:p>
        </p:txBody>
      </p:sp>
    </p:spTree>
    <p:extLst>
      <p:ext uri="{BB962C8B-B14F-4D97-AF65-F5344CB8AC3E}">
        <p14:creationId xmlns:p14="http://schemas.microsoft.com/office/powerpoint/2010/main" val="207629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BFE780-4B97-4708-B97F-94D8ADC6D799}" type="slidenum">
              <a:rPr lang="en-US" smtClean="0"/>
              <a:pPr/>
              <a:t>1</a:t>
            </a:fld>
            <a:endParaRPr lang="en-US" dirty="0"/>
          </a:p>
        </p:txBody>
      </p:sp>
    </p:spTree>
    <p:extLst>
      <p:ext uri="{BB962C8B-B14F-4D97-AF65-F5344CB8AC3E}">
        <p14:creationId xmlns:p14="http://schemas.microsoft.com/office/powerpoint/2010/main" val="446673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8C22AF-75C7-433B-B852-69970FBFF62D}" type="slidenum">
              <a:rPr lang="en-US" smtClean="0"/>
              <a:pPr/>
              <a:t>2</a:t>
            </a:fld>
            <a:endParaRPr lang="en-US" dirty="0"/>
          </a:p>
        </p:txBody>
      </p:sp>
    </p:spTree>
    <p:extLst>
      <p:ext uri="{BB962C8B-B14F-4D97-AF65-F5344CB8AC3E}">
        <p14:creationId xmlns:p14="http://schemas.microsoft.com/office/powerpoint/2010/main" val="425427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pPr/>
              <a:t>3</a:t>
            </a:fld>
            <a:endParaRPr lang="en-US" dirty="0"/>
          </a:p>
        </p:txBody>
      </p:sp>
    </p:spTree>
    <p:extLst>
      <p:ext uri="{BB962C8B-B14F-4D97-AF65-F5344CB8AC3E}">
        <p14:creationId xmlns:p14="http://schemas.microsoft.com/office/powerpoint/2010/main" val="1359915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pPr/>
              <a:t>5</a:t>
            </a:fld>
            <a:endParaRPr lang="en-US" dirty="0"/>
          </a:p>
        </p:txBody>
      </p:sp>
    </p:spTree>
    <p:extLst>
      <p:ext uri="{BB962C8B-B14F-4D97-AF65-F5344CB8AC3E}">
        <p14:creationId xmlns:p14="http://schemas.microsoft.com/office/powerpoint/2010/main" val="3579268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7571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pPr/>
              <a:t>9</a:t>
            </a:fld>
            <a:endParaRPr lang="en-US" dirty="0"/>
          </a:p>
        </p:txBody>
      </p:sp>
    </p:spTree>
    <p:extLst>
      <p:ext uri="{BB962C8B-B14F-4D97-AF65-F5344CB8AC3E}">
        <p14:creationId xmlns:p14="http://schemas.microsoft.com/office/powerpoint/2010/main" val="3378875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pPr/>
              <a:t>10</a:t>
            </a:fld>
            <a:endParaRPr lang="en-US" dirty="0"/>
          </a:p>
        </p:txBody>
      </p:sp>
    </p:spTree>
    <p:extLst>
      <p:ext uri="{BB962C8B-B14F-4D97-AF65-F5344CB8AC3E}">
        <p14:creationId xmlns:p14="http://schemas.microsoft.com/office/powerpoint/2010/main" val="1517567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8958888C-33C4-45BB-9053-0F238EBC2503}"/>
              </a:ext>
            </a:extLst>
          </p:cNvPr>
          <p:cNvSpPr>
            <a:spLocks noGrp="1"/>
          </p:cNvSpPr>
          <p:nvPr>
            <p:ph type="pic" sz="quarter" idx="13"/>
          </p:nvPr>
        </p:nvSpPr>
        <p:spPr>
          <a:xfrm>
            <a:off x="0" y="0"/>
            <a:ext cx="12192000" cy="6858000"/>
          </a:xfrm>
        </p:spPr>
        <p:txBody>
          <a:bodyPr/>
          <a:lstStyle/>
          <a:p>
            <a:endParaRPr lang="en-US" dirty="0"/>
          </a:p>
        </p:txBody>
      </p:sp>
      <p:sp useBgFill="1">
        <p:nvSpPr>
          <p:cNvPr id="10" name="Title 1">
            <a:extLst>
              <a:ext uri="{FF2B5EF4-FFF2-40B4-BE49-F238E27FC236}">
                <a16:creationId xmlns:a16="http://schemas.microsoft.com/office/drawing/2014/main" id="{E234E1C5-BD1C-4142-BA62-2A1D902B606D}"/>
              </a:ext>
            </a:extLst>
          </p:cNvPr>
          <p:cNvSpPr>
            <a:spLocks noGrp="1"/>
          </p:cNvSpPr>
          <p:nvPr>
            <p:ph type="ctrTitle"/>
          </p:nvPr>
        </p:nvSpPr>
        <p:spPr>
          <a:xfrm>
            <a:off x="2263430" y="1762887"/>
            <a:ext cx="7665140" cy="2140251"/>
          </a:xfrm>
        </p:spPr>
        <p:txBody>
          <a:bodyPr tIns="365760" anchor="ctr">
            <a:normAutofit/>
          </a:bodyPr>
          <a:lstStyle>
            <a:lvl1pPr algn="ctr">
              <a:defRPr sz="5400"/>
            </a:lvl1pPr>
          </a:lstStyle>
          <a:p>
            <a:endParaRPr lang="en-US" sz="4800" dirty="0"/>
          </a:p>
        </p:txBody>
      </p:sp>
      <p:sp useBgFill="1">
        <p:nvSpPr>
          <p:cNvPr id="12" name="Subtitle 2" descr="Tag=AccentColor&#10;Flavor=Light&#10;Target=Text">
            <a:extLst>
              <a:ext uri="{FF2B5EF4-FFF2-40B4-BE49-F238E27FC236}">
                <a16:creationId xmlns:a16="http://schemas.microsoft.com/office/drawing/2014/main" id="{DED57426-1707-4704-8E09-2F76090515F3}"/>
              </a:ext>
            </a:extLst>
          </p:cNvPr>
          <p:cNvSpPr>
            <a:spLocks noGrp="1"/>
          </p:cNvSpPr>
          <p:nvPr>
            <p:ph type="subTitle" idx="1"/>
          </p:nvPr>
        </p:nvSpPr>
        <p:spPr>
          <a:xfrm>
            <a:off x="2263430" y="3903138"/>
            <a:ext cx="7665139" cy="1191977"/>
          </a:xfrm>
        </p:spPr>
        <p:txBody>
          <a:bodyPr/>
          <a:lstStyle>
            <a:lvl1pPr marL="0" indent="0" algn="ctr">
              <a:buNone/>
              <a:defRPr/>
            </a:lvl1pPr>
          </a:lstStyle>
          <a:p>
            <a:endParaRPr lang="en-US" dirty="0"/>
          </a:p>
        </p:txBody>
      </p:sp>
    </p:spTree>
    <p:extLst>
      <p:ext uri="{BB962C8B-B14F-4D97-AF65-F5344CB8AC3E}">
        <p14:creationId xmlns:p14="http://schemas.microsoft.com/office/powerpoint/2010/main" val="3600301598"/>
      </p:ext>
    </p:extLst>
  </p:cSld>
  <p:clrMapOvr>
    <a:masterClrMapping/>
  </p:clrMapOvr>
  <p:transition>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FDB9BCB-0C27-46E1-90C0-AADF00541844}"/>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10649" y="1"/>
            <a:ext cx="4690532" cy="6858000"/>
          </a:xfrm>
          <a:prstGeom prst="rect">
            <a:avLst/>
          </a:prstGeom>
        </p:spPr>
      </p:pic>
      <p:sp>
        <p:nvSpPr>
          <p:cNvPr id="2" name="Title 1"/>
          <p:cNvSpPr>
            <a:spLocks noGrp="1"/>
          </p:cNvSpPr>
          <p:nvPr>
            <p:ph type="title"/>
          </p:nvPr>
        </p:nvSpPr>
        <p:spPr>
          <a:xfrm>
            <a:off x="5369441" y="1233378"/>
            <a:ext cx="5898114" cy="1357422"/>
          </a:xfrm>
        </p:spPr>
        <p:txBody>
          <a:bodyPr anchor="b">
            <a:noAutofit/>
          </a:bodyPr>
          <a:lstStyle>
            <a:lvl1pPr algn="ctr">
              <a:defRPr lang="en-US" sz="4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stStyle>
          <a:p>
            <a:r>
              <a:rPr lang="en-US" dirty="0"/>
              <a:t>Click to edit Master title style</a:t>
            </a:r>
          </a:p>
        </p:txBody>
      </p:sp>
      <p:sp>
        <p:nvSpPr>
          <p:cNvPr id="10" name="Subtitle 2" descr="Tag=AccentColor&#10;Flavor=Light&#10;Target=Text">
            <a:extLst>
              <a:ext uri="{FF2B5EF4-FFF2-40B4-BE49-F238E27FC236}">
                <a16:creationId xmlns:a16="http://schemas.microsoft.com/office/drawing/2014/main" id="{61821B46-FA47-4BEB-A735-3A8E1161FD7A}"/>
              </a:ext>
            </a:extLst>
          </p:cNvPr>
          <p:cNvSpPr>
            <a:spLocks noGrp="1"/>
          </p:cNvSpPr>
          <p:nvPr>
            <p:ph type="subTitle" idx="13"/>
          </p:nvPr>
        </p:nvSpPr>
        <p:spPr>
          <a:xfrm>
            <a:off x="5369440" y="2895601"/>
            <a:ext cx="5898115" cy="2378074"/>
          </a:xfrm>
        </p:spPr>
        <p:txBody>
          <a:bodyPr>
            <a:normAutofit/>
          </a:bodyPr>
          <a:lstStyle>
            <a:lvl1pPr marL="36900" indent="0">
              <a:buNone/>
              <a:defRPr/>
            </a:lvl1pPr>
          </a:lstStyle>
          <a:p>
            <a:endParaRPr lang="en-US" dirty="0"/>
          </a:p>
        </p:txBody>
      </p:sp>
      <p:sp>
        <p:nvSpPr>
          <p:cNvPr id="13" name="Picture Placeholder 12">
            <a:extLst>
              <a:ext uri="{FF2B5EF4-FFF2-40B4-BE49-F238E27FC236}">
                <a16:creationId xmlns:a16="http://schemas.microsoft.com/office/drawing/2014/main" id="{CF220894-C699-4E12-9EB4-2318F23E4AAF}"/>
              </a:ext>
            </a:extLst>
          </p:cNvPr>
          <p:cNvSpPr>
            <a:spLocks noGrp="1"/>
          </p:cNvSpPr>
          <p:nvPr>
            <p:ph type="pic" sz="quarter" idx="14"/>
          </p:nvPr>
        </p:nvSpPr>
        <p:spPr>
          <a:xfrm>
            <a:off x="-11113" y="0"/>
            <a:ext cx="4583113" cy="6858000"/>
          </a:xfrm>
        </p:spPr>
        <p:txBody>
          <a:bodyPr/>
          <a:lstStyle/>
          <a:p>
            <a:endParaRPr lang="en-US" dirty="0"/>
          </a:p>
        </p:txBody>
      </p:sp>
      <p:sp>
        <p:nvSpPr>
          <p:cNvPr id="6" name="Footer Placeholder 5"/>
          <p:cNvSpPr>
            <a:spLocks noGrp="1"/>
          </p:cNvSpPr>
          <p:nvPr>
            <p:ph type="ftr" sz="quarter" idx="11"/>
          </p:nvPr>
        </p:nvSpPr>
        <p:spPr/>
        <p:txBody>
          <a:bodyPr/>
          <a:lstStyle/>
          <a:p>
            <a:r>
              <a:rPr lang="en-US" dirty="0"/>
              <a:t>Sample footer text</a:t>
            </a:r>
          </a:p>
        </p:txBody>
      </p:sp>
      <p:sp>
        <p:nvSpPr>
          <p:cNvPr id="5" name="Date Placeholder 4"/>
          <p:cNvSpPr>
            <a:spLocks noGrp="1"/>
          </p:cNvSpPr>
          <p:nvPr>
            <p:ph type="dt" sz="half" idx="10"/>
          </p:nvPr>
        </p:nvSpPr>
        <p:spPr/>
        <p:txBody>
          <a:bodyPr/>
          <a:lstStyle>
            <a:lvl1pPr>
              <a:defRPr/>
            </a:lvl1pPr>
          </a:lstStyle>
          <a:p>
            <a:r>
              <a:rPr lang="en-US"/>
              <a:t>20XX</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79034677"/>
      </p:ext>
    </p:extLst>
  </p:cSld>
  <p:clrMapOvr>
    <a:masterClrMapping/>
  </p:clrMapOvr>
  <p:transition>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8958888C-33C4-45BB-9053-0F238EBC2503}"/>
              </a:ext>
            </a:extLst>
          </p:cNvPr>
          <p:cNvSpPr>
            <a:spLocks noGrp="1"/>
          </p:cNvSpPr>
          <p:nvPr>
            <p:ph type="pic" sz="quarter" idx="13"/>
          </p:nvPr>
        </p:nvSpPr>
        <p:spPr>
          <a:xfrm>
            <a:off x="0" y="0"/>
            <a:ext cx="12192000" cy="6858000"/>
          </a:xfrm>
        </p:spPr>
        <p:txBody>
          <a:bodyPr/>
          <a:lstStyle/>
          <a:p>
            <a:endParaRPr lang="en-US" dirty="0"/>
          </a:p>
        </p:txBody>
      </p:sp>
      <p:sp useBgFill="1">
        <p:nvSpPr>
          <p:cNvPr id="2" name="Title 1"/>
          <p:cNvSpPr>
            <a:spLocks noGrp="1"/>
          </p:cNvSpPr>
          <p:nvPr>
            <p:ph type="ctrTitle"/>
          </p:nvPr>
        </p:nvSpPr>
        <p:spPr>
          <a:xfrm>
            <a:off x="1146676" y="1572884"/>
            <a:ext cx="4100417" cy="2585050"/>
          </a:xfrm>
        </p:spPr>
        <p:txBody>
          <a:bodyPr lIns="274320" anchor="ctr">
            <a:normAutofit/>
          </a:bodyPr>
          <a:lstStyle>
            <a:lvl1pPr algn="l">
              <a:defRPr lang="en-US" sz="4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stStyle>
          <a:p>
            <a:r>
              <a:rPr lang="en-US" dirty="0"/>
              <a:t>Click to edit</a:t>
            </a:r>
          </a:p>
        </p:txBody>
      </p:sp>
      <p:sp useBgFill="1">
        <p:nvSpPr>
          <p:cNvPr id="3" name="Subtitle 2"/>
          <p:cNvSpPr>
            <a:spLocks noGrp="1"/>
          </p:cNvSpPr>
          <p:nvPr>
            <p:ph type="subTitle" idx="1"/>
          </p:nvPr>
        </p:nvSpPr>
        <p:spPr>
          <a:xfrm>
            <a:off x="1146675" y="4157934"/>
            <a:ext cx="4100418" cy="1446364"/>
          </a:xfrm>
        </p:spPr>
        <p:txBody>
          <a:bodyPr lIns="274320" anchor="t">
            <a:normAutofit/>
          </a:bodyPr>
          <a:lstStyle>
            <a:lvl1pPr marL="342900" indent="-306000" algn="l" defTabSz="457200" rtl="0" eaLnBrk="1" latinLnBrk="0" hangingPunct="1">
              <a:lnSpc>
                <a:spcPct val="80000"/>
              </a:lnSpc>
              <a:spcBef>
                <a:spcPct val="20000"/>
              </a:spcBef>
              <a:spcAft>
                <a:spcPts val="600"/>
              </a:spcAft>
              <a:buClr>
                <a:schemeClr val="tx2"/>
              </a:buClr>
              <a:buSzPct val="70000"/>
              <a:buFont typeface="Wingdings 2" charset="2"/>
              <a:buChar char=""/>
              <a:defRPr lang="en-US" sz="16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Sample footer text</a:t>
            </a:r>
          </a:p>
        </p:txBody>
      </p:sp>
      <p:sp>
        <p:nvSpPr>
          <p:cNvPr id="4" name="Date Placeholder 3"/>
          <p:cNvSpPr>
            <a:spLocks noGrp="1"/>
          </p:cNvSpPr>
          <p:nvPr>
            <p:ph type="dt" sz="half" idx="10"/>
          </p:nvPr>
        </p:nvSpPr>
        <p:spPr/>
        <p:txBody>
          <a:bodyPr/>
          <a:lstStyle>
            <a:lvl1pPr>
              <a:defRPr/>
            </a:lvl1pPr>
          </a:lstStyle>
          <a:p>
            <a:r>
              <a:rPr lang="en-US"/>
              <a:t>20XX</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64259082"/>
      </p:ext>
    </p:extLst>
  </p:cSld>
  <p:clrMapOvr>
    <a:masterClrMapping/>
  </p:clrMapOvr>
  <p:transition>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B2FCC-99C4-4C2B-99B4-9C5E13D5344B}"/>
              </a:ext>
            </a:extLst>
          </p:cNvPr>
          <p:cNvSpPr>
            <a:spLocks noGrp="1"/>
          </p:cNvSpPr>
          <p:nvPr>
            <p:ph type="title"/>
          </p:nvPr>
        </p:nvSpPr>
        <p:spPr>
          <a:xfrm>
            <a:off x="8050975" y="782122"/>
            <a:ext cx="3619500" cy="2492828"/>
          </a:xfrm>
        </p:spPr>
        <p:txBody>
          <a:bodyPr anchor="b"/>
          <a:lstStyle>
            <a:lvl1pPr algn="l">
              <a:spcBef>
                <a:spcPts val="960"/>
              </a:spcBef>
              <a:spcAft>
                <a:spcPts val="600"/>
              </a:spcAft>
              <a:defRPr/>
            </a:lvl1pPr>
          </a:lstStyle>
          <a:p>
            <a:r>
              <a:rPr lang="en-US" dirty="0"/>
              <a:t>Click to edit Master title style</a:t>
            </a:r>
          </a:p>
        </p:txBody>
      </p:sp>
      <p:sp>
        <p:nvSpPr>
          <p:cNvPr id="11" name="Picture Placeholder 10">
            <a:extLst>
              <a:ext uri="{FF2B5EF4-FFF2-40B4-BE49-F238E27FC236}">
                <a16:creationId xmlns:a16="http://schemas.microsoft.com/office/drawing/2014/main" id="{8958888C-33C4-45BB-9053-0F238EBC2503}"/>
              </a:ext>
            </a:extLst>
          </p:cNvPr>
          <p:cNvSpPr>
            <a:spLocks noGrp="1"/>
          </p:cNvSpPr>
          <p:nvPr>
            <p:ph type="pic" sz="quarter" idx="13"/>
          </p:nvPr>
        </p:nvSpPr>
        <p:spPr>
          <a:xfrm>
            <a:off x="-4740" y="0"/>
            <a:ext cx="3754712" cy="2675444"/>
          </a:xfrm>
          <a:ln>
            <a:noFill/>
          </a:ln>
        </p:spPr>
        <p:txBody>
          <a:bodyPr/>
          <a:lstStyle/>
          <a:p>
            <a:endParaRPr lang="en-US" dirty="0"/>
          </a:p>
        </p:txBody>
      </p:sp>
      <p:sp>
        <p:nvSpPr>
          <p:cNvPr id="19" name="Picture Placeholder 10">
            <a:extLst>
              <a:ext uri="{FF2B5EF4-FFF2-40B4-BE49-F238E27FC236}">
                <a16:creationId xmlns:a16="http://schemas.microsoft.com/office/drawing/2014/main" id="{B5F49914-A317-424F-9214-203370D7674B}"/>
              </a:ext>
            </a:extLst>
          </p:cNvPr>
          <p:cNvSpPr>
            <a:spLocks noGrp="1"/>
          </p:cNvSpPr>
          <p:nvPr>
            <p:ph type="pic" sz="quarter" idx="14"/>
          </p:nvPr>
        </p:nvSpPr>
        <p:spPr>
          <a:xfrm>
            <a:off x="3749972" y="0"/>
            <a:ext cx="3793815" cy="2675444"/>
          </a:xfrm>
          <a:ln>
            <a:noFill/>
          </a:ln>
        </p:spPr>
        <p:txBody>
          <a:bodyPr/>
          <a:lstStyle/>
          <a:p>
            <a:endParaRPr lang="en-US" dirty="0"/>
          </a:p>
        </p:txBody>
      </p:sp>
      <p:sp>
        <p:nvSpPr>
          <p:cNvPr id="20" name="Picture Placeholder 10">
            <a:extLst>
              <a:ext uri="{FF2B5EF4-FFF2-40B4-BE49-F238E27FC236}">
                <a16:creationId xmlns:a16="http://schemas.microsoft.com/office/drawing/2014/main" id="{B68EE34D-80C0-4CEE-99D1-3C91F6626DFF}"/>
              </a:ext>
            </a:extLst>
          </p:cNvPr>
          <p:cNvSpPr>
            <a:spLocks noGrp="1"/>
          </p:cNvSpPr>
          <p:nvPr>
            <p:ph type="pic" sz="quarter" idx="15"/>
          </p:nvPr>
        </p:nvSpPr>
        <p:spPr>
          <a:xfrm>
            <a:off x="-4740" y="2675444"/>
            <a:ext cx="7543904" cy="4182556"/>
          </a:xfrm>
          <a:ln>
            <a:noFill/>
          </a:ln>
        </p:spPr>
        <p:txBody>
          <a:bodyPr/>
          <a:lstStyle/>
          <a:p>
            <a:endParaRPr lang="en-US" dirty="0"/>
          </a:p>
        </p:txBody>
      </p:sp>
      <p:sp>
        <p:nvSpPr>
          <p:cNvPr id="12" name="Footer Placeholder 4">
            <a:extLst>
              <a:ext uri="{FF2B5EF4-FFF2-40B4-BE49-F238E27FC236}">
                <a16:creationId xmlns:a16="http://schemas.microsoft.com/office/drawing/2014/main" id="{25E34894-A499-4CC3-9F3E-BB0B1268CC35}"/>
              </a:ext>
            </a:extLst>
          </p:cNvPr>
          <p:cNvSpPr>
            <a:spLocks noGrp="1"/>
          </p:cNvSpPr>
          <p:nvPr>
            <p:ph type="ftr" sz="quarter" idx="11"/>
          </p:nvPr>
        </p:nvSpPr>
        <p:spPr>
          <a:xfrm>
            <a:off x="913795" y="6000749"/>
            <a:ext cx="6672865" cy="365125"/>
          </a:xfrm>
        </p:spPr>
        <p:txBody>
          <a:bodyPr/>
          <a:lstStyle/>
          <a:p>
            <a:r>
              <a:rPr lang="en-US" dirty="0"/>
              <a:t>Sample footer text</a:t>
            </a:r>
          </a:p>
        </p:txBody>
      </p:sp>
      <p:sp>
        <p:nvSpPr>
          <p:cNvPr id="23" name="Text Placeholder 22">
            <a:extLst>
              <a:ext uri="{FF2B5EF4-FFF2-40B4-BE49-F238E27FC236}">
                <a16:creationId xmlns:a16="http://schemas.microsoft.com/office/drawing/2014/main" id="{6F37D4A7-7BA4-4331-82C1-818D1B5B05B2}"/>
              </a:ext>
            </a:extLst>
          </p:cNvPr>
          <p:cNvSpPr>
            <a:spLocks noGrp="1"/>
          </p:cNvSpPr>
          <p:nvPr>
            <p:ph type="body" sz="quarter" idx="17"/>
          </p:nvPr>
        </p:nvSpPr>
        <p:spPr>
          <a:xfrm>
            <a:off x="8042275" y="3592286"/>
            <a:ext cx="3619500" cy="199231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r>
              <a:rPr lang="en-US"/>
              <a:t>20XX</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41879697"/>
      </p:ext>
    </p:extLst>
  </p:cSld>
  <p:clrMapOvr>
    <a:masterClrMapping/>
  </p:clrMapOvr>
  <p:transition>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p:cNvSpPr>
            <a:spLocks noGrp="1"/>
          </p:cNvSpPr>
          <p:nvPr>
            <p:ph type="ctrTitle"/>
          </p:nvPr>
        </p:nvSpPr>
        <p:spPr>
          <a:xfrm>
            <a:off x="913335" y="1233378"/>
            <a:ext cx="5697102" cy="1405366"/>
          </a:xfrm>
        </p:spPr>
        <p:txBody>
          <a:bodyPr anchor="b">
            <a:noAutofit/>
          </a:bodyPr>
          <a:lstStyle>
            <a:lvl1pPr algn="ctr">
              <a:defRPr sz="4000"/>
            </a:lvl1pPr>
          </a:lstStyle>
          <a:p>
            <a:r>
              <a:rPr lang="en-US" dirty="0"/>
              <a:t>Click to edit Master title style</a:t>
            </a:r>
          </a:p>
        </p:txBody>
      </p:sp>
      <p:sp>
        <p:nvSpPr>
          <p:cNvPr id="3" name="Subtitle 2"/>
          <p:cNvSpPr>
            <a:spLocks noGrp="1"/>
          </p:cNvSpPr>
          <p:nvPr>
            <p:ph type="subTitle" idx="1"/>
          </p:nvPr>
        </p:nvSpPr>
        <p:spPr>
          <a:xfrm>
            <a:off x="913795" y="3002281"/>
            <a:ext cx="5686437" cy="2271393"/>
          </a:xfrm>
        </p:spPr>
        <p:txBody>
          <a:bodyPr anchor="t">
            <a:normAutofit/>
          </a:bodyPr>
          <a:lstStyle>
            <a:lvl1pPr marL="0" indent="0" algn="ctr">
              <a:buNone/>
              <a:defRPr lang="en-US" sz="2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Sample footer text</a:t>
            </a:r>
          </a:p>
        </p:txBody>
      </p:sp>
      <p:sp>
        <p:nvSpPr>
          <p:cNvPr id="13" name="Picture Placeholder 12">
            <a:extLst>
              <a:ext uri="{FF2B5EF4-FFF2-40B4-BE49-F238E27FC236}">
                <a16:creationId xmlns:a16="http://schemas.microsoft.com/office/drawing/2014/main" id="{F93FCD85-64A9-4257-8703-568A1629E13D}"/>
              </a:ext>
            </a:extLst>
          </p:cNvPr>
          <p:cNvSpPr>
            <a:spLocks noGrp="1"/>
          </p:cNvSpPr>
          <p:nvPr>
            <p:ph type="pic" sz="quarter" idx="13"/>
          </p:nvPr>
        </p:nvSpPr>
        <p:spPr>
          <a:xfrm>
            <a:off x="7596864" y="0"/>
            <a:ext cx="4572000" cy="6858000"/>
          </a:xfrm>
        </p:spPr>
        <p:txBody>
          <a:bodyPr/>
          <a:lstStyle/>
          <a:p>
            <a:endParaRPr lang="en-US" dirty="0"/>
          </a:p>
        </p:txBody>
      </p:sp>
      <p:pic>
        <p:nvPicPr>
          <p:cNvPr id="9" name="Picture 8">
            <a:extLst>
              <a:ext uri="{FF2B5EF4-FFF2-40B4-BE49-F238E27FC236}">
                <a16:creationId xmlns:a16="http://schemas.microsoft.com/office/drawing/2014/main" id="{1A47AB1B-8039-41F6-A255-B03F33FB635C}"/>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501468" y="1"/>
            <a:ext cx="4690532" cy="6858000"/>
          </a:xfrm>
          <a:prstGeom prst="rect">
            <a:avLst/>
          </a:prstGeom>
        </p:spPr>
      </p:pic>
      <p:sp>
        <p:nvSpPr>
          <p:cNvPr id="10" name="Date Placeholder 3">
            <a:extLst>
              <a:ext uri="{FF2B5EF4-FFF2-40B4-BE49-F238E27FC236}">
                <a16:creationId xmlns:a16="http://schemas.microsoft.com/office/drawing/2014/main" id="{FBC8FC98-420D-47E9-A6BF-65337349F5D7}"/>
              </a:ext>
            </a:extLst>
          </p:cNvPr>
          <p:cNvSpPr>
            <a:spLocks noGrp="1"/>
          </p:cNvSpPr>
          <p:nvPr>
            <p:ph type="dt" sz="half" idx="10"/>
          </p:nvPr>
        </p:nvSpPr>
        <p:spPr>
          <a:xfrm>
            <a:off x="7678736" y="6000749"/>
            <a:ext cx="2743200" cy="365125"/>
          </a:xfrm>
        </p:spPr>
        <p:txBody>
          <a:bodyPr/>
          <a:lstStyle>
            <a:lvl1pPr>
              <a:defRPr/>
            </a:lvl1pPr>
          </a:lstStyle>
          <a:p>
            <a:r>
              <a:rPr lang="en-US"/>
              <a:t>20XX</a:t>
            </a:r>
            <a:endParaRPr lang="en-US" dirty="0"/>
          </a:p>
        </p:txBody>
      </p:sp>
      <p:sp>
        <p:nvSpPr>
          <p:cNvPr id="11" name="Slide Number Placeholder 5">
            <a:extLst>
              <a:ext uri="{FF2B5EF4-FFF2-40B4-BE49-F238E27FC236}">
                <a16:creationId xmlns:a16="http://schemas.microsoft.com/office/drawing/2014/main" id="{016EE41C-5E1E-448A-AC09-A8C32B4A87FA}"/>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7973726"/>
      </p:ext>
    </p:extLst>
  </p:cSld>
  <p:clrMapOvr>
    <a:masterClrMapping/>
  </p:clrMapOvr>
  <p:transition>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 name="Title 1"/>
          <p:cNvSpPr>
            <a:spLocks noGrp="1"/>
          </p:cNvSpPr>
          <p:nvPr>
            <p:ph type="title"/>
          </p:nvPr>
        </p:nvSpPr>
        <p:spPr>
          <a:xfrm>
            <a:off x="1370693" y="4913529"/>
            <a:ext cx="9440034" cy="680691"/>
          </a:xfrm>
        </p:spPr>
        <p:txBody>
          <a:bodyPr/>
          <a:lstStyle/>
          <a:p>
            <a:r>
              <a:rPr lang="en-US" dirty="0"/>
              <a:t>Click to edit Master title style</a:t>
            </a:r>
          </a:p>
        </p:txBody>
      </p:sp>
      <p:sp>
        <p:nvSpPr>
          <p:cNvPr id="8" name="Subtitle 2">
            <a:extLst>
              <a:ext uri="{FF2B5EF4-FFF2-40B4-BE49-F238E27FC236}">
                <a16:creationId xmlns:a16="http://schemas.microsoft.com/office/drawing/2014/main" id="{29CC1453-4E18-4960-B6D5-529F625B9A3C}"/>
              </a:ext>
            </a:extLst>
          </p:cNvPr>
          <p:cNvSpPr>
            <a:spLocks noGrp="1"/>
          </p:cNvSpPr>
          <p:nvPr>
            <p:ph type="subTitle" idx="1"/>
          </p:nvPr>
        </p:nvSpPr>
        <p:spPr>
          <a:xfrm>
            <a:off x="1370693" y="5713343"/>
            <a:ext cx="9440034" cy="436942"/>
          </a:xfrm>
        </p:spPr>
        <p:txBody>
          <a:bodyPr/>
          <a:lstStyle>
            <a:lvl1pPr marL="36900" indent="0" algn="ctr">
              <a:buNone/>
              <a:defRPr/>
            </a:lvl1pPr>
          </a:lstStyle>
          <a:p>
            <a:r>
              <a:rPr lang="en-US" dirty="0"/>
              <a:t>Subtitle</a:t>
            </a:r>
          </a:p>
        </p:txBody>
      </p:sp>
      <p:sp>
        <p:nvSpPr>
          <p:cNvPr id="16" name="Picture Placeholder 15">
            <a:extLst>
              <a:ext uri="{FF2B5EF4-FFF2-40B4-BE49-F238E27FC236}">
                <a16:creationId xmlns:a16="http://schemas.microsoft.com/office/drawing/2014/main" id="{ADDA07CD-6F66-4875-B1ED-5D11B9642B31}"/>
              </a:ext>
            </a:extLst>
          </p:cNvPr>
          <p:cNvSpPr>
            <a:spLocks noGrp="1"/>
          </p:cNvSpPr>
          <p:nvPr>
            <p:ph type="pic" sz="quarter" idx="13"/>
          </p:nvPr>
        </p:nvSpPr>
        <p:spPr>
          <a:xfrm>
            <a:off x="642938" y="642938"/>
            <a:ext cx="5130800" cy="3303587"/>
          </a:xfrm>
        </p:spPr>
        <p:txBody>
          <a:bodyPr/>
          <a:lstStyle/>
          <a:p>
            <a:endParaRPr lang="en-US" dirty="0"/>
          </a:p>
        </p:txBody>
      </p:sp>
      <p:sp>
        <p:nvSpPr>
          <p:cNvPr id="17" name="Picture Placeholder 15">
            <a:extLst>
              <a:ext uri="{FF2B5EF4-FFF2-40B4-BE49-F238E27FC236}">
                <a16:creationId xmlns:a16="http://schemas.microsoft.com/office/drawing/2014/main" id="{E1CB1643-335F-4FF9-8A42-C5652761302E}"/>
              </a:ext>
            </a:extLst>
          </p:cNvPr>
          <p:cNvSpPr>
            <a:spLocks noGrp="1"/>
          </p:cNvSpPr>
          <p:nvPr>
            <p:ph type="pic" sz="quarter" idx="14"/>
          </p:nvPr>
        </p:nvSpPr>
        <p:spPr>
          <a:xfrm>
            <a:off x="6417733" y="642937"/>
            <a:ext cx="5130800" cy="3303587"/>
          </a:xfrm>
        </p:spPr>
        <p:txBody>
          <a:bodyPr/>
          <a:lstStyle/>
          <a:p>
            <a:endParaRPr lang="en-US" dirty="0"/>
          </a:p>
        </p:txBody>
      </p:sp>
      <p:pic>
        <p:nvPicPr>
          <p:cNvPr id="9" name="Picture 8">
            <a:extLst>
              <a:ext uri="{FF2B5EF4-FFF2-40B4-BE49-F238E27FC236}">
                <a16:creationId xmlns:a16="http://schemas.microsoft.com/office/drawing/2014/main" id="{44843549-5E1B-48B7-A510-624588410748}"/>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1" y="0"/>
            <a:ext cx="12192001" cy="4322278"/>
          </a:xfrm>
          <a:prstGeom prst="rect">
            <a:avLst/>
          </a:prstGeom>
        </p:spPr>
      </p:pic>
      <p:cxnSp>
        <p:nvCxnSpPr>
          <p:cNvPr id="11" name="Straight Connector 10">
            <a:extLst>
              <a:ext uri="{FF2B5EF4-FFF2-40B4-BE49-F238E27FC236}">
                <a16:creationId xmlns:a16="http://schemas.microsoft.com/office/drawing/2014/main" id="{43B5FF67-7EEC-4AB0-8445-132F99922894}"/>
              </a:ext>
              <a:ext uri="{C183D7F6-B498-43B3-948B-1728B52AA6E4}">
                <adec:decorative xmlns:adec="http://schemas.microsoft.com/office/drawing/2017/decorative" val="1"/>
              </a:ext>
            </a:extLst>
          </p:cNvPr>
          <p:cNvCxnSpPr/>
          <p:nvPr userDrawn="1"/>
        </p:nvCxnSpPr>
        <p:spPr>
          <a:xfrm>
            <a:off x="6096000" y="1609536"/>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172956"/>
      </p:ext>
    </p:extLst>
  </p:cSld>
  <p:clrMapOvr>
    <a:masterClrMapping/>
  </p:clrMapOvr>
  <p:transition>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table, time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4" name="Date Placeholder 3"/>
          <p:cNvSpPr>
            <a:spLocks noGrp="1"/>
          </p:cNvSpPr>
          <p:nvPr>
            <p:ph type="dt" sz="half" idx="10"/>
          </p:nvPr>
        </p:nvSpPr>
        <p:spPr/>
        <p:txBody>
          <a:bodyPr/>
          <a:lstStyle>
            <a:lvl1pPr>
              <a:defRPr/>
            </a:lvl1pPr>
          </a:lstStyle>
          <a:p>
            <a:r>
              <a:rPr lang="en-US"/>
              <a:t>20XX</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972902118"/>
      </p:ext>
    </p:extLst>
  </p:cSld>
  <p:clrMapOvr>
    <a:masterClrMapping/>
  </p:clrMapOvr>
  <p:transition>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6754A53-50F5-4BFC-9D4B-69FF19B5766A}"/>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501468" y="1"/>
            <a:ext cx="4690532" cy="6858000"/>
          </a:xfrm>
          <a:prstGeom prst="rect">
            <a:avLst/>
          </a:prstGeom>
        </p:spPr>
      </p:pic>
      <p:sp>
        <p:nvSpPr>
          <p:cNvPr id="2" name="Title 1">
            <a:extLst>
              <a:ext uri="{FF2B5EF4-FFF2-40B4-BE49-F238E27FC236}">
                <a16:creationId xmlns:a16="http://schemas.microsoft.com/office/drawing/2014/main" id="{5EE3AA4C-F452-4742-B62F-D92ACEB05867}"/>
              </a:ext>
            </a:extLst>
          </p:cNvPr>
          <p:cNvSpPr>
            <a:spLocks noGrp="1"/>
          </p:cNvSpPr>
          <p:nvPr>
            <p:ph type="title"/>
          </p:nvPr>
        </p:nvSpPr>
        <p:spPr>
          <a:xfrm>
            <a:off x="1158948" y="1233378"/>
            <a:ext cx="5441285" cy="2911902"/>
          </a:xfrm>
        </p:spPr>
        <p:txBody>
          <a:bodyPr>
            <a:normAutofit/>
          </a:bodyPr>
          <a:lstStyle>
            <a:lvl1pPr>
              <a:defRPr sz="4400"/>
            </a:lvl1pPr>
          </a:lstStyle>
          <a:p>
            <a:r>
              <a:rPr lang="en-US" dirty="0"/>
              <a:t>Click to edit Master title style</a:t>
            </a:r>
          </a:p>
        </p:txBody>
      </p:sp>
      <p:sp>
        <p:nvSpPr>
          <p:cNvPr id="7" name="Subtitle 2">
            <a:extLst>
              <a:ext uri="{FF2B5EF4-FFF2-40B4-BE49-F238E27FC236}">
                <a16:creationId xmlns:a16="http://schemas.microsoft.com/office/drawing/2014/main" id="{C4A6F582-B177-429F-8965-8FC2335DBCC9}"/>
              </a:ext>
            </a:extLst>
          </p:cNvPr>
          <p:cNvSpPr>
            <a:spLocks noGrp="1"/>
          </p:cNvSpPr>
          <p:nvPr>
            <p:ph type="subTitle" idx="1"/>
          </p:nvPr>
        </p:nvSpPr>
        <p:spPr>
          <a:xfrm>
            <a:off x="1158948" y="4495800"/>
            <a:ext cx="5441286" cy="777874"/>
          </a:xfrm>
        </p:spPr>
        <p:txBody>
          <a:bodyPr/>
          <a:lstStyle>
            <a:lvl1pPr marL="36900" indent="0" algn="ctr">
              <a:buNone/>
              <a:defRPr/>
            </a:lvl1pPr>
          </a:lstStyle>
          <a:p>
            <a:endParaRPr lang="en-US" dirty="0"/>
          </a:p>
        </p:txBody>
      </p:sp>
      <p:sp>
        <p:nvSpPr>
          <p:cNvPr id="4" name="Footer Placeholder 3">
            <a:extLst>
              <a:ext uri="{FF2B5EF4-FFF2-40B4-BE49-F238E27FC236}">
                <a16:creationId xmlns:a16="http://schemas.microsoft.com/office/drawing/2014/main" id="{D5708956-7306-4C30-B1DF-68E2666A233C}"/>
              </a:ext>
            </a:extLst>
          </p:cNvPr>
          <p:cNvSpPr>
            <a:spLocks noGrp="1"/>
          </p:cNvSpPr>
          <p:nvPr>
            <p:ph type="ftr" sz="quarter" idx="11"/>
          </p:nvPr>
        </p:nvSpPr>
        <p:spPr>
          <a:xfrm>
            <a:off x="913796" y="6000749"/>
            <a:ext cx="5686438" cy="365125"/>
          </a:xfrm>
        </p:spPr>
        <p:txBody>
          <a:bodyPr/>
          <a:lstStyle/>
          <a:p>
            <a:r>
              <a:rPr lang="en-US" dirty="0"/>
              <a:t>Sample footer text</a:t>
            </a:r>
          </a:p>
        </p:txBody>
      </p:sp>
      <p:sp>
        <p:nvSpPr>
          <p:cNvPr id="17" name="Picture Placeholder 16">
            <a:extLst>
              <a:ext uri="{FF2B5EF4-FFF2-40B4-BE49-F238E27FC236}">
                <a16:creationId xmlns:a16="http://schemas.microsoft.com/office/drawing/2014/main" id="{F5FA9922-F4B7-458A-B446-58C5673A30DC}"/>
              </a:ext>
            </a:extLst>
          </p:cNvPr>
          <p:cNvSpPr>
            <a:spLocks noGrp="1"/>
          </p:cNvSpPr>
          <p:nvPr>
            <p:ph type="pic" sz="quarter" idx="12"/>
          </p:nvPr>
        </p:nvSpPr>
        <p:spPr>
          <a:xfrm>
            <a:off x="7848600" y="642938"/>
            <a:ext cx="3700463" cy="2625725"/>
          </a:xfrm>
        </p:spPr>
        <p:txBody>
          <a:bodyPr/>
          <a:lstStyle/>
          <a:p>
            <a:endParaRPr lang="en-US" dirty="0"/>
          </a:p>
        </p:txBody>
      </p:sp>
      <p:sp>
        <p:nvSpPr>
          <p:cNvPr id="18" name="Picture Placeholder 16">
            <a:extLst>
              <a:ext uri="{FF2B5EF4-FFF2-40B4-BE49-F238E27FC236}">
                <a16:creationId xmlns:a16="http://schemas.microsoft.com/office/drawing/2014/main" id="{A931B751-CD27-4E96-B65A-1D983D265034}"/>
              </a:ext>
            </a:extLst>
          </p:cNvPr>
          <p:cNvSpPr>
            <a:spLocks noGrp="1"/>
          </p:cNvSpPr>
          <p:nvPr>
            <p:ph type="pic" sz="quarter" idx="13"/>
          </p:nvPr>
        </p:nvSpPr>
        <p:spPr>
          <a:xfrm>
            <a:off x="7848600" y="3600901"/>
            <a:ext cx="3700463" cy="2625725"/>
          </a:xfrm>
        </p:spPr>
        <p:txBody>
          <a:bodyPr/>
          <a:lstStyle/>
          <a:p>
            <a:endParaRPr lang="en-US" dirty="0"/>
          </a:p>
        </p:txBody>
      </p:sp>
    </p:spTree>
    <p:extLst>
      <p:ext uri="{BB962C8B-B14F-4D97-AF65-F5344CB8AC3E}">
        <p14:creationId xmlns:p14="http://schemas.microsoft.com/office/powerpoint/2010/main" val="1267807170"/>
      </p:ext>
    </p:extLst>
  </p:cSld>
  <p:clrMapOvr>
    <a:masterClrMapping/>
  </p:clrMapOvr>
  <p:transition>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9B87676-021D-46A4-8D5E-AAB45A5F2EB7}"/>
              </a:ext>
              <a:ext uri="{C183D7F6-B498-43B3-948B-1728B52AA6E4}">
                <adec:decorative xmlns:adec="http://schemas.microsoft.com/office/drawing/2017/decorative" val="1"/>
              </a:ext>
            </a:extLst>
          </p:cNvPr>
          <p:cNvSpPr/>
          <p:nvPr userDrawn="1"/>
        </p:nvSpPr>
        <p:spPr>
          <a:xfrm>
            <a:off x="660053" y="2057400"/>
            <a:ext cx="2359477" cy="2743200"/>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32" name="Picture Placeholder 31">
            <a:extLst>
              <a:ext uri="{FF2B5EF4-FFF2-40B4-BE49-F238E27FC236}">
                <a16:creationId xmlns:a16="http://schemas.microsoft.com/office/drawing/2014/main" id="{3E2461C8-280B-42BE-8793-5F1B2C4C0A30}"/>
              </a:ext>
            </a:extLst>
          </p:cNvPr>
          <p:cNvSpPr>
            <a:spLocks noGrp="1"/>
          </p:cNvSpPr>
          <p:nvPr>
            <p:ph type="pic" sz="quarter" idx="13"/>
          </p:nvPr>
        </p:nvSpPr>
        <p:spPr>
          <a:xfrm>
            <a:off x="913796" y="2327275"/>
            <a:ext cx="1827818" cy="2181225"/>
          </a:xfrm>
        </p:spPr>
        <p:txBody>
          <a:bodyPr/>
          <a:lstStyle/>
          <a:p>
            <a:endParaRPr lang="en-US" dirty="0"/>
          </a:p>
        </p:txBody>
      </p:sp>
      <p:sp>
        <p:nvSpPr>
          <p:cNvPr id="10" name="Rectangle 9">
            <a:extLst>
              <a:ext uri="{FF2B5EF4-FFF2-40B4-BE49-F238E27FC236}">
                <a16:creationId xmlns:a16="http://schemas.microsoft.com/office/drawing/2014/main" id="{B256D654-5693-4897-AD58-F42CEECEC0EF}"/>
              </a:ext>
              <a:ext uri="{C183D7F6-B498-43B3-948B-1728B52AA6E4}">
                <adec:decorative xmlns:adec="http://schemas.microsoft.com/office/drawing/2017/decorative" val="1"/>
              </a:ext>
            </a:extLst>
          </p:cNvPr>
          <p:cNvSpPr/>
          <p:nvPr userDrawn="1"/>
        </p:nvSpPr>
        <p:spPr>
          <a:xfrm>
            <a:off x="3452764" y="2057400"/>
            <a:ext cx="2359477" cy="2743200"/>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E7D5C18-F020-4168-9A98-D4162006A81B}"/>
              </a:ext>
              <a:ext uri="{C183D7F6-B498-43B3-948B-1728B52AA6E4}">
                <adec:decorative xmlns:adec="http://schemas.microsoft.com/office/drawing/2017/decorative" val="1"/>
              </a:ext>
            </a:extLst>
          </p:cNvPr>
          <p:cNvSpPr/>
          <p:nvPr userDrawn="1"/>
        </p:nvSpPr>
        <p:spPr>
          <a:xfrm>
            <a:off x="6245475" y="2057400"/>
            <a:ext cx="2359477" cy="2743200"/>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319BC3A-55C2-47AD-93E5-368070939BF6}"/>
              </a:ext>
              <a:ext uri="{C183D7F6-B498-43B3-948B-1728B52AA6E4}">
                <adec:decorative xmlns:adec="http://schemas.microsoft.com/office/drawing/2017/decorative" val="1"/>
              </a:ext>
            </a:extLst>
          </p:cNvPr>
          <p:cNvSpPr/>
          <p:nvPr userDrawn="1"/>
        </p:nvSpPr>
        <p:spPr>
          <a:xfrm>
            <a:off x="9038186" y="2043502"/>
            <a:ext cx="2359477" cy="2743200"/>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Picture Placeholder 31">
            <a:extLst>
              <a:ext uri="{FF2B5EF4-FFF2-40B4-BE49-F238E27FC236}">
                <a16:creationId xmlns:a16="http://schemas.microsoft.com/office/drawing/2014/main" id="{E249A1C0-506E-4C49-A763-DA0BF00B5AFC}"/>
              </a:ext>
            </a:extLst>
          </p:cNvPr>
          <p:cNvSpPr>
            <a:spLocks noGrp="1"/>
          </p:cNvSpPr>
          <p:nvPr>
            <p:ph type="pic" sz="quarter" idx="14"/>
          </p:nvPr>
        </p:nvSpPr>
        <p:spPr>
          <a:xfrm>
            <a:off x="3718593" y="2327275"/>
            <a:ext cx="1827818" cy="2181225"/>
          </a:xfrm>
        </p:spPr>
        <p:txBody>
          <a:bodyPr/>
          <a:lstStyle/>
          <a:p>
            <a:endParaRPr lang="en-US" dirty="0"/>
          </a:p>
        </p:txBody>
      </p:sp>
      <p:sp>
        <p:nvSpPr>
          <p:cNvPr id="34" name="Picture Placeholder 31">
            <a:extLst>
              <a:ext uri="{FF2B5EF4-FFF2-40B4-BE49-F238E27FC236}">
                <a16:creationId xmlns:a16="http://schemas.microsoft.com/office/drawing/2014/main" id="{C9B12B3E-6E6A-4B9F-BCDC-ABAB3007AE6C}"/>
              </a:ext>
            </a:extLst>
          </p:cNvPr>
          <p:cNvSpPr>
            <a:spLocks noGrp="1"/>
          </p:cNvSpPr>
          <p:nvPr>
            <p:ph type="pic" sz="quarter" idx="15"/>
          </p:nvPr>
        </p:nvSpPr>
        <p:spPr>
          <a:xfrm>
            <a:off x="6511305" y="2327275"/>
            <a:ext cx="1827818" cy="2181225"/>
          </a:xfrm>
        </p:spPr>
        <p:txBody>
          <a:bodyPr/>
          <a:lstStyle/>
          <a:p>
            <a:endParaRPr lang="en-US" dirty="0"/>
          </a:p>
        </p:txBody>
      </p:sp>
      <p:sp>
        <p:nvSpPr>
          <p:cNvPr id="35" name="Picture Placeholder 31">
            <a:extLst>
              <a:ext uri="{FF2B5EF4-FFF2-40B4-BE49-F238E27FC236}">
                <a16:creationId xmlns:a16="http://schemas.microsoft.com/office/drawing/2014/main" id="{961CEF8D-8303-439E-BDF8-3983FAE33E12}"/>
              </a:ext>
            </a:extLst>
          </p:cNvPr>
          <p:cNvSpPr>
            <a:spLocks noGrp="1"/>
          </p:cNvSpPr>
          <p:nvPr>
            <p:ph type="pic" sz="quarter" idx="16"/>
          </p:nvPr>
        </p:nvSpPr>
        <p:spPr>
          <a:xfrm>
            <a:off x="9304015" y="2327275"/>
            <a:ext cx="1827818" cy="2181225"/>
          </a:xfrm>
        </p:spPr>
        <p:txBody>
          <a:bodyPr/>
          <a:lstStyle/>
          <a:p>
            <a:endParaRPr lang="en-US" dirty="0"/>
          </a:p>
        </p:txBody>
      </p:sp>
      <p:sp>
        <p:nvSpPr>
          <p:cNvPr id="36" name="Text Placeholder 27">
            <a:extLst>
              <a:ext uri="{FF2B5EF4-FFF2-40B4-BE49-F238E27FC236}">
                <a16:creationId xmlns:a16="http://schemas.microsoft.com/office/drawing/2014/main" id="{4BDD0E13-DDEB-44F9-8676-F70405015877}"/>
              </a:ext>
            </a:extLst>
          </p:cNvPr>
          <p:cNvSpPr>
            <a:spLocks noGrp="1"/>
          </p:cNvSpPr>
          <p:nvPr>
            <p:ph type="body" sz="quarter" idx="17"/>
          </p:nvPr>
        </p:nvSpPr>
        <p:spPr>
          <a:xfrm>
            <a:off x="660054" y="5017734"/>
            <a:ext cx="2359476" cy="350292"/>
          </a:xfrm>
        </p:spPr>
        <p:txBody>
          <a:bodyPr>
            <a:normAutofit/>
          </a:bodyPr>
          <a:lstStyle>
            <a:lvl1pPr marL="36900" indent="0" algn="ctr">
              <a:buNone/>
              <a:defRPr lang="en-US" sz="18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7" name="Text Placeholder 27">
            <a:extLst>
              <a:ext uri="{FF2B5EF4-FFF2-40B4-BE49-F238E27FC236}">
                <a16:creationId xmlns:a16="http://schemas.microsoft.com/office/drawing/2014/main" id="{51948158-9C97-4517-B0D3-4085249937AC}"/>
              </a:ext>
            </a:extLst>
          </p:cNvPr>
          <p:cNvSpPr>
            <a:spLocks noGrp="1"/>
          </p:cNvSpPr>
          <p:nvPr>
            <p:ph type="body" sz="quarter" idx="18"/>
          </p:nvPr>
        </p:nvSpPr>
        <p:spPr>
          <a:xfrm>
            <a:off x="660054" y="5352052"/>
            <a:ext cx="2359476" cy="350292"/>
          </a:xfrm>
        </p:spPr>
        <p:txBody>
          <a:bodyPr>
            <a:noAutofit/>
          </a:bodyPr>
          <a:lstStyle>
            <a:lvl1pPr marL="36900" indent="0" algn="ctr">
              <a:buNone/>
              <a:defRPr lang="en-US" sz="14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8" name="Text Placeholder 27">
            <a:extLst>
              <a:ext uri="{FF2B5EF4-FFF2-40B4-BE49-F238E27FC236}">
                <a16:creationId xmlns:a16="http://schemas.microsoft.com/office/drawing/2014/main" id="{CA53CE84-6890-4263-ABB8-F39819C6A432}"/>
              </a:ext>
            </a:extLst>
          </p:cNvPr>
          <p:cNvSpPr>
            <a:spLocks noGrp="1"/>
          </p:cNvSpPr>
          <p:nvPr>
            <p:ph type="body" sz="quarter" idx="19"/>
          </p:nvPr>
        </p:nvSpPr>
        <p:spPr>
          <a:xfrm>
            <a:off x="3452764" y="5017734"/>
            <a:ext cx="2359476" cy="350292"/>
          </a:xfrm>
        </p:spPr>
        <p:txBody>
          <a:bodyPr>
            <a:normAutofit/>
          </a:bodyPr>
          <a:lstStyle>
            <a:lvl1pPr marL="36900" indent="0" algn="ctr">
              <a:buNone/>
              <a:defRPr lang="en-US" sz="18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9" name="Text Placeholder 27">
            <a:extLst>
              <a:ext uri="{FF2B5EF4-FFF2-40B4-BE49-F238E27FC236}">
                <a16:creationId xmlns:a16="http://schemas.microsoft.com/office/drawing/2014/main" id="{2C891989-38F5-4F8A-AD02-DBBD0666D172}"/>
              </a:ext>
            </a:extLst>
          </p:cNvPr>
          <p:cNvSpPr>
            <a:spLocks noGrp="1"/>
          </p:cNvSpPr>
          <p:nvPr>
            <p:ph type="body" sz="quarter" idx="20"/>
          </p:nvPr>
        </p:nvSpPr>
        <p:spPr>
          <a:xfrm>
            <a:off x="3452764" y="5352052"/>
            <a:ext cx="2359476" cy="350292"/>
          </a:xfrm>
        </p:spPr>
        <p:txBody>
          <a:bodyPr>
            <a:noAutofit/>
          </a:bodyPr>
          <a:lstStyle>
            <a:lvl1pPr marL="36900" indent="0" algn="ctr">
              <a:buNone/>
              <a:defRPr lang="en-US" sz="14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40" name="Text Placeholder 27">
            <a:extLst>
              <a:ext uri="{FF2B5EF4-FFF2-40B4-BE49-F238E27FC236}">
                <a16:creationId xmlns:a16="http://schemas.microsoft.com/office/drawing/2014/main" id="{470811B1-7881-44B2-88EA-0D7D0EE5CB0B}"/>
              </a:ext>
            </a:extLst>
          </p:cNvPr>
          <p:cNvSpPr>
            <a:spLocks noGrp="1"/>
          </p:cNvSpPr>
          <p:nvPr>
            <p:ph type="body" sz="quarter" idx="21"/>
          </p:nvPr>
        </p:nvSpPr>
        <p:spPr>
          <a:xfrm>
            <a:off x="6245474" y="5017734"/>
            <a:ext cx="2359476" cy="350292"/>
          </a:xfrm>
        </p:spPr>
        <p:txBody>
          <a:bodyPr>
            <a:normAutofit/>
          </a:bodyPr>
          <a:lstStyle>
            <a:lvl1pPr marL="36900" indent="0" algn="ctr">
              <a:buNone/>
              <a:defRPr lang="en-US" sz="18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41" name="Text Placeholder 27">
            <a:extLst>
              <a:ext uri="{FF2B5EF4-FFF2-40B4-BE49-F238E27FC236}">
                <a16:creationId xmlns:a16="http://schemas.microsoft.com/office/drawing/2014/main" id="{42DCE357-186A-457C-951C-49B33EE59FBF}"/>
              </a:ext>
            </a:extLst>
          </p:cNvPr>
          <p:cNvSpPr>
            <a:spLocks noGrp="1"/>
          </p:cNvSpPr>
          <p:nvPr>
            <p:ph type="body" sz="quarter" idx="22"/>
          </p:nvPr>
        </p:nvSpPr>
        <p:spPr>
          <a:xfrm>
            <a:off x="6245474" y="5352052"/>
            <a:ext cx="2359476" cy="350292"/>
          </a:xfrm>
        </p:spPr>
        <p:txBody>
          <a:bodyPr>
            <a:noAutofit/>
          </a:bodyPr>
          <a:lstStyle>
            <a:lvl1pPr marL="36900" indent="0" algn="ctr">
              <a:buNone/>
              <a:defRPr lang="en-US" sz="14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42" name="Text Placeholder 27">
            <a:extLst>
              <a:ext uri="{FF2B5EF4-FFF2-40B4-BE49-F238E27FC236}">
                <a16:creationId xmlns:a16="http://schemas.microsoft.com/office/drawing/2014/main" id="{125640C8-2610-4EE2-B7DB-43B69762CA69}"/>
              </a:ext>
            </a:extLst>
          </p:cNvPr>
          <p:cNvSpPr>
            <a:spLocks noGrp="1"/>
          </p:cNvSpPr>
          <p:nvPr>
            <p:ph type="body" sz="quarter" idx="23"/>
          </p:nvPr>
        </p:nvSpPr>
        <p:spPr>
          <a:xfrm>
            <a:off x="9038184" y="5017734"/>
            <a:ext cx="2359476" cy="350292"/>
          </a:xfrm>
        </p:spPr>
        <p:txBody>
          <a:bodyPr>
            <a:normAutofit/>
          </a:bodyPr>
          <a:lstStyle>
            <a:lvl1pPr marL="36900" indent="0" algn="ctr">
              <a:buNone/>
              <a:defRPr lang="en-US" sz="18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43" name="Text Placeholder 27">
            <a:extLst>
              <a:ext uri="{FF2B5EF4-FFF2-40B4-BE49-F238E27FC236}">
                <a16:creationId xmlns:a16="http://schemas.microsoft.com/office/drawing/2014/main" id="{A681FDE6-437A-4435-B435-9E095137BA70}"/>
              </a:ext>
            </a:extLst>
          </p:cNvPr>
          <p:cNvSpPr>
            <a:spLocks noGrp="1"/>
          </p:cNvSpPr>
          <p:nvPr>
            <p:ph type="body" sz="quarter" idx="24"/>
          </p:nvPr>
        </p:nvSpPr>
        <p:spPr>
          <a:xfrm>
            <a:off x="9038184" y="5352052"/>
            <a:ext cx="2359476" cy="350292"/>
          </a:xfrm>
        </p:spPr>
        <p:txBody>
          <a:bodyPr>
            <a:noAutofit/>
          </a:bodyPr>
          <a:lstStyle>
            <a:lvl1pPr marL="36900" indent="0" algn="ctr">
              <a:buNone/>
              <a:defRPr lang="en-US" sz="14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5" name="Footer Placeholder 4"/>
          <p:cNvSpPr>
            <a:spLocks noGrp="1"/>
          </p:cNvSpPr>
          <p:nvPr>
            <p:ph type="ftr" sz="quarter" idx="11"/>
          </p:nvPr>
        </p:nvSpPr>
        <p:spPr/>
        <p:txBody>
          <a:bodyPr/>
          <a:lstStyle/>
          <a:p>
            <a:r>
              <a:rPr lang="en-US" dirty="0"/>
              <a:t>Sample footer text</a:t>
            </a:r>
          </a:p>
        </p:txBody>
      </p:sp>
      <p:sp>
        <p:nvSpPr>
          <p:cNvPr id="4" name="Date Placeholder 3"/>
          <p:cNvSpPr>
            <a:spLocks noGrp="1"/>
          </p:cNvSpPr>
          <p:nvPr>
            <p:ph type="dt" sz="half" idx="10"/>
          </p:nvPr>
        </p:nvSpPr>
        <p:spPr/>
        <p:txBody>
          <a:bodyPr/>
          <a:lstStyle>
            <a:lvl1pPr>
              <a:defRPr/>
            </a:lvl1pPr>
          </a:lstStyle>
          <a:p>
            <a:r>
              <a:rPr lang="en-US"/>
              <a:t>20XX</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88009861"/>
      </p:ext>
    </p:extLst>
  </p:cSld>
  <p:clrMapOvr>
    <a:masterClrMapping/>
  </p:clrMapOvr>
  <p:transition>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comparison slide)">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37B721FF-D609-4D98-9D19-CF75AA8A54FC}"/>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a:extLst>
              <a:ext uri="{FF2B5EF4-FFF2-40B4-BE49-F238E27FC236}">
                <a16:creationId xmlns:a16="http://schemas.microsoft.com/office/drawing/2014/main" id="{073936BD-C868-433F-8E84-D6DD8E640E3E}"/>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lvl1pPr>
              <a:defRPr/>
            </a:lvl1pPr>
          </a:lstStyle>
          <a:p>
            <a:r>
              <a:rPr lang="en-US"/>
              <a:t>20XX</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p>
        </p:txBody>
      </p:sp>
      <p:sp>
        <p:nvSpPr>
          <p:cNvPr id="10" name="Title 9">
            <a:extLst>
              <a:ext uri="{FF2B5EF4-FFF2-40B4-BE49-F238E27FC236}">
                <a16:creationId xmlns:a16="http://schemas.microsoft.com/office/drawing/2014/main" id="{E77D232C-20AD-4774-BA15-E69DF3933A8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4268643"/>
      </p:ext>
    </p:extLst>
  </p:cSld>
  <p:clrMapOvr>
    <a:masterClrMapping/>
  </p:clrMapOvr>
  <p:transition>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37B721FF-D609-4D98-9D19-CF75AA8A54FC}"/>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040" y="1734506"/>
            <a:ext cx="3359592" cy="4099959"/>
          </a:xfrm>
          <a:prstGeom prst="rect">
            <a:avLst/>
          </a:prstGeom>
        </p:spPr>
      </p:pic>
      <p:pic>
        <p:nvPicPr>
          <p:cNvPr id="21" name="Picture 20">
            <a:extLst>
              <a:ext uri="{FF2B5EF4-FFF2-40B4-BE49-F238E27FC236}">
                <a16:creationId xmlns:a16="http://schemas.microsoft.com/office/drawing/2014/main" id="{073936BD-C868-433F-8E84-D6DD8E640E3E}"/>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6204" y="1734506"/>
            <a:ext cx="3359592" cy="4099959"/>
          </a:xfrm>
          <a:prstGeom prst="rect">
            <a:avLst/>
          </a:prstGeom>
        </p:spPr>
      </p:pic>
      <p:sp>
        <p:nvSpPr>
          <p:cNvPr id="3" name="Text Placeholder 2"/>
          <p:cNvSpPr>
            <a:spLocks noGrp="1"/>
          </p:cNvSpPr>
          <p:nvPr>
            <p:ph type="body" idx="1"/>
          </p:nvPr>
        </p:nvSpPr>
        <p:spPr>
          <a:xfrm>
            <a:off x="1001623" y="1855153"/>
            <a:ext cx="318294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01623" y="2702103"/>
            <a:ext cx="318294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9579" y="1855152"/>
            <a:ext cx="3192843"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9579" y="2702103"/>
            <a:ext cx="3192842"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2" name="Picture 11">
            <a:extLst>
              <a:ext uri="{FF2B5EF4-FFF2-40B4-BE49-F238E27FC236}">
                <a16:creationId xmlns:a16="http://schemas.microsoft.com/office/drawing/2014/main" id="{2CB356B5-0EDC-4245-8878-C19DA25A30F4}"/>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51904" y="1734506"/>
            <a:ext cx="3359592" cy="4099959"/>
          </a:xfrm>
          <a:prstGeom prst="rect">
            <a:avLst/>
          </a:prstGeom>
        </p:spPr>
      </p:pic>
      <p:sp>
        <p:nvSpPr>
          <p:cNvPr id="13" name="Text Placeholder 4">
            <a:extLst>
              <a:ext uri="{FF2B5EF4-FFF2-40B4-BE49-F238E27FC236}">
                <a16:creationId xmlns:a16="http://schemas.microsoft.com/office/drawing/2014/main" id="{556C3DD2-AE94-4BA5-920E-A7EEE19296E8}"/>
              </a:ext>
            </a:extLst>
          </p:cNvPr>
          <p:cNvSpPr>
            <a:spLocks noGrp="1"/>
          </p:cNvSpPr>
          <p:nvPr>
            <p:ph type="body" sz="quarter" idx="13"/>
          </p:nvPr>
        </p:nvSpPr>
        <p:spPr>
          <a:xfrm>
            <a:off x="8035279" y="1855152"/>
            <a:ext cx="3192843"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Content Placeholder 5">
            <a:extLst>
              <a:ext uri="{FF2B5EF4-FFF2-40B4-BE49-F238E27FC236}">
                <a16:creationId xmlns:a16="http://schemas.microsoft.com/office/drawing/2014/main" id="{04BCB055-753B-4006-BF3C-73FC5A3C25D9}"/>
              </a:ext>
            </a:extLst>
          </p:cNvPr>
          <p:cNvSpPr>
            <a:spLocks noGrp="1"/>
          </p:cNvSpPr>
          <p:nvPr>
            <p:ph sz="quarter" idx="14"/>
          </p:nvPr>
        </p:nvSpPr>
        <p:spPr>
          <a:xfrm>
            <a:off x="8035279" y="2702103"/>
            <a:ext cx="3192842"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lvl1pPr>
              <a:defRPr/>
            </a:lvl1pPr>
          </a:lstStyle>
          <a:p>
            <a:r>
              <a:rPr lang="en-US"/>
              <a:t>20XX</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p>
        </p:txBody>
      </p:sp>
      <p:sp>
        <p:nvSpPr>
          <p:cNvPr id="10" name="Title 9">
            <a:extLst>
              <a:ext uri="{FF2B5EF4-FFF2-40B4-BE49-F238E27FC236}">
                <a16:creationId xmlns:a16="http://schemas.microsoft.com/office/drawing/2014/main" id="{ECB0F25A-A8E7-41F3-B58E-C52AE9D6DC1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31621295"/>
      </p:ext>
    </p:extLst>
  </p:cSld>
  <p:clrMapOvr>
    <a:masterClrMapping/>
  </p:clrMapOvr>
  <p:transition>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r>
              <a:rPr lang="en-US"/>
              <a:t>20XX</a:t>
            </a:r>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r>
              <a:rPr lang="en-US" dirty="0"/>
              <a:t>Sample footer text</a:t>
            </a:r>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70521828"/>
      </p:ext>
    </p:extLst>
  </p:cSld>
  <p:clrMap bg1="dk1" tx1="lt1" bg2="dk2" tx2="lt2" accent1="accent1" accent2="accent2" accent3="accent3" accent4="accent4" accent5="accent5" accent6="accent6" hlink="hlink" folHlink="folHlink"/>
  <p:sldLayoutIdLst>
    <p:sldLayoutId id="2147483682" r:id="rId1"/>
    <p:sldLayoutId id="2147483681" r:id="rId2"/>
    <p:sldLayoutId id="2147483679" r:id="rId3"/>
    <p:sldLayoutId id="2147483664" r:id="rId4"/>
    <p:sldLayoutId id="2147483660" r:id="rId5"/>
    <p:sldLayoutId id="2147483677" r:id="rId6"/>
    <p:sldLayoutId id="2147483678" r:id="rId7"/>
    <p:sldLayoutId id="2147483663" r:id="rId8"/>
    <p:sldLayoutId id="2147483676" r:id="rId9"/>
    <p:sldLayoutId id="2147483680" r:id="rId10"/>
    <p:sldLayoutId id="2147483659" r:id="rId11"/>
  </p:sldLayoutIdLst>
  <p:transition>
    <p:wedge/>
  </p:transition>
  <p:hf hd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Placeholder 21" descr="A picture containing wall, wooden, indoor, table">
            <a:extLst>
              <a:ext uri="{FF2B5EF4-FFF2-40B4-BE49-F238E27FC236}">
                <a16:creationId xmlns:a16="http://schemas.microsoft.com/office/drawing/2014/main" id="{E2888B94-BE50-4E48-8F75-1E8AAD5AFA95}"/>
              </a:ext>
            </a:extLst>
          </p:cNvPr>
          <p:cNvPicPr>
            <a:picLocks noGrp="1" noChangeAspect="1"/>
          </p:cNvPicPr>
          <p:nvPr>
            <p:ph type="pic" sz="quarter" idx="13"/>
          </p:nvPr>
        </p:nvPicPr>
        <p:blipFill>
          <a:blip r:embed="rId3"/>
          <a:stretch>
            <a:fillRect/>
          </a:stretch>
        </p:blipFill>
        <p:spPr>
          <a:xfrm>
            <a:off x="-11430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p:cNvSpPr txBox="1"/>
          <p:nvPr/>
        </p:nvSpPr>
        <p:spPr>
          <a:xfrm>
            <a:off x="4587240" y="1767840"/>
            <a:ext cx="6492240" cy="1015663"/>
          </a:xfrm>
          <a:prstGeom prst="rect">
            <a:avLst/>
          </a:prstGeom>
          <a:noFill/>
        </p:spPr>
        <p:txBody>
          <a:bodyPr wrap="square" rtlCol="0">
            <a:spAutoFit/>
          </a:bodyPr>
          <a:lstStyle/>
          <a:p>
            <a:r>
              <a:rPr lang="en-US" sz="6000" b="1" dirty="0">
                <a:solidFill>
                  <a:schemeClr val="bg2"/>
                </a:solidFill>
              </a:rPr>
              <a:t>Self - Introduction</a:t>
            </a:r>
          </a:p>
        </p:txBody>
      </p:sp>
    </p:spTree>
    <p:extLst>
      <p:ext uri="{BB962C8B-B14F-4D97-AF65-F5344CB8AC3E}">
        <p14:creationId xmlns:p14="http://schemas.microsoft.com/office/powerpoint/2010/main" val="3196402734"/>
      </p:ext>
    </p:extLst>
  </p:cSld>
  <p:clrMapOvr>
    <a:masterClrMapping/>
  </p:clrMapOvr>
  <p:transition spd="med">
    <p:wedg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A3976785-1E20-4209-911D-22069764DCD4}"/>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10</a:t>
            </a:fld>
            <a:endParaRPr lang="en-US" dirty="0"/>
          </a:p>
        </p:txBody>
      </p:sp>
      <p:pic>
        <p:nvPicPr>
          <p:cNvPr id="21" name="Picture Placeholder 20" descr="istockphoto-1417961034-640x640.jpg"/>
          <p:cNvPicPr>
            <a:picLocks noGrp="1" noChangeAspect="1"/>
          </p:cNvPicPr>
          <p:nvPr>
            <p:ph type="pic" sz="quarter" idx="13"/>
          </p:nvPr>
        </p:nvPicPr>
        <p:blipFill>
          <a:blip r:embed="rId3"/>
          <a:stretch>
            <a:fillRect/>
          </a:stretch>
        </p:blipFill>
        <p:spPr>
          <a:xfrm>
            <a:off x="121920" y="243840"/>
            <a:ext cx="11846560" cy="6441440"/>
          </a:xfrm>
        </p:spPr>
      </p:pic>
      <p:sp>
        <p:nvSpPr>
          <p:cNvPr id="12" name="Subtitle 11"/>
          <p:cNvSpPr>
            <a:spLocks noGrp="1"/>
          </p:cNvSpPr>
          <p:nvPr>
            <p:ph type="subTitle" idx="1"/>
          </p:nvPr>
        </p:nvSpPr>
        <p:spPr>
          <a:xfrm>
            <a:off x="6908800" y="5917142"/>
            <a:ext cx="5161280" cy="940858"/>
          </a:xfrm>
        </p:spPr>
        <p:txBody>
          <a:bodyPr>
            <a:normAutofit/>
          </a:bodyPr>
          <a:lstStyle/>
          <a:p>
            <a:pPr>
              <a:buNone/>
            </a:pPr>
            <a:r>
              <a:rPr lang="en-IN" sz="2000" b="1" dirty="0">
                <a:solidFill>
                  <a:schemeClr val="accent2">
                    <a:lumMod val="75000"/>
                  </a:schemeClr>
                </a:solidFill>
              </a:rPr>
              <a:t>                    </a:t>
            </a:r>
          </a:p>
          <a:p>
            <a:pPr>
              <a:buNone/>
            </a:pPr>
            <a:r>
              <a:rPr lang="en-IN" sz="2000" b="1" dirty="0">
                <a:solidFill>
                  <a:schemeClr val="accent2">
                    <a:lumMod val="75000"/>
                  </a:schemeClr>
                </a:solidFill>
              </a:rPr>
              <a:t>                 Presented By Nirali H Parmar</a:t>
            </a:r>
            <a:endParaRPr sz="2000" b="1" dirty="0">
              <a:solidFill>
                <a:schemeClr val="accent2">
                  <a:lumMod val="75000"/>
                </a:schemeClr>
              </a:solidFill>
            </a:endParaRPr>
          </a:p>
        </p:txBody>
      </p:sp>
    </p:spTree>
    <p:extLst>
      <p:ext uri="{BB962C8B-B14F-4D97-AF65-F5344CB8AC3E}">
        <p14:creationId xmlns:p14="http://schemas.microsoft.com/office/powerpoint/2010/main" val="4268509636"/>
      </p:ext>
    </p:extLst>
  </p:cSld>
  <p:clrMapOvr>
    <a:masterClrMapping/>
  </p:clrMapOvr>
  <p:transition spd="med">
    <p:wedg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69">
            <a:extLst>
              <a:ext uri="{FF2B5EF4-FFF2-40B4-BE49-F238E27FC236}">
                <a16:creationId xmlns:a16="http://schemas.microsoft.com/office/drawing/2014/main" id="{AD0FAE4B-37EE-4B93-881F-3DB9A2B03F5C}"/>
              </a:ext>
            </a:extLst>
          </p:cNvPr>
          <p:cNvSpPr>
            <a:spLocks noGrp="1"/>
          </p:cNvSpPr>
          <p:nvPr>
            <p:ph type="title"/>
          </p:nvPr>
        </p:nvSpPr>
        <p:spPr>
          <a:xfrm>
            <a:off x="6812280" y="1432560"/>
            <a:ext cx="4541520" cy="3907410"/>
          </a:xfrm>
        </p:spPr>
        <p:txBody>
          <a:bodyPr>
            <a:normAutofit/>
          </a:bodyPr>
          <a:lstStyle/>
          <a:p>
            <a:r>
              <a:rPr lang="en-US" sz="2000" dirty="0"/>
              <a:t>My Name is Nirali H Parmar</a:t>
            </a:r>
            <a:br>
              <a:rPr lang="en-US" sz="2000" dirty="0"/>
            </a:br>
            <a:br>
              <a:rPr lang="en-US" sz="2000" dirty="0"/>
            </a:br>
            <a:r>
              <a:rPr lang="en-US" sz="2000" dirty="0"/>
              <a:t>I am From Junagadh.</a:t>
            </a:r>
            <a:br>
              <a:rPr lang="en-US" sz="2000" dirty="0"/>
            </a:br>
            <a:br>
              <a:rPr lang="en-US" sz="2000" dirty="0"/>
            </a:br>
            <a:r>
              <a:rPr lang="en-US" sz="2000" dirty="0"/>
              <a:t>Currently I am Pursuing My Diploma in Software Testing and Automation Course From </a:t>
            </a:r>
            <a:r>
              <a:rPr lang="en-US" sz="2000"/>
              <a:t>Tops And Technologies</a:t>
            </a:r>
            <a:r>
              <a:rPr lang="en-US" sz="2000" dirty="0"/>
              <a:t>.</a:t>
            </a:r>
            <a:br>
              <a:rPr lang="en-US" sz="2000" dirty="0"/>
            </a:br>
            <a:br>
              <a:rPr lang="en-US" sz="2000" dirty="0"/>
            </a:br>
            <a:r>
              <a:rPr lang="en-US" sz="2000" dirty="0"/>
              <a:t> </a:t>
            </a:r>
          </a:p>
        </p:txBody>
      </p:sp>
      <p:sp>
        <p:nvSpPr>
          <p:cNvPr id="9" name="Slide Number Placeholder 5">
            <a:extLst>
              <a:ext uri="{FF2B5EF4-FFF2-40B4-BE49-F238E27FC236}">
                <a16:creationId xmlns:a16="http://schemas.microsoft.com/office/drawing/2014/main" id="{3B346791-1682-49BA-8758-84E6A10FB23F}"/>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2</a:t>
            </a:fld>
            <a:endParaRPr lang="en-US" dirty="0"/>
          </a:p>
        </p:txBody>
      </p:sp>
      <p:pic>
        <p:nvPicPr>
          <p:cNvPr id="13" name="Picture Placeholder 12" descr="about.jpeg"/>
          <p:cNvPicPr>
            <a:picLocks noGrp="1" noChangeAspect="1"/>
          </p:cNvPicPr>
          <p:nvPr>
            <p:ph type="pic" sz="quarter" idx="15"/>
          </p:nvPr>
        </p:nvPicPr>
        <p:blipFill>
          <a:blip r:embed="rId3"/>
          <a:stretch>
            <a:fillRect/>
          </a:stretch>
        </p:blipFill>
        <p:spPr>
          <a:xfrm>
            <a:off x="826135" y="1523903"/>
            <a:ext cx="5635625" cy="3833053"/>
          </a:xfrm>
        </p:spPr>
      </p:pic>
    </p:spTree>
    <p:extLst>
      <p:ext uri="{BB962C8B-B14F-4D97-AF65-F5344CB8AC3E}">
        <p14:creationId xmlns:p14="http://schemas.microsoft.com/office/powerpoint/2010/main" val="2558899865"/>
      </p:ext>
    </p:extLst>
  </p:cSld>
  <p:clrMapOvr>
    <a:masterClrMapping/>
  </p:clrMapOvr>
  <p:transition spd="med">
    <p:wedg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2720"/>
            <a:ext cx="3688080" cy="782320"/>
          </a:xfrm>
        </p:spPr>
        <p:txBody>
          <a:bodyPr>
            <a:noAutofit/>
          </a:bodyPr>
          <a:lstStyle/>
          <a:p>
            <a:r>
              <a:rPr lang="en-US" sz="4800" b="1" dirty="0"/>
              <a:t>Hobbies…</a:t>
            </a:r>
          </a:p>
        </p:txBody>
      </p:sp>
      <p:sp>
        <p:nvSpPr>
          <p:cNvPr id="3" name="Subtitle 2" descr="Tag=AccentColor&#10;Flavor=Light&#10;Target=Text"/>
          <p:cNvSpPr>
            <a:spLocks noGrp="1"/>
          </p:cNvSpPr>
          <p:nvPr>
            <p:ph type="subTitle" idx="1"/>
          </p:nvPr>
        </p:nvSpPr>
        <p:spPr>
          <a:xfrm>
            <a:off x="294641" y="1767839"/>
            <a:ext cx="2926079" cy="2936875"/>
          </a:xfrm>
        </p:spPr>
        <p:txBody>
          <a:bodyPr>
            <a:normAutofit/>
          </a:bodyPr>
          <a:lstStyle/>
          <a:p>
            <a:pPr algn="l">
              <a:buFont typeface="Wingdings" pitchFamily="2" charset="2"/>
              <a:buChar char="Ø"/>
            </a:pPr>
            <a:r>
              <a:rPr dirty="0"/>
              <a:t> Dancing</a:t>
            </a:r>
          </a:p>
          <a:p>
            <a:pPr algn="l"/>
            <a:endParaRPr dirty="0"/>
          </a:p>
          <a:p>
            <a:pPr algn="l">
              <a:buFont typeface="Wingdings" pitchFamily="2" charset="2"/>
              <a:buChar char="Ø"/>
            </a:pPr>
            <a:r>
              <a:rPr dirty="0"/>
              <a:t> listening Music</a:t>
            </a:r>
          </a:p>
          <a:p>
            <a:pPr algn="l">
              <a:buFont typeface="Wingdings" pitchFamily="2" charset="2"/>
              <a:buChar char="Ø"/>
            </a:pPr>
            <a:endParaRPr dirty="0"/>
          </a:p>
          <a:p>
            <a:pPr algn="l">
              <a:buFont typeface="Wingdings" pitchFamily="2" charset="2"/>
              <a:buChar char="Ø"/>
            </a:pPr>
            <a:r>
              <a:rPr dirty="0"/>
              <a:t> Travelling</a:t>
            </a:r>
          </a:p>
        </p:txBody>
      </p:sp>
      <p:pic>
        <p:nvPicPr>
          <p:cNvPr id="23" name="Picture Placeholder 22" descr="A person sitting at a table">
            <a:extLst>
              <a:ext uri="{FF2B5EF4-FFF2-40B4-BE49-F238E27FC236}">
                <a16:creationId xmlns:a16="http://schemas.microsoft.com/office/drawing/2014/main" id="{8E1CFD6C-2E4B-4106-8446-4BD0F6602F7F}"/>
              </a:ext>
            </a:extLst>
          </p:cNvPr>
          <p:cNvPicPr>
            <a:picLocks noGrp="1" noChangeAspect="1"/>
          </p:cNvPicPr>
          <p:nvPr>
            <p:ph type="pic" sz="quarter" idx="13"/>
          </p:nvPr>
        </p:nvPicPr>
        <p:blipFill>
          <a:blip r:embed="rId3"/>
          <a:stretch>
            <a:fillRect/>
          </a:stretch>
        </p:blipFill>
        <p:spPr>
          <a:xfrm>
            <a:off x="6918960" y="0"/>
            <a:ext cx="5425440" cy="6858000"/>
          </a:xfrm>
        </p:spPr>
      </p:pic>
      <p:sp>
        <p:nvSpPr>
          <p:cNvPr id="18" name="Slide Number Placeholder 5">
            <a:extLst>
              <a:ext uri="{FF2B5EF4-FFF2-40B4-BE49-F238E27FC236}">
                <a16:creationId xmlns:a16="http://schemas.microsoft.com/office/drawing/2014/main" id="{1ED457A1-2E40-4C44-A232-BAF8CDEB0077}"/>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3</a:t>
            </a:fld>
            <a:endParaRPr lang="en-US" dirty="0"/>
          </a:p>
        </p:txBody>
      </p:sp>
    </p:spTree>
    <p:extLst>
      <p:ext uri="{BB962C8B-B14F-4D97-AF65-F5344CB8AC3E}">
        <p14:creationId xmlns:p14="http://schemas.microsoft.com/office/powerpoint/2010/main" val="83597079"/>
      </p:ext>
    </p:extLst>
  </p:cSld>
  <p:clrMapOvr>
    <a:masterClrMapping/>
  </p:clrMapOvr>
  <p:transition spd="med">
    <p:wedg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 y="0"/>
            <a:ext cx="3677919" cy="1534160"/>
          </a:xfrm>
        </p:spPr>
        <p:txBody>
          <a:bodyPr>
            <a:normAutofit/>
          </a:bodyPr>
          <a:lstStyle/>
          <a:p>
            <a:r>
              <a:rPr lang="en-US" sz="6000" b="1" dirty="0"/>
              <a:t>I Am …</a:t>
            </a:r>
          </a:p>
        </p:txBody>
      </p:sp>
      <p:sp>
        <p:nvSpPr>
          <p:cNvPr id="6" name="Content Placeholder 5"/>
          <p:cNvSpPr>
            <a:spLocks noGrp="1"/>
          </p:cNvSpPr>
          <p:nvPr>
            <p:ph idx="1"/>
          </p:nvPr>
        </p:nvSpPr>
        <p:spPr>
          <a:xfrm>
            <a:off x="212755" y="1781810"/>
            <a:ext cx="3038445" cy="3714749"/>
          </a:xfrm>
        </p:spPr>
        <p:txBody>
          <a:bodyPr>
            <a:normAutofit fontScale="92500" lnSpcReduction="10000"/>
          </a:bodyPr>
          <a:lstStyle/>
          <a:p>
            <a:pPr>
              <a:buFont typeface="Wingdings" pitchFamily="2" charset="2"/>
              <a:buChar char="Ø"/>
            </a:pPr>
            <a:r>
              <a:rPr lang="en-US" dirty="0"/>
              <a:t>Respectful</a:t>
            </a:r>
          </a:p>
          <a:p>
            <a:pPr>
              <a:buFont typeface="Wingdings" pitchFamily="2" charset="2"/>
              <a:buChar char="Ø"/>
            </a:pPr>
            <a:endParaRPr lang="en-US" dirty="0"/>
          </a:p>
          <a:p>
            <a:pPr>
              <a:buFont typeface="Wingdings" pitchFamily="2" charset="2"/>
              <a:buChar char="Ø"/>
            </a:pPr>
            <a:r>
              <a:rPr lang="en-US" dirty="0"/>
              <a:t>Brave</a:t>
            </a:r>
          </a:p>
          <a:p>
            <a:pPr>
              <a:buFont typeface="Wingdings" pitchFamily="2" charset="2"/>
              <a:buChar char="Ø"/>
            </a:pPr>
            <a:endParaRPr lang="en-US" dirty="0"/>
          </a:p>
          <a:p>
            <a:pPr>
              <a:buFont typeface="Wingdings" pitchFamily="2" charset="2"/>
              <a:buChar char="Ø"/>
            </a:pPr>
            <a:r>
              <a:rPr lang="en-US" dirty="0"/>
              <a:t>Helpful</a:t>
            </a:r>
          </a:p>
          <a:p>
            <a:pPr>
              <a:buFont typeface="Wingdings" pitchFamily="2" charset="2"/>
              <a:buChar char="Ø"/>
            </a:pPr>
            <a:endParaRPr lang="en-US" dirty="0"/>
          </a:p>
          <a:p>
            <a:pPr>
              <a:buFont typeface="Wingdings" pitchFamily="2" charset="2"/>
              <a:buChar char="Ø"/>
            </a:pPr>
            <a:r>
              <a:rPr lang="en-US" dirty="0"/>
              <a:t>Kind</a:t>
            </a:r>
          </a:p>
          <a:p>
            <a:pPr>
              <a:buFont typeface="Wingdings" pitchFamily="2" charset="2"/>
              <a:buChar char="Ø"/>
            </a:pPr>
            <a:endParaRPr lang="en-US" dirty="0"/>
          </a:p>
          <a:p>
            <a:pPr>
              <a:buFont typeface="Wingdings" pitchFamily="2" charset="2"/>
              <a:buChar char="Ø"/>
            </a:pPr>
            <a:r>
              <a:rPr lang="en-US" dirty="0"/>
              <a:t>Confident </a:t>
            </a:r>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p:txBody>
      </p:sp>
    </p:spTree>
    <p:extLst>
      <p:ext uri="{BB962C8B-B14F-4D97-AF65-F5344CB8AC3E}">
        <p14:creationId xmlns:p14="http://schemas.microsoft.com/office/powerpoint/2010/main" val="4212917468"/>
      </p:ext>
    </p:extLst>
  </p:cSld>
  <p:clrMapOvr>
    <a:masterClrMapping/>
  </p:clrMapOvr>
  <p:transition spd="med">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560" y="193040"/>
            <a:ext cx="4358640" cy="1778000"/>
          </a:xfrm>
        </p:spPr>
        <p:txBody>
          <a:bodyPr>
            <a:noAutofit/>
          </a:bodyPr>
          <a:lstStyle/>
          <a:p>
            <a:pPr algn="l"/>
            <a:r>
              <a:rPr lang="en-US" sz="6000" b="1" dirty="0"/>
              <a:t>I Love …</a:t>
            </a:r>
          </a:p>
        </p:txBody>
      </p:sp>
      <p:pic>
        <p:nvPicPr>
          <p:cNvPr id="27" name="Picture Placeholder 26" descr="A picture containing person, indoor">
            <a:extLst>
              <a:ext uri="{FF2B5EF4-FFF2-40B4-BE49-F238E27FC236}">
                <a16:creationId xmlns:a16="http://schemas.microsoft.com/office/drawing/2014/main" id="{6B52C007-C025-49FF-BAB3-829C5858DF17}"/>
              </a:ext>
            </a:extLst>
          </p:cNvPr>
          <p:cNvPicPr>
            <a:picLocks noGrp="1" noChangeAspect="1"/>
          </p:cNvPicPr>
          <p:nvPr>
            <p:ph type="pic" sz="quarter" idx="13"/>
          </p:nvPr>
        </p:nvPicPr>
        <p:blipFill>
          <a:blip r:embed="rId3"/>
          <a:stretch>
            <a:fillRect/>
          </a:stretch>
        </p:blipFill>
        <p:spPr>
          <a:xfrm>
            <a:off x="7172960" y="0"/>
            <a:ext cx="5019040" cy="6858000"/>
          </a:xfrm>
        </p:spPr>
      </p:pic>
      <p:sp>
        <p:nvSpPr>
          <p:cNvPr id="44" name="Date Placeholder 3">
            <a:extLst>
              <a:ext uri="{FF2B5EF4-FFF2-40B4-BE49-F238E27FC236}">
                <a16:creationId xmlns:a16="http://schemas.microsoft.com/office/drawing/2014/main" id="{39391844-D7E3-44D6-B87F-E83C2C418BBB}"/>
              </a:ext>
            </a:extLst>
          </p:cNvPr>
          <p:cNvSpPr txBox="1">
            <a:spLocks/>
          </p:cNvSpPr>
          <p:nvPr/>
        </p:nvSpPr>
        <p:spPr>
          <a:xfrm>
            <a:off x="7678736" y="6000749"/>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dirty="0">
                <a:solidFill>
                  <a:schemeClr val="tx1">
                    <a:lumMod val="95000"/>
                  </a:schemeClr>
                </a:solidFill>
                <a:effectLst>
                  <a:outerShdw blurRad="50800" dist="38100" dir="2700000" algn="tl" rotWithShape="0">
                    <a:schemeClr val="bg1">
                      <a:alpha val="43000"/>
                    </a:schemeClr>
                  </a:outerShdw>
                </a:effectLst>
              </a:rPr>
              <a:t>20XX</a:t>
            </a:r>
          </a:p>
        </p:txBody>
      </p:sp>
      <p:sp>
        <p:nvSpPr>
          <p:cNvPr id="46" name="Slide Number Placeholder 5">
            <a:extLst>
              <a:ext uri="{FF2B5EF4-FFF2-40B4-BE49-F238E27FC236}">
                <a16:creationId xmlns:a16="http://schemas.microsoft.com/office/drawing/2014/main" id="{F40844C9-67FE-4E2E-AA09-6FF959A68FF0}"/>
              </a:ext>
            </a:extLst>
          </p:cNvPr>
          <p:cNvSpPr txBox="1">
            <a:spLocks/>
          </p:cNvSpPr>
          <p:nvPr/>
        </p:nvSpPr>
        <p:spPr>
          <a:xfrm>
            <a:off x="10514011" y="6000749"/>
            <a:ext cx="753545" cy="365125"/>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r">
              <a:buNone/>
            </a:pPr>
            <a:fld id="{3A98EE3D-8CD1-4C3F-BD1C-C98C9596463C}" type="slidenum">
              <a:rPr lang="en-US" sz="1000">
                <a:solidFill>
                  <a:schemeClr val="tx1">
                    <a:lumMod val="95000"/>
                  </a:schemeClr>
                </a:solidFill>
                <a:effectLst>
                  <a:outerShdw blurRad="50800" dist="38100" dir="2700000" algn="tl" rotWithShape="0">
                    <a:schemeClr val="bg1">
                      <a:alpha val="43000"/>
                    </a:schemeClr>
                  </a:outerShdw>
                </a:effectLst>
              </a:rPr>
              <a:pPr marL="36900" indent="0" algn="r">
                <a:buNone/>
              </a:pPr>
              <a:t>5</a:t>
            </a:fld>
            <a:endParaRPr lang="en-US" sz="1000" dirty="0">
              <a:solidFill>
                <a:schemeClr val="tx1">
                  <a:lumMod val="95000"/>
                </a:schemeClr>
              </a:solidFill>
              <a:effectLst>
                <a:outerShdw blurRad="50800" dist="38100" dir="2700000" algn="tl" rotWithShape="0">
                  <a:schemeClr val="bg1">
                    <a:alpha val="43000"/>
                  </a:schemeClr>
                </a:outerShdw>
              </a:effectLst>
            </a:endParaRPr>
          </a:p>
        </p:txBody>
      </p:sp>
      <p:sp>
        <p:nvSpPr>
          <p:cNvPr id="9" name="Subtitle 8"/>
          <p:cNvSpPr>
            <a:spLocks noGrp="1"/>
          </p:cNvSpPr>
          <p:nvPr>
            <p:ph type="subTitle" idx="1"/>
          </p:nvPr>
        </p:nvSpPr>
        <p:spPr>
          <a:xfrm>
            <a:off x="0" y="2143760"/>
            <a:ext cx="5831840" cy="2855594"/>
          </a:xfrm>
        </p:spPr>
        <p:txBody>
          <a:bodyPr>
            <a:normAutofit/>
          </a:bodyPr>
          <a:lstStyle/>
          <a:p>
            <a:pPr algn="l">
              <a:buFont typeface="Wingdings" pitchFamily="2" charset="2"/>
              <a:buChar char="Ø"/>
            </a:pPr>
            <a:r>
              <a:rPr lang="en-US" dirty="0"/>
              <a:t>   Travelling </a:t>
            </a:r>
          </a:p>
          <a:p>
            <a:pPr>
              <a:buFont typeface="Wingdings" pitchFamily="2" charset="2"/>
              <a:buChar char="Ø"/>
            </a:pPr>
            <a:endParaRPr lang="en-US" dirty="0"/>
          </a:p>
          <a:p>
            <a:pPr algn="l">
              <a:buFont typeface="Wingdings" pitchFamily="2" charset="2"/>
              <a:buChar char="Ø"/>
            </a:pPr>
            <a:r>
              <a:rPr lang="en-US" dirty="0"/>
              <a:t>  Long Drive</a:t>
            </a:r>
          </a:p>
          <a:p>
            <a:pPr>
              <a:buFont typeface="Wingdings" pitchFamily="2" charset="2"/>
              <a:buChar char="Ø"/>
            </a:pPr>
            <a:endParaRPr lang="en-US" dirty="0"/>
          </a:p>
          <a:p>
            <a:pPr algn="l">
              <a:buFont typeface="Wingdings" pitchFamily="2" charset="2"/>
              <a:buChar char="Ø"/>
            </a:pPr>
            <a:r>
              <a:rPr lang="en-US" dirty="0"/>
              <a:t>   Spending Time with Family </a:t>
            </a:r>
          </a:p>
          <a:p>
            <a:pPr>
              <a:buFont typeface="Wingdings" pitchFamily="2" charset="2"/>
              <a:buChar char="Ø"/>
            </a:pPr>
            <a:endParaRPr lang="en-US" dirty="0"/>
          </a:p>
          <a:p>
            <a:pPr>
              <a:buFont typeface="Wingdings" pitchFamily="2" charset="2"/>
              <a:buChar char="Ø"/>
            </a:pPr>
            <a:endParaRPr lang="en-US" dirty="0"/>
          </a:p>
        </p:txBody>
      </p:sp>
    </p:spTree>
    <p:extLst>
      <p:ext uri="{BB962C8B-B14F-4D97-AF65-F5344CB8AC3E}">
        <p14:creationId xmlns:p14="http://schemas.microsoft.com/office/powerpoint/2010/main" val="1716500862"/>
      </p:ext>
    </p:extLst>
  </p:cSld>
  <p:clrMapOvr>
    <a:masterClrMapping/>
  </p:clrMapOvr>
  <p:transition spd="med">
    <p:wedg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Picture Placeholder 60" descr="download (1).jpeg"/>
          <p:cNvPicPr>
            <a:picLocks noGrp="1" noChangeAspect="1"/>
          </p:cNvPicPr>
          <p:nvPr>
            <p:ph type="pic" sz="quarter" idx="13"/>
          </p:nvPr>
        </p:nvPicPr>
        <p:blipFill>
          <a:blip r:embed="rId3"/>
          <a:stretch>
            <a:fillRect/>
          </a:stretch>
        </p:blipFill>
        <p:spPr>
          <a:xfrm>
            <a:off x="6005195" y="1091316"/>
            <a:ext cx="5749925" cy="4933564"/>
          </a:xfrm>
        </p:spPr>
      </p:pic>
      <p:sp>
        <p:nvSpPr>
          <p:cNvPr id="28" name="Title 27"/>
          <p:cNvSpPr>
            <a:spLocks noGrp="1"/>
          </p:cNvSpPr>
          <p:nvPr>
            <p:ph type="ctrTitle"/>
          </p:nvPr>
        </p:nvSpPr>
        <p:spPr>
          <a:xfrm>
            <a:off x="182880" y="-152399"/>
            <a:ext cx="3820160" cy="1879599"/>
          </a:xfrm>
        </p:spPr>
        <p:txBody>
          <a:bodyPr>
            <a:normAutofit/>
          </a:bodyPr>
          <a:lstStyle/>
          <a:p>
            <a:r>
              <a:rPr lang="en-IN" sz="6000" b="1" dirty="0"/>
              <a:t>I Hate ….</a:t>
            </a:r>
            <a:endParaRPr lang="en-US" sz="6000" b="1" dirty="0"/>
          </a:p>
        </p:txBody>
      </p:sp>
      <p:sp>
        <p:nvSpPr>
          <p:cNvPr id="58" name="Subtitle 57"/>
          <p:cNvSpPr>
            <a:spLocks noGrp="1"/>
          </p:cNvSpPr>
          <p:nvPr>
            <p:ph type="subTitle" idx="1"/>
          </p:nvPr>
        </p:nvSpPr>
        <p:spPr>
          <a:xfrm>
            <a:off x="0" y="1879600"/>
            <a:ext cx="3037841" cy="3215515"/>
          </a:xfrm>
        </p:spPr>
        <p:txBody>
          <a:bodyPr/>
          <a:lstStyle/>
          <a:p>
            <a:pPr algn="l">
              <a:buFont typeface="Wingdings" pitchFamily="2" charset="2"/>
              <a:buChar char="Ø"/>
            </a:pPr>
            <a:r>
              <a:rPr lang="en-IN" dirty="0"/>
              <a:t> Liar</a:t>
            </a:r>
            <a:endParaRPr lang="en-US" dirty="0"/>
          </a:p>
          <a:p>
            <a:pPr algn="l">
              <a:buFont typeface="Wingdings" pitchFamily="2" charset="2"/>
              <a:buChar char="Ø"/>
            </a:pPr>
            <a:endParaRPr lang="en-US" dirty="0"/>
          </a:p>
          <a:p>
            <a:pPr algn="l">
              <a:buFont typeface="Wingdings" pitchFamily="2" charset="2"/>
              <a:buChar char="Ø"/>
            </a:pPr>
            <a:r>
              <a:rPr lang="en-US" dirty="0"/>
              <a:t>Fake People</a:t>
            </a:r>
          </a:p>
          <a:p>
            <a:pPr algn="l">
              <a:buFont typeface="Wingdings" pitchFamily="2" charset="2"/>
              <a:buChar char="Ø"/>
            </a:pPr>
            <a:endParaRPr lang="en-US" dirty="0"/>
          </a:p>
          <a:p>
            <a:pPr algn="l">
              <a:buFont typeface="Wingdings" pitchFamily="2" charset="2"/>
              <a:buChar char="Ø"/>
            </a:pPr>
            <a:r>
              <a:rPr lang="en-US" dirty="0"/>
              <a:t>Selfishness</a:t>
            </a:r>
          </a:p>
          <a:p>
            <a:pPr algn="l">
              <a:buFont typeface="Wingdings" pitchFamily="2" charset="2"/>
              <a:buChar char="Ø"/>
            </a:pPr>
            <a:endParaRPr lang="en-US" dirty="0"/>
          </a:p>
          <a:p>
            <a:pPr algn="l">
              <a:buFont typeface="Wingdings" pitchFamily="2" charset="2"/>
              <a:buChar char="Ø"/>
            </a:pPr>
            <a:r>
              <a:rPr lang="en-US" dirty="0"/>
              <a:t>Negativity</a:t>
            </a:r>
          </a:p>
        </p:txBody>
      </p:sp>
      <p:sp>
        <p:nvSpPr>
          <p:cNvPr id="55" name="Slide Number Placeholder 5">
            <a:extLst>
              <a:ext uri="{FF2B5EF4-FFF2-40B4-BE49-F238E27FC236}">
                <a16:creationId xmlns:a16="http://schemas.microsoft.com/office/drawing/2014/main" id="{6B9B930C-2A3D-4C3F-B170-E620F7548F10}"/>
              </a:ext>
            </a:extLst>
          </p:cNvPr>
          <p:cNvSpPr>
            <a:spLocks noGrp="1"/>
          </p:cNvSpPr>
          <p:nvPr>
            <p:ph type="sldNum" sz="quarter" idx="4294967295"/>
          </p:nvPr>
        </p:nvSpPr>
        <p:spPr>
          <a:xfrm>
            <a:off x="11437938" y="6000750"/>
            <a:ext cx="754062" cy="365125"/>
          </a:xfrm>
        </p:spPr>
        <p:txBody>
          <a:bodyPr/>
          <a:lstStyle/>
          <a:p>
            <a:fld id="{3A98EE3D-8CD1-4C3F-BD1C-C98C9596463C}" type="slidenum">
              <a:rPr lang="en-US" smtClean="0"/>
              <a:pPr/>
              <a:t>6</a:t>
            </a:fld>
            <a:endParaRPr lang="en-US" dirty="0"/>
          </a:p>
        </p:txBody>
      </p:sp>
    </p:spTree>
    <p:extLst>
      <p:ext uri="{BB962C8B-B14F-4D97-AF65-F5344CB8AC3E}">
        <p14:creationId xmlns:p14="http://schemas.microsoft.com/office/powerpoint/2010/main" val="2023281849"/>
      </p:ext>
    </p:extLst>
  </p:cSld>
  <p:clrMapOvr>
    <a:masterClrMapping/>
  </p:clrMapOvr>
  <p:transition spd="med">
    <p:wedg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913795" y="609600"/>
            <a:ext cx="10353762" cy="1257300"/>
          </a:xfrm>
        </p:spPr>
        <p:txBody>
          <a:bodyPr>
            <a:normAutofit/>
          </a:bodyPr>
          <a:lstStyle/>
          <a:p>
            <a:r>
              <a:rPr lang="en-IN" sz="6000" b="1" dirty="0"/>
              <a:t>Education</a:t>
            </a:r>
            <a:endParaRPr lang="en-US" sz="6000" b="1" dirty="0"/>
          </a:p>
        </p:txBody>
      </p:sp>
      <p:graphicFrame>
        <p:nvGraphicFramePr>
          <p:cNvPr id="17" name="Content Placeholder 3" descr="Timeline Placeholder">
            <a:extLst>
              <a:ext uri="{FF2B5EF4-FFF2-40B4-BE49-F238E27FC236}">
                <a16:creationId xmlns:a16="http://schemas.microsoft.com/office/drawing/2014/main" id="{D7A0AD85-0236-4029-AF4F-A72F14CD8507}"/>
              </a:ext>
            </a:extLst>
          </p:cNvPr>
          <p:cNvGraphicFramePr>
            <a:graphicFrameLocks noGrp="1"/>
          </p:cNvGraphicFramePr>
          <p:nvPr>
            <p:ph idx="1"/>
            <p:extLst>
              <p:ext uri="{D42A27DB-BD31-4B8C-83A1-F6EECF244321}">
                <p14:modId xmlns:p14="http://schemas.microsoft.com/office/powerpoint/2010/main" val="3735084784"/>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4184508"/>
      </p:ext>
    </p:extLst>
  </p:cSld>
  <p:clrMapOvr>
    <a:masterClrMapping/>
  </p:clrMapOvr>
  <p:transition spd="med">
    <p:wedg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ctrTitle"/>
          </p:nvPr>
        </p:nvSpPr>
        <p:spPr>
          <a:xfrm>
            <a:off x="0" y="-162560"/>
            <a:ext cx="6285317" cy="1463040"/>
          </a:xfrm>
        </p:spPr>
        <p:txBody>
          <a:bodyPr/>
          <a:lstStyle/>
          <a:p>
            <a:pPr algn="l"/>
            <a:r>
              <a:rPr lang="en-IN" sz="6000" b="1" dirty="0"/>
              <a:t> Strength …</a:t>
            </a:r>
            <a:endParaRPr lang="en-US" sz="6000" b="1" dirty="0"/>
          </a:p>
        </p:txBody>
      </p:sp>
      <p:sp>
        <p:nvSpPr>
          <p:cNvPr id="16" name="Subtitle 15"/>
          <p:cNvSpPr>
            <a:spLocks noGrp="1"/>
          </p:cNvSpPr>
          <p:nvPr>
            <p:ph type="subTitle" idx="1"/>
          </p:nvPr>
        </p:nvSpPr>
        <p:spPr>
          <a:xfrm>
            <a:off x="223521" y="1371600"/>
            <a:ext cx="6376712" cy="4734559"/>
          </a:xfrm>
        </p:spPr>
        <p:txBody>
          <a:bodyPr/>
          <a:lstStyle/>
          <a:p>
            <a:endParaRPr lang="en-IN" dirty="0"/>
          </a:p>
          <a:p>
            <a:pPr algn="l">
              <a:buFont typeface="Wingdings" pitchFamily="2" charset="2"/>
              <a:buChar char="Ø"/>
            </a:pPr>
            <a:r>
              <a:rPr lang="en-IN" dirty="0"/>
              <a:t>  Positivity</a:t>
            </a:r>
          </a:p>
          <a:p>
            <a:pPr algn="l">
              <a:buFont typeface="Wingdings" pitchFamily="2" charset="2"/>
              <a:buChar char="Ø"/>
            </a:pPr>
            <a:endParaRPr lang="en-IN" dirty="0"/>
          </a:p>
          <a:p>
            <a:pPr algn="l">
              <a:buFont typeface="Wingdings" pitchFamily="2" charset="2"/>
              <a:buChar char="Ø"/>
            </a:pPr>
            <a:r>
              <a:rPr lang="en-IN" dirty="0"/>
              <a:t>  Problem Solver</a:t>
            </a:r>
          </a:p>
          <a:p>
            <a:pPr algn="l">
              <a:buFont typeface="Wingdings" pitchFamily="2" charset="2"/>
              <a:buChar char="Ø"/>
            </a:pPr>
            <a:endParaRPr lang="en-IN" dirty="0"/>
          </a:p>
          <a:p>
            <a:pPr algn="l">
              <a:buFont typeface="Wingdings" pitchFamily="2" charset="2"/>
              <a:buChar char="Ø"/>
            </a:pPr>
            <a:r>
              <a:rPr lang="en-IN" dirty="0"/>
              <a:t>  Discipline</a:t>
            </a:r>
          </a:p>
          <a:p>
            <a:pPr algn="l">
              <a:buFont typeface="Wingdings" pitchFamily="2" charset="2"/>
              <a:buChar char="Ø"/>
            </a:pPr>
            <a:endParaRPr lang="en-IN" dirty="0"/>
          </a:p>
          <a:p>
            <a:pPr algn="l">
              <a:buFont typeface="Wingdings" pitchFamily="2" charset="2"/>
              <a:buChar char="Ø"/>
            </a:pPr>
            <a:r>
              <a:rPr lang="en-IN" dirty="0"/>
              <a:t> Resourceful</a:t>
            </a:r>
          </a:p>
          <a:p>
            <a:pPr algn="l">
              <a:buFont typeface="Wingdings" pitchFamily="2" charset="2"/>
              <a:buChar char="Ø"/>
            </a:pPr>
            <a:endParaRPr lang="en-US" dirty="0"/>
          </a:p>
        </p:txBody>
      </p:sp>
      <p:pic>
        <p:nvPicPr>
          <p:cNvPr id="18" name="Picture Placeholder 17" descr="Screenshot 2023-10-21 005246.png"/>
          <p:cNvPicPr>
            <a:picLocks noGrp="1" noChangeAspect="1"/>
          </p:cNvPicPr>
          <p:nvPr>
            <p:ph type="pic" sz="quarter" idx="13"/>
          </p:nvPr>
        </p:nvPicPr>
        <p:blipFill>
          <a:blip r:embed="rId2"/>
          <a:stretch>
            <a:fillRect/>
          </a:stretch>
        </p:blipFill>
        <p:spPr>
          <a:xfrm>
            <a:off x="6939280" y="314960"/>
            <a:ext cx="5229584" cy="5882639"/>
          </a:xfrm>
        </p:spPr>
      </p:pic>
    </p:spTree>
    <p:extLst>
      <p:ext uri="{BB962C8B-B14F-4D97-AF65-F5344CB8AC3E}">
        <p14:creationId xmlns:p14="http://schemas.microsoft.com/office/powerpoint/2010/main" val="2563119616"/>
      </p:ext>
    </p:extLst>
  </p:cSld>
  <p:clrMapOvr>
    <a:masterClrMapping/>
  </p:clrMapOvr>
  <p:transition spd="med">
    <p:wedg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descr="Tag=AccentColor&#10;Flavor=Light&#10;Target=Text"/>
          <p:cNvSpPr>
            <a:spLocks noGrp="1"/>
          </p:cNvSpPr>
          <p:nvPr>
            <p:ph type="subTitle" idx="13"/>
          </p:nvPr>
        </p:nvSpPr>
        <p:spPr>
          <a:xfrm>
            <a:off x="5369440" y="2001520"/>
            <a:ext cx="5898115" cy="4135120"/>
          </a:xfrm>
        </p:spPr>
        <p:txBody>
          <a:bodyPr>
            <a:normAutofit/>
          </a:bodyPr>
          <a:lstStyle/>
          <a:p>
            <a:pPr>
              <a:buFont typeface="Wingdings" pitchFamily="2" charset="2"/>
              <a:buChar char="Ø"/>
            </a:pPr>
            <a:endParaRPr lang="en-IN" dirty="0"/>
          </a:p>
          <a:p>
            <a:pPr>
              <a:buFont typeface="Wingdings" pitchFamily="2" charset="2"/>
              <a:buChar char="Ø"/>
            </a:pPr>
            <a:r>
              <a:rPr lang="en-IN" dirty="0"/>
              <a:t>  Too detail Oriented</a:t>
            </a:r>
          </a:p>
          <a:p>
            <a:pPr>
              <a:buFont typeface="Wingdings" pitchFamily="2" charset="2"/>
              <a:buChar char="Ø"/>
            </a:pPr>
            <a:endParaRPr lang="en-IN" dirty="0"/>
          </a:p>
          <a:p>
            <a:pPr>
              <a:buFont typeface="Wingdings" pitchFamily="2" charset="2"/>
              <a:buChar char="Ø"/>
            </a:pPr>
            <a:r>
              <a:rPr lang="en-IN" dirty="0"/>
              <a:t>  Impatient</a:t>
            </a:r>
          </a:p>
          <a:p>
            <a:pPr>
              <a:buFont typeface="Wingdings" pitchFamily="2" charset="2"/>
              <a:buChar char="Ø"/>
            </a:pPr>
            <a:endParaRPr lang="en-IN" dirty="0"/>
          </a:p>
          <a:p>
            <a:pPr>
              <a:buFont typeface="Wingdings" pitchFamily="2" charset="2"/>
              <a:buChar char="Ø"/>
            </a:pPr>
            <a:r>
              <a:rPr lang="en-IN" dirty="0"/>
              <a:t>  Saying NO</a:t>
            </a:r>
          </a:p>
          <a:p>
            <a:pPr>
              <a:buFont typeface="Wingdings" pitchFamily="2" charset="2"/>
              <a:buChar char="Ø"/>
            </a:pPr>
            <a:endParaRPr lang="en-IN" dirty="0"/>
          </a:p>
          <a:p>
            <a:pPr>
              <a:buFont typeface="Wingdings" pitchFamily="2" charset="2"/>
              <a:buChar char="Ø"/>
            </a:pPr>
            <a:r>
              <a:rPr lang="en-IN" dirty="0"/>
              <a:t>  Open Communicator</a:t>
            </a:r>
          </a:p>
        </p:txBody>
      </p:sp>
      <p:pic>
        <p:nvPicPr>
          <p:cNvPr id="17" name="Picture Placeholder 16" descr="A person in a suit reading">
            <a:extLst>
              <a:ext uri="{FF2B5EF4-FFF2-40B4-BE49-F238E27FC236}">
                <a16:creationId xmlns:a16="http://schemas.microsoft.com/office/drawing/2014/main" id="{A2D17E8B-7A48-40BF-8132-27E5B0DBE65E}"/>
              </a:ext>
            </a:extLst>
          </p:cNvPr>
          <p:cNvPicPr>
            <a:picLocks noGrp="1" noChangeAspect="1"/>
          </p:cNvPicPr>
          <p:nvPr>
            <p:ph type="pic" sz="quarter" idx="14"/>
          </p:nvPr>
        </p:nvPicPr>
        <p:blipFill>
          <a:blip r:embed="rId3"/>
          <a:stretch>
            <a:fillRect/>
          </a:stretch>
        </p:blipFill>
        <p:spPr>
          <a:xfrm>
            <a:off x="-11113" y="0"/>
            <a:ext cx="5162233" cy="6857999"/>
          </a:xfrm>
        </p:spPr>
      </p:pic>
      <p:sp>
        <p:nvSpPr>
          <p:cNvPr id="19" name="Slide Number Placeholder 5">
            <a:extLst>
              <a:ext uri="{FF2B5EF4-FFF2-40B4-BE49-F238E27FC236}">
                <a16:creationId xmlns:a16="http://schemas.microsoft.com/office/drawing/2014/main" id="{0F1BC668-CEDC-414E-9BE5-D2234A944056}"/>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9</a:t>
            </a:fld>
            <a:endParaRPr lang="en-US" dirty="0"/>
          </a:p>
        </p:txBody>
      </p:sp>
      <p:sp>
        <p:nvSpPr>
          <p:cNvPr id="7" name="Title 6"/>
          <p:cNvSpPr>
            <a:spLocks noGrp="1"/>
          </p:cNvSpPr>
          <p:nvPr>
            <p:ph type="title"/>
          </p:nvPr>
        </p:nvSpPr>
        <p:spPr>
          <a:xfrm>
            <a:off x="5288161" y="288498"/>
            <a:ext cx="5898114" cy="1357422"/>
          </a:xfrm>
        </p:spPr>
        <p:txBody>
          <a:bodyPr/>
          <a:lstStyle/>
          <a:p>
            <a:r>
              <a:rPr lang="en-IN" sz="6000" b="1" dirty="0"/>
              <a:t>Weakness …</a:t>
            </a:r>
            <a:endParaRPr lang="en-US" sz="6000" b="1" dirty="0"/>
          </a:p>
        </p:txBody>
      </p:sp>
    </p:spTree>
    <p:extLst>
      <p:ext uri="{BB962C8B-B14F-4D97-AF65-F5344CB8AC3E}">
        <p14:creationId xmlns:p14="http://schemas.microsoft.com/office/powerpoint/2010/main" val="3831612662"/>
      </p:ext>
    </p:extLst>
  </p:cSld>
  <p:clrMapOvr>
    <a:masterClrMapping/>
  </p:clrMapOvr>
  <p:transition spd="med">
    <p:wedg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183051C4-2D79-448E-99B6-938DB95EAB86}">
  <ds:schemaRefs>
    <ds:schemaRef ds:uri="http://schemas.microsoft.com/sharepoint/v3/contenttype/forms"/>
  </ds:schemaRefs>
</ds:datastoreItem>
</file>

<file path=customXml/itemProps2.xml><?xml version="1.0" encoding="utf-8"?>
<ds:datastoreItem xmlns:ds="http://schemas.openxmlformats.org/officeDocument/2006/customXml" ds:itemID="{36BC6E15-AA89-44FE-BE09-C297161C16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C2E3F1-BC53-4890-9C40-8815EC5A1FD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_SlateVTI</Template>
  <TotalTime>0</TotalTime>
  <Words>189</Words>
  <Application>Microsoft Office PowerPoint</Application>
  <PresentationFormat>Widescreen</PresentationFormat>
  <Paragraphs>73</Paragraphs>
  <Slides>10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Calisto MT</vt:lpstr>
      <vt:lpstr>Wingdings</vt:lpstr>
      <vt:lpstr>Wingdings 2</vt:lpstr>
      <vt:lpstr>SlateVTI</vt:lpstr>
      <vt:lpstr>PowerPoint Presentation</vt:lpstr>
      <vt:lpstr>My Name is Nirali H Parmar  I am From Junagadh.  Currently I am Pursuing My Diploma in Software Testing and Automation Course From Tops And Technologies.   </vt:lpstr>
      <vt:lpstr>Hobbies…</vt:lpstr>
      <vt:lpstr>I Am …</vt:lpstr>
      <vt:lpstr>I Love …</vt:lpstr>
      <vt:lpstr>I Hate ….</vt:lpstr>
      <vt:lpstr>Education</vt:lpstr>
      <vt:lpstr> Strength …</vt:lpstr>
      <vt:lpstr>Weakness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2021-04-27T18:17:36Z</dcterms:created>
  <dcterms:modified xsi:type="dcterms:W3CDTF">2023-12-18T03:36:28Z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