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52609-01CF-4144-86F1-8FC88C6438CE}" v="1" dt="2024-05-08T00:34:54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li Shah" userId="a5c72f98-bf6d-4f92-8c39-2cbdddb80dd2" providerId="ADAL" clId="{07F52609-01CF-4144-86F1-8FC88C6438CE}"/>
    <pc:docChg chg="modSld">
      <pc:chgData name="Nirali Shah" userId="a5c72f98-bf6d-4f92-8c39-2cbdddb80dd2" providerId="ADAL" clId="{07F52609-01CF-4144-86F1-8FC88C6438CE}" dt="2024-05-08T00:34:54.224" v="89"/>
      <pc:docMkLst>
        <pc:docMk/>
      </pc:docMkLst>
      <pc:sldChg chg="modSp mod">
        <pc:chgData name="Nirali Shah" userId="a5c72f98-bf6d-4f92-8c39-2cbdddb80dd2" providerId="ADAL" clId="{07F52609-01CF-4144-86F1-8FC88C6438CE}" dt="2024-05-08T00:34:54.224" v="89"/>
        <pc:sldMkLst>
          <pc:docMk/>
          <pc:sldMk cId="95992585" sldId="256"/>
        </pc:sldMkLst>
        <pc:spChg chg="mod">
          <ac:chgData name="Nirali Shah" userId="a5c72f98-bf6d-4f92-8c39-2cbdddb80dd2" providerId="ADAL" clId="{07F52609-01CF-4144-86F1-8FC88C6438CE}" dt="2024-05-08T00:34:54.224" v="89"/>
          <ac:spMkLst>
            <pc:docMk/>
            <pc:sldMk cId="95992585" sldId="256"/>
            <ac:spMk id="2" creationId="{0A0D90E1-C00E-4063-888C-380194B4EEDC}"/>
          </ac:spMkLst>
        </pc:spChg>
        <pc:spChg chg="mod">
          <ac:chgData name="Nirali Shah" userId="a5c72f98-bf6d-4f92-8c39-2cbdddb80dd2" providerId="ADAL" clId="{07F52609-01CF-4144-86F1-8FC88C6438CE}" dt="2024-05-08T00:34:54.224" v="89"/>
          <ac:spMkLst>
            <pc:docMk/>
            <pc:sldMk cId="95992585" sldId="256"/>
            <ac:spMk id="3" creationId="{2F6452B5-E3F6-445F-A101-0064D621F7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018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4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0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9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921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3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0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0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A0D90E1-C00E-4063-888C-380194B4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Pure Wellness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F6452B5-E3F6-445F-A101-0064D621F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Nirali Shah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Your Fitness Pal12">
            <a:extLst>
              <a:ext uri="{FF2B5EF4-FFF2-40B4-BE49-F238E27FC236}">
                <a16:creationId xmlns:a16="http://schemas.microsoft.com/office/drawing/2014/main" id="{5AE4FDE5-5C97-41AC-83E0-C7ACDAF29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42" y="0"/>
            <a:ext cx="96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Your Fitness Pal1">
            <a:extLst>
              <a:ext uri="{FF2B5EF4-FFF2-40B4-BE49-F238E27FC236}">
                <a16:creationId xmlns:a16="http://schemas.microsoft.com/office/drawing/2014/main" id="{F850F205-BFD0-4813-B433-64B00827D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42" y="0"/>
            <a:ext cx="96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Your Fitness Pal2">
            <a:extLst>
              <a:ext uri="{FF2B5EF4-FFF2-40B4-BE49-F238E27FC236}">
                <a16:creationId xmlns:a16="http://schemas.microsoft.com/office/drawing/2014/main" id="{9AEAA482-E547-4109-B3BD-BB7EF6D3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42" y="0"/>
            <a:ext cx="96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Your Fitness Pal3">
            <a:extLst>
              <a:ext uri="{FF2B5EF4-FFF2-40B4-BE49-F238E27FC236}">
                <a16:creationId xmlns:a16="http://schemas.microsoft.com/office/drawing/2014/main" id="{89FDFE23-0A70-4F5A-B735-F465B9516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42" y="0"/>
            <a:ext cx="96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Your Fitness Pal7">
            <a:extLst>
              <a:ext uri="{FF2B5EF4-FFF2-40B4-BE49-F238E27FC236}">
                <a16:creationId xmlns:a16="http://schemas.microsoft.com/office/drawing/2014/main" id="{BC8BB50B-217C-4AC0-AD91-03725DD1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42" y="0"/>
            <a:ext cx="96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Your Fitness Pal8">
            <a:extLst>
              <a:ext uri="{FF2B5EF4-FFF2-40B4-BE49-F238E27FC236}">
                <a16:creationId xmlns:a16="http://schemas.microsoft.com/office/drawing/2014/main" id="{8D397400-1908-445C-92D3-68ECF88A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42" y="0"/>
            <a:ext cx="96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Your Fitness Pal9">
            <a:extLst>
              <a:ext uri="{FF2B5EF4-FFF2-40B4-BE49-F238E27FC236}">
                <a16:creationId xmlns:a16="http://schemas.microsoft.com/office/drawing/2014/main" id="{078CF651-DFD1-4B5A-AD17-7198CBFB1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42" y="0"/>
            <a:ext cx="96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Your Fitness Pal10">
            <a:extLst>
              <a:ext uri="{FF2B5EF4-FFF2-40B4-BE49-F238E27FC236}">
                <a16:creationId xmlns:a16="http://schemas.microsoft.com/office/drawing/2014/main" id="{52CDBC20-DDED-4175-A585-DEBA8D50E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42" y="0"/>
            <a:ext cx="96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Your Fitness Pal11">
            <a:extLst>
              <a:ext uri="{FF2B5EF4-FFF2-40B4-BE49-F238E27FC236}">
                <a16:creationId xmlns:a16="http://schemas.microsoft.com/office/drawing/2014/main" id="{27CCCB3A-CF24-4B67-9D89-5D60AC99E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142" y="0"/>
            <a:ext cx="96777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</TotalTime>
  <Words>4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Pure Wellness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 Wellness</dc:title>
  <dc:creator/>
  <cp:lastModifiedBy>Nirali Shah</cp:lastModifiedBy>
  <cp:revision>1</cp:revision>
  <dcterms:created xsi:type="dcterms:W3CDTF">2024-05-08T00:33:13Z</dcterms:created>
  <dcterms:modified xsi:type="dcterms:W3CDTF">2024-05-08T00:35:02Z</dcterms:modified>
</cp:coreProperties>
</file>