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sldIdLst>
    <p:sldId id="256" r:id="rId4"/>
    <p:sldId id="257" r:id="rId6"/>
    <p:sldId id="258" r:id="rId7"/>
    <p:sldId id="259" r:id="rId8"/>
    <p:sldId id="261" r:id="rId9"/>
    <p:sldId id="262" r:id="rId10"/>
    <p:sldId id="264" r:id="rId11"/>
    <p:sldId id="265" r:id="rId12"/>
    <p:sldId id="266" r:id="rId13"/>
    <p:sldId id="267" r:id="rId14"/>
    <p:sldId id="272" r:id="rId15"/>
    <p:sldId id="271" r:id="rId16"/>
  </p:sldIdLst>
  <p:sldSz cx="12192000" cy="6858000"/>
  <p:notesSz cx="7772400" cy="10058400"/>
  <p:defaultTextStyle>
    <a:defPPr>
      <a:defRPr lang="en-GB"/>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1pPr>
    <a:lvl2pPr marL="742950" lvl="1" indent="-28575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2pPr>
    <a:lvl3pPr marL="1143000" lvl="2"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3pPr>
    <a:lvl4pPr marL="1600200" lvl="3"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4pPr>
    <a:lvl5pPr marL="2057400" lvl="4"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5pPr>
    <a:lvl6pPr marL="2286000" lvl="5"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6pPr>
    <a:lvl7pPr marL="2743200" lvl="6"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7pPr>
    <a:lvl8pPr marL="3200400" lvl="7"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8pPr>
    <a:lvl9pPr marL="3657600" lvl="8" indent="-228600" algn="l" defTabSz="4572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WenQuanYi Micro Hei"/>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706"/>
    <p:restoredTop sz="93627"/>
  </p:normalViewPr>
  <p:slideViewPr>
    <p:cSldViewPr showGuides="1">
      <p:cViewPr varScale="1">
        <p:scale>
          <a:sx n="59" d="100"/>
          <a:sy n="59" d="100"/>
        </p:scale>
        <p:origin x="976" y="76"/>
      </p:cViewPr>
      <p:guideLst>
        <p:guide orient="horz" pos="2160"/>
        <p:guide pos="3839"/>
      </p:guideLst>
    </p:cSldViewPr>
  </p:slideViewPr>
  <p:outlineViewPr>
    <p:cViewPr varScale="1">
      <p:scale>
        <a:sx n="170" d="200"/>
        <a:sy n="170" d="200"/>
      </p:scale>
      <p:origin x="-780" y="-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ectangle 1"/>
          <p:cNvSpPr>
            <a:spLocks noGrp="1" noRot="1" noChangeAspect="1"/>
          </p:cNvSpPr>
          <p:nvPr>
            <p:ph type="sldImg"/>
          </p:nvPr>
        </p:nvSpPr>
        <p:spPr>
          <a:xfrm>
            <a:off x="533400" y="763588"/>
            <a:ext cx="6702425" cy="3770312"/>
          </a:xfrm>
          <a:prstGeom prst="rect">
            <a:avLst/>
          </a:prstGeom>
          <a:noFill/>
          <a:ln w="9525">
            <a:noFill/>
          </a:ln>
        </p:spPr>
      </p:sp>
      <p:sp>
        <p:nvSpPr>
          <p:cNvPr id="2" name="Rectangle 2"/>
          <p:cNvSpPr>
            <a:spLocks noGrp="1" noChangeArrowheads="1"/>
          </p:cNvSpPr>
          <p:nvPr>
            <p:ph type="body"/>
          </p:nvPr>
        </p:nvSpPr>
        <p:spPr bwMode="auto">
          <a:xfrm>
            <a:off x="777875" y="4776788"/>
            <a:ext cx="6216650" cy="4524375"/>
          </a:xfrm>
          <a:prstGeom prst="rect">
            <a:avLst/>
          </a:prstGeom>
          <a:noFill/>
          <a:ln w="9525" cap="flat">
            <a:noFill/>
            <a:round/>
          </a:ln>
          <a:effectLst/>
        </p:spPr>
        <p:txBody>
          <a:bodyPr vert="horz" wrap="square" lIns="0" tIns="0" rIns="0" bIns="0" numCol="1" anchor="t" anchorCtr="0" compatLnSpc="1"/>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defRPr/>
            </a:pPr>
            <a:endParaRPr kumimoji="0" 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4099" name="Rectangle 3"/>
          <p:cNvSpPr>
            <a:spLocks noGrp="1" noChangeArrowheads="1"/>
          </p:cNvSpPr>
          <p:nvPr>
            <p:ph type="hdr"/>
          </p:nvPr>
        </p:nvSpPr>
        <p:spPr bwMode="auto">
          <a:xfrm>
            <a:off x="0" y="0"/>
            <a:ext cx="3371850" cy="501650"/>
          </a:xfrm>
          <a:prstGeom prst="rect">
            <a:avLst/>
          </a:prstGeom>
          <a:noFill/>
          <a:ln w="9525" cap="flat">
            <a:noFill/>
            <a:round/>
          </a:ln>
          <a:effectLst/>
        </p:spPr>
        <p:txBody>
          <a:bodyPr vert="horz" wrap="square" lIns="0" tIns="0" rIns="0" bIns="0" numCol="1" anchor="t"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0" name="Rectangle 4"/>
          <p:cNvSpPr>
            <a:spLocks noGrp="1" noChangeArrowheads="1"/>
          </p:cNvSpPr>
          <p:nvPr>
            <p:ph type="dt"/>
          </p:nvPr>
        </p:nvSpPr>
        <p:spPr bwMode="auto">
          <a:xfrm>
            <a:off x="4398963" y="0"/>
            <a:ext cx="3371850" cy="501650"/>
          </a:xfrm>
          <a:prstGeom prst="rect">
            <a:avLst/>
          </a:prstGeom>
          <a:noFill/>
          <a:ln w="9525" cap="flat">
            <a:noFill/>
            <a:round/>
          </a:ln>
          <a:effectLst/>
        </p:spPr>
        <p:txBody>
          <a:bodyPr vert="horz" wrap="square" lIns="0" tIns="0" rIns="0" bIns="0" numCol="1" anchor="t" anchorCtr="0" compatLnSpc="1"/>
          <a:lstStyle>
            <a:lvl1pPr algn="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r"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1" name="Rectangle 5"/>
          <p:cNvSpPr>
            <a:spLocks noGrp="1" noChangeArrowheads="1"/>
          </p:cNvSpPr>
          <p:nvPr>
            <p:ph type="ftr"/>
          </p:nvPr>
        </p:nvSpPr>
        <p:spPr bwMode="auto">
          <a:xfrm>
            <a:off x="0" y="9555163"/>
            <a:ext cx="3371850" cy="501650"/>
          </a:xfrm>
          <a:prstGeom prst="rect">
            <a:avLst/>
          </a:prstGeom>
          <a:noFill/>
          <a:ln w="9525" cap="flat">
            <a:noFill/>
            <a:round/>
          </a:ln>
          <a:effectLst/>
        </p:spPr>
        <p:txBody>
          <a:bodyPr vert="horz" wrap="square" lIns="0" tIns="0" rIns="0" bIns="0" numCol="1" anchor="b" anchorCtr="0" compatLnSpc="1"/>
          <a:lstStyle>
            <a:lvl1pPr eaLnBrk="1" hangingPunct="0">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defRPr/>
            </a:pPr>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ea typeface="DejaVu Sans" charset="0"/>
              <a:cs typeface="DejaVu Sans" charset="0"/>
            </a:endParaRPr>
          </a:p>
        </p:txBody>
      </p:sp>
      <p:sp>
        <p:nvSpPr>
          <p:cNvPr id="4102" name="Rectangle 6"/>
          <p:cNvSpPr>
            <a:spLocks noGrp="1" noChangeArrowheads="1"/>
          </p:cNvSpPr>
          <p:nvPr>
            <p:ph type="sldNum"/>
          </p:nvPr>
        </p:nvSpPr>
        <p:spPr bwMode="auto">
          <a:xfrm>
            <a:off x="4398963" y="9555163"/>
            <a:ext cx="3371850" cy="501650"/>
          </a:xfrm>
          <a:prstGeom prst="rect">
            <a:avLst/>
          </a:prstGeom>
          <a:noFill/>
          <a:ln w="9525" cap="flat">
            <a:noFill/>
            <a:round/>
          </a:ln>
          <a:effectLst/>
        </p:spPr>
        <p:txBody>
          <a:bodyPr vert="horz" wrap="square" lIns="0" tIns="0" rIns="0" bIns="0" numCol="1" anchor="b" anchorCtr="0" compatLnSpc="1"/>
          <a:p>
            <a:pPr lvl="0" algn="r" defTabSz="457200"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Tree>
  </p:cSld>
  <p:clrMap bg1="lt1" tx1="dk1" bg2="lt2" tx2="dk2" accent1="accent1" accent2="accent2" accent3="accent3" accent4="accent4" accent5="accent5" accent6="accent6" hlink="hlink" folHlink="folHlink"/>
  <p:hf sldNum="0" hdr="0" ft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512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5124"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355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3556"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560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5604"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65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765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7652"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717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7172"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921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126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3315"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5363"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7411"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19459"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19460"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Rectangle 6"/>
          <p:cNvSpPr txBox="1">
            <a:spLocks noGrp="1"/>
          </p:cNvSpPr>
          <p:nvPr>
            <p:ph type="sldNum" sz="quarter"/>
          </p:nvPr>
        </p:nvSpPr>
        <p:spPr>
          <a:xfrm>
            <a:off x="4398963" y="9555163"/>
            <a:ext cx="3371850" cy="501650"/>
          </a:xfrm>
          <a:prstGeom prst="rect">
            <a:avLst/>
          </a:prstGeom>
          <a:noFill/>
          <a:ln w="9525">
            <a:noFill/>
          </a:ln>
        </p:spPr>
        <p:txBody>
          <a:bodyPr lIns="0" tIns="0" rIns="0" bIns="0" anchor="b" anchorCtr="0"/>
          <a:p>
            <a:pPr lvl="0" algn="r" defTabSz="457200" eaLnBrk="1">
              <a:lnSpc>
                <a:spcPct val="93000"/>
              </a:lnSpc>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pPr>
            <a:fld id="{9A0DB2DC-4C9A-4742-B13C-FB6460FD3503}" type="slidenum">
              <a:rPr lang="en-US" altLang="en-US" sz="1400" dirty="0">
                <a:solidFill>
                  <a:srgbClr val="000000"/>
                </a:solidFill>
                <a:latin typeface="Times New Roman" panose="02020603050405020304" pitchFamily="18" charset="0"/>
                <a:ea typeface="DejaVu Sans"/>
              </a:rPr>
            </a:fld>
            <a:endParaRPr lang="en-US" altLang="en-US" sz="1400" dirty="0">
              <a:solidFill>
                <a:srgbClr val="000000"/>
              </a:solidFill>
              <a:latin typeface="Times New Roman" panose="02020603050405020304" pitchFamily="18" charset="0"/>
              <a:ea typeface="DejaVu Sans"/>
            </a:endParaRPr>
          </a:p>
        </p:txBody>
      </p:sp>
      <p:sp>
        <p:nvSpPr>
          <p:cNvPr id="21507" name="Rectangle 1"/>
          <p:cNvSpPr>
            <a:spLocks noGrp="1" noRot="1" noChangeAspect="1" noTextEdit="1"/>
          </p:cNvSpPr>
          <p:nvPr>
            <p:ph type="sldImg"/>
          </p:nvPr>
        </p:nvSpPr>
        <p:spPr>
          <a:xfrm>
            <a:off x="533400" y="763588"/>
            <a:ext cx="6704013" cy="3771900"/>
          </a:xfrm>
          <a:solidFill>
            <a:srgbClr val="FFFFFF">
              <a:alpha val="100000"/>
            </a:srgbClr>
          </a:solidFill>
          <a:ln>
            <a:solidFill>
              <a:srgbClr val="000000">
                <a:alpha val="100000"/>
              </a:srgbClr>
            </a:solidFill>
            <a:miter lim="800000"/>
          </a:ln>
        </p:spPr>
      </p:sp>
      <p:sp>
        <p:nvSpPr>
          <p:cNvPr id="21508" name="Rectangle 2"/>
          <p:cNvSpPr>
            <a:spLocks noGrp="1"/>
          </p:cNvSpPr>
          <p:nvPr>
            <p:ph type="body" idx="1"/>
          </p:nvPr>
        </p:nvSpPr>
        <p:spPr>
          <a:xfrm>
            <a:off x="777875" y="4776788"/>
            <a:ext cx="6218238" cy="4525962"/>
          </a:xfrm>
        </p:spPr>
        <p:txBody>
          <a:bodyPr wrap="none" lIns="0" tIns="0" rIns="0" bIns="0" anchor="ctr"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604963"/>
            <a:ext cx="2741084" cy="39751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8" name="Slide Number Placeholder 7"/>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3" name="Slide Number Placeholder 2"/>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1084" cy="584993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Date Placeholder 3"/>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5" name="Slide Number Placeholder 4"/>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8" name="Slide Number Placeholder 7"/>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4" name="Slide Number Placeholder 3"/>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3" name="Slide Number Placeholder 2"/>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0" tIns="69088" rIns="0" bIns="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defRPr/>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idx="10"/>
          </p:nvPr>
        </p:nvSpPr>
        <p:spPr/>
        <p:txBody>
          <a:bodyPr/>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6" name="Slide Number Placeholder 5"/>
          <p:cNvSpPr>
            <a:spLocks noGrp="1"/>
          </p:cNvSpPr>
          <p:nvPr>
            <p:ph type="sldNum" idx="11"/>
          </p:nvPr>
        </p:nvSpPr>
        <p:spPr/>
        <p:txBody>
          <a:bodyPr/>
          <a:p>
            <a:pPr lvl="0" eaLnBrk="1" hangingPunct="1">
              <a:buClr>
                <a:srgbClr val="000000"/>
              </a:buClr>
              <a:buSzPct val="100000"/>
              <a:buNone/>
            </a:pPr>
            <a:fld id="{9A0DB2DC-4C9A-4742-B13C-FB6460FD3503}" type="slidenum">
              <a:rPr lang="en-US" altLang="en-US" dirty="0"/>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1"/>
          <p:cNvSpPr>
            <a:spLocks noGrp="1"/>
          </p:cNvSpPr>
          <p:nvPr>
            <p:ph type="title"/>
          </p:nvPr>
        </p:nvSpPr>
        <p:spPr>
          <a:xfrm>
            <a:off x="914400" y="2130425"/>
            <a:ext cx="10361613" cy="1468438"/>
          </a:xfrm>
          <a:prstGeom prst="rect">
            <a:avLst/>
          </a:prstGeom>
          <a:noFill/>
          <a:ln w="9525">
            <a:noFill/>
          </a:ln>
        </p:spPr>
        <p:txBody>
          <a:bodyPr anchor="ctr" anchorCtr="0"/>
          <a:p>
            <a:pPr lvl="0"/>
            <a:r>
              <a:rPr lang="en-GB" altLang="en-US" dirty="0"/>
              <a:t>Click to edit Master title style</a:t>
            </a:r>
            <a:endParaRPr lang="en-GB" altLang="en-US" dirty="0"/>
          </a:p>
        </p:txBody>
      </p:sp>
      <p:sp>
        <p:nvSpPr>
          <p:cNvPr id="2" name="Rectangle 2"/>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1028" name="Text Box 3"/>
          <p:cNvSpPr txBox="1"/>
          <p:nvPr/>
        </p:nvSpPr>
        <p:spPr>
          <a:xfrm>
            <a:off x="4165600" y="6356350"/>
            <a:ext cx="3860800" cy="365125"/>
          </a:xfrm>
          <a:prstGeom prst="rect">
            <a:avLst/>
          </a:prstGeom>
          <a:noFill/>
          <a:ln w="9525">
            <a:noFill/>
          </a:ln>
        </p:spPr>
        <p:txBody>
          <a:bodyPr wrap="none" anchor="ctr" anchorCtr="0"/>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4"/>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lvl="0" eaLnBrk="1" hangingPunct="1">
              <a:buClr>
                <a:srgbClr val="000000"/>
              </a:buClr>
              <a:buSzPct val="100000"/>
              <a:buNone/>
            </a:pPr>
            <a:fld id="{9A0DB2DC-4C9A-4742-B13C-FB6460FD3503}" type="slidenum">
              <a:rPr lang="en-US" altLang="en-US" dirty="0"/>
            </a:fld>
            <a:endParaRPr lang="en-US" altLang="en-US" dirty="0"/>
          </a:p>
        </p:txBody>
      </p:sp>
      <p:sp>
        <p:nvSpPr>
          <p:cNvPr id="1030" name="Rectangle 5"/>
          <p:cNvSpPr>
            <a:spLocks noGrp="1"/>
          </p:cNvSpPr>
          <p:nvPr>
            <p:ph type="body" idx="1"/>
          </p:nvPr>
        </p:nvSpPr>
        <p:spPr>
          <a:xfrm>
            <a:off x="609600" y="1604963"/>
            <a:ext cx="10971213" cy="3975100"/>
          </a:xfrm>
          <a:prstGeom prst="rect">
            <a:avLst/>
          </a:prstGeom>
          <a:noFill/>
          <a:ln w="9525">
            <a:noFill/>
          </a:ln>
        </p:spPr>
        <p:txBody>
          <a:bodyPr lIns="0" tIns="69088" rIns="0" bIns="0"/>
          <a:p>
            <a:pPr lvl="0"/>
            <a:r>
              <a:rPr lang="en-GB" altLang="en-US" dirty="0"/>
              <a:t>Click to edit the outline text format</a:t>
            </a:r>
            <a:endParaRPr lang="en-GB" altLang="en-US" dirty="0"/>
          </a:p>
          <a:p>
            <a:pPr lvl="1"/>
            <a:r>
              <a:rPr lang="en-GB" altLang="en-US" dirty="0"/>
              <a:t>Second Outline Level</a:t>
            </a:r>
            <a:endParaRPr lang="en-GB" altLang="en-US" dirty="0"/>
          </a:p>
          <a:p>
            <a:pPr lvl="2"/>
            <a:r>
              <a:rPr lang="en-GB" altLang="en-US" dirty="0"/>
              <a:t>Third Outline Level</a:t>
            </a:r>
            <a:endParaRPr lang="en-GB" altLang="en-US" dirty="0"/>
          </a:p>
          <a:p>
            <a:pPr lvl="3"/>
            <a:r>
              <a:rPr lang="en-GB" altLang="en-US" dirty="0"/>
              <a:t>Fourth Outline Level</a:t>
            </a:r>
            <a:endParaRPr lang="en-GB" altLang="en-US" dirty="0"/>
          </a:p>
          <a:p>
            <a:pPr lvl="4"/>
            <a:r>
              <a:rPr lang="en-GB" altLang="en-US" dirty="0"/>
              <a:t>Fifth Outline Level</a:t>
            </a:r>
            <a:endParaRPr lang="en-GB" altLang="en-US" dirty="0"/>
          </a:p>
          <a:p>
            <a:pPr lvl="4"/>
            <a:r>
              <a:rPr lang="en-GB" altLang="en-US" dirty="0"/>
              <a:t>Sixth Outline Level</a:t>
            </a:r>
            <a:endParaRPr lang="en-GB" altLang="en-US" dirty="0"/>
          </a:p>
          <a:p>
            <a:pPr lvl="4"/>
            <a:r>
              <a:rPr lang="en-GB" altLang="en-US" dirty="0"/>
              <a:t>Seventh Outline Level</a:t>
            </a:r>
            <a:endParaRPr lang="en-GB"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Rectangle 1"/>
          <p:cNvSpPr>
            <a:spLocks noGrp="1"/>
          </p:cNvSpPr>
          <p:nvPr>
            <p:ph type="title"/>
          </p:nvPr>
        </p:nvSpPr>
        <p:spPr>
          <a:xfrm>
            <a:off x="609600" y="274638"/>
            <a:ext cx="10971213" cy="1141412"/>
          </a:xfrm>
          <a:prstGeom prst="rect">
            <a:avLst/>
          </a:prstGeom>
          <a:noFill/>
          <a:ln w="9525">
            <a:noFill/>
          </a:ln>
        </p:spPr>
        <p:txBody>
          <a:bodyPr anchor="ctr" anchorCtr="0"/>
          <a:p>
            <a:pPr lvl="0"/>
            <a:r>
              <a:rPr lang="en-GB" altLang="en-US" dirty="0"/>
              <a:t>Click to edit Master title style</a:t>
            </a:r>
            <a:endParaRPr lang="en-GB" altLang="en-US" dirty="0"/>
          </a:p>
        </p:txBody>
      </p:sp>
      <p:sp>
        <p:nvSpPr>
          <p:cNvPr id="2051" name="Rectangle 2"/>
          <p:cNvSpPr>
            <a:spLocks noGrp="1"/>
          </p:cNvSpPr>
          <p:nvPr>
            <p:ph type="body" idx="1"/>
          </p:nvPr>
        </p:nvSpPr>
        <p:spPr>
          <a:xfrm>
            <a:off x="609600" y="1600200"/>
            <a:ext cx="10971213" cy="4524375"/>
          </a:xfrm>
          <a:prstGeom prst="rect">
            <a:avLst/>
          </a:prstGeom>
          <a:noFill/>
          <a:ln w="9525">
            <a:noFill/>
          </a:ln>
        </p:spPr>
        <p:txBody>
          <a:bodyPr/>
          <a:p>
            <a:pPr lvl="0"/>
            <a:r>
              <a:rPr lang="en-GB" altLang="en-US" dirty="0"/>
              <a:t>Click to edit Master text styles</a:t>
            </a:r>
            <a:endParaRPr lang="en-GB" altLang="en-US" dirty="0"/>
          </a:p>
          <a:p>
            <a:pPr lvl="1"/>
            <a:r>
              <a:rPr lang="en-GB" altLang="en-US" dirty="0"/>
              <a:t>Second level</a:t>
            </a:r>
            <a:endParaRPr lang="en-GB" altLang="en-US" dirty="0"/>
          </a:p>
          <a:p>
            <a:pPr lvl="2"/>
            <a:r>
              <a:rPr lang="en-GB" altLang="en-US" dirty="0"/>
              <a:t>Third level</a:t>
            </a:r>
            <a:endParaRPr lang="en-GB" altLang="en-US" dirty="0"/>
          </a:p>
          <a:p>
            <a:pPr lvl="3"/>
            <a:r>
              <a:rPr lang="en-GB" altLang="en-US" dirty="0"/>
              <a:t>Fourth level</a:t>
            </a:r>
            <a:endParaRPr lang="en-GB" altLang="en-US" dirty="0"/>
          </a:p>
          <a:p>
            <a:pPr lvl="4"/>
            <a:r>
              <a:rPr lang="en-GB" altLang="en-US" dirty="0"/>
              <a:t>Fifth level</a:t>
            </a:r>
            <a:endParaRPr lang="en-GB" altLang="en-US" dirty="0"/>
          </a:p>
        </p:txBody>
      </p:sp>
      <p:sp>
        <p:nvSpPr>
          <p:cNvPr id="2" name="Rectangle 3"/>
          <p:cNvSpPr>
            <a:spLocks noGrp="1" noChangeArrowheads="1"/>
          </p:cNvSpPr>
          <p:nvPr>
            <p:ph type="dt"/>
          </p:nvPr>
        </p:nvSpPr>
        <p:spPr bwMode="auto">
          <a:xfrm>
            <a:off x="609600" y="6356350"/>
            <a:ext cx="2843213" cy="363538"/>
          </a:xfrm>
          <a:prstGeom prst="rect">
            <a:avLst/>
          </a:prstGeom>
          <a:noFill/>
          <a:ln w="9525" cap="flat">
            <a:noFill/>
            <a:round/>
          </a:ln>
          <a:effectLst/>
        </p:spPr>
        <p:txBody>
          <a:bodyPr vert="horz" wrap="square" lIns="91440" tIns="45720" rIns="91440" bIns="45720" numCol="1" anchor="ctr" anchorCtr="0" compatLnSpc="1"/>
          <a:lstStyle>
            <a:lvl1pPr eaLnBrk="1" hangingPunct="1">
              <a:lnSpc>
                <a:spcPct val="100000"/>
              </a:lnSpc>
              <a:buClr>
                <a:srgbClr val="000000"/>
              </a:buClr>
              <a:buSzPct val="100000"/>
              <a:buFont typeface="Times New Roman" panose="02020603050405020304" pitchFamily="18" charset="0"/>
              <a:buNone/>
              <a:tabLst>
                <a:tab pos="457200" algn="l"/>
                <a:tab pos="914400" algn="l"/>
                <a:tab pos="1371600" algn="l"/>
                <a:tab pos="1828800" algn="l"/>
              </a:tabLst>
              <a:defRPr sz="1200">
                <a:solidFill>
                  <a:srgbClr val="8B8B8B"/>
                </a:solidFill>
                <a:latin typeface="+mn-lt"/>
                <a:ea typeface="DejaVu Sans" charset="0"/>
                <a:cs typeface="DejaVu Sans" charset="0"/>
              </a:defRPr>
            </a:lvl1p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Lst>
              <a:defRPr/>
            </a:pPr>
            <a:r>
              <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rPr>
              <a:t>2/7/20</a:t>
            </a:r>
            <a:endParaRPr kumimoji="0" lang="en-US" sz="1200" b="0" i="0" u="none" strike="noStrike" kern="1200" cap="none" spc="0" normalizeH="0" baseline="0" noProof="0">
              <a:ln>
                <a:noFill/>
              </a:ln>
              <a:solidFill>
                <a:srgbClr val="8B8B8B"/>
              </a:solidFill>
              <a:effectLst/>
              <a:uLnTx/>
              <a:uFillTx/>
              <a:latin typeface="+mn-lt"/>
              <a:ea typeface="DejaVu Sans" charset="0"/>
              <a:cs typeface="DejaVu Sans" charset="0"/>
            </a:endParaRPr>
          </a:p>
        </p:txBody>
      </p:sp>
      <p:sp>
        <p:nvSpPr>
          <p:cNvPr id="2053" name="Text Box 4"/>
          <p:cNvSpPr txBox="1"/>
          <p:nvPr/>
        </p:nvSpPr>
        <p:spPr>
          <a:xfrm>
            <a:off x="4165600" y="6356350"/>
            <a:ext cx="3860800" cy="365125"/>
          </a:xfrm>
          <a:prstGeom prst="rect">
            <a:avLst/>
          </a:prstGeom>
          <a:noFill/>
          <a:ln w="9525">
            <a:noFill/>
          </a:ln>
        </p:spPr>
        <p:txBody>
          <a:bodyPr wrap="none" anchor="ctr" anchorCtr="0"/>
          <a:p>
            <a:pPr lvl="0"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sp>
        <p:nvSpPr>
          <p:cNvPr id="3" name="Rectangle 5"/>
          <p:cNvSpPr>
            <a:spLocks noGrp="1" noChangeArrowheads="1"/>
          </p:cNvSpPr>
          <p:nvPr>
            <p:ph type="sldNum"/>
          </p:nvPr>
        </p:nvSpPr>
        <p:spPr bwMode="auto">
          <a:xfrm>
            <a:off x="8737600" y="6356350"/>
            <a:ext cx="2843213" cy="363538"/>
          </a:xfrm>
          <a:prstGeom prst="rect">
            <a:avLst/>
          </a:prstGeom>
          <a:noFill/>
          <a:ln w="9525" cap="flat">
            <a:noFill/>
            <a:round/>
          </a:ln>
          <a:effectLst/>
        </p:spPr>
        <p:txBody>
          <a:bodyPr vert="horz" wrap="square" lIns="91440" tIns="45720" rIns="91440" bIns="45720" numCol="1" anchor="ctr" anchorCtr="0" compatLnSpc="1"/>
          <a:lstStyle>
            <a:lvl1pPr algn="r">
              <a:buFont typeface="Times New Roman" panose="02020603050405020304" pitchFamily="18" charset="0"/>
              <a:defRPr sz="1200">
                <a:solidFill>
                  <a:srgbClr val="8B8B8B"/>
                </a:solidFill>
                <a:latin typeface="Calibri" panose="020F0502020204030204" charset="0"/>
                <a:ea typeface="DejaVu Sans"/>
              </a:defRPr>
            </a:lvl1pPr>
          </a:lstStyle>
          <a:p>
            <a:pPr lvl="0" eaLnBrk="1" hangingPunct="1">
              <a:buClr>
                <a:srgbClr val="000000"/>
              </a:buClr>
              <a:buSzPct val="100000"/>
              <a:buNone/>
            </a:pPr>
            <a:fld id="{9A0DB2DC-4C9A-4742-B13C-FB6460FD3503}" type="slidenum">
              <a:rPr lang="en-US" altLang="en-US" dirty="0"/>
            </a:fld>
            <a:endParaRPr lang="en-US"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panose="020F0502020204030204"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anose="02020603050405020304" pitchFamily="18" charset="0"/>
        <a:defRPr>
          <a:solidFill>
            <a:srgbClr val="000000"/>
          </a:solidFill>
          <a:latin typeface="Calibri" panose="020F0502020204030204"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4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9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6pPr>
      <a:lvl7pPr marL="29718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7pPr>
      <a:lvl8pPr marL="34290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8pPr>
      <a:lvl9pPr marL="3886200" indent="-228600" algn="l" defTabSz="457200" rtl="0" fontAlgn="base">
        <a:lnSpc>
          <a:spcPct val="83000"/>
        </a:lnSpc>
        <a:spcBef>
          <a:spcPts val="29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4.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4.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1"/>
          <p:cNvSpPr>
            <a:spLocks noGrp="1"/>
          </p:cNvSpPr>
          <p:nvPr>
            <p:ph type="subTitle" idx="4294967295"/>
          </p:nvPr>
        </p:nvSpPr>
        <p:spPr>
          <a:xfrm>
            <a:off x="0" y="4143375"/>
            <a:ext cx="12192000" cy="1643063"/>
          </a:xfrm>
          <a:solidFill>
            <a:srgbClr val="FFFFFF">
              <a:alpha val="100000"/>
            </a:srgbClr>
          </a:solidFill>
        </p:spPr>
        <p:txBody>
          <a:bodyPr vert="horz" wrap="square" lIns="91440" tIns="45720" rIns="91440" bIns="45720" anchor="t" anchorCtr="0"/>
          <a:lstStyle>
            <a:lvl1pPr marL="0" lvl="0" indent="0" algn="ctr">
              <a:buClr>
                <a:srgbClr val="000000"/>
              </a:buClr>
              <a:buSzPct val="100000"/>
              <a:buFont typeface="Times New Roman" panose="02020603050405020304" pitchFamily="18" charset="0"/>
              <a:buNone/>
              <a:defRPr/>
            </a:lvl1pPr>
            <a:lvl2pPr marL="457200" lvl="1" indent="0" algn="ctr">
              <a:buClr>
                <a:srgbClr val="000000"/>
              </a:buClr>
              <a:buSzPct val="100000"/>
              <a:buFont typeface="Times New Roman" panose="02020603050405020304" pitchFamily="18" charset="0"/>
              <a:buNone/>
              <a:defRPr/>
            </a:lvl2pPr>
            <a:lvl3pPr marL="914400" lvl="2" indent="0" algn="ctr">
              <a:buClr>
                <a:srgbClr val="000000"/>
              </a:buClr>
              <a:buSzPct val="100000"/>
              <a:buFont typeface="Times New Roman" panose="02020603050405020304" pitchFamily="18" charset="0"/>
              <a:buNone/>
              <a:defRPr/>
            </a:lvl3pPr>
            <a:lvl4pPr marL="1371600" lvl="3" indent="0" algn="ctr">
              <a:buClr>
                <a:srgbClr val="000000"/>
              </a:buClr>
              <a:buSzPct val="100000"/>
              <a:buFont typeface="Times New Roman" panose="02020603050405020304" pitchFamily="18" charset="0"/>
              <a:buNone/>
              <a:defRPr/>
            </a:lvl4pPr>
            <a:lvl5pPr marL="1828800" lvl="4" indent="0" algn="ctr">
              <a:buClr>
                <a:srgbClr val="000000"/>
              </a:buClr>
              <a:buSzPct val="100000"/>
              <a:buFont typeface="Times New Roman" panose="02020603050405020304" pitchFamily="18" charset="0"/>
              <a:buNone/>
              <a:defRPr/>
            </a:lvl5pPr>
          </a:lstStyle>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anose="02020603050405020304" pitchFamily="18" charset="0"/>
                <a:cs typeface="Times New Roman" panose="02020603050405020304" pitchFamily="18" charset="0"/>
              </a:rPr>
              <a:t>             PRESENTED BY                                                                           </a:t>
            </a:r>
            <a:r>
              <a:rPr lang="en-GB" altLang="en-US" sz="2000" b="1"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       SUPERVISOR</a:t>
            </a:r>
            <a:endParaRPr lang="en-US" altLang="en-US" sz="2000" b="1" dirty="0">
              <a:solidFill>
                <a:schemeClr val="tx1"/>
              </a:solidFill>
              <a:latin typeface="Times New Roman" panose="02020603050405020304" pitchFamily="18" charset="0"/>
              <a:cs typeface="Times New Roman" panose="02020603050405020304" pitchFamily="18"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anose="02020603050405020304" pitchFamily="18" charset="0"/>
                <a:cs typeface="Times New Roman" panose="02020603050405020304" pitchFamily="18" charset="0"/>
              </a:rPr>
              <a:t>        NIRANJAN KUMAR M                                                      </a:t>
            </a:r>
            <a:r>
              <a:rPr lang="en-GB" altLang="en-US" sz="2000" b="1"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Mrs.K.Valli Priyadharshini M.E., (PhD),</a:t>
            </a:r>
            <a:endParaRPr lang="en-US" altLang="en-US" sz="2000" b="1" dirty="0">
              <a:solidFill>
                <a:schemeClr val="tx1"/>
              </a:solidFill>
              <a:latin typeface="Times New Roman" panose="02020603050405020304" pitchFamily="18" charset="0"/>
              <a:cs typeface="Times New Roman" panose="02020603050405020304" pitchFamily="18" charset="0"/>
            </a:endParaRPr>
          </a:p>
          <a:p>
            <a:pPr lvl="0" algn="just" defTabSz="457200" eaLnBrk="1" hangingPunct="1">
              <a:lnSpc>
                <a:spcPct val="100000"/>
              </a:lnSpc>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000" b="1" dirty="0">
                <a:solidFill>
                  <a:schemeClr val="tx1"/>
                </a:solidFill>
                <a:latin typeface="Times New Roman" panose="02020603050405020304" pitchFamily="18" charset="0"/>
                <a:cs typeface="Times New Roman" panose="02020603050405020304" pitchFamily="18" charset="0"/>
              </a:rPr>
              <a:t>           2303811710421107                                                                                        </a:t>
            </a:r>
            <a:r>
              <a:rPr lang="en-GB" altLang="en-US" sz="2000" b="1" dirty="0">
                <a:solidFill>
                  <a:schemeClr val="tx1"/>
                </a:solidFill>
                <a:latin typeface="Times New Roman" panose="02020603050405020304" pitchFamily="18" charset="0"/>
                <a:cs typeface="Times New Roman" panose="02020603050405020304" pitchFamily="18" charset="0"/>
              </a:rPr>
              <a:t>       </a:t>
            </a:r>
            <a:r>
              <a:rPr lang="en-US" altLang="en-US" sz="2000" b="1" dirty="0">
                <a:solidFill>
                  <a:schemeClr val="tx1"/>
                </a:solidFill>
                <a:latin typeface="Times New Roman" panose="02020603050405020304" pitchFamily="18" charset="0"/>
                <a:cs typeface="Times New Roman" panose="02020603050405020304" pitchFamily="18" charset="0"/>
              </a:rPr>
              <a:t>AP/CSE.</a:t>
            </a:r>
            <a:endParaRPr lang="en-US" altLang="en-US" sz="2000" b="1" dirty="0">
              <a:solidFill>
                <a:schemeClr val="tx1"/>
              </a:solidFill>
              <a:latin typeface="Times New Roman" panose="02020603050405020304" pitchFamily="18" charset="0"/>
              <a:cs typeface="Times New Roman" panose="02020603050405020304" pitchFamily="18" charset="0"/>
            </a:endParaRPr>
          </a:p>
          <a:p>
            <a:pPr lvl="0" algn="r"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b="1" dirty="0">
              <a:solidFill>
                <a:srgbClr val="002060"/>
              </a:solidFill>
              <a:latin typeface="Times New Roman" panose="02020603050405020304" pitchFamily="18" charset="0"/>
              <a:cs typeface="Times New Roman" panose="02020603050405020304" pitchFamily="18" charset="0"/>
            </a:endParaRPr>
          </a:p>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b="1" dirty="0">
              <a:solidFill>
                <a:srgbClr val="002060"/>
              </a:solidFill>
              <a:latin typeface="Times New Roman" panose="02020603050405020304" pitchFamily="18" charset="0"/>
              <a:cs typeface="Times New Roman" panose="02020603050405020304" pitchFamily="18" charset="0"/>
            </a:endParaRPr>
          </a:p>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b="1" dirty="0">
              <a:solidFill>
                <a:srgbClr val="002060"/>
              </a:solidFill>
              <a:latin typeface="Times New Roman" panose="02020603050405020304" pitchFamily="18" charset="0"/>
              <a:cs typeface="Times New Roman" panose="02020603050405020304" pitchFamily="18" charset="0"/>
            </a:endParaRPr>
          </a:p>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600" b="1" dirty="0">
                <a:solidFill>
                  <a:srgbClr val="002060"/>
                </a:solidFill>
                <a:latin typeface="Times New Roman" panose="02020603050405020304" pitchFamily="18" charset="0"/>
                <a:cs typeface="Times New Roman" panose="02020603050405020304" pitchFamily="18" charset="0"/>
              </a:rPr>
              <a:t>						</a:t>
            </a:r>
            <a:endParaRPr lang="en-US" altLang="en-US" sz="1600" b="1" dirty="0">
              <a:solidFill>
                <a:srgbClr val="002060"/>
              </a:solidFill>
              <a:latin typeface="Times New Roman" panose="02020603050405020304" pitchFamily="18" charset="0"/>
              <a:cs typeface="Times New Roman" panose="02020603050405020304" pitchFamily="18" charset="0"/>
            </a:endParaRPr>
          </a:p>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b="1" dirty="0">
              <a:solidFill>
                <a:srgbClr val="002060"/>
              </a:solidFill>
              <a:latin typeface="Times New Roman" panose="02020603050405020304" pitchFamily="18" charset="0"/>
              <a:cs typeface="Times New Roman" panose="02020603050405020304" pitchFamily="18" charset="0"/>
            </a:endParaRPr>
          </a:p>
          <a:p>
            <a:pPr lvl="0"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b="1" dirty="0">
              <a:solidFill>
                <a:srgbClr val="FF0000"/>
              </a:solidFill>
              <a:latin typeface="Times New Roman" panose="02020603050405020304" pitchFamily="18" charset="0"/>
              <a:cs typeface="Times New Roman" panose="02020603050405020304" pitchFamily="18" charset="0"/>
            </a:endParaRPr>
          </a:p>
          <a:p>
            <a:pPr lvl="0" algn="r" defTabSz="457200" eaLnBrk="1" hangingPunct="1">
              <a:lnSpc>
                <a:spcPct val="17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b="1" dirty="0">
              <a:solidFill>
                <a:srgbClr val="FF0000"/>
              </a:solidFill>
              <a:latin typeface="Times New Roman" panose="02020603050405020304" pitchFamily="18" charset="0"/>
              <a:cs typeface="Times New Roman" panose="02020603050405020304" pitchFamily="18" charset="0"/>
            </a:endParaRPr>
          </a:p>
          <a:p>
            <a:pPr lvl="0" algn="r" defTabSz="457200" eaLnBrk="1" hangingPunct="1">
              <a:lnSpc>
                <a:spcPct val="10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dirty="0">
              <a:solidFill>
                <a:srgbClr val="8B8B8B"/>
              </a:solidFill>
              <a:latin typeface="Times New Roman" panose="02020603050405020304" pitchFamily="18" charset="0"/>
              <a:cs typeface="Times New Roman" panose="02020603050405020304" pitchFamily="18" charset="0"/>
            </a:endParaRPr>
          </a:p>
          <a:p>
            <a:pPr lvl="0" algn="r" defTabSz="457200" eaLnBrk="1" hangingPunct="1">
              <a:lnSpc>
                <a:spcPct val="10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dirty="0">
              <a:solidFill>
                <a:srgbClr val="8B8B8B"/>
              </a:solidFill>
              <a:latin typeface="Times New Roman" panose="02020603050405020304" pitchFamily="18" charset="0"/>
              <a:cs typeface="Times New Roman" panose="02020603050405020304" pitchFamily="18" charset="0"/>
            </a:endParaRPr>
          </a:p>
          <a:p>
            <a:pPr lvl="0" algn="r" defTabSz="457200" eaLnBrk="1" hangingPunct="1">
              <a:lnSpc>
                <a:spcPct val="100000"/>
              </a:lnSpc>
              <a:spcBef>
                <a:spcPts val="36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600" dirty="0">
              <a:solidFill>
                <a:srgbClr val="8B8B8B"/>
              </a:solidFill>
              <a:latin typeface="Times New Roman" panose="02020603050405020304" pitchFamily="18" charset="0"/>
              <a:ea typeface="Arial" panose="020B0604020202020204" pitchFamily="34" charset="0"/>
              <a:cs typeface="Times New Roman" panose="02020603050405020304" pitchFamily="18" charset="0"/>
            </a:endParaRPr>
          </a:p>
        </p:txBody>
      </p:sp>
      <p:sp>
        <p:nvSpPr>
          <p:cNvPr id="4099" name="Rectangle 2"/>
          <p:cNvSpPr/>
          <p:nvPr/>
        </p:nvSpPr>
        <p:spPr>
          <a:xfrm>
            <a:off x="1679575" y="-1684337"/>
            <a:ext cx="3543300" cy="3514725"/>
          </a:xfrm>
          <a:prstGeom prst="rect">
            <a:avLst/>
          </a:prstGeom>
          <a:noFill/>
          <a:ln w="9525">
            <a:noFill/>
          </a:ln>
        </p:spPr>
        <p:txBody>
          <a:bodyPr wrap="none" anchor="ctr" anchorCtr="0"/>
          <a:p>
            <a:pPr eaLnBrk="1">
              <a:lnSpc>
                <a:spcPct val="93000"/>
              </a:lnSpc>
              <a:buClr>
                <a:srgbClr val="000000"/>
              </a:buClr>
              <a:buSzPct val="100000"/>
              <a:buFont typeface="Times New Roman" panose="02020603050405020304" pitchFamily="18" charset="0"/>
            </a:pPr>
            <a:endParaRPr lang="en-US" altLang="en-US" dirty="0">
              <a:latin typeface="Arial" panose="020B0604020202020204" pitchFamily="34" charset="0"/>
            </a:endParaRPr>
          </a:p>
        </p:txBody>
      </p:sp>
      <p:pic>
        <p:nvPicPr>
          <p:cNvPr id="4100" name="Picture 3"/>
          <p:cNvPicPr>
            <a:picLocks noChangeAspect="1"/>
          </p:cNvPicPr>
          <p:nvPr/>
        </p:nvPicPr>
        <p:blipFill>
          <a:blip r:embed="rId1"/>
          <a:stretch>
            <a:fillRect/>
          </a:stretch>
        </p:blipFill>
        <p:spPr>
          <a:xfrm>
            <a:off x="831850" y="300038"/>
            <a:ext cx="1066800" cy="1057275"/>
          </a:xfrm>
          <a:prstGeom prst="rect">
            <a:avLst/>
          </a:prstGeom>
          <a:noFill/>
          <a:ln w="9525">
            <a:noFill/>
          </a:ln>
        </p:spPr>
      </p:pic>
      <p:sp>
        <p:nvSpPr>
          <p:cNvPr id="4101" name="Rectangle 4"/>
          <p:cNvSpPr/>
          <p:nvPr/>
        </p:nvSpPr>
        <p:spPr>
          <a:xfrm>
            <a:off x="1898650" y="214313"/>
            <a:ext cx="8877300" cy="3350895"/>
          </a:xfrm>
          <a:prstGeom prst="rect">
            <a:avLst/>
          </a:prstGeom>
          <a:noFill/>
          <a:ln w="9525">
            <a:noFill/>
          </a:ln>
        </p:spPr>
        <p:txBody>
          <a:bodyPr lIns="90000" tIns="45000" rIns="90000" bIns="45000">
            <a:spAutoFit/>
          </a:bodyPr>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dirty="0">
                <a:solidFill>
                  <a:srgbClr val="FF0066"/>
                </a:solidFill>
                <a:latin typeface="Times New Roman" panose="02020603050405020304" pitchFamily="18" charset="0"/>
                <a:cs typeface="Times New Roman" panose="02020603050405020304" pitchFamily="18" charset="0"/>
              </a:rPr>
              <a:t>K.RAMAKRISHNAN COLLEGE OF TECHNOLOGY</a:t>
            </a:r>
            <a:endParaRPr lang="en-US" altLang="en-US" sz="2000" b="1" dirty="0">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dirty="0">
                <a:solidFill>
                  <a:srgbClr val="FF0066"/>
                </a:solidFill>
                <a:latin typeface="Times New Roman" panose="02020603050405020304" pitchFamily="18" charset="0"/>
                <a:cs typeface="Times New Roman" panose="02020603050405020304" pitchFamily="18" charset="0"/>
              </a:rPr>
              <a:t>(AUTONOMOUS), TRICHY</a:t>
            </a:r>
            <a:br>
              <a:rPr lang="en-US" altLang="en-US" sz="2000" b="1" dirty="0">
                <a:solidFill>
                  <a:srgbClr val="FF0066"/>
                </a:solidFill>
                <a:latin typeface="Times New Roman" panose="02020603050405020304" pitchFamily="18" charset="0"/>
                <a:cs typeface="Times New Roman" panose="02020603050405020304" pitchFamily="18" charset="0"/>
              </a:rPr>
            </a:br>
            <a:endParaRPr lang="en-US" altLang="en-US" sz="2000" b="1" dirty="0">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3600" b="1" dirty="0">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dirty="0">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dirty="0">
              <a:solidFill>
                <a:srgbClr val="FF0066"/>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x-none" sz="4000" b="1" dirty="0">
                <a:solidFill>
                  <a:srgbClr val="000000"/>
                </a:solidFill>
                <a:latin typeface="Times New Roman" panose="02020603050405020304" pitchFamily="18" charset="0"/>
                <a:cs typeface="Times New Roman" panose="02020603050405020304" pitchFamily="18" charset="0"/>
              </a:rPr>
              <a:t>STOCK MANAGEMENT SYSTEM</a:t>
            </a:r>
            <a:endParaRPr lang="en-US" altLang="x-none" sz="4400" b="1" dirty="0">
              <a:solidFill>
                <a:srgbClr val="000000"/>
              </a:solidFill>
              <a:latin typeface="Times New Roman" panose="02020603050405020304" pitchFamily="18" charset="0"/>
              <a:cs typeface="Times New Roman" panose="02020603050405020304" pitchFamily="18" charset="0"/>
            </a:endParaRPr>
          </a:p>
          <a:p>
            <a:pPr algn="ctr" defTabSz="457200" eaLnBrk="1" hangingPunct="1">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4400" b="1" dirty="0">
                <a:solidFill>
                  <a:srgbClr val="0000FF"/>
                </a:solidFill>
                <a:latin typeface="Times New Roman" panose="02020603050405020304" pitchFamily="18" charset="0"/>
                <a:cs typeface="Times New Roman" panose="02020603050405020304" pitchFamily="18" charset="0"/>
              </a:rPr>
              <a:t> </a:t>
            </a:r>
            <a:endParaRPr lang="en-US" altLang="en-US" sz="4400" b="1" dirty="0">
              <a:solidFill>
                <a:srgbClr val="0000FF"/>
              </a:solidFill>
              <a:latin typeface="Times New Roman" panose="02020603050405020304" pitchFamily="18" charset="0"/>
              <a:ea typeface="Arial" panose="020B0604020202020204" pitchFamily="34" charset="0"/>
              <a:cs typeface="Times New Roman" panose="02020603050405020304" pitchFamily="18" charset="0"/>
            </a:endParaRPr>
          </a:p>
        </p:txBody>
      </p:sp>
      <p:pic>
        <p:nvPicPr>
          <p:cNvPr id="4102"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1"/>
          <p:cNvSpPr>
            <a:spLocks noGrp="1"/>
          </p:cNvSpPr>
          <p:nvPr>
            <p:ph type="title"/>
          </p:nvPr>
        </p:nvSpPr>
        <p:spPr>
          <a:xfrm>
            <a:off x="1981200" y="274638"/>
            <a:ext cx="8229600" cy="1143000"/>
          </a:xfrm>
        </p:spPr>
        <p:txBody>
          <a:bodyPr vert="horz" wrap="square" lIns="91440" tIns="45720" rIns="91440" bIns="45720" anchor="ctr" anchorCtr="0"/>
          <a:p>
            <a:pPr algn="ctr" defTabSz="457200" eaLnBrk="1" hangingPunct="1">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RESULTS AND DISCUSSION</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22531" name="Picture 3"/>
          <p:cNvPicPr>
            <a:picLocks noChangeAspect="1"/>
          </p:cNvPicPr>
          <p:nvPr/>
        </p:nvPicPr>
        <p:blipFill>
          <a:blip r:embed="rId1"/>
          <a:stretch>
            <a:fillRect/>
          </a:stretch>
        </p:blipFill>
        <p:spPr>
          <a:xfrm>
            <a:off x="831850" y="214313"/>
            <a:ext cx="1066800" cy="1057275"/>
          </a:xfrm>
          <a:prstGeom prst="rect">
            <a:avLst/>
          </a:prstGeom>
          <a:noFill/>
          <a:ln w="9525">
            <a:noFill/>
          </a:ln>
        </p:spPr>
      </p:pic>
      <p:pic>
        <p:nvPicPr>
          <p:cNvPr id="22532"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pic>
        <p:nvPicPr>
          <p:cNvPr id="22533" name="Picture 7"/>
          <p:cNvPicPr>
            <a:picLocks noChangeAspect="1"/>
          </p:cNvPicPr>
          <p:nvPr/>
        </p:nvPicPr>
        <p:blipFill>
          <a:blip r:embed="rId3"/>
          <a:stretch>
            <a:fillRect/>
          </a:stretch>
        </p:blipFill>
        <p:spPr>
          <a:xfrm>
            <a:off x="303213" y="1773238"/>
            <a:ext cx="5653087" cy="3168650"/>
          </a:xfrm>
          <a:prstGeom prst="rect">
            <a:avLst/>
          </a:prstGeom>
          <a:noFill/>
          <a:ln w="9525">
            <a:noFill/>
          </a:ln>
        </p:spPr>
      </p:pic>
      <p:pic>
        <p:nvPicPr>
          <p:cNvPr id="22534" name="Picture 9"/>
          <p:cNvPicPr>
            <a:picLocks noChangeAspect="1"/>
          </p:cNvPicPr>
          <p:nvPr/>
        </p:nvPicPr>
        <p:blipFill>
          <a:blip r:embed="rId4"/>
          <a:stretch>
            <a:fillRect/>
          </a:stretch>
        </p:blipFill>
        <p:spPr>
          <a:xfrm>
            <a:off x="6265863" y="1773238"/>
            <a:ext cx="5622925" cy="3168650"/>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1"/>
          <p:cNvSpPr>
            <a:spLocks noGrp="1"/>
          </p:cNvSpPr>
          <p:nvPr>
            <p:ph type="title"/>
          </p:nvPr>
        </p:nvSpPr>
        <p:spPr>
          <a:xfrm>
            <a:off x="1981200" y="274638"/>
            <a:ext cx="8229600" cy="1143000"/>
          </a:xfrm>
        </p:spPr>
        <p:txBody>
          <a:bodyPr vert="horz" wrap="square" lIns="91440" tIns="45720" rIns="91440" bIns="45720" anchor="ctr" anchorCtr="0"/>
          <a:p>
            <a:pPr algn="ctr" defTabSz="457200" eaLnBrk="1" hangingPunct="1">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RESULTS AND DISCUSSION</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24579" name="Picture 3"/>
          <p:cNvPicPr>
            <a:picLocks noChangeAspect="1"/>
          </p:cNvPicPr>
          <p:nvPr/>
        </p:nvPicPr>
        <p:blipFill>
          <a:blip r:embed="rId1"/>
          <a:stretch>
            <a:fillRect/>
          </a:stretch>
        </p:blipFill>
        <p:spPr>
          <a:xfrm>
            <a:off x="831850" y="214313"/>
            <a:ext cx="1066800" cy="1057275"/>
          </a:xfrm>
          <a:prstGeom prst="rect">
            <a:avLst/>
          </a:prstGeom>
          <a:noFill/>
          <a:ln w="9525">
            <a:noFill/>
          </a:ln>
        </p:spPr>
      </p:pic>
      <p:pic>
        <p:nvPicPr>
          <p:cNvPr id="24580"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pic>
        <p:nvPicPr>
          <p:cNvPr id="24581" name="Picture 2"/>
          <p:cNvPicPr>
            <a:picLocks noChangeAspect="1"/>
          </p:cNvPicPr>
          <p:nvPr/>
        </p:nvPicPr>
        <p:blipFill>
          <a:blip r:embed="rId3"/>
          <a:stretch>
            <a:fillRect/>
          </a:stretch>
        </p:blipFill>
        <p:spPr>
          <a:xfrm>
            <a:off x="269875" y="1681480"/>
            <a:ext cx="5826125" cy="3260725"/>
          </a:xfrm>
          <a:prstGeom prst="rect">
            <a:avLst/>
          </a:prstGeom>
          <a:noFill/>
          <a:ln w="9525">
            <a:noFill/>
          </a:ln>
        </p:spPr>
      </p:pic>
      <p:pic>
        <p:nvPicPr>
          <p:cNvPr id="24582" name="Picture 4"/>
          <p:cNvPicPr>
            <a:picLocks noChangeAspect="1"/>
          </p:cNvPicPr>
          <p:nvPr/>
        </p:nvPicPr>
        <p:blipFill>
          <a:blip r:embed="rId4"/>
          <a:stretch>
            <a:fillRect/>
          </a:stretch>
        </p:blipFill>
        <p:spPr>
          <a:xfrm>
            <a:off x="6311900" y="1684655"/>
            <a:ext cx="5688330" cy="3282315"/>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1"/>
          <p:cNvSpPr>
            <a:spLocks noGrp="1"/>
          </p:cNvSpPr>
          <p:nvPr>
            <p:ph type="title"/>
          </p:nvPr>
        </p:nvSpPr>
        <p:spPr>
          <a:xfrm>
            <a:off x="1981200" y="274638"/>
            <a:ext cx="8229600" cy="1143000"/>
          </a:xfrm>
        </p:spPr>
        <p:txBody>
          <a:bodyPr vert="horz" wrap="square" lIns="91440" tIns="45720" rIns="91440" bIns="45720" anchor="ctr" anchorCtr="0"/>
          <a:p>
            <a:pPr algn="ctr" defTabSz="457200" eaLnBrk="1" hangingPunct="1">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QUERIES</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26627" name="Picture 3"/>
          <p:cNvPicPr>
            <a:picLocks noChangeAspect="1"/>
          </p:cNvPicPr>
          <p:nvPr/>
        </p:nvPicPr>
        <p:blipFill>
          <a:blip r:embed="rId1"/>
          <a:stretch>
            <a:fillRect/>
          </a:stretch>
        </p:blipFill>
        <p:spPr>
          <a:xfrm>
            <a:off x="831850" y="214313"/>
            <a:ext cx="1066800" cy="1057275"/>
          </a:xfrm>
          <a:prstGeom prst="rect">
            <a:avLst/>
          </a:prstGeom>
          <a:noFill/>
          <a:ln w="9525">
            <a:noFill/>
          </a:ln>
        </p:spPr>
      </p:pic>
      <p:pic>
        <p:nvPicPr>
          <p:cNvPr id="26628"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sp>
        <p:nvSpPr>
          <p:cNvPr id="26629" name="TextBox 4"/>
          <p:cNvSpPr txBox="1"/>
          <p:nvPr/>
        </p:nvSpPr>
        <p:spPr>
          <a:xfrm>
            <a:off x="3719830" y="2708910"/>
            <a:ext cx="11429365" cy="2707005"/>
          </a:xfrm>
          <a:prstGeom prst="rect">
            <a:avLst/>
          </a:prstGeom>
          <a:noFill/>
          <a:ln w="9525">
            <a:noFill/>
          </a:ln>
        </p:spPr>
        <p:txBody>
          <a:bodyPr>
            <a:noAutofit/>
          </a:bodyPr>
          <a:p>
            <a:pPr algn="just">
              <a:lnSpc>
                <a:spcPct val="150000"/>
              </a:lnSpc>
              <a:buFont typeface="Calibri" panose="020F0502020204030204" charset="0"/>
            </a:pPr>
            <a:r>
              <a:rPr lang="en-GB" altLang="en-US" sz="4800" b="1" dirty="0">
                <a:solidFill>
                  <a:srgbClr val="0D0D0D"/>
                </a:solidFill>
                <a:latin typeface="Times New Roman" panose="02020603050405020304" pitchFamily="18" charset="0"/>
                <a:ea typeface="Arial" panose="020B0604020202020204" pitchFamily="34" charset="0"/>
                <a:cs typeface="Times New Roman" panose="02020603050405020304" pitchFamily="18" charset="0"/>
              </a:rPr>
              <a:t>ANY QUERIS?</a:t>
            </a:r>
            <a:endParaRPr lang="en-GB" altLang="en-US" sz="4800" b="1" dirty="0">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1"/>
          <p:cNvSpPr>
            <a:spLocks noGrp="1"/>
          </p:cNvSpPr>
          <p:nvPr>
            <p:ph type="title"/>
          </p:nvPr>
        </p:nvSpPr>
        <p:spPr>
          <a:xfrm>
            <a:off x="1981200" y="274638"/>
            <a:ext cx="8229600" cy="1143000"/>
          </a:xfrm>
        </p:spPr>
        <p:txBody>
          <a:bodyPr vert="horz" wrap="square" lIns="91440" tIns="45720" rIns="91440" bIns="45720" anchor="ctr" anchorCtr="0"/>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PRESENTATION OVERVIEW</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5123" name="Text Box 2"/>
          <p:cNvSpPr txBox="1">
            <a:spLocks noChangeArrowheads="1"/>
          </p:cNvSpPr>
          <p:nvPr/>
        </p:nvSpPr>
        <p:spPr bwMode="auto">
          <a:xfrm>
            <a:off x="822325" y="1362075"/>
            <a:ext cx="10520363" cy="5410200"/>
          </a:xfrm>
          <a:prstGeom prst="rect">
            <a:avLst/>
          </a:prstGeom>
          <a:noFill/>
          <a:ln>
            <a:noFill/>
          </a:ln>
        </p:spPr>
        <p:txBody>
          <a:bodyPr/>
          <a:lstStyle>
            <a:lvl1pPr marL="342900" indent="-34163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480"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458470" marR="0" lvl="0" indent="-457200" algn="just" defTabSz="457200" rtl="0" eaLnBrk="1" fontAlgn="base" latinLnBrk="0" hangingPunct="1">
              <a:lnSpc>
                <a:spcPct val="150000"/>
              </a:lnSpc>
              <a:spcBef>
                <a:spcPts val="325"/>
              </a:spcBef>
              <a:spcAft>
                <a:spcPct val="0"/>
              </a:spcAft>
              <a:buClr>
                <a:srgbClr val="000000"/>
              </a:buClr>
              <a:buSzPct val="100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WenQuanYi Micro Hei"/>
                <a:cs typeface="Times New Roman" panose="02020603050405020304" pitchFamily="18" charset="0"/>
              </a:rPr>
              <a:t>Objective</a:t>
            </a:r>
            <a:endPar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WenQuanYi Micro Hei"/>
              <a:cs typeface="Times New Roman" panose="02020603050405020304" pitchFamily="18" charset="0"/>
            </a:endParaRPr>
          </a:p>
          <a:p>
            <a:pPr marL="458470" marR="0" lvl="0" indent="-457200" algn="just" defTabSz="457200" rtl="0" eaLnBrk="1" fontAlgn="base" latinLnBrk="0" hangingPunct="1">
              <a:lnSpc>
                <a:spcPct val="150000"/>
              </a:lnSpc>
              <a:spcBef>
                <a:spcPts val="325"/>
              </a:spcBef>
              <a:spcAft>
                <a:spcPct val="0"/>
              </a:spcAft>
              <a:buClr>
                <a:srgbClr val="000000"/>
              </a:buClr>
              <a:buSzPct val="100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WenQuanYi Micro Hei"/>
                <a:cs typeface="Times New Roman" panose="02020603050405020304" pitchFamily="18" charset="0"/>
              </a:rPr>
              <a:t>Project Introduction</a:t>
            </a:r>
            <a:endPar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WenQuanYi Micro Hei"/>
              <a:cs typeface="Times New Roman" panose="02020603050405020304" pitchFamily="18" charset="0"/>
            </a:endParaRPr>
          </a:p>
          <a:p>
            <a:pPr marL="458470" marR="0" lvl="0" indent="-457200" algn="just" defTabSz="457200" rtl="0" eaLnBrk="1" fontAlgn="base" latinLnBrk="0" hangingPunct="1">
              <a:lnSpc>
                <a:spcPct val="150000"/>
              </a:lnSpc>
              <a:spcBef>
                <a:spcPts val="325"/>
              </a:spcBef>
              <a:spcAft>
                <a:spcPct val="0"/>
              </a:spcAft>
              <a:buClr>
                <a:srgbClr val="000000"/>
              </a:buClr>
              <a:buSzPct val="100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WenQuanYi Micro Hei"/>
                <a:cs typeface="Times New Roman" panose="02020603050405020304" pitchFamily="18" charset="0"/>
              </a:rPr>
              <a:t>Problem Statement</a:t>
            </a:r>
            <a:endPar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WenQuanYi Micro Hei"/>
              <a:cs typeface="Times New Roman" panose="02020603050405020304" pitchFamily="18" charset="0"/>
            </a:endParaRPr>
          </a:p>
          <a:p>
            <a:pPr marL="458470" marR="0" lvl="0" indent="-457200" algn="just" defTabSz="457200" rtl="0" eaLnBrk="1" fontAlgn="base" latinLnBrk="0" hangingPunct="1">
              <a:lnSpc>
                <a:spcPct val="150000"/>
              </a:lnSpc>
              <a:spcBef>
                <a:spcPts val="325"/>
              </a:spcBef>
              <a:spcAft>
                <a:spcPct val="0"/>
              </a:spcAft>
              <a:buClr>
                <a:srgbClr val="000000"/>
              </a:buClr>
              <a:buSzPct val="100000"/>
              <a:buFont typeface="+mj-lt"/>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WenQuanYi Micro Hei"/>
                <a:cs typeface="Times New Roman" panose="02020603050405020304" pitchFamily="18" charset="0"/>
              </a:rPr>
              <a:t>Methodologies (Programming concepts relevant to problem statement)</a:t>
            </a:r>
            <a:endPar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WenQuanYi Micro Hei"/>
              <a:cs typeface="Times New Roman" panose="02020603050405020304" pitchFamily="18" charset="0"/>
            </a:endParaRPr>
          </a:p>
          <a:p>
            <a:pPr marL="344170" marR="0" lvl="0" indent="-342900" algn="just" defTabSz="457200" rtl="0" eaLnBrk="1" fontAlgn="base" latinLnBrk="0" hangingPunct="1">
              <a:lnSpc>
                <a:spcPct val="150000"/>
              </a:lnSpc>
              <a:spcBef>
                <a:spcPts val="325"/>
              </a:spcBef>
              <a:spcAft>
                <a:spcPct val="0"/>
              </a:spcAft>
              <a:buClr>
                <a:srgbClr val="000000"/>
              </a:buClr>
              <a:buSzPct val="100000"/>
              <a:buFontTx/>
              <a:buAutoNum type="arabicPeriod" startAt="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  Architecture of the proposed system   </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marL="344170" marR="0" lvl="0" indent="-342900" algn="just" defTabSz="457200" rtl="0" eaLnBrk="1" fontAlgn="base" latinLnBrk="0" hangingPunct="1">
              <a:lnSpc>
                <a:spcPct val="150000"/>
              </a:lnSpc>
              <a:spcBef>
                <a:spcPts val="325"/>
              </a:spcBef>
              <a:spcAft>
                <a:spcPct val="0"/>
              </a:spcAft>
              <a:buClr>
                <a:srgbClr val="000000"/>
              </a:buClr>
              <a:buSzPct val="100000"/>
              <a:buFontTx/>
              <a:buAutoNum type="arabicPeriod" startAt="5"/>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WenQuanYi Micro Hei"/>
                <a:cs typeface="Times New Roman" panose="02020603050405020304" pitchFamily="18" charset="0"/>
              </a:rPr>
              <a:t>  List of Modules</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marL="1270" marR="0" lvl="0" indent="0" algn="just" defTabSz="457200" rtl="0" eaLnBrk="1" fontAlgn="base" latinLnBrk="0" hangingPunct="1">
              <a:lnSpc>
                <a:spcPct val="150000"/>
              </a:lnSpc>
              <a:spcBef>
                <a:spcPts val="325"/>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7.    Merits </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marL="458470" marR="0" lvl="0" indent="-457200" algn="just" defTabSz="457200" rtl="0" eaLnBrk="1" fontAlgn="base" latinLnBrk="0" hangingPunct="1">
              <a:lnSpc>
                <a:spcPct val="150000"/>
              </a:lnSpc>
              <a:spcBef>
                <a:spcPts val="325"/>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8.    Results and Discussion</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marL="458470" marR="0" lvl="0" indent="-457200" algn="just" defTabSz="457200" rtl="0" eaLnBrk="1" fontAlgn="base" latinLnBrk="0" hangingPunct="1">
              <a:lnSpc>
                <a:spcPct val="150000"/>
              </a:lnSpc>
              <a:spcBef>
                <a:spcPts val="325"/>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rPr>
              <a:t>9.    Queries</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marL="1270" marR="0" lvl="0" indent="0" algn="just" defTabSz="457200" rtl="0" eaLnBrk="1" fontAlgn="base" latinLnBrk="0" hangingPunct="1">
              <a:lnSpc>
                <a:spcPct val="150000"/>
              </a:lnSpc>
              <a:spcBef>
                <a:spcPts val="325"/>
              </a:spcBef>
              <a:spcAft>
                <a:spcPct val="0"/>
              </a:spcAft>
              <a:buClr>
                <a:srgbClr val="000000"/>
              </a:buClr>
              <a:buSzPct val="100000"/>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p:txBody>
      </p:sp>
      <p:pic>
        <p:nvPicPr>
          <p:cNvPr id="6148" name="Picture 3"/>
          <p:cNvPicPr>
            <a:picLocks noChangeAspect="1"/>
          </p:cNvPicPr>
          <p:nvPr/>
        </p:nvPicPr>
        <p:blipFill>
          <a:blip r:embed="rId1"/>
          <a:stretch>
            <a:fillRect/>
          </a:stretch>
        </p:blipFill>
        <p:spPr>
          <a:xfrm>
            <a:off x="831850" y="214313"/>
            <a:ext cx="1066800" cy="1057275"/>
          </a:xfrm>
          <a:prstGeom prst="rect">
            <a:avLst/>
          </a:prstGeom>
          <a:noFill/>
          <a:ln w="9525">
            <a:noFill/>
          </a:ln>
        </p:spPr>
      </p:pic>
      <p:pic>
        <p:nvPicPr>
          <p:cNvPr id="6149"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1"/>
          <p:cNvSpPr>
            <a:spLocks noGrp="1"/>
          </p:cNvSpPr>
          <p:nvPr>
            <p:ph type="title"/>
          </p:nvPr>
        </p:nvSpPr>
        <p:spPr>
          <a:xfrm>
            <a:off x="1981200" y="274638"/>
            <a:ext cx="8229600" cy="1143000"/>
          </a:xfrm>
        </p:spPr>
        <p:txBody>
          <a:bodyPr vert="horz" wrap="square" lIns="91440" tIns="45720" rIns="91440" bIns="45720" anchor="ctr" anchorCtr="0"/>
          <a:p>
            <a:pPr algn="ctr" defTabSz="457200" eaLnBrk="1" hangingPunct="1">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OBJECTIVE</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8195" name="Picture 3"/>
          <p:cNvPicPr>
            <a:picLocks noChangeAspect="1"/>
          </p:cNvPicPr>
          <p:nvPr/>
        </p:nvPicPr>
        <p:blipFill>
          <a:blip r:embed="rId1"/>
          <a:stretch>
            <a:fillRect/>
          </a:stretch>
        </p:blipFill>
        <p:spPr>
          <a:xfrm>
            <a:off x="831850" y="214313"/>
            <a:ext cx="1066800" cy="1057275"/>
          </a:xfrm>
          <a:prstGeom prst="rect">
            <a:avLst/>
          </a:prstGeom>
          <a:noFill/>
          <a:ln w="9525">
            <a:noFill/>
          </a:ln>
        </p:spPr>
      </p:pic>
      <p:pic>
        <p:nvPicPr>
          <p:cNvPr id="8196"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sp>
        <p:nvSpPr>
          <p:cNvPr id="8197" name="TextBox 1"/>
          <p:cNvSpPr txBox="1"/>
          <p:nvPr/>
        </p:nvSpPr>
        <p:spPr>
          <a:xfrm>
            <a:off x="709613" y="1772285"/>
            <a:ext cx="10772775" cy="2861310"/>
          </a:xfrm>
          <a:prstGeom prst="rect">
            <a:avLst/>
          </a:prstGeom>
          <a:noFill/>
          <a:ln w="9525">
            <a:noFill/>
          </a:ln>
        </p:spPr>
        <p:txBody>
          <a:bodyPr>
            <a:spAutoFit/>
          </a:bodyPr>
          <a:p>
            <a:pPr marL="114300" indent="457200" algn="just">
              <a:lnSpc>
                <a:spcPct val="150000"/>
              </a:lnSpc>
              <a:buNone/>
            </a:pPr>
            <a:r>
              <a:rPr lang="en-US" altLang="x-none" sz="2400" dirty="0">
                <a:latin typeface="Times New Roman" panose="02020603050405020304" pitchFamily="18" charset="0"/>
                <a:cs typeface="Times New Roman" panose="02020603050405020304" pitchFamily="18" charset="0"/>
              </a:rPr>
              <a:t>Stock Management System, integrating core concepts such as OOP (Encapsulation), multithreading, file handling, and AWT GUI. It manages an inventory of products, allowing users to add, update stock, place orders, and view inventory. Products are stored in a file (inventory.dat) to ensure data persistence. The system features automatic saving every 30 seconds using a daemon thread. </a:t>
            </a:r>
            <a:endParaRPr lang="en-US" altLang="x-none" sz="2400" dirty="0">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1"/>
          <p:cNvSpPr>
            <a:spLocks noGrp="1"/>
          </p:cNvSpPr>
          <p:nvPr>
            <p:ph type="title"/>
          </p:nvPr>
        </p:nvSpPr>
        <p:spPr>
          <a:xfrm>
            <a:off x="1981200" y="274638"/>
            <a:ext cx="8229600" cy="1143000"/>
          </a:xfrm>
        </p:spPr>
        <p:txBody>
          <a:bodyPr vert="horz" wrap="square" lIns="91440" tIns="45720" rIns="91440" bIns="45720" anchor="ctr" anchorCtr="0"/>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PROJECT INTRODUCTION</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10243" name="Picture 3"/>
          <p:cNvPicPr>
            <a:picLocks noChangeAspect="1"/>
          </p:cNvPicPr>
          <p:nvPr/>
        </p:nvPicPr>
        <p:blipFill>
          <a:blip r:embed="rId1"/>
          <a:stretch>
            <a:fillRect/>
          </a:stretch>
        </p:blipFill>
        <p:spPr>
          <a:xfrm>
            <a:off x="831850" y="214313"/>
            <a:ext cx="1066800" cy="1057275"/>
          </a:xfrm>
          <a:prstGeom prst="rect">
            <a:avLst/>
          </a:prstGeom>
          <a:noFill/>
          <a:ln w="9525">
            <a:noFill/>
          </a:ln>
        </p:spPr>
      </p:pic>
      <p:pic>
        <p:nvPicPr>
          <p:cNvPr id="10244"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sp>
        <p:nvSpPr>
          <p:cNvPr id="10245" name="TextBox 2"/>
          <p:cNvSpPr txBox="1"/>
          <p:nvPr/>
        </p:nvSpPr>
        <p:spPr>
          <a:xfrm>
            <a:off x="831850" y="1916113"/>
            <a:ext cx="10696575" cy="2861310"/>
          </a:xfrm>
          <a:prstGeom prst="rect">
            <a:avLst/>
          </a:prstGeom>
          <a:noFill/>
          <a:ln w="9525">
            <a:noFill/>
          </a:ln>
        </p:spPr>
        <p:txBody>
          <a:bodyPr>
            <a:spAutoFit/>
          </a:bodyPr>
          <a:p>
            <a:pPr algn="just">
              <a:lnSpc>
                <a:spcPct val="150000"/>
              </a:lnSpc>
              <a:buNone/>
            </a:pPr>
            <a:r>
              <a:rPr lang="en-US" altLang="x-none" sz="2400" dirty="0">
                <a:solidFill>
                  <a:srgbClr val="0D0D0D"/>
                </a:solidFill>
                <a:latin typeface="Times New Roman" panose="02020603050405020304" pitchFamily="18" charset="0"/>
                <a:cs typeface="Times New Roman" panose="02020603050405020304" pitchFamily="18" charset="0"/>
              </a:rPr>
              <a:t>	The Stock Management System is a Java-based application designed to efficiently manage product inventories for businesses. It allows users to add new products, update stock quantities, place customer orders, and display the current inventory. The system ensures data persistence through file handling and automatically saves the inventory every 30 seconds using multithreading. </a:t>
            </a:r>
            <a:endParaRPr lang="en-US" altLang="x-none" sz="2400" dirty="0">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1"/>
          <p:cNvSpPr>
            <a:spLocks noGrp="1"/>
          </p:cNvSpPr>
          <p:nvPr>
            <p:ph type="title"/>
          </p:nvPr>
        </p:nvSpPr>
        <p:spPr>
          <a:xfrm>
            <a:off x="1981200" y="274638"/>
            <a:ext cx="8229600" cy="1143000"/>
          </a:xfrm>
        </p:spPr>
        <p:txBody>
          <a:bodyPr vert="horz" wrap="square" lIns="91440" tIns="45720" rIns="91440" bIns="45720" anchor="ctr" anchorCtr="0"/>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PROBLEM STATEMENT</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12291" name="Picture 3"/>
          <p:cNvPicPr>
            <a:picLocks noChangeAspect="1"/>
          </p:cNvPicPr>
          <p:nvPr/>
        </p:nvPicPr>
        <p:blipFill>
          <a:blip r:embed="rId1"/>
          <a:stretch>
            <a:fillRect/>
          </a:stretch>
        </p:blipFill>
        <p:spPr>
          <a:xfrm>
            <a:off x="831850" y="214313"/>
            <a:ext cx="1066800" cy="1057275"/>
          </a:xfrm>
          <a:prstGeom prst="rect">
            <a:avLst/>
          </a:prstGeom>
          <a:noFill/>
          <a:ln w="9525">
            <a:noFill/>
          </a:ln>
        </p:spPr>
      </p:pic>
      <p:pic>
        <p:nvPicPr>
          <p:cNvPr id="12292"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sp>
        <p:nvSpPr>
          <p:cNvPr id="12293" name="TextBox 3"/>
          <p:cNvSpPr txBox="1"/>
          <p:nvPr/>
        </p:nvSpPr>
        <p:spPr>
          <a:xfrm>
            <a:off x="907415" y="1417955"/>
            <a:ext cx="10604500" cy="3342005"/>
          </a:xfrm>
          <a:prstGeom prst="rect">
            <a:avLst/>
          </a:prstGeom>
          <a:noFill/>
          <a:ln w="9525">
            <a:noFill/>
          </a:ln>
        </p:spPr>
        <p:txBody>
          <a:bodyPr wrap="square">
            <a:noAutofit/>
          </a:bodyPr>
          <a:p>
            <a:pPr indent="457200" algn="just" defTabSz="914400">
              <a:lnSpc>
                <a:spcPct val="150000"/>
              </a:lnSpc>
              <a:buNone/>
            </a:pPr>
            <a:r>
              <a:rPr lang="en-US" altLang="en-US" sz="2400" dirty="0">
                <a:solidFill>
                  <a:srgbClr val="0D0D0D"/>
                </a:solidFill>
                <a:latin typeface="Times New Roman" panose="02020603050405020304" pitchFamily="18" charset="0"/>
                <a:cs typeface="Times New Roman" panose="02020603050405020304" pitchFamily="18" charset="0"/>
              </a:rPr>
              <a:t>Managing inventory efficiently is a critical challenge for businesses, especially when dealing with large quantities of products. Manual tracking of stock levels, updating quantities, and processing orders can lead to errors, inefficiencies, and data loss. There is a need for an automated system that can handle inventory operations seamlessly and ensure data persistence. </a:t>
            </a:r>
            <a:endParaRPr lang="en-US" altLang="en-US" sz="2400" dirty="0">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1"/>
          <p:cNvSpPr>
            <a:spLocks noGrp="1"/>
          </p:cNvSpPr>
          <p:nvPr>
            <p:ph type="title"/>
          </p:nvPr>
        </p:nvSpPr>
        <p:spPr>
          <a:xfrm>
            <a:off x="1981200" y="274638"/>
            <a:ext cx="8229600" cy="1143000"/>
          </a:xfrm>
        </p:spPr>
        <p:txBody>
          <a:bodyPr vert="horz" wrap="square" lIns="91440" tIns="45720" rIns="91440" bIns="45720" anchor="ctr" anchorCtr="0"/>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METHODOLOGIES</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14339" name="Picture 3"/>
          <p:cNvPicPr>
            <a:picLocks noChangeAspect="1"/>
          </p:cNvPicPr>
          <p:nvPr/>
        </p:nvPicPr>
        <p:blipFill>
          <a:blip r:embed="rId1"/>
          <a:stretch>
            <a:fillRect/>
          </a:stretch>
        </p:blipFill>
        <p:spPr>
          <a:xfrm>
            <a:off x="831850" y="214313"/>
            <a:ext cx="1066800" cy="1057275"/>
          </a:xfrm>
          <a:prstGeom prst="rect">
            <a:avLst/>
          </a:prstGeom>
          <a:noFill/>
          <a:ln w="9525">
            <a:noFill/>
          </a:ln>
        </p:spPr>
      </p:pic>
      <p:pic>
        <p:nvPicPr>
          <p:cNvPr id="14340"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sp>
        <p:nvSpPr>
          <p:cNvPr id="2" name="Rectangle 1"/>
          <p:cNvSpPr>
            <a:spLocks noChangeArrowheads="1"/>
          </p:cNvSpPr>
          <p:nvPr/>
        </p:nvSpPr>
        <p:spPr bwMode="auto">
          <a:xfrm>
            <a:off x="865505" y="1459865"/>
            <a:ext cx="10624820" cy="4277995"/>
          </a:xfrm>
          <a:prstGeom prst="rect">
            <a:avLst/>
          </a:prstGeom>
          <a:solidFill>
            <a:srgbClr val="FFFFFF"/>
          </a:solidFill>
          <a:ln>
            <a:noFill/>
          </a:ln>
          <a:effectLst/>
        </p:spPr>
        <p:txBody>
          <a:bodyPr vert="horz" wrap="square" lIns="0" tIns="0" rIns="0" bIns="0" numCol="1" anchor="ctr" anchorCtr="0" compatLnSpc="1">
            <a:spAutoFit/>
          </a:bodyPr>
          <a:lstStyle/>
          <a:p>
            <a:pPr marL="285750" marR="0" lvl="0" indent="-285750" algn="l" defTabSz="457200" rtl="0" eaLnBrk="0" fontAlgn="base" latinLnBrk="0" hangingPunct="0">
              <a:lnSpc>
                <a:spcPct val="100000"/>
              </a:lnSpc>
              <a:spcBef>
                <a:spcPct val="0"/>
              </a:spcBef>
              <a:spcAft>
                <a:spcPct val="0"/>
              </a:spcAft>
              <a:buClrTx/>
              <a:buSzTx/>
              <a:buFont typeface="Wingdings" panose="05000000000000000000" charset="0"/>
              <a:buChar char="v"/>
              <a:defRPr/>
            </a:pPr>
            <a:endParaRPr kumimoji="0" lang="en-GB"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Encapsulation:</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Product class</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Inheritance: </a:t>
            </a:r>
            <a:r>
              <a:rPr kumimoji="0" lang="en-GB" altLang="en-US" sz="2000" b="0"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StockManagementSystem</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extends Frame</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AWT (Abstract Window Toolkit):</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Button, </a:t>
            </a:r>
            <a:r>
              <a:rPr kumimoji="0" lang="en-GB" altLang="en-US" sz="2000" b="0"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FlowLayout</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Event Handling:</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ActionListener, </a:t>
            </a:r>
            <a:r>
              <a:rPr kumimoji="0" lang="en-GB" altLang="en-US" sz="2000" b="0"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WindowAdapter</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File Handling:</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t>
            </a:r>
            <a:r>
              <a:rPr kumimoji="0" lang="en-GB" altLang="en-US" sz="2000" b="0"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ObjectInputStream</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and </a:t>
            </a:r>
            <a:r>
              <a:rPr kumimoji="0" lang="en-GB" altLang="en-US" sz="2000" b="0"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ObjectOutput</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StreamSwing</a:t>
            </a: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t>
            </a:r>
            <a:r>
              <a:rPr kumimoji="0" lang="en-GB" altLang="en-US" sz="2000" b="0"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JOptionPane</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Exception Handling:</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t>
            </a:r>
            <a:r>
              <a:rPr kumimoji="0" lang="en-GB" altLang="en-US" sz="2000" b="0"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IOException</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t>
            </a:r>
            <a:r>
              <a:rPr kumimoji="0" lang="en-GB" altLang="en-US" sz="2000" b="0"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ClassNotFoundException</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and </a:t>
            </a:r>
            <a:r>
              <a:rPr kumimoji="0" lang="en-GB" altLang="en-US" sz="2000" b="0"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NumberFormatException</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Polymorphism:</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Method overriding (</a:t>
            </a:r>
            <a:r>
              <a:rPr kumimoji="0" lang="en-GB" altLang="en-US" sz="2000" b="0"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toString</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in Product class)</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285750" marR="0" lvl="0" indent="-285750" algn="l" defTabSz="457200" rtl="0" eaLnBrk="0" fontAlgn="base" latinLnBrk="0" hangingPunct="0">
              <a:lnSpc>
                <a:spcPct val="100000"/>
              </a:lnSpc>
              <a:spcBef>
                <a:spcPct val="0"/>
              </a:spcBef>
              <a:spcAft>
                <a:spcPct val="0"/>
              </a:spcAft>
              <a:buClrTx/>
              <a:buSzTx/>
              <a:buFont typeface="Wingdings" panose="05000000000000000000" charset="0"/>
              <a:buChar char="v"/>
              <a:defRPr/>
            </a:pP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1"/>
          <p:cNvSpPr>
            <a:spLocks noGrp="1"/>
          </p:cNvSpPr>
          <p:nvPr>
            <p:ph type="title"/>
          </p:nvPr>
        </p:nvSpPr>
        <p:spPr>
          <a:xfrm>
            <a:off x="1981200" y="274638"/>
            <a:ext cx="8507413" cy="1143000"/>
          </a:xfrm>
        </p:spPr>
        <p:txBody>
          <a:bodyPr vert="horz" wrap="square" lIns="91440" tIns="45720" rIns="91440" bIns="45720" anchor="ctr" anchorCtr="0"/>
          <a:p>
            <a:pPr algn="ctr" defTabSz="457200" eaLnBrk="1" hangingPunct="1">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800" b="1" dirty="0">
                <a:latin typeface="Times New Roman" panose="02020603050405020304" pitchFamily="18" charset="0"/>
                <a:cs typeface="Times New Roman" panose="02020603050405020304" pitchFamily="18" charset="0"/>
              </a:rPr>
              <a:t>ARCHITECTURE OF THE PROPOSED SYSTEM</a:t>
            </a:r>
            <a:endParaRPr lang="en-US" altLang="en-US" sz="2800" b="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16387" name="Picture 3"/>
          <p:cNvPicPr>
            <a:picLocks noChangeAspect="1"/>
          </p:cNvPicPr>
          <p:nvPr/>
        </p:nvPicPr>
        <p:blipFill>
          <a:blip r:embed="rId1"/>
          <a:stretch>
            <a:fillRect/>
          </a:stretch>
        </p:blipFill>
        <p:spPr>
          <a:xfrm>
            <a:off x="831850" y="214313"/>
            <a:ext cx="1066800" cy="1057275"/>
          </a:xfrm>
          <a:prstGeom prst="rect">
            <a:avLst/>
          </a:prstGeom>
          <a:noFill/>
          <a:ln w="9525">
            <a:noFill/>
          </a:ln>
        </p:spPr>
      </p:pic>
      <p:pic>
        <p:nvPicPr>
          <p:cNvPr id="16388"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sp>
        <p:nvSpPr>
          <p:cNvPr id="35" name="Rectangle 34"/>
          <p:cNvSpPr/>
          <p:nvPr/>
        </p:nvSpPr>
        <p:spPr>
          <a:xfrm>
            <a:off x="3503931" y="3428998"/>
            <a:ext cx="2468880" cy="914396"/>
          </a:xfrm>
          <a:prstGeom prst="rect">
            <a:avLst/>
          </a:prstGeom>
        </p:spPr>
        <p:style>
          <a:lnRef idx="2">
            <a:schemeClr val="accent6"/>
          </a:lnRef>
          <a:fillRef idx="1">
            <a:schemeClr val="lt1"/>
          </a:fillRef>
          <a:effectRef idx="0">
            <a:schemeClr val="accent6"/>
          </a:effectRef>
          <a:fontRef idx="minor">
            <a:schemeClr val="dk1"/>
          </a:fontRef>
        </p:style>
        <p:txBody>
          <a:bodyPr rtlCol="0" anchor="ctr"/>
          <a:p>
            <a:r>
              <a:rPr lang="en-IN" b="1" dirty="0"/>
              <a:t>Check Stock Levels </a:t>
            </a:r>
            <a:endParaRPr lang="en-IN" b="1" dirty="0"/>
          </a:p>
          <a:p>
            <a:pPr marL="263525" indent="-171450">
              <a:buFont typeface="Arial" panose="020B0604020202020204" pitchFamily="34" charset="0"/>
              <a:buChar char="•"/>
            </a:pPr>
            <a:r>
              <a:rPr lang="en-IN" sz="1200" dirty="0"/>
              <a:t>Verify current stock levels</a:t>
            </a:r>
            <a:endParaRPr lang="en-IN" sz="1200" dirty="0"/>
          </a:p>
          <a:p>
            <a:pPr marL="263525" indent="-171450">
              <a:buFont typeface="Arial" panose="020B0604020202020204" pitchFamily="34" charset="0"/>
              <a:buChar char="•"/>
            </a:pPr>
            <a:r>
              <a:rPr lang="en-IN" sz="1200" dirty="0"/>
              <a:t>Decision Logic</a:t>
            </a:r>
            <a:endParaRPr lang="en-IN" sz="1200" dirty="0"/>
          </a:p>
        </p:txBody>
      </p:sp>
      <p:sp>
        <p:nvSpPr>
          <p:cNvPr id="36" name="Rectangle 35"/>
          <p:cNvSpPr/>
          <p:nvPr/>
        </p:nvSpPr>
        <p:spPr>
          <a:xfrm>
            <a:off x="3503931" y="5300976"/>
            <a:ext cx="2468880" cy="914397"/>
          </a:xfrm>
          <a:prstGeom prst="rect">
            <a:avLst/>
          </a:prstGeom>
        </p:spPr>
        <p:style>
          <a:lnRef idx="2">
            <a:schemeClr val="accent6"/>
          </a:lnRef>
          <a:fillRef idx="1">
            <a:schemeClr val="lt1"/>
          </a:fillRef>
          <a:effectRef idx="0">
            <a:schemeClr val="accent6"/>
          </a:effectRef>
          <a:fontRef idx="minor">
            <a:schemeClr val="dk1"/>
          </a:fontRef>
        </p:style>
        <p:txBody>
          <a:bodyPr rtlCol="0" anchor="ctr"/>
          <a:p>
            <a:r>
              <a:rPr lang="en-IN" b="1" dirty="0"/>
              <a:t>Update Inventory</a:t>
            </a:r>
            <a:endParaRPr lang="en-IN" b="1" dirty="0"/>
          </a:p>
          <a:p>
            <a:pPr marL="182880" indent="-182880">
              <a:buFont typeface="Arial" panose="020B0604020202020204" pitchFamily="34" charset="0"/>
              <a:buChar char="•"/>
            </a:pPr>
            <a:r>
              <a:rPr lang="en-IN" sz="1200" dirty="0"/>
              <a:t>Update inventory levels </a:t>
            </a:r>
            <a:endParaRPr lang="en-IN" sz="1200" dirty="0"/>
          </a:p>
          <a:p>
            <a:pPr marL="182880" indent="-182880">
              <a:buFont typeface="Arial" panose="020B0604020202020204" pitchFamily="34" charset="0"/>
              <a:buChar char="•"/>
            </a:pPr>
            <a:r>
              <a:rPr lang="en-IN" sz="1200" dirty="0"/>
              <a:t>Deduct ordered quantity</a:t>
            </a:r>
            <a:endParaRPr lang="en-IN" sz="1200" dirty="0"/>
          </a:p>
        </p:txBody>
      </p:sp>
      <p:sp>
        <p:nvSpPr>
          <p:cNvPr id="41" name="Rectangle 40"/>
          <p:cNvSpPr/>
          <p:nvPr/>
        </p:nvSpPr>
        <p:spPr>
          <a:xfrm>
            <a:off x="3431541" y="1772919"/>
            <a:ext cx="2480310" cy="914397"/>
          </a:xfrm>
          <a:prstGeom prst="rect">
            <a:avLst/>
          </a:prstGeom>
        </p:spPr>
        <p:style>
          <a:lnRef idx="2">
            <a:schemeClr val="accent6"/>
          </a:lnRef>
          <a:fillRef idx="1">
            <a:schemeClr val="lt1"/>
          </a:fillRef>
          <a:effectRef idx="0">
            <a:schemeClr val="accent6"/>
          </a:effectRef>
          <a:fontRef idx="minor">
            <a:schemeClr val="dk1"/>
          </a:fontRef>
        </p:style>
        <p:txBody>
          <a:bodyPr rtlCol="0" anchor="ctr"/>
          <a:p>
            <a:r>
              <a:rPr lang="en-IN" b="1" dirty="0"/>
              <a:t>Order Details Captured</a:t>
            </a:r>
            <a:endParaRPr lang="en-IN" b="1" dirty="0"/>
          </a:p>
          <a:p>
            <a:pPr marL="285750" indent="-285750">
              <a:buFont typeface="Arial" panose="020B0604020202020204" pitchFamily="34" charset="0"/>
              <a:buChar char="•"/>
            </a:pPr>
            <a:r>
              <a:rPr lang="en-IN" sz="1200" dirty="0"/>
              <a:t>Product ID</a:t>
            </a:r>
            <a:endParaRPr lang="en-IN" sz="1200" dirty="0"/>
          </a:p>
          <a:p>
            <a:pPr marL="285750" indent="-285750">
              <a:buFont typeface="Arial" panose="020B0604020202020204" pitchFamily="34" charset="0"/>
              <a:buChar char="•"/>
            </a:pPr>
            <a:r>
              <a:rPr lang="en-IN" sz="1200" dirty="0"/>
              <a:t>Quantity</a:t>
            </a:r>
            <a:endParaRPr lang="en-IN" sz="1200" dirty="0"/>
          </a:p>
          <a:p>
            <a:pPr marL="285750" indent="-285750">
              <a:buFont typeface="Arial" panose="020B0604020202020204" pitchFamily="34" charset="0"/>
              <a:buChar char="•"/>
            </a:pPr>
            <a:r>
              <a:rPr lang="en-IN" sz="1200" dirty="0"/>
              <a:t>Customer Information</a:t>
            </a:r>
            <a:endParaRPr lang="en-IN" sz="1200" dirty="0"/>
          </a:p>
        </p:txBody>
      </p:sp>
      <p:sp>
        <p:nvSpPr>
          <p:cNvPr id="42" name="Rectangle 41"/>
          <p:cNvSpPr/>
          <p:nvPr/>
        </p:nvSpPr>
        <p:spPr>
          <a:xfrm>
            <a:off x="335559" y="3140706"/>
            <a:ext cx="2110740" cy="140208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IN" b="1" dirty="0"/>
              <a:t>PRODUCT STOCK INITIZATION</a:t>
            </a:r>
            <a:endParaRPr lang="en-IN" b="1" dirty="0"/>
          </a:p>
          <a:p>
            <a:pPr marL="716280" lvl="8" indent="-285750">
              <a:buFont typeface="Arial" panose="020B0604020202020204" pitchFamily="34" charset="0"/>
              <a:buChar char="•"/>
            </a:pPr>
            <a:r>
              <a:rPr lang="en-IN" sz="1200" dirty="0"/>
              <a:t>functionality</a:t>
            </a:r>
            <a:endParaRPr lang="en-IN" sz="1200" dirty="0"/>
          </a:p>
          <a:p>
            <a:pPr marL="716280" lvl="8" indent="-285750">
              <a:buFont typeface="Arial" panose="020B0604020202020204" pitchFamily="34" charset="0"/>
              <a:buChar char="•"/>
            </a:pPr>
            <a:r>
              <a:rPr lang="en-IN" sz="1200" dirty="0"/>
              <a:t>input</a:t>
            </a:r>
            <a:endParaRPr lang="en-IN" sz="1200" dirty="0"/>
          </a:p>
          <a:p>
            <a:pPr marL="716280" lvl="8" indent="-285750">
              <a:buFont typeface="Arial" panose="020B0604020202020204" pitchFamily="34" charset="0"/>
              <a:buChar char="•"/>
            </a:pPr>
            <a:r>
              <a:rPr lang="en-IN" sz="1200" dirty="0"/>
              <a:t>database</a:t>
            </a:r>
            <a:endParaRPr lang="en-IN" sz="1200" dirty="0"/>
          </a:p>
        </p:txBody>
      </p:sp>
      <p:cxnSp>
        <p:nvCxnSpPr>
          <p:cNvPr id="45" name="Connector: Curved 44"/>
          <p:cNvCxnSpPr>
            <a:stCxn id="42" idx="3"/>
            <a:endCxn id="36" idx="1"/>
          </p:cNvCxnSpPr>
          <p:nvPr/>
        </p:nvCxnSpPr>
        <p:spPr>
          <a:xfrm>
            <a:off x="2446020" y="3841750"/>
            <a:ext cx="1057910" cy="19164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p:cNvCxnSpPr>
            <a:stCxn id="42" idx="3"/>
            <a:endCxn id="41" idx="1"/>
          </p:cNvCxnSpPr>
          <p:nvPr/>
        </p:nvCxnSpPr>
        <p:spPr>
          <a:xfrm flipV="1">
            <a:off x="2446020" y="2230120"/>
            <a:ext cx="985520" cy="161163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2" idx="3"/>
            <a:endCxn id="35" idx="1"/>
          </p:cNvCxnSpPr>
          <p:nvPr/>
        </p:nvCxnSpPr>
        <p:spPr>
          <a:xfrm>
            <a:off x="2446299" y="3841747"/>
            <a:ext cx="1057910" cy="44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647441" y="1362174"/>
            <a:ext cx="1912620" cy="276999"/>
          </a:xfrm>
          <a:prstGeom prst="rect">
            <a:avLst/>
          </a:prstGeom>
          <a:noFill/>
        </p:spPr>
        <p:txBody>
          <a:bodyPr wrap="square">
            <a:spAutoFit/>
          </a:bodyPr>
          <a:p>
            <a:r>
              <a:rPr lang="en-IN" sz="1200" b="1" dirty="0"/>
              <a:t>RECEIVE ORDERS</a:t>
            </a:r>
            <a:endParaRPr lang="en-IN" sz="1200" b="1" dirty="0"/>
          </a:p>
        </p:txBody>
      </p:sp>
      <p:sp>
        <p:nvSpPr>
          <p:cNvPr id="63" name="TextBox 62"/>
          <p:cNvSpPr txBox="1"/>
          <p:nvPr/>
        </p:nvSpPr>
        <p:spPr>
          <a:xfrm>
            <a:off x="8472170" y="1418123"/>
            <a:ext cx="956310" cy="276999"/>
          </a:xfrm>
          <a:prstGeom prst="rect">
            <a:avLst/>
          </a:prstGeom>
          <a:noFill/>
        </p:spPr>
        <p:txBody>
          <a:bodyPr wrap="square">
            <a:spAutoFit/>
          </a:bodyPr>
          <a:p>
            <a:r>
              <a:rPr lang="en-IN" sz="1200" b="1" dirty="0"/>
              <a:t>REPORT</a:t>
            </a:r>
            <a:endParaRPr lang="en-IN" sz="1200" b="1" dirty="0"/>
          </a:p>
        </p:txBody>
      </p:sp>
      <p:sp>
        <p:nvSpPr>
          <p:cNvPr id="71" name="Rectangle 70"/>
          <p:cNvSpPr/>
          <p:nvPr/>
        </p:nvSpPr>
        <p:spPr>
          <a:xfrm>
            <a:off x="8184515" y="1772920"/>
            <a:ext cx="1779270" cy="1224280"/>
          </a:xfrm>
          <a:prstGeom prst="rect">
            <a:avLst/>
          </a:prstGeom>
        </p:spPr>
        <p:style>
          <a:lnRef idx="2">
            <a:schemeClr val="accent6"/>
          </a:lnRef>
          <a:fillRef idx="1">
            <a:schemeClr val="lt1"/>
          </a:fillRef>
          <a:effectRef idx="0">
            <a:schemeClr val="accent6"/>
          </a:effectRef>
          <a:fontRef idx="minor">
            <a:schemeClr val="dk1"/>
          </a:fontRef>
        </p:style>
        <p:txBody>
          <a:bodyPr rtlCol="0" anchor="ctr"/>
          <a:p>
            <a:r>
              <a:rPr lang="en-IN" b="1" dirty="0"/>
              <a:t>Replenishment Decision </a:t>
            </a:r>
            <a:r>
              <a:rPr lang="en-IN" sz="1200" dirty="0"/>
              <a:t>Functionality Check stock against reorder thresholds</a:t>
            </a:r>
            <a:endParaRPr lang="en-IN" dirty="0"/>
          </a:p>
        </p:txBody>
      </p:sp>
      <p:sp>
        <p:nvSpPr>
          <p:cNvPr id="72" name="Rectangle 71"/>
          <p:cNvSpPr/>
          <p:nvPr/>
        </p:nvSpPr>
        <p:spPr>
          <a:xfrm>
            <a:off x="8208010" y="2996955"/>
            <a:ext cx="1760220" cy="1215870"/>
          </a:xfrm>
          <a:prstGeom prst="rect">
            <a:avLst/>
          </a:prstGeom>
        </p:spPr>
        <p:style>
          <a:lnRef idx="2">
            <a:schemeClr val="accent6"/>
          </a:lnRef>
          <a:fillRef idx="1">
            <a:schemeClr val="lt1"/>
          </a:fillRef>
          <a:effectRef idx="0">
            <a:schemeClr val="accent6"/>
          </a:effectRef>
          <a:fontRef idx="minor">
            <a:schemeClr val="dk1"/>
          </a:fontRef>
        </p:style>
        <p:txBody>
          <a:bodyPr rtlCol="0" anchor="ctr"/>
          <a:p>
            <a:r>
              <a:rPr lang="en-IN" b="1" dirty="0"/>
              <a:t>Generate Reports </a:t>
            </a:r>
            <a:r>
              <a:rPr lang="en-IN" sz="1200" dirty="0"/>
              <a:t>Inventory Status</a:t>
            </a:r>
            <a:endParaRPr lang="en-IN" sz="1200" dirty="0"/>
          </a:p>
          <a:p>
            <a:r>
              <a:rPr lang="en-IN" sz="1200" dirty="0"/>
              <a:t>Sales Data  Replenishment Requirement</a:t>
            </a:r>
            <a:endParaRPr lang="en-IN" dirty="0"/>
          </a:p>
        </p:txBody>
      </p:sp>
      <p:cxnSp>
        <p:nvCxnSpPr>
          <p:cNvPr id="74" name="Straight Arrow Connector 73"/>
          <p:cNvCxnSpPr>
            <a:stCxn id="36" idx="3"/>
            <a:endCxn id="71" idx="1"/>
          </p:cNvCxnSpPr>
          <p:nvPr/>
        </p:nvCxnSpPr>
        <p:spPr>
          <a:xfrm flipV="1">
            <a:off x="5972811" y="2385055"/>
            <a:ext cx="2211705" cy="337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41" idx="3"/>
            <a:endCxn id="71" idx="1"/>
          </p:cNvCxnSpPr>
          <p:nvPr/>
        </p:nvCxnSpPr>
        <p:spPr>
          <a:xfrm>
            <a:off x="5911851" y="2230118"/>
            <a:ext cx="2272665" cy="1549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35" idx="3"/>
            <a:endCxn id="71" idx="1"/>
          </p:cNvCxnSpPr>
          <p:nvPr/>
        </p:nvCxnSpPr>
        <p:spPr>
          <a:xfrm flipV="1">
            <a:off x="5972811" y="2385056"/>
            <a:ext cx="2211705" cy="1501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1"/>
          <p:cNvSpPr>
            <a:spLocks noGrp="1"/>
          </p:cNvSpPr>
          <p:nvPr>
            <p:ph type="title"/>
          </p:nvPr>
        </p:nvSpPr>
        <p:spPr>
          <a:xfrm>
            <a:off x="1981200" y="274638"/>
            <a:ext cx="8229600" cy="1143000"/>
          </a:xfrm>
        </p:spPr>
        <p:txBody>
          <a:bodyPr vert="horz" wrap="square" lIns="91440" tIns="45720" rIns="91440" bIns="45720" anchor="ctr" anchorCtr="0"/>
          <a:p>
            <a:pPr algn="ctr" defTabSz="457200" eaLnBrk="1" hangingPunct="1">
              <a:lnSpc>
                <a:spcPct val="100000"/>
              </a:lnSpc>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LIST OF MODULES</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18435" name="Picture 3"/>
          <p:cNvPicPr>
            <a:picLocks noChangeAspect="1"/>
          </p:cNvPicPr>
          <p:nvPr/>
        </p:nvPicPr>
        <p:blipFill>
          <a:blip r:embed="rId1"/>
          <a:stretch>
            <a:fillRect/>
          </a:stretch>
        </p:blipFill>
        <p:spPr>
          <a:xfrm>
            <a:off x="831850" y="214313"/>
            <a:ext cx="1066800" cy="1057275"/>
          </a:xfrm>
          <a:prstGeom prst="rect">
            <a:avLst/>
          </a:prstGeom>
          <a:noFill/>
          <a:ln w="9525">
            <a:noFill/>
          </a:ln>
        </p:spPr>
      </p:pic>
      <p:pic>
        <p:nvPicPr>
          <p:cNvPr id="18436"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sp>
        <p:nvSpPr>
          <p:cNvPr id="18437" name="TextBox 2"/>
          <p:cNvSpPr txBox="1"/>
          <p:nvPr/>
        </p:nvSpPr>
        <p:spPr>
          <a:xfrm>
            <a:off x="831850" y="1628775"/>
            <a:ext cx="10520363" cy="4154170"/>
          </a:xfrm>
          <a:prstGeom prst="rect">
            <a:avLst/>
          </a:prstGeom>
          <a:noFill/>
          <a:ln w="9525">
            <a:noFill/>
          </a:ln>
        </p:spPr>
        <p:txBody>
          <a:bodyPr>
            <a:spAutoFit/>
          </a:bodyPr>
          <a:p>
            <a:pPr marL="342900" indent="-342900" algn="just">
              <a:lnSpc>
                <a:spcPct val="150000"/>
              </a:lnSpc>
              <a:buAutoNum type="arabicPeriod"/>
            </a:pPr>
            <a:r>
              <a:rPr lang="en-US" altLang="x-none" sz="2200" b="1" dirty="0">
                <a:solidFill>
                  <a:srgbClr val="0D0D0D"/>
                </a:solidFill>
                <a:latin typeface="Times New Roman" panose="02020603050405020304" pitchFamily="18" charset="0"/>
                <a:cs typeface="Times New Roman" panose="02020603050405020304" pitchFamily="18" charset="0"/>
              </a:rPr>
              <a:t>Product Management:</a:t>
            </a:r>
            <a:r>
              <a:rPr lang="en-US" altLang="x-none" sz="2200" dirty="0">
                <a:solidFill>
                  <a:srgbClr val="0D0D0D"/>
                </a:solidFill>
                <a:latin typeface="Times New Roman" panose="02020603050405020304" pitchFamily="18" charset="0"/>
                <a:cs typeface="Times New Roman" panose="02020603050405020304" pitchFamily="18" charset="0"/>
              </a:rPr>
              <a:t> Defines the Product class to store product details using encapsulation.</a:t>
            </a:r>
            <a:endParaRPr lang="en-US" altLang="x-none" sz="2200" dirty="0">
              <a:solidFill>
                <a:srgbClr val="0D0D0D"/>
              </a:solidFill>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altLang="x-none" sz="2200" b="1" dirty="0">
                <a:solidFill>
                  <a:srgbClr val="0D0D0D"/>
                </a:solidFill>
                <a:latin typeface="Times New Roman" panose="02020603050405020304" pitchFamily="18" charset="0"/>
                <a:cs typeface="Times New Roman" panose="02020603050405020304" pitchFamily="18" charset="0"/>
              </a:rPr>
              <a:t>Inventory Management: </a:t>
            </a:r>
            <a:r>
              <a:rPr lang="en-US" altLang="x-none" sz="2200" dirty="0">
                <a:solidFill>
                  <a:srgbClr val="0D0D0D"/>
                </a:solidFill>
                <a:latin typeface="Times New Roman" panose="02020603050405020304" pitchFamily="18" charset="0"/>
                <a:cs typeface="Times New Roman" panose="02020603050405020304" pitchFamily="18" charset="0"/>
              </a:rPr>
              <a:t>Manages product addition, stock updates, and order placement.</a:t>
            </a:r>
            <a:endParaRPr lang="en-US" altLang="x-none" sz="2200" dirty="0">
              <a:solidFill>
                <a:srgbClr val="0D0D0D"/>
              </a:solidFill>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altLang="x-none" sz="2200" b="1" dirty="0">
                <a:solidFill>
                  <a:srgbClr val="0D0D0D"/>
                </a:solidFill>
                <a:latin typeface="Times New Roman" panose="02020603050405020304" pitchFamily="18" charset="0"/>
                <a:cs typeface="Times New Roman" panose="02020603050405020304" pitchFamily="18" charset="0"/>
              </a:rPr>
              <a:t>File Handling: </a:t>
            </a:r>
            <a:r>
              <a:rPr lang="en-US" altLang="x-none" sz="2200" dirty="0">
                <a:solidFill>
                  <a:srgbClr val="0D0D0D"/>
                </a:solidFill>
                <a:latin typeface="Times New Roman" panose="02020603050405020304" pitchFamily="18" charset="0"/>
                <a:cs typeface="Times New Roman" panose="02020603050405020304" pitchFamily="18" charset="0"/>
              </a:rPr>
              <a:t>Saves and loads inventory data using serialization for data persistence.</a:t>
            </a:r>
            <a:endParaRPr lang="en-US" altLang="x-none" sz="2200" dirty="0">
              <a:solidFill>
                <a:srgbClr val="0D0D0D"/>
              </a:solidFill>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altLang="x-none" sz="2200" b="1" dirty="0">
                <a:solidFill>
                  <a:srgbClr val="0D0D0D"/>
                </a:solidFill>
                <a:latin typeface="Times New Roman" panose="02020603050405020304" pitchFamily="18" charset="0"/>
                <a:cs typeface="Times New Roman" panose="02020603050405020304" pitchFamily="18" charset="0"/>
              </a:rPr>
              <a:t>Multithreading: </a:t>
            </a:r>
            <a:r>
              <a:rPr lang="en-US" altLang="x-none" sz="2200" dirty="0">
                <a:solidFill>
                  <a:srgbClr val="0D0D0D"/>
                </a:solidFill>
                <a:latin typeface="Times New Roman" panose="02020603050405020304" pitchFamily="18" charset="0"/>
                <a:cs typeface="Times New Roman" panose="02020603050405020304" pitchFamily="18" charset="0"/>
              </a:rPr>
              <a:t>Implements auto-save functionality with a daemon thread.</a:t>
            </a:r>
            <a:endParaRPr lang="en-US" altLang="x-none" sz="2200" dirty="0">
              <a:solidFill>
                <a:srgbClr val="0D0D0D"/>
              </a:solidFill>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altLang="x-none" sz="2200" b="1" dirty="0">
                <a:solidFill>
                  <a:srgbClr val="0D0D0D"/>
                </a:solidFill>
                <a:latin typeface="Times New Roman" panose="02020603050405020304" pitchFamily="18" charset="0"/>
                <a:cs typeface="Times New Roman" panose="02020603050405020304" pitchFamily="18" charset="0"/>
              </a:rPr>
              <a:t>GUI: </a:t>
            </a:r>
            <a:r>
              <a:rPr lang="en-US" altLang="x-none" sz="2200" dirty="0">
                <a:solidFill>
                  <a:srgbClr val="0D0D0D"/>
                </a:solidFill>
                <a:latin typeface="Times New Roman" panose="02020603050405020304" pitchFamily="18" charset="0"/>
                <a:cs typeface="Times New Roman" panose="02020603050405020304" pitchFamily="18" charset="0"/>
              </a:rPr>
              <a:t>Provides a user-friendly interface using AWT components for interaction.</a:t>
            </a:r>
            <a:endParaRPr lang="en-US" altLang="x-none" sz="2200" dirty="0">
              <a:solidFill>
                <a:srgbClr val="0D0D0D"/>
              </a:solidFill>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altLang="x-none" sz="2200" b="1" dirty="0">
                <a:solidFill>
                  <a:srgbClr val="0D0D0D"/>
                </a:solidFill>
                <a:latin typeface="Times New Roman" panose="02020603050405020304" pitchFamily="18" charset="0"/>
                <a:cs typeface="Times New Roman" panose="02020603050405020304" pitchFamily="18" charset="0"/>
              </a:rPr>
              <a:t>Event Handling:</a:t>
            </a:r>
            <a:r>
              <a:rPr lang="en-US" altLang="x-none" sz="2200" dirty="0">
                <a:solidFill>
                  <a:srgbClr val="0D0D0D"/>
                </a:solidFill>
                <a:latin typeface="Times New Roman" panose="02020603050405020304" pitchFamily="18" charset="0"/>
                <a:cs typeface="Times New Roman" panose="02020603050405020304" pitchFamily="18" charset="0"/>
              </a:rPr>
              <a:t> Manages user actions with ActionListener and WindowAdapter.</a:t>
            </a:r>
            <a:endParaRPr lang="en-US" altLang="x-none" sz="2200" dirty="0">
              <a:solidFill>
                <a:srgbClr val="0D0D0D"/>
              </a:solidFill>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1"/>
          <p:cNvSpPr>
            <a:spLocks noGrp="1"/>
          </p:cNvSpPr>
          <p:nvPr>
            <p:ph type="title"/>
          </p:nvPr>
        </p:nvSpPr>
        <p:spPr>
          <a:xfrm>
            <a:off x="1981200" y="274638"/>
            <a:ext cx="8229600" cy="1143000"/>
          </a:xfrm>
        </p:spPr>
        <p:txBody>
          <a:bodyPr vert="horz" wrap="square" lIns="91440" tIns="45720" rIns="91440" bIns="45720" anchor="ctr" anchorCtr="0"/>
          <a:p>
            <a:pPr algn="ctr" defTabSz="457200"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anose="02020603050405020304" pitchFamily="18" charset="0"/>
                <a:cs typeface="Times New Roman" panose="02020603050405020304" pitchFamily="18" charset="0"/>
              </a:rPr>
              <a:t>MERITS</a:t>
            </a:r>
            <a:endParaRPr lang="en-US" altLang="en-US" sz="3000" b="1" dirty="0">
              <a:latin typeface="Times New Roman" panose="02020603050405020304" pitchFamily="18" charset="0"/>
              <a:ea typeface="Arial" panose="020B0604020202020204" pitchFamily="34" charset="0"/>
              <a:cs typeface="Times New Roman" panose="02020603050405020304" pitchFamily="18" charset="0"/>
            </a:endParaRPr>
          </a:p>
        </p:txBody>
      </p:sp>
      <p:pic>
        <p:nvPicPr>
          <p:cNvPr id="20483" name="Picture 3"/>
          <p:cNvPicPr>
            <a:picLocks noChangeAspect="1"/>
          </p:cNvPicPr>
          <p:nvPr/>
        </p:nvPicPr>
        <p:blipFill>
          <a:blip r:embed="rId1"/>
          <a:stretch>
            <a:fillRect/>
          </a:stretch>
        </p:blipFill>
        <p:spPr>
          <a:xfrm>
            <a:off x="831850" y="214313"/>
            <a:ext cx="1066800" cy="1057275"/>
          </a:xfrm>
          <a:prstGeom prst="rect">
            <a:avLst/>
          </a:prstGeom>
          <a:noFill/>
          <a:ln w="9525">
            <a:noFill/>
          </a:ln>
        </p:spPr>
      </p:pic>
      <p:pic>
        <p:nvPicPr>
          <p:cNvPr id="20484" name="Picture 5"/>
          <p:cNvPicPr>
            <a:picLocks noChangeAspect="1"/>
          </p:cNvPicPr>
          <p:nvPr/>
        </p:nvPicPr>
        <p:blipFill>
          <a:blip r:embed="rId2"/>
          <a:stretch>
            <a:fillRect/>
          </a:stretch>
        </p:blipFill>
        <p:spPr>
          <a:xfrm>
            <a:off x="10336213" y="258763"/>
            <a:ext cx="1154112" cy="1103312"/>
          </a:xfrm>
          <a:prstGeom prst="rect">
            <a:avLst/>
          </a:prstGeom>
          <a:noFill/>
          <a:ln w="9525">
            <a:noFill/>
          </a:ln>
        </p:spPr>
      </p:pic>
      <p:sp>
        <p:nvSpPr>
          <p:cNvPr id="2" name="Rectangle 1"/>
          <p:cNvSpPr>
            <a:spLocks noChangeArrowheads="1"/>
          </p:cNvSpPr>
          <p:nvPr/>
        </p:nvSpPr>
        <p:spPr bwMode="auto">
          <a:xfrm>
            <a:off x="701675" y="1331913"/>
            <a:ext cx="10296525" cy="4708525"/>
          </a:xfrm>
          <a:prstGeom prst="rect">
            <a:avLst/>
          </a:prstGeom>
          <a:solidFill>
            <a:srgbClr val="FFFFFF"/>
          </a:solidFill>
          <a:ln>
            <a:noFill/>
          </a:ln>
          <a:effectLst/>
        </p:spPr>
        <p:txBody>
          <a:bodyPr vert="horz" wrap="square" lIns="0" tIns="0" rIns="0" bIns="0" numCol="1" anchor="ctr" anchorCtr="0" compatLnSpc="1">
            <a:spAutoFit/>
          </a:bodyPr>
          <a:lstStyle/>
          <a:p>
            <a:pPr marL="285750" marR="0" lvl="0" indent="-285750" algn="l" defTabSz="457200" rtl="0" eaLnBrk="0" fontAlgn="base" latinLnBrk="0" hangingPunct="0">
              <a:lnSpc>
                <a:spcPct val="100000"/>
              </a:lnSpc>
              <a:spcBef>
                <a:spcPct val="0"/>
              </a:spcBef>
              <a:spcAft>
                <a:spcPct val="0"/>
              </a:spcAft>
              <a:buClrTx/>
              <a:buSzTx/>
              <a:buFont typeface="Wingdings" panose="05000000000000000000" charset="0"/>
              <a:buChar char="v"/>
              <a:defRPr/>
            </a:pPr>
            <a:endParaRPr kumimoji="0" lang="en-GB"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User-Friendly GUI:</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AWT provides an intuitive interface for easy interaction.</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Modular Design:</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Separate modules for user, inventory, order, and customer management ensure maintainability.</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Efficient Data Handling:</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Uses HashMap and </a:t>
            </a:r>
            <a:r>
              <a:rPr kumimoji="0" lang="en-GB" altLang="en-US" sz="2000" b="0" i="0" u="none" strike="noStrike" kern="1200" cap="none" spc="0" normalizeH="0" baseline="0" noProof="0" dirty="0" err="1">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ArrayList</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for fast data storage and retrieval.</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Real-Time Feedback:</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Immediate system responses improve user experience.</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Secure and Reliable:</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Encapsulation protects sensitive data like user credentials.</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Customizable and Scalable:</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Easy to add features and handle growing data.</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Platform Independence:</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Runs on any system with Java support.</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342900" marR="0" lvl="0" indent="-342900" algn="just" defTabSz="457200" rtl="0" eaLnBrk="0" fontAlgn="base" latinLnBrk="0" hangingPunct="0">
              <a:lnSpc>
                <a:spcPct val="150000"/>
              </a:lnSpc>
              <a:spcBef>
                <a:spcPct val="0"/>
              </a:spcBef>
              <a:spcAft>
                <a:spcPct val="0"/>
              </a:spcAft>
              <a:buClrTx/>
              <a:buSzTx/>
              <a:buFont typeface="Wingdings" panose="05000000000000000000" charset="0"/>
              <a:buChar char="v"/>
              <a:defRPr/>
            </a:pPr>
            <a:r>
              <a:rPr kumimoji="0" lang="en-GB" altLang="en-US" sz="2000" b="1"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Educational Value:</a:t>
            </a:r>
            <a:r>
              <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rPr>
              <a:t> Demonstrates OOP, GUI programming, and event handling concepts.</a:t>
            </a:r>
            <a:endParaRPr kumimoji="0" lang="en-GB" altLang="en-US" sz="2000" b="0" i="0" u="none" strike="noStrike" kern="1200" cap="none" spc="0" normalizeH="0" baseline="0" noProof="0" dirty="0">
              <a:ln>
                <a:noFill/>
              </a:ln>
              <a:solidFill>
                <a:srgbClr val="0D0D0D"/>
              </a:solidFill>
              <a:effectLst/>
              <a:uLnTx/>
              <a:uFillTx/>
              <a:latin typeface="Times New Roman" panose="02020603050405020304" pitchFamily="18" charset="0"/>
              <a:ea typeface="WenQuanYi Micro Hei"/>
              <a:cs typeface="Times New Roman" panose="02020603050405020304" pitchFamily="18" charset="0"/>
            </a:endParaRPr>
          </a:p>
          <a:p>
            <a:pPr marL="285750" marR="0" lvl="0" indent="-285750" algn="l" defTabSz="457200" rtl="0" eaLnBrk="0" fontAlgn="base" latinLnBrk="0" hangingPunct="0">
              <a:lnSpc>
                <a:spcPct val="100000"/>
              </a:lnSpc>
              <a:spcBef>
                <a:spcPct val="0"/>
              </a:spcBef>
              <a:spcAft>
                <a:spcPct val="0"/>
              </a:spcAft>
              <a:buClrTx/>
              <a:buSzTx/>
              <a:buFont typeface="Wingdings" panose="05000000000000000000" charset="0"/>
              <a:buChar char="v"/>
              <a:defRPr/>
            </a:pPr>
            <a:endParaRPr kumimoji="0" lang="en-GB"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WenQuanYi Micro Hei"/>
              <a:cs typeface="Times New Roman" panose="02020603050405020304" pitchFamily="18" charset="0"/>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WenQuanYi Micro Hei"/>
        <a:cs typeface="WenQuanYi Micro Hei"/>
      </a:majorFont>
      <a:minorFont>
        <a:latin typeface="Calibri"/>
        <a:ea typeface="WenQuanYi Micro Hei"/>
        <a:cs typeface="WenQuanYi Micro He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defRPr kumimoji="0" lang="en-GB" sz="1800" b="0" i="0" u="none" strike="noStrike" cap="none" normalizeH="0" baseline="0" smtClean="0">
            <a:ln>
              <a:noFill/>
            </a:ln>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3938</Words>
  <Application>WPS Presentation</Application>
  <PresentationFormat>Widescreen</PresentationFormat>
  <Paragraphs>117</Paragraphs>
  <Slides>12</Slides>
  <Notes>12</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12</vt:i4>
      </vt:variant>
    </vt:vector>
  </HeadingPairs>
  <TitlesOfParts>
    <vt:vector size="28" baseType="lpstr">
      <vt:lpstr>Arial</vt:lpstr>
      <vt:lpstr>SimSun</vt:lpstr>
      <vt:lpstr>Wingdings</vt:lpstr>
      <vt:lpstr>WenQuanYi Micro Hei</vt:lpstr>
      <vt:lpstr>Segoe Print</vt:lpstr>
      <vt:lpstr>Times New Roman</vt:lpstr>
      <vt:lpstr>DejaVu Sans</vt:lpstr>
      <vt:lpstr>Calibri</vt:lpstr>
      <vt:lpstr>DejaVu Sans</vt:lpstr>
      <vt:lpstr>WenQuanYi Micro Hei</vt:lpstr>
      <vt:lpstr>Wingdings</vt:lpstr>
      <vt:lpstr>Microsoft YaHei</vt:lpstr>
      <vt:lpstr>Arial Unicode MS</vt:lpstr>
      <vt:lpstr>Calibri</vt:lpstr>
      <vt:lpstr>Office Theme</vt:lpstr>
      <vt:lpstr>1_Office Theme</vt:lpstr>
      <vt:lpstr>PowerPoint 演示文稿</vt:lpstr>
      <vt:lpstr>PRESENTATION OVERVIEW</vt:lpstr>
      <vt:lpstr>OBJECTIVE</vt:lpstr>
      <vt:lpstr>PROJECT INTRODUCTION</vt:lpstr>
      <vt:lpstr>PROBLEM STATEMENT</vt:lpstr>
      <vt:lpstr>METHODOLOGIES</vt:lpstr>
      <vt:lpstr>ARCHITECTURE OF THE PROPOSED SYSTEM</vt:lpstr>
      <vt:lpstr>LIST OF MODULES</vt:lpstr>
      <vt:lpstr>MERITS</vt:lpstr>
      <vt:lpstr>RESULTS AND DISCUSSION</vt:lpstr>
      <vt:lpstr>RESULTS AND DISCUSSION</vt:lpstr>
      <vt:lpstr>QUERIES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Bala Don</cp:lastModifiedBy>
  <cp:revision>181</cp:revision>
  <dcterms:created xsi:type="dcterms:W3CDTF">2018-05-03T08:24:00Z</dcterms:created>
  <dcterms:modified xsi:type="dcterms:W3CDTF">2024-12-03T05:55:46Z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r8>0</vt:r8>
  </property>
  <property fmtid="{D5CDD505-2E9C-101B-9397-08002B2CF9AE}" pid="4" name="HyperlinksChanged">
    <vt:bool>false</vt:bool>
  </property>
  <property fmtid="{D5CDD505-2E9C-101B-9397-08002B2CF9AE}" pid="5" name="LinksUpToDate">
    <vt:bool>false</vt:bool>
  </property>
  <property fmtid="{D5CDD505-2E9C-101B-9397-08002B2CF9AE}" pid="6" name="MMClips">
    <vt:r8>0</vt:r8>
  </property>
  <property fmtid="{D5CDD505-2E9C-101B-9397-08002B2CF9AE}" pid="7" name="Notes">
    <vt:r8>0</vt:r8>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r8>18</vt:r8>
  </property>
  <property fmtid="{D5CDD505-2E9C-101B-9397-08002B2CF9AE}" pid="12" name="ICV">
    <vt:lpwstr>35BBCDF6B53A45939935A5B2B4DEFB9B_12</vt:lpwstr>
  </property>
  <property fmtid="{D5CDD505-2E9C-101B-9397-08002B2CF9AE}" pid="13" name="KSOProductBuildVer">
    <vt:lpwstr>2057-12.2.0.18911</vt:lpwstr>
  </property>
</Properties>
</file>