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Economica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bold.fntdata"/><Relationship Id="rId16" Type="http://schemas.openxmlformats.org/officeDocument/2006/relationships/font" Target="fonts/Economic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Economica-boldItalic.fntdata"/><Relationship Id="rId6" Type="http://schemas.openxmlformats.org/officeDocument/2006/relationships/slide" Target="slides/slide1.xml"/><Relationship Id="rId18" Type="http://schemas.openxmlformats.org/officeDocument/2006/relationships/font" Target="fonts/Economic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3b0f4321c_3_7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3b0f4321c_3_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3b0f432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3b0f432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3b0f4321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3b0f4321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3b0f4321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3b0f4321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3b0f4321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3b0f4321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3b0f4321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3b0f4321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3b0f4321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3b0f4321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3b0f4321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3b0f4321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3b0f4321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3b0f4321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c/aptos2019-blindness-detection/overview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964125" y="3042380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Deep Learning Solution to Detect Diabetic Retinopathy </a:t>
            </a:r>
            <a:endParaRPr b="1"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29525" y="152400"/>
            <a:ext cx="8520600" cy="48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Public  and Private </a:t>
            </a:r>
            <a:r>
              <a:rPr lang="en"/>
              <a:t>Leaderboard</a:t>
            </a:r>
            <a:r>
              <a:rPr lang="en"/>
              <a:t> approx position 	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project results in fast screening of diabetic retinopathy over a large number of people in  short amount of time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250" y="972150"/>
            <a:ext cx="3810084" cy="246414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9464" y="972150"/>
            <a:ext cx="3750985" cy="24641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Diabetic Retinopathy is an eye condition which leads to loss of vision and permanent blindness in people having diabetes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goal is to propose a deep learning solution to detect this disease at an early stage.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can be deployed in rural areas where conducting medical screening is difficult. And a deep learning solution will be faster in giving out results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175" y="1601125"/>
            <a:ext cx="3693125" cy="194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Description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It leads to loss of vision and permanent blindness in diabetic patients.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Categorized into five categories: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No Diabetic Retinopathy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Mild Condition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Medium Condition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Severe Condition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Proliferative Diabetic Retinopathy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Traditional Method: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Capture images(fundus photography) and consult with a trained doctor.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Current Method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Capture image and apply it into a deep learning model to determine category..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data and source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Dataset used from APTOS 2019 Blindness Detection Challenge in Kaggle.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85% private dataset and 15% public dataset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Reference link: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https://www.kaggle.com/c/aptos2019-blindness-detection/overview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Pretrained model ‘EfficienetB7’ used as base model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Front end library- Keras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Back end library- Tensorflow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Kaggle’ TPU accelerator used for training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1898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Key characteristics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performance obtained because of model scaling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orrect and proper increment in width, height and depth of the images 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onvolution and pooling based on mathematical scaling coefficients used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1988" y="2861175"/>
            <a:ext cx="284797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Approach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47225"/>
            <a:ext cx="8520600" cy="37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Notebook 1: Preparing the Training and Validation Dataset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Split up Training data into Training and Validation datasets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Dataset was unbalanced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Used oversampling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Notebook 2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: Model Training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Preprocessing of Images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Faster Input Pipeline, using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tensorflow.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data library.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Model was trained in TPU, hence faster training was possible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And also because of using TPU, only the training of such a heavy model was possible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Training of Images without augmentation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Found out they were Overfitting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To overcome this Issue, used Image augmentation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Notebook 3: Submission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Predicted results saved to submission.csv and submitte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Notebook 4: Model Performance Statistics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Evaluating the model performance, through various visualization plots.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190825" y="1068150"/>
            <a:ext cx="8520600" cy="38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Pretrained model ‘EfficientB7’ used over ‘Densenet’ 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Trained the model without augmentation for 10 Epochs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Saved the weights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Loaded  saved weights and trained the model with augmentation for 10 Epochs to improve the validation accuracy.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1898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Different Methodologies Used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3">
            <a:alphaModFix/>
          </a:blip>
          <a:srcRect b="-2130" l="3150" r="-3149" t="2129"/>
          <a:stretch/>
        </p:blipFill>
        <p:spPr>
          <a:xfrm>
            <a:off x="2722425" y="1642500"/>
            <a:ext cx="3025400" cy="20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of Various Techniques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Without oversampling - Model was underfitting, because of unbalance in the dataset.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With oversampling - Underfitting changed to Overfitting.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With augmentation and oversampling - Optimal Performance was obtained.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With preprocessing - A slight increment in the performance was observed, as images became a bit clear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Used Dropout - As a solution to overcome overfitting, but the Model was underfitting.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Used Various Models like ResNet,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DenseNet 201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to choose the best model - Compared the performance of models with few epochs, to predict how the model proceeds in the longer run, if we select it.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490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Score obtained on private dataset (85%) : 0.884135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</a:t>
            </a:r>
            <a:r>
              <a:rPr lang="en"/>
              <a:t>Score obtained on public dataset (15%) : 0.720023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525" y="1907000"/>
            <a:ext cx="5350400" cy="301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