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E7620-A3B0-4FC5-8455-E79CB015A7AB}" v="163" dt="2024-02-11T06:38:37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njan" userId="322b6db9a068e4b6" providerId="LiveId" clId="{45CE7620-A3B0-4FC5-8455-E79CB015A7AB}"/>
    <pc:docChg chg="undo custSel addSld delSld modSld sldOrd">
      <pc:chgData name="Niranjan" userId="322b6db9a068e4b6" providerId="LiveId" clId="{45CE7620-A3B0-4FC5-8455-E79CB015A7AB}" dt="2024-02-11T06:38:37.444" v="560" actId="339"/>
      <pc:docMkLst>
        <pc:docMk/>
      </pc:docMkLst>
      <pc:sldChg chg="delSp modSp mod modTransition modAnim">
        <pc:chgData name="Niranjan" userId="322b6db9a068e4b6" providerId="LiveId" clId="{45CE7620-A3B0-4FC5-8455-E79CB015A7AB}" dt="2024-02-11T06:30:55.617" v="542" actId="123"/>
        <pc:sldMkLst>
          <pc:docMk/>
          <pc:sldMk cId="0" sldId="256"/>
        </pc:sldMkLst>
        <pc:spChg chg="del mod">
          <ac:chgData name="Niranjan" userId="322b6db9a068e4b6" providerId="LiveId" clId="{45CE7620-A3B0-4FC5-8455-E79CB015A7AB}" dt="2024-02-11T05:35:42.621" v="451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Niranjan" userId="322b6db9a068e4b6" providerId="LiveId" clId="{45CE7620-A3B0-4FC5-8455-E79CB015A7AB}" dt="2024-02-11T06:30:55.617" v="542" actId="123"/>
          <ac:spMkLst>
            <pc:docMk/>
            <pc:sldMk cId="0" sldId="256"/>
            <ac:spMk id="6" creationId="{00000000-0000-0000-0000-000000000000}"/>
          </ac:spMkLst>
        </pc:spChg>
        <pc:spChg chg="mod">
          <ac:chgData name="Niranjan" userId="322b6db9a068e4b6" providerId="LiveId" clId="{45CE7620-A3B0-4FC5-8455-E79CB015A7AB}" dt="2024-02-11T04:45:17.966" v="30" actId="20577"/>
          <ac:spMkLst>
            <pc:docMk/>
            <pc:sldMk cId="0" sldId="256"/>
            <ac:spMk id="9" creationId="{00000000-0000-0000-0000-000000000000}"/>
          </ac:spMkLst>
        </pc:spChg>
        <pc:picChg chg="del">
          <ac:chgData name="Niranjan" userId="322b6db9a068e4b6" providerId="LiveId" clId="{45CE7620-A3B0-4FC5-8455-E79CB015A7AB}" dt="2024-02-11T04:45:20.767" v="31" actId="478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Niranjan" userId="322b6db9a068e4b6" providerId="LiveId" clId="{45CE7620-A3B0-4FC5-8455-E79CB015A7AB}" dt="2024-02-11T04:45:23.098" v="32" actId="478"/>
          <ac:picMkLst>
            <pc:docMk/>
            <pc:sldMk cId="0" sldId="256"/>
            <ac:picMk id="10" creationId="{00000000-0000-0000-0000-000000000000}"/>
          </ac:picMkLst>
        </pc:picChg>
      </pc:sldChg>
      <pc:sldChg chg="addSp delSp modSp del mod modTransition modAnim">
        <pc:chgData name="Niranjan" userId="322b6db9a068e4b6" providerId="LiveId" clId="{45CE7620-A3B0-4FC5-8455-E79CB015A7AB}" dt="2024-02-11T05:35:03.959" v="447" actId="47"/>
        <pc:sldMkLst>
          <pc:docMk/>
          <pc:sldMk cId="0" sldId="257"/>
        </pc:sldMkLst>
        <pc:spChg chg="mod">
          <ac:chgData name="Niranjan" userId="322b6db9a068e4b6" providerId="LiveId" clId="{45CE7620-A3B0-4FC5-8455-E79CB015A7AB}" dt="2024-02-11T05:13:30.352" v="299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Niranjan" userId="322b6db9a068e4b6" providerId="LiveId" clId="{45CE7620-A3B0-4FC5-8455-E79CB015A7AB}" dt="2024-02-11T05:32:32.650" v="446" actId="339"/>
          <ac:spMkLst>
            <pc:docMk/>
            <pc:sldMk cId="0" sldId="257"/>
            <ac:spMk id="7" creationId="{00000000-0000-0000-0000-000000000000}"/>
          </ac:spMkLst>
        </pc:spChg>
        <pc:spChg chg="del mod">
          <ac:chgData name="Niranjan" userId="322b6db9a068e4b6" providerId="LiveId" clId="{45CE7620-A3B0-4FC5-8455-E79CB015A7AB}" dt="2024-02-11T05:09:51.459" v="283" actId="478"/>
          <ac:spMkLst>
            <pc:docMk/>
            <pc:sldMk cId="0" sldId="257"/>
            <ac:spMk id="8" creationId="{00000000-0000-0000-0000-000000000000}"/>
          </ac:spMkLst>
        </pc:spChg>
        <pc:spChg chg="mod">
          <ac:chgData name="Niranjan" userId="322b6db9a068e4b6" providerId="LiveId" clId="{45CE7620-A3B0-4FC5-8455-E79CB015A7AB}" dt="2024-02-11T05:32:32.650" v="446" actId="339"/>
          <ac:spMkLst>
            <pc:docMk/>
            <pc:sldMk cId="0" sldId="257"/>
            <ac:spMk id="9" creationId="{00000000-0000-0000-0000-000000000000}"/>
          </ac:spMkLst>
        </pc:spChg>
        <pc:spChg chg="mod">
          <ac:chgData name="Niranjan" userId="322b6db9a068e4b6" providerId="LiveId" clId="{45CE7620-A3B0-4FC5-8455-E79CB015A7AB}" dt="2024-02-11T05:32:32.650" v="446" actId="339"/>
          <ac:spMkLst>
            <pc:docMk/>
            <pc:sldMk cId="0" sldId="257"/>
            <ac:spMk id="13" creationId="{00000000-0000-0000-0000-000000000000}"/>
          </ac:spMkLst>
        </pc:spChg>
        <pc:spChg chg="mod">
          <ac:chgData name="Niranjan" userId="322b6db9a068e4b6" providerId="LiveId" clId="{45CE7620-A3B0-4FC5-8455-E79CB015A7AB}" dt="2024-02-11T05:32:32.650" v="446" actId="339"/>
          <ac:spMkLst>
            <pc:docMk/>
            <pc:sldMk cId="0" sldId="257"/>
            <ac:spMk id="14" creationId="{00000000-0000-0000-0000-000000000000}"/>
          </ac:spMkLst>
        </pc:spChg>
        <pc:spChg chg="mod">
          <ac:chgData name="Niranjan" userId="322b6db9a068e4b6" providerId="LiveId" clId="{45CE7620-A3B0-4FC5-8455-E79CB015A7AB}" dt="2024-02-11T05:30:16.795" v="442" actId="14100"/>
          <ac:spMkLst>
            <pc:docMk/>
            <pc:sldMk cId="0" sldId="257"/>
            <ac:spMk id="15" creationId="{00000000-0000-0000-0000-000000000000}"/>
          </ac:spMkLst>
        </pc:spChg>
        <pc:spChg chg="mod">
          <ac:chgData name="Niranjan" userId="322b6db9a068e4b6" providerId="LiveId" clId="{45CE7620-A3B0-4FC5-8455-E79CB015A7AB}" dt="2024-02-11T05:32:32.650" v="446" actId="339"/>
          <ac:spMkLst>
            <pc:docMk/>
            <pc:sldMk cId="0" sldId="257"/>
            <ac:spMk id="18" creationId="{00000000-0000-0000-0000-000000000000}"/>
          </ac:spMkLst>
        </pc:spChg>
        <pc:spChg chg="mod">
          <ac:chgData name="Niranjan" userId="322b6db9a068e4b6" providerId="LiveId" clId="{45CE7620-A3B0-4FC5-8455-E79CB015A7AB}" dt="2024-02-11T05:32:32.650" v="446" actId="339"/>
          <ac:spMkLst>
            <pc:docMk/>
            <pc:sldMk cId="0" sldId="257"/>
            <ac:spMk id="19" creationId="{00000000-0000-0000-0000-000000000000}"/>
          </ac:spMkLst>
        </pc:spChg>
        <pc:spChg chg="mod">
          <ac:chgData name="Niranjan" userId="322b6db9a068e4b6" providerId="LiveId" clId="{45CE7620-A3B0-4FC5-8455-E79CB015A7AB}" dt="2024-02-11T05:06:12.065" v="276" actId="207"/>
          <ac:spMkLst>
            <pc:docMk/>
            <pc:sldMk cId="0" sldId="257"/>
            <ac:spMk id="20" creationId="{00000000-0000-0000-0000-000000000000}"/>
          </ac:spMkLst>
        </pc:spChg>
        <pc:spChg chg="add mod">
          <ac:chgData name="Niranjan" userId="322b6db9a068e4b6" providerId="LiveId" clId="{45CE7620-A3B0-4FC5-8455-E79CB015A7AB}" dt="2024-02-11T05:32:32.650" v="446" actId="339"/>
          <ac:spMkLst>
            <pc:docMk/>
            <pc:sldMk cId="0" sldId="257"/>
            <ac:spMk id="24" creationId="{165464CE-9D8D-403E-82A0-2D149EBBF637}"/>
          </ac:spMkLst>
        </pc:spChg>
        <pc:picChg chg="del">
          <ac:chgData name="Niranjan" userId="322b6db9a068e4b6" providerId="LiveId" clId="{45CE7620-A3B0-4FC5-8455-E79CB015A7AB}" dt="2024-02-11T04:45:27.430" v="33" actId="478"/>
          <ac:picMkLst>
            <pc:docMk/>
            <pc:sldMk cId="0" sldId="257"/>
            <ac:picMk id="23" creationId="{00000000-0000-0000-0000-000000000000}"/>
          </ac:picMkLst>
        </pc:picChg>
      </pc:sldChg>
      <pc:sldChg chg="delSp modSp mod modTransition">
        <pc:chgData name="Niranjan" userId="322b6db9a068e4b6" providerId="LiveId" clId="{45CE7620-A3B0-4FC5-8455-E79CB015A7AB}" dt="2024-02-11T06:38:37.444" v="560" actId="339"/>
        <pc:sldMkLst>
          <pc:docMk/>
          <pc:sldMk cId="0" sldId="258"/>
        </pc:sldMkLst>
        <pc:spChg chg="mod">
          <ac:chgData name="Niranjan" userId="322b6db9a068e4b6" providerId="LiveId" clId="{45CE7620-A3B0-4FC5-8455-E79CB015A7AB}" dt="2024-02-11T05:35:48.624" v="452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Niranjan" userId="322b6db9a068e4b6" providerId="LiveId" clId="{45CE7620-A3B0-4FC5-8455-E79CB015A7AB}" dt="2024-02-11T06:38:37.444" v="560" actId="339"/>
          <ac:spMkLst>
            <pc:docMk/>
            <pc:sldMk cId="0" sldId="258"/>
            <ac:spMk id="6" creationId="{00000000-0000-0000-0000-000000000000}"/>
          </ac:spMkLst>
        </pc:spChg>
        <pc:spChg chg="mod">
          <ac:chgData name="Niranjan" userId="322b6db9a068e4b6" providerId="LiveId" clId="{45CE7620-A3B0-4FC5-8455-E79CB015A7AB}" dt="2024-02-11T06:38:14.294" v="557" actId="207"/>
          <ac:spMkLst>
            <pc:docMk/>
            <pc:sldMk cId="0" sldId="258"/>
            <ac:spMk id="9" creationId="{00000000-0000-0000-0000-000000000000}"/>
          </ac:spMkLst>
        </pc:spChg>
        <pc:spChg chg="mod">
          <ac:chgData name="Niranjan" userId="322b6db9a068e4b6" providerId="LiveId" clId="{45CE7620-A3B0-4FC5-8455-E79CB015A7AB}" dt="2024-02-11T06:38:13.047" v="554" actId="207"/>
          <ac:spMkLst>
            <pc:docMk/>
            <pc:sldMk cId="0" sldId="258"/>
            <ac:spMk id="12" creationId="{00000000-0000-0000-0000-000000000000}"/>
          </ac:spMkLst>
        </pc:spChg>
        <pc:spChg chg="mod">
          <ac:chgData name="Niranjan" userId="322b6db9a068e4b6" providerId="LiveId" clId="{45CE7620-A3B0-4FC5-8455-E79CB015A7AB}" dt="2024-02-11T06:28:35.037" v="539" actId="20577"/>
          <ac:spMkLst>
            <pc:docMk/>
            <pc:sldMk cId="0" sldId="258"/>
            <ac:spMk id="14" creationId="{00000000-0000-0000-0000-000000000000}"/>
          </ac:spMkLst>
        </pc:spChg>
        <pc:spChg chg="mod">
          <ac:chgData name="Niranjan" userId="322b6db9a068e4b6" providerId="LiveId" clId="{45CE7620-A3B0-4FC5-8455-E79CB015A7AB}" dt="2024-02-11T06:38:13.287" v="555" actId="207"/>
          <ac:spMkLst>
            <pc:docMk/>
            <pc:sldMk cId="0" sldId="258"/>
            <ac:spMk id="15" creationId="{00000000-0000-0000-0000-000000000000}"/>
          </ac:spMkLst>
        </pc:spChg>
        <pc:picChg chg="del">
          <ac:chgData name="Niranjan" userId="322b6db9a068e4b6" providerId="LiveId" clId="{45CE7620-A3B0-4FC5-8455-E79CB015A7AB}" dt="2024-02-11T04:45:31.324" v="34" actId="478"/>
          <ac:picMkLst>
            <pc:docMk/>
            <pc:sldMk cId="0" sldId="258"/>
            <ac:picMk id="18" creationId="{00000000-0000-0000-0000-000000000000}"/>
          </ac:picMkLst>
        </pc:picChg>
      </pc:sldChg>
      <pc:sldChg chg="delSp modSp mod modTransition">
        <pc:chgData name="Niranjan" userId="322b6db9a068e4b6" providerId="LiveId" clId="{45CE7620-A3B0-4FC5-8455-E79CB015A7AB}" dt="2024-02-11T06:00:02.215" v="467"/>
        <pc:sldMkLst>
          <pc:docMk/>
          <pc:sldMk cId="0" sldId="259"/>
        </pc:sldMkLst>
        <pc:spChg chg="mod">
          <ac:chgData name="Niranjan" userId="322b6db9a068e4b6" providerId="LiveId" clId="{45CE7620-A3B0-4FC5-8455-E79CB015A7AB}" dt="2024-02-11T05:35:57.754" v="454" actId="1076"/>
          <ac:spMkLst>
            <pc:docMk/>
            <pc:sldMk cId="0" sldId="259"/>
            <ac:spMk id="5" creationId="{00000000-0000-0000-0000-000000000000}"/>
          </ac:spMkLst>
        </pc:spChg>
        <pc:spChg chg="mod">
          <ac:chgData name="Niranjan" userId="322b6db9a068e4b6" providerId="LiveId" clId="{45CE7620-A3B0-4FC5-8455-E79CB015A7AB}" dt="2024-02-11T05:35:23.513" v="448" actId="207"/>
          <ac:spMkLst>
            <pc:docMk/>
            <pc:sldMk cId="0" sldId="259"/>
            <ac:spMk id="8" creationId="{00000000-0000-0000-0000-000000000000}"/>
          </ac:spMkLst>
        </pc:spChg>
        <pc:spChg chg="mod">
          <ac:chgData name="Niranjan" userId="322b6db9a068e4b6" providerId="LiveId" clId="{45CE7620-A3B0-4FC5-8455-E79CB015A7AB}" dt="2024-02-11T05:14:10.764" v="301" actId="14100"/>
          <ac:spMkLst>
            <pc:docMk/>
            <pc:sldMk cId="0" sldId="259"/>
            <ac:spMk id="9" creationId="{00000000-0000-0000-0000-000000000000}"/>
          </ac:spMkLst>
        </pc:spChg>
        <pc:spChg chg="mod">
          <ac:chgData name="Niranjan" userId="322b6db9a068e4b6" providerId="LiveId" clId="{45CE7620-A3B0-4FC5-8455-E79CB015A7AB}" dt="2024-02-11T05:35:23.513" v="448" actId="207"/>
          <ac:spMkLst>
            <pc:docMk/>
            <pc:sldMk cId="0" sldId="259"/>
            <ac:spMk id="12" creationId="{00000000-0000-0000-0000-000000000000}"/>
          </ac:spMkLst>
        </pc:spChg>
        <pc:spChg chg="mod">
          <ac:chgData name="Niranjan" userId="322b6db9a068e4b6" providerId="LiveId" clId="{45CE7620-A3B0-4FC5-8455-E79CB015A7AB}" dt="2024-02-11T05:35:23.513" v="448" actId="207"/>
          <ac:spMkLst>
            <pc:docMk/>
            <pc:sldMk cId="0" sldId="259"/>
            <ac:spMk id="16" creationId="{00000000-0000-0000-0000-000000000000}"/>
          </ac:spMkLst>
        </pc:spChg>
        <pc:picChg chg="del">
          <ac:chgData name="Niranjan" userId="322b6db9a068e4b6" providerId="LiveId" clId="{45CE7620-A3B0-4FC5-8455-E79CB015A7AB}" dt="2024-02-11T04:50:51.583" v="124" actId="478"/>
          <ac:picMkLst>
            <pc:docMk/>
            <pc:sldMk cId="0" sldId="259"/>
            <ac:picMk id="20" creationId="{00000000-0000-0000-0000-000000000000}"/>
          </ac:picMkLst>
        </pc:picChg>
      </pc:sldChg>
      <pc:sldChg chg="delSp modSp mod modTransition">
        <pc:chgData name="Niranjan" userId="322b6db9a068e4b6" providerId="LiveId" clId="{45CE7620-A3B0-4FC5-8455-E79CB015A7AB}" dt="2024-02-11T06:01:39.035" v="471" actId="208"/>
        <pc:sldMkLst>
          <pc:docMk/>
          <pc:sldMk cId="0" sldId="260"/>
        </pc:sldMkLst>
        <pc:spChg chg="mod">
          <ac:chgData name="Niranjan" userId="322b6db9a068e4b6" providerId="LiveId" clId="{45CE7620-A3B0-4FC5-8455-E79CB015A7AB}" dt="2024-02-11T05:36:16.221" v="457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Niranjan" userId="322b6db9a068e4b6" providerId="LiveId" clId="{45CE7620-A3B0-4FC5-8455-E79CB015A7AB}" dt="2024-02-11T06:01:39.035" v="471" actId="208"/>
          <ac:spMkLst>
            <pc:docMk/>
            <pc:sldMk cId="0" sldId="260"/>
            <ac:spMk id="5" creationId="{00000000-0000-0000-0000-000000000000}"/>
          </ac:spMkLst>
        </pc:spChg>
        <pc:picChg chg="mod">
          <ac:chgData name="Niranjan" userId="322b6db9a068e4b6" providerId="LiveId" clId="{45CE7620-A3B0-4FC5-8455-E79CB015A7AB}" dt="2024-02-11T06:00:53.123" v="470" actId="208"/>
          <ac:picMkLst>
            <pc:docMk/>
            <pc:sldMk cId="0" sldId="260"/>
            <ac:picMk id="7" creationId="{00000000-0000-0000-0000-000000000000}"/>
          </ac:picMkLst>
        </pc:picChg>
        <pc:picChg chg="mod">
          <ac:chgData name="Niranjan" userId="322b6db9a068e4b6" providerId="LiveId" clId="{45CE7620-A3B0-4FC5-8455-E79CB015A7AB}" dt="2024-02-11T06:00:53.123" v="470" actId="208"/>
          <ac:picMkLst>
            <pc:docMk/>
            <pc:sldMk cId="0" sldId="260"/>
            <ac:picMk id="10" creationId="{00000000-0000-0000-0000-000000000000}"/>
          </ac:picMkLst>
        </pc:picChg>
        <pc:picChg chg="mod">
          <ac:chgData name="Niranjan" userId="322b6db9a068e4b6" providerId="LiveId" clId="{45CE7620-A3B0-4FC5-8455-E79CB015A7AB}" dt="2024-02-11T06:00:53.123" v="470" actId="208"/>
          <ac:picMkLst>
            <pc:docMk/>
            <pc:sldMk cId="0" sldId="260"/>
            <ac:picMk id="13" creationId="{00000000-0000-0000-0000-000000000000}"/>
          </ac:picMkLst>
        </pc:picChg>
        <pc:picChg chg="del">
          <ac:chgData name="Niranjan" userId="322b6db9a068e4b6" providerId="LiveId" clId="{45CE7620-A3B0-4FC5-8455-E79CB015A7AB}" dt="2024-02-11T04:50:56.453" v="125" actId="478"/>
          <ac:picMkLst>
            <pc:docMk/>
            <pc:sldMk cId="0" sldId="260"/>
            <ac:picMk id="16" creationId="{00000000-0000-0000-0000-000000000000}"/>
          </ac:picMkLst>
        </pc:picChg>
      </pc:sldChg>
      <pc:sldChg chg="delSp modSp mod modTransition">
        <pc:chgData name="Niranjan" userId="322b6db9a068e4b6" providerId="LiveId" clId="{45CE7620-A3B0-4FC5-8455-E79CB015A7AB}" dt="2024-02-11T06:02:42.964" v="472" actId="1076"/>
        <pc:sldMkLst>
          <pc:docMk/>
          <pc:sldMk cId="0" sldId="261"/>
        </pc:sldMkLst>
        <pc:spChg chg="mod">
          <ac:chgData name="Niranjan" userId="322b6db9a068e4b6" providerId="LiveId" clId="{45CE7620-A3B0-4FC5-8455-E79CB015A7AB}" dt="2024-02-11T06:02:42.964" v="472" actId="1076"/>
          <ac:spMkLst>
            <pc:docMk/>
            <pc:sldMk cId="0" sldId="261"/>
            <ac:spMk id="3" creationId="{00000000-0000-0000-0000-000000000000}"/>
          </ac:spMkLst>
        </pc:spChg>
        <pc:picChg chg="del">
          <ac:chgData name="Niranjan" userId="322b6db9a068e4b6" providerId="LiveId" clId="{45CE7620-A3B0-4FC5-8455-E79CB015A7AB}" dt="2024-02-11T04:50:59.694" v="126" actId="478"/>
          <ac:picMkLst>
            <pc:docMk/>
            <pc:sldMk cId="0" sldId="261"/>
            <ac:picMk id="11" creationId="{00000000-0000-0000-0000-000000000000}"/>
          </ac:picMkLst>
        </pc:picChg>
      </pc:sldChg>
      <pc:sldChg chg="delSp mod modTransition">
        <pc:chgData name="Niranjan" userId="322b6db9a068e4b6" providerId="LiveId" clId="{45CE7620-A3B0-4FC5-8455-E79CB015A7AB}" dt="2024-02-11T06:00:02.215" v="467"/>
        <pc:sldMkLst>
          <pc:docMk/>
          <pc:sldMk cId="0" sldId="262"/>
        </pc:sldMkLst>
        <pc:picChg chg="del">
          <ac:chgData name="Niranjan" userId="322b6db9a068e4b6" providerId="LiveId" clId="{45CE7620-A3B0-4FC5-8455-E79CB015A7AB}" dt="2024-02-11T04:51:03.711" v="127" actId="478"/>
          <ac:picMkLst>
            <pc:docMk/>
            <pc:sldMk cId="0" sldId="262"/>
            <ac:picMk id="12" creationId="{00000000-0000-0000-0000-000000000000}"/>
          </ac:picMkLst>
        </pc:picChg>
      </pc:sldChg>
      <pc:sldChg chg="delSp modSp mod modTransition">
        <pc:chgData name="Niranjan" userId="322b6db9a068e4b6" providerId="LiveId" clId="{45CE7620-A3B0-4FC5-8455-E79CB015A7AB}" dt="2024-02-11T06:00:02.215" v="467"/>
        <pc:sldMkLst>
          <pc:docMk/>
          <pc:sldMk cId="0" sldId="263"/>
        </pc:sldMkLst>
        <pc:spChg chg="mod">
          <ac:chgData name="Niranjan" userId="322b6db9a068e4b6" providerId="LiveId" clId="{45CE7620-A3B0-4FC5-8455-E79CB015A7AB}" dt="2024-02-11T04:44:54.800" v="9" actId="1037"/>
          <ac:spMkLst>
            <pc:docMk/>
            <pc:sldMk cId="0" sldId="263"/>
            <ac:spMk id="3" creationId="{00000000-0000-0000-0000-000000000000}"/>
          </ac:spMkLst>
        </pc:spChg>
        <pc:spChg chg="mod">
          <ac:chgData name="Niranjan" userId="322b6db9a068e4b6" providerId="LiveId" clId="{45CE7620-A3B0-4FC5-8455-E79CB015A7AB}" dt="2024-02-11T04:44:51.309" v="6" actId="20577"/>
          <ac:spMkLst>
            <pc:docMk/>
            <pc:sldMk cId="0" sldId="263"/>
            <ac:spMk id="12" creationId="{00000000-0000-0000-0000-000000000000}"/>
          </ac:spMkLst>
        </pc:spChg>
        <pc:picChg chg="del">
          <ac:chgData name="Niranjan" userId="322b6db9a068e4b6" providerId="LiveId" clId="{45CE7620-A3B0-4FC5-8455-E79CB015A7AB}" dt="2024-02-11T04:44:42.852" v="2" actId="478"/>
          <ac:picMkLst>
            <pc:docMk/>
            <pc:sldMk cId="0" sldId="263"/>
            <ac:picMk id="18" creationId="{00000000-0000-0000-0000-000000000000}"/>
          </ac:picMkLst>
        </pc:picChg>
      </pc:sldChg>
      <pc:sldChg chg="delSp mod modTransition">
        <pc:chgData name="Niranjan" userId="322b6db9a068e4b6" providerId="LiveId" clId="{45CE7620-A3B0-4FC5-8455-E79CB015A7AB}" dt="2024-02-11T06:00:02.215" v="467"/>
        <pc:sldMkLst>
          <pc:docMk/>
          <pc:sldMk cId="0" sldId="264"/>
        </pc:sldMkLst>
        <pc:picChg chg="del">
          <ac:chgData name="Niranjan" userId="322b6db9a068e4b6" providerId="LiveId" clId="{45CE7620-A3B0-4FC5-8455-E79CB015A7AB}" dt="2024-02-11T04:44:38.917" v="1" actId="478"/>
          <ac:picMkLst>
            <pc:docMk/>
            <pc:sldMk cId="0" sldId="264"/>
            <ac:picMk id="15" creationId="{00000000-0000-0000-0000-000000000000}"/>
          </ac:picMkLst>
        </pc:picChg>
      </pc:sldChg>
      <pc:sldChg chg="delSp modSp mod modTransition">
        <pc:chgData name="Niranjan" userId="322b6db9a068e4b6" providerId="LiveId" clId="{45CE7620-A3B0-4FC5-8455-E79CB015A7AB}" dt="2024-02-11T06:00:02.215" v="467"/>
        <pc:sldMkLst>
          <pc:docMk/>
          <pc:sldMk cId="0" sldId="265"/>
        </pc:sldMkLst>
        <pc:spChg chg="mod">
          <ac:chgData name="Niranjan" userId="322b6db9a068e4b6" providerId="LiveId" clId="{45CE7620-A3B0-4FC5-8455-E79CB015A7AB}" dt="2024-02-11T04:46:49.758" v="47" actId="1036"/>
          <ac:spMkLst>
            <pc:docMk/>
            <pc:sldMk cId="0" sldId="265"/>
            <ac:spMk id="3" creationId="{00000000-0000-0000-0000-000000000000}"/>
          </ac:spMkLst>
        </pc:spChg>
        <pc:picChg chg="del">
          <ac:chgData name="Niranjan" userId="322b6db9a068e4b6" providerId="LiveId" clId="{45CE7620-A3B0-4FC5-8455-E79CB015A7AB}" dt="2024-02-11T04:44:35.571" v="0" actId="478"/>
          <ac:picMkLst>
            <pc:docMk/>
            <pc:sldMk cId="0" sldId="265"/>
            <ac:picMk id="19" creationId="{00000000-0000-0000-0000-000000000000}"/>
          </ac:picMkLst>
        </pc:picChg>
      </pc:sldChg>
      <pc:sldChg chg="add del ord">
        <pc:chgData name="Niranjan" userId="322b6db9a068e4b6" providerId="LiveId" clId="{45CE7620-A3B0-4FC5-8455-E79CB015A7AB}" dt="2024-02-11T04:47:18.665" v="52"/>
        <pc:sldMkLst>
          <pc:docMk/>
          <pc:sldMk cId="329017593" sldId="266"/>
        </pc:sldMkLst>
      </pc:sldChg>
      <pc:sldChg chg="new del">
        <pc:chgData name="Niranjan" userId="322b6db9a068e4b6" providerId="LiveId" clId="{45CE7620-A3B0-4FC5-8455-E79CB015A7AB}" dt="2024-02-11T04:47:36.560" v="55" actId="47"/>
        <pc:sldMkLst>
          <pc:docMk/>
          <pc:sldMk cId="3723095188" sldId="266"/>
        </pc:sldMkLst>
      </pc:sldChg>
      <pc:sldChg chg="addSp delSp modSp add del mod ord modTransition delAnim modAnim">
        <pc:chgData name="Niranjan" userId="322b6db9a068e4b6" providerId="LiveId" clId="{45CE7620-A3B0-4FC5-8455-E79CB015A7AB}" dt="2024-02-11T06:10:25.346" v="474" actId="47"/>
        <pc:sldMkLst>
          <pc:docMk/>
          <pc:sldMk cId="4144823665" sldId="267"/>
        </pc:sldMkLst>
        <pc:spChg chg="del mod">
          <ac:chgData name="Niranjan" userId="322b6db9a068e4b6" providerId="LiveId" clId="{45CE7620-A3B0-4FC5-8455-E79CB015A7AB}" dt="2024-02-11T05:20:18.228" v="387" actId="478"/>
          <ac:spMkLst>
            <pc:docMk/>
            <pc:sldMk cId="4144823665" sldId="267"/>
            <ac:spMk id="3" creationId="{00000000-0000-0000-0000-000000000000}"/>
          </ac:spMkLst>
        </pc:spChg>
        <pc:spChg chg="del">
          <ac:chgData name="Niranjan" userId="322b6db9a068e4b6" providerId="LiveId" clId="{45CE7620-A3B0-4FC5-8455-E79CB015A7AB}" dt="2024-02-11T04:51:16.936" v="128" actId="478"/>
          <ac:spMkLst>
            <pc:docMk/>
            <pc:sldMk cId="4144823665" sldId="267"/>
            <ac:spMk id="4" creationId="{00000000-0000-0000-0000-000000000000}"/>
          </ac:spMkLst>
        </pc:spChg>
        <pc:spChg chg="del">
          <ac:chgData name="Niranjan" userId="322b6db9a068e4b6" providerId="LiveId" clId="{45CE7620-A3B0-4FC5-8455-E79CB015A7AB}" dt="2024-02-11T04:51:16.936" v="128" actId="478"/>
          <ac:spMkLst>
            <pc:docMk/>
            <pc:sldMk cId="4144823665" sldId="267"/>
            <ac:spMk id="5" creationId="{00000000-0000-0000-0000-000000000000}"/>
          </ac:spMkLst>
        </pc:spChg>
        <pc:spChg chg="del">
          <ac:chgData name="Niranjan" userId="322b6db9a068e4b6" providerId="LiveId" clId="{45CE7620-A3B0-4FC5-8455-E79CB015A7AB}" dt="2024-02-11T04:51:16.936" v="128" actId="478"/>
          <ac:spMkLst>
            <pc:docMk/>
            <pc:sldMk cId="4144823665" sldId="267"/>
            <ac:spMk id="6" creationId="{00000000-0000-0000-0000-000000000000}"/>
          </ac:spMkLst>
        </pc:spChg>
        <pc:spChg chg="del">
          <ac:chgData name="Niranjan" userId="322b6db9a068e4b6" providerId="LiveId" clId="{45CE7620-A3B0-4FC5-8455-E79CB015A7AB}" dt="2024-02-11T04:51:16.936" v="128" actId="478"/>
          <ac:spMkLst>
            <pc:docMk/>
            <pc:sldMk cId="4144823665" sldId="267"/>
            <ac:spMk id="7" creationId="{00000000-0000-0000-0000-000000000000}"/>
          </ac:spMkLst>
        </pc:spChg>
        <pc:spChg chg="del">
          <ac:chgData name="Niranjan" userId="322b6db9a068e4b6" providerId="LiveId" clId="{45CE7620-A3B0-4FC5-8455-E79CB015A7AB}" dt="2024-02-11T04:51:16.936" v="128" actId="478"/>
          <ac:spMkLst>
            <pc:docMk/>
            <pc:sldMk cId="4144823665" sldId="267"/>
            <ac:spMk id="8" creationId="{00000000-0000-0000-0000-000000000000}"/>
          </ac:spMkLst>
        </pc:spChg>
        <pc:spChg chg="del">
          <ac:chgData name="Niranjan" userId="322b6db9a068e4b6" providerId="LiveId" clId="{45CE7620-A3B0-4FC5-8455-E79CB015A7AB}" dt="2024-02-11T04:51:16.936" v="128" actId="478"/>
          <ac:spMkLst>
            <pc:docMk/>
            <pc:sldMk cId="4144823665" sldId="267"/>
            <ac:spMk id="9" creationId="{00000000-0000-0000-0000-000000000000}"/>
          </ac:spMkLst>
        </pc:spChg>
        <pc:spChg chg="del">
          <ac:chgData name="Niranjan" userId="322b6db9a068e4b6" providerId="LiveId" clId="{45CE7620-A3B0-4FC5-8455-E79CB015A7AB}" dt="2024-02-11T04:51:16.936" v="128" actId="478"/>
          <ac:spMkLst>
            <pc:docMk/>
            <pc:sldMk cId="4144823665" sldId="267"/>
            <ac:spMk id="10" creationId="{00000000-0000-0000-0000-000000000000}"/>
          </ac:spMkLst>
        </pc:spChg>
        <pc:spChg chg="add del mod">
          <ac:chgData name="Niranjan" userId="322b6db9a068e4b6" providerId="LiveId" clId="{45CE7620-A3B0-4FC5-8455-E79CB015A7AB}" dt="2024-02-11T05:21:44.528" v="400" actId="478"/>
          <ac:spMkLst>
            <pc:docMk/>
            <pc:sldMk cId="4144823665" sldId="267"/>
            <ac:spMk id="12" creationId="{6059852F-FDED-46ED-AC09-47B14869CFC4}"/>
          </ac:spMkLst>
        </pc:spChg>
        <pc:spChg chg="add mod">
          <ac:chgData name="Niranjan" userId="322b6db9a068e4b6" providerId="LiveId" clId="{45CE7620-A3B0-4FC5-8455-E79CB015A7AB}" dt="2024-02-11T05:21:50.773" v="402" actId="1076"/>
          <ac:spMkLst>
            <pc:docMk/>
            <pc:sldMk cId="4144823665" sldId="267"/>
            <ac:spMk id="13" creationId="{487635C1-B9B3-42E8-A82F-EC26EC366621}"/>
          </ac:spMkLst>
        </pc:spChg>
        <pc:spChg chg="add mod">
          <ac:chgData name="Niranjan" userId="322b6db9a068e4b6" providerId="LiveId" clId="{45CE7620-A3B0-4FC5-8455-E79CB015A7AB}" dt="2024-02-11T05:22:33.611" v="415" actId="14838"/>
          <ac:spMkLst>
            <pc:docMk/>
            <pc:sldMk cId="4144823665" sldId="267"/>
            <ac:spMk id="14" creationId="{4ADF93BE-42D7-4927-9E64-7FFAD258FAB6}"/>
          </ac:spMkLst>
        </pc:spChg>
        <pc:picChg chg="mod">
          <ac:chgData name="Niranjan" userId="322b6db9a068e4b6" providerId="LiveId" clId="{45CE7620-A3B0-4FC5-8455-E79CB015A7AB}" dt="2024-02-11T05:20:35.713" v="391" actId="1076"/>
          <ac:picMkLst>
            <pc:docMk/>
            <pc:sldMk cId="4144823665" sldId="267"/>
            <ac:picMk id="2" creationId="{00000000-0000-0000-0000-000000000000}"/>
          </ac:picMkLst>
        </pc:picChg>
      </pc:sldChg>
      <pc:sldChg chg="addSp delSp modSp add mod ord modTransition">
        <pc:chgData name="Niranjan" userId="322b6db9a068e4b6" providerId="LiveId" clId="{45CE7620-A3B0-4FC5-8455-E79CB015A7AB}" dt="2024-02-11T06:22:11.751" v="525" actId="20577"/>
        <pc:sldMkLst>
          <pc:docMk/>
          <pc:sldMk cId="3885132579" sldId="268"/>
        </pc:sldMkLst>
        <pc:spChg chg="mod">
          <ac:chgData name="Niranjan" userId="322b6db9a068e4b6" providerId="LiveId" clId="{45CE7620-A3B0-4FC5-8455-E79CB015A7AB}" dt="2024-02-11T06:22:11.751" v="525" actId="20577"/>
          <ac:spMkLst>
            <pc:docMk/>
            <pc:sldMk cId="3885132579" sldId="268"/>
            <ac:spMk id="3" creationId="{00000000-0000-0000-0000-000000000000}"/>
          </ac:spMkLst>
        </pc:spChg>
        <pc:spChg chg="del mod">
          <ac:chgData name="Niranjan" userId="322b6db9a068e4b6" providerId="LiveId" clId="{45CE7620-A3B0-4FC5-8455-E79CB015A7AB}" dt="2024-02-11T04:48:49.104" v="72" actId="478"/>
          <ac:spMkLst>
            <pc:docMk/>
            <pc:sldMk cId="3885132579" sldId="268"/>
            <ac:spMk id="4" creationId="{00000000-0000-0000-0000-000000000000}"/>
          </ac:spMkLst>
        </pc:spChg>
        <pc:spChg chg="del mod">
          <ac:chgData name="Niranjan" userId="322b6db9a068e4b6" providerId="LiveId" clId="{45CE7620-A3B0-4FC5-8455-E79CB015A7AB}" dt="2024-02-11T04:48:59.661" v="75" actId="478"/>
          <ac:spMkLst>
            <pc:docMk/>
            <pc:sldMk cId="3885132579" sldId="268"/>
            <ac:spMk id="5" creationId="{00000000-0000-0000-0000-000000000000}"/>
          </ac:spMkLst>
        </pc:spChg>
        <pc:spChg chg="del mod">
          <ac:chgData name="Niranjan" userId="322b6db9a068e4b6" providerId="LiveId" clId="{45CE7620-A3B0-4FC5-8455-E79CB015A7AB}" dt="2024-02-11T04:49:09.576" v="79" actId="478"/>
          <ac:spMkLst>
            <pc:docMk/>
            <pc:sldMk cId="3885132579" sldId="268"/>
            <ac:spMk id="6" creationId="{00000000-0000-0000-0000-000000000000}"/>
          </ac:spMkLst>
        </pc:spChg>
        <pc:spChg chg="del mod">
          <ac:chgData name="Niranjan" userId="322b6db9a068e4b6" providerId="LiveId" clId="{45CE7620-A3B0-4FC5-8455-E79CB015A7AB}" dt="2024-02-11T04:49:04.790" v="77" actId="478"/>
          <ac:spMkLst>
            <pc:docMk/>
            <pc:sldMk cId="3885132579" sldId="268"/>
            <ac:spMk id="7" creationId="{00000000-0000-0000-0000-000000000000}"/>
          </ac:spMkLst>
        </pc:spChg>
        <pc:spChg chg="del mod">
          <ac:chgData name="Niranjan" userId="322b6db9a068e4b6" providerId="LiveId" clId="{45CE7620-A3B0-4FC5-8455-E79CB015A7AB}" dt="2024-02-11T04:49:12.612" v="81" actId="478"/>
          <ac:spMkLst>
            <pc:docMk/>
            <pc:sldMk cId="3885132579" sldId="268"/>
            <ac:spMk id="8" creationId="{00000000-0000-0000-0000-000000000000}"/>
          </ac:spMkLst>
        </pc:spChg>
        <pc:spChg chg="del">
          <ac:chgData name="Niranjan" userId="322b6db9a068e4b6" providerId="LiveId" clId="{45CE7620-A3B0-4FC5-8455-E79CB015A7AB}" dt="2024-02-11T04:49:15.466" v="82" actId="478"/>
          <ac:spMkLst>
            <pc:docMk/>
            <pc:sldMk cId="3885132579" sldId="268"/>
            <ac:spMk id="9" creationId="{00000000-0000-0000-0000-000000000000}"/>
          </ac:spMkLst>
        </pc:spChg>
        <pc:spChg chg="del">
          <ac:chgData name="Niranjan" userId="322b6db9a068e4b6" providerId="LiveId" clId="{45CE7620-A3B0-4FC5-8455-E79CB015A7AB}" dt="2024-02-11T04:49:15.466" v="82" actId="478"/>
          <ac:spMkLst>
            <pc:docMk/>
            <pc:sldMk cId="3885132579" sldId="268"/>
            <ac:spMk id="10" creationId="{00000000-0000-0000-0000-000000000000}"/>
          </ac:spMkLst>
        </pc:spChg>
        <pc:spChg chg="add del">
          <ac:chgData name="Niranjan" userId="322b6db9a068e4b6" providerId="LiveId" clId="{45CE7620-A3B0-4FC5-8455-E79CB015A7AB}" dt="2024-02-11T04:48:16.616" v="62" actId="22"/>
          <ac:spMkLst>
            <pc:docMk/>
            <pc:sldMk cId="3885132579" sldId="268"/>
            <ac:spMk id="13" creationId="{F85F341E-B146-4B08-BB20-CA199B5AE5EE}"/>
          </ac:spMkLst>
        </pc:spChg>
        <pc:picChg chg="mod">
          <ac:chgData name="Niranjan" userId="322b6db9a068e4b6" providerId="LiveId" clId="{45CE7620-A3B0-4FC5-8455-E79CB015A7AB}" dt="2024-02-11T04:48:38.215" v="67" actId="1076"/>
          <ac:picMkLst>
            <pc:docMk/>
            <pc:sldMk cId="3885132579" sldId="268"/>
            <ac:picMk id="2" creationId="{00000000-0000-0000-0000-000000000000}"/>
          </ac:picMkLst>
        </pc:picChg>
        <pc:picChg chg="del">
          <ac:chgData name="Niranjan" userId="322b6db9a068e4b6" providerId="LiveId" clId="{45CE7620-A3B0-4FC5-8455-E79CB015A7AB}" dt="2024-02-11T04:50:43.666" v="123" actId="478"/>
          <ac:picMkLst>
            <pc:docMk/>
            <pc:sldMk cId="3885132579" sldId="268"/>
            <ac:picMk id="11" creationId="{00000000-0000-0000-0000-000000000000}"/>
          </ac:picMkLst>
        </pc:picChg>
        <pc:picChg chg="add mod">
          <ac:chgData name="Niranjan" userId="322b6db9a068e4b6" providerId="LiveId" clId="{45CE7620-A3B0-4FC5-8455-E79CB015A7AB}" dt="2024-02-11T05:00:08.779" v="227" actId="1076"/>
          <ac:picMkLst>
            <pc:docMk/>
            <pc:sldMk cId="3885132579" sldId="268"/>
            <ac:picMk id="14" creationId="{B1690E2C-BDDC-41EB-A54B-D10DF490D652}"/>
          </ac:picMkLst>
        </pc:picChg>
      </pc:sldChg>
      <pc:sldChg chg="delSp add mod">
        <pc:chgData name="Niranjan" userId="322b6db9a068e4b6" providerId="LiveId" clId="{45CE7620-A3B0-4FC5-8455-E79CB015A7AB}" dt="2024-02-11T06:25:08.686" v="526" actId="478"/>
        <pc:sldMkLst>
          <pc:docMk/>
          <pc:sldMk cId="0" sldId="269"/>
        </pc:sldMkLst>
        <pc:picChg chg="del">
          <ac:chgData name="Niranjan" userId="322b6db9a068e4b6" providerId="LiveId" clId="{45CE7620-A3B0-4FC5-8455-E79CB015A7AB}" dt="2024-02-11T06:25:08.686" v="526" actId="478"/>
          <ac:picMkLst>
            <pc:docMk/>
            <pc:sldMk cId="0" sldId="269"/>
            <ac:picMk id="7" creationId="{00000000-0000-0000-0000-000000000000}"/>
          </ac:picMkLst>
        </pc:picChg>
      </pc:sldChg>
      <pc:sldChg chg="add del">
        <pc:chgData name="Niranjan" userId="322b6db9a068e4b6" providerId="LiveId" clId="{45CE7620-A3B0-4FC5-8455-E79CB015A7AB}" dt="2024-02-11T06:11:33.608" v="476" actId="47"/>
        <pc:sldMkLst>
          <pc:docMk/>
          <pc:sldMk cId="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74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4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" y="9144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pPr algn="ctr"/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PERSONAL HEALTH CARE MANAGEMENT SYSTEM </a:t>
            </a:r>
          </a:p>
          <a:p>
            <a:pPr algn="ctr"/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USING MACHINE LEARNING</a:t>
            </a:r>
          </a:p>
          <a:p>
            <a:pPr algn="ctr"/>
            <a:endParaRPr lang="en-IN" sz="2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A. TEJA		 	(209E1A0509)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A. NIRANJAN		(209E1A0511)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C. POOJITHA		(209E1A0544)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G. MOUNIKA		(209E1A0562)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BATCH No : 04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UNDER THE ESTEEMED GUIDANCE OF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Ms.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I.Madhavilatha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.,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Assistant Professor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SRI VENKATESWARA ENGINEERING COLLEGE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Karakambadi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Road, Opp. LIC Training Center,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Tirupati-517507</a:t>
            </a:r>
            <a:endParaRPr lang="en-IN" sz="2400" dirty="0"/>
          </a:p>
        </p:txBody>
      </p:sp>
      <p:pic>
        <p:nvPicPr>
          <p:cNvPr id="14" name="Picture 2" descr="C:\Users\User\Desktop\svew logo.png">
            <a:extLst>
              <a:ext uri="{FF2B5EF4-FFF2-40B4-BE49-F238E27FC236}">
                <a16:creationId xmlns:a16="http://schemas.microsoft.com/office/drawing/2014/main" id="{B1690E2C-BDDC-41EB-A54B-D10DF490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6109" y="5227268"/>
            <a:ext cx="1558181" cy="12934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5132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0758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39065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4490799" y="2418278"/>
            <a:ext cx="93064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leverage of a machine learning-based health care management system on common personal devices heralds potential improvements in longevity and well-being.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4490799" y="39079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8" name="Text 4"/>
          <p:cNvSpPr/>
          <p:nvPr/>
        </p:nvSpPr>
        <p:spPr>
          <a:xfrm>
            <a:off x="4681776" y="3949660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5212913" y="3984308"/>
            <a:ext cx="26558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Health Empowerment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12913" y="4464725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Making health monitoring universally accessible.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255085" y="39079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2" name="Text 8"/>
          <p:cNvSpPr/>
          <p:nvPr/>
        </p:nvSpPr>
        <p:spPr>
          <a:xfrm>
            <a:off x="9411652" y="3949660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9977199" y="39843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Life Extension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9977199" y="4464725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Potentially raising the bar for life expectancy.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4490799" y="557129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6" name="Text 12"/>
          <p:cNvSpPr/>
          <p:nvPr/>
        </p:nvSpPr>
        <p:spPr>
          <a:xfrm>
            <a:off x="4650700" y="5612963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5212913" y="56476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Outlook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5212913" y="6128028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Forecasting the future of health care as intimately integrated with technology.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Thank you</a:t>
            </a:r>
            <a:endParaRPr lang="en-US" sz="437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073825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PERSONAL HEALTH CARE MANAGEMENT SYSTEM USING MACHINE LEARNING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739878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fusion of Machine Learning and health care spawns a revolutionary approach to personal health management. With a system designed to personalize health scores and provide actionable insights, we harness the potential of accessible technology for a healthier future.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78346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299686" y="6766798"/>
            <a:ext cx="371617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20789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31837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Contents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2457093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Guiding you through the structure of our presentation, detailing every integral part of the machine learning healthcare management system.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1760220" y="3417808"/>
            <a:ext cx="5443895" cy="1635562"/>
          </a:xfrm>
          <a:prstGeom prst="roundRect">
            <a:avLst>
              <a:gd name="adj" fmla="val 815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1982391" y="36399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Abstract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982391" y="4120396"/>
            <a:ext cx="499955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succinct overview of our innovative system.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417808"/>
            <a:ext cx="5443895" cy="1635562"/>
          </a:xfrm>
          <a:prstGeom prst="roundRect">
            <a:avLst>
              <a:gd name="adj" fmla="val 8151"/>
            </a:avLst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sp>
      <p:sp>
        <p:nvSpPr>
          <p:cNvPr id="10" name="Text 7"/>
          <p:cNvSpPr/>
          <p:nvPr/>
        </p:nvSpPr>
        <p:spPr>
          <a:xfrm>
            <a:off x="7648456" y="36399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7648456" y="4120396"/>
            <a:ext cx="499955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Explicating the prevailing need for a ML-directed health approach.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760220" y="5275540"/>
            <a:ext cx="5443895" cy="1635562"/>
          </a:xfrm>
          <a:prstGeom prst="roundRect">
            <a:avLst>
              <a:gd name="adj" fmla="val 8151"/>
            </a:avLst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1982391" y="54977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Analysis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982391" y="5978128"/>
            <a:ext cx="499955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Dissecting the efficacy and results derived from the system.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7426285" y="5275540"/>
            <a:ext cx="5443895" cy="1635562"/>
          </a:xfrm>
          <a:prstGeom prst="roundRect">
            <a:avLst>
              <a:gd name="adj" fmla="val 8151"/>
            </a:avLst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sp>
      <p:sp>
        <p:nvSpPr>
          <p:cNvPr id="16" name="Text 13"/>
          <p:cNvSpPr/>
          <p:nvPr/>
        </p:nvSpPr>
        <p:spPr>
          <a:xfrm>
            <a:off x="7648456" y="54977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7648456" y="5978128"/>
            <a:ext cx="499955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Reflecting on the impactful outcomes and future potential.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55483" y="0"/>
            <a:ext cx="14630400" cy="8229600"/>
          </a:xfrm>
          <a:prstGeom prst="rect">
            <a:avLst/>
          </a:prstGeom>
          <a:solidFill>
            <a:srgbClr val="EEEFF5">
              <a:alpha val="8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2"/>
          <p:cNvSpPr/>
          <p:nvPr/>
        </p:nvSpPr>
        <p:spPr>
          <a:xfrm>
            <a:off x="1760220" y="222230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Abstract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1760220" y="3249930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 health increasingly sidelined in the tech era, our system emerges as a beacon of well-being, offering a seamless path to better health through everyday gadgets.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760220" y="4384238"/>
            <a:ext cx="499943" cy="499943"/>
          </a:xfrm>
          <a:prstGeom prst="roundRect">
            <a:avLst>
              <a:gd name="adj" fmla="val 26667"/>
            </a:avLst>
          </a:prstGeom>
          <a:solidFill>
            <a:schemeClr val="bg1">
              <a:lumMod val="95000"/>
            </a:schemeClr>
          </a:solidFill>
          <a:ln/>
          <a:scene3d>
            <a:camera prst="orthographicFront"/>
            <a:lightRig rig="threePt" dir="t"/>
          </a:scene3d>
          <a:sp3d>
            <a:bevelT w="152400" h="50800" prst="softRound"/>
          </a:sp3d>
        </p:spPr>
      </p:sp>
      <p:sp>
        <p:nvSpPr>
          <p:cNvPr id="9" name="Text 5"/>
          <p:cNvSpPr/>
          <p:nvPr/>
        </p:nvSpPr>
        <p:spPr>
          <a:xfrm>
            <a:off x="1951196" y="4425910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482334" y="44605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Accessibility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482334" y="4940975"/>
            <a:ext cx="283309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Easy access to health management via ubiquitous devices.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537597" y="4384238"/>
            <a:ext cx="499943" cy="499943"/>
          </a:xfrm>
          <a:prstGeom prst="roundRect">
            <a:avLst>
              <a:gd name="adj" fmla="val 26667"/>
            </a:avLst>
          </a:prstGeom>
          <a:solidFill>
            <a:schemeClr val="bg1">
              <a:lumMod val="95000"/>
            </a:schemeClr>
          </a:solidFill>
          <a:ln/>
          <a:scene3d>
            <a:camera prst="orthographicFront"/>
            <a:lightRig rig="threePt" dir="t"/>
          </a:scene3d>
          <a:sp3d>
            <a:bevelT w="152400" h="50800" prst="softRound"/>
          </a:sp3d>
        </p:spPr>
      </p:sp>
      <p:sp>
        <p:nvSpPr>
          <p:cNvPr id="13" name="Text 9"/>
          <p:cNvSpPr/>
          <p:nvPr/>
        </p:nvSpPr>
        <p:spPr>
          <a:xfrm>
            <a:off x="5694164" y="4425910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0"/>
          <p:cNvSpPr/>
          <p:nvPr/>
        </p:nvSpPr>
        <p:spPr>
          <a:xfrm>
            <a:off x="6259711" y="44605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AI Health Scoring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6259711" y="4940975"/>
            <a:ext cx="283309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Intelligent scoring system predicting health trends.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9314974" y="4384238"/>
            <a:ext cx="499943" cy="499943"/>
          </a:xfrm>
          <a:prstGeom prst="roundRect">
            <a:avLst>
              <a:gd name="adj" fmla="val 26667"/>
            </a:avLst>
          </a:prstGeom>
          <a:solidFill>
            <a:schemeClr val="bg1">
              <a:lumMod val="95000"/>
            </a:schemeClr>
          </a:solidFill>
          <a:ln/>
          <a:scene3d>
            <a:camera prst="orthographicFront"/>
            <a:lightRig rig="threePt" dir="t"/>
          </a:scene3d>
          <a:sp3d>
            <a:bevelT w="152400" h="50800" prst="softRound"/>
          </a:sp3d>
        </p:spPr>
      </p:sp>
      <p:sp>
        <p:nvSpPr>
          <p:cNvPr id="17" name="Text 13"/>
          <p:cNvSpPr/>
          <p:nvPr/>
        </p:nvSpPr>
        <p:spPr>
          <a:xfrm>
            <a:off x="9474875" y="4425910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8" name="Text 14"/>
          <p:cNvSpPr/>
          <p:nvPr/>
        </p:nvSpPr>
        <p:spPr>
          <a:xfrm>
            <a:off x="10037088" y="4460558"/>
            <a:ext cx="23558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Preventive Insights</a:t>
            </a:r>
            <a:endParaRPr lang="en-US" sz="2187" dirty="0"/>
          </a:p>
        </p:txBody>
      </p:sp>
      <p:sp>
        <p:nvSpPr>
          <p:cNvPr id="19" name="Text 15"/>
          <p:cNvSpPr/>
          <p:nvPr/>
        </p:nvSpPr>
        <p:spPr>
          <a:xfrm>
            <a:off x="10037088" y="4940975"/>
            <a:ext cx="283309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Actionable feedback to preempt health issues.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595"/>
            <a:ext cx="14630400" cy="8230195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301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02719" y="588645"/>
            <a:ext cx="4281368" cy="66889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 anchor="t"/>
          <a:lstStyle/>
          <a:p>
            <a:pPr marL="0" indent="0">
              <a:lnSpc>
                <a:spcPts val="5268"/>
              </a:lnSpc>
              <a:buNone/>
            </a:pPr>
            <a:r>
              <a:rPr lang="en-US" sz="421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</a:t>
            </a:r>
            <a:endParaRPr lang="en-US" sz="4214" dirty="0"/>
          </a:p>
        </p:txBody>
      </p:sp>
      <p:sp>
        <p:nvSpPr>
          <p:cNvPr id="6" name="Text 2"/>
          <p:cNvSpPr/>
          <p:nvPr/>
        </p:nvSpPr>
        <p:spPr>
          <a:xfrm>
            <a:off x="802719" y="1578531"/>
            <a:ext cx="9367361" cy="6848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7"/>
              </a:lnSpc>
              <a:buNone/>
            </a:pPr>
            <a:r>
              <a:rPr lang="en-US" sz="168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Unveiling an ML-driven platform to empower individuals with proactive health management and timely medical intervention capabilities.</a:t>
            </a:r>
            <a:endParaRPr lang="en-US" sz="168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19" y="2504123"/>
            <a:ext cx="1070253" cy="17124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8" name="Text 3"/>
          <p:cNvSpPr/>
          <p:nvPr/>
        </p:nvSpPr>
        <p:spPr>
          <a:xfrm>
            <a:off x="2193965" y="2718078"/>
            <a:ext cx="2140625" cy="334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4"/>
              </a:lnSpc>
              <a:buNone/>
            </a:pPr>
            <a:r>
              <a:rPr lang="en-US" sz="210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Entry</a:t>
            </a:r>
            <a:endParaRPr lang="en-US" sz="2107" dirty="0"/>
          </a:p>
        </p:txBody>
      </p:sp>
      <p:sp>
        <p:nvSpPr>
          <p:cNvPr id="9" name="Text 4"/>
          <p:cNvSpPr/>
          <p:nvPr/>
        </p:nvSpPr>
        <p:spPr>
          <a:xfrm>
            <a:off x="2193965" y="3180755"/>
            <a:ext cx="7976116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7"/>
              </a:lnSpc>
              <a:buNone/>
            </a:pPr>
            <a:r>
              <a:rPr lang="en-US" sz="168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portal for daily health metrics logging.</a:t>
            </a:r>
            <a:endParaRPr lang="en-US" sz="1686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19" y="4216598"/>
            <a:ext cx="1070253" cy="17124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1" name="Text 5"/>
          <p:cNvSpPr/>
          <p:nvPr/>
        </p:nvSpPr>
        <p:spPr>
          <a:xfrm>
            <a:off x="2193965" y="4430554"/>
            <a:ext cx="2140625" cy="334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4"/>
              </a:lnSpc>
              <a:buNone/>
            </a:pPr>
            <a:r>
              <a:rPr lang="en-US" sz="210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Analytic Insight</a:t>
            </a:r>
            <a:endParaRPr lang="en-US" sz="2107" dirty="0"/>
          </a:p>
        </p:txBody>
      </p:sp>
      <p:sp>
        <p:nvSpPr>
          <p:cNvPr id="12" name="Text 6"/>
          <p:cNvSpPr/>
          <p:nvPr/>
        </p:nvSpPr>
        <p:spPr>
          <a:xfrm>
            <a:off x="2193965" y="4893231"/>
            <a:ext cx="7976116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7"/>
              </a:lnSpc>
              <a:buNone/>
            </a:pPr>
            <a:r>
              <a:rPr lang="en-US" sz="168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Invaluable health insights through ML analysis.</a:t>
            </a:r>
            <a:endParaRPr lang="en-US" sz="1686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719" y="5929074"/>
            <a:ext cx="1070253" cy="17124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4" name="Text 7"/>
          <p:cNvSpPr/>
          <p:nvPr/>
        </p:nvSpPr>
        <p:spPr>
          <a:xfrm>
            <a:off x="2193965" y="6143030"/>
            <a:ext cx="2301359" cy="334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4"/>
              </a:lnSpc>
              <a:buNone/>
            </a:pPr>
            <a:r>
              <a:rPr lang="en-US" sz="210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Timely Intervention</a:t>
            </a:r>
            <a:endParaRPr lang="en-US" sz="2107" dirty="0"/>
          </a:p>
        </p:txBody>
      </p:sp>
      <p:sp>
        <p:nvSpPr>
          <p:cNvPr id="15" name="Text 8"/>
          <p:cNvSpPr/>
          <p:nvPr/>
        </p:nvSpPr>
        <p:spPr>
          <a:xfrm>
            <a:off x="2193965" y="6605707"/>
            <a:ext cx="7976116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7"/>
              </a:lnSpc>
              <a:buNone/>
            </a:pPr>
            <a:r>
              <a:rPr lang="en-US" sz="1686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Enhanced decision-making to consult healthcare professionals efficiently.</a:t>
            </a:r>
            <a:endParaRPr lang="en-US" sz="1686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52387" y="76319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98060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Existing System: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119318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Traditional health monitoring methods come with various challenges that underscore the necessity for an evolved system.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760220" y="4191119"/>
            <a:ext cx="5388293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7436" dirty="0"/>
          </a:p>
        </p:txBody>
      </p:sp>
      <p:sp>
        <p:nvSpPr>
          <p:cNvPr id="7" name="Text 4"/>
          <p:cNvSpPr/>
          <p:nvPr/>
        </p:nvSpPr>
        <p:spPr>
          <a:xfrm>
            <a:off x="3343394" y="54130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Yearly Checkups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481768" y="4191119"/>
            <a:ext cx="5388412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1K+</a:t>
            </a:r>
            <a:endParaRPr lang="en-US" sz="7436" dirty="0"/>
          </a:p>
        </p:txBody>
      </p:sp>
      <p:sp>
        <p:nvSpPr>
          <p:cNvPr id="9" name="Text 6"/>
          <p:cNvSpPr/>
          <p:nvPr/>
        </p:nvSpPr>
        <p:spPr>
          <a:xfrm>
            <a:off x="9064943" y="54130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Rising Costs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481768" y="5893475"/>
            <a:ext cx="53884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Incremental medical expenses over time.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036207"/>
            <a:ext cx="452235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Proposed System: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174921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proposed health management system is at the vanguard of marrying cost-efficiency with daily health vigilance powered by machine learning.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760220" y="4357807"/>
            <a:ext cx="24644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Consistent Tracking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4927163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Real-time health score updates facilitate prompt awareness.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651421" y="4357807"/>
            <a:ext cx="23320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Abnormality Alerts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651421" y="4927163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Immediate notifications to detect any health discrepancies.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542621" y="435780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Cost Savings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542621" y="4927163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 economical alternative to conventional health assessment.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0758" y="-21516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472327"/>
            <a:ext cx="92656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Software Requirements Specification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2611041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Specifying the technical prerequisites to foster the system's operation on a wide array of devices and software environments.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982391" y="3712607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Processor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1181" y="3712607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I3 (min)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760220" y="4208859"/>
            <a:ext cx="11109960" cy="637103"/>
          </a:xfrm>
          <a:prstGeom prst="rect">
            <a:avLst/>
          </a:prstGeom>
          <a:solidFill>
            <a:srgbClr val="4B54FF">
              <a:alpha val="5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982391" y="4349710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RAM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41181" y="4349710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4GB (min)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982391" y="4986814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Hard Disk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541181" y="4986814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30GB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760220" y="5483066"/>
            <a:ext cx="11109960" cy="637103"/>
          </a:xfrm>
          <a:prstGeom prst="rect">
            <a:avLst/>
          </a:prstGeom>
          <a:solidFill>
            <a:srgbClr val="4B54FF">
              <a:alpha val="5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1982391" y="5623917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7541181" y="5623917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982391" y="6261021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 Tools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6261021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Jupyter, VSCode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25491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Architecture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2393633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Peering into the architectural blueprint, the system unifies user health inputs with a robust ML algorithm to dispense personalized health statuses.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354348"/>
            <a:ext cx="3481149" cy="215145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60220" y="5783461"/>
            <a:ext cx="2491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 Data Collection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760220" y="6263878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Inputs like BMI, height, and more are easily collected.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3354348"/>
            <a:ext cx="3481149" cy="215145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574625" y="57834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ML Analysis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574625" y="6263878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Real-time health metric analysis using ML algorithms.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3354348"/>
            <a:ext cx="3481149" cy="215145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389031" y="57834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Health Scoring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9389031" y="6263878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visual, intuitive star rating representing health.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587</Words>
  <Application>Microsoft Office PowerPoint</Application>
  <PresentationFormat>Custom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Barlow</vt:lpstr>
      <vt:lpstr>Calibri</vt:lpstr>
      <vt:lpstr>Montserrat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Niranjan</cp:lastModifiedBy>
  <cp:revision>1</cp:revision>
  <dcterms:created xsi:type="dcterms:W3CDTF">2024-02-11T10:14:08Z</dcterms:created>
  <dcterms:modified xsi:type="dcterms:W3CDTF">2024-02-11T06:38:40Z</dcterms:modified>
</cp:coreProperties>
</file>