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9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72A2-82F0-4D04-A6B0-ECF7401A536F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F77-02B8-437D-8CCB-D51A52E8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returned by the Controller object back to the Dispatcher Servlet. 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is just a Container class for holding the Model and the View information.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of specifying a View is called a Logical View. It means that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demosp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either can point to something called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demosp.jsp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demosp.pdf or demosp.xml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“Key”, object);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new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demosp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"message",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Resolver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between the Logical name and the Physical View Location is taken care by the View Resolver object. 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comes with a set of Built-In Spring Resolvers.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 Custom View Resolvers by implementing 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org.springframework.web.servlet.ViewResolver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BeanNameViewResolver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FreeMarkerViewResolver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InternalResourceViewResolver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2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Resolver (Cont.)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InternalResourceViewResolver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returns  - new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("myView1")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class="org.springframework.web.servlet.view.InternalResourceViewResolver"&gt;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name="prefix"&gt;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&lt;value&gt;/WEB-INF/&lt;/value&gt;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&lt;/property&gt;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name="suffix"&gt;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&lt;value&gt;.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&lt;/value&gt;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&lt;/property&gt;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&lt;/bean&gt;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prefix + the logical View Name + the suffix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myView.jsp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Spring Web MVC Framework is a robust, flexible, and well-designed framework for rapidly developing web applications using the MVC design pattern.</a:t>
            </a:r>
          </a:p>
          <a:p>
            <a:pPr marL="0" indent="0"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 of roles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Each role — controller, validator, command object, form object, model object, handler mapping, view resolver and so on.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existing business objects as command or form objects instead of mirroring them to extend a particular framework base class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powerful JSP tag library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static.springsource.org/spring/docs/current/spring-framework-reference/html/images/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44" y="1825625"/>
            <a:ext cx="678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err="1" smtClean="0"/>
              <a:t>HandlerMapping</a:t>
            </a:r>
            <a:r>
              <a:rPr lang="en-US" dirty="0" smtClean="0"/>
              <a:t>/@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err="1" smtClean="0"/>
              <a:t>ViewResolver</a:t>
            </a:r>
            <a:endParaRPr lang="en-US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 </a:t>
            </a:r>
            <a:r>
              <a:rPr lang="en-US" i="1" dirty="0" smtClean="0"/>
              <a:t>Dispatcher Servlet</a:t>
            </a:r>
            <a:r>
              <a:rPr lang="en-US" dirty="0" smtClean="0"/>
              <a:t> follows the </a:t>
            </a:r>
            <a:r>
              <a:rPr lang="en-US" i="1" dirty="0" smtClean="0"/>
              <a:t>Front Controller Design Pattern</a:t>
            </a:r>
            <a:r>
              <a:rPr lang="en-US" dirty="0" smtClean="0"/>
              <a:t> for handling Client Requests.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means that whatever </a:t>
            </a:r>
            <a:r>
              <a:rPr lang="en-US" dirty="0" err="1" smtClean="0"/>
              <a:t>Url</a:t>
            </a:r>
            <a:r>
              <a:rPr lang="en-US" dirty="0" smtClean="0"/>
              <a:t> comes from the Client, this Servlet will intercept the Client Request before passing the Request Object to the Controller.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smtClean="0"/>
              <a:t>&lt;web-app&gt;</a:t>
            </a:r>
          </a:p>
          <a:p>
            <a:pPr marL="68580" indent="0">
              <a:buNone/>
            </a:pPr>
            <a:r>
              <a:rPr lang="en-US" dirty="0" smtClean="0"/>
              <a:t>	&lt;servlet&gt;</a:t>
            </a:r>
          </a:p>
          <a:p>
            <a:pPr marL="68580" indent="0">
              <a:buNone/>
            </a:pPr>
            <a:r>
              <a:rPr lang="en-US" dirty="0" smtClean="0"/>
              <a:t>		&lt;servlet-name&gt;dispatcher&lt;/servlet-name&gt;</a:t>
            </a:r>
          </a:p>
          <a:p>
            <a:pPr marL="68580" indent="0">
              <a:buNone/>
            </a:pPr>
            <a:r>
              <a:rPr lang="en-US" dirty="0" smtClean="0"/>
              <a:t>		&lt;servlet-class&gt; 						</a:t>
            </a:r>
            <a:r>
              <a:rPr lang="en-US" dirty="0" err="1" smtClean="0"/>
              <a:t>org.springframework.web.servlet.DispatcherServlet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		&lt;/servlet-class&gt;</a:t>
            </a:r>
          </a:p>
          <a:p>
            <a:pPr marL="68580" indent="0">
              <a:buNone/>
            </a:pPr>
            <a:r>
              <a:rPr lang="en-US" dirty="0" smtClean="0"/>
              <a:t>		&lt;load-on-startup&gt;1&lt;/load-on-startup&gt;</a:t>
            </a:r>
          </a:p>
          <a:p>
            <a:pPr marL="68580" indent="0">
              <a:buNone/>
            </a:pPr>
            <a:r>
              <a:rPr lang="en-US" dirty="0" smtClean="0"/>
              <a:t>	&lt;/servlet&gt;</a:t>
            </a:r>
          </a:p>
          <a:p>
            <a:pPr marL="68580" indent="0">
              <a:buNone/>
            </a:pPr>
            <a:r>
              <a:rPr lang="en-US" dirty="0" smtClean="0"/>
              <a:t>	&lt;servlet-mapping&gt;</a:t>
            </a:r>
          </a:p>
          <a:p>
            <a:pPr marL="68580" indent="0">
              <a:buNone/>
            </a:pPr>
            <a:r>
              <a:rPr lang="en-US" dirty="0" smtClean="0"/>
              <a:t>		&lt;servlet-name&gt;dispatcher&lt;/servlet-name&gt;</a:t>
            </a:r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url</a:t>
            </a:r>
            <a:r>
              <a:rPr lang="en-US" dirty="0" smtClean="0"/>
              <a:t>-pattern&gt;*.</a:t>
            </a:r>
            <a:r>
              <a:rPr lang="en-US" dirty="0" err="1" smtClean="0"/>
              <a:t>htm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 marL="68580" indent="0">
              <a:buNone/>
            </a:pPr>
            <a:r>
              <a:rPr lang="en-US" dirty="0" smtClean="0"/>
              <a:t>	&lt;/servlet-mapping&gt;</a:t>
            </a:r>
          </a:p>
          <a:p>
            <a:pPr marL="68580" indent="0">
              <a:buNone/>
            </a:pPr>
            <a:r>
              <a:rPr lang="en-US" dirty="0" smtClean="0"/>
              <a:t>&lt;/web-app&gt;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Controllers are components that are being called by the Dispatcher Servlet for doing any kind of Business Logic</a:t>
            </a:r>
          </a:p>
          <a:p>
            <a:pPr algn="just"/>
            <a:r>
              <a:rPr lang="en-US" dirty="0" smtClean="0"/>
              <a:t>Spring 3 Controller</a:t>
            </a:r>
          </a:p>
          <a:p>
            <a:pPr lvl="1" algn="just"/>
            <a:r>
              <a:rPr lang="en-US" dirty="0" smtClean="0"/>
              <a:t>@Controller Annotation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r>
              <a:rPr lang="en-US" dirty="0"/>
              <a:t>@Controller</a:t>
            </a:r>
          </a:p>
          <a:p>
            <a:pPr marL="68580" indent="0" algn="just">
              <a:buNone/>
            </a:pPr>
            <a:r>
              <a:rPr lang="en-US" dirty="0"/>
              <a:t>public class DemoSpring3Controller {</a:t>
            </a:r>
          </a:p>
          <a:p>
            <a:pPr marL="68580" indent="0" algn="just">
              <a:buNone/>
            </a:pPr>
            <a:r>
              <a:rPr lang="en-US" dirty="0"/>
              <a:t>	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smtClean="0"/>
              <a:t>demo")</a:t>
            </a:r>
            <a:endParaRPr lang="en-US" dirty="0"/>
          </a:p>
          <a:p>
            <a:pPr marL="68580" indent="0" algn="just">
              <a:buNone/>
            </a:pPr>
            <a:r>
              <a:rPr lang="en-US" dirty="0"/>
              <a:t>	public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helloWorld</a:t>
            </a:r>
            <a:r>
              <a:rPr lang="en-US" dirty="0"/>
              <a:t>() {</a:t>
            </a:r>
          </a:p>
          <a:p>
            <a:pPr marL="68580" indent="0" algn="just">
              <a:buNone/>
            </a:pPr>
            <a:r>
              <a:rPr lang="en-US" dirty="0"/>
              <a:t>		String </a:t>
            </a:r>
            <a:r>
              <a:rPr lang="en-US" dirty="0" err="1"/>
              <a:t>msg</a:t>
            </a:r>
            <a:r>
              <a:rPr lang="en-US" dirty="0"/>
              <a:t> = "Hello Spring </a:t>
            </a:r>
            <a:r>
              <a:rPr lang="en-US" dirty="0" smtClean="0"/>
              <a:t>";</a:t>
            </a:r>
            <a:endParaRPr lang="en-US" dirty="0"/>
          </a:p>
          <a:p>
            <a:pPr marL="68580" indent="0" algn="just">
              <a:buNone/>
            </a:pPr>
            <a:r>
              <a:rPr lang="en-US" dirty="0"/>
              <a:t>		return new </a:t>
            </a:r>
            <a:r>
              <a:rPr lang="en-US" dirty="0" err="1"/>
              <a:t>ModelAndView</a:t>
            </a:r>
            <a:r>
              <a:rPr lang="en-US" dirty="0"/>
              <a:t>("</a:t>
            </a:r>
            <a:r>
              <a:rPr lang="en-US" dirty="0" err="1"/>
              <a:t>demosp</a:t>
            </a:r>
            <a:r>
              <a:rPr lang="en-US" dirty="0"/>
              <a:t>",  </a:t>
            </a:r>
            <a:r>
              <a:rPr lang="en-US" dirty="0" smtClean="0"/>
              <a:t>"</a:t>
            </a:r>
            <a:r>
              <a:rPr lang="en-US" dirty="0"/>
              <a:t>message",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68580" indent="0" algn="just">
              <a:buNone/>
            </a:pPr>
            <a:r>
              <a:rPr lang="en-US" dirty="0"/>
              <a:t>	}</a:t>
            </a:r>
          </a:p>
          <a:p>
            <a:pPr marL="68580" indent="0" algn="just">
              <a:buNone/>
            </a:pPr>
            <a:r>
              <a:rPr lang="en-US" dirty="0" smtClean="0"/>
              <a:t>}</a:t>
            </a:r>
            <a:endParaRPr lang="en-US" sz="3200" dirty="0" smtClean="0"/>
          </a:p>
          <a:p>
            <a:pPr marL="68580" indent="0" algn="just">
              <a:buNone/>
            </a:pPr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base-package="</a:t>
            </a:r>
            <a:r>
              <a:rPr lang="en-US" dirty="0" err="1" smtClean="0"/>
              <a:t>com.controller</a:t>
            </a:r>
            <a:r>
              <a:rPr lang="en-US" dirty="0"/>
              <a:t>" /&gt;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 Handler Mapping provides an abstract way that tell how the Client's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to be mapped to the Handlers.</a:t>
            </a: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/>
              <a:t>@Controller</a:t>
            </a:r>
          </a:p>
          <a:p>
            <a:pPr marL="68580" indent="0" algn="just">
              <a:buNone/>
            </a:pPr>
            <a:r>
              <a:rPr lang="en-US" dirty="0"/>
              <a:t>public class DemoSpring3Controller {</a:t>
            </a:r>
          </a:p>
          <a:p>
            <a:pPr marL="68580" indent="0" algn="just">
              <a:buNone/>
            </a:pPr>
            <a:r>
              <a:rPr lang="en-US" dirty="0"/>
              <a:t>	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smtClean="0"/>
              <a:t>demo")</a:t>
            </a:r>
            <a:endParaRPr lang="en-US" dirty="0"/>
          </a:p>
          <a:p>
            <a:pPr marL="68580" indent="0" algn="just">
              <a:buNone/>
            </a:pPr>
            <a:r>
              <a:rPr lang="en-US" dirty="0"/>
              <a:t>	public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helloWorld</a:t>
            </a:r>
            <a:r>
              <a:rPr lang="en-US" dirty="0"/>
              <a:t>() {</a:t>
            </a:r>
          </a:p>
          <a:p>
            <a:pPr marL="68580" indent="0" algn="just">
              <a:buNone/>
            </a:pPr>
            <a:r>
              <a:rPr lang="en-US" dirty="0"/>
              <a:t>		String </a:t>
            </a:r>
            <a:r>
              <a:rPr lang="en-US" dirty="0" err="1"/>
              <a:t>msg</a:t>
            </a:r>
            <a:r>
              <a:rPr lang="en-US" dirty="0"/>
              <a:t> = "Hello Spring 3 World";</a:t>
            </a:r>
          </a:p>
          <a:p>
            <a:pPr marL="68580" indent="0" algn="just">
              <a:buNone/>
            </a:pPr>
            <a:r>
              <a:rPr lang="en-US" dirty="0"/>
              <a:t>		return new </a:t>
            </a:r>
            <a:r>
              <a:rPr lang="en-US" dirty="0" err="1"/>
              <a:t>ModelAndView</a:t>
            </a:r>
            <a:r>
              <a:rPr lang="en-US" dirty="0"/>
              <a:t>("</a:t>
            </a:r>
            <a:r>
              <a:rPr lang="en-US" dirty="0" err="1"/>
              <a:t>demosp</a:t>
            </a:r>
            <a:r>
              <a:rPr lang="en-US" dirty="0"/>
              <a:t>", </a:t>
            </a:r>
            <a:r>
              <a:rPr lang="en-US" dirty="0" smtClean="0"/>
              <a:t>"</a:t>
            </a:r>
            <a:r>
              <a:rPr lang="en-US" dirty="0"/>
              <a:t>message",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68580" indent="0" algn="just">
              <a:buNone/>
            </a:pPr>
            <a:r>
              <a:rPr lang="en-US" dirty="0"/>
              <a:t>	}</a:t>
            </a:r>
          </a:p>
          <a:p>
            <a:pPr marL="68580" indent="0" algn="just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Spring MVC</vt:lpstr>
      <vt:lpstr>Introduction</vt:lpstr>
      <vt:lpstr>PowerPoint Presentation</vt:lpstr>
      <vt:lpstr>Spring MVC Workflow</vt:lpstr>
      <vt:lpstr>Important Components</vt:lpstr>
      <vt:lpstr>DispatcherServlet</vt:lpstr>
      <vt:lpstr>DispatcherServlet (cont.)</vt:lpstr>
      <vt:lpstr>Controller</vt:lpstr>
      <vt:lpstr>HandlerMapping</vt:lpstr>
      <vt:lpstr>ModelAndView</vt:lpstr>
      <vt:lpstr>View Resolver</vt:lpstr>
      <vt:lpstr>View Resolver (Cont.)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R Reddy</dc:creator>
  <cp:lastModifiedBy>R Reddy</cp:lastModifiedBy>
  <cp:revision>10</cp:revision>
  <dcterms:created xsi:type="dcterms:W3CDTF">2017-08-17T05:03:32Z</dcterms:created>
  <dcterms:modified xsi:type="dcterms:W3CDTF">2017-08-17T11:27:04Z</dcterms:modified>
</cp:coreProperties>
</file>