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E0CD-3B94-45D4-97F9-AEF13CB6B202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D9A2-A85C-4DEC-8FA1-3BF7AA8C1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1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E0CD-3B94-45D4-97F9-AEF13CB6B202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D9A2-A85C-4DEC-8FA1-3BF7AA8C1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9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E0CD-3B94-45D4-97F9-AEF13CB6B202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D9A2-A85C-4DEC-8FA1-3BF7AA8C1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03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E0CD-3B94-45D4-97F9-AEF13CB6B202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D9A2-A85C-4DEC-8FA1-3BF7AA8C1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E0CD-3B94-45D4-97F9-AEF13CB6B202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D9A2-A85C-4DEC-8FA1-3BF7AA8C1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88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E0CD-3B94-45D4-97F9-AEF13CB6B202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D9A2-A85C-4DEC-8FA1-3BF7AA8C1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1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E0CD-3B94-45D4-97F9-AEF13CB6B202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D9A2-A85C-4DEC-8FA1-3BF7AA8C1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0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E0CD-3B94-45D4-97F9-AEF13CB6B202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D9A2-A85C-4DEC-8FA1-3BF7AA8C1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4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E0CD-3B94-45D4-97F9-AEF13CB6B202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D9A2-A85C-4DEC-8FA1-3BF7AA8C1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E0CD-3B94-45D4-97F9-AEF13CB6B202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D9A2-A85C-4DEC-8FA1-3BF7AA8C1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52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E0CD-3B94-45D4-97F9-AEF13CB6B202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D9A2-A85C-4DEC-8FA1-3BF7AA8C1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77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E0CD-3B94-45D4-97F9-AEF13CB6B202}" type="datetimeFigureOut">
              <a:rPr lang="en-IN" smtClean="0"/>
              <a:t>16-08-2017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D9A2-A85C-4DEC-8FA1-3BF7AA8C1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9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dirty="0"/>
              <a:t>Dependency </a:t>
            </a:r>
            <a:r>
              <a:rPr lang="en-IN" dirty="0" smtClean="0"/>
              <a:t>Injection using Annotations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86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using xml </a:t>
            </a:r>
            <a:r>
              <a:rPr lang="en-IN" smtClean="0"/>
              <a:t>and annotations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&lt;?xml version="1.0" encoding="UTF-8"?&gt;</a:t>
            </a:r>
          </a:p>
          <a:p>
            <a:pPr marL="0" indent="0">
              <a:buNone/>
            </a:pPr>
            <a:r>
              <a:rPr lang="en-IN" sz="1600" dirty="0"/>
              <a:t>&lt;beans </a:t>
            </a:r>
            <a:r>
              <a:rPr lang="en-IN" sz="1600" dirty="0" err="1"/>
              <a:t>xmlns</a:t>
            </a:r>
            <a:r>
              <a:rPr lang="en-IN" sz="1600" dirty="0"/>
              <a:t>="http://www.springframework.org/schema/beans"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xmlns:xsi</a:t>
            </a:r>
            <a:r>
              <a:rPr lang="en-IN" sz="1600" dirty="0"/>
              <a:t>="http://www.w3.org/2001/XMLSchema-instance" </a:t>
            </a:r>
            <a:r>
              <a:rPr lang="en-IN" sz="1600" dirty="0" err="1"/>
              <a:t>xmlns:context</a:t>
            </a:r>
            <a:r>
              <a:rPr lang="en-IN" sz="1600" dirty="0"/>
              <a:t>="http://www.springframework.org/schema/context</a:t>
            </a:r>
            <a:r>
              <a:rPr lang="en-IN" sz="1600" dirty="0" smtClean="0"/>
              <a:t>" </a:t>
            </a:r>
            <a:r>
              <a:rPr lang="en-IN" sz="1600" dirty="0" err="1" smtClean="0"/>
              <a:t>xsi:schemaLocation</a:t>
            </a:r>
            <a:r>
              <a:rPr lang="en-IN" sz="1600" dirty="0"/>
              <a:t>="http://www.springframework.org/schema/beans http://www.springframework.org/schema/beans/spring-beans-4.0.xsd</a:t>
            </a:r>
          </a:p>
          <a:p>
            <a:pPr marL="0" indent="0">
              <a:buNone/>
            </a:pPr>
            <a:r>
              <a:rPr lang="en-IN" sz="1600" dirty="0"/>
              <a:t>    http://www.springframework.org/schema/context http://www.springframework.org/schema/context/spring-context-4.0.xsd</a:t>
            </a:r>
            <a:r>
              <a:rPr lang="en-IN" sz="1600" dirty="0" smtClean="0"/>
              <a:t>"&gt;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&lt;</a:t>
            </a:r>
            <a:r>
              <a:rPr lang="en-IN" sz="1600" dirty="0" err="1"/>
              <a:t>context:component-scan</a:t>
            </a:r>
            <a:r>
              <a:rPr lang="en-IN" sz="1600" dirty="0"/>
              <a:t> base-package="</a:t>
            </a:r>
            <a:r>
              <a:rPr lang="en-IN" sz="1600" dirty="0" err="1"/>
              <a:t>com.websystique.spring</a:t>
            </a:r>
            <a:r>
              <a:rPr lang="en-IN" sz="1600" dirty="0"/>
              <a:t>" </a:t>
            </a:r>
            <a:r>
              <a:rPr lang="en-IN" sz="1600" dirty="0" smtClean="0"/>
              <a:t>/&gt;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&lt;/beans&gt;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org.springframework.context.annotation.ComponentScan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org.springframework.context.annotation.Configuration</a:t>
            </a:r>
            <a:r>
              <a:rPr lang="en-IN" sz="2000" dirty="0" smtClean="0"/>
              <a:t>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@Configuration</a:t>
            </a:r>
          </a:p>
          <a:p>
            <a:pPr marL="0" indent="0">
              <a:buNone/>
            </a:pPr>
            <a:r>
              <a:rPr lang="en-IN" sz="2000" dirty="0"/>
              <a:t>@</a:t>
            </a:r>
            <a:r>
              <a:rPr lang="en-IN" sz="2000" dirty="0" err="1"/>
              <a:t>ComponentScan</a:t>
            </a:r>
            <a:r>
              <a:rPr lang="en-IN" sz="2000" dirty="0"/>
              <a:t>("</a:t>
            </a:r>
            <a:r>
              <a:rPr lang="en-IN" sz="2000" dirty="0" err="1"/>
              <a:t>com.websystique.spring</a:t>
            </a:r>
            <a:r>
              <a:rPr lang="en-IN" sz="2000" dirty="0"/>
              <a:t>")</a:t>
            </a:r>
          </a:p>
          <a:p>
            <a:pPr marL="0" indent="0">
              <a:buNone/>
            </a:pPr>
            <a:r>
              <a:rPr lang="en-IN" sz="2000" dirty="0"/>
              <a:t>public class </a:t>
            </a:r>
            <a:r>
              <a:rPr lang="en-IN" sz="2000" dirty="0" err="1"/>
              <a:t>AppConfig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75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@Resource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Standard @Resource annotation marks a resource that is needed by the application. It is analogous to @</a:t>
            </a:r>
            <a:r>
              <a:rPr lang="en-IN" dirty="0" err="1" smtClean="0"/>
              <a:t>Autowired</a:t>
            </a:r>
            <a:r>
              <a:rPr lang="en-IN" dirty="0" smtClean="0"/>
              <a:t> in that both injects beans by type when no attribute provided. But with name attribute, @Resource allows you to inject a bean by it’s name, which @</a:t>
            </a:r>
            <a:r>
              <a:rPr lang="en-IN" dirty="0" err="1" smtClean="0"/>
              <a:t>Autowired</a:t>
            </a:r>
            <a:r>
              <a:rPr lang="en-IN" dirty="0" smtClean="0"/>
              <a:t> does not.</a:t>
            </a:r>
          </a:p>
          <a:p>
            <a:r>
              <a:rPr lang="en-IN" dirty="0" smtClean="0"/>
              <a:t> If you are looking for bean wiring using bean name (somewhat analogues to </a:t>
            </a:r>
            <a:r>
              <a:rPr lang="en-IN" dirty="0" err="1" smtClean="0"/>
              <a:t>byName</a:t>
            </a:r>
            <a:r>
              <a:rPr lang="en-IN" dirty="0" smtClean="0"/>
              <a:t> in XML), you can use standard @Resource annotation with ‘name’ attribute.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86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 smtClean="0"/>
              <a:t>@Component("</a:t>
            </a:r>
            <a:r>
              <a:rPr lang="en-IN" sz="1200" dirty="0" err="1" smtClean="0"/>
              <a:t>applicationUser</a:t>
            </a:r>
            <a:r>
              <a:rPr lang="en-IN" sz="1200" dirty="0" smtClean="0"/>
              <a:t>")</a:t>
            </a:r>
          </a:p>
          <a:p>
            <a:pPr marL="0" indent="0">
              <a:buNone/>
            </a:pPr>
            <a:r>
              <a:rPr lang="en-IN" sz="1200" dirty="0" smtClean="0"/>
              <a:t>public class </a:t>
            </a:r>
            <a:r>
              <a:rPr lang="en-IN" sz="1200" dirty="0" err="1" smtClean="0"/>
              <a:t>ApplicationUser</a:t>
            </a:r>
            <a:r>
              <a:rPr lang="en-IN" sz="1200" dirty="0" smtClean="0"/>
              <a:t> {</a:t>
            </a:r>
          </a:p>
          <a:p>
            <a:pPr marL="0" indent="0">
              <a:buNone/>
            </a:pPr>
            <a:r>
              <a:rPr lang="en-IN" sz="1200" dirty="0" smtClean="0"/>
              <a:t>	// Private variable for name</a:t>
            </a:r>
          </a:p>
          <a:p>
            <a:pPr marL="0" indent="0">
              <a:buNone/>
            </a:pPr>
            <a:r>
              <a:rPr lang="en-IN" sz="1200" dirty="0" smtClean="0"/>
              <a:t>	private String </a:t>
            </a:r>
            <a:r>
              <a:rPr lang="en-IN" sz="1200" dirty="0" err="1" smtClean="0"/>
              <a:t>pName</a:t>
            </a:r>
            <a:r>
              <a:rPr lang="en-IN" sz="1200" dirty="0" smtClean="0"/>
              <a:t>;</a:t>
            </a:r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	public String </a:t>
            </a:r>
            <a:r>
              <a:rPr lang="en-IN" sz="1200" dirty="0" err="1" smtClean="0"/>
              <a:t>getpName</a:t>
            </a:r>
            <a:r>
              <a:rPr lang="en-IN" sz="1200" dirty="0" smtClean="0"/>
              <a:t>() {</a:t>
            </a:r>
          </a:p>
          <a:p>
            <a:pPr marL="0" indent="0">
              <a:buNone/>
            </a:pPr>
            <a:r>
              <a:rPr lang="en-IN" sz="1200" dirty="0" smtClean="0"/>
              <a:t>		return </a:t>
            </a:r>
            <a:r>
              <a:rPr lang="en-IN" sz="1200" dirty="0" err="1" smtClean="0"/>
              <a:t>pName</a:t>
            </a:r>
            <a:r>
              <a:rPr lang="en-IN" sz="1200" dirty="0" smtClean="0"/>
              <a:t>;</a:t>
            </a:r>
          </a:p>
          <a:p>
            <a:pPr marL="0" indent="0">
              <a:buNone/>
            </a:pPr>
            <a:r>
              <a:rPr lang="en-IN" sz="1200" dirty="0" smtClean="0"/>
              <a:t>	}</a:t>
            </a:r>
          </a:p>
          <a:p>
            <a:pPr marL="0" indent="0">
              <a:buNone/>
            </a:pPr>
            <a:r>
              <a:rPr lang="en-IN" sz="1200" dirty="0" smtClean="0"/>
              <a:t>	public void </a:t>
            </a:r>
            <a:r>
              <a:rPr lang="en-IN" sz="1200" dirty="0" err="1" smtClean="0"/>
              <a:t>setpName</a:t>
            </a:r>
            <a:r>
              <a:rPr lang="en-IN" sz="1200" dirty="0" smtClean="0"/>
              <a:t>(String name) {</a:t>
            </a:r>
          </a:p>
          <a:p>
            <a:pPr marL="0" indent="0">
              <a:buNone/>
            </a:pPr>
            <a:r>
              <a:rPr lang="en-IN" sz="1200" dirty="0" smtClean="0"/>
              <a:t>		</a:t>
            </a:r>
            <a:r>
              <a:rPr lang="en-IN" sz="1200" dirty="0" err="1" smtClean="0"/>
              <a:t>this.pName</a:t>
            </a:r>
            <a:r>
              <a:rPr lang="en-IN" sz="1200" dirty="0" smtClean="0"/>
              <a:t> = name;</a:t>
            </a:r>
          </a:p>
          <a:p>
            <a:pPr marL="0" indent="0">
              <a:buNone/>
            </a:pPr>
            <a:r>
              <a:rPr lang="en-IN" sz="1200" dirty="0" smtClean="0"/>
              <a:t>	}</a:t>
            </a:r>
          </a:p>
          <a:p>
            <a:pPr marL="0" indent="0">
              <a:buNone/>
            </a:pPr>
            <a:r>
              <a:rPr lang="en-IN" sz="1200" dirty="0" smtClean="0"/>
              <a:t>	@Override</a:t>
            </a:r>
          </a:p>
          <a:p>
            <a:pPr marL="0" indent="0">
              <a:buNone/>
            </a:pPr>
            <a:r>
              <a:rPr lang="en-IN" sz="1200" dirty="0" smtClean="0"/>
              <a:t>	public String </a:t>
            </a:r>
            <a:r>
              <a:rPr lang="en-IN" sz="1200" dirty="0" err="1" smtClean="0"/>
              <a:t>toString</a:t>
            </a:r>
            <a:r>
              <a:rPr lang="en-IN" sz="1200" dirty="0" smtClean="0"/>
              <a:t>() {</a:t>
            </a:r>
          </a:p>
          <a:p>
            <a:pPr marL="0" indent="0">
              <a:buNone/>
            </a:pPr>
            <a:r>
              <a:rPr lang="en-IN" sz="1200" dirty="0" smtClean="0"/>
              <a:t>		return "</a:t>
            </a:r>
            <a:r>
              <a:rPr lang="en-IN" sz="1200" dirty="0" err="1" smtClean="0"/>
              <a:t>ApplicationUser</a:t>
            </a:r>
            <a:r>
              <a:rPr lang="en-IN" sz="1200" dirty="0" smtClean="0"/>
              <a:t> [Name=" + </a:t>
            </a:r>
            <a:r>
              <a:rPr lang="en-IN" sz="1200" dirty="0" err="1" smtClean="0"/>
              <a:t>pName</a:t>
            </a:r>
            <a:r>
              <a:rPr lang="en-IN" sz="1200" dirty="0" smtClean="0"/>
              <a:t> + "]";</a:t>
            </a:r>
          </a:p>
          <a:p>
            <a:pPr marL="0" indent="0">
              <a:buNone/>
            </a:pPr>
            <a:r>
              <a:rPr lang="en-IN" sz="1200" dirty="0" smtClean="0"/>
              <a:t>	}</a:t>
            </a:r>
          </a:p>
          <a:p>
            <a:pPr marL="0" indent="0">
              <a:buNone/>
            </a:pPr>
            <a:r>
              <a:rPr lang="en-IN" sz="1200" dirty="0" smtClean="0"/>
              <a:t>}</a:t>
            </a:r>
            <a:endParaRPr lang="en-IN" sz="1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@Component("application")</a:t>
            </a:r>
          </a:p>
          <a:p>
            <a:pPr marL="0" indent="0">
              <a:buNone/>
            </a:pPr>
            <a:r>
              <a:rPr lang="en-IN" sz="2000" dirty="0" smtClean="0"/>
              <a:t>public class Application {</a:t>
            </a:r>
          </a:p>
          <a:p>
            <a:pPr marL="0" indent="0">
              <a:buNone/>
            </a:pPr>
            <a:r>
              <a:rPr lang="en-IN" sz="2000" dirty="0" smtClean="0"/>
              <a:t>	@Resource(name="</a:t>
            </a:r>
            <a:r>
              <a:rPr lang="en-IN" sz="2000" dirty="0" err="1" smtClean="0"/>
              <a:t>applicationUser</a:t>
            </a:r>
            <a:r>
              <a:rPr lang="en-IN" sz="2000" dirty="0" smtClean="0"/>
              <a:t>")</a:t>
            </a:r>
          </a:p>
          <a:p>
            <a:pPr marL="0" indent="0">
              <a:buNone/>
            </a:pPr>
            <a:r>
              <a:rPr lang="en-IN" sz="2000" dirty="0" smtClean="0"/>
              <a:t>	private </a:t>
            </a:r>
            <a:r>
              <a:rPr lang="en-IN" sz="2000" dirty="0" err="1" smtClean="0"/>
              <a:t>ApplicationUser</a:t>
            </a:r>
            <a:r>
              <a:rPr lang="en-IN" sz="2000" dirty="0" smtClean="0"/>
              <a:t> </a:t>
            </a:r>
            <a:r>
              <a:rPr lang="en-IN" sz="2000" dirty="0" err="1" smtClean="0"/>
              <a:t>applicationUser</a:t>
            </a:r>
            <a:r>
              <a:rPr lang="en-IN" sz="2000" dirty="0" smtClean="0"/>
              <a:t>;</a:t>
            </a:r>
          </a:p>
          <a:p>
            <a:pPr marL="0" indent="0">
              <a:buNone/>
            </a:pPr>
            <a:r>
              <a:rPr lang="en-IN" sz="2000" dirty="0" smtClean="0"/>
              <a:t>	@Override</a:t>
            </a:r>
          </a:p>
          <a:p>
            <a:pPr marL="0" indent="0">
              <a:buNone/>
            </a:pPr>
            <a:r>
              <a:rPr lang="en-IN" sz="2000" dirty="0" smtClean="0"/>
              <a:t>	public String </a:t>
            </a:r>
            <a:r>
              <a:rPr lang="en-IN" sz="2000" dirty="0" err="1" smtClean="0"/>
              <a:t>toString</a:t>
            </a:r>
            <a:r>
              <a:rPr lang="en-IN" sz="2000" dirty="0" smtClean="0"/>
              <a:t>() {</a:t>
            </a:r>
          </a:p>
          <a:p>
            <a:pPr marL="0" indent="0">
              <a:buNone/>
            </a:pPr>
            <a:r>
              <a:rPr lang="en-IN" sz="2000" dirty="0" smtClean="0"/>
              <a:t>		return "Application [</a:t>
            </a:r>
            <a:r>
              <a:rPr lang="en-IN" sz="2000" dirty="0" err="1" smtClean="0"/>
              <a:t>ApplicationUser</a:t>
            </a:r>
            <a:r>
              <a:rPr lang="en-IN" sz="2000" dirty="0" smtClean="0"/>
              <a:t>=" + </a:t>
            </a:r>
            <a:r>
              <a:rPr lang="en-IN" sz="2000" dirty="0" err="1" smtClean="0"/>
              <a:t>applicationUser</a:t>
            </a:r>
            <a:r>
              <a:rPr lang="en-IN" sz="2000" dirty="0" smtClean="0"/>
              <a:t> + "]";</a:t>
            </a:r>
          </a:p>
          <a:p>
            <a:pPr marL="0" indent="0">
              <a:buNone/>
            </a:pPr>
            <a:r>
              <a:rPr lang="en-IN" sz="2000" dirty="0" smtClean="0"/>
              <a:t>	}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6074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@Configuration</a:t>
            </a:r>
          </a:p>
          <a:p>
            <a:pPr marL="0" indent="0">
              <a:buNone/>
            </a:pPr>
            <a:r>
              <a:rPr lang="en-IN" dirty="0" smtClean="0"/>
              <a:t>@</a:t>
            </a:r>
            <a:r>
              <a:rPr lang="en-IN" dirty="0" err="1" smtClean="0"/>
              <a:t>ComponentScan</a:t>
            </a:r>
            <a:r>
              <a:rPr lang="en-IN" dirty="0" smtClean="0"/>
              <a:t>("</a:t>
            </a:r>
            <a:r>
              <a:rPr lang="en-IN" dirty="0" err="1" smtClean="0"/>
              <a:t>com.resourceExample</a:t>
            </a:r>
            <a:r>
              <a:rPr lang="en-IN" dirty="0" smtClean="0"/>
              <a:t>")</a:t>
            </a:r>
          </a:p>
          <a:p>
            <a:pPr marL="0" indent="0"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AppConfig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AppMain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	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 marL="0" indent="0">
              <a:buNone/>
            </a:pPr>
            <a:r>
              <a:rPr lang="en-IN" dirty="0" smtClean="0"/>
              <a:t>		 </a:t>
            </a:r>
            <a:r>
              <a:rPr lang="en-IN" dirty="0" err="1" smtClean="0"/>
              <a:t>AbstractApplicationContext</a:t>
            </a:r>
            <a:r>
              <a:rPr lang="en-IN" dirty="0" smtClean="0"/>
              <a:t>  context = new </a:t>
            </a:r>
            <a:r>
              <a:rPr lang="en-IN" dirty="0" err="1" smtClean="0"/>
              <a:t>AnnotationConfigApplicationContext</a:t>
            </a:r>
            <a:r>
              <a:rPr lang="en-IN" dirty="0" smtClean="0"/>
              <a:t>(</a:t>
            </a:r>
            <a:r>
              <a:rPr lang="en-IN" dirty="0" err="1" smtClean="0"/>
              <a:t>AppConfig.class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		 Application </a:t>
            </a:r>
            <a:r>
              <a:rPr lang="en-IN" dirty="0" err="1" smtClean="0"/>
              <a:t>application</a:t>
            </a:r>
            <a:r>
              <a:rPr lang="en-IN" dirty="0" smtClean="0"/>
              <a:t> = (Application)</a:t>
            </a:r>
            <a:r>
              <a:rPr lang="en-IN" dirty="0" err="1" smtClean="0"/>
              <a:t>context.getBean</a:t>
            </a:r>
            <a:r>
              <a:rPr lang="en-IN" dirty="0" smtClean="0"/>
              <a:t>("application");</a:t>
            </a:r>
          </a:p>
          <a:p>
            <a:pPr marL="0" indent="0">
              <a:buNone/>
            </a:pPr>
            <a:r>
              <a:rPr lang="en-IN" dirty="0" smtClean="0"/>
              <a:t>	     </a:t>
            </a:r>
            <a:r>
              <a:rPr lang="en-IN" dirty="0" err="1" smtClean="0"/>
              <a:t>System.out.println</a:t>
            </a:r>
            <a:r>
              <a:rPr lang="en-IN" dirty="0" smtClean="0"/>
              <a:t>("Application Details : "+application);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2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@</a:t>
            </a:r>
            <a:r>
              <a:rPr lang="en-IN" dirty="0" err="1" smtClean="0"/>
              <a:t>Autowired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@</a:t>
            </a:r>
            <a:r>
              <a:rPr lang="en-IN" dirty="0" err="1" smtClean="0"/>
              <a:t>Autowired</a:t>
            </a:r>
            <a:r>
              <a:rPr lang="en-IN" dirty="0" smtClean="0"/>
              <a:t> wires the dependency using bean datatype.</a:t>
            </a:r>
          </a:p>
          <a:p>
            <a:r>
              <a:rPr lang="en-IN" dirty="0"/>
              <a:t>The @</a:t>
            </a:r>
            <a:r>
              <a:rPr lang="en-IN" dirty="0" err="1"/>
              <a:t>Autowired</a:t>
            </a:r>
            <a:r>
              <a:rPr lang="en-IN" dirty="0"/>
              <a:t> annotation can be used to </a:t>
            </a:r>
            <a:r>
              <a:rPr lang="en-IN" dirty="0" err="1"/>
              <a:t>autowire</a:t>
            </a:r>
            <a:r>
              <a:rPr lang="en-IN" dirty="0"/>
              <a:t> bean on the setter method just like @Required annotation, constructor, a property or methods with arbitrary names and/or multiple arguments.</a:t>
            </a:r>
          </a:p>
        </p:txBody>
      </p:sp>
    </p:spTree>
    <p:extLst>
      <p:ext uri="{BB962C8B-B14F-4D97-AF65-F5344CB8AC3E}">
        <p14:creationId xmlns:p14="http://schemas.microsoft.com/office/powerpoint/2010/main" val="78946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@Component("driver")</a:t>
            </a:r>
          </a:p>
          <a:p>
            <a:pPr marL="0" indent="0">
              <a:buNone/>
            </a:pPr>
            <a:r>
              <a:rPr lang="en-IN" dirty="0" smtClean="0"/>
              <a:t>public class Driver {</a:t>
            </a:r>
          </a:p>
          <a:p>
            <a:pPr marL="0" indent="0">
              <a:buNone/>
            </a:pPr>
            <a:r>
              <a:rPr lang="en-IN" dirty="0" smtClean="0"/>
              <a:t>    private License </a:t>
            </a:r>
            <a:r>
              <a:rPr lang="en-IN" dirty="0" err="1" smtClean="0"/>
              <a:t>license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@</a:t>
            </a:r>
            <a:r>
              <a:rPr lang="en-IN" dirty="0" err="1" smtClean="0"/>
              <a:t>Autowired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public void </a:t>
            </a:r>
            <a:r>
              <a:rPr lang="en-IN" dirty="0" err="1" smtClean="0"/>
              <a:t>setLicense</a:t>
            </a:r>
            <a:r>
              <a:rPr lang="en-IN" dirty="0" smtClean="0"/>
              <a:t>(License license) {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this.license</a:t>
            </a:r>
            <a:r>
              <a:rPr lang="en-IN" dirty="0" smtClean="0"/>
              <a:t> = license;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public License </a:t>
            </a:r>
            <a:r>
              <a:rPr lang="en-IN" dirty="0" err="1" smtClean="0"/>
              <a:t>getLicense</a:t>
            </a:r>
            <a:r>
              <a:rPr lang="en-IN" dirty="0" smtClean="0"/>
              <a:t>() {</a:t>
            </a:r>
          </a:p>
          <a:p>
            <a:pPr marL="0" indent="0">
              <a:buNone/>
            </a:pPr>
            <a:r>
              <a:rPr lang="en-IN" dirty="0" smtClean="0"/>
              <a:t>	return license;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   @Override</a:t>
            </a:r>
          </a:p>
          <a:p>
            <a:pPr marL="0" indent="0">
              <a:buNone/>
            </a:pPr>
            <a:r>
              <a:rPr lang="en-IN" dirty="0" smtClean="0"/>
              <a:t>    public String </a:t>
            </a:r>
            <a:r>
              <a:rPr lang="en-IN" dirty="0" err="1" smtClean="0"/>
              <a:t>toString</a:t>
            </a:r>
            <a:r>
              <a:rPr lang="en-IN" dirty="0" smtClean="0"/>
              <a:t>() {</a:t>
            </a:r>
          </a:p>
          <a:p>
            <a:pPr marL="0" indent="0">
              <a:buNone/>
            </a:pPr>
            <a:r>
              <a:rPr lang="en-IN" dirty="0" smtClean="0"/>
              <a:t>        return "Driver [license=" + license + "]";</a:t>
            </a:r>
          </a:p>
          <a:p>
            <a:pPr marL="0" indent="0">
              <a:buNone/>
            </a:pPr>
            <a:r>
              <a:rPr lang="en-IN" dirty="0" smtClean="0"/>
              <a:t>    }  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@Component</a:t>
            </a:r>
          </a:p>
          <a:p>
            <a:pPr marL="0" indent="0">
              <a:buNone/>
            </a:pPr>
            <a:r>
              <a:rPr lang="en-IN" dirty="0" smtClean="0"/>
              <a:t>public class License {</a:t>
            </a:r>
          </a:p>
          <a:p>
            <a:pPr marL="0" indent="0">
              <a:buNone/>
            </a:pPr>
            <a:r>
              <a:rPr lang="en-IN" dirty="0" smtClean="0"/>
              <a:t>    private String number="123456ABC";</a:t>
            </a:r>
          </a:p>
          <a:p>
            <a:pPr marL="0" indent="0">
              <a:buNone/>
            </a:pPr>
            <a:r>
              <a:rPr lang="en-IN" dirty="0" smtClean="0"/>
              <a:t>    public String </a:t>
            </a:r>
            <a:r>
              <a:rPr lang="en-IN" dirty="0" err="1" smtClean="0"/>
              <a:t>getNumber</a:t>
            </a:r>
            <a:r>
              <a:rPr lang="en-IN" dirty="0" smtClean="0"/>
              <a:t>() {</a:t>
            </a:r>
          </a:p>
          <a:p>
            <a:pPr marL="0" indent="0">
              <a:buNone/>
            </a:pPr>
            <a:r>
              <a:rPr lang="en-IN" dirty="0" smtClean="0"/>
              <a:t>		return number;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	public void </a:t>
            </a:r>
            <a:r>
              <a:rPr lang="en-IN" dirty="0" err="1" smtClean="0"/>
              <a:t>setNumber</a:t>
            </a:r>
            <a:r>
              <a:rPr lang="en-IN" dirty="0" smtClean="0"/>
              <a:t>(String number)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this.number</a:t>
            </a:r>
            <a:r>
              <a:rPr lang="en-IN" dirty="0" smtClean="0"/>
              <a:t> = number;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	@Override</a:t>
            </a:r>
          </a:p>
          <a:p>
            <a:pPr marL="0" indent="0">
              <a:buNone/>
            </a:pPr>
            <a:r>
              <a:rPr lang="en-IN" dirty="0" smtClean="0"/>
              <a:t>    public String </a:t>
            </a:r>
            <a:r>
              <a:rPr lang="en-IN" dirty="0" err="1" smtClean="0"/>
              <a:t>toString</a:t>
            </a:r>
            <a:r>
              <a:rPr lang="en-IN" dirty="0" smtClean="0"/>
              <a:t>() {</a:t>
            </a:r>
          </a:p>
          <a:p>
            <a:pPr marL="0" indent="0">
              <a:buNone/>
            </a:pPr>
            <a:r>
              <a:rPr lang="en-IN" dirty="0" smtClean="0"/>
              <a:t>        return "License [number=" + number + "]";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35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@Qualifier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@Qualifier annotation is often used in conjunction with @</a:t>
            </a:r>
            <a:r>
              <a:rPr lang="en-IN" dirty="0" err="1" smtClean="0"/>
              <a:t>Autowired</a:t>
            </a:r>
            <a:r>
              <a:rPr lang="en-IN" dirty="0" smtClean="0"/>
              <a:t> to resolve ambiguity in case more that one bean of injected type exist in application context.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86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340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Dependency Injection using Annotations</vt:lpstr>
      <vt:lpstr>Comparison using xml and annotations</vt:lpstr>
      <vt:lpstr>Using @Resource</vt:lpstr>
      <vt:lpstr>PowerPoint Presentation</vt:lpstr>
      <vt:lpstr>PowerPoint Presentation</vt:lpstr>
      <vt:lpstr>Using @Autowired</vt:lpstr>
      <vt:lpstr>PowerPoint Presentation</vt:lpstr>
      <vt:lpstr>Using @Qualifier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using Annotations</dc:title>
  <dc:creator>R Reddy</dc:creator>
  <cp:lastModifiedBy>R Reddy</cp:lastModifiedBy>
  <cp:revision>10</cp:revision>
  <dcterms:created xsi:type="dcterms:W3CDTF">2017-08-02T05:16:53Z</dcterms:created>
  <dcterms:modified xsi:type="dcterms:W3CDTF">2017-08-16T09:12:16Z</dcterms:modified>
</cp:coreProperties>
</file>