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8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4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2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6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FC9-61DC-4A5E-A7C4-E9A59D89C58A}" type="datetimeFigureOut">
              <a:rPr lang="en-IN" smtClean="0"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9A91-2D48-4B05-B99B-4C1638978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AOP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using annotation based 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55104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4743"/>
            <a:ext cx="9797096" cy="3343579"/>
          </a:xfrm>
        </p:spPr>
      </p:pic>
    </p:spTree>
    <p:extLst>
      <p:ext uri="{BB962C8B-B14F-4D97-AF65-F5344CB8AC3E}">
        <p14:creationId xmlns:p14="http://schemas.microsoft.com/office/powerpoint/2010/main" val="55544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Aspect Oriented Programming (AOP) compliments OOPs in the sense that it also provides modularity. But the key unit of modularity is aspect than class.</a:t>
            </a:r>
          </a:p>
          <a:p>
            <a:endParaRPr lang="en-IN" dirty="0" smtClean="0"/>
          </a:p>
          <a:p>
            <a:r>
              <a:rPr lang="en-IN" dirty="0" smtClean="0"/>
              <a:t>AOP breaks the program logic into distinct parts (called concerns). It is used to increase modularity by cross-cutting concerns.</a:t>
            </a:r>
          </a:p>
          <a:p>
            <a:endParaRPr lang="en-IN" dirty="0" smtClean="0"/>
          </a:p>
          <a:p>
            <a:r>
              <a:rPr lang="en-IN" dirty="0" smtClean="0"/>
              <a:t>A cross-cutting concern is a concern that can affect the whole application and should be centralized in one location in code as possible, such as transaction management, authentication, logging, security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3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AOP?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It provides the pluggable way to dynamically add the additional concern before, after or around the actual logic. Suppose there are 10 methods in a class as given below:</a:t>
            </a:r>
          </a:p>
          <a:p>
            <a:pPr marL="0" indent="0">
              <a:buNone/>
            </a:pPr>
            <a:r>
              <a:rPr lang="en-IN" dirty="0" smtClean="0"/>
              <a:t>class A{  </a:t>
            </a:r>
          </a:p>
          <a:p>
            <a:pPr marL="0" indent="0">
              <a:buNone/>
            </a:pPr>
            <a:r>
              <a:rPr lang="en-IN" dirty="0" smtClean="0"/>
              <a:t>public void m1(){...}  </a:t>
            </a:r>
          </a:p>
          <a:p>
            <a:pPr marL="0" indent="0">
              <a:buNone/>
            </a:pPr>
            <a:r>
              <a:rPr lang="en-IN" dirty="0" smtClean="0"/>
              <a:t>public void m2(){...}  </a:t>
            </a:r>
          </a:p>
          <a:p>
            <a:pPr marL="0" indent="0">
              <a:buNone/>
            </a:pPr>
            <a:r>
              <a:rPr lang="en-IN" dirty="0" smtClean="0"/>
              <a:t>public void m3(){...}  </a:t>
            </a:r>
          </a:p>
          <a:p>
            <a:pPr marL="0" indent="0">
              <a:buNone/>
            </a:pPr>
            <a:r>
              <a:rPr lang="en-IN" dirty="0" smtClean="0"/>
              <a:t>public void m4(){...}  </a:t>
            </a:r>
          </a:p>
          <a:p>
            <a:pPr marL="0" indent="0">
              <a:buNone/>
            </a:pPr>
            <a:r>
              <a:rPr lang="en-IN" dirty="0" smtClean="0"/>
              <a:t>public void m5(){...}  </a:t>
            </a:r>
          </a:p>
          <a:p>
            <a:pPr marL="0" indent="0">
              <a:buNone/>
            </a:pPr>
            <a:r>
              <a:rPr lang="en-IN" dirty="0" smtClean="0"/>
              <a:t>public void n1(){...}  </a:t>
            </a:r>
          </a:p>
          <a:p>
            <a:pPr marL="0" indent="0">
              <a:buNone/>
            </a:pPr>
            <a:r>
              <a:rPr lang="en-IN" dirty="0" smtClean="0"/>
              <a:t>public void n2(){...}  </a:t>
            </a:r>
          </a:p>
          <a:p>
            <a:pPr marL="0" indent="0">
              <a:buNone/>
            </a:pPr>
            <a:r>
              <a:rPr lang="en-IN" dirty="0" smtClean="0"/>
              <a:t>public void p1(){...}  </a:t>
            </a:r>
          </a:p>
          <a:p>
            <a:pPr marL="0" indent="0">
              <a:buNone/>
            </a:pPr>
            <a:r>
              <a:rPr lang="en-IN" dirty="0" smtClean="0"/>
              <a:t>public void p2(){...}  </a:t>
            </a:r>
          </a:p>
          <a:p>
            <a:pPr marL="0" indent="0">
              <a:buNone/>
            </a:pPr>
            <a:r>
              <a:rPr lang="en-IN" dirty="0" smtClean="0"/>
              <a:t>public void p3(){...}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8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Concepts and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Aspect</a:t>
            </a:r>
          </a:p>
          <a:p>
            <a:r>
              <a:rPr lang="en-IN" b="1" dirty="0" smtClean="0"/>
              <a:t>Join Point</a:t>
            </a:r>
          </a:p>
          <a:p>
            <a:r>
              <a:rPr lang="en-IN" b="1" dirty="0" smtClean="0"/>
              <a:t>Advice</a:t>
            </a:r>
          </a:p>
          <a:p>
            <a:r>
              <a:rPr lang="en-IN" b="1" dirty="0" smtClean="0"/>
              <a:t>Pointcut</a:t>
            </a:r>
          </a:p>
          <a:p>
            <a:r>
              <a:rPr lang="en-IN" b="1" dirty="0" smtClean="0"/>
              <a:t>Target Object</a:t>
            </a:r>
          </a:p>
          <a:p>
            <a:r>
              <a:rPr lang="en-IN" b="1" dirty="0" smtClean="0"/>
              <a:t>AOP proxy</a:t>
            </a:r>
          </a:p>
          <a:p>
            <a:r>
              <a:rPr lang="en-IN" b="1" dirty="0" smtClean="0"/>
              <a:t>Weaving</a:t>
            </a:r>
            <a:endParaRPr lang="en-IN" b="1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935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Advice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Before Advice</a:t>
            </a:r>
          </a:p>
          <a:p>
            <a:r>
              <a:rPr lang="en-IN" b="1" dirty="0" smtClean="0"/>
              <a:t>After (finally) Advice</a:t>
            </a:r>
          </a:p>
          <a:p>
            <a:r>
              <a:rPr lang="en-IN" b="1" dirty="0" smtClean="0"/>
              <a:t>After Returning Advice</a:t>
            </a:r>
          </a:p>
          <a:p>
            <a:r>
              <a:rPr lang="en-IN" b="1" dirty="0" smtClean="0"/>
              <a:t>After Throwing Advice</a:t>
            </a:r>
          </a:p>
          <a:p>
            <a:r>
              <a:rPr lang="en-IN" b="1" dirty="0" smtClean="0"/>
              <a:t>Around Advice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45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using xml based configuration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825625"/>
            <a:ext cx="9575074" cy="4351338"/>
          </a:xfrm>
        </p:spPr>
      </p:pic>
    </p:spTree>
    <p:extLst>
      <p:ext uri="{BB962C8B-B14F-4D97-AF65-F5344CB8AC3E}">
        <p14:creationId xmlns:p14="http://schemas.microsoft.com/office/powerpoint/2010/main" val="37371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configuration file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601301"/>
          </a:xfrm>
        </p:spPr>
      </p:pic>
    </p:spTree>
    <p:extLst>
      <p:ext uri="{BB962C8B-B14F-4D97-AF65-F5344CB8AC3E}">
        <p14:creationId xmlns:p14="http://schemas.microsoft.com/office/powerpoint/2010/main" val="42650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Aspect class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601301"/>
          </a:xfrm>
        </p:spPr>
      </p:pic>
    </p:spTree>
    <p:extLst>
      <p:ext uri="{BB962C8B-B14F-4D97-AF65-F5344CB8AC3E}">
        <p14:creationId xmlns:p14="http://schemas.microsoft.com/office/powerpoint/2010/main" val="34341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class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212"/>
            <a:ext cx="10515599" cy="3858163"/>
          </a:xfrm>
        </p:spPr>
      </p:pic>
    </p:spTree>
    <p:extLst>
      <p:ext uri="{BB962C8B-B14F-4D97-AF65-F5344CB8AC3E}">
        <p14:creationId xmlns:p14="http://schemas.microsoft.com/office/powerpoint/2010/main" val="24270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Spring AOP</vt:lpstr>
      <vt:lpstr>Introduction</vt:lpstr>
      <vt:lpstr>Why use AOP?</vt:lpstr>
      <vt:lpstr>AOP Concepts and Terminology</vt:lpstr>
      <vt:lpstr>AOP Advice Types</vt:lpstr>
      <vt:lpstr>Example using xml based configuration</vt:lpstr>
      <vt:lpstr>Xml configuration file</vt:lpstr>
      <vt:lpstr>Aspect class</vt:lpstr>
      <vt:lpstr>Main class</vt:lpstr>
      <vt:lpstr>Example using annotation based configuration</vt:lpstr>
      <vt:lpstr>Xml file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R Reddy</dc:creator>
  <cp:lastModifiedBy>R Reddy</cp:lastModifiedBy>
  <cp:revision>10</cp:revision>
  <dcterms:created xsi:type="dcterms:W3CDTF">2017-08-04T07:52:28Z</dcterms:created>
  <dcterms:modified xsi:type="dcterms:W3CDTF">2017-08-04T10:12:00Z</dcterms:modified>
</cp:coreProperties>
</file>