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3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6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3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9614-BDC1-478F-A8C0-769A650887D5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72C7-9725-4D1D-9DEB-0FA006DF8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us 3 choices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- To create a new account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money - To transfer money from one account to another</a:t>
            </a:r>
          </a:p>
          <a:p>
            <a:pPr lvl="1"/>
            <a:r>
              <a:rPr lang="en-IN" dirty="0"/>
              <a:t>Display </a:t>
            </a:r>
            <a:r>
              <a:rPr lang="en-IN" dirty="0" smtClean="0"/>
              <a:t>balance - To display balance of given account number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user choice corresponding choice will get executed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we will show welcome message with user options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first option it will ask 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account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" y="2403516"/>
            <a:ext cx="6712131" cy="1422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" y="4403697"/>
            <a:ext cx="6712131" cy="2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4765" y="600891"/>
            <a:ext cx="827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account already exists then it will show corresponding message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9" y="1269088"/>
            <a:ext cx="5683781" cy="71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577" y="2251650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select transfer amount option from the menu then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8" y="2981402"/>
            <a:ext cx="6154045" cy="28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3955" y="613957"/>
            <a:ext cx="761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enter wrong account number while transferring money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5" y="1304023"/>
            <a:ext cx="7106194" cy="163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5" y="3229099"/>
            <a:ext cx="585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both from and to account numbers are same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5" y="3805384"/>
            <a:ext cx="6622868" cy="22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1" y="679269"/>
            <a:ext cx="672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don’t have sufficient balance while transferring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1256327"/>
            <a:ext cx="6662058" cy="2727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331" y="4099564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select display amount option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4641776"/>
            <a:ext cx="6518366" cy="15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269" y="757646"/>
            <a:ext cx="757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select no option then it exit displaying thankyou message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1446121"/>
            <a:ext cx="7184571" cy="11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Banking application</vt:lpstr>
      <vt:lpstr>Overview of project</vt:lpstr>
      <vt:lpstr>Workflow of application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R Reddy</dc:creator>
  <cp:lastModifiedBy>R Reddy</cp:lastModifiedBy>
  <cp:revision>9</cp:revision>
  <dcterms:created xsi:type="dcterms:W3CDTF">2017-08-11T09:40:42Z</dcterms:created>
  <dcterms:modified xsi:type="dcterms:W3CDTF">2017-08-11T11:38:48Z</dcterms:modified>
</cp:coreProperties>
</file>