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0" r:id="rId7"/>
    <p:sldId id="265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AC6F-07E3-4D9A-955D-B618EBFF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FE7EC-985A-4F0F-A1B4-0DB55DC19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D5ABA-2C8B-4CAE-AB46-03F66E61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27A30-47FB-4E62-84F1-EEE5A179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7E94-980A-4C6F-87EB-79F00E39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5246-9433-420E-BDDB-F580EFDF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2605C-2B6E-4CBF-8587-775A92D4E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52EE-9F4F-4157-BCCE-0E129AFE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D4C7-9BF1-4604-A1E2-E8042150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EC6E1-4012-4359-8516-57B69427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FCC89-5BCE-472C-AFEC-C18503615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FCC93-B385-4A16-B1A5-A32C9BC7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8C6E-AD44-4DAB-B07C-08FC699E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3EDD-A497-41C4-BEEA-0966714E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C9B8-0B55-4E22-9F72-4F7CE17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81F-7E63-4BF2-936C-22103187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DAE3-AD96-4F50-8453-2E6752BD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F5AD-E1F9-4B47-95D5-E46E345C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9C10-70D9-4CBB-8E19-BE9FE8D6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DFF5-7920-4CF5-A4F6-D99F98B2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0FA-19F2-4871-9DBB-CE13E160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35EF-58E0-4C4F-9F13-5AAD3AFE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23C4-EA3E-4852-A4DE-0E70450E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3814-3135-4E77-885F-4A546FE3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3E76-D29E-484B-AF4C-E5020A69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133A-C785-45A0-9719-94AA815E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BB98-824C-4CBA-A33A-527BDE608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640B0-66CC-468B-8295-7BB3AAC8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9F73-9F52-4D70-B861-B1F4FFC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20D1-CB87-47A2-B389-C877231C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D01DE-B04D-47F6-ADE7-EAF34E1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ABC7-042E-4E2D-A907-A66062FF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B618-4303-4F12-AB30-37083416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E9015-8835-4FFC-BD89-FF5F15FE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43E39-D96C-4E15-873E-5BA485B44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E0D12-12BE-4FDA-9491-CCD82E34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3FB00-0B5E-4D01-971E-05B63444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C4748-54BD-4E94-9FB3-D098832A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0A0B8-221D-495B-A522-BD8F0BD3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9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0E58-97CB-443F-B648-82EB6AE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B4A9D-E953-4D00-90F9-5C4A0E71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B068-AD7E-4CFB-87A8-2D90AA6A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5B866-3BF8-4961-9D51-CFEF3B6D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F60A8-3D7B-493F-AB9E-03365A13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9829D-04A6-4647-AD28-191C71E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E8F6-FCD0-46B2-9DF2-065990F1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09FD-9D96-455F-97DB-C367E6DF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7C59-D0D8-4242-B7FF-AE73C12B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567B9-8CEF-49B0-B965-628023FD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6AF6-3D55-4A69-82BC-9C0CF691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0C5C-A845-4F52-8A57-AA92170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D772-A116-4653-BD7B-703B4BAE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E821-526E-429F-9664-97457A3B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85A3F-0918-45E2-83E1-555EDF30B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6DC4D-0698-4FEF-90EB-C7E0874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691C-2E52-467E-B7E1-A9090116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43B9-8636-446D-9ABE-1D7F061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4B498-2CD6-4B55-83AB-E49C321E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331AE-2239-4367-9FF7-8E538AEE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06C7-1531-41EA-A6AE-4B4F39EE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18D3-A374-4AC4-A4BA-DAE9293C4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7DE5-D809-4A3E-A102-23FDD486BB0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B364-198D-4878-BB85-3B88B2815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BEAC1-E268-4F1C-9E5B-E576A426F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5ACF-B2D1-4F0C-B5AB-4C6A32399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1EFA-F076-460C-913E-3F3A5C5F2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Web Bluetooth </a:t>
            </a:r>
            <a:r>
              <a:rPr lang="en-US" b="1" dirty="0" err="1"/>
              <a:t>Api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E2BFA-0439-48E4-9030-E5AFDEFE2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Receive GATT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receive notifications when characteristic value get’s changed in the </a:t>
            </a:r>
            <a:r>
              <a:rPr lang="en-IN" dirty="0"/>
              <a:t>device.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53" y="2720474"/>
            <a:ext cx="8986694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this POC I have learnt about BLE devices and how to interact with these devices using Web Bluetooth </a:t>
            </a:r>
            <a:r>
              <a:rPr lang="en-IN" dirty="0" err="1" smtClean="0"/>
              <a:t>Api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83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3339-93F1-4C06-AB00-F86F67B3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EF74-BD2D-4E9D-8659-AD5EA4EA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With BLE (low power Bluetooth), We can play </a:t>
            </a:r>
            <a:r>
              <a:rPr lang="en-US" dirty="0" smtClean="0"/>
              <a:t>with </a:t>
            </a:r>
            <a:r>
              <a:rPr lang="en-US" dirty="0" smtClean="0"/>
              <a:t>a </a:t>
            </a:r>
            <a:r>
              <a:rPr lang="en-US" dirty="0"/>
              <a:t>variety of electronic equipment on the pattern.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Web Bluetooth API is working to achieve this goal, an API based on the promise specification.</a:t>
            </a:r>
          </a:p>
          <a:p>
            <a:pPr algn="just"/>
            <a:r>
              <a:rPr lang="en-US" dirty="0"/>
              <a:t> The emergence of this API is not only the benefit of the user (the phone space), but also saves the developer / publisher cost - no need for new hardware products to develop at least one independent app to control, unified with cross-platform pages On the line.</a:t>
            </a:r>
          </a:p>
        </p:txBody>
      </p:sp>
    </p:spTree>
    <p:extLst>
      <p:ext uri="{BB962C8B-B14F-4D97-AF65-F5344CB8AC3E}">
        <p14:creationId xmlns:p14="http://schemas.microsoft.com/office/powerpoint/2010/main" val="411663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62" y="2315579"/>
            <a:ext cx="8783276" cy="3371429"/>
          </a:xfrm>
        </p:spPr>
      </p:pic>
    </p:spTree>
    <p:extLst>
      <p:ext uri="{BB962C8B-B14F-4D97-AF65-F5344CB8AC3E}">
        <p14:creationId xmlns:p14="http://schemas.microsoft.com/office/powerpoint/2010/main" val="19987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F545-311F-4387-AF61-AFFBF2C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Bluetooth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543-B2E7-48AF-AAA2-872F4CFE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far, in the mobile device to do BLE interaction must pass the original app. Web Bluetooth API wants to change this by making device interaction from web browser.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First you have to know:</a:t>
            </a:r>
          </a:p>
          <a:p>
            <a:pPr algn="just"/>
            <a:r>
              <a:rPr lang="en-US" dirty="0"/>
              <a:t>HTTPS only </a:t>
            </a:r>
            <a:endParaRPr lang="en-US" dirty="0" smtClean="0"/>
          </a:p>
          <a:p>
            <a:pPr algn="just"/>
            <a:r>
              <a:rPr lang="en-US" dirty="0" smtClean="0"/>
              <a:t>Trigger </a:t>
            </a:r>
            <a:r>
              <a:rPr lang="en-US" dirty="0"/>
              <a:t>by user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to use the API?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Scan for relevant </a:t>
            </a:r>
            <a:r>
              <a:rPr lang="en-IN" b="1" dirty="0" smtClean="0"/>
              <a:t>Device</a:t>
            </a:r>
          </a:p>
          <a:p>
            <a:r>
              <a:rPr lang="en-IN" dirty="0" smtClean="0"/>
              <a:t>Connect to it</a:t>
            </a:r>
          </a:p>
          <a:p>
            <a:r>
              <a:rPr lang="en-IN" dirty="0" smtClean="0"/>
              <a:t>Get the </a:t>
            </a:r>
            <a:r>
              <a:rPr lang="en-IN" b="1" dirty="0"/>
              <a:t>S</a:t>
            </a:r>
            <a:r>
              <a:rPr lang="en-IN" b="1" dirty="0" smtClean="0"/>
              <a:t>ervice</a:t>
            </a:r>
            <a:r>
              <a:rPr lang="en-IN" dirty="0" smtClean="0"/>
              <a:t> you are interested in</a:t>
            </a:r>
          </a:p>
          <a:p>
            <a:r>
              <a:rPr lang="en-IN" dirty="0" smtClean="0"/>
              <a:t>Get the </a:t>
            </a:r>
            <a:r>
              <a:rPr lang="en-IN" b="1" dirty="0"/>
              <a:t>C</a:t>
            </a:r>
            <a:r>
              <a:rPr lang="en-IN" b="1" dirty="0" smtClean="0"/>
              <a:t>haracteristic</a:t>
            </a:r>
            <a:r>
              <a:rPr lang="en-IN" dirty="0" smtClean="0"/>
              <a:t> you are interested in</a:t>
            </a:r>
          </a:p>
          <a:p>
            <a:r>
              <a:rPr lang="en-IN" dirty="0" smtClean="0"/>
              <a:t>Read / Write / Subscribe to the characteristic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363C-08B1-4D02-BA83-EBB74755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the basic information about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6F75-20DA-4AEA-951A-F78332A1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following code ... is a button:</a:t>
            </a:r>
          </a:p>
          <a:p>
            <a:pPr marL="0" indent="0">
              <a:buNone/>
            </a:pPr>
            <a:r>
              <a:rPr lang="en-US" dirty="0"/>
              <a:t>&lt;button id="the-button"&gt;Try it&lt;/button&gt;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 course </a:t>
            </a:r>
            <a:r>
              <a:rPr lang="en-US" dirty="0" smtClean="0"/>
              <a:t>this is corresponding </a:t>
            </a:r>
            <a:r>
              <a:rPr lang="en-US" dirty="0"/>
              <a:t>JS code: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button = </a:t>
            </a:r>
            <a:r>
              <a:rPr lang="en-US" dirty="0" err="1"/>
              <a:t>document.querySelector</a:t>
            </a:r>
            <a:r>
              <a:rPr lang="en-US" dirty="0"/>
              <a:t>('#the-button');</a:t>
            </a:r>
          </a:p>
          <a:p>
            <a:pPr marL="0" indent="0">
              <a:buNone/>
            </a:pPr>
            <a:r>
              <a:rPr lang="en-US" dirty="0" err="1"/>
              <a:t>button.addEventListener</a:t>
            </a:r>
            <a:r>
              <a:rPr lang="en-US" dirty="0"/>
              <a:t>('click', function()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navigator.bluetooth.requestDevice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		filters: [{</a:t>
            </a:r>
          </a:p>
          <a:p>
            <a:pPr marL="0" indent="0">
              <a:buNone/>
            </a:pPr>
            <a:r>
              <a:rPr lang="en-US" dirty="0"/>
              <a:t>			services: ['</a:t>
            </a:r>
            <a:r>
              <a:rPr lang="en-US" dirty="0" err="1"/>
              <a:t>battery_service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		}]</a:t>
            </a:r>
          </a:p>
          <a:p>
            <a:pPr marL="0" indent="0">
              <a:buNone/>
            </a:pPr>
            <a:r>
              <a:rPr lang="en-US" dirty="0"/>
              <a:t>	}).then(device =&gt; {</a:t>
            </a:r>
          </a:p>
          <a:p>
            <a:pPr marL="0" indent="0">
              <a:buNone/>
            </a:pPr>
            <a:r>
              <a:rPr lang="en-US" dirty="0"/>
              <a:t>		console.log('Got device:', device.name);</a:t>
            </a:r>
          </a:p>
          <a:p>
            <a:pPr marL="0" indent="0">
              <a:buNone/>
            </a:pPr>
            <a:r>
              <a:rPr lang="en-US" dirty="0"/>
              <a:t>		console.log('id:', device.id);</a:t>
            </a:r>
          </a:p>
          <a:p>
            <a:pPr marL="0" indent="0">
              <a:buNone/>
            </a:pPr>
            <a:r>
              <a:rPr lang="en-US" dirty="0"/>
              <a:t>	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462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Connect to a Bluetooth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requestDevice</a:t>
            </a:r>
            <a:r>
              <a:rPr lang="en-IN" dirty="0" smtClean="0"/>
              <a:t>() returns a promise through which we can connect to </a:t>
            </a:r>
            <a:r>
              <a:rPr lang="en-IN" dirty="0"/>
              <a:t>Bluetooth remote GATT </a:t>
            </a:r>
            <a:r>
              <a:rPr lang="en-IN" dirty="0" smtClean="0"/>
              <a:t>Server and get its services and characteristics.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8" y="2821578"/>
            <a:ext cx="9378109" cy="27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2D14-FD1F-41B4-83A1-14834707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a Bluetooth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66AF-EA16-4428-80D4-6CEEE9AC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are connected to the GATT Server of the remote Bluetooth </a:t>
            </a:r>
            <a:r>
              <a:rPr lang="en-US" dirty="0" smtClean="0"/>
              <a:t>device.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16957-079B-4647-B386-50186A16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2757927"/>
            <a:ext cx="9104812" cy="35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Write to a Bluetooth Characteristic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let's use the Heart Rate Control Point to reset the value of the Energy Expended field to 0 on a heart rate monitor device.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127" y="2795452"/>
            <a:ext cx="7840338" cy="298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338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Bluetooth Api</vt:lpstr>
      <vt:lpstr>Overview</vt:lpstr>
      <vt:lpstr>PowerPoint Presentation</vt:lpstr>
      <vt:lpstr>Web Bluetooth API</vt:lpstr>
      <vt:lpstr>How to use the API?</vt:lpstr>
      <vt:lpstr>Get the basic information about the device</vt:lpstr>
      <vt:lpstr>Connect to a Bluetooth Device</vt:lpstr>
      <vt:lpstr>Read a Bluetooth Characteristic</vt:lpstr>
      <vt:lpstr>Write to a Bluetooth Characteristic</vt:lpstr>
      <vt:lpstr>Receive GATT Notifications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Bluetooth Api</dc:title>
  <dc:creator>niranjan reddy</dc:creator>
  <cp:lastModifiedBy>R Reddy</cp:lastModifiedBy>
  <cp:revision>15</cp:revision>
  <dcterms:created xsi:type="dcterms:W3CDTF">2017-10-29T18:52:09Z</dcterms:created>
  <dcterms:modified xsi:type="dcterms:W3CDTF">2017-11-01T10:28:21Z</dcterms:modified>
</cp:coreProperties>
</file>