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FEE31-7781-4C8E-8D9D-C5DCB814B3A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A2DC3-86A7-43F6-A686-0896832BA0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186B-FF64-48D7-B092-0372051E2EEE}" type="slidenum">
              <a:rPr lang="en-US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0E0C6-7B72-4889-BAD7-C1E2B5B0B8E2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A8B9D-CFB3-48A1-B5F3-775EBCC61EBE}" type="slidenum">
              <a:rPr lang="en-US"/>
              <a:pPr/>
              <a:t>4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5C3-EBAA-41D2-894C-D473292252A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894-BB38-4935-AC54-0AFDB0AD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5C3-EBAA-41D2-894C-D473292252A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894-BB38-4935-AC54-0AFDB0AD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5C3-EBAA-41D2-894C-D473292252A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894-BB38-4935-AC54-0AFDB0AD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5C3-EBAA-41D2-894C-D473292252A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894-BB38-4935-AC54-0AFDB0AD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5C3-EBAA-41D2-894C-D473292252A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894-BB38-4935-AC54-0AFDB0AD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5C3-EBAA-41D2-894C-D473292252A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894-BB38-4935-AC54-0AFDB0AD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5C3-EBAA-41D2-894C-D473292252A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894-BB38-4935-AC54-0AFDB0AD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5C3-EBAA-41D2-894C-D473292252A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894-BB38-4935-AC54-0AFDB0AD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5C3-EBAA-41D2-894C-D473292252A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894-BB38-4935-AC54-0AFDB0AD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5C3-EBAA-41D2-894C-D473292252A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894-BB38-4935-AC54-0AFDB0AD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5C3-EBAA-41D2-894C-D473292252A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894-BB38-4935-AC54-0AFDB0AD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B5C3-EBAA-41D2-894C-D473292252A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D894-BB38-4935-AC54-0AFDB0ADE6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Apache Performance Tuning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2: Scaling Out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09800" y="4572000"/>
            <a:ext cx="529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rebuchet MS" pitchFamily="92" charset="0"/>
              </a:rPr>
              <a:t>Sander Temme &lt;sander@temme.net&gt;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Redundancy in Hardware</a:t>
            </a:r>
          </a:p>
          <a:p>
            <a:r>
              <a:rPr lang="en-US"/>
              <a:t>Building Out: Separate Tiers </a:t>
            </a:r>
          </a:p>
          <a:p>
            <a:r>
              <a:rPr lang="en-US"/>
              <a:t>Building Out: Load Balancing</a:t>
            </a:r>
          </a:p>
          <a:p>
            <a:r>
              <a:rPr lang="en-US"/>
              <a:t>Caching Content</a:t>
            </a:r>
          </a:p>
          <a:p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172" name="Picture 4" descr="CIMG07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657725" y="1685925"/>
            <a:ext cx="4953000" cy="371475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This?</a:t>
            </a:r>
          </a:p>
          <a:p>
            <a:pPr lvl="1"/>
            <a:r>
              <a:rPr lang="en-US"/>
              <a:t>Scalability (Oh my gosh, I’m so popular!)</a:t>
            </a:r>
          </a:p>
          <a:p>
            <a:pPr lvl="1"/>
            <a:r>
              <a:rPr lang="en-US"/>
              <a:t>Reliability (We need five nines!)</a:t>
            </a:r>
          </a:p>
          <a:p>
            <a:r>
              <a:rPr lang="en-US"/>
              <a:t>Why NOT do This?</a:t>
            </a:r>
          </a:p>
          <a:p>
            <a:pPr lvl="1"/>
            <a:r>
              <a:rPr lang="en-US"/>
              <a:t>It costs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(4:3)</PresentationFormat>
  <Paragraphs>19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Apache Performance Tuning</vt:lpstr>
      <vt:lpstr>Agenda</vt:lpstr>
      <vt:lpstr>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omsai</dc:creator>
  <cp:lastModifiedBy>omsai</cp:lastModifiedBy>
  <cp:revision>1</cp:revision>
  <dcterms:created xsi:type="dcterms:W3CDTF">2018-04-04T17:44:55Z</dcterms:created>
  <dcterms:modified xsi:type="dcterms:W3CDTF">2018-04-04T17:45:14Z</dcterms:modified>
</cp:coreProperties>
</file>