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0E2CC7-347E-444A-B983-68023FF6A7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C40F96-80ED-2F4D-971E-A670F0830F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know? </a:t>
            </a:r>
          </a:p>
          <a:p>
            <a:r>
              <a:rPr lang="en-US" dirty="0" smtClean="0"/>
              <a:t>and what are you going to do about it?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1204384"/>
            <a:ext cx="8001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spcBef>
                <a:spcPts val="2400"/>
              </a:spcBef>
              <a:buClrTx/>
            </a:pPr>
            <a:r>
              <a:rPr lang="en-US" dirty="0" smtClean="0"/>
              <a:t>Canada produces ~600 000 000 </a:t>
            </a:r>
            <a:r>
              <a:rPr lang="en-US" dirty="0" err="1" smtClean="0"/>
              <a:t>t</a:t>
            </a:r>
            <a:r>
              <a:rPr lang="en-US" dirty="0" smtClean="0"/>
              <a:t> of CO</a:t>
            </a:r>
            <a:r>
              <a:rPr lang="en-US" baseline="-25000" dirty="0" smtClean="0"/>
              <a:t>2</a:t>
            </a:r>
            <a:r>
              <a:rPr lang="en-US" dirty="0" smtClean="0"/>
              <a:t>e</a:t>
            </a:r>
            <a:r>
              <a:rPr lang="en-US" dirty="0" smtClean="0"/>
              <a:t>/</a:t>
            </a:r>
            <a:r>
              <a:rPr lang="en-US" dirty="0" smtClean="0"/>
              <a:t>year (1990)</a:t>
            </a:r>
          </a:p>
          <a:p>
            <a:pPr marL="1143000" lvl="3">
              <a:spcBef>
                <a:spcPts val="2400"/>
              </a:spcBef>
              <a:buFont typeface="Wingdings" charset="2"/>
              <a:buChar char="§"/>
            </a:pPr>
            <a:r>
              <a:rPr lang="en-US" sz="2400" dirty="0" smtClean="0"/>
              <a:t>~20 </a:t>
            </a:r>
            <a:r>
              <a:rPr lang="en-US" sz="2400" dirty="0" err="1" smtClean="0"/>
              <a:t>t</a:t>
            </a:r>
            <a:r>
              <a:rPr lang="en-US" sz="2400" dirty="0" smtClean="0"/>
              <a:t> per person (significant portion is industry)</a:t>
            </a:r>
          </a:p>
          <a:p>
            <a:pPr marL="1143000" lvl="3">
              <a:spcBef>
                <a:spcPts val="2400"/>
              </a:spcBef>
              <a:buFont typeface="Wingdings" charset="2"/>
              <a:buChar char="§"/>
            </a:pPr>
            <a:r>
              <a:rPr lang="en-US" sz="2400" dirty="0" smtClean="0"/>
              <a:t>~5-10 </a:t>
            </a:r>
            <a:r>
              <a:rPr lang="en-US" sz="2400" dirty="0" err="1" smtClean="0"/>
              <a:t>t</a:t>
            </a:r>
            <a:r>
              <a:rPr lang="en-US" sz="2400" dirty="0" smtClean="0"/>
              <a:t> per person for home and lifestyle choices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know about it?</a:t>
            </a:r>
          </a:p>
          <a:p>
            <a:r>
              <a:rPr lang="en-US" dirty="0" smtClean="0"/>
              <a:t>What are the causes?</a:t>
            </a:r>
          </a:p>
          <a:p>
            <a:r>
              <a:rPr lang="en-US" dirty="0" smtClean="0"/>
              <a:t>What are greenhouse gases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</a:t>
            </a:r>
            <a:r>
              <a:rPr lang="en-US" dirty="0" smtClean="0"/>
              <a:t>C0</a:t>
            </a:r>
            <a:r>
              <a:rPr lang="en-US" baseline="-25000" dirty="0" smtClean="0"/>
              <a:t>2 </a:t>
            </a:r>
            <a:r>
              <a:rPr lang="en-US" dirty="0" smtClean="0"/>
              <a:t>equivalents?</a:t>
            </a:r>
          </a:p>
          <a:p>
            <a:r>
              <a:rPr lang="en-US" dirty="0" smtClean="0"/>
              <a:t>What can you do to make a difference?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Climate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anchor="ctr"/>
          <a:lstStyle/>
          <a:p>
            <a:pPr indent="0">
              <a:buNone/>
            </a:pPr>
            <a:r>
              <a:rPr lang="en-US" dirty="0" smtClean="0"/>
              <a:t>In a nutshell, climate change occurs when long-term weather patterns are altered — for example, through human activity. Global warming is one measure of climate change, and is a rise in the average global temperature</a:t>
            </a:r>
            <a:r>
              <a:rPr lang="en-US" dirty="0" smtClean="0"/>
              <a:t>.    </a:t>
            </a:r>
          </a:p>
          <a:p>
            <a:pPr algn="r">
              <a:buNone/>
            </a:pPr>
            <a:r>
              <a:rPr lang="en-US" dirty="0" err="1" smtClean="0"/>
              <a:t>davidsuzuki.org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dirty="0" smtClean="0"/>
              <a:t>Causes of Climate Change?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atmosphere is like a blanket</a:t>
            </a:r>
          </a:p>
          <a:p>
            <a:r>
              <a:rPr lang="en-US" dirty="0" smtClean="0"/>
              <a:t>Adding greenhouse gases</a:t>
            </a:r>
            <a:r>
              <a:rPr lang="en-US" dirty="0" smtClean="0"/>
              <a:t> makes the blanket thicker</a:t>
            </a:r>
          </a:p>
          <a:p>
            <a:r>
              <a:rPr lang="en-US" dirty="0" smtClean="0"/>
              <a:t>Human Activity</a:t>
            </a:r>
          </a:p>
          <a:p>
            <a:pPr lvl="2"/>
            <a:r>
              <a:rPr lang="en-US" dirty="0" smtClean="0"/>
              <a:t>~32% increase in CO2 since 1900</a:t>
            </a:r>
          </a:p>
          <a:p>
            <a:pPr lvl="2"/>
            <a:r>
              <a:rPr lang="en-US" dirty="0" smtClean="0"/>
              <a:t>Methane - </a:t>
            </a:r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baseline="-25000" dirty="0" smtClean="0"/>
              <a:t>  </a:t>
            </a:r>
            <a:r>
              <a:rPr lang="en-US" dirty="0" smtClean="0"/>
              <a:t>(25x), Nitrous Oxide -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 smtClean="0"/>
              <a:t>(300x), +…</a:t>
            </a:r>
          </a:p>
          <a:p>
            <a:pPr lvl="2"/>
            <a:r>
              <a:rPr lang="en-US" dirty="0" smtClean="0"/>
              <a:t>We can consider the overall  effect by considering CO</a:t>
            </a:r>
            <a:r>
              <a:rPr lang="en-US" baseline="-25000" dirty="0" smtClean="0"/>
              <a:t>2</a:t>
            </a:r>
            <a:r>
              <a:rPr lang="en-US" dirty="0" smtClean="0"/>
              <a:t>e</a:t>
            </a:r>
          </a:p>
          <a:p>
            <a:r>
              <a:rPr lang="en-US" dirty="0" smtClean="0"/>
              <a:t>Natural Causes and Variation</a:t>
            </a:r>
          </a:p>
          <a:p>
            <a:pPr lvl="1"/>
            <a:r>
              <a:rPr lang="en-US" dirty="0" smtClean="0"/>
              <a:t>“Levels </a:t>
            </a:r>
            <a:r>
              <a:rPr lang="en-US" dirty="0" smtClean="0"/>
              <a:t>of methane and carbon dioxide are the highest they have been in nearly half a million years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Become informed</a:t>
            </a:r>
          </a:p>
          <a:p>
            <a:r>
              <a:rPr lang="en-US" dirty="0" smtClean="0"/>
              <a:t>Examine how you contribute to climate change</a:t>
            </a:r>
          </a:p>
          <a:p>
            <a:r>
              <a:rPr lang="en-US" dirty="0" smtClean="0"/>
              <a:t>Can you reduce your carbon footprint?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spcBef>
                <a:spcPts val="2400"/>
              </a:spcBef>
              <a:buClrTx/>
            </a:pPr>
            <a:r>
              <a:rPr lang="en-US" dirty="0" smtClean="0"/>
              <a:t>Typical car contributes ~5 T of CO</a:t>
            </a:r>
            <a:r>
              <a:rPr lang="en-US" baseline="-25000" dirty="0" smtClean="0"/>
              <a:t>2</a:t>
            </a:r>
            <a:r>
              <a:rPr lang="en-US" dirty="0" smtClean="0"/>
              <a:t>equivalents/year</a:t>
            </a:r>
            <a:endParaRPr lang="en-US" dirty="0" smtClean="0"/>
          </a:p>
          <a:p>
            <a:r>
              <a:rPr lang="en-US" dirty="0" smtClean="0"/>
              <a:t>What portion of that are you responsible for – through your choices?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L/min shower, input temp, output temp?</a:t>
            </a:r>
          </a:p>
          <a:p>
            <a:r>
              <a:rPr lang="en-US" dirty="0" smtClean="0"/>
              <a:t>0.00116 kW-</a:t>
            </a:r>
            <a:r>
              <a:rPr lang="en-US" dirty="0" err="1" smtClean="0"/>
              <a:t>h</a:t>
            </a:r>
            <a:r>
              <a:rPr lang="en-US" dirty="0" smtClean="0"/>
              <a:t> of electricity to heat 1 L of water 1°C </a:t>
            </a:r>
            <a:endParaRPr lang="en-US" dirty="0" smtClean="0"/>
          </a:p>
          <a:p>
            <a:r>
              <a:rPr lang="en-US" dirty="0" smtClean="0"/>
              <a:t>Estimate 1kW</a:t>
            </a:r>
            <a:r>
              <a:rPr lang="en-US" dirty="0" smtClean="0"/>
              <a:t>-h in Canada is 0.2 kg of CO</a:t>
            </a:r>
            <a:r>
              <a:rPr lang="en-US" baseline="-25000" dirty="0" smtClean="0"/>
              <a:t>2</a:t>
            </a:r>
            <a:r>
              <a:rPr lang="en-US" dirty="0" smtClean="0"/>
              <a:t>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Similar to natural gas emissions for the same amount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ecovery of energy (heat)?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systems</a:t>
            </a:r>
          </a:p>
          <a:p>
            <a:r>
              <a:rPr lang="en-US" dirty="0" smtClean="0"/>
              <a:t>Computer systems</a:t>
            </a:r>
          </a:p>
          <a:p>
            <a:r>
              <a:rPr lang="en-US" dirty="0" smtClean="0"/>
              <a:t>TV systems</a:t>
            </a:r>
          </a:p>
          <a:p>
            <a:r>
              <a:rPr lang="en-US" dirty="0" smtClean="0"/>
              <a:t>Range from 100-400 watts in use, 1-20 watts standby</a:t>
            </a:r>
          </a:p>
          <a:p>
            <a:r>
              <a:rPr lang="en-US" dirty="0" smtClean="0"/>
              <a:t>Estimate 1kW</a:t>
            </a:r>
            <a:r>
              <a:rPr lang="en-US" dirty="0" smtClean="0"/>
              <a:t>-h in Canada is 0.2 kg of CO</a:t>
            </a:r>
            <a:r>
              <a:rPr lang="en-US" baseline="-25000" dirty="0" smtClean="0"/>
              <a:t>2</a:t>
            </a:r>
            <a:r>
              <a:rPr lang="en-US" dirty="0" smtClean="0"/>
              <a:t>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food system is responsible for 1/3 of global greenhouse </a:t>
            </a:r>
            <a:r>
              <a:rPr lang="en-US" dirty="0" smtClean="0"/>
              <a:t>emissions and about 60% of that is linked to meat production – How?</a:t>
            </a:r>
          </a:p>
          <a:p>
            <a:r>
              <a:rPr lang="en-US" dirty="0" smtClean="0"/>
              <a:t>High impact foods </a:t>
            </a:r>
          </a:p>
          <a:p>
            <a:pPr lvl="1"/>
            <a:r>
              <a:rPr lang="en-US" dirty="0" smtClean="0"/>
              <a:t>(beef, lamb, shrimp, farmed salmon cheese, tofu?) </a:t>
            </a:r>
          </a:p>
          <a:p>
            <a:r>
              <a:rPr lang="en-US" dirty="0" smtClean="0"/>
              <a:t>Medium impact foods?</a:t>
            </a:r>
          </a:p>
          <a:p>
            <a:pPr lvl="1"/>
            <a:r>
              <a:rPr lang="en-US" dirty="0" smtClean="0"/>
              <a:t>(pork, chicken, imported fish, eggs, butter, imported/</a:t>
            </a:r>
            <a:r>
              <a:rPr lang="en-US" dirty="0" err="1" smtClean="0"/>
              <a:t>hh</a:t>
            </a:r>
            <a:r>
              <a:rPr lang="en-US" dirty="0" smtClean="0"/>
              <a:t> fruits and vegetables)</a:t>
            </a:r>
          </a:p>
          <a:p>
            <a:r>
              <a:rPr lang="en-US" dirty="0" smtClean="0"/>
              <a:t>Low impact foods?</a:t>
            </a:r>
          </a:p>
          <a:p>
            <a:pPr lvl="1"/>
            <a:r>
              <a:rPr lang="en-US" dirty="0" smtClean="0"/>
              <a:t>(local fruits and vegetables, wild fish, grains, beans, margarine, milk?)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153</TotalTime>
  <Words>442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Venture</vt:lpstr>
      <vt:lpstr>Climate Change</vt:lpstr>
      <vt:lpstr>Climate Change?</vt:lpstr>
      <vt:lpstr>What is Climate Change?</vt:lpstr>
      <vt:lpstr>Causes of Climate Change?</vt:lpstr>
      <vt:lpstr>What can you do? </vt:lpstr>
      <vt:lpstr>Transportation</vt:lpstr>
      <vt:lpstr>Shower </vt:lpstr>
      <vt:lpstr>Electronics</vt:lpstr>
      <vt:lpstr>Food</vt:lpstr>
      <vt:lpstr>Slide 10</vt:lpstr>
      <vt:lpstr>Reference points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Tim Pelton</dc:creator>
  <cp:lastModifiedBy>Tim Pelton</cp:lastModifiedBy>
  <cp:revision>4</cp:revision>
  <dcterms:created xsi:type="dcterms:W3CDTF">2011-06-08T07:03:23Z</dcterms:created>
  <dcterms:modified xsi:type="dcterms:W3CDTF">2011-06-08T09:37:02Z</dcterms:modified>
</cp:coreProperties>
</file>