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7CC0904-2199-4C57-8F43-B9E8A346321A}" type="datetimeFigureOut">
              <a:rPr lang="en-IN" smtClean="0"/>
              <a:t>17-09-2021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B44CF41-3105-4D49-95E7-B1884DAE41B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474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CC0904-2199-4C57-8F43-B9E8A346321A}" type="datetimeFigureOut">
              <a:rPr lang="en-IN" smtClean="0"/>
              <a:t>17-09-2021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44CF41-3105-4D49-95E7-B1884DAE41B2}" type="slidenum">
              <a:rPr lang="en-IN" smtClean="0"/>
              <a:t>‹#›</a:t>
            </a:fld>
            <a:endParaRPr lang="en-IN"/>
          </a:p>
        </p:txBody>
      </p:sp>
    </p:spTree>
    <p:extLst>
      <p:ext uri="{BB962C8B-B14F-4D97-AF65-F5344CB8AC3E}">
        <p14:creationId xmlns:p14="http://schemas.microsoft.com/office/powerpoint/2010/main" val="296743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CC0904-2199-4C57-8F43-B9E8A346321A}"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4CF41-3105-4D49-95E7-B1884DAE41B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7676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CC0904-2199-4C57-8F43-B9E8A346321A}"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4CF41-3105-4D49-95E7-B1884DAE41B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9732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CC0904-2199-4C57-8F43-B9E8A346321A}"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4CF41-3105-4D49-95E7-B1884DAE41B2}" type="slidenum">
              <a:rPr lang="en-IN" smtClean="0"/>
              <a:t>‹#›</a:t>
            </a:fld>
            <a:endParaRPr lang="en-IN"/>
          </a:p>
        </p:txBody>
      </p:sp>
    </p:spTree>
    <p:extLst>
      <p:ext uri="{BB962C8B-B14F-4D97-AF65-F5344CB8AC3E}">
        <p14:creationId xmlns:p14="http://schemas.microsoft.com/office/powerpoint/2010/main" val="3366584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CC0904-2199-4C57-8F43-B9E8A346321A}"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4CF41-3105-4D49-95E7-B1884DAE41B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1255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CC0904-2199-4C57-8F43-B9E8A346321A}"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4CF41-3105-4D49-95E7-B1884DAE41B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6982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CC0904-2199-4C57-8F43-B9E8A346321A}"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4CF41-3105-4D49-95E7-B1884DAE41B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153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CC0904-2199-4C57-8F43-B9E8A346321A}"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4CF41-3105-4D49-95E7-B1884DAE41B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6021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CC0904-2199-4C57-8F43-B9E8A346321A}"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4CF41-3105-4D49-95E7-B1884DAE41B2}" type="slidenum">
              <a:rPr lang="en-IN" smtClean="0"/>
              <a:t>‹#›</a:t>
            </a:fld>
            <a:endParaRPr lang="en-IN"/>
          </a:p>
        </p:txBody>
      </p:sp>
    </p:spTree>
    <p:extLst>
      <p:ext uri="{BB962C8B-B14F-4D97-AF65-F5344CB8AC3E}">
        <p14:creationId xmlns:p14="http://schemas.microsoft.com/office/powerpoint/2010/main" val="405528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CC0904-2199-4C57-8F43-B9E8A346321A}"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4CF41-3105-4D49-95E7-B1884DAE41B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79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CC0904-2199-4C57-8F43-B9E8A346321A}" type="datetimeFigureOut">
              <a:rPr lang="en-IN" smtClean="0"/>
              <a:t>17-09-2021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44CF41-3105-4D49-95E7-B1884DAE41B2}" type="slidenum">
              <a:rPr lang="en-IN" smtClean="0"/>
              <a:t>‹#›</a:t>
            </a:fld>
            <a:endParaRPr lang="en-IN"/>
          </a:p>
        </p:txBody>
      </p:sp>
    </p:spTree>
    <p:extLst>
      <p:ext uri="{BB962C8B-B14F-4D97-AF65-F5344CB8AC3E}">
        <p14:creationId xmlns:p14="http://schemas.microsoft.com/office/powerpoint/2010/main" val="405082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CC0904-2199-4C57-8F43-B9E8A346321A}" type="datetimeFigureOut">
              <a:rPr lang="en-IN" smtClean="0"/>
              <a:t>17-09-2021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44CF41-3105-4D49-95E7-B1884DAE41B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33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CC0904-2199-4C57-8F43-B9E8A346321A}" type="datetimeFigureOut">
              <a:rPr lang="en-IN" smtClean="0"/>
              <a:t>17-09-2021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44CF41-3105-4D49-95E7-B1884DAE41B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5274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CC0904-2199-4C57-8F43-B9E8A346321A}" type="datetimeFigureOut">
              <a:rPr lang="en-IN" smtClean="0"/>
              <a:t>17-09-2021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44CF41-3105-4D49-95E7-B1884DAE41B2}" type="slidenum">
              <a:rPr lang="en-IN" smtClean="0"/>
              <a:t>‹#›</a:t>
            </a:fld>
            <a:endParaRPr lang="en-IN"/>
          </a:p>
        </p:txBody>
      </p:sp>
    </p:spTree>
    <p:extLst>
      <p:ext uri="{BB962C8B-B14F-4D97-AF65-F5344CB8AC3E}">
        <p14:creationId xmlns:p14="http://schemas.microsoft.com/office/powerpoint/2010/main" val="247192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CC0904-2199-4C57-8F43-B9E8A346321A}" type="datetimeFigureOut">
              <a:rPr lang="en-IN" smtClean="0"/>
              <a:t>17-09-2021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44CF41-3105-4D49-95E7-B1884DAE41B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464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CC0904-2199-4C57-8F43-B9E8A346321A}" type="datetimeFigureOut">
              <a:rPr lang="en-IN" smtClean="0"/>
              <a:t>17-09-2021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44CF41-3105-4D49-95E7-B1884DAE41B2}" type="slidenum">
              <a:rPr lang="en-IN" smtClean="0"/>
              <a:t>‹#›</a:t>
            </a:fld>
            <a:endParaRPr lang="en-IN"/>
          </a:p>
        </p:txBody>
      </p:sp>
    </p:spTree>
    <p:extLst>
      <p:ext uri="{BB962C8B-B14F-4D97-AF65-F5344CB8AC3E}">
        <p14:creationId xmlns:p14="http://schemas.microsoft.com/office/powerpoint/2010/main" val="3051508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CC0904-2199-4C57-8F43-B9E8A346321A}" type="datetimeFigureOut">
              <a:rPr lang="en-IN" smtClean="0"/>
              <a:t>17-09-2021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44CF41-3105-4D49-95E7-B1884DAE41B2}" type="slidenum">
              <a:rPr lang="en-IN" smtClean="0"/>
              <a:t>‹#›</a:t>
            </a:fld>
            <a:endParaRPr lang="en-IN"/>
          </a:p>
        </p:txBody>
      </p:sp>
    </p:spTree>
    <p:extLst>
      <p:ext uri="{BB962C8B-B14F-4D97-AF65-F5344CB8AC3E}">
        <p14:creationId xmlns:p14="http://schemas.microsoft.com/office/powerpoint/2010/main" val="377394106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B9F77-9A6F-4D9B-B4E4-81F967FD3A6A}"/>
              </a:ext>
            </a:extLst>
          </p:cNvPr>
          <p:cNvSpPr>
            <a:spLocks noGrp="1"/>
          </p:cNvSpPr>
          <p:nvPr>
            <p:ph type="ctrTitle"/>
          </p:nvPr>
        </p:nvSpPr>
        <p:spPr>
          <a:xfrm>
            <a:off x="2692398" y="1884383"/>
            <a:ext cx="6815669" cy="1515533"/>
          </a:xfrm>
        </p:spPr>
        <p:txBody>
          <a:bodyPr/>
          <a:lstStyle/>
          <a:p>
            <a:r>
              <a:rPr lang="en-US" dirty="0">
                <a:latin typeface="Algerian" panose="04020705040A02060702" pitchFamily="82" charset="0"/>
              </a:rPr>
              <a:t>Brainstorming</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CE9A0C7E-2061-4706-9AFD-399F0F8FB541}"/>
              </a:ext>
            </a:extLst>
          </p:cNvPr>
          <p:cNvSpPr>
            <a:spLocks noGrp="1"/>
          </p:cNvSpPr>
          <p:nvPr>
            <p:ph type="subTitle" idx="1"/>
          </p:nvPr>
        </p:nvSpPr>
        <p:spPr/>
        <p:txBody>
          <a:bodyPr/>
          <a:lstStyle/>
          <a:p>
            <a:r>
              <a:rPr lang="en-US" dirty="0"/>
              <a:t>Pro c-90 </a:t>
            </a:r>
            <a:endParaRPr lang="en-IN" dirty="0"/>
          </a:p>
        </p:txBody>
      </p:sp>
    </p:spTree>
    <p:extLst>
      <p:ext uri="{BB962C8B-B14F-4D97-AF65-F5344CB8AC3E}">
        <p14:creationId xmlns:p14="http://schemas.microsoft.com/office/powerpoint/2010/main" val="37744990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A9DE-EC26-4426-844A-8D57EE3208AE}"/>
              </a:ext>
            </a:extLst>
          </p:cNvPr>
          <p:cNvSpPr>
            <a:spLocks noGrp="1"/>
          </p:cNvSpPr>
          <p:nvPr>
            <p:ph type="title"/>
          </p:nvPr>
        </p:nvSpPr>
        <p:spPr>
          <a:xfrm>
            <a:off x="838200" y="0"/>
            <a:ext cx="10515600" cy="609600"/>
          </a:xfrm>
        </p:spPr>
        <p:txBody>
          <a:bodyPr>
            <a:normAutofit fontScale="90000"/>
          </a:bodyPr>
          <a:lstStyle/>
          <a:p>
            <a:r>
              <a:rPr lang="en-US" dirty="0">
                <a:latin typeface="Brush Script MT" panose="03060802040406070304" pitchFamily="66" charset="0"/>
              </a:rPr>
              <a:t>10 Major problems </a:t>
            </a:r>
            <a:endParaRPr lang="en-IN" dirty="0">
              <a:latin typeface="Brush Script MT" panose="03060802040406070304" pitchFamily="66" charset="0"/>
            </a:endParaRPr>
          </a:p>
        </p:txBody>
      </p:sp>
      <p:graphicFrame>
        <p:nvGraphicFramePr>
          <p:cNvPr id="7" name="Table 7">
            <a:extLst>
              <a:ext uri="{FF2B5EF4-FFF2-40B4-BE49-F238E27FC236}">
                <a16:creationId xmlns:a16="http://schemas.microsoft.com/office/drawing/2014/main" id="{A160D77B-A7E9-4761-8739-6404A8A3F644}"/>
              </a:ext>
            </a:extLst>
          </p:cNvPr>
          <p:cNvGraphicFramePr>
            <a:graphicFrameLocks noGrp="1"/>
          </p:cNvGraphicFramePr>
          <p:nvPr>
            <p:ph idx="1"/>
            <p:extLst>
              <p:ext uri="{D42A27DB-BD31-4B8C-83A1-F6EECF244321}">
                <p14:modId xmlns:p14="http://schemas.microsoft.com/office/powerpoint/2010/main" val="3977056445"/>
              </p:ext>
            </p:extLst>
          </p:nvPr>
        </p:nvGraphicFramePr>
        <p:xfrm>
          <a:off x="732182" y="609603"/>
          <a:ext cx="10515600" cy="5556175"/>
        </p:xfrm>
        <a:graphic>
          <a:graphicData uri="http://schemas.openxmlformats.org/drawingml/2006/table">
            <a:tbl>
              <a:tblPr firstRow="1" bandRow="1">
                <a:tableStyleId>{5C22544A-7EE6-4342-B048-85BDC9FD1C3A}</a:tableStyleId>
              </a:tblPr>
              <a:tblGrid>
                <a:gridCol w="805070">
                  <a:extLst>
                    <a:ext uri="{9D8B030D-6E8A-4147-A177-3AD203B41FA5}">
                      <a16:colId xmlns:a16="http://schemas.microsoft.com/office/drawing/2014/main" val="4067884932"/>
                    </a:ext>
                  </a:extLst>
                </a:gridCol>
                <a:gridCol w="4452730">
                  <a:extLst>
                    <a:ext uri="{9D8B030D-6E8A-4147-A177-3AD203B41FA5}">
                      <a16:colId xmlns:a16="http://schemas.microsoft.com/office/drawing/2014/main" val="1067210001"/>
                    </a:ext>
                  </a:extLst>
                </a:gridCol>
                <a:gridCol w="1524001">
                  <a:extLst>
                    <a:ext uri="{9D8B030D-6E8A-4147-A177-3AD203B41FA5}">
                      <a16:colId xmlns:a16="http://schemas.microsoft.com/office/drawing/2014/main" val="3218652815"/>
                    </a:ext>
                  </a:extLst>
                </a:gridCol>
                <a:gridCol w="3733799">
                  <a:extLst>
                    <a:ext uri="{9D8B030D-6E8A-4147-A177-3AD203B41FA5}">
                      <a16:colId xmlns:a16="http://schemas.microsoft.com/office/drawing/2014/main" val="1850815381"/>
                    </a:ext>
                  </a:extLst>
                </a:gridCol>
              </a:tblGrid>
              <a:tr h="1144613">
                <a:tc>
                  <a:txBody>
                    <a:bodyPr/>
                    <a:lstStyle/>
                    <a:p>
                      <a:endParaRPr lang="en-US" dirty="0"/>
                    </a:p>
                    <a:p>
                      <a:r>
                        <a:rPr lang="en-IN" dirty="0" err="1"/>
                        <a:t>S.No</a:t>
                      </a:r>
                      <a:endParaRPr lang="en-IN" dirty="0"/>
                    </a:p>
                  </a:txBody>
                  <a:tcPr/>
                </a:tc>
                <a:tc>
                  <a:txBody>
                    <a:bodyPr/>
                    <a:lstStyle/>
                    <a:p>
                      <a:r>
                        <a:rPr lang="en-US" dirty="0"/>
                        <a:t>                </a:t>
                      </a:r>
                    </a:p>
                    <a:p>
                      <a:r>
                        <a:rPr lang="en-US" dirty="0"/>
                        <a:t>                         Problem</a:t>
                      </a:r>
                      <a:endParaRPr lang="en-IN" dirty="0"/>
                    </a:p>
                  </a:txBody>
                  <a:tcPr/>
                </a:tc>
                <a:tc>
                  <a:txBody>
                    <a:bodyPr/>
                    <a:lstStyle/>
                    <a:p>
                      <a:r>
                        <a:rPr lang="en-US" dirty="0"/>
                        <a:t>I</a:t>
                      </a:r>
                      <a:r>
                        <a:rPr lang="en-IN" dirty="0"/>
                        <a:t>s it possible to resolve </a:t>
                      </a:r>
                      <a:r>
                        <a:rPr lang="en-IN" dirty="0" err="1"/>
                        <a:t>digitly</a:t>
                      </a:r>
                      <a:r>
                        <a:rPr lang="en-IN" dirty="0"/>
                        <a:t> ?{yes/no}</a:t>
                      </a:r>
                      <a:endParaRPr lang="en-US" dirty="0"/>
                    </a:p>
                  </a:txBody>
                  <a:tcPr/>
                </a:tc>
                <a:tc>
                  <a:txBody>
                    <a:bodyPr/>
                    <a:lstStyle/>
                    <a:p>
                      <a:r>
                        <a:rPr lang="en-US" dirty="0"/>
                        <a:t> </a:t>
                      </a:r>
                    </a:p>
                    <a:p>
                      <a:r>
                        <a:rPr lang="en-US" dirty="0"/>
                        <a:t>              If Yes How?</a:t>
                      </a:r>
                      <a:endParaRPr lang="en-IN" dirty="0"/>
                    </a:p>
                  </a:txBody>
                  <a:tcPr/>
                </a:tc>
                <a:extLst>
                  <a:ext uri="{0D108BD9-81ED-4DB2-BD59-A6C34878D82A}">
                    <a16:rowId xmlns:a16="http://schemas.microsoft.com/office/drawing/2014/main" val="2733315310"/>
                  </a:ext>
                </a:extLst>
              </a:tr>
              <a:tr h="616330">
                <a:tc>
                  <a:txBody>
                    <a:bodyPr/>
                    <a:lstStyle/>
                    <a:p>
                      <a:r>
                        <a:rPr lang="en-US" dirty="0"/>
                        <a:t>1</a:t>
                      </a:r>
                      <a:r>
                        <a:rPr lang="en-IN" dirty="0"/>
                        <a:t>.</a:t>
                      </a:r>
                      <a:endParaRPr lang="en-US" dirty="0"/>
                    </a:p>
                  </a:txBody>
                  <a:tcPr/>
                </a:tc>
                <a:tc>
                  <a:txBody>
                    <a:bodyPr/>
                    <a:lstStyle/>
                    <a:p>
                      <a:r>
                        <a:rPr lang="en-US" dirty="0"/>
                        <a:t>Being addicted to mobile phone laptops </a:t>
                      </a:r>
                      <a:r>
                        <a:rPr lang="en-US" dirty="0" err="1"/>
                        <a:t>etc</a:t>
                      </a:r>
                      <a:endParaRPr lang="en-US" dirty="0"/>
                    </a:p>
                    <a:p>
                      <a:r>
                        <a:rPr lang="en-IN" dirty="0"/>
                        <a:t>  </a:t>
                      </a:r>
                    </a:p>
                  </a:txBody>
                  <a:tcPr/>
                </a:tc>
                <a:tc>
                  <a:txBody>
                    <a:bodyPr/>
                    <a:lstStyle/>
                    <a:p>
                      <a:r>
                        <a:rPr lang="en-US" dirty="0"/>
                        <a:t>              No</a:t>
                      </a:r>
                      <a:endParaRPr lang="en-IN" dirty="0"/>
                    </a:p>
                  </a:txBody>
                  <a:tcPr/>
                </a:tc>
                <a:tc>
                  <a:txBody>
                    <a:bodyPr/>
                    <a:lstStyle/>
                    <a:p>
                      <a:endParaRPr lang="en-IN"/>
                    </a:p>
                  </a:txBody>
                  <a:tcPr/>
                </a:tc>
                <a:extLst>
                  <a:ext uri="{0D108BD9-81ED-4DB2-BD59-A6C34878D82A}">
                    <a16:rowId xmlns:a16="http://schemas.microsoft.com/office/drawing/2014/main" val="3794221810"/>
                  </a:ext>
                </a:extLst>
              </a:tr>
              <a:tr h="785558">
                <a:tc>
                  <a:txBody>
                    <a:bodyPr/>
                    <a:lstStyle/>
                    <a:p>
                      <a:r>
                        <a:rPr lang="en-US" dirty="0"/>
                        <a:t>2.</a:t>
                      </a:r>
                      <a:endParaRPr lang="en-IN" dirty="0"/>
                    </a:p>
                  </a:txBody>
                  <a:tcPr/>
                </a:tc>
                <a:tc>
                  <a:txBody>
                    <a:bodyPr/>
                    <a:lstStyle/>
                    <a:p>
                      <a:r>
                        <a:rPr lang="en-US" dirty="0"/>
                        <a:t>Shopping dress, groceries </a:t>
                      </a:r>
                      <a:r>
                        <a:rPr lang="en-US" dirty="0" err="1"/>
                        <a:t>etc</a:t>
                      </a:r>
                      <a:endParaRPr lang="en-IN" dirty="0"/>
                    </a:p>
                  </a:txBody>
                  <a:tcPr/>
                </a:tc>
                <a:tc>
                  <a:txBody>
                    <a:bodyPr/>
                    <a:lstStyle/>
                    <a:p>
                      <a:r>
                        <a:rPr lang="en-US" dirty="0"/>
                        <a:t>             Yes</a:t>
                      </a:r>
                      <a:endParaRPr lang="en-IN" dirty="0"/>
                    </a:p>
                  </a:txBody>
                  <a:tcPr/>
                </a:tc>
                <a:tc>
                  <a:txBody>
                    <a:bodyPr/>
                    <a:lstStyle/>
                    <a:p>
                      <a:r>
                        <a:rPr lang="en-US" dirty="0"/>
                        <a:t>There are many apps and online platforms for shopping nowadays ….</a:t>
                      </a:r>
                      <a:endParaRPr lang="en-IN" dirty="0"/>
                    </a:p>
                  </a:txBody>
                  <a:tcPr/>
                </a:tc>
                <a:extLst>
                  <a:ext uri="{0D108BD9-81ED-4DB2-BD59-A6C34878D82A}">
                    <a16:rowId xmlns:a16="http://schemas.microsoft.com/office/drawing/2014/main" val="725459100"/>
                  </a:ext>
                </a:extLst>
              </a:tr>
              <a:tr h="785558">
                <a:tc>
                  <a:txBody>
                    <a:bodyPr/>
                    <a:lstStyle/>
                    <a:p>
                      <a:r>
                        <a:rPr lang="en-US" dirty="0"/>
                        <a:t>3.</a:t>
                      </a:r>
                      <a:endParaRPr lang="en-IN" dirty="0"/>
                    </a:p>
                  </a:txBody>
                  <a:tcPr/>
                </a:tc>
                <a:tc>
                  <a:txBody>
                    <a:bodyPr/>
                    <a:lstStyle/>
                    <a:p>
                      <a:r>
                        <a:rPr lang="en-US" dirty="0"/>
                        <a:t>Not able to meet anyone like friends relatives </a:t>
                      </a:r>
                      <a:r>
                        <a:rPr lang="en-US" dirty="0" err="1"/>
                        <a:t>etc</a:t>
                      </a:r>
                      <a:r>
                        <a:rPr lang="en-US" dirty="0"/>
                        <a:t>…</a:t>
                      </a:r>
                      <a:endParaRPr lang="en-IN" dirty="0"/>
                    </a:p>
                  </a:txBody>
                  <a:tcPr/>
                </a:tc>
                <a:tc>
                  <a:txBody>
                    <a:bodyPr/>
                    <a:lstStyle/>
                    <a:p>
                      <a:r>
                        <a:rPr lang="en-US" dirty="0"/>
                        <a:t>             Yes</a:t>
                      </a:r>
                      <a:endParaRPr lang="en-IN" dirty="0"/>
                    </a:p>
                  </a:txBody>
                  <a:tcPr/>
                </a:tc>
                <a:tc>
                  <a:txBody>
                    <a:bodyPr/>
                    <a:lstStyle/>
                    <a:p>
                      <a:r>
                        <a:rPr lang="en-US" dirty="0"/>
                        <a:t>Apps like zoom , google meet helps to meet them virtually,</a:t>
                      </a:r>
                      <a:endParaRPr lang="en-IN" dirty="0"/>
                    </a:p>
                  </a:txBody>
                  <a:tcPr/>
                </a:tc>
                <a:extLst>
                  <a:ext uri="{0D108BD9-81ED-4DB2-BD59-A6C34878D82A}">
                    <a16:rowId xmlns:a16="http://schemas.microsoft.com/office/drawing/2014/main" val="279267964"/>
                  </a:ext>
                </a:extLst>
              </a:tr>
              <a:tr h="364801">
                <a:tc>
                  <a:txBody>
                    <a:bodyPr/>
                    <a:lstStyle/>
                    <a:p>
                      <a:r>
                        <a:rPr lang="en-US" dirty="0"/>
                        <a:t>4.</a:t>
                      </a:r>
                      <a:endParaRPr lang="en-IN" dirty="0"/>
                    </a:p>
                  </a:txBody>
                  <a:tcPr/>
                </a:tc>
                <a:tc>
                  <a:txBody>
                    <a:bodyPr/>
                    <a:lstStyle/>
                    <a:p>
                      <a:r>
                        <a:rPr lang="en-US" dirty="0"/>
                        <a:t>Getting injured while playing ………</a:t>
                      </a:r>
                      <a:endParaRPr lang="en-IN" dirty="0"/>
                    </a:p>
                  </a:txBody>
                  <a:tcPr/>
                </a:tc>
                <a:tc>
                  <a:txBody>
                    <a:bodyPr/>
                    <a:lstStyle/>
                    <a:p>
                      <a:r>
                        <a:rPr lang="en-US" dirty="0"/>
                        <a:t>             NO</a:t>
                      </a:r>
                      <a:endParaRPr lang="en-IN" dirty="0"/>
                    </a:p>
                  </a:txBody>
                  <a:tcPr/>
                </a:tc>
                <a:tc>
                  <a:txBody>
                    <a:bodyPr/>
                    <a:lstStyle/>
                    <a:p>
                      <a:endParaRPr lang="en-IN"/>
                    </a:p>
                  </a:txBody>
                  <a:tcPr/>
                </a:tc>
                <a:extLst>
                  <a:ext uri="{0D108BD9-81ED-4DB2-BD59-A6C34878D82A}">
                    <a16:rowId xmlns:a16="http://schemas.microsoft.com/office/drawing/2014/main" val="1797957307"/>
                  </a:ext>
                </a:extLst>
              </a:tr>
              <a:tr h="1021225">
                <a:tc>
                  <a:txBody>
                    <a:bodyPr/>
                    <a:lstStyle/>
                    <a:p>
                      <a:r>
                        <a:rPr lang="en-US" dirty="0"/>
                        <a:t>5.</a:t>
                      </a:r>
                      <a:endParaRPr lang="en-IN" dirty="0"/>
                    </a:p>
                  </a:txBody>
                  <a:tcPr/>
                </a:tc>
                <a:tc>
                  <a:txBody>
                    <a:bodyPr/>
                    <a:lstStyle/>
                    <a:p>
                      <a:r>
                        <a:rPr lang="en-US" dirty="0"/>
                        <a:t>Getting an appointment with a doctor …….</a:t>
                      </a:r>
                      <a:endParaRPr lang="en-IN" dirty="0"/>
                    </a:p>
                  </a:txBody>
                  <a:tcPr/>
                </a:tc>
                <a:tc>
                  <a:txBody>
                    <a:bodyPr/>
                    <a:lstStyle/>
                    <a:p>
                      <a:r>
                        <a:rPr lang="en-US" dirty="0"/>
                        <a:t>             Yes</a:t>
                      </a:r>
                      <a:endParaRPr lang="en-IN" dirty="0"/>
                    </a:p>
                  </a:txBody>
                  <a:tcPr/>
                </a:tc>
                <a:tc>
                  <a:txBody>
                    <a:bodyPr/>
                    <a:lstStyle/>
                    <a:p>
                      <a:r>
                        <a:rPr lang="en-US" dirty="0"/>
                        <a:t>We can get an appointment with the doctor online nowadays</a:t>
                      </a:r>
                    </a:p>
                  </a:txBody>
                  <a:tcPr/>
                </a:tc>
                <a:extLst>
                  <a:ext uri="{0D108BD9-81ED-4DB2-BD59-A6C34878D82A}">
                    <a16:rowId xmlns:a16="http://schemas.microsoft.com/office/drawing/2014/main" val="2192310972"/>
                  </a:ext>
                </a:extLst>
              </a:tr>
              <a:tr h="364801">
                <a:tc>
                  <a:txBody>
                    <a:bodyPr/>
                    <a:lstStyle/>
                    <a:p>
                      <a:r>
                        <a:rPr lang="en-US" dirty="0"/>
                        <a:t>6.</a:t>
                      </a:r>
                      <a:endParaRPr lang="en-IN" dirty="0"/>
                    </a:p>
                  </a:txBody>
                  <a:tcPr/>
                </a:tc>
                <a:tc>
                  <a:txBody>
                    <a:bodyPr/>
                    <a:lstStyle/>
                    <a:p>
                      <a:r>
                        <a:rPr lang="en-US" dirty="0"/>
                        <a:t>Repairing damaged things in our house </a:t>
                      </a:r>
                      <a:endParaRPr lang="en-IN" dirty="0"/>
                    </a:p>
                  </a:txBody>
                  <a:tcPr/>
                </a:tc>
                <a:tc>
                  <a:txBody>
                    <a:bodyPr/>
                    <a:lstStyle/>
                    <a:p>
                      <a:r>
                        <a:rPr lang="en-US" dirty="0"/>
                        <a:t>              No</a:t>
                      </a:r>
                      <a:endParaRPr lang="en-IN" dirty="0"/>
                    </a:p>
                  </a:txBody>
                  <a:tcPr/>
                </a:tc>
                <a:tc>
                  <a:txBody>
                    <a:bodyPr/>
                    <a:lstStyle/>
                    <a:p>
                      <a:endParaRPr lang="en-IN"/>
                    </a:p>
                  </a:txBody>
                  <a:tcPr/>
                </a:tc>
                <a:extLst>
                  <a:ext uri="{0D108BD9-81ED-4DB2-BD59-A6C34878D82A}">
                    <a16:rowId xmlns:a16="http://schemas.microsoft.com/office/drawing/2014/main" val="10142384"/>
                  </a:ext>
                </a:extLst>
              </a:tr>
              <a:tr h="403514">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0135241"/>
                  </a:ext>
                </a:extLst>
              </a:tr>
            </a:tbl>
          </a:graphicData>
        </a:graphic>
      </p:graphicFrame>
    </p:spTree>
    <p:extLst>
      <p:ext uri="{BB962C8B-B14F-4D97-AF65-F5344CB8AC3E}">
        <p14:creationId xmlns:p14="http://schemas.microsoft.com/office/powerpoint/2010/main" val="4041765105"/>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1C520-4C40-4149-B219-2D286A476377}"/>
              </a:ext>
            </a:extLst>
          </p:cNvPr>
          <p:cNvSpPr>
            <a:spLocks noGrp="1"/>
          </p:cNvSpPr>
          <p:nvPr>
            <p:ph type="title"/>
          </p:nvPr>
        </p:nvSpPr>
        <p:spPr>
          <a:xfrm>
            <a:off x="1295402" y="0"/>
            <a:ext cx="9601196" cy="569843"/>
          </a:xfrm>
        </p:spPr>
        <p:txBody>
          <a:bodyPr>
            <a:normAutofit fontScale="90000"/>
          </a:bodyPr>
          <a:lstStyle/>
          <a:p>
            <a:r>
              <a:rPr lang="en-US" dirty="0">
                <a:latin typeface="Brush Script MT" panose="03060802040406070304" pitchFamily="66" charset="0"/>
              </a:rPr>
              <a:t>Major problems</a:t>
            </a:r>
            <a:endParaRPr lang="en-IN" dirty="0">
              <a:latin typeface="Brush Script MT" panose="03060802040406070304" pitchFamily="66" charset="0"/>
            </a:endParaRPr>
          </a:p>
        </p:txBody>
      </p:sp>
      <p:graphicFrame>
        <p:nvGraphicFramePr>
          <p:cNvPr id="13" name="Table 13">
            <a:extLst>
              <a:ext uri="{FF2B5EF4-FFF2-40B4-BE49-F238E27FC236}">
                <a16:creationId xmlns:a16="http://schemas.microsoft.com/office/drawing/2014/main" id="{B3536817-486A-4569-8824-F7C434F2B8B2}"/>
              </a:ext>
            </a:extLst>
          </p:cNvPr>
          <p:cNvGraphicFramePr>
            <a:graphicFrameLocks noGrp="1"/>
          </p:cNvGraphicFramePr>
          <p:nvPr>
            <p:ph idx="1"/>
            <p:extLst>
              <p:ext uri="{D42A27DB-BD31-4B8C-83A1-F6EECF244321}">
                <p14:modId xmlns:p14="http://schemas.microsoft.com/office/powerpoint/2010/main" val="3145356283"/>
              </p:ext>
            </p:extLst>
          </p:nvPr>
        </p:nvGraphicFramePr>
        <p:xfrm>
          <a:off x="702365" y="795131"/>
          <a:ext cx="10787269" cy="5393634"/>
        </p:xfrm>
        <a:graphic>
          <a:graphicData uri="http://schemas.openxmlformats.org/drawingml/2006/table">
            <a:tbl>
              <a:tblPr firstRow="1" bandRow="1">
                <a:tableStyleId>{5C22544A-7EE6-4342-B048-85BDC9FD1C3A}</a:tableStyleId>
              </a:tblPr>
              <a:tblGrid>
                <a:gridCol w="852410">
                  <a:extLst>
                    <a:ext uri="{9D8B030D-6E8A-4147-A177-3AD203B41FA5}">
                      <a16:colId xmlns:a16="http://schemas.microsoft.com/office/drawing/2014/main" val="3377260982"/>
                    </a:ext>
                  </a:extLst>
                </a:gridCol>
                <a:gridCol w="3796761">
                  <a:extLst>
                    <a:ext uri="{9D8B030D-6E8A-4147-A177-3AD203B41FA5}">
                      <a16:colId xmlns:a16="http://schemas.microsoft.com/office/drawing/2014/main" val="3184422767"/>
                    </a:ext>
                  </a:extLst>
                </a:gridCol>
                <a:gridCol w="1786711">
                  <a:extLst>
                    <a:ext uri="{9D8B030D-6E8A-4147-A177-3AD203B41FA5}">
                      <a16:colId xmlns:a16="http://schemas.microsoft.com/office/drawing/2014/main" val="2156585742"/>
                    </a:ext>
                  </a:extLst>
                </a:gridCol>
                <a:gridCol w="4351387">
                  <a:extLst>
                    <a:ext uri="{9D8B030D-6E8A-4147-A177-3AD203B41FA5}">
                      <a16:colId xmlns:a16="http://schemas.microsoft.com/office/drawing/2014/main" val="4035306251"/>
                    </a:ext>
                  </a:extLst>
                </a:gridCol>
              </a:tblGrid>
              <a:tr h="1358754">
                <a:tc>
                  <a:txBody>
                    <a:bodyPr/>
                    <a:lstStyle/>
                    <a:p>
                      <a:r>
                        <a:rPr lang="en-US" dirty="0" err="1"/>
                        <a:t>S.No</a:t>
                      </a:r>
                      <a:endParaRPr lang="en-IN" dirty="0"/>
                    </a:p>
                  </a:txBody>
                  <a:tcPr/>
                </a:tc>
                <a:tc>
                  <a:txBody>
                    <a:bodyPr/>
                    <a:lstStyle/>
                    <a:p>
                      <a:r>
                        <a:rPr lang="en-US" dirty="0"/>
                        <a:t>              Problem</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a:t>
                      </a:r>
                      <a:r>
                        <a:rPr lang="en-IN" dirty="0"/>
                        <a:t>s it possible to resolve </a:t>
                      </a:r>
                      <a:r>
                        <a:rPr lang="en-IN" dirty="0" err="1"/>
                        <a:t>digitly</a:t>
                      </a:r>
                      <a:r>
                        <a:rPr lang="en-IN" dirty="0"/>
                        <a:t> ?{yes/no}</a:t>
                      </a:r>
                      <a:endParaRPr lang="en-US" dirty="0"/>
                    </a:p>
                  </a:txBody>
                  <a:tcPr/>
                </a:tc>
                <a:tc>
                  <a:txBody>
                    <a:bodyPr/>
                    <a:lstStyle/>
                    <a:p>
                      <a:r>
                        <a:rPr lang="en-US" dirty="0"/>
                        <a:t>               </a:t>
                      </a:r>
                    </a:p>
                    <a:p>
                      <a:r>
                        <a:rPr lang="en-US" dirty="0"/>
                        <a:t>                If Yes How?</a:t>
                      </a:r>
                      <a:endParaRPr lang="en-IN" dirty="0"/>
                    </a:p>
                  </a:txBody>
                  <a:tcPr/>
                </a:tc>
                <a:extLst>
                  <a:ext uri="{0D108BD9-81ED-4DB2-BD59-A6C34878D82A}">
                    <a16:rowId xmlns:a16="http://schemas.microsoft.com/office/drawing/2014/main" val="2877145912"/>
                  </a:ext>
                </a:extLst>
              </a:tr>
              <a:tr h="1189773">
                <a:tc>
                  <a:txBody>
                    <a:bodyPr/>
                    <a:lstStyle/>
                    <a:p>
                      <a:r>
                        <a:rPr lang="en-US" dirty="0"/>
                        <a:t>7.</a:t>
                      </a:r>
                      <a:endParaRPr lang="en-IN" dirty="0"/>
                    </a:p>
                  </a:txBody>
                  <a:tcPr/>
                </a:tc>
                <a:tc>
                  <a:txBody>
                    <a:bodyPr/>
                    <a:lstStyle/>
                    <a:p>
                      <a:r>
                        <a:rPr lang="en-US" dirty="0"/>
                        <a:t>Getting vaccination certificate</a:t>
                      </a:r>
                      <a:endParaRPr lang="en-IN" dirty="0"/>
                    </a:p>
                  </a:txBody>
                  <a:tcPr/>
                </a:tc>
                <a:tc>
                  <a:txBody>
                    <a:bodyPr/>
                    <a:lstStyle/>
                    <a:p>
                      <a:r>
                        <a:rPr lang="en-US" dirty="0"/>
                        <a:t>         Yes</a:t>
                      </a:r>
                      <a:endParaRPr lang="en-IN" dirty="0"/>
                    </a:p>
                  </a:txBody>
                  <a:tcPr/>
                </a:tc>
                <a:tc>
                  <a:txBody>
                    <a:bodyPr/>
                    <a:lstStyle/>
                    <a:p>
                      <a:r>
                        <a:rPr lang="en-US" dirty="0"/>
                        <a:t>There is a specific online platform called </a:t>
                      </a:r>
                      <a:r>
                        <a:rPr lang="en-US" dirty="0" err="1">
                          <a:solidFill>
                            <a:schemeClr val="accent2">
                              <a:lumMod val="50000"/>
                            </a:schemeClr>
                          </a:solidFill>
                        </a:rPr>
                        <a:t>Arogyasetu</a:t>
                      </a:r>
                      <a:r>
                        <a:rPr lang="en-US" dirty="0">
                          <a:solidFill>
                            <a:schemeClr val="accent2">
                              <a:lumMod val="50000"/>
                            </a:schemeClr>
                          </a:solidFill>
                        </a:rPr>
                        <a:t> app for getting the vaccination certificate..</a:t>
                      </a:r>
                      <a:endParaRPr lang="en-IN" dirty="0">
                        <a:solidFill>
                          <a:schemeClr val="accent2">
                            <a:lumMod val="50000"/>
                          </a:schemeClr>
                        </a:solidFill>
                      </a:endParaRPr>
                    </a:p>
                  </a:txBody>
                  <a:tcPr/>
                </a:tc>
                <a:extLst>
                  <a:ext uri="{0D108BD9-81ED-4DB2-BD59-A6C34878D82A}">
                    <a16:rowId xmlns:a16="http://schemas.microsoft.com/office/drawing/2014/main" val="1073222861"/>
                  </a:ext>
                </a:extLst>
              </a:tr>
              <a:tr h="1051828">
                <a:tc>
                  <a:txBody>
                    <a:bodyPr/>
                    <a:lstStyle/>
                    <a:p>
                      <a:r>
                        <a:rPr lang="en-US" dirty="0"/>
                        <a:t>8.</a:t>
                      </a:r>
                      <a:endParaRPr lang="en-IN" dirty="0"/>
                    </a:p>
                  </a:txBody>
                  <a:tcPr/>
                </a:tc>
                <a:tc>
                  <a:txBody>
                    <a:bodyPr/>
                    <a:lstStyle/>
                    <a:p>
                      <a:r>
                        <a:rPr lang="en-US" dirty="0"/>
                        <a:t>Traveling to several places to visit….</a:t>
                      </a:r>
                      <a:endParaRPr lang="en-IN" dirty="0"/>
                    </a:p>
                  </a:txBody>
                  <a:tcPr/>
                </a:tc>
                <a:tc>
                  <a:txBody>
                    <a:bodyPr/>
                    <a:lstStyle/>
                    <a:p>
                      <a:r>
                        <a:rPr lang="en-US" dirty="0"/>
                        <a:t>         No</a:t>
                      </a:r>
                      <a:endParaRPr lang="en-IN" dirty="0"/>
                    </a:p>
                  </a:txBody>
                  <a:tcPr/>
                </a:tc>
                <a:tc>
                  <a:txBody>
                    <a:bodyPr/>
                    <a:lstStyle/>
                    <a:p>
                      <a:endParaRPr lang="en-IN"/>
                    </a:p>
                  </a:txBody>
                  <a:tcPr/>
                </a:tc>
                <a:extLst>
                  <a:ext uri="{0D108BD9-81ED-4DB2-BD59-A6C34878D82A}">
                    <a16:rowId xmlns:a16="http://schemas.microsoft.com/office/drawing/2014/main" val="560720604"/>
                  </a:ext>
                </a:extLst>
              </a:tr>
              <a:tr h="913883">
                <a:tc>
                  <a:txBody>
                    <a:bodyPr/>
                    <a:lstStyle/>
                    <a:p>
                      <a:r>
                        <a:rPr lang="en-US"/>
                        <a:t>9.</a:t>
                      </a:r>
                      <a:endParaRPr lang="en-IN"/>
                    </a:p>
                  </a:txBody>
                  <a:tcPr/>
                </a:tc>
                <a:tc>
                  <a:txBody>
                    <a:bodyPr/>
                    <a:lstStyle/>
                    <a:p>
                      <a:r>
                        <a:rPr lang="en-US" dirty="0"/>
                        <a:t>Being spied /hacked online</a:t>
                      </a:r>
                      <a:endParaRPr lang="en-IN" dirty="0"/>
                    </a:p>
                  </a:txBody>
                  <a:tcPr/>
                </a:tc>
                <a:tc>
                  <a:txBody>
                    <a:bodyPr/>
                    <a:lstStyle/>
                    <a:p>
                      <a:r>
                        <a:rPr lang="en-US" dirty="0"/>
                        <a:t>         Yes </a:t>
                      </a:r>
                      <a:endParaRPr lang="en-IN" dirty="0"/>
                    </a:p>
                  </a:txBody>
                  <a:tcPr/>
                </a:tc>
                <a:tc>
                  <a:txBody>
                    <a:bodyPr/>
                    <a:lstStyle/>
                    <a:p>
                      <a:r>
                        <a:rPr lang="en-US" dirty="0"/>
                        <a:t>We can file a complaint online …………..</a:t>
                      </a:r>
                      <a:endParaRPr lang="en-IN" dirty="0"/>
                    </a:p>
                  </a:txBody>
                  <a:tcPr/>
                </a:tc>
                <a:extLst>
                  <a:ext uri="{0D108BD9-81ED-4DB2-BD59-A6C34878D82A}">
                    <a16:rowId xmlns:a16="http://schemas.microsoft.com/office/drawing/2014/main" val="2366902971"/>
                  </a:ext>
                </a:extLst>
              </a:tr>
              <a:tr h="879396">
                <a:tc>
                  <a:txBody>
                    <a:bodyPr/>
                    <a:lstStyle/>
                    <a:p>
                      <a:r>
                        <a:rPr lang="en-US" dirty="0"/>
                        <a:t>10.</a:t>
                      </a:r>
                      <a:endParaRPr lang="en-IN" dirty="0"/>
                    </a:p>
                  </a:txBody>
                  <a:tcPr/>
                </a:tc>
                <a:tc>
                  <a:txBody>
                    <a:bodyPr/>
                    <a:lstStyle/>
                    <a:p>
                      <a:r>
                        <a:rPr lang="en-US" dirty="0"/>
                        <a:t> Planting </a:t>
                      </a:r>
                      <a:r>
                        <a:rPr lang="en-US" dirty="0" err="1"/>
                        <a:t>trees,vegetables</a:t>
                      </a:r>
                      <a:r>
                        <a:rPr lang="en-US" dirty="0"/>
                        <a:t>, </a:t>
                      </a:r>
                      <a:r>
                        <a:rPr lang="en-US" dirty="0" err="1"/>
                        <a:t>etc</a:t>
                      </a:r>
                      <a:endParaRPr lang="en-IN" dirty="0"/>
                    </a:p>
                  </a:txBody>
                  <a:tcPr/>
                </a:tc>
                <a:tc>
                  <a:txBody>
                    <a:bodyPr/>
                    <a:lstStyle/>
                    <a:p>
                      <a:r>
                        <a:rPr lang="en-US"/>
                        <a:t>        No</a:t>
                      </a:r>
                      <a:endParaRPr lang="en-IN" dirty="0"/>
                    </a:p>
                  </a:txBody>
                  <a:tcPr/>
                </a:tc>
                <a:tc>
                  <a:txBody>
                    <a:bodyPr/>
                    <a:lstStyle/>
                    <a:p>
                      <a:endParaRPr lang="en-IN" dirty="0"/>
                    </a:p>
                  </a:txBody>
                  <a:tcPr/>
                </a:tc>
                <a:extLst>
                  <a:ext uri="{0D108BD9-81ED-4DB2-BD59-A6C34878D82A}">
                    <a16:rowId xmlns:a16="http://schemas.microsoft.com/office/drawing/2014/main" val="2146118904"/>
                  </a:ext>
                </a:extLst>
              </a:tr>
            </a:tbl>
          </a:graphicData>
        </a:graphic>
      </p:graphicFrame>
    </p:spTree>
    <p:extLst>
      <p:ext uri="{BB962C8B-B14F-4D97-AF65-F5344CB8AC3E}">
        <p14:creationId xmlns:p14="http://schemas.microsoft.com/office/powerpoint/2010/main" val="380015222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FC175-2BDB-4822-9BF1-42C80B5FEA96}"/>
              </a:ext>
            </a:extLst>
          </p:cNvPr>
          <p:cNvSpPr>
            <a:spLocks noGrp="1"/>
          </p:cNvSpPr>
          <p:nvPr>
            <p:ph type="title"/>
          </p:nvPr>
        </p:nvSpPr>
        <p:spPr>
          <a:xfrm>
            <a:off x="1295402" y="982132"/>
            <a:ext cx="9601196" cy="708123"/>
          </a:xfrm>
        </p:spPr>
        <p:txBody>
          <a:bodyPr>
            <a:normAutofit fontScale="90000"/>
          </a:bodyPr>
          <a:lstStyle/>
          <a:p>
            <a:r>
              <a:rPr lang="en-US" dirty="0">
                <a:latin typeface="Brush Script MT" panose="03060802040406070304" pitchFamily="66" charset="0"/>
              </a:rPr>
              <a:t>Introduction to my new app !</a:t>
            </a:r>
            <a:endParaRPr lang="en-IN" dirty="0">
              <a:latin typeface="Brush Script MT" panose="03060802040406070304" pitchFamily="66" charset="0"/>
            </a:endParaRPr>
          </a:p>
        </p:txBody>
      </p:sp>
      <p:sp>
        <p:nvSpPr>
          <p:cNvPr id="3" name="Content Placeholder 2">
            <a:extLst>
              <a:ext uri="{FF2B5EF4-FFF2-40B4-BE49-F238E27FC236}">
                <a16:creationId xmlns:a16="http://schemas.microsoft.com/office/drawing/2014/main" id="{62DE7D80-30E7-4B6A-B2F3-3AAA07F29381}"/>
              </a:ext>
            </a:extLst>
          </p:cNvPr>
          <p:cNvSpPr>
            <a:spLocks noGrp="1"/>
          </p:cNvSpPr>
          <p:nvPr>
            <p:ph idx="1"/>
          </p:nvPr>
        </p:nvSpPr>
        <p:spPr>
          <a:xfrm>
            <a:off x="1295401" y="1895061"/>
            <a:ext cx="9601196" cy="3980807"/>
          </a:xfrm>
        </p:spPr>
        <p:txBody>
          <a:bodyPr/>
          <a:lstStyle/>
          <a:p>
            <a:pPr marL="0" indent="0">
              <a:buNone/>
            </a:pPr>
            <a:r>
              <a:rPr lang="en-US" dirty="0"/>
              <a:t> Title: Movie Hut</a:t>
            </a:r>
          </a:p>
          <a:p>
            <a:pPr marL="0" indent="0">
              <a:buNone/>
            </a:pPr>
            <a:r>
              <a:rPr lang="en-IN" dirty="0"/>
              <a:t>As in the title the app is based on movies . Sometimes we will have doubt that in which app is the new movie released , so I am making this app in which the movies poster and details will be stored and if we click on the image it will take us to the site  in  the movie is uploaded  like Amazon Prime , Netflix , </a:t>
            </a:r>
            <a:r>
              <a:rPr lang="en-IN" dirty="0" err="1"/>
              <a:t>Disney+hotstar</a:t>
            </a:r>
            <a:r>
              <a:rPr lang="en-IN" dirty="0"/>
              <a:t> etc………</a:t>
            </a:r>
          </a:p>
        </p:txBody>
      </p:sp>
    </p:spTree>
    <p:extLst>
      <p:ext uri="{BB962C8B-B14F-4D97-AF65-F5344CB8AC3E}">
        <p14:creationId xmlns:p14="http://schemas.microsoft.com/office/powerpoint/2010/main" val="29485981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77</TotalTime>
  <Words>296</Words>
  <Application>Microsoft Office PowerPoint</Application>
  <PresentationFormat>Widescreen</PresentationFormat>
  <Paragraphs>55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Algerian</vt:lpstr>
      <vt:lpstr>Arial</vt:lpstr>
      <vt:lpstr>Brush Script MT</vt:lpstr>
      <vt:lpstr>Garamond</vt:lpstr>
      <vt:lpstr>Organic</vt:lpstr>
      <vt:lpstr>Brainstorming</vt:lpstr>
      <vt:lpstr>10 Major problems </vt:lpstr>
      <vt:lpstr>Major problems</vt:lpstr>
      <vt:lpstr>Introduction to my new app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Brainstorming</dc:title>
  <dc:creator>User</dc:creator>
  <cp:lastModifiedBy>User</cp:lastModifiedBy>
  <cp:revision>5</cp:revision>
  <dcterms:created xsi:type="dcterms:W3CDTF">2021-09-08T16:16:42Z</dcterms:created>
  <dcterms:modified xsi:type="dcterms:W3CDTF">2021-09-17T16:01:06Z</dcterms:modified>
</cp:coreProperties>
</file>