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3200" cap="none" baseline="0"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9071" y="1082786"/>
            <a:ext cx="8505911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9/18/14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9/18/14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9/18/14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9/18/14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9/18/14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9/18/14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071" y="16520"/>
            <a:ext cx="8505911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071" y="1157153"/>
            <a:ext cx="8505911" cy="501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422" y="6501542"/>
            <a:ext cx="535823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52919B-1153-3747-8AB7-BB32B936B4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2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Study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9071" y="1090640"/>
            <a:ext cx="8505911" cy="489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Entities: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Researcher, Organization, Subject, Problem, Conclusion, Publication, Date, Location</a:t>
            </a:r>
          </a:p>
          <a:p>
            <a:r>
              <a:rPr lang="en-US" sz="1200" dirty="0" smtClean="0"/>
              <a:t>Sub-events:</a:t>
            </a:r>
          </a:p>
          <a:p>
            <a:r>
              <a:rPr lang="en-US" sz="1200" dirty="0" smtClean="0"/>
              <a:t>	R: Researcher study Problem (X)</a:t>
            </a:r>
            <a:r>
              <a:rPr lang="en-US" sz="1200" dirty="0"/>
              <a:t>	</a:t>
            </a:r>
            <a:endParaRPr lang="en-US" sz="1200" dirty="0" smtClean="0"/>
          </a:p>
          <a:p>
            <a:r>
              <a:rPr lang="en-US" sz="1200" dirty="0" smtClean="0"/>
              <a:t>	R find found/discovered/uncovered/stumbled/ Conclusion (Y) </a:t>
            </a:r>
            <a:endParaRPr lang="en-US" sz="1200" dirty="0"/>
          </a:p>
          <a:p>
            <a:r>
              <a:rPr lang="en-US" sz="1200" dirty="0" smtClean="0"/>
              <a:t>	R published Results/Conclusions in [Journal/Book/Conference] </a:t>
            </a:r>
          </a:p>
          <a:p>
            <a:r>
              <a:rPr lang="en-US" sz="1200" dirty="0" smtClean="0"/>
              <a:t>	R supports/refutes </a:t>
            </a:r>
          </a:p>
          <a:p>
            <a:r>
              <a:rPr lang="en-US" sz="1200" dirty="0" smtClean="0"/>
              <a:t>NELL/YAGO</a:t>
            </a:r>
          </a:p>
          <a:p>
            <a:r>
              <a:rPr lang="en-US" sz="1200" dirty="0" smtClean="0"/>
              <a:t>	R: Researcher, employed by, O:[Organization]</a:t>
            </a:r>
          </a:p>
          <a:p>
            <a:r>
              <a:rPr lang="en-US" sz="1200" dirty="0" smtClean="0"/>
              <a:t>	</a:t>
            </a:r>
            <a:r>
              <a:rPr lang="en-US" sz="1200" dirty="0"/>
              <a:t>s</a:t>
            </a:r>
            <a:r>
              <a:rPr lang="en-US" sz="1200" dirty="0" smtClean="0"/>
              <a:t>tudy: Research by: O:[Organization]</a:t>
            </a:r>
          </a:p>
          <a:p>
            <a:r>
              <a:rPr lang="en-US" sz="1200" dirty="0" smtClean="0"/>
              <a:t>Researcher: Extractors: </a:t>
            </a:r>
          </a:p>
          <a:p>
            <a:r>
              <a:rPr lang="en-US" sz="1200" dirty="0" smtClean="0"/>
              <a:t>	X:[Person] studies Y: [Problem] =&gt; X: [Researcher]</a:t>
            </a:r>
          </a:p>
          <a:p>
            <a:r>
              <a:rPr lang="en-US" sz="1200" dirty="0" smtClean="0"/>
              <a:t>	X is studied by Y: [Person] =&gt; X: [Subject]</a:t>
            </a:r>
            <a:endParaRPr lang="en-US" sz="1200" dirty="0"/>
          </a:p>
          <a:p>
            <a:r>
              <a:rPr lang="en-US" sz="1200" dirty="0" smtClean="0"/>
              <a:t>	X: [Researcher] concludes Y =&gt; Y: [Conclusion]</a:t>
            </a:r>
          </a:p>
          <a:p>
            <a:r>
              <a:rPr lang="en-US" sz="1200" dirty="0" smtClean="0"/>
              <a:t>Relation Extractors:</a:t>
            </a:r>
          </a:p>
          <a:p>
            <a:r>
              <a:rPr lang="en-US" sz="1200" dirty="0" smtClean="0"/>
              <a:t>	study	-- 	studied, investigated, explored, asked</a:t>
            </a:r>
          </a:p>
          <a:p>
            <a:r>
              <a:rPr lang="en-US" sz="1200" dirty="0" smtClean="0"/>
              <a:t>	find	--	discovered, uncovered, stumbled	</a:t>
            </a:r>
            <a:r>
              <a:rPr lang="en-US" sz="1200" dirty="0"/>
              <a:t>	</a:t>
            </a:r>
            <a:r>
              <a:rPr lang="en-US" sz="1200" dirty="0" smtClean="0"/>
              <a:t>	</a:t>
            </a:r>
          </a:p>
          <a:p>
            <a:r>
              <a:rPr lang="en-US" sz="1200" dirty="0" smtClean="0"/>
              <a:t>Dependencies</a:t>
            </a:r>
            <a:r>
              <a:rPr lang="en-US" sz="1200" dirty="0"/>
              <a:t>	</a:t>
            </a:r>
            <a:endParaRPr lang="en-US" sz="1200" dirty="0" smtClean="0"/>
          </a:p>
          <a:p>
            <a:r>
              <a:rPr lang="en-US" sz="1200" dirty="0" smtClean="0"/>
              <a:t>	R found Y, Conclusion(Y) =&gt; R publishes Y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R found Y, Conclusion(Y) =&gt; R studied X</a:t>
            </a:r>
            <a:r>
              <a:rPr lang="en-US" sz="1200" dirty="0"/>
              <a:t>	</a:t>
            </a:r>
            <a:endParaRPr lang="en-US" sz="1200" dirty="0" smtClean="0"/>
          </a:p>
          <a:p>
            <a:r>
              <a:rPr lang="en-US" sz="1200" dirty="0" smtClean="0"/>
              <a:t>Related Scripts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investigate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publish</a:t>
            </a:r>
          </a:p>
          <a:p>
            <a:r>
              <a:rPr lang="en-US" sz="1200" dirty="0"/>
              <a:t>Domain: </a:t>
            </a:r>
          </a:p>
          <a:p>
            <a:r>
              <a:rPr lang="en-US" sz="1200" dirty="0"/>
              <a:t>	Biology/Physics/Chemistry	</a:t>
            </a:r>
          </a:p>
          <a:p>
            <a:r>
              <a:rPr lang="en-US" sz="1200" dirty="0"/>
              <a:t>	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6835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81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62</TotalTime>
  <Words>4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PowerPoint Presentation</vt:lpstr>
      <vt:lpstr>Research Study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Balasubramanian</dc:creator>
  <cp:lastModifiedBy>Niranjan Balasubramanian</cp:lastModifiedBy>
  <cp:revision>6</cp:revision>
  <dcterms:created xsi:type="dcterms:W3CDTF">2014-09-19T04:02:48Z</dcterms:created>
  <dcterms:modified xsi:type="dcterms:W3CDTF">2014-09-19T05:05:29Z</dcterms:modified>
</cp:coreProperties>
</file>