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2520" y="-176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none"/>
        </p:style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0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1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35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75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46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61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56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49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09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831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6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220" y="54740"/>
            <a:ext cx="8710510" cy="856947"/>
          </a:xfrm>
          <a:solidFill>
            <a:srgbClr val="A47FD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220" y="1107048"/>
            <a:ext cx="8710510" cy="5388719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54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162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808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7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4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8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0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1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1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DC3A4-2233-454D-B00B-BB3D98D93AAD}" type="datetimeFigureOut">
              <a:rPr lang="en-US" smtClean="0"/>
              <a:t>9/19/15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1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87095-5E3F-FD4D-A5D8-D121A8515A3E}" type="datetimeFigureOut">
              <a:rPr lang="en-US" smtClean="0"/>
              <a:t>9/19/15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6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0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08000" y="190500"/>
            <a:ext cx="7905750" cy="6540500"/>
            <a:chOff x="508000" y="190500"/>
            <a:chExt cx="7905750" cy="6540500"/>
          </a:xfrm>
        </p:grpSpPr>
        <p:grpSp>
          <p:nvGrpSpPr>
            <p:cNvPr id="31" name="Group 30"/>
            <p:cNvGrpSpPr/>
            <p:nvPr/>
          </p:nvGrpSpPr>
          <p:grpSpPr>
            <a:xfrm>
              <a:off x="1336672" y="388937"/>
              <a:ext cx="6343652" cy="6199188"/>
              <a:chOff x="1336672" y="388937"/>
              <a:chExt cx="6343652" cy="619918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336672" y="2111369"/>
                <a:ext cx="1460500" cy="809625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Role Query Generator</a:t>
                </a:r>
                <a:endParaRPr lang="en-US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2432049" y="388937"/>
                <a:ext cx="1460500" cy="809625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Web Search</a:t>
                </a:r>
                <a:endParaRPr lang="en-US" dirty="0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6219824" y="2079621"/>
                <a:ext cx="1460500" cy="809625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Pattern Role</a:t>
                </a:r>
              </a:p>
              <a:p>
                <a:pPr algn="ctr"/>
                <a:r>
                  <a:rPr lang="en-US" dirty="0" smtClean="0"/>
                  <a:t>Extractor</a:t>
                </a:r>
                <a:endParaRPr lang="en-US" dirty="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3416299" y="2111369"/>
                <a:ext cx="1460500" cy="809625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Aligner</a:t>
                </a:r>
                <a:endParaRPr lang="en-US" dirty="0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4759324" y="388937"/>
                <a:ext cx="1460500" cy="809625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Sentence Filter</a:t>
                </a:r>
                <a:endParaRPr lang="en-US" dirty="0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4759324" y="3692523"/>
                <a:ext cx="1460500" cy="809625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Joint Role</a:t>
                </a:r>
              </a:p>
              <a:p>
                <a:pPr algn="ctr"/>
                <a:r>
                  <a:rPr lang="en-US" dirty="0" smtClean="0"/>
                  <a:t>Inference</a:t>
                </a:r>
                <a:endParaRPr lang="en-US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432049" y="3684587"/>
                <a:ext cx="1460500" cy="809625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Role</a:t>
                </a:r>
              </a:p>
              <a:p>
                <a:pPr algn="ctr"/>
                <a:r>
                  <a:rPr lang="en-US" dirty="0" smtClean="0"/>
                  <a:t>Assessor</a:t>
                </a:r>
                <a:endParaRPr lang="en-US" dirty="0"/>
              </a:p>
            </p:txBody>
          </p:sp>
          <p:sp>
            <p:nvSpPr>
              <p:cNvPr id="15" name="Right Arrow 14"/>
              <p:cNvSpPr/>
              <p:nvPr/>
            </p:nvSpPr>
            <p:spPr>
              <a:xfrm>
                <a:off x="4067174" y="714375"/>
                <a:ext cx="523875" cy="254000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ight Arrow 15"/>
              <p:cNvSpPr/>
              <p:nvPr/>
            </p:nvSpPr>
            <p:spPr>
              <a:xfrm rot="7855479">
                <a:off x="4614863" y="1565275"/>
                <a:ext cx="523875" cy="254000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ight Arrow 16"/>
              <p:cNvSpPr/>
              <p:nvPr/>
            </p:nvSpPr>
            <p:spPr>
              <a:xfrm rot="13744521" flipH="1">
                <a:off x="5957884" y="1565274"/>
                <a:ext cx="523875" cy="254000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ight Arrow 17"/>
              <p:cNvSpPr/>
              <p:nvPr/>
            </p:nvSpPr>
            <p:spPr>
              <a:xfrm rot="7855479">
                <a:off x="5957886" y="3159355"/>
                <a:ext cx="523875" cy="254000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ight Arrow 18"/>
              <p:cNvSpPr/>
              <p:nvPr/>
            </p:nvSpPr>
            <p:spPr>
              <a:xfrm rot="13744521" flipH="1">
                <a:off x="4622797" y="3159355"/>
                <a:ext cx="523875" cy="254000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ight Arrow 19"/>
              <p:cNvSpPr/>
              <p:nvPr/>
            </p:nvSpPr>
            <p:spPr>
              <a:xfrm flipH="1">
                <a:off x="4039340" y="4089400"/>
                <a:ext cx="523875" cy="254000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an 24"/>
              <p:cNvSpPr/>
              <p:nvPr/>
            </p:nvSpPr>
            <p:spPr>
              <a:xfrm>
                <a:off x="2398712" y="5349875"/>
                <a:ext cx="1460500" cy="1238250"/>
              </a:xfrm>
              <a:prstGeom prst="can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Process KB</a:t>
                </a:r>
                <a:endParaRPr lang="en-US" dirty="0"/>
              </a:p>
            </p:txBody>
          </p:sp>
          <p:sp>
            <p:nvSpPr>
              <p:cNvPr id="26" name="Right Arrow 25"/>
              <p:cNvSpPr/>
              <p:nvPr/>
            </p:nvSpPr>
            <p:spPr>
              <a:xfrm rot="5400000">
                <a:off x="3160710" y="4811714"/>
                <a:ext cx="523875" cy="254000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ight Arrow 26"/>
              <p:cNvSpPr/>
              <p:nvPr/>
            </p:nvSpPr>
            <p:spPr>
              <a:xfrm rot="16200000" flipV="1">
                <a:off x="2662235" y="4811714"/>
                <a:ext cx="523875" cy="254000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ight Arrow 28"/>
              <p:cNvSpPr/>
              <p:nvPr/>
            </p:nvSpPr>
            <p:spPr>
              <a:xfrm rot="7855479" flipH="1" flipV="1">
                <a:off x="2373308" y="1565274"/>
                <a:ext cx="523875" cy="254000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ight Arrow 29"/>
              <p:cNvSpPr/>
              <p:nvPr/>
            </p:nvSpPr>
            <p:spPr>
              <a:xfrm rot="13744521" flipV="1">
                <a:off x="2373307" y="3159355"/>
                <a:ext cx="523875" cy="254000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508000" y="190500"/>
              <a:ext cx="7905750" cy="65405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5525430"/>
      </p:ext>
    </p:extLst>
  </p:cSld>
  <p:clrMapOvr>
    <a:masterClrMapping/>
  </p:clrMapOvr>
</p:sld>
</file>

<file path=ppt/theme/theme1.xml><?xml version="1.0" encoding="utf-8"?>
<a:theme xmlns:a="http://schemas.openxmlformats.org/drawingml/2006/main" name="purpulicio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purpulicious.thmx</Template>
  <TotalTime>2500</TotalTime>
  <Words>18</Words>
  <Application>Microsoft Macintosh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purpulicious</vt:lpstr>
      <vt:lpstr>Custom Design</vt:lpstr>
      <vt:lpstr>PowerPoint Presentation</vt:lpstr>
      <vt:lpstr>PowerPoint Presentation</vt:lpstr>
    </vt:vector>
  </TitlesOfParts>
  <Company>Stony Brook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Niranjan Balasubramanian</dc:creator>
  <cp:lastModifiedBy>Niranjan Balasubramanian</cp:lastModifiedBy>
  <cp:revision>8</cp:revision>
  <dcterms:created xsi:type="dcterms:W3CDTF">2015-09-19T21:37:44Z</dcterms:created>
  <dcterms:modified xsi:type="dcterms:W3CDTF">2015-09-21T15:18:03Z</dcterms:modified>
</cp:coreProperties>
</file>