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6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336" y="-112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11C754-9E1E-174B-BF1D-0C33DBEAE5E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7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0CCEA1-9C95-5E40-ACFE-A555DA245D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C88495-B9D7-8645-9260-C9C54F7EF8B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4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8179BA-278D-124E-9441-A49BF24ACB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0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371600"/>
            <a:ext cx="7772400" cy="46878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24596B-7F08-9B41-A430-58DEF91A03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E4D71-9932-044B-B687-09890B7FCA5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535B2C-E39E-5740-96EB-395E8C585D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17192D-2F32-624F-8BF8-643B2EFCF5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AF4E2-1EF0-DC4B-857B-70A411ABD94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DF225D-B8C6-E24D-9253-BA6764A4217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246DE4-1CBF-8542-BAC6-608FB8B5F84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65810A-3452-1647-9F48-0E586FF6749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7ADDFC-0DD1-0948-8C94-5F502A737DA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FF9933"/>
                </a:solidFill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>
              <a:solidFill>
                <a:srgbClr val="000000"/>
              </a:solidFill>
              <a:latin typeface="Times New Roman" pitchFamily="18" charset="0"/>
              <a:ea typeface="ＭＳ Ｐゴシック" charset="0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B9966E-60E2-8646-BF19-9A8A8135793D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FF0000"/>
              </a:buClr>
              <a:buFontTx/>
              <a:buChar char="•"/>
              <a:defRPr sz="1400" b="0" smtClean="0">
                <a:solidFill>
                  <a:srgbClr val="CC6600"/>
                </a:solidFill>
                <a:latin typeface="Times New Roman" pitchFamily="18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34551D7-2063-1945-A3AE-53E80101CD73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76B882D-A85F-0148-9220-A88D1512D2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7588"/>
              </p:ext>
            </p:extLst>
          </p:nvPr>
        </p:nvGraphicFramePr>
        <p:xfrm>
          <a:off x="-3143250" y="79375"/>
          <a:ext cx="17176750" cy="619318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202685"/>
                <a:gridCol w="2803244"/>
                <a:gridCol w="3648305"/>
                <a:gridCol w="6522516"/>
              </a:tblGrid>
              <a:tr h="557561">
                <a:tc>
                  <a:txBody>
                    <a:bodyPr/>
                    <a:lstStyle/>
                    <a:p>
                      <a:r>
                        <a:rPr lang="en-US" sz="2800" u="sng" dirty="0" smtClean="0"/>
                        <a:t>Role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baseline="0" dirty="0" smtClean="0"/>
                        <a:t>Types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/>
                        <a:t>Instances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u="sng" dirty="0" smtClean="0"/>
                        <a:t>Patterns</a:t>
                      </a:r>
                      <a:endParaRPr lang="en-US" sz="2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Undergoer</a:t>
                      </a:r>
                      <a:endParaRPr lang="en-US" sz="2800" b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</a:t>
                      </a:r>
                      <a:r>
                        <a:rPr lang="en-US" sz="2800" baseline="0" dirty="0" smtClean="0"/>
                        <a:t>, pot,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&lt;x&gt; is heated,  &lt;x&gt; conducts heat,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Enabler/Enabling Event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stove, flame,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heated</a:t>
                      </a:r>
                      <a:r>
                        <a:rPr lang="en-US" sz="2800" baseline="0" dirty="0" smtClean="0"/>
                        <a:t> on the &lt;x&gt;, </a:t>
                      </a:r>
                      <a:r>
                        <a:rPr lang="en-US" sz="2800" dirty="0" smtClean="0"/>
                        <a:t>heated by  &lt;x&gt;,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Theme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Energy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heat,</a:t>
                      </a:r>
                      <a:r>
                        <a:rPr lang="en-US" sz="2800" baseline="0" dirty="0" smtClean="0"/>
                        <a:t> radiation,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conducts &lt;x&gt;,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transfers</a:t>
                      </a:r>
                      <a:r>
                        <a:rPr lang="en-US" sz="2800" baseline="0" dirty="0" smtClean="0"/>
                        <a:t> &lt;x&gt;,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205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Purpose/Consequence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maintain</a:t>
                      </a:r>
                      <a:r>
                        <a:rPr lang="en-US" sz="2800" baseline="0" dirty="0" smtClean="0"/>
                        <a:t> temperature,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helps</a:t>
                      </a:r>
                      <a:r>
                        <a:rPr lang="en-US" sz="2800" baseline="0" dirty="0" smtClean="0"/>
                        <a:t> to &lt;x&gt;, …</a:t>
                      </a:r>
                      <a:endParaRPr lang="en-US" sz="2800" dirty="0"/>
                    </a:p>
                  </a:txBody>
                  <a:tcPr marL="45720" marR="45720"/>
                </a:tc>
              </a:tr>
              <a:tr h="71437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Benefactive</a:t>
                      </a:r>
                      <a:endParaRPr lang="en-US" sz="28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-</a:t>
                      </a:r>
                    </a:p>
                  </a:txBody>
                  <a:tcPr marL="45720" marR="45720"/>
                </a:tc>
              </a:tr>
              <a:tr h="7302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Source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 Object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solid, pot,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when</a:t>
                      </a:r>
                      <a:r>
                        <a:rPr lang="en-US" sz="2800" baseline="0" dirty="0" smtClean="0"/>
                        <a:t> &lt;x&gt; is heated, &lt;x&gt; conducts heat,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  <a:tr h="68262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Target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Physical</a:t>
                      </a:r>
                      <a:r>
                        <a:rPr lang="en-US" sz="2800" baseline="0" dirty="0" smtClean="0"/>
                        <a:t> Object</a:t>
                      </a:r>
                      <a:endParaRPr lang="en-US" sz="2800" dirty="0" smtClean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handle, vessel, …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becomes</a:t>
                      </a:r>
                      <a:r>
                        <a:rPr lang="en-US" sz="2800" baseline="0" dirty="0" smtClean="0"/>
                        <a:t> &lt;x&gt; hot,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  <a:tr h="5575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Medium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</a:t>
                      </a:r>
                      <a:r>
                        <a:rPr lang="en-US" sz="2800" baseline="0" dirty="0" smtClean="0"/>
                        <a:t>, contact</a:t>
                      </a:r>
                      <a:endParaRPr lang="en-US" sz="28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solid, contact,</a:t>
                      </a:r>
                      <a:r>
                        <a:rPr lang="en-US" sz="2800" baseline="0" dirty="0" smtClean="0"/>
                        <a:t> 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via</a:t>
                      </a:r>
                      <a:r>
                        <a:rPr lang="en-US" sz="2800" baseline="0" dirty="0" smtClean="0"/>
                        <a:t> &lt;x&gt;,  in touch with &lt;x&gt;, …</a:t>
                      </a:r>
                      <a:endParaRPr lang="en-US" sz="2800" dirty="0" smtClean="0"/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1796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ture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</TotalTime>
  <Words>151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models</vt:lpstr>
      <vt:lpstr>Couture</vt:lpstr>
      <vt:lpstr>PowerPoint Presentation</vt:lpstr>
    </vt:vector>
  </TitlesOfParts>
  <Company>Stony Brook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Balasubramanian</dc:creator>
  <cp:lastModifiedBy>Niranjan Balasubramanian</cp:lastModifiedBy>
  <cp:revision>1</cp:revision>
  <dcterms:created xsi:type="dcterms:W3CDTF">2015-09-29T02:20:22Z</dcterms:created>
  <dcterms:modified xsi:type="dcterms:W3CDTF">2015-09-29T02:23:12Z</dcterms:modified>
</cp:coreProperties>
</file>