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7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6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7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6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8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9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4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1915E-D86E-45EA-B882-A8562881AE6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CE6A-0A24-4B2A-B125-A6D62A52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7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706" y="470796"/>
            <a:ext cx="10515600" cy="1325563"/>
          </a:xfrm>
        </p:spPr>
        <p:txBody>
          <a:bodyPr/>
          <a:lstStyle/>
          <a:p>
            <a:r>
              <a:rPr lang="en-US" dirty="0" err="1" smtClean="0"/>
              <a:t>SportyShoes</a:t>
            </a:r>
            <a:r>
              <a:rPr lang="en-US" dirty="0" smtClean="0"/>
              <a:t>- </a:t>
            </a:r>
            <a:r>
              <a:rPr lang="en-US" dirty="0" smtClean="0"/>
              <a:t>My Account Module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69118" y="2135460"/>
            <a:ext cx="1901228" cy="923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Account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20155" y="3481057"/>
            <a:ext cx="1819746" cy="7604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39890" y="3621386"/>
            <a:ext cx="1819746" cy="7604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99997" y="4733453"/>
            <a:ext cx="941560" cy="6427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07870" y="5442641"/>
            <a:ext cx="1050203" cy="6427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Account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349375" y="6085437"/>
            <a:ext cx="1167896" cy="6427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Forget Password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726726" y="5199706"/>
            <a:ext cx="941560" cy="6427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560867" y="4381877"/>
            <a:ext cx="1050203" cy="6427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History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053058" y="6009990"/>
            <a:ext cx="1167896" cy="6427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77470" y="6009990"/>
            <a:ext cx="1167896" cy="6427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Shipping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173648" y="2942376"/>
            <a:ext cx="932506" cy="42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97093" y="2833735"/>
            <a:ext cx="1050202" cy="63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127564" y="4381877"/>
            <a:ext cx="706171" cy="35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933324" y="4492027"/>
            <a:ext cx="654489" cy="135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46075" y="4499572"/>
            <a:ext cx="398353" cy="70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297093" y="4635374"/>
            <a:ext cx="516048" cy="43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605319" y="4748542"/>
            <a:ext cx="31687" cy="109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359397" y="4748542"/>
            <a:ext cx="617522" cy="109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976919" y="4083113"/>
            <a:ext cx="583948" cy="14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2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SportyShoes</a:t>
            </a:r>
            <a:r>
              <a:rPr lang="en-US" dirty="0"/>
              <a:t>- </a:t>
            </a:r>
            <a:r>
              <a:rPr lang="en-US" dirty="0" smtClean="0"/>
              <a:t>Browse </a:t>
            </a:r>
            <a:r>
              <a:rPr lang="en-US" dirty="0" smtClean="0"/>
              <a:t>Shoes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1011" y="1546985"/>
            <a:ext cx="1901228" cy="923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Shoe</a:t>
            </a:r>
            <a:r>
              <a:rPr lang="en-US" dirty="0" smtClean="0"/>
              <a:t>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02048" y="2892582"/>
            <a:ext cx="1819746" cy="7604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21783" y="3032911"/>
            <a:ext cx="1819746" cy="7604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</a:t>
            </a:r>
            <a:r>
              <a:rPr lang="en-US" dirty="0" smtClean="0"/>
              <a:t>shoe</a:t>
            </a:r>
            <a:r>
              <a:rPr lang="en-US" dirty="0" smtClean="0"/>
              <a:t> </a:t>
            </a:r>
            <a:r>
              <a:rPr lang="en-US" dirty="0" smtClean="0"/>
              <a:t>Detail Info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4871" y="4333591"/>
            <a:ext cx="1359907" cy="8012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 Category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59082" y="5604896"/>
            <a:ext cx="2095877" cy="6427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 Keywords </a:t>
            </a:r>
            <a:r>
              <a:rPr lang="en-US" dirty="0" smtClean="0"/>
              <a:t>in shoes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41745" y="5142366"/>
            <a:ext cx="1960075" cy="6427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</a:t>
            </a:r>
            <a:r>
              <a:rPr lang="en-US" dirty="0" smtClean="0"/>
              <a:t>shoe</a:t>
            </a:r>
            <a:r>
              <a:rPr lang="en-US" dirty="0" smtClean="0"/>
              <a:t> </a:t>
            </a:r>
            <a:r>
              <a:rPr lang="en-US" dirty="0" smtClean="0"/>
              <a:t>to shopping cart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155541" y="2353901"/>
            <a:ext cx="932506" cy="42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78986" y="2245260"/>
            <a:ext cx="1050202" cy="63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109457" y="3793402"/>
            <a:ext cx="706171" cy="35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941619" y="3902822"/>
            <a:ext cx="632046" cy="143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120958" y="4031431"/>
            <a:ext cx="389299" cy="88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195902" y="5283498"/>
            <a:ext cx="1489108" cy="6427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 Search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31832" y="3969190"/>
            <a:ext cx="499452" cy="116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9597710" y="4858690"/>
            <a:ext cx="1960075" cy="6427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</a:t>
            </a:r>
            <a:r>
              <a:rPr lang="en-US" dirty="0" smtClean="0"/>
              <a:t>shoe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vailability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469925" y="4031431"/>
            <a:ext cx="389299" cy="70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1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Bookstore - Shopping Cart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27146" y="1755214"/>
            <a:ext cx="1901228" cy="923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Shopping Cart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123041" y="3570787"/>
            <a:ext cx="1819746" cy="7604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 Item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75490" y="3304035"/>
            <a:ext cx="1819746" cy="7604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154608" y="5194045"/>
            <a:ext cx="1441765" cy="6427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Shipping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50194" y="2562130"/>
            <a:ext cx="986828" cy="83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55121" y="2453489"/>
            <a:ext cx="525101" cy="63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980222" y="4213441"/>
            <a:ext cx="389299" cy="88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8139584" y="5515443"/>
            <a:ext cx="1556159" cy="6427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39584" y="4267571"/>
            <a:ext cx="587957" cy="112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072839" y="5388317"/>
            <a:ext cx="1960075" cy="6427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cart item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052876" y="4507016"/>
            <a:ext cx="436827" cy="72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9705119" y="4740190"/>
            <a:ext cx="1556159" cy="6427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909647" y="4037465"/>
            <a:ext cx="795472" cy="61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9723422" y="2856291"/>
            <a:ext cx="1556159" cy="6427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Confirmation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8909647" y="3218457"/>
            <a:ext cx="687027" cy="17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81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Portal – Book Management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31679" y="1932836"/>
            <a:ext cx="1901228" cy="923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shoe</a:t>
            </a:r>
            <a:r>
              <a:rPr lang="en-US" dirty="0" smtClean="0"/>
              <a:t>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37637" y="3539425"/>
            <a:ext cx="1819746" cy="7604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shoes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32907" y="2978590"/>
            <a:ext cx="783125" cy="54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301731" y="5750833"/>
            <a:ext cx="1556159" cy="6427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Delete </a:t>
            </a:r>
            <a:r>
              <a:rPr lang="en-US" smtClean="0"/>
              <a:t>shoes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301731" y="4502961"/>
            <a:ext cx="587957" cy="112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081677" y="4814072"/>
            <a:ext cx="1556159" cy="6427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</a:t>
            </a:r>
            <a:r>
              <a:rPr lang="en-US" dirty="0" smtClean="0"/>
              <a:t>shoe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071794" y="4272855"/>
            <a:ext cx="795472" cy="61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885569" y="3091681"/>
            <a:ext cx="1556159" cy="6427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</a:t>
            </a:r>
            <a:r>
              <a:rPr lang="en-US" dirty="0" smtClean="0"/>
              <a:t>shoes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071794" y="3453847"/>
            <a:ext cx="687027" cy="17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06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75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SportyShoes- My Account Module</vt:lpstr>
      <vt:lpstr>SportyShoes- Browse Shoes</vt:lpstr>
      <vt:lpstr>Bookstore - Shopping Cart</vt:lpstr>
      <vt:lpstr>Admin Portal – Book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Deng</dc:creator>
  <cp:lastModifiedBy>Hp</cp:lastModifiedBy>
  <cp:revision>60</cp:revision>
  <dcterms:created xsi:type="dcterms:W3CDTF">2017-01-04T21:24:04Z</dcterms:created>
  <dcterms:modified xsi:type="dcterms:W3CDTF">2022-11-21T09:15:52Z</dcterms:modified>
</cp:coreProperties>
</file>