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61" r:id="rId5"/>
    <p:sldId id="263" r:id="rId6"/>
    <p:sldId id="266" r:id="rId7"/>
    <p:sldId id="267" r:id="rId8"/>
    <p:sldId id="269" r:id="rId9"/>
    <p:sldId id="271" r:id="rId10"/>
    <p:sldId id="282" r:id="rId11"/>
    <p:sldId id="285" r:id="rId12"/>
    <p:sldId id="286" r:id="rId13"/>
    <p:sldId id="287" r:id="rId14"/>
    <p:sldId id="277" r:id="rId15"/>
    <p:sldId id="278" r:id="rId16"/>
    <p:sldId id="279" r:id="rId17"/>
    <p:sldId id="280"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D509AD-95BE-9549-AB99-51F76E812DC1}" name="Ponzini, Julia" initials="PJ" userId="S::julia.ponzini@sap.com::cf25d7fd-8a8a-4237-b513-967ac7bef8d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F0B218-1D8B-46C1-A94A-B05A5834CA4E}" v="36" dt="2023-09-13T14:02:05.846"/>
    <p1510:client id="{CCCA040C-E077-4AFB-BEBF-FDC8F71D3920}" v="470" dt="2023-09-13T14:07:02.8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46D13C-453A-75A3-B672-6934DF53E8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92AADF7-103F-694C-3837-FFAC9A4BC0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58DFF-00A4-6C45-999F-D0148B69AE8C}" type="datetimeFigureOut">
              <a:rPr lang="en-US" smtClean="0"/>
              <a:t>6/6/25</a:t>
            </a:fld>
            <a:endParaRPr lang="en-US"/>
          </a:p>
        </p:txBody>
      </p:sp>
      <p:sp>
        <p:nvSpPr>
          <p:cNvPr id="4" name="Footer Placeholder 3">
            <a:extLst>
              <a:ext uri="{FF2B5EF4-FFF2-40B4-BE49-F238E27FC236}">
                <a16:creationId xmlns:a16="http://schemas.microsoft.com/office/drawing/2014/main" id="{046F6151-3BCC-E38D-EF28-B7655D253E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33D237-6A10-6BB5-44DF-FACED67B4A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809252-D6A9-FA48-9AD7-09612B2BDF4B}" type="slidenum">
              <a:rPr lang="en-US" smtClean="0"/>
              <a:t>‹#›</a:t>
            </a:fld>
            <a:endParaRPr lang="en-US"/>
          </a:p>
        </p:txBody>
      </p:sp>
    </p:spTree>
    <p:extLst>
      <p:ext uri="{BB962C8B-B14F-4D97-AF65-F5344CB8AC3E}">
        <p14:creationId xmlns:p14="http://schemas.microsoft.com/office/powerpoint/2010/main" val="5719928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8A4A7D13-AEA7-D14D-BEDD-AC4CC9F7933A}" type="datetimeFigureOut">
              <a:rPr lang="en-US" smtClean="0"/>
              <a:pPr/>
              <a:t>6/6/25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4345E897-3997-7F45-90AA-6666FE7F6040}" type="slidenum">
              <a:rPr lang="en-US" smtClean="0"/>
              <a:pPr/>
              <a:t>‹#›</a:t>
            </a:fld>
            <a:endParaRPr lang="en-US"/>
          </a:p>
        </p:txBody>
      </p:sp>
    </p:spTree>
    <p:extLst>
      <p:ext uri="{BB962C8B-B14F-4D97-AF65-F5344CB8AC3E}">
        <p14:creationId xmlns:p14="http://schemas.microsoft.com/office/powerpoint/2010/main" val="3176715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31A1FDB-3C6B-1E52-05B0-80B70F715000}"/>
              </a:ext>
            </a:extLst>
          </p:cNvPr>
          <p:cNvPicPr>
            <a:picLocks noChangeAspect="1"/>
          </p:cNvPicPr>
          <p:nvPr userDrawn="1"/>
        </p:nvPicPr>
        <p:blipFill>
          <a:blip r:embed="rId2"/>
          <a:srcRect/>
          <a:stretch/>
        </p:blipFill>
        <p:spPr>
          <a:xfrm>
            <a:off x="6108700" y="0"/>
            <a:ext cx="6083299" cy="6857999"/>
          </a:xfrm>
          <a:prstGeom prst="rect">
            <a:avLst/>
          </a:prstGeom>
        </p:spPr>
      </p:pic>
      <p:sp>
        <p:nvSpPr>
          <p:cNvPr id="2" name="Title 1">
            <a:extLst>
              <a:ext uri="{FF2B5EF4-FFF2-40B4-BE49-F238E27FC236}">
                <a16:creationId xmlns:a16="http://schemas.microsoft.com/office/drawing/2014/main" id="{796EDBA5-B027-66EF-2546-0410E62AC8B6}"/>
              </a:ext>
            </a:extLst>
          </p:cNvPr>
          <p:cNvSpPr>
            <a:spLocks noGrp="1"/>
          </p:cNvSpPr>
          <p:nvPr>
            <p:ph type="ctrTitle" hasCustomPrompt="1"/>
          </p:nvPr>
        </p:nvSpPr>
        <p:spPr>
          <a:xfrm>
            <a:off x="403401" y="2875488"/>
            <a:ext cx="5602952" cy="460176"/>
          </a:xfrm>
        </p:spPr>
        <p:txBody>
          <a:bodyPr anchor="t" anchorCtr="0">
            <a:noAutofit/>
          </a:bodyPr>
          <a:lstStyle>
            <a:lvl1pPr algn="l">
              <a:defRPr sz="1800" b="0" spc="0" baseline="0">
                <a:solidFill>
                  <a:schemeClr val="accent1"/>
                </a:solidFill>
                <a:latin typeface="+mj-lt"/>
              </a:defRPr>
            </a:lvl1pPr>
          </a:lstStyle>
          <a:p>
            <a:r>
              <a:rPr lang="en-US"/>
              <a:t>Insert Participant’s Company Name</a:t>
            </a:r>
          </a:p>
        </p:txBody>
      </p:sp>
      <p:sp>
        <p:nvSpPr>
          <p:cNvPr id="3" name="Subtitle 2">
            <a:extLst>
              <a:ext uri="{FF2B5EF4-FFF2-40B4-BE49-F238E27FC236}">
                <a16:creationId xmlns:a16="http://schemas.microsoft.com/office/drawing/2014/main" id="{4198E6BB-F219-59FA-C23D-5277C44C71F6}"/>
              </a:ext>
            </a:extLst>
          </p:cNvPr>
          <p:cNvSpPr>
            <a:spLocks noGrp="1"/>
          </p:cNvSpPr>
          <p:nvPr>
            <p:ph type="subTitle" idx="1" hasCustomPrompt="1"/>
          </p:nvPr>
        </p:nvSpPr>
        <p:spPr>
          <a:xfrm>
            <a:off x="403401" y="3370144"/>
            <a:ext cx="5602952" cy="460176"/>
          </a:xfrm>
        </p:spPr>
        <p:txBody>
          <a:bodyPr>
            <a:noAutofit/>
          </a:bodyPr>
          <a:lstStyle>
            <a:lvl1pPr marL="0" indent="0" algn="l">
              <a:lnSpc>
                <a:spcPct val="100000"/>
              </a:lnSpc>
              <a:spcBef>
                <a:spcPts val="0"/>
              </a:spcBef>
              <a:buNone/>
              <a:defRPr sz="1600" b="0" spc="20" baseline="0">
                <a:solidFill>
                  <a:schemeClr val="accent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Insert Participant’s Name (optional)</a:t>
            </a:r>
          </a:p>
        </p:txBody>
      </p:sp>
      <p:pic>
        <p:nvPicPr>
          <p:cNvPr id="23" name="Picture 22" descr="A black background with a black square&#10;&#10;Description automatically generated with medium confidence">
            <a:extLst>
              <a:ext uri="{FF2B5EF4-FFF2-40B4-BE49-F238E27FC236}">
                <a16:creationId xmlns:a16="http://schemas.microsoft.com/office/drawing/2014/main" id="{C332FC6A-0665-EA9E-F852-C285AAD9F1F9}"/>
              </a:ext>
            </a:extLst>
          </p:cNvPr>
          <p:cNvPicPr>
            <a:picLocks noChangeAspect="1"/>
          </p:cNvPicPr>
          <p:nvPr userDrawn="1"/>
        </p:nvPicPr>
        <p:blipFill>
          <a:blip r:embed="rId3"/>
          <a:stretch>
            <a:fillRect/>
          </a:stretch>
        </p:blipFill>
        <p:spPr>
          <a:xfrm>
            <a:off x="381602" y="413533"/>
            <a:ext cx="1866298" cy="1045473"/>
          </a:xfrm>
          <a:prstGeom prst="rect">
            <a:avLst/>
          </a:prstGeom>
        </p:spPr>
      </p:pic>
      <p:sp>
        <p:nvSpPr>
          <p:cNvPr id="25" name="Picture Placeholder 24">
            <a:extLst>
              <a:ext uri="{FF2B5EF4-FFF2-40B4-BE49-F238E27FC236}">
                <a16:creationId xmlns:a16="http://schemas.microsoft.com/office/drawing/2014/main" id="{4CD11807-9D1A-E9CF-63FB-C37ADA06C181}"/>
              </a:ext>
            </a:extLst>
          </p:cNvPr>
          <p:cNvSpPr>
            <a:spLocks noGrp="1"/>
          </p:cNvSpPr>
          <p:nvPr>
            <p:ph type="pic" sz="quarter" idx="14" hasCustomPrompt="1"/>
          </p:nvPr>
        </p:nvSpPr>
        <p:spPr>
          <a:xfrm>
            <a:off x="424742" y="5461112"/>
            <a:ext cx="2144712" cy="971550"/>
          </a:xfrm>
        </p:spPr>
        <p:txBody>
          <a:bodyPr anchor="ctr" anchorCtr="1">
            <a:normAutofit/>
          </a:bodyPr>
          <a:lstStyle>
            <a:lvl1pPr algn="ctr">
              <a:defRPr sz="1200"/>
            </a:lvl1pPr>
          </a:lstStyle>
          <a:p>
            <a:r>
              <a:rPr lang="en-US"/>
              <a:t>Participant’s Logo</a:t>
            </a:r>
          </a:p>
        </p:txBody>
      </p:sp>
      <p:pic>
        <p:nvPicPr>
          <p:cNvPr id="10" name="Graphic 9">
            <a:extLst>
              <a:ext uri="{FF2B5EF4-FFF2-40B4-BE49-F238E27FC236}">
                <a16:creationId xmlns:a16="http://schemas.microsoft.com/office/drawing/2014/main" id="{6AFE1586-E972-5E9A-1284-EA28375B0EA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761244" y="5937030"/>
            <a:ext cx="1006014" cy="495632"/>
          </a:xfrm>
          <a:prstGeom prst="rect">
            <a:avLst/>
          </a:prstGeom>
        </p:spPr>
      </p:pic>
      <p:sp>
        <p:nvSpPr>
          <p:cNvPr id="8" name="Picture Placeholder 7">
            <a:extLst>
              <a:ext uri="{FF2B5EF4-FFF2-40B4-BE49-F238E27FC236}">
                <a16:creationId xmlns:a16="http://schemas.microsoft.com/office/drawing/2014/main" id="{289EDD02-B208-D243-C761-17DBD8AEEF2E}"/>
              </a:ext>
            </a:extLst>
          </p:cNvPr>
          <p:cNvSpPr>
            <a:spLocks noGrp="1"/>
          </p:cNvSpPr>
          <p:nvPr>
            <p:ph type="pic" sz="quarter" idx="15" hasCustomPrompt="1"/>
          </p:nvPr>
        </p:nvSpPr>
        <p:spPr>
          <a:xfrm>
            <a:off x="6835225" y="2251949"/>
            <a:ext cx="4716049" cy="2337037"/>
          </a:xfrm>
          <a:custGeom>
            <a:avLst/>
            <a:gdLst>
              <a:gd name="connsiteX0" fmla="*/ 0 w 2846070"/>
              <a:gd name="connsiteY0" fmla="*/ 1408176 h 1408176"/>
              <a:gd name="connsiteX1" fmla="*/ 352044 w 2846070"/>
              <a:gd name="connsiteY1" fmla="*/ 0 h 1408176"/>
              <a:gd name="connsiteX2" fmla="*/ 2846070 w 2846070"/>
              <a:gd name="connsiteY2" fmla="*/ 0 h 1408176"/>
              <a:gd name="connsiteX3" fmla="*/ 2494026 w 2846070"/>
              <a:gd name="connsiteY3" fmla="*/ 1408176 h 1408176"/>
              <a:gd name="connsiteX4" fmla="*/ 0 w 2846070"/>
              <a:gd name="connsiteY4" fmla="*/ 1408176 h 1408176"/>
              <a:gd name="connsiteX0" fmla="*/ 0 w 2846070"/>
              <a:gd name="connsiteY0" fmla="*/ 1408176 h 1411396"/>
              <a:gd name="connsiteX1" fmla="*/ 352044 w 2846070"/>
              <a:gd name="connsiteY1" fmla="*/ 0 h 1411396"/>
              <a:gd name="connsiteX2" fmla="*/ 2846070 w 2846070"/>
              <a:gd name="connsiteY2" fmla="*/ 0 h 1411396"/>
              <a:gd name="connsiteX3" fmla="*/ 1437958 w 2846070"/>
              <a:gd name="connsiteY3" fmla="*/ 1411396 h 1411396"/>
              <a:gd name="connsiteX4" fmla="*/ 0 w 2846070"/>
              <a:gd name="connsiteY4" fmla="*/ 1408176 h 1411396"/>
              <a:gd name="connsiteX0" fmla="*/ 8564 w 2854634"/>
              <a:gd name="connsiteY0" fmla="*/ 1414616 h 1417836"/>
              <a:gd name="connsiteX1" fmla="*/ 0 w 2854634"/>
              <a:gd name="connsiteY1" fmla="*/ 0 h 1417836"/>
              <a:gd name="connsiteX2" fmla="*/ 2854634 w 2854634"/>
              <a:gd name="connsiteY2" fmla="*/ 6440 h 1417836"/>
              <a:gd name="connsiteX3" fmla="*/ 1446522 w 2854634"/>
              <a:gd name="connsiteY3" fmla="*/ 1417836 h 1417836"/>
              <a:gd name="connsiteX4" fmla="*/ 8564 w 2854634"/>
              <a:gd name="connsiteY4" fmla="*/ 1414616 h 1417836"/>
              <a:gd name="connsiteX0" fmla="*/ 8564 w 2861073"/>
              <a:gd name="connsiteY0" fmla="*/ 1414616 h 1417836"/>
              <a:gd name="connsiteX1" fmla="*/ 0 w 2861073"/>
              <a:gd name="connsiteY1" fmla="*/ 0 h 1417836"/>
              <a:gd name="connsiteX2" fmla="*/ 2861073 w 2861073"/>
              <a:gd name="connsiteY2" fmla="*/ 1 h 1417836"/>
              <a:gd name="connsiteX3" fmla="*/ 1446522 w 2861073"/>
              <a:gd name="connsiteY3" fmla="*/ 1417836 h 1417836"/>
              <a:gd name="connsiteX4" fmla="*/ 8564 w 2861073"/>
              <a:gd name="connsiteY4" fmla="*/ 1414616 h 1417836"/>
              <a:gd name="connsiteX0" fmla="*/ 8564 w 2861073"/>
              <a:gd name="connsiteY0" fmla="*/ 1414616 h 1414661"/>
              <a:gd name="connsiteX1" fmla="*/ 0 w 2861073"/>
              <a:gd name="connsiteY1" fmla="*/ 0 h 1414661"/>
              <a:gd name="connsiteX2" fmla="*/ 2861073 w 2861073"/>
              <a:gd name="connsiteY2" fmla="*/ 1 h 1414661"/>
              <a:gd name="connsiteX3" fmla="*/ 1449697 w 2861073"/>
              <a:gd name="connsiteY3" fmla="*/ 1414661 h 1414661"/>
              <a:gd name="connsiteX4" fmla="*/ 8564 w 2861073"/>
              <a:gd name="connsiteY4" fmla="*/ 1414616 h 1414661"/>
              <a:gd name="connsiteX0" fmla="*/ 5389 w 2857898"/>
              <a:gd name="connsiteY0" fmla="*/ 1417791 h 1417836"/>
              <a:gd name="connsiteX1" fmla="*/ 0 w 2857898"/>
              <a:gd name="connsiteY1" fmla="*/ 0 h 1417836"/>
              <a:gd name="connsiteX2" fmla="*/ 2857898 w 2857898"/>
              <a:gd name="connsiteY2" fmla="*/ 3176 h 1417836"/>
              <a:gd name="connsiteX3" fmla="*/ 1446522 w 2857898"/>
              <a:gd name="connsiteY3" fmla="*/ 1417836 h 1417836"/>
              <a:gd name="connsiteX4" fmla="*/ 5389 w 2857898"/>
              <a:gd name="connsiteY4" fmla="*/ 1417791 h 1417836"/>
              <a:gd name="connsiteX0" fmla="*/ 5389 w 2857898"/>
              <a:gd name="connsiteY0" fmla="*/ 1417791 h 1417836"/>
              <a:gd name="connsiteX1" fmla="*/ 0 w 2857898"/>
              <a:gd name="connsiteY1" fmla="*/ 0 h 1417836"/>
              <a:gd name="connsiteX2" fmla="*/ 2857898 w 2857898"/>
              <a:gd name="connsiteY2" fmla="*/ 3176 h 1417836"/>
              <a:gd name="connsiteX3" fmla="*/ 1443279 w 2857898"/>
              <a:gd name="connsiteY3" fmla="*/ 1417836 h 1417836"/>
              <a:gd name="connsiteX4" fmla="*/ 5389 w 2857898"/>
              <a:gd name="connsiteY4" fmla="*/ 1417791 h 1417836"/>
              <a:gd name="connsiteX0" fmla="*/ 8632 w 2861141"/>
              <a:gd name="connsiteY0" fmla="*/ 1414615 h 1414660"/>
              <a:gd name="connsiteX1" fmla="*/ 0 w 2861141"/>
              <a:gd name="connsiteY1" fmla="*/ 55 h 1414660"/>
              <a:gd name="connsiteX2" fmla="*/ 2861141 w 2861141"/>
              <a:gd name="connsiteY2" fmla="*/ 0 h 1414660"/>
              <a:gd name="connsiteX3" fmla="*/ 1446522 w 2861141"/>
              <a:gd name="connsiteY3" fmla="*/ 1414660 h 1414660"/>
              <a:gd name="connsiteX4" fmla="*/ 8632 w 2861141"/>
              <a:gd name="connsiteY4" fmla="*/ 1414615 h 1414660"/>
              <a:gd name="connsiteX0" fmla="*/ 5390 w 2857899"/>
              <a:gd name="connsiteY0" fmla="*/ 1414615 h 1414660"/>
              <a:gd name="connsiteX1" fmla="*/ 0 w 2857899"/>
              <a:gd name="connsiteY1" fmla="*/ 9747 h 1414660"/>
              <a:gd name="connsiteX2" fmla="*/ 2857899 w 2857899"/>
              <a:gd name="connsiteY2" fmla="*/ 0 h 1414660"/>
              <a:gd name="connsiteX3" fmla="*/ 1443280 w 2857899"/>
              <a:gd name="connsiteY3" fmla="*/ 1414660 h 1414660"/>
              <a:gd name="connsiteX4" fmla="*/ 5390 w 2857899"/>
              <a:gd name="connsiteY4" fmla="*/ 1414615 h 1414660"/>
              <a:gd name="connsiteX0" fmla="*/ 2148 w 2854657"/>
              <a:gd name="connsiteY0" fmla="*/ 1414615 h 1414660"/>
              <a:gd name="connsiteX1" fmla="*/ 0 w 2854657"/>
              <a:gd name="connsiteY1" fmla="*/ 55 h 1414660"/>
              <a:gd name="connsiteX2" fmla="*/ 2854657 w 2854657"/>
              <a:gd name="connsiteY2" fmla="*/ 0 h 1414660"/>
              <a:gd name="connsiteX3" fmla="*/ 1440038 w 2854657"/>
              <a:gd name="connsiteY3" fmla="*/ 1414660 h 1414660"/>
              <a:gd name="connsiteX4" fmla="*/ 2148 w 2854657"/>
              <a:gd name="connsiteY4" fmla="*/ 1414615 h 1414660"/>
              <a:gd name="connsiteX0" fmla="*/ 2148 w 2861324"/>
              <a:gd name="connsiteY0" fmla="*/ 1414560 h 1414605"/>
              <a:gd name="connsiteX1" fmla="*/ 0 w 2861324"/>
              <a:gd name="connsiteY1" fmla="*/ 0 h 1414605"/>
              <a:gd name="connsiteX2" fmla="*/ 2861324 w 2861324"/>
              <a:gd name="connsiteY2" fmla="*/ 2159 h 1414605"/>
              <a:gd name="connsiteX3" fmla="*/ 1440038 w 2861324"/>
              <a:gd name="connsiteY3" fmla="*/ 1414605 h 1414605"/>
              <a:gd name="connsiteX4" fmla="*/ 2148 w 2861324"/>
              <a:gd name="connsiteY4" fmla="*/ 1414560 h 1414605"/>
              <a:gd name="connsiteX0" fmla="*/ 2148 w 2861324"/>
              <a:gd name="connsiteY0" fmla="*/ 1414560 h 1414605"/>
              <a:gd name="connsiteX1" fmla="*/ 0 w 2861324"/>
              <a:gd name="connsiteY1" fmla="*/ 0 h 1414605"/>
              <a:gd name="connsiteX2" fmla="*/ 2861324 w 2861324"/>
              <a:gd name="connsiteY2" fmla="*/ 2159 h 1414605"/>
              <a:gd name="connsiteX3" fmla="*/ 1451091 w 2861324"/>
              <a:gd name="connsiteY3" fmla="*/ 1414605 h 1414605"/>
              <a:gd name="connsiteX4" fmla="*/ 2148 w 2861324"/>
              <a:gd name="connsiteY4" fmla="*/ 1414560 h 1414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1324" h="1414605">
                <a:moveTo>
                  <a:pt x="2148" y="1414560"/>
                </a:moveTo>
                <a:cubicBezTo>
                  <a:pt x="-707" y="943021"/>
                  <a:pt x="2855" y="471539"/>
                  <a:pt x="0" y="0"/>
                </a:cubicBezTo>
                <a:lnTo>
                  <a:pt x="2861324" y="2159"/>
                </a:lnTo>
                <a:lnTo>
                  <a:pt x="1451091" y="1414605"/>
                </a:lnTo>
                <a:lnTo>
                  <a:pt x="2148" y="1414560"/>
                </a:lnTo>
                <a:close/>
              </a:path>
            </a:pathLst>
          </a:custGeom>
        </p:spPr>
        <p:txBody>
          <a:bodyPr anchor="ctr" anchorCtr="1"/>
          <a:lstStyle>
            <a:lvl1pPr algn="ctr">
              <a:defRPr/>
            </a:lvl1pPr>
          </a:lstStyle>
          <a:p>
            <a:pPr marL="0" marR="0" lvl="0" indent="0" algn="l" defTabSz="914400" rtl="0" eaLnBrk="1" fontAlgn="auto" latinLnBrk="0" hangingPunct="1">
              <a:lnSpc>
                <a:spcPct val="100000"/>
              </a:lnSpc>
              <a:spcBef>
                <a:spcPts val="1600"/>
              </a:spcBef>
              <a:spcAft>
                <a:spcPts val="0"/>
              </a:spcAft>
              <a:buClrTx/>
              <a:buSzTx/>
              <a:buFontTx/>
              <a:buNone/>
              <a:tabLst/>
              <a:defRPr/>
            </a:pPr>
            <a:r>
              <a:rPr lang="en-US"/>
              <a:t>Participant Photo</a:t>
            </a:r>
            <a:br>
              <a:rPr lang="en-US"/>
            </a:br>
            <a:r>
              <a:rPr lang="en-US"/>
              <a:t>(Optional)</a:t>
            </a:r>
          </a:p>
        </p:txBody>
      </p:sp>
      <p:sp>
        <p:nvSpPr>
          <p:cNvPr id="4" name="Picture Placeholder 24">
            <a:extLst>
              <a:ext uri="{FF2B5EF4-FFF2-40B4-BE49-F238E27FC236}">
                <a16:creationId xmlns:a16="http://schemas.microsoft.com/office/drawing/2014/main" id="{62FEDE53-B3BA-F656-9B2E-634714E44A2D}"/>
              </a:ext>
            </a:extLst>
          </p:cNvPr>
          <p:cNvSpPr>
            <a:spLocks noGrp="1"/>
          </p:cNvSpPr>
          <p:nvPr>
            <p:ph type="pic" sz="quarter" idx="16" hasCustomPrompt="1"/>
          </p:nvPr>
        </p:nvSpPr>
        <p:spPr>
          <a:xfrm>
            <a:off x="3742282" y="5461112"/>
            <a:ext cx="2144712" cy="971550"/>
          </a:xfrm>
        </p:spPr>
        <p:txBody>
          <a:bodyPr anchor="ctr" anchorCtr="1">
            <a:normAutofit/>
          </a:bodyPr>
          <a:lstStyle>
            <a:lvl1pPr algn="ctr">
              <a:defRPr sz="1200"/>
            </a:lvl1pPr>
          </a:lstStyle>
          <a:p>
            <a:r>
              <a:rPr lang="en-US"/>
              <a:t>Partner Logo</a:t>
            </a:r>
            <a:br>
              <a:rPr lang="en-US"/>
            </a:br>
            <a:r>
              <a:rPr lang="en-US"/>
              <a:t>Optional</a:t>
            </a:r>
          </a:p>
        </p:txBody>
      </p:sp>
      <p:sp>
        <p:nvSpPr>
          <p:cNvPr id="5" name="TextBox 4">
            <a:extLst>
              <a:ext uri="{FF2B5EF4-FFF2-40B4-BE49-F238E27FC236}">
                <a16:creationId xmlns:a16="http://schemas.microsoft.com/office/drawing/2014/main" id="{B0AF38F6-5BF1-2558-DFAD-FABC2F129887}"/>
              </a:ext>
            </a:extLst>
          </p:cNvPr>
          <p:cNvSpPr txBox="1"/>
          <p:nvPr userDrawn="1"/>
        </p:nvSpPr>
        <p:spPr>
          <a:xfrm>
            <a:off x="403401" y="4421346"/>
            <a:ext cx="2004922" cy="254000"/>
          </a:xfrm>
          <a:prstGeom prst="rect">
            <a:avLst/>
          </a:prstGeom>
          <a:noFill/>
        </p:spPr>
        <p:txBody>
          <a:bodyPr wrap="square" lIns="0" tIns="0" rIns="0" bIns="0" rtlCol="0">
            <a:noAutofit/>
          </a:bodyPr>
          <a:lstStyle/>
          <a:p>
            <a:pPr algn="l"/>
            <a:r>
              <a:rPr lang="en-US" sz="1000">
                <a:solidFill>
                  <a:schemeClr val="accent1"/>
                </a:solidFill>
              </a:rPr>
              <a:t>PUBLIC</a:t>
            </a:r>
          </a:p>
        </p:txBody>
      </p:sp>
      <p:sp>
        <p:nvSpPr>
          <p:cNvPr id="11" name="Text Placeholder 10">
            <a:extLst>
              <a:ext uri="{FF2B5EF4-FFF2-40B4-BE49-F238E27FC236}">
                <a16:creationId xmlns:a16="http://schemas.microsoft.com/office/drawing/2014/main" id="{815F5051-6A9E-75FA-5074-9F4F5A6EF9FC}"/>
              </a:ext>
            </a:extLst>
          </p:cNvPr>
          <p:cNvSpPr>
            <a:spLocks noGrp="1"/>
          </p:cNvSpPr>
          <p:nvPr>
            <p:ph type="body" sz="quarter" idx="17" hasCustomPrompt="1"/>
          </p:nvPr>
        </p:nvSpPr>
        <p:spPr>
          <a:xfrm>
            <a:off x="403400" y="3875024"/>
            <a:ext cx="5602951" cy="442376"/>
          </a:xfrm>
        </p:spPr>
        <p:txBody>
          <a:bodyPr>
            <a:normAutofit/>
          </a:bodyPr>
          <a:lstStyle>
            <a:lvl1pPr>
              <a:defRPr sz="1400" spc="20" baseline="0"/>
            </a:lvl1pPr>
            <a:lvl2pPr marL="6350" indent="0">
              <a:buNone/>
              <a:defRPr/>
            </a:lvl2pPr>
          </a:lstStyle>
          <a:p>
            <a:pPr lvl="0"/>
            <a:r>
              <a:rPr lang="en-US"/>
              <a:t>Insert Participant’s Industry</a:t>
            </a:r>
          </a:p>
        </p:txBody>
      </p:sp>
      <p:sp>
        <p:nvSpPr>
          <p:cNvPr id="15" name="Title 1">
            <a:extLst>
              <a:ext uri="{FF2B5EF4-FFF2-40B4-BE49-F238E27FC236}">
                <a16:creationId xmlns:a16="http://schemas.microsoft.com/office/drawing/2014/main" id="{A140E0A4-2493-412C-B014-CE0B75F02D46}"/>
              </a:ext>
            </a:extLst>
          </p:cNvPr>
          <p:cNvSpPr txBox="1">
            <a:spLocks/>
          </p:cNvSpPr>
          <p:nvPr userDrawn="1"/>
        </p:nvSpPr>
        <p:spPr>
          <a:xfrm>
            <a:off x="424742" y="1471886"/>
            <a:ext cx="3601571" cy="346975"/>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600" b="1" i="0" kern="1200" spc="-20" baseline="0">
                <a:solidFill>
                  <a:schemeClr val="accent1"/>
                </a:solidFill>
                <a:latin typeface="+mj-lt"/>
                <a:ea typeface="+mj-ea"/>
                <a:cs typeface="Arial" panose="020B0604020202020204" pitchFamily="34" charset="0"/>
              </a:defRPr>
            </a:lvl1pPr>
          </a:lstStyle>
          <a:p>
            <a:r>
              <a:rPr lang="en-US" sz="2400" spc="0" baseline="0"/>
              <a:t>Entry Pitch Deck</a:t>
            </a:r>
          </a:p>
        </p:txBody>
      </p:sp>
      <p:sp>
        <p:nvSpPr>
          <p:cNvPr id="9" name="Text Placeholder 8">
            <a:extLst>
              <a:ext uri="{FF2B5EF4-FFF2-40B4-BE49-F238E27FC236}">
                <a16:creationId xmlns:a16="http://schemas.microsoft.com/office/drawing/2014/main" id="{247F3C81-FB03-6BBE-06A3-27C5FBFC0BBA}"/>
              </a:ext>
            </a:extLst>
          </p:cNvPr>
          <p:cNvSpPr>
            <a:spLocks noGrp="1"/>
          </p:cNvSpPr>
          <p:nvPr>
            <p:ph type="body" sz="quarter" idx="18" hasCustomPrompt="1"/>
          </p:nvPr>
        </p:nvSpPr>
        <p:spPr>
          <a:xfrm>
            <a:off x="381602" y="2211449"/>
            <a:ext cx="5625498" cy="560326"/>
          </a:xfrm>
        </p:spPr>
        <p:txBody>
          <a:bodyPr>
            <a:normAutofit/>
          </a:bodyPr>
          <a:lstStyle>
            <a:lvl1pPr>
              <a:defRPr sz="2000" b="1">
                <a:latin typeface="+mj-lt"/>
              </a:defRPr>
            </a:lvl1pPr>
          </a:lstStyle>
          <a:p>
            <a:pPr lvl="0"/>
            <a:r>
              <a:rPr lang="en-US"/>
              <a:t>Insert Entry Title</a:t>
            </a:r>
            <a:endParaRPr lang="en-ZA"/>
          </a:p>
        </p:txBody>
      </p:sp>
    </p:spTree>
    <p:extLst>
      <p:ext uri="{BB962C8B-B14F-4D97-AF65-F5344CB8AC3E}">
        <p14:creationId xmlns:p14="http://schemas.microsoft.com/office/powerpoint/2010/main" val="316447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Benefits and Outcomes 2 of 2">
    <p:spTree>
      <p:nvGrpSpPr>
        <p:cNvPr id="1" name=""/>
        <p:cNvGrpSpPr/>
        <p:nvPr/>
      </p:nvGrpSpPr>
      <p:grpSpPr>
        <a:xfrm>
          <a:off x="0" y="0"/>
          <a:ext cx="0" cy="0"/>
          <a:chOff x="0" y="0"/>
          <a:chExt cx="0" cy="0"/>
        </a:xfrm>
      </p:grpSpPr>
      <p:pic>
        <p:nvPicPr>
          <p:cNvPr id="7" name="Picture 6" descr="A blue logo with black background&#10;&#10;Description automatically generated">
            <a:extLst>
              <a:ext uri="{FF2B5EF4-FFF2-40B4-BE49-F238E27FC236}">
                <a16:creationId xmlns:a16="http://schemas.microsoft.com/office/drawing/2014/main" id="{F7D9B202-032F-9DEE-8784-D453CAB99B60}"/>
              </a:ext>
            </a:extLst>
          </p:cNvPr>
          <p:cNvPicPr>
            <a:picLocks noChangeAspect="1"/>
          </p:cNvPicPr>
          <p:nvPr userDrawn="1"/>
        </p:nvPicPr>
        <p:blipFill>
          <a:blip r:embed="rId2"/>
          <a:stretch>
            <a:fillRect/>
          </a:stretch>
        </p:blipFill>
        <p:spPr>
          <a:xfrm>
            <a:off x="420757" y="1410302"/>
            <a:ext cx="224404" cy="224404"/>
          </a:xfrm>
          <a:prstGeom prst="rect">
            <a:avLst/>
          </a:prstGeom>
        </p:spPr>
      </p:pic>
      <p:sp>
        <p:nvSpPr>
          <p:cNvPr id="5" name="Footer Placeholder 4">
            <a:extLst>
              <a:ext uri="{FF2B5EF4-FFF2-40B4-BE49-F238E27FC236}">
                <a16:creationId xmlns:a16="http://schemas.microsoft.com/office/drawing/2014/main" id="{457AE1DD-DFC2-59E6-05E0-0FA7E6DE597A}"/>
              </a:ext>
            </a:extLst>
          </p:cNvPr>
          <p:cNvSpPr>
            <a:spLocks noGrp="1"/>
          </p:cNvSpPr>
          <p:nvPr>
            <p:ph type="ftr" sz="quarter" idx="11"/>
          </p:nvPr>
        </p:nvSpPr>
        <p:spPr/>
        <p:txBody>
          <a:bodyPr/>
          <a:lstStyle/>
          <a:p>
            <a:r>
              <a:rPr lang="en-US"/>
              <a:t>© 2023 SAP SE or an SAP affiliate company. All rights reserved | PUBLIC</a:t>
            </a:r>
          </a:p>
        </p:txBody>
      </p:sp>
      <p:sp>
        <p:nvSpPr>
          <p:cNvPr id="6" name="Slide Number Placeholder 5">
            <a:extLst>
              <a:ext uri="{FF2B5EF4-FFF2-40B4-BE49-F238E27FC236}">
                <a16:creationId xmlns:a16="http://schemas.microsoft.com/office/drawing/2014/main" id="{074CEED6-1BBC-5DBC-5250-FD713FE9DA72}"/>
              </a:ext>
            </a:extLst>
          </p:cNvPr>
          <p:cNvSpPr>
            <a:spLocks noGrp="1"/>
          </p:cNvSpPr>
          <p:nvPr>
            <p:ph type="sldNum" sz="quarter" idx="12"/>
          </p:nvPr>
        </p:nvSpPr>
        <p:spPr/>
        <p:txBody>
          <a:bodyPr/>
          <a:lstStyle/>
          <a:p>
            <a:fld id="{7ED02089-8B24-8A4C-B7B6-0E63FA0D18D0}" type="slidenum">
              <a:rPr lang="en-US" smtClean="0"/>
              <a:t>‹#›</a:t>
            </a:fld>
            <a:endParaRPr lang="en-US"/>
          </a:p>
        </p:txBody>
      </p:sp>
      <p:sp>
        <p:nvSpPr>
          <p:cNvPr id="13" name="TextBox 12">
            <a:extLst>
              <a:ext uri="{FF2B5EF4-FFF2-40B4-BE49-F238E27FC236}">
                <a16:creationId xmlns:a16="http://schemas.microsoft.com/office/drawing/2014/main" id="{A477CEBC-4FD5-3C6C-C093-057B16737F8A}"/>
              </a:ext>
            </a:extLst>
          </p:cNvPr>
          <p:cNvSpPr txBox="1"/>
          <p:nvPr userDrawn="1"/>
        </p:nvSpPr>
        <p:spPr>
          <a:xfrm>
            <a:off x="726440" y="1464342"/>
            <a:ext cx="3942075"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PEOPLE RELATED – PERSONAL PERSPECTIVE</a:t>
            </a:r>
          </a:p>
        </p:txBody>
      </p:sp>
      <p:sp>
        <p:nvSpPr>
          <p:cNvPr id="19" name="Text Placeholder 18">
            <a:extLst>
              <a:ext uri="{FF2B5EF4-FFF2-40B4-BE49-F238E27FC236}">
                <a16:creationId xmlns:a16="http://schemas.microsoft.com/office/drawing/2014/main" id="{08ED52B4-E82B-097A-D342-B42566B3B7EE}"/>
              </a:ext>
            </a:extLst>
          </p:cNvPr>
          <p:cNvSpPr>
            <a:spLocks noGrp="1"/>
          </p:cNvSpPr>
          <p:nvPr>
            <p:ph type="body" sz="quarter" idx="18" hasCustomPrompt="1"/>
          </p:nvPr>
        </p:nvSpPr>
        <p:spPr>
          <a:xfrm>
            <a:off x="425482" y="1747645"/>
            <a:ext cx="5304135" cy="3872002"/>
          </a:xfrm>
        </p:spPr>
        <p:txBody>
          <a:bodyPr>
            <a:noAutofit/>
          </a:bodyPr>
          <a:lstStyle>
            <a:lvl1pPr>
              <a:lnSpc>
                <a:spcPct val="105000"/>
              </a:lnSpc>
              <a:spcBef>
                <a:spcPts val="1000"/>
              </a:spcBef>
              <a:defRPr sz="1400" spc="0" baseline="0">
                <a:latin typeface="+mn-lt"/>
              </a:defRPr>
            </a:lvl1pPr>
            <a:lvl2pPr marL="144463" indent="-138113">
              <a:spcBef>
                <a:spcPts val="400"/>
              </a:spcBef>
              <a:tabLst/>
              <a:defRPr sz="1400">
                <a:latin typeface="+mn-lt"/>
              </a:defRPr>
            </a:lvl2pPr>
            <a:lvl3pPr marL="328613" indent="-158750">
              <a:spcBef>
                <a:spcPts val="10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r>
              <a:rPr lang="en-US">
                <a:solidFill>
                  <a:srgbClr val="001349"/>
                </a:solidFill>
                <a:effectLst/>
                <a:latin typeface="Arial" panose="020B0604020202020204" pitchFamily="34" charset="0"/>
              </a:rPr>
              <a:t>How does the project impact the lives of individuals, either inside or outside the organization? Examples: How has the project improved the productivity and experience, or reduced the pain points in employees’/customers’ lives? For employees, how does it impact their jobs or interaction with the company, partners, suppliers, and customers? For customers, how does it improve their services or improve their satisfaction? Was the solution widely adopted by your employees? Any issues? What impact did this have on your customers and/or customers’ customers? Include a short anecdote from someone (an employee or a customer’s customer) who benefitted from a personal perspective (the impact on their life outside of work, i.e., being able to spend more time with family, supporting their individual belief in social good, etc.). Bottom line: how did this improve people’s lives? This slide is NOT for citing workforce efficiency rose by X%, employee absenteeism dropped by Y%, staff communication improved by Z%, etc. (Limit to 100 words)</a:t>
            </a:r>
          </a:p>
        </p:txBody>
      </p:sp>
      <p:sp>
        <p:nvSpPr>
          <p:cNvPr id="18" name="Text Placeholder 18">
            <a:extLst>
              <a:ext uri="{FF2B5EF4-FFF2-40B4-BE49-F238E27FC236}">
                <a16:creationId xmlns:a16="http://schemas.microsoft.com/office/drawing/2014/main" id="{FC42D11E-2459-4A28-1551-F2A9554444A4}"/>
              </a:ext>
            </a:extLst>
          </p:cNvPr>
          <p:cNvSpPr>
            <a:spLocks noGrp="1"/>
          </p:cNvSpPr>
          <p:nvPr>
            <p:ph type="body" sz="quarter" idx="19" hasCustomPrompt="1"/>
          </p:nvPr>
        </p:nvSpPr>
        <p:spPr>
          <a:xfrm>
            <a:off x="6977563" y="2338092"/>
            <a:ext cx="4306134" cy="2691108"/>
          </a:xfrm>
        </p:spPr>
        <p:txBody>
          <a:bodyPr anchor="ctr" anchorCtr="1">
            <a:noAutofit/>
          </a:bodyPr>
          <a:lstStyle>
            <a:lvl1pPr algn="ctr">
              <a:lnSpc>
                <a:spcPct val="105000"/>
              </a:lnSpc>
              <a:spcBef>
                <a:spcPts val="1000"/>
              </a:spcBef>
              <a:defRPr sz="1400" b="1" spc="20" baseline="0">
                <a:latin typeface="+mj-lt"/>
              </a:defRPr>
            </a:lvl1pPr>
            <a:lvl2pPr marL="144463" indent="-138113">
              <a:spcBef>
                <a:spcPts val="400"/>
              </a:spcBef>
              <a:tabLst/>
              <a:defRPr sz="1400">
                <a:latin typeface="+mn-lt"/>
              </a:defRPr>
            </a:lvl2pPr>
            <a:lvl3pPr marL="328613" indent="-158750">
              <a:spcBef>
                <a:spcPts val="10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pPr marL="0" marR="0" lvl="0" indent="0" algn="l" defTabSz="914400" rtl="0" eaLnBrk="1" fontAlgn="auto" latinLnBrk="0" hangingPunct="1">
              <a:lnSpc>
                <a:spcPct val="105000"/>
              </a:lnSpc>
              <a:spcBef>
                <a:spcPts val="1000"/>
              </a:spcBef>
              <a:spcAft>
                <a:spcPts val="0"/>
              </a:spcAft>
              <a:buClrTx/>
              <a:buSzTx/>
              <a:buFontTx/>
              <a:buNone/>
              <a:tabLst/>
              <a:defRPr/>
            </a:pPr>
            <a:r>
              <a:rPr lang="en-US"/>
              <a:t>Quote/anecdotal comment from end-user or customer or someone benefited by the outcomes</a:t>
            </a:r>
          </a:p>
        </p:txBody>
      </p:sp>
      <p:cxnSp>
        <p:nvCxnSpPr>
          <p:cNvPr id="15" name="Straight Connector 14">
            <a:extLst>
              <a:ext uri="{FF2B5EF4-FFF2-40B4-BE49-F238E27FC236}">
                <a16:creationId xmlns:a16="http://schemas.microsoft.com/office/drawing/2014/main" id="{7DD7DAE5-9E3B-DE65-BE79-03920071DD13}"/>
              </a:ext>
            </a:extLst>
          </p:cNvPr>
          <p:cNvCxnSpPr>
            <a:cxnSpLocks/>
          </p:cNvCxnSpPr>
          <p:nvPr userDrawn="1"/>
        </p:nvCxnSpPr>
        <p:spPr>
          <a:xfrm>
            <a:off x="6096000" y="1420668"/>
            <a:ext cx="0" cy="416512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BC31B20-6AF3-CA5D-3A03-51B6C40B3EEE}"/>
              </a:ext>
            </a:extLst>
          </p:cNvPr>
          <p:cNvSpPr txBox="1"/>
          <p:nvPr userDrawn="1"/>
        </p:nvSpPr>
        <p:spPr>
          <a:xfrm>
            <a:off x="425481" y="322847"/>
            <a:ext cx="6925575" cy="543973"/>
          </a:xfrm>
          <a:prstGeom prst="rect">
            <a:avLst/>
          </a:prstGeom>
          <a:noFill/>
        </p:spPr>
        <p:txBody>
          <a:bodyPr wrap="none" lIns="0" tIns="0" rIns="0" bIns="0" rtlCol="0">
            <a:noAutofit/>
          </a:bodyPr>
          <a:lstStyle/>
          <a:p>
            <a:pPr algn="l"/>
            <a:r>
              <a:rPr lang="en-US" sz="3000" b="1" i="0" kern="1200" baseline="0">
                <a:solidFill>
                  <a:schemeClr val="accent1"/>
                </a:solidFill>
                <a:latin typeface="+mj-lt"/>
                <a:ea typeface="+mj-ea"/>
                <a:cs typeface="Arial" panose="020B0604020202020204" pitchFamily="34" charset="0"/>
              </a:rPr>
              <a:t>Benefits and Outcomes 2 of 2</a:t>
            </a:r>
            <a:endParaRPr lang="en-ZA" sz="3000" b="1" i="0" kern="1200" baseline="0">
              <a:solidFill>
                <a:schemeClr val="accent1"/>
              </a:solidFill>
              <a:latin typeface="+mj-lt"/>
              <a:ea typeface="+mj-ea"/>
              <a:cs typeface="Arial" panose="020B0604020202020204" pitchFamily="34" charset="0"/>
            </a:endParaRPr>
          </a:p>
        </p:txBody>
      </p:sp>
      <p:pic>
        <p:nvPicPr>
          <p:cNvPr id="9" name="Picture 8" descr="A blue and black symbol&#10;&#10;Description automatically generated with medium confidence">
            <a:extLst>
              <a:ext uri="{FF2B5EF4-FFF2-40B4-BE49-F238E27FC236}">
                <a16:creationId xmlns:a16="http://schemas.microsoft.com/office/drawing/2014/main" id="{ABB35BC1-5B42-371A-2596-93EA95A82753}"/>
              </a:ext>
            </a:extLst>
          </p:cNvPr>
          <p:cNvPicPr>
            <a:picLocks noChangeAspect="1"/>
          </p:cNvPicPr>
          <p:nvPr userDrawn="1"/>
        </p:nvPicPr>
        <p:blipFill>
          <a:blip r:embed="rId3"/>
          <a:stretch>
            <a:fillRect/>
          </a:stretch>
        </p:blipFill>
        <p:spPr>
          <a:xfrm>
            <a:off x="11270043" y="4942980"/>
            <a:ext cx="285762" cy="226229"/>
          </a:xfrm>
          <a:prstGeom prst="rect">
            <a:avLst/>
          </a:prstGeom>
        </p:spPr>
      </p:pic>
      <p:pic>
        <p:nvPicPr>
          <p:cNvPr id="14" name="Picture 13" descr="A blue quote marks on a black background&#10;&#10;Description automatically generated">
            <a:extLst>
              <a:ext uri="{FF2B5EF4-FFF2-40B4-BE49-F238E27FC236}">
                <a16:creationId xmlns:a16="http://schemas.microsoft.com/office/drawing/2014/main" id="{8EC0AB95-121C-B514-7F90-C63C88BA7CCC}"/>
              </a:ext>
            </a:extLst>
          </p:cNvPr>
          <p:cNvPicPr>
            <a:picLocks noChangeAspect="1"/>
          </p:cNvPicPr>
          <p:nvPr userDrawn="1"/>
        </p:nvPicPr>
        <p:blipFill>
          <a:blip r:embed="rId4"/>
          <a:stretch>
            <a:fillRect/>
          </a:stretch>
        </p:blipFill>
        <p:spPr>
          <a:xfrm>
            <a:off x="6694099" y="2194368"/>
            <a:ext cx="283464" cy="224409"/>
          </a:xfrm>
          <a:prstGeom prst="rect">
            <a:avLst/>
          </a:prstGeom>
        </p:spPr>
      </p:pic>
    </p:spTree>
    <p:extLst>
      <p:ext uri="{BB962C8B-B14F-4D97-AF65-F5344CB8AC3E}">
        <p14:creationId xmlns:p14="http://schemas.microsoft.com/office/powerpoint/2010/main" val="4012320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Architectur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7AE1DD-DFC2-59E6-05E0-0FA7E6DE597A}"/>
              </a:ext>
            </a:extLst>
          </p:cNvPr>
          <p:cNvSpPr>
            <a:spLocks noGrp="1"/>
          </p:cNvSpPr>
          <p:nvPr>
            <p:ph type="ftr" sz="quarter" idx="11"/>
          </p:nvPr>
        </p:nvSpPr>
        <p:spPr/>
        <p:txBody>
          <a:bodyPr/>
          <a:lstStyle/>
          <a:p>
            <a:r>
              <a:rPr lang="en-US"/>
              <a:t>© 2023 SAP SE or an SAP affiliate company. All rights reserved | PUBLIC</a:t>
            </a:r>
          </a:p>
        </p:txBody>
      </p:sp>
      <p:sp>
        <p:nvSpPr>
          <p:cNvPr id="6" name="Slide Number Placeholder 5">
            <a:extLst>
              <a:ext uri="{FF2B5EF4-FFF2-40B4-BE49-F238E27FC236}">
                <a16:creationId xmlns:a16="http://schemas.microsoft.com/office/drawing/2014/main" id="{074CEED6-1BBC-5DBC-5250-FD713FE9DA72}"/>
              </a:ext>
            </a:extLst>
          </p:cNvPr>
          <p:cNvSpPr>
            <a:spLocks noGrp="1"/>
          </p:cNvSpPr>
          <p:nvPr>
            <p:ph type="sldNum" sz="quarter" idx="12"/>
          </p:nvPr>
        </p:nvSpPr>
        <p:spPr/>
        <p:txBody>
          <a:bodyPr/>
          <a:lstStyle/>
          <a:p>
            <a:fld id="{7ED02089-8B24-8A4C-B7B6-0E63FA0D18D0}" type="slidenum">
              <a:rPr lang="en-US" smtClean="0"/>
              <a:t>‹#›</a:t>
            </a:fld>
            <a:endParaRPr lang="en-US"/>
          </a:p>
        </p:txBody>
      </p:sp>
      <p:sp>
        <p:nvSpPr>
          <p:cNvPr id="3" name="TextBox 2">
            <a:extLst>
              <a:ext uri="{FF2B5EF4-FFF2-40B4-BE49-F238E27FC236}">
                <a16:creationId xmlns:a16="http://schemas.microsoft.com/office/drawing/2014/main" id="{492F0224-F6C4-F1BD-E4A2-CB40110CD713}"/>
              </a:ext>
            </a:extLst>
          </p:cNvPr>
          <p:cNvSpPr txBox="1"/>
          <p:nvPr userDrawn="1"/>
        </p:nvSpPr>
        <p:spPr>
          <a:xfrm>
            <a:off x="424144" y="318734"/>
            <a:ext cx="6738655" cy="485498"/>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b="1" i="0" kern="1200" baseline="0">
                <a:solidFill>
                  <a:schemeClr val="accent1"/>
                </a:solidFill>
                <a:latin typeface="+mj-lt"/>
                <a:ea typeface="+mj-ea"/>
                <a:cs typeface="Arial" panose="020B0604020202020204" pitchFamily="34" charset="0"/>
              </a:rPr>
              <a:t>Architecture</a:t>
            </a:r>
            <a:endParaRPr lang="en-US" sz="1800">
              <a:latin typeface="+mj-lt"/>
              <a:cs typeface="Helvetica" panose="020B0604020202020204" pitchFamily="34" charset="0"/>
            </a:endParaRPr>
          </a:p>
        </p:txBody>
      </p:sp>
    </p:spTree>
    <p:extLst>
      <p:ext uri="{BB962C8B-B14F-4D97-AF65-F5344CB8AC3E}">
        <p14:creationId xmlns:p14="http://schemas.microsoft.com/office/powerpoint/2010/main" val="2899145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Deployment Details 1 of 3">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BD322F-2707-46D7-4C2A-8D66DDD33067}"/>
              </a:ext>
            </a:extLst>
          </p:cNvPr>
          <p:cNvSpPr>
            <a:spLocks noGrp="1"/>
          </p:cNvSpPr>
          <p:nvPr>
            <p:ph idx="1"/>
          </p:nvPr>
        </p:nvSpPr>
        <p:spPr>
          <a:xfrm>
            <a:off x="420757" y="1805796"/>
            <a:ext cx="7495142" cy="4154410"/>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57AE1DD-DFC2-59E6-05E0-0FA7E6DE597A}"/>
              </a:ext>
            </a:extLst>
          </p:cNvPr>
          <p:cNvSpPr>
            <a:spLocks noGrp="1"/>
          </p:cNvSpPr>
          <p:nvPr>
            <p:ph type="ftr" sz="quarter" idx="11"/>
          </p:nvPr>
        </p:nvSpPr>
        <p:spPr/>
        <p:txBody>
          <a:bodyPr/>
          <a:lstStyle/>
          <a:p>
            <a:r>
              <a:rPr lang="en-US"/>
              <a:t>© 2023 SAP SE or an SAP affiliate company. All rights reserved | PUBLIC</a:t>
            </a:r>
          </a:p>
        </p:txBody>
      </p:sp>
      <p:sp>
        <p:nvSpPr>
          <p:cNvPr id="6" name="Slide Number Placeholder 5">
            <a:extLst>
              <a:ext uri="{FF2B5EF4-FFF2-40B4-BE49-F238E27FC236}">
                <a16:creationId xmlns:a16="http://schemas.microsoft.com/office/drawing/2014/main" id="{074CEED6-1BBC-5DBC-5250-FD713FE9DA72}"/>
              </a:ext>
            </a:extLst>
          </p:cNvPr>
          <p:cNvSpPr>
            <a:spLocks noGrp="1"/>
          </p:cNvSpPr>
          <p:nvPr>
            <p:ph type="sldNum" sz="quarter" idx="12"/>
          </p:nvPr>
        </p:nvSpPr>
        <p:spPr/>
        <p:txBody>
          <a:bodyPr/>
          <a:lstStyle/>
          <a:p>
            <a:fld id="{7ED02089-8B24-8A4C-B7B6-0E63FA0D18D0}" type="slidenum">
              <a:rPr lang="en-US" smtClean="0"/>
              <a:t>‹#›</a:t>
            </a:fld>
            <a:endParaRPr lang="en-US"/>
          </a:p>
        </p:txBody>
      </p:sp>
      <p:sp>
        <p:nvSpPr>
          <p:cNvPr id="13" name="TextBox 12">
            <a:extLst>
              <a:ext uri="{FF2B5EF4-FFF2-40B4-BE49-F238E27FC236}">
                <a16:creationId xmlns:a16="http://schemas.microsoft.com/office/drawing/2014/main" id="{A477CEBC-4FD5-3C6C-C093-057B16737F8A}"/>
              </a:ext>
            </a:extLst>
          </p:cNvPr>
          <p:cNvSpPr txBox="1"/>
          <p:nvPr userDrawn="1"/>
        </p:nvSpPr>
        <p:spPr>
          <a:xfrm>
            <a:off x="8709214" y="1581827"/>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Deployment Status:</a:t>
            </a:r>
          </a:p>
        </p:txBody>
      </p:sp>
      <p:cxnSp>
        <p:nvCxnSpPr>
          <p:cNvPr id="26" name="Straight Connector 25">
            <a:extLst>
              <a:ext uri="{FF2B5EF4-FFF2-40B4-BE49-F238E27FC236}">
                <a16:creationId xmlns:a16="http://schemas.microsoft.com/office/drawing/2014/main" id="{2B8ADC4C-E63D-3C18-4544-4B96B1B4A09C}"/>
              </a:ext>
            </a:extLst>
          </p:cNvPr>
          <p:cNvCxnSpPr>
            <a:cxnSpLocks/>
          </p:cNvCxnSpPr>
          <p:nvPr userDrawn="1"/>
        </p:nvCxnSpPr>
        <p:spPr>
          <a:xfrm>
            <a:off x="8312557" y="1585923"/>
            <a:ext cx="0" cy="4422079"/>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ext Placeholder 18">
            <a:extLst>
              <a:ext uri="{FF2B5EF4-FFF2-40B4-BE49-F238E27FC236}">
                <a16:creationId xmlns:a16="http://schemas.microsoft.com/office/drawing/2014/main" id="{F0E5E523-2AC9-5D9D-1FEE-14CF60961A5A}"/>
              </a:ext>
            </a:extLst>
          </p:cNvPr>
          <p:cNvSpPr>
            <a:spLocks noGrp="1"/>
          </p:cNvSpPr>
          <p:nvPr>
            <p:ph type="body" sz="quarter" idx="18" hasCustomPrompt="1"/>
          </p:nvPr>
        </p:nvSpPr>
        <p:spPr>
          <a:xfrm>
            <a:off x="8709214" y="1768729"/>
            <a:ext cx="3057305" cy="471667"/>
          </a:xfrm>
        </p:spPr>
        <p:txBody>
          <a:bodyPr>
            <a:noAutofit/>
          </a:bodyPr>
          <a:lstStyle>
            <a:lvl1pPr>
              <a:spcBef>
                <a:spcPts val="800"/>
              </a:spcBef>
              <a:defRPr sz="1200" spc="0" baseline="0">
                <a:latin typeface="+mn-lt"/>
              </a:defRPr>
            </a:lvl1pPr>
            <a:lvl2pPr marL="144463" indent="-138113">
              <a:spcBef>
                <a:spcPts val="300"/>
              </a:spcBef>
              <a:tabLst/>
              <a:defRPr sz="1200">
                <a:latin typeface="+mn-lt"/>
              </a:defRPr>
            </a:lvl2pPr>
            <a:lvl3pPr marL="328613" indent="-158750">
              <a:spcBef>
                <a:spcPts val="0"/>
              </a:spcBef>
              <a:tabLst/>
              <a:defRPr sz="1200">
                <a:latin typeface="+mn-lt"/>
              </a:defRPr>
            </a:lvl3pPr>
            <a:lvl4pPr marL="485775" indent="-144463">
              <a:spcBef>
                <a:spcPts val="0"/>
              </a:spcBef>
              <a:tabLst/>
              <a:defRPr sz="1200">
                <a:latin typeface="+mn-lt"/>
              </a:defRPr>
            </a:lvl4pPr>
            <a:lvl5pPr marL="657225" indent="-157163">
              <a:spcBef>
                <a:spcPts val="0"/>
              </a:spcBef>
              <a:tabLst/>
              <a:defRPr sz="1200">
                <a:latin typeface="+mn-lt"/>
              </a:defRPr>
            </a:lvl5pPr>
            <a:lvl6pPr marL="806450" indent="-142875">
              <a:tabLst/>
              <a:defRPr sz="1200"/>
            </a:lvl6pPr>
          </a:lstStyle>
          <a:p>
            <a:pPr lvl="0"/>
            <a:r>
              <a:rPr lang="en-US"/>
              <a:t>Enter “Live”</a:t>
            </a:r>
          </a:p>
        </p:txBody>
      </p:sp>
      <p:sp>
        <p:nvSpPr>
          <p:cNvPr id="11" name="TextBox 10">
            <a:extLst>
              <a:ext uri="{FF2B5EF4-FFF2-40B4-BE49-F238E27FC236}">
                <a16:creationId xmlns:a16="http://schemas.microsoft.com/office/drawing/2014/main" id="{671AD1EC-2D85-EAF6-AE70-78B29713E6A9}"/>
              </a:ext>
            </a:extLst>
          </p:cNvPr>
          <p:cNvSpPr txBox="1"/>
          <p:nvPr userDrawn="1"/>
        </p:nvSpPr>
        <p:spPr>
          <a:xfrm>
            <a:off x="8709214" y="2294521"/>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Date:</a:t>
            </a:r>
          </a:p>
        </p:txBody>
      </p:sp>
      <p:sp>
        <p:nvSpPr>
          <p:cNvPr id="12" name="Text Placeholder 18">
            <a:extLst>
              <a:ext uri="{FF2B5EF4-FFF2-40B4-BE49-F238E27FC236}">
                <a16:creationId xmlns:a16="http://schemas.microsoft.com/office/drawing/2014/main" id="{E89B392F-D055-E0E3-453C-6A2762ADD67F}"/>
              </a:ext>
            </a:extLst>
          </p:cNvPr>
          <p:cNvSpPr>
            <a:spLocks noGrp="1"/>
          </p:cNvSpPr>
          <p:nvPr>
            <p:ph type="body" sz="quarter" idx="19" hasCustomPrompt="1"/>
          </p:nvPr>
        </p:nvSpPr>
        <p:spPr>
          <a:xfrm>
            <a:off x="8709214" y="2481423"/>
            <a:ext cx="3057305" cy="471667"/>
          </a:xfrm>
        </p:spPr>
        <p:txBody>
          <a:bodyPr>
            <a:noAutofit/>
          </a:bodyPr>
          <a:lstStyle>
            <a:lvl1pPr>
              <a:spcBef>
                <a:spcPts val="800"/>
              </a:spcBef>
              <a:defRPr sz="1200" spc="0" baseline="0">
                <a:latin typeface="+mn-lt"/>
              </a:defRPr>
            </a:lvl1pPr>
            <a:lvl2pPr marL="144463" indent="-138113">
              <a:spcBef>
                <a:spcPts val="300"/>
              </a:spcBef>
              <a:tabLst/>
              <a:defRPr sz="1200">
                <a:latin typeface="+mn-lt"/>
              </a:defRPr>
            </a:lvl2pPr>
            <a:lvl3pPr marL="328613" indent="-158750">
              <a:spcBef>
                <a:spcPts val="0"/>
              </a:spcBef>
              <a:tabLst/>
              <a:defRPr sz="1200">
                <a:latin typeface="+mn-lt"/>
              </a:defRPr>
            </a:lvl3pPr>
            <a:lvl4pPr marL="485775" indent="-144463">
              <a:spcBef>
                <a:spcPts val="0"/>
              </a:spcBef>
              <a:tabLst/>
              <a:defRPr sz="1200">
                <a:latin typeface="+mn-lt"/>
              </a:defRPr>
            </a:lvl4pPr>
            <a:lvl5pPr marL="657225" indent="-157163">
              <a:spcBef>
                <a:spcPts val="0"/>
              </a:spcBef>
              <a:tabLst/>
              <a:defRPr sz="1200">
                <a:latin typeface="+mn-lt"/>
              </a:defRPr>
            </a:lvl5pPr>
            <a:lvl6pPr marL="806450" indent="-142875">
              <a:tabLst/>
              <a:defRPr sz="1200"/>
            </a:lvl6pPr>
          </a:lstStyle>
          <a:p>
            <a:pPr lvl="0"/>
            <a:r>
              <a:rPr lang="en-US"/>
              <a:t>Enter deployment date</a:t>
            </a:r>
          </a:p>
        </p:txBody>
      </p:sp>
      <p:sp>
        <p:nvSpPr>
          <p:cNvPr id="18" name="TextBox 17">
            <a:extLst>
              <a:ext uri="{FF2B5EF4-FFF2-40B4-BE49-F238E27FC236}">
                <a16:creationId xmlns:a16="http://schemas.microsoft.com/office/drawing/2014/main" id="{FEDC2D21-BB8E-56D0-D073-558C0EB731F7}"/>
              </a:ext>
            </a:extLst>
          </p:cNvPr>
          <p:cNvSpPr txBox="1"/>
          <p:nvPr userDrawn="1"/>
        </p:nvSpPr>
        <p:spPr>
          <a:xfrm>
            <a:off x="8709214" y="3007216"/>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Number of End Users:</a:t>
            </a:r>
          </a:p>
        </p:txBody>
      </p:sp>
      <p:sp>
        <p:nvSpPr>
          <p:cNvPr id="21" name="Text Placeholder 18">
            <a:extLst>
              <a:ext uri="{FF2B5EF4-FFF2-40B4-BE49-F238E27FC236}">
                <a16:creationId xmlns:a16="http://schemas.microsoft.com/office/drawing/2014/main" id="{11763A2E-4F0C-B126-5A4B-E78641A92D46}"/>
              </a:ext>
            </a:extLst>
          </p:cNvPr>
          <p:cNvSpPr>
            <a:spLocks noGrp="1"/>
          </p:cNvSpPr>
          <p:nvPr>
            <p:ph type="body" sz="quarter" idx="20" hasCustomPrompt="1"/>
          </p:nvPr>
        </p:nvSpPr>
        <p:spPr>
          <a:xfrm>
            <a:off x="8709214" y="3194118"/>
            <a:ext cx="3057305" cy="471667"/>
          </a:xfrm>
        </p:spPr>
        <p:txBody>
          <a:bodyPr>
            <a:noAutofit/>
          </a:bodyPr>
          <a:lstStyle>
            <a:lvl1pPr>
              <a:spcBef>
                <a:spcPts val="800"/>
              </a:spcBef>
              <a:defRPr sz="1200" spc="0" baseline="0">
                <a:latin typeface="+mn-lt"/>
              </a:defRPr>
            </a:lvl1pPr>
            <a:lvl2pPr marL="144463" indent="-138113">
              <a:spcBef>
                <a:spcPts val="300"/>
              </a:spcBef>
              <a:tabLst/>
              <a:defRPr sz="1200">
                <a:latin typeface="+mn-lt"/>
              </a:defRPr>
            </a:lvl2pPr>
            <a:lvl3pPr marL="328613" indent="-158750">
              <a:spcBef>
                <a:spcPts val="0"/>
              </a:spcBef>
              <a:tabLst/>
              <a:defRPr sz="1200">
                <a:latin typeface="+mn-lt"/>
              </a:defRPr>
            </a:lvl3pPr>
            <a:lvl4pPr marL="485775" indent="-144463">
              <a:spcBef>
                <a:spcPts val="0"/>
              </a:spcBef>
              <a:tabLst/>
              <a:defRPr sz="1200">
                <a:latin typeface="+mn-lt"/>
              </a:defRPr>
            </a:lvl4pPr>
            <a:lvl5pPr marL="657225" indent="-157163">
              <a:spcBef>
                <a:spcPts val="0"/>
              </a:spcBef>
              <a:tabLst/>
              <a:defRPr sz="1200">
                <a:latin typeface="+mn-lt"/>
              </a:defRPr>
            </a:lvl5pPr>
            <a:lvl6pPr marL="806450" indent="-142875">
              <a:tabLst/>
              <a:defRPr sz="1200"/>
            </a:lvl6pPr>
          </a:lstStyle>
          <a:p>
            <a:pPr lvl="0"/>
            <a:r>
              <a:rPr lang="en-US"/>
              <a:t>Enter number of users</a:t>
            </a:r>
          </a:p>
        </p:txBody>
      </p:sp>
      <p:sp>
        <p:nvSpPr>
          <p:cNvPr id="25" name="TextBox 24">
            <a:extLst>
              <a:ext uri="{FF2B5EF4-FFF2-40B4-BE49-F238E27FC236}">
                <a16:creationId xmlns:a16="http://schemas.microsoft.com/office/drawing/2014/main" id="{A186D715-3962-3CD9-E824-26116B4A2C44}"/>
              </a:ext>
            </a:extLst>
          </p:cNvPr>
          <p:cNvSpPr txBox="1"/>
          <p:nvPr userDrawn="1"/>
        </p:nvSpPr>
        <p:spPr>
          <a:xfrm>
            <a:off x="8709214" y="3686293"/>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Transaction Volume:</a:t>
            </a:r>
          </a:p>
        </p:txBody>
      </p:sp>
      <p:sp>
        <p:nvSpPr>
          <p:cNvPr id="27" name="Text Placeholder 18">
            <a:extLst>
              <a:ext uri="{FF2B5EF4-FFF2-40B4-BE49-F238E27FC236}">
                <a16:creationId xmlns:a16="http://schemas.microsoft.com/office/drawing/2014/main" id="{2CE31ED0-1F67-457B-4802-3C34F82DFC24}"/>
              </a:ext>
            </a:extLst>
          </p:cNvPr>
          <p:cNvSpPr>
            <a:spLocks noGrp="1"/>
          </p:cNvSpPr>
          <p:nvPr>
            <p:ph type="body" sz="quarter" idx="21" hasCustomPrompt="1"/>
          </p:nvPr>
        </p:nvSpPr>
        <p:spPr>
          <a:xfrm>
            <a:off x="8709214" y="3873195"/>
            <a:ext cx="3057305" cy="2122596"/>
          </a:xfrm>
        </p:spPr>
        <p:txBody>
          <a:bodyPr>
            <a:noAutofit/>
          </a:bodyPr>
          <a:lstStyle>
            <a:lvl1pPr>
              <a:spcBef>
                <a:spcPts val="800"/>
              </a:spcBef>
              <a:defRPr sz="1200" spc="0" baseline="0">
                <a:latin typeface="+mn-lt"/>
              </a:defRPr>
            </a:lvl1pPr>
            <a:lvl2pPr marL="144463" indent="-138113">
              <a:spcBef>
                <a:spcPts val="300"/>
              </a:spcBef>
              <a:tabLst/>
              <a:defRPr sz="1200">
                <a:latin typeface="+mn-lt"/>
              </a:defRPr>
            </a:lvl2pPr>
            <a:lvl3pPr marL="328613" indent="-158750">
              <a:spcBef>
                <a:spcPts val="0"/>
              </a:spcBef>
              <a:tabLst/>
              <a:defRPr sz="1200">
                <a:latin typeface="+mn-lt"/>
              </a:defRPr>
            </a:lvl3pPr>
            <a:lvl4pPr marL="485775" indent="-144463">
              <a:spcBef>
                <a:spcPts val="0"/>
              </a:spcBef>
              <a:tabLst/>
              <a:defRPr sz="1200">
                <a:latin typeface="+mn-lt"/>
              </a:defRPr>
            </a:lvl4pPr>
            <a:lvl5pPr marL="657225" indent="-157163">
              <a:spcBef>
                <a:spcPts val="0"/>
              </a:spcBef>
              <a:tabLst/>
              <a:defRPr sz="1200">
                <a:latin typeface="+mn-lt"/>
              </a:defRPr>
            </a:lvl5pPr>
            <a:lvl6pPr marL="806450" indent="-142875">
              <a:tabLst/>
              <a:defRPr sz="1200"/>
            </a:lvl6pPr>
          </a:lstStyle>
          <a:p>
            <a:pPr lvl="0"/>
            <a:r>
              <a:rPr lang="en-US"/>
              <a:t>Enter volume, e.g., number of orders per day/month or number of messages per day/month</a:t>
            </a:r>
          </a:p>
        </p:txBody>
      </p:sp>
      <p:sp>
        <p:nvSpPr>
          <p:cNvPr id="28" name="TextBox 27">
            <a:extLst>
              <a:ext uri="{FF2B5EF4-FFF2-40B4-BE49-F238E27FC236}">
                <a16:creationId xmlns:a16="http://schemas.microsoft.com/office/drawing/2014/main" id="{CA99139E-0BB3-711C-7F7E-A476AB8B5830}"/>
              </a:ext>
            </a:extLst>
          </p:cNvPr>
          <p:cNvSpPr txBox="1"/>
          <p:nvPr userDrawn="1"/>
        </p:nvSpPr>
        <p:spPr>
          <a:xfrm>
            <a:off x="427481" y="1570810"/>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Sap</a:t>
            </a:r>
            <a:r>
              <a:rPr lang="en-US" sz="1000" b="1" cap="all" spc="40" baseline="30000">
                <a:solidFill>
                  <a:schemeClr val="accent3"/>
                </a:solidFill>
                <a:latin typeface="+mj-lt"/>
              </a:rPr>
              <a:t>®</a:t>
            </a:r>
            <a:r>
              <a:rPr lang="en-US" sz="1000" b="1" cap="all" spc="40" baseline="0">
                <a:solidFill>
                  <a:schemeClr val="accent3"/>
                </a:solidFill>
                <a:latin typeface="+mj-lt"/>
              </a:rPr>
              <a:t> TECHNOLOGIES USED</a:t>
            </a:r>
          </a:p>
        </p:txBody>
      </p:sp>
      <p:sp>
        <p:nvSpPr>
          <p:cNvPr id="4" name="TextBox 3">
            <a:extLst>
              <a:ext uri="{FF2B5EF4-FFF2-40B4-BE49-F238E27FC236}">
                <a16:creationId xmlns:a16="http://schemas.microsoft.com/office/drawing/2014/main" id="{6BA91591-5A63-9E60-9F2F-C1AA4F5C8F3A}"/>
              </a:ext>
            </a:extLst>
          </p:cNvPr>
          <p:cNvSpPr txBox="1"/>
          <p:nvPr userDrawn="1"/>
        </p:nvSpPr>
        <p:spPr>
          <a:xfrm>
            <a:off x="424144" y="318733"/>
            <a:ext cx="6738655" cy="914400"/>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b="1" i="0" kern="1200" baseline="0">
                <a:solidFill>
                  <a:schemeClr val="accent1"/>
                </a:solidFill>
                <a:latin typeface="+mj-lt"/>
                <a:ea typeface="+mj-ea"/>
                <a:cs typeface="Arial" panose="020B0604020202020204" pitchFamily="34" charset="0"/>
              </a:rPr>
              <a:t>Deployment Details 1 of 3</a:t>
            </a:r>
            <a:endParaRPr lang="en-US" sz="1800">
              <a:latin typeface="+mj-lt"/>
              <a:cs typeface="Helvetica" panose="020B0604020202020204" pitchFamily="34" charset="0"/>
            </a:endParaRPr>
          </a:p>
        </p:txBody>
      </p:sp>
    </p:spTree>
    <p:extLst>
      <p:ext uri="{BB962C8B-B14F-4D97-AF65-F5344CB8AC3E}">
        <p14:creationId xmlns:p14="http://schemas.microsoft.com/office/powerpoint/2010/main" val="3139345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Deployment Details 2 of 3">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BD322F-2707-46D7-4C2A-8D66DDD33067}"/>
              </a:ext>
            </a:extLst>
          </p:cNvPr>
          <p:cNvSpPr>
            <a:spLocks noGrp="1"/>
          </p:cNvSpPr>
          <p:nvPr>
            <p:ph idx="1"/>
          </p:nvPr>
        </p:nvSpPr>
        <p:spPr>
          <a:xfrm>
            <a:off x="425482" y="1608722"/>
            <a:ext cx="7495142" cy="4426175"/>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57AE1DD-DFC2-59E6-05E0-0FA7E6DE597A}"/>
              </a:ext>
            </a:extLst>
          </p:cNvPr>
          <p:cNvSpPr>
            <a:spLocks noGrp="1"/>
          </p:cNvSpPr>
          <p:nvPr>
            <p:ph type="ftr" sz="quarter" idx="11"/>
          </p:nvPr>
        </p:nvSpPr>
        <p:spPr/>
        <p:txBody>
          <a:bodyPr/>
          <a:lstStyle/>
          <a:p>
            <a:r>
              <a:rPr lang="en-US"/>
              <a:t>© 2023 SAP SE or an SAP affiliate company. All rights reserved | PUBLIC</a:t>
            </a:r>
          </a:p>
        </p:txBody>
      </p:sp>
      <p:sp>
        <p:nvSpPr>
          <p:cNvPr id="6" name="Slide Number Placeholder 5">
            <a:extLst>
              <a:ext uri="{FF2B5EF4-FFF2-40B4-BE49-F238E27FC236}">
                <a16:creationId xmlns:a16="http://schemas.microsoft.com/office/drawing/2014/main" id="{074CEED6-1BBC-5DBC-5250-FD713FE9DA72}"/>
              </a:ext>
            </a:extLst>
          </p:cNvPr>
          <p:cNvSpPr>
            <a:spLocks noGrp="1"/>
          </p:cNvSpPr>
          <p:nvPr>
            <p:ph type="sldNum" sz="quarter" idx="12"/>
          </p:nvPr>
        </p:nvSpPr>
        <p:spPr/>
        <p:txBody>
          <a:bodyPr/>
          <a:lstStyle/>
          <a:p>
            <a:fld id="{7ED02089-8B24-8A4C-B7B6-0E63FA0D18D0}" type="slidenum">
              <a:rPr lang="en-US" smtClean="0"/>
              <a:t>‹#›</a:t>
            </a:fld>
            <a:endParaRPr lang="en-US"/>
          </a:p>
        </p:txBody>
      </p:sp>
      <p:sp>
        <p:nvSpPr>
          <p:cNvPr id="13" name="TextBox 12">
            <a:extLst>
              <a:ext uri="{FF2B5EF4-FFF2-40B4-BE49-F238E27FC236}">
                <a16:creationId xmlns:a16="http://schemas.microsoft.com/office/drawing/2014/main" id="{A477CEBC-4FD5-3C6C-C093-057B16737F8A}"/>
              </a:ext>
            </a:extLst>
          </p:cNvPr>
          <p:cNvSpPr txBox="1"/>
          <p:nvPr userDrawn="1"/>
        </p:nvSpPr>
        <p:spPr>
          <a:xfrm>
            <a:off x="8709214" y="1581827"/>
            <a:ext cx="2916103" cy="329116"/>
          </a:xfrm>
          <a:prstGeom prst="rect">
            <a:avLst/>
          </a:prstGeom>
          <a:noFill/>
        </p:spPr>
        <p:txBody>
          <a:bodyPr wrap="square" lIns="0" tIns="0" rIns="0" bIns="0" rtlCol="0" anchor="t" anchorCtr="0">
            <a:noAutofit/>
          </a:bodyPr>
          <a:lstStyle/>
          <a:p>
            <a:r>
              <a:rPr lang="en-US" sz="1000" b="1" cap="all" spc="40" baseline="0">
                <a:solidFill>
                  <a:schemeClr val="accent3"/>
                </a:solidFill>
                <a:latin typeface="+mj-lt"/>
              </a:rPr>
              <a:t>Licensed Via The SAP Build/Tech adoption program:</a:t>
            </a:r>
          </a:p>
        </p:txBody>
      </p:sp>
      <p:sp>
        <p:nvSpPr>
          <p:cNvPr id="9" name="Text Placeholder 18">
            <a:extLst>
              <a:ext uri="{FF2B5EF4-FFF2-40B4-BE49-F238E27FC236}">
                <a16:creationId xmlns:a16="http://schemas.microsoft.com/office/drawing/2014/main" id="{F0E5E523-2AC9-5D9D-1FEE-14CF60961A5A}"/>
              </a:ext>
            </a:extLst>
          </p:cNvPr>
          <p:cNvSpPr>
            <a:spLocks noGrp="1"/>
          </p:cNvSpPr>
          <p:nvPr>
            <p:ph type="body" sz="quarter" idx="18" hasCustomPrompt="1"/>
          </p:nvPr>
        </p:nvSpPr>
        <p:spPr>
          <a:xfrm>
            <a:off x="8709214" y="1932117"/>
            <a:ext cx="3057305" cy="432142"/>
          </a:xfrm>
        </p:spPr>
        <p:txBody>
          <a:bodyPr>
            <a:noAutofit/>
          </a:bodyPr>
          <a:lstStyle>
            <a:lvl1pPr>
              <a:spcBef>
                <a:spcPts val="800"/>
              </a:spcBef>
              <a:defRPr sz="1200" spc="0" baseline="0">
                <a:latin typeface="+mn-lt"/>
              </a:defRPr>
            </a:lvl1pPr>
            <a:lvl2pPr marL="144463" indent="-138113">
              <a:spcBef>
                <a:spcPts val="300"/>
              </a:spcBef>
              <a:tabLst/>
              <a:defRPr sz="1200">
                <a:latin typeface="+mn-lt"/>
              </a:defRPr>
            </a:lvl2pPr>
            <a:lvl3pPr marL="328613" indent="-158750">
              <a:spcBef>
                <a:spcPts val="0"/>
              </a:spcBef>
              <a:tabLst/>
              <a:defRPr sz="1200">
                <a:latin typeface="+mn-lt"/>
              </a:defRPr>
            </a:lvl3pPr>
            <a:lvl4pPr marL="485775" indent="-144463">
              <a:spcBef>
                <a:spcPts val="0"/>
              </a:spcBef>
              <a:tabLst/>
              <a:defRPr sz="1200">
                <a:latin typeface="+mn-lt"/>
              </a:defRPr>
            </a:lvl4pPr>
            <a:lvl5pPr marL="657225" indent="-157163">
              <a:spcBef>
                <a:spcPts val="0"/>
              </a:spcBef>
              <a:tabLst/>
              <a:defRPr sz="1200">
                <a:latin typeface="+mn-lt"/>
              </a:defRPr>
            </a:lvl5pPr>
            <a:lvl6pPr marL="806450" indent="-142875">
              <a:tabLst/>
              <a:defRPr sz="1200"/>
            </a:lvl6pPr>
          </a:lstStyle>
          <a:p>
            <a:pPr lvl="0"/>
            <a:r>
              <a:rPr lang="en-US"/>
              <a:t>Enter “Yes/No”</a:t>
            </a:r>
          </a:p>
        </p:txBody>
      </p:sp>
      <p:sp>
        <p:nvSpPr>
          <p:cNvPr id="11" name="TextBox 10">
            <a:extLst>
              <a:ext uri="{FF2B5EF4-FFF2-40B4-BE49-F238E27FC236}">
                <a16:creationId xmlns:a16="http://schemas.microsoft.com/office/drawing/2014/main" id="{671AD1EC-2D85-EAF6-AE70-78B29713E6A9}"/>
              </a:ext>
            </a:extLst>
          </p:cNvPr>
          <p:cNvSpPr txBox="1"/>
          <p:nvPr userDrawn="1"/>
        </p:nvSpPr>
        <p:spPr>
          <a:xfrm>
            <a:off x="8709214" y="2465621"/>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Listed On SAP Store:</a:t>
            </a:r>
          </a:p>
        </p:txBody>
      </p:sp>
      <p:sp>
        <p:nvSpPr>
          <p:cNvPr id="12" name="Text Placeholder 18">
            <a:extLst>
              <a:ext uri="{FF2B5EF4-FFF2-40B4-BE49-F238E27FC236}">
                <a16:creationId xmlns:a16="http://schemas.microsoft.com/office/drawing/2014/main" id="{E89B392F-D055-E0E3-453C-6A2762ADD67F}"/>
              </a:ext>
            </a:extLst>
          </p:cNvPr>
          <p:cNvSpPr>
            <a:spLocks noGrp="1"/>
          </p:cNvSpPr>
          <p:nvPr>
            <p:ph type="body" sz="quarter" idx="19" hasCustomPrompt="1"/>
          </p:nvPr>
        </p:nvSpPr>
        <p:spPr>
          <a:xfrm>
            <a:off x="8709214" y="2639075"/>
            <a:ext cx="3057305" cy="422433"/>
          </a:xfrm>
        </p:spPr>
        <p:txBody>
          <a:bodyPr>
            <a:noAutofit/>
          </a:bodyPr>
          <a:lstStyle>
            <a:lvl1pPr>
              <a:spcBef>
                <a:spcPts val="800"/>
              </a:spcBef>
              <a:defRPr sz="1200" spc="0" baseline="0">
                <a:latin typeface="+mn-lt"/>
              </a:defRPr>
            </a:lvl1pPr>
            <a:lvl2pPr marL="144463" indent="-138113">
              <a:spcBef>
                <a:spcPts val="300"/>
              </a:spcBef>
              <a:tabLst/>
              <a:defRPr sz="1200">
                <a:latin typeface="+mn-lt"/>
              </a:defRPr>
            </a:lvl2pPr>
            <a:lvl3pPr marL="328613" indent="-158750">
              <a:spcBef>
                <a:spcPts val="0"/>
              </a:spcBef>
              <a:tabLst/>
              <a:defRPr sz="1200">
                <a:latin typeface="+mn-lt"/>
              </a:defRPr>
            </a:lvl3pPr>
            <a:lvl4pPr marL="485775" indent="-144463">
              <a:spcBef>
                <a:spcPts val="0"/>
              </a:spcBef>
              <a:tabLst/>
              <a:defRPr sz="1200">
                <a:latin typeface="+mn-lt"/>
              </a:defRPr>
            </a:lvl4pPr>
            <a:lvl5pPr marL="657225" indent="-157163">
              <a:spcBef>
                <a:spcPts val="0"/>
              </a:spcBef>
              <a:tabLst/>
              <a:defRPr sz="1200">
                <a:latin typeface="+mn-lt"/>
              </a:defRPr>
            </a:lvl5pPr>
            <a:lvl6pPr marL="806450" indent="-142875">
              <a:tabLst/>
              <a:defRPr sz="1200"/>
            </a:lvl6pPr>
          </a:lstStyle>
          <a:p>
            <a:pPr marL="0" marR="0" lvl="0" indent="0" algn="l" defTabSz="914400" rtl="0" eaLnBrk="1" fontAlgn="auto" latinLnBrk="0" hangingPunct="1">
              <a:lnSpc>
                <a:spcPct val="100000"/>
              </a:lnSpc>
              <a:spcBef>
                <a:spcPts val="800"/>
              </a:spcBef>
              <a:spcAft>
                <a:spcPts val="0"/>
              </a:spcAft>
              <a:buClrTx/>
              <a:buSzTx/>
              <a:buFontTx/>
              <a:buNone/>
              <a:tabLst/>
              <a:defRPr/>
            </a:pPr>
            <a:r>
              <a:rPr lang="en-US"/>
              <a:t>Enter “Yes/No”</a:t>
            </a:r>
          </a:p>
        </p:txBody>
      </p:sp>
      <p:sp>
        <p:nvSpPr>
          <p:cNvPr id="18" name="TextBox 17">
            <a:extLst>
              <a:ext uri="{FF2B5EF4-FFF2-40B4-BE49-F238E27FC236}">
                <a16:creationId xmlns:a16="http://schemas.microsoft.com/office/drawing/2014/main" id="{FEDC2D21-BB8E-56D0-D073-558C0EB731F7}"/>
              </a:ext>
            </a:extLst>
          </p:cNvPr>
          <p:cNvSpPr txBox="1"/>
          <p:nvPr userDrawn="1"/>
        </p:nvSpPr>
        <p:spPr>
          <a:xfrm>
            <a:off x="8709214" y="3173905"/>
            <a:ext cx="2405124" cy="339662"/>
          </a:xfrm>
          <a:prstGeom prst="rect">
            <a:avLst/>
          </a:prstGeom>
          <a:noFill/>
        </p:spPr>
        <p:txBody>
          <a:bodyPr wrap="square" lIns="0" tIns="0" rIns="0" bIns="0" rtlCol="0" anchor="t" anchorCtr="0">
            <a:noAutofit/>
          </a:bodyPr>
          <a:lstStyle/>
          <a:p>
            <a:r>
              <a:rPr lang="en-US" sz="1000" b="1" cap="all" spc="40" baseline="0">
                <a:solidFill>
                  <a:schemeClr val="accent3"/>
                </a:solidFill>
                <a:latin typeface="+mj-lt"/>
              </a:rPr>
              <a:t>Monetized</a:t>
            </a:r>
            <a:br>
              <a:rPr lang="en-US" sz="1000" b="1" cap="all" spc="40" baseline="0">
                <a:solidFill>
                  <a:schemeClr val="accent3"/>
                </a:solidFill>
                <a:latin typeface="+mj-lt"/>
              </a:rPr>
            </a:br>
            <a:r>
              <a:rPr lang="en-US" sz="1000" b="1" cap="all" spc="40" baseline="0">
                <a:solidFill>
                  <a:schemeClr val="accent3"/>
                </a:solidFill>
                <a:latin typeface="+mj-lt"/>
              </a:rPr>
              <a:t>(Sold To Your Customers):</a:t>
            </a:r>
          </a:p>
        </p:txBody>
      </p:sp>
      <p:sp>
        <p:nvSpPr>
          <p:cNvPr id="21" name="Text Placeholder 18">
            <a:extLst>
              <a:ext uri="{FF2B5EF4-FFF2-40B4-BE49-F238E27FC236}">
                <a16:creationId xmlns:a16="http://schemas.microsoft.com/office/drawing/2014/main" id="{11763A2E-4F0C-B126-5A4B-E78641A92D46}"/>
              </a:ext>
            </a:extLst>
          </p:cNvPr>
          <p:cNvSpPr>
            <a:spLocks noGrp="1"/>
          </p:cNvSpPr>
          <p:nvPr>
            <p:ph type="body" sz="quarter" idx="20" hasCustomPrompt="1"/>
          </p:nvPr>
        </p:nvSpPr>
        <p:spPr>
          <a:xfrm>
            <a:off x="8709214" y="3538816"/>
            <a:ext cx="3057305" cy="422728"/>
          </a:xfrm>
        </p:spPr>
        <p:txBody>
          <a:bodyPr>
            <a:noAutofit/>
          </a:bodyPr>
          <a:lstStyle>
            <a:lvl1pPr>
              <a:spcBef>
                <a:spcPts val="800"/>
              </a:spcBef>
              <a:defRPr sz="1200" spc="0" baseline="0">
                <a:latin typeface="+mn-lt"/>
              </a:defRPr>
            </a:lvl1pPr>
            <a:lvl2pPr marL="144463" indent="-138113">
              <a:spcBef>
                <a:spcPts val="300"/>
              </a:spcBef>
              <a:tabLst/>
              <a:defRPr sz="1200">
                <a:latin typeface="+mn-lt"/>
              </a:defRPr>
            </a:lvl2pPr>
            <a:lvl3pPr marL="328613" indent="-158750">
              <a:spcBef>
                <a:spcPts val="0"/>
              </a:spcBef>
              <a:tabLst/>
              <a:defRPr sz="1200">
                <a:latin typeface="+mn-lt"/>
              </a:defRPr>
            </a:lvl3pPr>
            <a:lvl4pPr marL="485775" indent="-144463">
              <a:spcBef>
                <a:spcPts val="0"/>
              </a:spcBef>
              <a:tabLst/>
              <a:defRPr sz="1200">
                <a:latin typeface="+mn-lt"/>
              </a:defRPr>
            </a:lvl4pPr>
            <a:lvl5pPr marL="657225" indent="-157163">
              <a:spcBef>
                <a:spcPts val="0"/>
              </a:spcBef>
              <a:tabLst/>
              <a:defRPr sz="1200">
                <a:latin typeface="+mn-lt"/>
              </a:defRPr>
            </a:lvl5pPr>
            <a:lvl6pPr marL="806450" indent="-142875">
              <a:tabLst/>
              <a:defRPr sz="1200"/>
            </a:lvl6pPr>
          </a:lstStyle>
          <a:p>
            <a:pPr marL="0" marR="0" lvl="0" indent="0" algn="l" defTabSz="914400" rtl="0" eaLnBrk="1" fontAlgn="auto" latinLnBrk="0" hangingPunct="1">
              <a:lnSpc>
                <a:spcPct val="100000"/>
              </a:lnSpc>
              <a:spcBef>
                <a:spcPts val="800"/>
              </a:spcBef>
              <a:spcAft>
                <a:spcPts val="0"/>
              </a:spcAft>
              <a:buClrTx/>
              <a:buSzTx/>
              <a:buFontTx/>
              <a:buNone/>
              <a:tabLst/>
              <a:defRPr/>
            </a:pPr>
            <a:r>
              <a:rPr lang="en-US"/>
              <a:t>Enter “Yes/No”</a:t>
            </a:r>
          </a:p>
        </p:txBody>
      </p:sp>
      <p:sp>
        <p:nvSpPr>
          <p:cNvPr id="25" name="TextBox 24">
            <a:extLst>
              <a:ext uri="{FF2B5EF4-FFF2-40B4-BE49-F238E27FC236}">
                <a16:creationId xmlns:a16="http://schemas.microsoft.com/office/drawing/2014/main" id="{A186D715-3962-3CD9-E824-26116B4A2C44}"/>
              </a:ext>
            </a:extLst>
          </p:cNvPr>
          <p:cNvSpPr txBox="1"/>
          <p:nvPr userDrawn="1"/>
        </p:nvSpPr>
        <p:spPr>
          <a:xfrm>
            <a:off x="8709214" y="4030786"/>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Co-Innovation With SAP:</a:t>
            </a:r>
          </a:p>
        </p:txBody>
      </p:sp>
      <p:sp>
        <p:nvSpPr>
          <p:cNvPr id="27" name="Text Placeholder 18">
            <a:extLst>
              <a:ext uri="{FF2B5EF4-FFF2-40B4-BE49-F238E27FC236}">
                <a16:creationId xmlns:a16="http://schemas.microsoft.com/office/drawing/2014/main" id="{2CE31ED0-1F67-457B-4802-3C34F82DFC24}"/>
              </a:ext>
            </a:extLst>
          </p:cNvPr>
          <p:cNvSpPr>
            <a:spLocks noGrp="1"/>
          </p:cNvSpPr>
          <p:nvPr>
            <p:ph type="body" sz="quarter" idx="21" hasCustomPrompt="1"/>
          </p:nvPr>
        </p:nvSpPr>
        <p:spPr>
          <a:xfrm>
            <a:off x="8709214" y="5115459"/>
            <a:ext cx="3057305" cy="229449"/>
          </a:xfrm>
        </p:spPr>
        <p:txBody>
          <a:bodyPr>
            <a:noAutofit/>
          </a:bodyPr>
          <a:lstStyle>
            <a:lvl1pPr>
              <a:spcBef>
                <a:spcPts val="800"/>
              </a:spcBef>
              <a:defRPr sz="1200" spc="0" baseline="0">
                <a:latin typeface="+mn-lt"/>
              </a:defRPr>
            </a:lvl1pPr>
            <a:lvl2pPr marL="144463" indent="-138113">
              <a:spcBef>
                <a:spcPts val="300"/>
              </a:spcBef>
              <a:tabLst/>
              <a:defRPr sz="1200">
                <a:latin typeface="+mn-lt"/>
              </a:defRPr>
            </a:lvl2pPr>
            <a:lvl3pPr marL="328613" indent="-158750">
              <a:spcBef>
                <a:spcPts val="0"/>
              </a:spcBef>
              <a:tabLst/>
              <a:defRPr sz="1200">
                <a:latin typeface="+mn-lt"/>
              </a:defRPr>
            </a:lvl3pPr>
            <a:lvl4pPr marL="485775" indent="-144463">
              <a:spcBef>
                <a:spcPts val="0"/>
              </a:spcBef>
              <a:tabLst/>
              <a:defRPr sz="1200">
                <a:latin typeface="+mn-lt"/>
              </a:defRPr>
            </a:lvl4pPr>
            <a:lvl5pPr marL="657225" indent="-157163">
              <a:spcBef>
                <a:spcPts val="0"/>
              </a:spcBef>
              <a:tabLst/>
              <a:defRPr sz="1200">
                <a:latin typeface="+mn-lt"/>
              </a:defRPr>
            </a:lvl5pPr>
            <a:lvl6pPr marL="806450" indent="-142875">
              <a:tabLst/>
              <a:defRPr sz="1200"/>
            </a:lvl6pPr>
          </a:lstStyle>
          <a:p>
            <a:pPr lvl="0"/>
            <a:r>
              <a:rPr lang="en-US"/>
              <a:t>Enter number of customers</a:t>
            </a:r>
          </a:p>
        </p:txBody>
      </p:sp>
      <p:sp>
        <p:nvSpPr>
          <p:cNvPr id="14" name="TextBox 13">
            <a:extLst>
              <a:ext uri="{FF2B5EF4-FFF2-40B4-BE49-F238E27FC236}">
                <a16:creationId xmlns:a16="http://schemas.microsoft.com/office/drawing/2014/main" id="{0EBA147B-4748-6C7C-89D0-EC4C681BA5E3}"/>
              </a:ext>
            </a:extLst>
          </p:cNvPr>
          <p:cNvSpPr txBox="1"/>
          <p:nvPr userDrawn="1"/>
        </p:nvSpPr>
        <p:spPr>
          <a:xfrm>
            <a:off x="8709214" y="4748902"/>
            <a:ext cx="2405124" cy="339662"/>
          </a:xfrm>
          <a:prstGeom prst="rect">
            <a:avLst/>
          </a:prstGeom>
          <a:noFill/>
        </p:spPr>
        <p:txBody>
          <a:bodyPr wrap="square" lIns="0" tIns="0" rIns="0" bIns="0" rtlCol="0" anchor="t" anchorCtr="0">
            <a:noAutofit/>
          </a:bodyPr>
          <a:lstStyle/>
          <a:p>
            <a:r>
              <a:rPr lang="en-US" sz="1000" b="1" cap="all" spc="40" baseline="0">
                <a:solidFill>
                  <a:schemeClr val="accent3"/>
                </a:solidFill>
                <a:latin typeface="+mj-lt"/>
              </a:rPr>
              <a:t>Number of Customers Using The Solution/APP:</a:t>
            </a:r>
          </a:p>
        </p:txBody>
      </p:sp>
      <p:sp>
        <p:nvSpPr>
          <p:cNvPr id="15" name="Text Placeholder 18">
            <a:extLst>
              <a:ext uri="{FF2B5EF4-FFF2-40B4-BE49-F238E27FC236}">
                <a16:creationId xmlns:a16="http://schemas.microsoft.com/office/drawing/2014/main" id="{E437F18A-48E5-1803-7021-A06F355FF109}"/>
              </a:ext>
            </a:extLst>
          </p:cNvPr>
          <p:cNvSpPr>
            <a:spLocks noGrp="1"/>
          </p:cNvSpPr>
          <p:nvPr>
            <p:ph type="body" sz="quarter" idx="22" hasCustomPrompt="1"/>
          </p:nvPr>
        </p:nvSpPr>
        <p:spPr>
          <a:xfrm>
            <a:off x="8709214" y="4217887"/>
            <a:ext cx="3057305" cy="504119"/>
          </a:xfrm>
        </p:spPr>
        <p:txBody>
          <a:bodyPr>
            <a:noAutofit/>
          </a:bodyPr>
          <a:lstStyle>
            <a:lvl1pPr>
              <a:spcBef>
                <a:spcPts val="800"/>
              </a:spcBef>
              <a:defRPr sz="1200" spc="0" baseline="0">
                <a:latin typeface="+mn-lt"/>
              </a:defRPr>
            </a:lvl1pPr>
            <a:lvl2pPr marL="144463" indent="-138113">
              <a:spcBef>
                <a:spcPts val="300"/>
              </a:spcBef>
              <a:tabLst/>
              <a:defRPr sz="1200">
                <a:latin typeface="+mn-lt"/>
              </a:defRPr>
            </a:lvl2pPr>
            <a:lvl3pPr marL="328613" indent="-158750">
              <a:spcBef>
                <a:spcPts val="0"/>
              </a:spcBef>
              <a:tabLst/>
              <a:defRPr sz="1200">
                <a:latin typeface="+mn-lt"/>
              </a:defRPr>
            </a:lvl3pPr>
            <a:lvl4pPr marL="485775" indent="-144463">
              <a:spcBef>
                <a:spcPts val="0"/>
              </a:spcBef>
              <a:tabLst/>
              <a:defRPr sz="1200">
                <a:latin typeface="+mn-lt"/>
              </a:defRPr>
            </a:lvl4pPr>
            <a:lvl5pPr marL="657225" indent="-157163">
              <a:spcBef>
                <a:spcPts val="0"/>
              </a:spcBef>
              <a:tabLst/>
              <a:defRPr sz="1200">
                <a:latin typeface="+mn-lt"/>
              </a:defRPr>
            </a:lvl5pPr>
            <a:lvl6pPr marL="806450" indent="-142875">
              <a:tabLst/>
              <a:defRPr sz="1200"/>
            </a:lvl6pPr>
          </a:lstStyle>
          <a:p>
            <a:pPr marL="0" marR="0" lvl="0" indent="0" algn="l" defTabSz="914400" rtl="0" eaLnBrk="1" fontAlgn="auto" latinLnBrk="0" hangingPunct="1">
              <a:lnSpc>
                <a:spcPct val="100000"/>
              </a:lnSpc>
              <a:spcBef>
                <a:spcPts val="800"/>
              </a:spcBef>
              <a:spcAft>
                <a:spcPts val="0"/>
              </a:spcAft>
              <a:buClrTx/>
              <a:buSzTx/>
              <a:buFontTx/>
              <a:buNone/>
              <a:tabLst/>
              <a:defRPr/>
            </a:pPr>
            <a:r>
              <a:rPr lang="en-US"/>
              <a:t>Enter “Yes/No”</a:t>
            </a:r>
          </a:p>
        </p:txBody>
      </p:sp>
      <p:sp>
        <p:nvSpPr>
          <p:cNvPr id="16" name="Text Placeholder 18">
            <a:extLst>
              <a:ext uri="{FF2B5EF4-FFF2-40B4-BE49-F238E27FC236}">
                <a16:creationId xmlns:a16="http://schemas.microsoft.com/office/drawing/2014/main" id="{B3A730E2-65B1-7F68-FD6F-72C3FEFE0CAA}"/>
              </a:ext>
            </a:extLst>
          </p:cNvPr>
          <p:cNvSpPr>
            <a:spLocks noGrp="1"/>
          </p:cNvSpPr>
          <p:nvPr>
            <p:ph type="body" sz="quarter" idx="23" hasCustomPrompt="1"/>
          </p:nvPr>
        </p:nvSpPr>
        <p:spPr>
          <a:xfrm>
            <a:off x="8709214" y="5619725"/>
            <a:ext cx="3057305" cy="756629"/>
          </a:xfrm>
        </p:spPr>
        <p:txBody>
          <a:bodyPr>
            <a:noAutofit/>
          </a:bodyPr>
          <a:lstStyle>
            <a:lvl1pPr>
              <a:spcBef>
                <a:spcPts val="800"/>
              </a:spcBef>
              <a:defRPr sz="1200" spc="0" baseline="0">
                <a:latin typeface="+mn-lt"/>
              </a:defRPr>
            </a:lvl1pPr>
            <a:lvl2pPr marL="144463" indent="-138113">
              <a:spcBef>
                <a:spcPts val="300"/>
              </a:spcBef>
              <a:tabLst/>
              <a:defRPr sz="1200">
                <a:latin typeface="+mn-lt"/>
              </a:defRPr>
            </a:lvl2pPr>
            <a:lvl3pPr marL="328613" indent="-158750">
              <a:spcBef>
                <a:spcPts val="0"/>
              </a:spcBef>
              <a:tabLst/>
              <a:defRPr sz="1200">
                <a:latin typeface="+mn-lt"/>
              </a:defRPr>
            </a:lvl3pPr>
            <a:lvl4pPr marL="485775" indent="-144463">
              <a:spcBef>
                <a:spcPts val="0"/>
              </a:spcBef>
              <a:tabLst/>
              <a:defRPr sz="1200">
                <a:latin typeface="+mn-lt"/>
              </a:defRPr>
            </a:lvl4pPr>
            <a:lvl5pPr marL="657225" indent="-157163">
              <a:spcBef>
                <a:spcPts val="0"/>
              </a:spcBef>
              <a:tabLst/>
              <a:defRPr sz="1200">
                <a:latin typeface="+mn-lt"/>
              </a:defRPr>
            </a:lvl5pPr>
            <a:lvl6pPr marL="806450" indent="-142875">
              <a:tabLst/>
              <a:defRPr sz="1200"/>
            </a:lvl6pPr>
          </a:lstStyle>
          <a:p>
            <a:pPr lvl="0"/>
            <a:r>
              <a:rPr lang="en-US"/>
              <a:t>Enter link to solution on SAP Store/other site where the solution is listed</a:t>
            </a:r>
          </a:p>
        </p:txBody>
      </p:sp>
      <p:cxnSp>
        <p:nvCxnSpPr>
          <p:cNvPr id="8" name="Straight Connector 7">
            <a:extLst>
              <a:ext uri="{FF2B5EF4-FFF2-40B4-BE49-F238E27FC236}">
                <a16:creationId xmlns:a16="http://schemas.microsoft.com/office/drawing/2014/main" id="{FAAFB694-57E6-0E55-9F4E-22814F87D5F6}"/>
              </a:ext>
            </a:extLst>
          </p:cNvPr>
          <p:cNvCxnSpPr>
            <a:cxnSpLocks/>
          </p:cNvCxnSpPr>
          <p:nvPr userDrawn="1"/>
        </p:nvCxnSpPr>
        <p:spPr>
          <a:xfrm>
            <a:off x="8312557" y="1585923"/>
            <a:ext cx="0" cy="4748778"/>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0A9598-3A7D-F363-4FEB-B34812CD27B0}"/>
              </a:ext>
            </a:extLst>
          </p:cNvPr>
          <p:cNvSpPr txBox="1"/>
          <p:nvPr userDrawn="1"/>
        </p:nvSpPr>
        <p:spPr>
          <a:xfrm>
            <a:off x="424144" y="318734"/>
            <a:ext cx="6738655" cy="485498"/>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b="1" i="0" kern="1200" baseline="0">
                <a:solidFill>
                  <a:schemeClr val="accent1"/>
                </a:solidFill>
                <a:latin typeface="+mj-lt"/>
                <a:ea typeface="+mj-ea"/>
                <a:cs typeface="Arial" panose="020B0604020202020204" pitchFamily="34" charset="0"/>
              </a:rPr>
              <a:t>Deployment Details 2 of 3</a:t>
            </a:r>
            <a:endParaRPr lang="en-US" sz="1800">
              <a:latin typeface="+mj-lt"/>
              <a:cs typeface="Helvetica" panose="020B0604020202020204" pitchFamily="34" charset="0"/>
            </a:endParaRPr>
          </a:p>
        </p:txBody>
      </p:sp>
      <p:sp>
        <p:nvSpPr>
          <p:cNvPr id="7" name="TextBox 6">
            <a:extLst>
              <a:ext uri="{FF2B5EF4-FFF2-40B4-BE49-F238E27FC236}">
                <a16:creationId xmlns:a16="http://schemas.microsoft.com/office/drawing/2014/main" id="{3AB18015-2E46-363D-BCCF-50D3A36B59EF}"/>
              </a:ext>
            </a:extLst>
          </p:cNvPr>
          <p:cNvSpPr txBox="1"/>
          <p:nvPr userDrawn="1"/>
        </p:nvSpPr>
        <p:spPr>
          <a:xfrm>
            <a:off x="408017" y="863002"/>
            <a:ext cx="7904540" cy="553998"/>
          </a:xfrm>
          <a:prstGeom prst="rect">
            <a:avLst/>
          </a:prstGeom>
          <a:noFill/>
        </p:spPr>
        <p:txBody>
          <a:bodyPr wrap="square" lIns="0" tIns="0" rIns="0" bIns="0">
            <a:spAutoFit/>
          </a:bodyPr>
          <a:lstStyle/>
          <a:p>
            <a:r>
              <a:rPr lang="en-US" sz="1800" kern="1200" spc="0" baseline="0">
                <a:solidFill>
                  <a:srgbClr val="00144A"/>
                </a:solidFill>
                <a:effectLst/>
                <a:latin typeface="+mn-lt"/>
                <a:ea typeface="+mn-ea"/>
                <a:cs typeface="Arial" panose="020B0604020202020204" pitchFamily="34" charset="0"/>
              </a:rPr>
              <a:t>The following SAP Business Technology Platform (BTP) Solutions are part of the project:</a:t>
            </a:r>
          </a:p>
        </p:txBody>
      </p:sp>
    </p:spTree>
    <p:extLst>
      <p:ext uri="{BB962C8B-B14F-4D97-AF65-F5344CB8AC3E}">
        <p14:creationId xmlns:p14="http://schemas.microsoft.com/office/powerpoint/2010/main" val="2873064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Deployment Details 3 of 3">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BD322F-2707-46D7-4C2A-8D66DDD33067}"/>
              </a:ext>
            </a:extLst>
          </p:cNvPr>
          <p:cNvSpPr>
            <a:spLocks noGrp="1"/>
          </p:cNvSpPr>
          <p:nvPr>
            <p:ph idx="1"/>
          </p:nvPr>
        </p:nvSpPr>
        <p:spPr>
          <a:xfrm>
            <a:off x="425482" y="1585924"/>
            <a:ext cx="7495142" cy="4191628"/>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57AE1DD-DFC2-59E6-05E0-0FA7E6DE597A}"/>
              </a:ext>
            </a:extLst>
          </p:cNvPr>
          <p:cNvSpPr>
            <a:spLocks noGrp="1"/>
          </p:cNvSpPr>
          <p:nvPr>
            <p:ph type="ftr" sz="quarter" idx="11"/>
          </p:nvPr>
        </p:nvSpPr>
        <p:spPr/>
        <p:txBody>
          <a:bodyPr/>
          <a:lstStyle/>
          <a:p>
            <a:r>
              <a:rPr lang="en-US"/>
              <a:t>© 2023 SAP SE or an SAP affiliate company. All rights reserved | PUBLIC</a:t>
            </a:r>
          </a:p>
        </p:txBody>
      </p:sp>
      <p:sp>
        <p:nvSpPr>
          <p:cNvPr id="6" name="Slide Number Placeholder 5">
            <a:extLst>
              <a:ext uri="{FF2B5EF4-FFF2-40B4-BE49-F238E27FC236}">
                <a16:creationId xmlns:a16="http://schemas.microsoft.com/office/drawing/2014/main" id="{074CEED6-1BBC-5DBC-5250-FD713FE9DA72}"/>
              </a:ext>
            </a:extLst>
          </p:cNvPr>
          <p:cNvSpPr>
            <a:spLocks noGrp="1"/>
          </p:cNvSpPr>
          <p:nvPr>
            <p:ph type="sldNum" sz="quarter" idx="12"/>
          </p:nvPr>
        </p:nvSpPr>
        <p:spPr/>
        <p:txBody>
          <a:bodyPr/>
          <a:lstStyle/>
          <a:p>
            <a:fld id="{7ED02089-8B24-8A4C-B7B6-0E63FA0D18D0}" type="slidenum">
              <a:rPr lang="en-US" smtClean="0"/>
              <a:t>‹#›</a:t>
            </a:fld>
            <a:endParaRPr lang="en-US"/>
          </a:p>
        </p:txBody>
      </p:sp>
      <p:sp>
        <p:nvSpPr>
          <p:cNvPr id="13" name="TextBox 12">
            <a:extLst>
              <a:ext uri="{FF2B5EF4-FFF2-40B4-BE49-F238E27FC236}">
                <a16:creationId xmlns:a16="http://schemas.microsoft.com/office/drawing/2014/main" id="{A477CEBC-4FD5-3C6C-C093-057B16737F8A}"/>
              </a:ext>
            </a:extLst>
          </p:cNvPr>
          <p:cNvSpPr txBox="1"/>
          <p:nvPr userDrawn="1"/>
        </p:nvSpPr>
        <p:spPr>
          <a:xfrm>
            <a:off x="8935919" y="1926411"/>
            <a:ext cx="2815771"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SAP Discovery center mission:</a:t>
            </a:r>
          </a:p>
        </p:txBody>
      </p:sp>
      <p:cxnSp>
        <p:nvCxnSpPr>
          <p:cNvPr id="4" name="Straight Connector 3">
            <a:extLst>
              <a:ext uri="{FF2B5EF4-FFF2-40B4-BE49-F238E27FC236}">
                <a16:creationId xmlns:a16="http://schemas.microsoft.com/office/drawing/2014/main" id="{E24A04E5-6D66-4DFB-D03B-300E42A3B8B2}"/>
              </a:ext>
            </a:extLst>
          </p:cNvPr>
          <p:cNvCxnSpPr>
            <a:cxnSpLocks/>
          </p:cNvCxnSpPr>
          <p:nvPr userDrawn="1"/>
        </p:nvCxnSpPr>
        <p:spPr>
          <a:xfrm>
            <a:off x="8312557" y="1585923"/>
            <a:ext cx="0" cy="4191628"/>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Text Placeholder 18">
            <a:extLst>
              <a:ext uri="{FF2B5EF4-FFF2-40B4-BE49-F238E27FC236}">
                <a16:creationId xmlns:a16="http://schemas.microsoft.com/office/drawing/2014/main" id="{B4332677-F16C-F87A-F4E2-CE4FB415E6A7}"/>
              </a:ext>
            </a:extLst>
          </p:cNvPr>
          <p:cNvSpPr>
            <a:spLocks noGrp="1"/>
          </p:cNvSpPr>
          <p:nvPr>
            <p:ph type="body" sz="quarter" idx="29" hasCustomPrompt="1"/>
          </p:nvPr>
        </p:nvSpPr>
        <p:spPr>
          <a:xfrm>
            <a:off x="8654861" y="2185351"/>
            <a:ext cx="3111658" cy="3592200"/>
          </a:xfrm>
        </p:spPr>
        <p:txBody>
          <a:bodyPr>
            <a:noAutofit/>
          </a:bodyPr>
          <a:lstStyle>
            <a:lvl1pPr>
              <a:spcBef>
                <a:spcPts val="1200"/>
              </a:spcBef>
              <a:defRPr sz="1400" spc="40" baseline="0">
                <a:latin typeface="+mn-lt"/>
              </a:defRPr>
            </a:lvl1pPr>
            <a:lvl2pPr marL="144463" indent="-138113">
              <a:spcBef>
                <a:spcPts val="0"/>
              </a:spcBef>
              <a:tabLst/>
              <a:defRPr sz="1400">
                <a:latin typeface="+mn-lt"/>
              </a:defRPr>
            </a:lvl2pPr>
            <a:lvl3pPr marL="328613" indent="-158750">
              <a:spcBef>
                <a:spcPts val="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pPr lvl="0"/>
            <a:r>
              <a:rPr lang="en-US"/>
              <a:t>Specify link to mission</a:t>
            </a:r>
            <a:br>
              <a:rPr lang="en-US"/>
            </a:br>
            <a:r>
              <a:rPr lang="en-US"/>
              <a:t>Explain contribution to the project</a:t>
            </a:r>
          </a:p>
        </p:txBody>
      </p:sp>
      <p:sp>
        <p:nvSpPr>
          <p:cNvPr id="17" name="TextBox 16">
            <a:extLst>
              <a:ext uri="{FF2B5EF4-FFF2-40B4-BE49-F238E27FC236}">
                <a16:creationId xmlns:a16="http://schemas.microsoft.com/office/drawing/2014/main" id="{AAAB4D6E-F53A-B266-1A95-F6181CAA94EF}"/>
              </a:ext>
            </a:extLst>
          </p:cNvPr>
          <p:cNvSpPr txBox="1"/>
          <p:nvPr userDrawn="1"/>
        </p:nvSpPr>
        <p:spPr>
          <a:xfrm>
            <a:off x="8654861" y="1556778"/>
            <a:ext cx="2815771" cy="215444"/>
          </a:xfrm>
          <a:prstGeom prst="rect">
            <a:avLst/>
          </a:prstGeom>
          <a:noFill/>
        </p:spPr>
        <p:txBody>
          <a:bodyPr wrap="square" lIns="0" tIns="0" rIns="0" bIns="0" rtlCol="0" anchor="ctr" anchorCtr="0">
            <a:spAutoFit/>
          </a:bodyPr>
          <a:lstStyle/>
          <a:p>
            <a:r>
              <a:rPr lang="en-US" sz="1400" b="1" cap="none" spc="0" baseline="0">
                <a:solidFill>
                  <a:schemeClr val="accent1"/>
                </a:solidFill>
                <a:latin typeface="+mj-lt"/>
              </a:rPr>
              <a:t>Other Packages</a:t>
            </a:r>
          </a:p>
        </p:txBody>
      </p:sp>
      <p:sp>
        <p:nvSpPr>
          <p:cNvPr id="18" name="Text Placeholder 17">
            <a:extLst>
              <a:ext uri="{FF2B5EF4-FFF2-40B4-BE49-F238E27FC236}">
                <a16:creationId xmlns:a16="http://schemas.microsoft.com/office/drawing/2014/main" id="{14D33EB9-70AE-6682-15E9-1BA4D9A5E510}"/>
              </a:ext>
            </a:extLst>
          </p:cNvPr>
          <p:cNvSpPr>
            <a:spLocks noGrp="1"/>
          </p:cNvSpPr>
          <p:nvPr>
            <p:ph type="body" sz="quarter" idx="32" hasCustomPrompt="1"/>
          </p:nvPr>
        </p:nvSpPr>
        <p:spPr>
          <a:xfrm>
            <a:off x="8654861" y="1900055"/>
            <a:ext cx="206600" cy="206600"/>
          </a:xfrm>
          <a:prstGeom prst="ellipse">
            <a:avLst/>
          </a:prstGeom>
          <a:solidFill>
            <a:schemeClr val="bg1"/>
          </a:solidFill>
          <a:ln w="19050">
            <a:solidFill>
              <a:schemeClr val="accent3"/>
            </a:solidFill>
          </a:ln>
        </p:spPr>
        <p:txBody>
          <a:bodyPr anchor="ctr" anchorCtr="1">
            <a:normAutofit/>
          </a:bodyPr>
          <a:lstStyle>
            <a:lvl1pPr>
              <a:defRPr sz="100"/>
            </a:lvl1pPr>
          </a:lstStyle>
          <a:p>
            <a:pPr lvl="0"/>
            <a:r>
              <a:rPr lang="en-US"/>
              <a:t>1</a:t>
            </a:r>
          </a:p>
        </p:txBody>
      </p:sp>
      <p:sp>
        <p:nvSpPr>
          <p:cNvPr id="7" name="TextBox 6">
            <a:extLst>
              <a:ext uri="{FF2B5EF4-FFF2-40B4-BE49-F238E27FC236}">
                <a16:creationId xmlns:a16="http://schemas.microsoft.com/office/drawing/2014/main" id="{E8114936-86C8-162D-54B0-EB0F9A61F372}"/>
              </a:ext>
            </a:extLst>
          </p:cNvPr>
          <p:cNvSpPr txBox="1"/>
          <p:nvPr userDrawn="1"/>
        </p:nvSpPr>
        <p:spPr>
          <a:xfrm>
            <a:off x="424144" y="318734"/>
            <a:ext cx="6738655" cy="485498"/>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b="1" i="0" kern="1200" baseline="0">
                <a:solidFill>
                  <a:schemeClr val="accent1"/>
                </a:solidFill>
                <a:latin typeface="+mj-lt"/>
                <a:ea typeface="+mj-ea"/>
                <a:cs typeface="Arial" panose="020B0604020202020204" pitchFamily="34" charset="0"/>
              </a:rPr>
              <a:t>Deployment Details 3 of 3</a:t>
            </a:r>
            <a:endParaRPr lang="en-US" sz="1800">
              <a:latin typeface="+mj-lt"/>
              <a:cs typeface="Helvetica" panose="020B0604020202020204" pitchFamily="34" charset="0"/>
            </a:endParaRPr>
          </a:p>
        </p:txBody>
      </p:sp>
      <p:sp>
        <p:nvSpPr>
          <p:cNvPr id="9" name="TextBox 8">
            <a:extLst>
              <a:ext uri="{FF2B5EF4-FFF2-40B4-BE49-F238E27FC236}">
                <a16:creationId xmlns:a16="http://schemas.microsoft.com/office/drawing/2014/main" id="{FEB6BD0D-6BE1-851B-0C94-B5AB5B2965D0}"/>
              </a:ext>
            </a:extLst>
          </p:cNvPr>
          <p:cNvSpPr txBox="1"/>
          <p:nvPr userDrawn="1"/>
        </p:nvSpPr>
        <p:spPr>
          <a:xfrm>
            <a:off x="408017" y="863002"/>
            <a:ext cx="7904540" cy="553998"/>
          </a:xfrm>
          <a:prstGeom prst="rect">
            <a:avLst/>
          </a:prstGeom>
          <a:noFill/>
        </p:spPr>
        <p:txBody>
          <a:bodyPr wrap="square" lIns="0" tIns="0" rIns="0" bIns="0">
            <a:spAutoFit/>
          </a:bodyPr>
          <a:lstStyle/>
          <a:p>
            <a:r>
              <a:rPr lang="en-US" sz="1800" kern="1200" spc="0" baseline="0">
                <a:solidFill>
                  <a:srgbClr val="00144A"/>
                </a:solidFill>
                <a:effectLst/>
                <a:latin typeface="+mn-lt"/>
                <a:ea typeface="+mn-ea"/>
                <a:cs typeface="Arial" panose="020B0604020202020204" pitchFamily="34" charset="0"/>
              </a:rPr>
              <a:t>The following offerings from SAP Services, Support or application packages were utilized during the implementation or deployment phase</a:t>
            </a:r>
          </a:p>
        </p:txBody>
      </p:sp>
    </p:spTree>
    <p:extLst>
      <p:ext uri="{BB962C8B-B14F-4D97-AF65-F5344CB8AC3E}">
        <p14:creationId xmlns:p14="http://schemas.microsoft.com/office/powerpoint/2010/main" val="2888950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Additional Informa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7AE1DD-DFC2-59E6-05E0-0FA7E6DE597A}"/>
              </a:ext>
            </a:extLst>
          </p:cNvPr>
          <p:cNvSpPr>
            <a:spLocks noGrp="1"/>
          </p:cNvSpPr>
          <p:nvPr>
            <p:ph type="ftr" sz="quarter" idx="11"/>
          </p:nvPr>
        </p:nvSpPr>
        <p:spPr/>
        <p:txBody>
          <a:bodyPr/>
          <a:lstStyle/>
          <a:p>
            <a:r>
              <a:rPr lang="en-US"/>
              <a:t>© 2023 SAP SE or an SAP affiliate company. All rights reserved | PUBLIC</a:t>
            </a:r>
          </a:p>
        </p:txBody>
      </p:sp>
      <p:sp>
        <p:nvSpPr>
          <p:cNvPr id="6" name="Slide Number Placeholder 5">
            <a:extLst>
              <a:ext uri="{FF2B5EF4-FFF2-40B4-BE49-F238E27FC236}">
                <a16:creationId xmlns:a16="http://schemas.microsoft.com/office/drawing/2014/main" id="{074CEED6-1BBC-5DBC-5250-FD713FE9DA72}"/>
              </a:ext>
            </a:extLst>
          </p:cNvPr>
          <p:cNvSpPr>
            <a:spLocks noGrp="1"/>
          </p:cNvSpPr>
          <p:nvPr>
            <p:ph type="sldNum" sz="quarter" idx="12"/>
          </p:nvPr>
        </p:nvSpPr>
        <p:spPr/>
        <p:txBody>
          <a:bodyPr/>
          <a:lstStyle/>
          <a:p>
            <a:fld id="{7ED02089-8B24-8A4C-B7B6-0E63FA0D18D0}" type="slidenum">
              <a:rPr lang="en-US" smtClean="0"/>
              <a:t>‹#›</a:t>
            </a:fld>
            <a:endParaRPr lang="en-US"/>
          </a:p>
        </p:txBody>
      </p:sp>
      <p:sp>
        <p:nvSpPr>
          <p:cNvPr id="26" name="Text Placeholder 18">
            <a:extLst>
              <a:ext uri="{FF2B5EF4-FFF2-40B4-BE49-F238E27FC236}">
                <a16:creationId xmlns:a16="http://schemas.microsoft.com/office/drawing/2014/main" id="{5C4AFF9C-A5D8-88DB-047D-2A5AAB26A3DD}"/>
              </a:ext>
            </a:extLst>
          </p:cNvPr>
          <p:cNvSpPr>
            <a:spLocks noGrp="1"/>
          </p:cNvSpPr>
          <p:nvPr>
            <p:ph type="body" sz="quarter" idx="31" hasCustomPrompt="1"/>
          </p:nvPr>
        </p:nvSpPr>
        <p:spPr>
          <a:xfrm>
            <a:off x="425482" y="1379825"/>
            <a:ext cx="11363743" cy="2333194"/>
          </a:xfrm>
        </p:spPr>
        <p:txBody>
          <a:bodyPr numCol="1" spcCol="548640">
            <a:noAutofit/>
          </a:bodyPr>
          <a:lstStyle>
            <a:lvl1pPr>
              <a:lnSpc>
                <a:spcPct val="105000"/>
              </a:lnSpc>
              <a:spcBef>
                <a:spcPts val="1000"/>
              </a:spcBef>
              <a:defRPr sz="1400" spc="0" baseline="0">
                <a:latin typeface="+mn-lt"/>
              </a:defRPr>
            </a:lvl1pPr>
            <a:lvl2pPr marL="144463" indent="-138113">
              <a:spcBef>
                <a:spcPts val="400"/>
              </a:spcBef>
              <a:tabLst/>
              <a:defRPr sz="1400">
                <a:latin typeface="+mn-lt"/>
              </a:defRPr>
            </a:lvl2pPr>
            <a:lvl3pPr marL="328613" indent="-158750">
              <a:spcBef>
                <a:spcPts val="10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pPr lvl="0"/>
            <a:r>
              <a:rPr lang="en-US"/>
              <a:t>Provide additional information, for example: 1) Clarify how your innovation contributes to a better tomorrow for everyone – not just “maximizing operational efficiency.” 2) Additional quotes from how the innovation has been impactful in improving business. 3) Relevant screenshots, specifics about your innovation journey 4) Future plans. As part of your submission, you are able to provide supporting collateral such link to a video(do not embed a video) or any other content on the project you may have. Please share the link/provide a screenshot or embed the PDF version onto this slide. Please note: Any additional supporting collateral must be accessible for our selection committee and panel judges to access via this deck. Bullets are acceptable as well as paragraphs. (Limit to 100 words)</a:t>
            </a:r>
          </a:p>
        </p:txBody>
      </p:sp>
      <p:sp>
        <p:nvSpPr>
          <p:cNvPr id="3" name="TextBox 2">
            <a:extLst>
              <a:ext uri="{FF2B5EF4-FFF2-40B4-BE49-F238E27FC236}">
                <a16:creationId xmlns:a16="http://schemas.microsoft.com/office/drawing/2014/main" id="{A4FBC6D9-A460-2182-436C-2BC29806FE42}"/>
              </a:ext>
            </a:extLst>
          </p:cNvPr>
          <p:cNvSpPr txBox="1"/>
          <p:nvPr userDrawn="1"/>
        </p:nvSpPr>
        <p:spPr>
          <a:xfrm>
            <a:off x="424144" y="318733"/>
            <a:ext cx="6738655" cy="914400"/>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b="1" i="0" kern="1200" baseline="0">
                <a:solidFill>
                  <a:schemeClr val="accent1"/>
                </a:solidFill>
                <a:latin typeface="+mj-lt"/>
                <a:ea typeface="+mj-ea"/>
                <a:cs typeface="Arial" panose="020B0604020202020204" pitchFamily="34" charset="0"/>
              </a:rPr>
              <a:t>Additional Information</a:t>
            </a:r>
            <a:endParaRPr lang="en-US" sz="1800">
              <a:latin typeface="+mj-lt"/>
              <a:cs typeface="Helvetica" panose="020B0604020202020204" pitchFamily="34" charset="0"/>
            </a:endParaRPr>
          </a:p>
        </p:txBody>
      </p:sp>
    </p:spTree>
    <p:extLst>
      <p:ext uri="{BB962C8B-B14F-4D97-AF65-F5344CB8AC3E}">
        <p14:creationId xmlns:p14="http://schemas.microsoft.com/office/powerpoint/2010/main" val="254777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ny Informa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7AE1DD-DFC2-59E6-05E0-0FA7E6DE597A}"/>
              </a:ext>
            </a:extLst>
          </p:cNvPr>
          <p:cNvSpPr>
            <a:spLocks noGrp="1"/>
          </p:cNvSpPr>
          <p:nvPr>
            <p:ph type="ftr" sz="quarter" idx="11"/>
          </p:nvPr>
        </p:nvSpPr>
        <p:spPr/>
        <p:txBody>
          <a:bodyPr/>
          <a:lstStyle/>
          <a:p>
            <a:r>
              <a:rPr lang="en-US"/>
              <a:t>© 2023 SAP SE or an SAP affiliate company. All rights reserved | PUBLIC</a:t>
            </a:r>
          </a:p>
        </p:txBody>
      </p:sp>
      <p:sp>
        <p:nvSpPr>
          <p:cNvPr id="6" name="Slide Number Placeholder 5">
            <a:extLst>
              <a:ext uri="{FF2B5EF4-FFF2-40B4-BE49-F238E27FC236}">
                <a16:creationId xmlns:a16="http://schemas.microsoft.com/office/drawing/2014/main" id="{074CEED6-1BBC-5DBC-5250-FD713FE9DA72}"/>
              </a:ext>
            </a:extLst>
          </p:cNvPr>
          <p:cNvSpPr>
            <a:spLocks noGrp="1"/>
          </p:cNvSpPr>
          <p:nvPr>
            <p:ph type="sldNum" sz="quarter" idx="12"/>
          </p:nvPr>
        </p:nvSpPr>
        <p:spPr/>
        <p:txBody>
          <a:bodyPr/>
          <a:lstStyle/>
          <a:p>
            <a:fld id="{7ED02089-8B24-8A4C-B7B6-0E63FA0D18D0}" type="slidenum">
              <a:rPr lang="en-US" smtClean="0"/>
              <a:t>‹#›</a:t>
            </a:fld>
            <a:endParaRPr lang="en-US"/>
          </a:p>
        </p:txBody>
      </p:sp>
      <p:sp>
        <p:nvSpPr>
          <p:cNvPr id="13" name="TextBox 12">
            <a:extLst>
              <a:ext uri="{FF2B5EF4-FFF2-40B4-BE49-F238E27FC236}">
                <a16:creationId xmlns:a16="http://schemas.microsoft.com/office/drawing/2014/main" id="{A477CEBC-4FD5-3C6C-C093-057B16737F8A}"/>
              </a:ext>
            </a:extLst>
          </p:cNvPr>
          <p:cNvSpPr txBox="1"/>
          <p:nvPr userDrawn="1"/>
        </p:nvSpPr>
        <p:spPr>
          <a:xfrm>
            <a:off x="425482" y="1405555"/>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Company Name:</a:t>
            </a:r>
          </a:p>
        </p:txBody>
      </p:sp>
      <p:sp>
        <p:nvSpPr>
          <p:cNvPr id="14" name="TextBox 13">
            <a:extLst>
              <a:ext uri="{FF2B5EF4-FFF2-40B4-BE49-F238E27FC236}">
                <a16:creationId xmlns:a16="http://schemas.microsoft.com/office/drawing/2014/main" id="{976622DB-DFD9-F500-5F93-478356FDB4AE}"/>
              </a:ext>
            </a:extLst>
          </p:cNvPr>
          <p:cNvSpPr txBox="1"/>
          <p:nvPr userDrawn="1"/>
        </p:nvSpPr>
        <p:spPr>
          <a:xfrm>
            <a:off x="425482" y="2251907"/>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HEADQUARTERS:</a:t>
            </a:r>
          </a:p>
        </p:txBody>
      </p:sp>
      <p:sp>
        <p:nvSpPr>
          <p:cNvPr id="15" name="TextBox 14">
            <a:extLst>
              <a:ext uri="{FF2B5EF4-FFF2-40B4-BE49-F238E27FC236}">
                <a16:creationId xmlns:a16="http://schemas.microsoft.com/office/drawing/2014/main" id="{A127C625-A1C2-3C93-8912-3F095A08C418}"/>
              </a:ext>
            </a:extLst>
          </p:cNvPr>
          <p:cNvSpPr txBox="1"/>
          <p:nvPr userDrawn="1"/>
        </p:nvSpPr>
        <p:spPr>
          <a:xfrm>
            <a:off x="425482" y="3098259"/>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Industry:</a:t>
            </a:r>
          </a:p>
        </p:txBody>
      </p:sp>
      <p:sp>
        <p:nvSpPr>
          <p:cNvPr id="16" name="TextBox 15">
            <a:extLst>
              <a:ext uri="{FF2B5EF4-FFF2-40B4-BE49-F238E27FC236}">
                <a16:creationId xmlns:a16="http://schemas.microsoft.com/office/drawing/2014/main" id="{9B292D21-C9D8-B2B9-36F2-967C4FE0668F}"/>
              </a:ext>
            </a:extLst>
          </p:cNvPr>
          <p:cNvSpPr txBox="1"/>
          <p:nvPr userDrawn="1"/>
        </p:nvSpPr>
        <p:spPr>
          <a:xfrm>
            <a:off x="425482" y="3944611"/>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Website:</a:t>
            </a:r>
          </a:p>
        </p:txBody>
      </p:sp>
      <p:sp>
        <p:nvSpPr>
          <p:cNvPr id="17" name="TextBox 16">
            <a:extLst>
              <a:ext uri="{FF2B5EF4-FFF2-40B4-BE49-F238E27FC236}">
                <a16:creationId xmlns:a16="http://schemas.microsoft.com/office/drawing/2014/main" id="{20AB13C2-D4F8-E87A-819E-B6C11D5E09BC}"/>
              </a:ext>
            </a:extLst>
          </p:cNvPr>
          <p:cNvSpPr txBox="1"/>
          <p:nvPr userDrawn="1"/>
        </p:nvSpPr>
        <p:spPr>
          <a:xfrm>
            <a:off x="425482" y="4790962"/>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Number of Employees:</a:t>
            </a:r>
          </a:p>
        </p:txBody>
      </p:sp>
      <p:sp>
        <p:nvSpPr>
          <p:cNvPr id="19" name="Text Placeholder 18">
            <a:extLst>
              <a:ext uri="{FF2B5EF4-FFF2-40B4-BE49-F238E27FC236}">
                <a16:creationId xmlns:a16="http://schemas.microsoft.com/office/drawing/2014/main" id="{08ED52B4-E82B-097A-D342-B42566B3B7EE}"/>
              </a:ext>
            </a:extLst>
          </p:cNvPr>
          <p:cNvSpPr>
            <a:spLocks noGrp="1"/>
          </p:cNvSpPr>
          <p:nvPr>
            <p:ph type="body" sz="quarter" idx="18" hasCustomPrompt="1"/>
          </p:nvPr>
        </p:nvSpPr>
        <p:spPr>
          <a:xfrm>
            <a:off x="425483" y="1611617"/>
            <a:ext cx="2996977" cy="457200"/>
          </a:xfrm>
        </p:spPr>
        <p:txBody>
          <a:bodyPr>
            <a:noAutofit/>
          </a:bodyPr>
          <a:lstStyle>
            <a:lvl1pPr>
              <a:spcBef>
                <a:spcPts val="0"/>
              </a:spcBef>
              <a:defRPr sz="1400" spc="10" baseline="0">
                <a:latin typeface="+mn-lt"/>
              </a:defRPr>
            </a:lvl1pPr>
            <a:lvl2pPr marL="144463" indent="-138113">
              <a:spcBef>
                <a:spcPts val="0"/>
              </a:spcBef>
              <a:tabLst/>
              <a:defRPr sz="1400">
                <a:latin typeface="+mn-lt"/>
              </a:defRPr>
            </a:lvl2pPr>
            <a:lvl3pPr marL="328613" indent="-158750">
              <a:spcBef>
                <a:spcPts val="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pPr lvl="0"/>
            <a:r>
              <a:rPr lang="en-US"/>
              <a:t>Enter the participant company name</a:t>
            </a:r>
          </a:p>
        </p:txBody>
      </p:sp>
      <p:sp>
        <p:nvSpPr>
          <p:cNvPr id="20" name="Text Placeholder 18">
            <a:extLst>
              <a:ext uri="{FF2B5EF4-FFF2-40B4-BE49-F238E27FC236}">
                <a16:creationId xmlns:a16="http://schemas.microsoft.com/office/drawing/2014/main" id="{78405B0D-FCC8-4D18-0C7F-4838DD7C9A15}"/>
              </a:ext>
            </a:extLst>
          </p:cNvPr>
          <p:cNvSpPr>
            <a:spLocks noGrp="1"/>
          </p:cNvSpPr>
          <p:nvPr>
            <p:ph type="body" sz="quarter" idx="19" hasCustomPrompt="1"/>
          </p:nvPr>
        </p:nvSpPr>
        <p:spPr>
          <a:xfrm>
            <a:off x="425483" y="2458611"/>
            <a:ext cx="2996977" cy="457200"/>
          </a:xfrm>
        </p:spPr>
        <p:txBody>
          <a:bodyPr>
            <a:noAutofit/>
          </a:bodyPr>
          <a:lstStyle>
            <a:lvl1pPr>
              <a:spcBef>
                <a:spcPts val="0"/>
              </a:spcBef>
              <a:defRPr sz="1400" spc="10" baseline="0">
                <a:latin typeface="+mn-lt"/>
              </a:defRPr>
            </a:lvl1pPr>
            <a:lvl2pPr marL="144463" indent="-138113">
              <a:spcBef>
                <a:spcPts val="0"/>
              </a:spcBef>
              <a:tabLst/>
              <a:defRPr sz="1400">
                <a:latin typeface="+mn-lt"/>
              </a:defRPr>
            </a:lvl2pPr>
            <a:lvl3pPr marL="328613" indent="-158750">
              <a:spcBef>
                <a:spcPts val="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pPr lvl="0"/>
            <a:r>
              <a:rPr lang="en-US"/>
              <a:t>Enter city, state, province, or country</a:t>
            </a:r>
          </a:p>
        </p:txBody>
      </p:sp>
      <p:sp>
        <p:nvSpPr>
          <p:cNvPr id="22" name="Text Placeholder 18">
            <a:extLst>
              <a:ext uri="{FF2B5EF4-FFF2-40B4-BE49-F238E27FC236}">
                <a16:creationId xmlns:a16="http://schemas.microsoft.com/office/drawing/2014/main" id="{35782044-4636-A4AA-6F21-1B1F7A544EEB}"/>
              </a:ext>
            </a:extLst>
          </p:cNvPr>
          <p:cNvSpPr>
            <a:spLocks noGrp="1"/>
          </p:cNvSpPr>
          <p:nvPr>
            <p:ph type="body" sz="quarter" idx="21" hasCustomPrompt="1"/>
          </p:nvPr>
        </p:nvSpPr>
        <p:spPr>
          <a:xfrm>
            <a:off x="425483" y="3305605"/>
            <a:ext cx="2996977" cy="457200"/>
          </a:xfrm>
        </p:spPr>
        <p:txBody>
          <a:bodyPr>
            <a:noAutofit/>
          </a:bodyPr>
          <a:lstStyle>
            <a:lvl1pPr>
              <a:spcBef>
                <a:spcPts val="0"/>
              </a:spcBef>
              <a:defRPr sz="1400" spc="10" baseline="0">
                <a:latin typeface="+mn-lt"/>
              </a:defRPr>
            </a:lvl1pPr>
            <a:lvl2pPr marL="144463" indent="-138113">
              <a:spcBef>
                <a:spcPts val="0"/>
              </a:spcBef>
              <a:tabLst/>
              <a:defRPr sz="1400">
                <a:latin typeface="+mn-lt"/>
              </a:defRPr>
            </a:lvl2pPr>
            <a:lvl3pPr marL="328613" indent="-158750">
              <a:spcBef>
                <a:spcPts val="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pPr lvl="0"/>
            <a:r>
              <a:rPr lang="en-US"/>
              <a:t>Enter industry</a:t>
            </a:r>
          </a:p>
        </p:txBody>
      </p:sp>
      <p:sp>
        <p:nvSpPr>
          <p:cNvPr id="23" name="Text Placeholder 18">
            <a:extLst>
              <a:ext uri="{FF2B5EF4-FFF2-40B4-BE49-F238E27FC236}">
                <a16:creationId xmlns:a16="http://schemas.microsoft.com/office/drawing/2014/main" id="{D568AE8D-C6C1-25F8-A916-BE6BBBFA9294}"/>
              </a:ext>
            </a:extLst>
          </p:cNvPr>
          <p:cNvSpPr>
            <a:spLocks noGrp="1"/>
          </p:cNvSpPr>
          <p:nvPr>
            <p:ph type="body" sz="quarter" idx="22" hasCustomPrompt="1"/>
          </p:nvPr>
        </p:nvSpPr>
        <p:spPr>
          <a:xfrm>
            <a:off x="425483" y="4152599"/>
            <a:ext cx="2996977" cy="457200"/>
          </a:xfrm>
        </p:spPr>
        <p:txBody>
          <a:bodyPr>
            <a:noAutofit/>
          </a:bodyPr>
          <a:lstStyle>
            <a:lvl1pPr>
              <a:spcBef>
                <a:spcPts val="0"/>
              </a:spcBef>
              <a:defRPr sz="1400" spc="10" baseline="0">
                <a:latin typeface="+mn-lt"/>
              </a:defRPr>
            </a:lvl1pPr>
            <a:lvl2pPr marL="144463" indent="-138113">
              <a:spcBef>
                <a:spcPts val="0"/>
              </a:spcBef>
              <a:tabLst/>
              <a:defRPr sz="1400">
                <a:latin typeface="+mn-lt"/>
              </a:defRPr>
            </a:lvl2pPr>
            <a:lvl3pPr marL="328613" indent="-158750">
              <a:spcBef>
                <a:spcPts val="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pPr lvl="0"/>
            <a:r>
              <a:rPr lang="en-US"/>
              <a:t>Enter website URL</a:t>
            </a:r>
          </a:p>
        </p:txBody>
      </p:sp>
      <p:sp>
        <p:nvSpPr>
          <p:cNvPr id="24" name="Text Placeholder 18">
            <a:extLst>
              <a:ext uri="{FF2B5EF4-FFF2-40B4-BE49-F238E27FC236}">
                <a16:creationId xmlns:a16="http://schemas.microsoft.com/office/drawing/2014/main" id="{0C36B513-BE6C-03A7-181B-A08CCAFE90AB}"/>
              </a:ext>
            </a:extLst>
          </p:cNvPr>
          <p:cNvSpPr>
            <a:spLocks noGrp="1"/>
          </p:cNvSpPr>
          <p:nvPr>
            <p:ph type="body" sz="quarter" idx="23" hasCustomPrompt="1"/>
          </p:nvPr>
        </p:nvSpPr>
        <p:spPr>
          <a:xfrm>
            <a:off x="425483" y="4999595"/>
            <a:ext cx="2996977" cy="457200"/>
          </a:xfrm>
        </p:spPr>
        <p:txBody>
          <a:bodyPr>
            <a:noAutofit/>
          </a:bodyPr>
          <a:lstStyle>
            <a:lvl1pPr>
              <a:spcBef>
                <a:spcPts val="0"/>
              </a:spcBef>
              <a:defRPr sz="1400" spc="10" baseline="0">
                <a:latin typeface="+mn-lt"/>
              </a:defRPr>
            </a:lvl1pPr>
            <a:lvl2pPr marL="144463" indent="-138113">
              <a:spcBef>
                <a:spcPts val="0"/>
              </a:spcBef>
              <a:tabLst/>
              <a:defRPr sz="1400">
                <a:latin typeface="+mn-lt"/>
              </a:defRPr>
            </a:lvl2pPr>
            <a:lvl3pPr marL="328613" indent="-158750">
              <a:spcBef>
                <a:spcPts val="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pPr lvl="0"/>
            <a:r>
              <a:rPr lang="en-US"/>
              <a:t>Enter number of employees</a:t>
            </a:r>
          </a:p>
        </p:txBody>
      </p:sp>
      <p:cxnSp>
        <p:nvCxnSpPr>
          <p:cNvPr id="26" name="Straight Connector 25">
            <a:extLst>
              <a:ext uri="{FF2B5EF4-FFF2-40B4-BE49-F238E27FC236}">
                <a16:creationId xmlns:a16="http://schemas.microsoft.com/office/drawing/2014/main" id="{2B8ADC4C-E63D-3C18-4544-4B96B1B4A09C}"/>
              </a:ext>
            </a:extLst>
          </p:cNvPr>
          <p:cNvCxnSpPr>
            <a:cxnSpLocks/>
          </p:cNvCxnSpPr>
          <p:nvPr userDrawn="1"/>
        </p:nvCxnSpPr>
        <p:spPr>
          <a:xfrm>
            <a:off x="3688104" y="1420668"/>
            <a:ext cx="0" cy="4165123"/>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029CEC2D-9E26-79C3-1A2F-865A36E6596C}"/>
              </a:ext>
            </a:extLst>
          </p:cNvPr>
          <p:cNvSpPr>
            <a:spLocks noGrp="1"/>
          </p:cNvSpPr>
          <p:nvPr>
            <p:ph type="body" sz="quarter" idx="24" hasCustomPrompt="1"/>
          </p:nvPr>
        </p:nvSpPr>
        <p:spPr>
          <a:xfrm>
            <a:off x="4271376" y="1378660"/>
            <a:ext cx="7495141" cy="4165122"/>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Please describe your company and its business. When was your company founded? What is your company’s mission – why do you exist? Who are your customers? How is your company attempting to run as an intelligent enterprise? Describe how your company is operating more sustainably, measuring your carbon footprint, and being more socially responsible. Use bullets or paragraphs. (Limit to 80 words)</a:t>
            </a:r>
          </a:p>
        </p:txBody>
      </p:sp>
      <p:sp>
        <p:nvSpPr>
          <p:cNvPr id="8" name="TextBox 7">
            <a:extLst>
              <a:ext uri="{FF2B5EF4-FFF2-40B4-BE49-F238E27FC236}">
                <a16:creationId xmlns:a16="http://schemas.microsoft.com/office/drawing/2014/main" id="{45CC4549-3C27-CB1B-87B2-3C01B5FD5A84}"/>
              </a:ext>
            </a:extLst>
          </p:cNvPr>
          <p:cNvSpPr txBox="1"/>
          <p:nvPr userDrawn="1"/>
        </p:nvSpPr>
        <p:spPr>
          <a:xfrm>
            <a:off x="424144" y="318733"/>
            <a:ext cx="4218317" cy="914400"/>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b="1" i="0" kern="1200" baseline="0">
                <a:solidFill>
                  <a:schemeClr val="accent1"/>
                </a:solidFill>
                <a:latin typeface="+mj-lt"/>
                <a:ea typeface="+mj-ea"/>
                <a:cs typeface="Arial" panose="020B0604020202020204" pitchFamily="34" charset="0"/>
              </a:rPr>
              <a:t>Company</a:t>
            </a:r>
            <a:r>
              <a:rPr lang="en-US" sz="1800">
                <a:latin typeface="+mj-lt"/>
                <a:cs typeface="Helvetica" panose="020B0604020202020204" pitchFamily="34" charset="0"/>
              </a:rPr>
              <a:t> </a:t>
            </a:r>
            <a:r>
              <a:rPr lang="en-US" sz="3000" b="1" i="0" kern="1200" baseline="0">
                <a:solidFill>
                  <a:schemeClr val="accent1"/>
                </a:solidFill>
                <a:latin typeface="+mj-lt"/>
                <a:ea typeface="+mj-ea"/>
                <a:cs typeface="Arial" panose="020B0604020202020204" pitchFamily="34" charset="0"/>
              </a:rPr>
              <a:t>Information</a:t>
            </a:r>
            <a:endParaRPr lang="en-US" sz="1800">
              <a:latin typeface="+mj-lt"/>
              <a:cs typeface="Helvetica" panose="020B0604020202020204" pitchFamily="34" charset="0"/>
            </a:endParaRPr>
          </a:p>
        </p:txBody>
      </p:sp>
    </p:spTree>
    <p:extLst>
      <p:ext uri="{BB962C8B-B14F-4D97-AF65-F5344CB8AC3E}">
        <p14:creationId xmlns:p14="http://schemas.microsoft.com/office/powerpoint/2010/main" val="1523684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Summar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AA5454-39A7-70B0-53BA-4569224517EF}"/>
              </a:ext>
            </a:extLst>
          </p:cNvPr>
          <p:cNvSpPr/>
          <p:nvPr userDrawn="1"/>
        </p:nvSpPr>
        <p:spPr>
          <a:xfrm>
            <a:off x="-1" y="4424812"/>
            <a:ext cx="12188951" cy="2433188"/>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945E4-B7F8-3D67-253B-185E1543C90E}"/>
              </a:ext>
            </a:extLst>
          </p:cNvPr>
          <p:cNvSpPr>
            <a:spLocks noGrp="1"/>
          </p:cNvSpPr>
          <p:nvPr>
            <p:ph type="title" hasCustomPrompt="1"/>
          </p:nvPr>
        </p:nvSpPr>
        <p:spPr>
          <a:xfrm>
            <a:off x="425483" y="367091"/>
            <a:ext cx="9595972" cy="435549"/>
          </a:xfrm>
        </p:spPr>
        <p:txBody>
          <a:bodyPr anchor="t" anchorCtr="0">
            <a:normAutofit/>
          </a:bodyPr>
          <a:lstStyle>
            <a:lvl1pPr>
              <a:defRPr sz="3000" baseline="0"/>
            </a:lvl1pPr>
          </a:lstStyle>
          <a:p>
            <a:r>
              <a:rPr lang="en-US"/>
              <a:t>Entry Title (Shorter Version of Full Title from Slide 1)</a:t>
            </a:r>
          </a:p>
        </p:txBody>
      </p:sp>
      <p:sp>
        <p:nvSpPr>
          <p:cNvPr id="5" name="Footer Placeholder 4">
            <a:extLst>
              <a:ext uri="{FF2B5EF4-FFF2-40B4-BE49-F238E27FC236}">
                <a16:creationId xmlns:a16="http://schemas.microsoft.com/office/drawing/2014/main" id="{457AE1DD-DFC2-59E6-05E0-0FA7E6DE597A}"/>
              </a:ext>
            </a:extLst>
          </p:cNvPr>
          <p:cNvSpPr>
            <a:spLocks noGrp="1"/>
          </p:cNvSpPr>
          <p:nvPr>
            <p:ph type="ftr" sz="quarter" idx="11"/>
          </p:nvPr>
        </p:nvSpPr>
        <p:spPr/>
        <p:txBody>
          <a:bodyPr/>
          <a:lstStyle>
            <a:lvl1pPr>
              <a:defRPr>
                <a:solidFill>
                  <a:schemeClr val="bg1"/>
                </a:solidFill>
              </a:defRPr>
            </a:lvl1pPr>
          </a:lstStyle>
          <a:p>
            <a:r>
              <a:rPr lang="en-US"/>
              <a:t>© 2023 SAP SE or an SAP affiliate company. All rights reserved | PUBLIC</a:t>
            </a:r>
          </a:p>
        </p:txBody>
      </p:sp>
      <p:sp>
        <p:nvSpPr>
          <p:cNvPr id="6" name="Slide Number Placeholder 5">
            <a:extLst>
              <a:ext uri="{FF2B5EF4-FFF2-40B4-BE49-F238E27FC236}">
                <a16:creationId xmlns:a16="http://schemas.microsoft.com/office/drawing/2014/main" id="{074CEED6-1BBC-5DBC-5250-FD713FE9DA72}"/>
              </a:ext>
            </a:extLst>
          </p:cNvPr>
          <p:cNvSpPr>
            <a:spLocks noGrp="1"/>
          </p:cNvSpPr>
          <p:nvPr>
            <p:ph type="sldNum" sz="quarter" idx="12"/>
          </p:nvPr>
        </p:nvSpPr>
        <p:spPr/>
        <p:txBody>
          <a:bodyPr/>
          <a:lstStyle>
            <a:lvl1pPr>
              <a:defRPr>
                <a:solidFill>
                  <a:schemeClr val="bg1"/>
                </a:solidFill>
              </a:defRPr>
            </a:lvl1pPr>
          </a:lstStyle>
          <a:p>
            <a:fld id="{7ED02089-8B24-8A4C-B7B6-0E63FA0D18D0}" type="slidenum">
              <a:rPr lang="en-US" smtClean="0"/>
              <a:pPr/>
              <a:t>‹#›</a:t>
            </a:fld>
            <a:endParaRPr lang="en-US"/>
          </a:p>
        </p:txBody>
      </p:sp>
      <p:sp>
        <p:nvSpPr>
          <p:cNvPr id="13" name="TextBox 12">
            <a:extLst>
              <a:ext uri="{FF2B5EF4-FFF2-40B4-BE49-F238E27FC236}">
                <a16:creationId xmlns:a16="http://schemas.microsoft.com/office/drawing/2014/main" id="{A477CEBC-4FD5-3C6C-C093-057B16737F8A}"/>
              </a:ext>
            </a:extLst>
          </p:cNvPr>
          <p:cNvSpPr txBox="1"/>
          <p:nvPr userDrawn="1"/>
        </p:nvSpPr>
        <p:spPr>
          <a:xfrm>
            <a:off x="687583" y="1464342"/>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CHALLENGE:</a:t>
            </a:r>
          </a:p>
        </p:txBody>
      </p:sp>
      <p:sp>
        <p:nvSpPr>
          <p:cNvPr id="9" name="Picture Placeholder 24">
            <a:extLst>
              <a:ext uri="{FF2B5EF4-FFF2-40B4-BE49-F238E27FC236}">
                <a16:creationId xmlns:a16="http://schemas.microsoft.com/office/drawing/2014/main" id="{CF07BF82-C3D5-C82F-790B-B6405ECBD5E2}"/>
              </a:ext>
            </a:extLst>
          </p:cNvPr>
          <p:cNvSpPr>
            <a:spLocks noGrp="1"/>
          </p:cNvSpPr>
          <p:nvPr>
            <p:ph type="pic" sz="quarter" idx="14" hasCustomPrompt="1"/>
          </p:nvPr>
        </p:nvSpPr>
        <p:spPr>
          <a:xfrm>
            <a:off x="10178473" y="434504"/>
            <a:ext cx="1588044" cy="803169"/>
          </a:xfrm>
        </p:spPr>
        <p:txBody>
          <a:bodyPr anchor="ctr" anchorCtr="1">
            <a:normAutofit/>
          </a:bodyPr>
          <a:lstStyle>
            <a:lvl1pPr algn="ctr">
              <a:defRPr sz="1200"/>
            </a:lvl1pPr>
          </a:lstStyle>
          <a:p>
            <a:r>
              <a:rPr lang="en-US"/>
              <a:t>Participant Company Logo</a:t>
            </a:r>
          </a:p>
        </p:txBody>
      </p:sp>
      <p:sp>
        <p:nvSpPr>
          <p:cNvPr id="25" name="TextBox 24">
            <a:extLst>
              <a:ext uri="{FF2B5EF4-FFF2-40B4-BE49-F238E27FC236}">
                <a16:creationId xmlns:a16="http://schemas.microsoft.com/office/drawing/2014/main" id="{C36D1B7F-CE76-6CE9-FDB4-B5BF7C039526}"/>
              </a:ext>
            </a:extLst>
          </p:cNvPr>
          <p:cNvSpPr txBox="1"/>
          <p:nvPr userDrawn="1"/>
        </p:nvSpPr>
        <p:spPr>
          <a:xfrm>
            <a:off x="4555046" y="1464342"/>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SOLUTION:</a:t>
            </a:r>
          </a:p>
        </p:txBody>
      </p:sp>
      <p:sp>
        <p:nvSpPr>
          <p:cNvPr id="27" name="TextBox 26">
            <a:extLst>
              <a:ext uri="{FF2B5EF4-FFF2-40B4-BE49-F238E27FC236}">
                <a16:creationId xmlns:a16="http://schemas.microsoft.com/office/drawing/2014/main" id="{DBBF4C90-9E55-EC56-4FAD-904E2E32478E}"/>
              </a:ext>
            </a:extLst>
          </p:cNvPr>
          <p:cNvSpPr txBox="1"/>
          <p:nvPr userDrawn="1"/>
        </p:nvSpPr>
        <p:spPr>
          <a:xfrm>
            <a:off x="8415014" y="1464342"/>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OUTCOME:</a:t>
            </a:r>
          </a:p>
        </p:txBody>
      </p:sp>
      <p:sp>
        <p:nvSpPr>
          <p:cNvPr id="28" name="Text Placeholder 18">
            <a:extLst>
              <a:ext uri="{FF2B5EF4-FFF2-40B4-BE49-F238E27FC236}">
                <a16:creationId xmlns:a16="http://schemas.microsoft.com/office/drawing/2014/main" id="{6672C54C-D4AF-DAD4-9694-686E1C22076A}"/>
              </a:ext>
            </a:extLst>
          </p:cNvPr>
          <p:cNvSpPr>
            <a:spLocks noGrp="1"/>
          </p:cNvSpPr>
          <p:nvPr>
            <p:ph type="body" sz="quarter" idx="21" hasCustomPrompt="1"/>
          </p:nvPr>
        </p:nvSpPr>
        <p:spPr>
          <a:xfrm>
            <a:off x="727742" y="5612208"/>
            <a:ext cx="2932398" cy="876895"/>
          </a:xfrm>
        </p:spPr>
        <p:txBody>
          <a:bodyPr>
            <a:noAutofit/>
          </a:bodyPr>
          <a:lstStyle>
            <a:lvl1pPr algn="ctr">
              <a:spcBef>
                <a:spcPts val="0"/>
              </a:spcBef>
              <a:defRPr sz="1200" spc="0" baseline="0">
                <a:solidFill>
                  <a:schemeClr val="bg1"/>
                </a:solidFill>
                <a:latin typeface="+mn-lt"/>
              </a:defRPr>
            </a:lvl1pPr>
            <a:lvl2pPr marL="144463" indent="-138113">
              <a:spcBef>
                <a:spcPts val="0"/>
              </a:spcBef>
              <a:tabLst/>
              <a:defRPr sz="1400">
                <a:latin typeface="+mn-lt"/>
              </a:defRPr>
            </a:lvl2pPr>
            <a:lvl3pPr marL="328613" indent="-158750">
              <a:spcBef>
                <a:spcPts val="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Insert business outcome achievement, such as 20% increase in revenue.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t>(Limit 10 words)</a:t>
            </a:r>
          </a:p>
          <a:p>
            <a:pPr lvl="0"/>
            <a:endParaRPr lang="en-US"/>
          </a:p>
        </p:txBody>
      </p:sp>
      <p:sp>
        <p:nvSpPr>
          <p:cNvPr id="29" name="Text Placeholder 18">
            <a:extLst>
              <a:ext uri="{FF2B5EF4-FFF2-40B4-BE49-F238E27FC236}">
                <a16:creationId xmlns:a16="http://schemas.microsoft.com/office/drawing/2014/main" id="{A91D9B68-901D-79B2-B702-5A5104543004}"/>
              </a:ext>
            </a:extLst>
          </p:cNvPr>
          <p:cNvSpPr>
            <a:spLocks noGrp="1"/>
          </p:cNvSpPr>
          <p:nvPr>
            <p:ph type="body" sz="quarter" idx="22" hasCustomPrompt="1"/>
          </p:nvPr>
        </p:nvSpPr>
        <p:spPr>
          <a:xfrm>
            <a:off x="4575842" y="5612208"/>
            <a:ext cx="2932398" cy="876895"/>
          </a:xfrm>
        </p:spPr>
        <p:txBody>
          <a:bodyPr>
            <a:noAutofit/>
          </a:bodyPr>
          <a:lstStyle>
            <a:lvl1pPr algn="ctr">
              <a:spcBef>
                <a:spcPts val="0"/>
              </a:spcBef>
              <a:defRPr sz="1200" spc="0" baseline="0">
                <a:solidFill>
                  <a:schemeClr val="bg1"/>
                </a:solidFill>
                <a:latin typeface="+mn-lt"/>
              </a:defRPr>
            </a:lvl1pPr>
            <a:lvl2pPr marL="144463" indent="-138113">
              <a:spcBef>
                <a:spcPts val="0"/>
              </a:spcBef>
              <a:tabLst/>
              <a:defRPr sz="1400">
                <a:latin typeface="+mn-lt"/>
              </a:defRPr>
            </a:lvl2pPr>
            <a:lvl3pPr marL="328613" indent="-158750">
              <a:spcBef>
                <a:spcPts val="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pPr lvl="0"/>
            <a:r>
              <a:rPr lang="en-US"/>
              <a:t>Insert business outcome achievement, such as 4X increase in productivity.</a:t>
            </a:r>
          </a:p>
          <a:p>
            <a:pPr lvl="0"/>
            <a:r>
              <a:rPr lang="en-US"/>
              <a:t>(Limit to 10 words)</a:t>
            </a:r>
          </a:p>
        </p:txBody>
      </p:sp>
      <p:sp>
        <p:nvSpPr>
          <p:cNvPr id="30" name="Text Placeholder 18">
            <a:extLst>
              <a:ext uri="{FF2B5EF4-FFF2-40B4-BE49-F238E27FC236}">
                <a16:creationId xmlns:a16="http://schemas.microsoft.com/office/drawing/2014/main" id="{9CA3A40F-0496-782A-B2E5-37800443D92B}"/>
              </a:ext>
            </a:extLst>
          </p:cNvPr>
          <p:cNvSpPr>
            <a:spLocks noGrp="1"/>
          </p:cNvSpPr>
          <p:nvPr>
            <p:ph type="body" sz="quarter" idx="23" hasCustomPrompt="1"/>
          </p:nvPr>
        </p:nvSpPr>
        <p:spPr>
          <a:xfrm>
            <a:off x="8429385" y="5612208"/>
            <a:ext cx="2932398" cy="876895"/>
          </a:xfrm>
        </p:spPr>
        <p:txBody>
          <a:bodyPr>
            <a:noAutofit/>
          </a:bodyPr>
          <a:lstStyle>
            <a:lvl1pPr algn="ctr">
              <a:spcBef>
                <a:spcPts val="0"/>
              </a:spcBef>
              <a:defRPr sz="1200" spc="0" baseline="0">
                <a:solidFill>
                  <a:schemeClr val="bg1"/>
                </a:solidFill>
                <a:latin typeface="+mn-lt"/>
              </a:defRPr>
            </a:lvl1pPr>
            <a:lvl2pPr marL="144463" indent="-138113">
              <a:spcBef>
                <a:spcPts val="0"/>
              </a:spcBef>
              <a:tabLst/>
              <a:defRPr sz="1400">
                <a:latin typeface="+mn-lt"/>
              </a:defRPr>
            </a:lvl2pPr>
            <a:lvl3pPr marL="328613" indent="-158750">
              <a:spcBef>
                <a:spcPts val="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pPr lvl="0"/>
            <a:r>
              <a:rPr lang="en-US"/>
              <a:t>Insert business outcome achievement, such as 20% increase in order fulfillment. (Limit to 10 words)</a:t>
            </a:r>
          </a:p>
        </p:txBody>
      </p:sp>
      <p:pic>
        <p:nvPicPr>
          <p:cNvPr id="32" name="Picture 31" descr="A blue gear with a black background&#10;&#10;Description automatically generated">
            <a:extLst>
              <a:ext uri="{FF2B5EF4-FFF2-40B4-BE49-F238E27FC236}">
                <a16:creationId xmlns:a16="http://schemas.microsoft.com/office/drawing/2014/main" id="{7D443D83-AB52-4A9B-BE61-D8BC08BBB3C0}"/>
              </a:ext>
            </a:extLst>
          </p:cNvPr>
          <p:cNvPicPr>
            <a:picLocks noChangeAspect="1"/>
          </p:cNvPicPr>
          <p:nvPr userDrawn="1"/>
        </p:nvPicPr>
        <p:blipFill>
          <a:blip r:embed="rId2"/>
          <a:stretch>
            <a:fillRect/>
          </a:stretch>
        </p:blipFill>
        <p:spPr>
          <a:xfrm>
            <a:off x="406119" y="1430796"/>
            <a:ext cx="220980" cy="220980"/>
          </a:xfrm>
          <a:prstGeom prst="rect">
            <a:avLst/>
          </a:prstGeom>
        </p:spPr>
      </p:pic>
      <p:pic>
        <p:nvPicPr>
          <p:cNvPr id="34" name="Picture 33" descr="A blue dart in a circle&#10;&#10;Description automatically generated">
            <a:extLst>
              <a:ext uri="{FF2B5EF4-FFF2-40B4-BE49-F238E27FC236}">
                <a16:creationId xmlns:a16="http://schemas.microsoft.com/office/drawing/2014/main" id="{D6C3E9D9-78B7-986C-D3B9-7B5716DBBC58}"/>
              </a:ext>
            </a:extLst>
          </p:cNvPr>
          <p:cNvPicPr>
            <a:picLocks noChangeAspect="1"/>
          </p:cNvPicPr>
          <p:nvPr userDrawn="1"/>
        </p:nvPicPr>
        <p:blipFill>
          <a:blip r:embed="rId3"/>
          <a:stretch>
            <a:fillRect/>
          </a:stretch>
        </p:blipFill>
        <p:spPr>
          <a:xfrm>
            <a:off x="4267232" y="1430796"/>
            <a:ext cx="220980" cy="220980"/>
          </a:xfrm>
          <a:prstGeom prst="rect">
            <a:avLst/>
          </a:prstGeom>
        </p:spPr>
      </p:pic>
      <p:pic>
        <p:nvPicPr>
          <p:cNvPr id="36" name="Picture 35" descr="Blue ticks and lines on a black background&#10;&#10;Description automatically generated">
            <a:extLst>
              <a:ext uri="{FF2B5EF4-FFF2-40B4-BE49-F238E27FC236}">
                <a16:creationId xmlns:a16="http://schemas.microsoft.com/office/drawing/2014/main" id="{154E71C1-2380-DE41-4657-E4A33519A611}"/>
              </a:ext>
            </a:extLst>
          </p:cNvPr>
          <p:cNvPicPr>
            <a:picLocks noChangeAspect="1"/>
          </p:cNvPicPr>
          <p:nvPr userDrawn="1"/>
        </p:nvPicPr>
        <p:blipFill>
          <a:blip r:embed="rId4"/>
          <a:stretch>
            <a:fillRect/>
          </a:stretch>
        </p:blipFill>
        <p:spPr>
          <a:xfrm>
            <a:off x="8111250" y="1430796"/>
            <a:ext cx="220980" cy="220980"/>
          </a:xfrm>
          <a:prstGeom prst="rect">
            <a:avLst/>
          </a:prstGeom>
        </p:spPr>
      </p:pic>
      <p:sp>
        <p:nvSpPr>
          <p:cNvPr id="38" name="Text Placeholder 37">
            <a:extLst>
              <a:ext uri="{FF2B5EF4-FFF2-40B4-BE49-F238E27FC236}">
                <a16:creationId xmlns:a16="http://schemas.microsoft.com/office/drawing/2014/main" id="{8F31616D-53D4-3055-B85D-169C1E7AB1B0}"/>
              </a:ext>
            </a:extLst>
          </p:cNvPr>
          <p:cNvSpPr>
            <a:spLocks noGrp="1"/>
          </p:cNvSpPr>
          <p:nvPr>
            <p:ph type="body" sz="quarter" idx="24" hasCustomPrompt="1"/>
          </p:nvPr>
        </p:nvSpPr>
        <p:spPr>
          <a:xfrm>
            <a:off x="727742" y="4915514"/>
            <a:ext cx="2932398" cy="573088"/>
          </a:xfrm>
        </p:spPr>
        <p:txBody>
          <a:bodyPr anchor="ctr" anchorCtr="0">
            <a:noAutofit/>
          </a:bodyPr>
          <a:lstStyle>
            <a:lvl1pPr algn="ctr">
              <a:defRPr sz="5800" b="1" spc="40" baseline="0">
                <a:solidFill>
                  <a:schemeClr val="bg1"/>
                </a:solidFill>
                <a:latin typeface="+mj-lt"/>
              </a:defRPr>
            </a:lvl1pPr>
          </a:lstStyle>
          <a:p>
            <a:pPr lvl="0"/>
            <a:r>
              <a:rPr lang="en-US"/>
              <a:t>XX%</a:t>
            </a:r>
          </a:p>
        </p:txBody>
      </p:sp>
      <p:sp>
        <p:nvSpPr>
          <p:cNvPr id="41" name="Text Placeholder 18">
            <a:extLst>
              <a:ext uri="{FF2B5EF4-FFF2-40B4-BE49-F238E27FC236}">
                <a16:creationId xmlns:a16="http://schemas.microsoft.com/office/drawing/2014/main" id="{411427B0-D2AC-38F9-E212-D03C8F1BC449}"/>
              </a:ext>
            </a:extLst>
          </p:cNvPr>
          <p:cNvSpPr>
            <a:spLocks noGrp="1"/>
          </p:cNvSpPr>
          <p:nvPr>
            <p:ph type="body" sz="quarter" idx="27" hasCustomPrompt="1"/>
          </p:nvPr>
        </p:nvSpPr>
        <p:spPr>
          <a:xfrm>
            <a:off x="425483" y="780440"/>
            <a:ext cx="7518773" cy="426244"/>
          </a:xfrm>
        </p:spPr>
        <p:txBody>
          <a:bodyPr>
            <a:noAutofit/>
          </a:bodyPr>
          <a:lstStyle>
            <a:lvl1pPr>
              <a:spcBef>
                <a:spcPts val="0"/>
              </a:spcBef>
              <a:defRPr sz="2200" spc="0" baseline="0">
                <a:latin typeface="+mn-lt"/>
              </a:defRPr>
            </a:lvl1pPr>
            <a:lvl2pPr marL="144463" indent="-138113">
              <a:spcBef>
                <a:spcPts val="0"/>
              </a:spcBef>
              <a:tabLst/>
              <a:defRPr sz="1400">
                <a:latin typeface="+mn-lt"/>
              </a:defRPr>
            </a:lvl2pPr>
            <a:lvl3pPr marL="328613" indent="-158750">
              <a:spcBef>
                <a:spcPts val="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pPr lvl="0"/>
            <a:r>
              <a:rPr lang="en-US"/>
              <a:t>Enter Participant’s Company Name</a:t>
            </a:r>
          </a:p>
        </p:txBody>
      </p:sp>
      <p:sp>
        <p:nvSpPr>
          <p:cNvPr id="14" name="Text Placeholder 37">
            <a:extLst>
              <a:ext uri="{FF2B5EF4-FFF2-40B4-BE49-F238E27FC236}">
                <a16:creationId xmlns:a16="http://schemas.microsoft.com/office/drawing/2014/main" id="{0CAD298E-49EA-259B-E712-B04422DF8C69}"/>
              </a:ext>
            </a:extLst>
          </p:cNvPr>
          <p:cNvSpPr>
            <a:spLocks noGrp="1"/>
          </p:cNvSpPr>
          <p:nvPr>
            <p:ph type="body" sz="quarter" idx="28" hasCustomPrompt="1"/>
          </p:nvPr>
        </p:nvSpPr>
        <p:spPr>
          <a:xfrm>
            <a:off x="4575842" y="4915514"/>
            <a:ext cx="2932398" cy="573088"/>
          </a:xfrm>
        </p:spPr>
        <p:txBody>
          <a:bodyPr anchor="ctr" anchorCtr="0">
            <a:noAutofit/>
          </a:bodyPr>
          <a:lstStyle>
            <a:lvl1pPr algn="ctr">
              <a:defRPr sz="5800" b="1" spc="40" baseline="0">
                <a:solidFill>
                  <a:schemeClr val="bg1"/>
                </a:solidFill>
                <a:latin typeface="+mj-lt"/>
              </a:defRPr>
            </a:lvl1pPr>
          </a:lstStyle>
          <a:p>
            <a:pPr lvl="0"/>
            <a:r>
              <a:rPr lang="en-US"/>
              <a:t>0X</a:t>
            </a:r>
          </a:p>
        </p:txBody>
      </p:sp>
      <p:sp>
        <p:nvSpPr>
          <p:cNvPr id="15" name="Text Placeholder 37">
            <a:extLst>
              <a:ext uri="{FF2B5EF4-FFF2-40B4-BE49-F238E27FC236}">
                <a16:creationId xmlns:a16="http://schemas.microsoft.com/office/drawing/2014/main" id="{5AB08876-639E-A924-65DD-D69ACB6A2386}"/>
              </a:ext>
            </a:extLst>
          </p:cNvPr>
          <p:cNvSpPr>
            <a:spLocks noGrp="1"/>
          </p:cNvSpPr>
          <p:nvPr>
            <p:ph type="body" sz="quarter" idx="29" hasCustomPrompt="1"/>
          </p:nvPr>
        </p:nvSpPr>
        <p:spPr>
          <a:xfrm>
            <a:off x="8429385" y="4915514"/>
            <a:ext cx="2932398" cy="573088"/>
          </a:xfrm>
        </p:spPr>
        <p:txBody>
          <a:bodyPr anchor="ctr" anchorCtr="0">
            <a:noAutofit/>
          </a:bodyPr>
          <a:lstStyle>
            <a:lvl1pPr algn="ctr">
              <a:defRPr sz="5800" b="1" spc="40" baseline="0">
                <a:solidFill>
                  <a:schemeClr val="bg1"/>
                </a:solidFill>
                <a:latin typeface="+mj-lt"/>
              </a:defRPr>
            </a:lvl1pPr>
          </a:lstStyle>
          <a:p>
            <a:pPr lvl="0"/>
            <a:r>
              <a:rPr lang="en-US"/>
              <a:t>XX%</a:t>
            </a:r>
          </a:p>
        </p:txBody>
      </p:sp>
      <p:sp>
        <p:nvSpPr>
          <p:cNvPr id="10" name="Text Placeholder 18">
            <a:extLst>
              <a:ext uri="{FF2B5EF4-FFF2-40B4-BE49-F238E27FC236}">
                <a16:creationId xmlns:a16="http://schemas.microsoft.com/office/drawing/2014/main" id="{C51C1CAF-A568-3E45-BEFB-D14090816679}"/>
              </a:ext>
            </a:extLst>
          </p:cNvPr>
          <p:cNvSpPr>
            <a:spLocks noGrp="1"/>
          </p:cNvSpPr>
          <p:nvPr>
            <p:ph type="body" sz="quarter" idx="32" hasCustomPrompt="1"/>
          </p:nvPr>
        </p:nvSpPr>
        <p:spPr>
          <a:xfrm>
            <a:off x="425482" y="1710192"/>
            <a:ext cx="3547078" cy="2524912"/>
          </a:xfrm>
        </p:spPr>
        <p:txBody>
          <a:bodyPr>
            <a:noAutofit/>
          </a:bodyPr>
          <a:lstStyle>
            <a:lvl1pPr>
              <a:lnSpc>
                <a:spcPct val="105000"/>
              </a:lnSpc>
              <a:spcBef>
                <a:spcPts val="800"/>
              </a:spcBef>
              <a:defRPr sz="1200" spc="0" baseline="0">
                <a:latin typeface="+mn-lt"/>
              </a:defRPr>
            </a:lvl1pPr>
            <a:lvl2pPr marL="144463" indent="-138113">
              <a:spcBef>
                <a:spcPts val="300"/>
              </a:spcBef>
              <a:tabLst/>
              <a:defRPr sz="1200">
                <a:latin typeface="+mn-lt"/>
              </a:defRPr>
            </a:lvl2pPr>
            <a:lvl3pPr marL="322263" indent="-152400">
              <a:spcBef>
                <a:spcPts val="100"/>
              </a:spcBef>
              <a:tabLst/>
              <a:defRPr sz="1200">
                <a:latin typeface="+mn-lt"/>
              </a:defRPr>
            </a:lvl3pPr>
            <a:lvl4pPr marL="485775" indent="-144463">
              <a:spcBef>
                <a:spcPts val="0"/>
              </a:spcBef>
              <a:tabLst/>
              <a:defRPr sz="1200">
                <a:latin typeface="+mn-lt"/>
              </a:defRPr>
            </a:lvl4pPr>
            <a:lvl5pPr marL="635000" indent="-134938">
              <a:spcBef>
                <a:spcPts val="0"/>
              </a:spcBef>
              <a:tabLst/>
              <a:defRPr sz="1200">
                <a:latin typeface="+mn-lt"/>
              </a:defRPr>
            </a:lvl5pPr>
            <a:lvl6pPr marL="785813" indent="-131763">
              <a:tabLst/>
              <a:defRPr sz="1200"/>
            </a:lvl6pPr>
            <a:lvl7pPr marL="946150" indent="-141288">
              <a:tabLst/>
              <a:defRPr sz="1200"/>
            </a:lvl7pPr>
          </a:lstStyle>
          <a:p>
            <a:pPr marL="0" marR="0" lvl="0" indent="0" algn="l" defTabSz="914400" rtl="0" eaLnBrk="1" fontAlgn="auto" latinLnBrk="0" hangingPunct="1">
              <a:lnSpc>
                <a:spcPct val="100000"/>
              </a:lnSpc>
              <a:spcBef>
                <a:spcPts val="800"/>
              </a:spcBef>
              <a:spcAft>
                <a:spcPts val="0"/>
              </a:spcAft>
              <a:buClrTx/>
              <a:buSzTx/>
              <a:buFontTx/>
              <a:buNone/>
              <a:tabLst/>
              <a:defRPr/>
            </a:pPr>
            <a:r>
              <a:rPr lang="en-US"/>
              <a:t>Enter a brief summary of the business and/or people challenges that led to the project. This can also be thought of as background. (Limit to 100 words)</a:t>
            </a:r>
          </a:p>
        </p:txBody>
      </p:sp>
      <p:sp>
        <p:nvSpPr>
          <p:cNvPr id="11" name="Text Placeholder 18">
            <a:extLst>
              <a:ext uri="{FF2B5EF4-FFF2-40B4-BE49-F238E27FC236}">
                <a16:creationId xmlns:a16="http://schemas.microsoft.com/office/drawing/2014/main" id="{416CE6B6-AB37-BAC7-B3EA-F489EDD60AD9}"/>
              </a:ext>
            </a:extLst>
          </p:cNvPr>
          <p:cNvSpPr>
            <a:spLocks noGrp="1"/>
          </p:cNvSpPr>
          <p:nvPr>
            <p:ph type="body" sz="quarter" idx="33" hasCustomPrompt="1"/>
          </p:nvPr>
        </p:nvSpPr>
        <p:spPr>
          <a:xfrm>
            <a:off x="4273582" y="1710192"/>
            <a:ext cx="3536917" cy="2524913"/>
          </a:xfrm>
        </p:spPr>
        <p:txBody>
          <a:bodyPr>
            <a:noAutofit/>
          </a:bodyPr>
          <a:lstStyle>
            <a:lvl1pPr>
              <a:spcBef>
                <a:spcPts val="800"/>
              </a:spcBef>
              <a:defRPr sz="1200" spc="0" baseline="0">
                <a:latin typeface="+mn-lt"/>
              </a:defRPr>
            </a:lvl1pPr>
            <a:lvl2pPr marL="144463" indent="-138113">
              <a:spcBef>
                <a:spcPts val="300"/>
              </a:spcBef>
              <a:tabLst/>
              <a:defRPr sz="1200">
                <a:latin typeface="+mn-lt"/>
              </a:defRPr>
            </a:lvl2pPr>
            <a:lvl3pPr marL="328613" indent="-158750">
              <a:spcBef>
                <a:spcPts val="0"/>
              </a:spcBef>
              <a:tabLst/>
              <a:defRPr sz="1200">
                <a:latin typeface="+mn-lt"/>
              </a:defRPr>
            </a:lvl3pPr>
            <a:lvl4pPr marL="485775" indent="-144463">
              <a:spcBef>
                <a:spcPts val="0"/>
              </a:spcBef>
              <a:tabLst/>
              <a:defRPr sz="1200">
                <a:latin typeface="+mn-lt"/>
              </a:defRPr>
            </a:lvl4pPr>
            <a:lvl5pPr marL="657225" indent="-157163">
              <a:spcBef>
                <a:spcPts val="0"/>
              </a:spcBef>
              <a:tabLst/>
              <a:defRPr sz="1200">
                <a:latin typeface="+mn-lt"/>
              </a:defRPr>
            </a:lvl5pPr>
            <a:lvl6pPr marL="806450" indent="-142875">
              <a:tabLst/>
              <a:defRPr sz="1200"/>
            </a:lvl6pPr>
          </a:lstStyle>
          <a:p>
            <a:pPr marL="0" marR="0" lvl="0" indent="0" algn="l" defTabSz="914400" rtl="0" eaLnBrk="1" fontAlgn="auto" latinLnBrk="0" hangingPunct="1">
              <a:lnSpc>
                <a:spcPct val="100000"/>
              </a:lnSpc>
              <a:spcBef>
                <a:spcPts val="800"/>
              </a:spcBef>
              <a:spcAft>
                <a:spcPts val="0"/>
              </a:spcAft>
              <a:buClrTx/>
              <a:buSzTx/>
              <a:buFontTx/>
              <a:buNone/>
              <a:tabLst/>
              <a:defRPr/>
            </a:pPr>
            <a:r>
              <a:rPr lang="en-US"/>
              <a:t>Enter a brief summary of the SAP technology utilized and deployed. Use project use case details slide to describe technical and process details of the solution. (Limit to 100 words)</a:t>
            </a:r>
          </a:p>
        </p:txBody>
      </p:sp>
      <p:sp>
        <p:nvSpPr>
          <p:cNvPr id="12" name="Text Placeholder 18">
            <a:extLst>
              <a:ext uri="{FF2B5EF4-FFF2-40B4-BE49-F238E27FC236}">
                <a16:creationId xmlns:a16="http://schemas.microsoft.com/office/drawing/2014/main" id="{EC3FA612-AA20-AC60-8A91-DA887110FB8E}"/>
              </a:ext>
            </a:extLst>
          </p:cNvPr>
          <p:cNvSpPr>
            <a:spLocks noGrp="1"/>
          </p:cNvSpPr>
          <p:nvPr>
            <p:ph type="body" sz="quarter" idx="34" hasCustomPrompt="1"/>
          </p:nvPr>
        </p:nvSpPr>
        <p:spPr>
          <a:xfrm>
            <a:off x="8127125" y="1710192"/>
            <a:ext cx="3536917" cy="2524913"/>
          </a:xfrm>
        </p:spPr>
        <p:txBody>
          <a:bodyPr>
            <a:noAutofit/>
          </a:bodyPr>
          <a:lstStyle>
            <a:lvl1pPr>
              <a:spcBef>
                <a:spcPts val="800"/>
              </a:spcBef>
              <a:defRPr sz="1200" spc="0" baseline="0">
                <a:latin typeface="+mn-lt"/>
              </a:defRPr>
            </a:lvl1pPr>
            <a:lvl2pPr marL="144463" indent="-138113">
              <a:spcBef>
                <a:spcPts val="300"/>
              </a:spcBef>
              <a:tabLst/>
              <a:defRPr sz="1200">
                <a:latin typeface="+mn-lt"/>
              </a:defRPr>
            </a:lvl2pPr>
            <a:lvl3pPr marL="328613" indent="-158750">
              <a:spcBef>
                <a:spcPts val="0"/>
              </a:spcBef>
              <a:tabLst/>
              <a:defRPr sz="1200">
                <a:latin typeface="+mn-lt"/>
              </a:defRPr>
            </a:lvl3pPr>
            <a:lvl4pPr marL="485775" indent="-144463">
              <a:spcBef>
                <a:spcPts val="0"/>
              </a:spcBef>
              <a:tabLst/>
              <a:defRPr sz="1200">
                <a:latin typeface="+mn-lt"/>
              </a:defRPr>
            </a:lvl4pPr>
            <a:lvl5pPr marL="657225" indent="-157163">
              <a:spcBef>
                <a:spcPts val="0"/>
              </a:spcBef>
              <a:tabLst/>
              <a:defRPr sz="1200">
                <a:latin typeface="+mn-lt"/>
              </a:defRPr>
            </a:lvl5pPr>
            <a:lvl6pPr marL="806450" indent="-142875">
              <a:tabLst/>
              <a:defRPr sz="1200"/>
            </a:lvl6pPr>
          </a:lstStyle>
          <a:p>
            <a:pPr marL="0" marR="0" lvl="0" indent="0" algn="l" defTabSz="914400" rtl="0" eaLnBrk="1" fontAlgn="auto" latinLnBrk="0" hangingPunct="1">
              <a:lnSpc>
                <a:spcPct val="100000"/>
              </a:lnSpc>
              <a:spcBef>
                <a:spcPts val="800"/>
              </a:spcBef>
              <a:spcAft>
                <a:spcPts val="0"/>
              </a:spcAft>
              <a:buClrTx/>
              <a:buSzTx/>
              <a:buFontTx/>
              <a:buNone/>
              <a:tabLst/>
              <a:defRPr/>
            </a:pPr>
            <a:r>
              <a:rPr lang="en-US"/>
              <a:t>Enter a brief summary of the outcome or results of the project. What is different/better now compared to before the project? (Limit to 100 words)</a:t>
            </a:r>
          </a:p>
        </p:txBody>
      </p:sp>
    </p:spTree>
    <p:extLst>
      <p:ext uri="{BB962C8B-B14F-4D97-AF65-F5344CB8AC3E}">
        <p14:creationId xmlns:p14="http://schemas.microsoft.com/office/powerpoint/2010/main" val="1664514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Quot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7AE1DD-DFC2-59E6-05E0-0FA7E6DE597A}"/>
              </a:ext>
            </a:extLst>
          </p:cNvPr>
          <p:cNvSpPr>
            <a:spLocks noGrp="1"/>
          </p:cNvSpPr>
          <p:nvPr>
            <p:ph type="ftr" sz="quarter" idx="11"/>
          </p:nvPr>
        </p:nvSpPr>
        <p:spPr/>
        <p:txBody>
          <a:bodyPr/>
          <a:lstStyle/>
          <a:p>
            <a:r>
              <a:rPr lang="en-US"/>
              <a:t>© 2023 SAP SE or an SAP affiliate company. All rights reserved | PUBLIC</a:t>
            </a:r>
          </a:p>
        </p:txBody>
      </p:sp>
      <p:sp>
        <p:nvSpPr>
          <p:cNvPr id="6" name="Slide Number Placeholder 5">
            <a:extLst>
              <a:ext uri="{FF2B5EF4-FFF2-40B4-BE49-F238E27FC236}">
                <a16:creationId xmlns:a16="http://schemas.microsoft.com/office/drawing/2014/main" id="{074CEED6-1BBC-5DBC-5250-FD713FE9DA72}"/>
              </a:ext>
            </a:extLst>
          </p:cNvPr>
          <p:cNvSpPr>
            <a:spLocks noGrp="1"/>
          </p:cNvSpPr>
          <p:nvPr>
            <p:ph type="sldNum" sz="quarter" idx="12"/>
          </p:nvPr>
        </p:nvSpPr>
        <p:spPr/>
        <p:txBody>
          <a:bodyPr/>
          <a:lstStyle/>
          <a:p>
            <a:fld id="{7ED02089-8B24-8A4C-B7B6-0E63FA0D18D0}" type="slidenum">
              <a:rPr lang="en-US" smtClean="0"/>
              <a:t>‹#›</a:t>
            </a:fld>
            <a:endParaRPr lang="en-US"/>
          </a:p>
        </p:txBody>
      </p:sp>
      <p:sp>
        <p:nvSpPr>
          <p:cNvPr id="19" name="Text Placeholder 18">
            <a:extLst>
              <a:ext uri="{FF2B5EF4-FFF2-40B4-BE49-F238E27FC236}">
                <a16:creationId xmlns:a16="http://schemas.microsoft.com/office/drawing/2014/main" id="{08ED52B4-E82B-097A-D342-B42566B3B7EE}"/>
              </a:ext>
            </a:extLst>
          </p:cNvPr>
          <p:cNvSpPr>
            <a:spLocks noGrp="1"/>
          </p:cNvSpPr>
          <p:nvPr>
            <p:ph type="body" sz="quarter" idx="18" hasCustomPrompt="1"/>
          </p:nvPr>
        </p:nvSpPr>
        <p:spPr>
          <a:xfrm>
            <a:off x="2423160" y="1272983"/>
            <a:ext cx="7345681" cy="3655144"/>
          </a:xfrm>
        </p:spPr>
        <p:txBody>
          <a:bodyPr anchor="ctr" anchorCtr="1">
            <a:noAutofit/>
          </a:bodyPr>
          <a:lstStyle>
            <a:lvl1pPr algn="ctr">
              <a:lnSpc>
                <a:spcPct val="96000"/>
              </a:lnSpc>
              <a:spcBef>
                <a:spcPts val="1600"/>
              </a:spcBef>
              <a:defRPr sz="3000" b="1" spc="-10" baseline="0">
                <a:latin typeface="+mj-lt"/>
              </a:defRPr>
            </a:lvl1pPr>
            <a:lvl2pPr marL="6350" indent="0" algn="ctr">
              <a:spcBef>
                <a:spcPts val="1200"/>
              </a:spcBef>
              <a:buFontTx/>
              <a:buNone/>
              <a:tabLst/>
              <a:defRPr sz="1400" b="1">
                <a:latin typeface="+mj-lt"/>
              </a:defRPr>
            </a:lvl2pPr>
            <a:lvl3pPr marL="169863" indent="0" algn="ctr">
              <a:spcBef>
                <a:spcPts val="0"/>
              </a:spcBef>
              <a:buFontTx/>
              <a:buNone/>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pPr lvl="0"/>
            <a:r>
              <a:rPr lang="en-US"/>
              <a:t>Quote with full attribution. The quote should describe the transformation achievement of your solution and what makes it innovative. Good quotes help capture the authenticity behind the story. Make sure quotations highlight the importance of the technology for the project. (Limit to 50 words)</a:t>
            </a:r>
          </a:p>
        </p:txBody>
      </p:sp>
      <p:sp>
        <p:nvSpPr>
          <p:cNvPr id="9" name="Picture Placeholder 24">
            <a:extLst>
              <a:ext uri="{FF2B5EF4-FFF2-40B4-BE49-F238E27FC236}">
                <a16:creationId xmlns:a16="http://schemas.microsoft.com/office/drawing/2014/main" id="{CF07BF82-C3D5-C82F-790B-B6405ECBD5E2}"/>
              </a:ext>
            </a:extLst>
          </p:cNvPr>
          <p:cNvSpPr>
            <a:spLocks noGrp="1"/>
          </p:cNvSpPr>
          <p:nvPr>
            <p:ph type="pic" sz="quarter" idx="14" hasCustomPrompt="1"/>
          </p:nvPr>
        </p:nvSpPr>
        <p:spPr>
          <a:xfrm>
            <a:off x="5301978" y="5626130"/>
            <a:ext cx="1588044" cy="803169"/>
          </a:xfrm>
        </p:spPr>
        <p:txBody>
          <a:bodyPr anchor="ctr" anchorCtr="1">
            <a:normAutofit/>
          </a:bodyPr>
          <a:lstStyle>
            <a:lvl1pPr algn="ctr">
              <a:defRPr sz="1200"/>
            </a:lvl1pPr>
          </a:lstStyle>
          <a:p>
            <a:r>
              <a:rPr lang="en-US"/>
              <a:t>Participant Company Logo</a:t>
            </a:r>
          </a:p>
        </p:txBody>
      </p:sp>
      <p:cxnSp>
        <p:nvCxnSpPr>
          <p:cNvPr id="11" name="Straight Connector 10">
            <a:extLst>
              <a:ext uri="{FF2B5EF4-FFF2-40B4-BE49-F238E27FC236}">
                <a16:creationId xmlns:a16="http://schemas.microsoft.com/office/drawing/2014/main" id="{4848F8EB-C0E7-8191-7F09-0A965609BE1D}"/>
              </a:ext>
            </a:extLst>
          </p:cNvPr>
          <p:cNvCxnSpPr>
            <a:cxnSpLocks/>
          </p:cNvCxnSpPr>
          <p:nvPr userDrawn="1"/>
        </p:nvCxnSpPr>
        <p:spPr>
          <a:xfrm>
            <a:off x="4232365" y="5522490"/>
            <a:ext cx="3727269" cy="0"/>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3" name="Picture 2" descr="A black background with a black square&#10;&#10;Description automatically generated with medium confidence">
            <a:extLst>
              <a:ext uri="{FF2B5EF4-FFF2-40B4-BE49-F238E27FC236}">
                <a16:creationId xmlns:a16="http://schemas.microsoft.com/office/drawing/2014/main" id="{3384C9A3-4A42-B08D-8837-2ABE2BEC444B}"/>
              </a:ext>
            </a:extLst>
          </p:cNvPr>
          <p:cNvPicPr>
            <a:picLocks noChangeAspect="1"/>
          </p:cNvPicPr>
          <p:nvPr userDrawn="1"/>
        </p:nvPicPr>
        <p:blipFill>
          <a:blip r:embed="rId2"/>
          <a:stretch>
            <a:fillRect/>
          </a:stretch>
        </p:blipFill>
        <p:spPr>
          <a:xfrm>
            <a:off x="5504075" y="399369"/>
            <a:ext cx="1184115" cy="663324"/>
          </a:xfrm>
          <a:prstGeom prst="rect">
            <a:avLst/>
          </a:prstGeom>
        </p:spPr>
      </p:pic>
      <p:pic>
        <p:nvPicPr>
          <p:cNvPr id="17" name="Picture 16" descr="A blue and black symbol&#10;&#10;Description automatically generated with medium confidence">
            <a:extLst>
              <a:ext uri="{FF2B5EF4-FFF2-40B4-BE49-F238E27FC236}">
                <a16:creationId xmlns:a16="http://schemas.microsoft.com/office/drawing/2014/main" id="{3EAD58DC-28E4-52FB-B4DD-99C0D9E178AF}"/>
              </a:ext>
            </a:extLst>
          </p:cNvPr>
          <p:cNvPicPr>
            <a:picLocks noChangeAspect="1"/>
          </p:cNvPicPr>
          <p:nvPr userDrawn="1"/>
        </p:nvPicPr>
        <p:blipFill>
          <a:blip r:embed="rId3"/>
          <a:stretch>
            <a:fillRect/>
          </a:stretch>
        </p:blipFill>
        <p:spPr>
          <a:xfrm>
            <a:off x="9878256" y="4606747"/>
            <a:ext cx="473562" cy="374904"/>
          </a:xfrm>
          <a:prstGeom prst="rect">
            <a:avLst/>
          </a:prstGeom>
        </p:spPr>
      </p:pic>
      <p:pic>
        <p:nvPicPr>
          <p:cNvPr id="22" name="Picture 21" descr="A blue quote marks on a black background&#10;&#10;Description automatically generated">
            <a:extLst>
              <a:ext uri="{FF2B5EF4-FFF2-40B4-BE49-F238E27FC236}">
                <a16:creationId xmlns:a16="http://schemas.microsoft.com/office/drawing/2014/main" id="{BE1587B4-2B22-9455-CF88-F20AE1465A4B}"/>
              </a:ext>
            </a:extLst>
          </p:cNvPr>
          <p:cNvPicPr>
            <a:picLocks noChangeAspect="1"/>
          </p:cNvPicPr>
          <p:nvPr userDrawn="1"/>
        </p:nvPicPr>
        <p:blipFill>
          <a:blip r:embed="rId4"/>
          <a:stretch>
            <a:fillRect/>
          </a:stretch>
        </p:blipFill>
        <p:spPr>
          <a:xfrm>
            <a:off x="1832527" y="1243229"/>
            <a:ext cx="475488" cy="376428"/>
          </a:xfrm>
          <a:prstGeom prst="rect">
            <a:avLst/>
          </a:prstGeom>
        </p:spPr>
      </p:pic>
      <p:sp>
        <p:nvSpPr>
          <p:cNvPr id="2" name="Text Placeholder 18">
            <a:extLst>
              <a:ext uri="{FF2B5EF4-FFF2-40B4-BE49-F238E27FC236}">
                <a16:creationId xmlns:a16="http://schemas.microsoft.com/office/drawing/2014/main" id="{96EB0173-FD7E-3F43-CA9C-3BD7C02FBCD6}"/>
              </a:ext>
            </a:extLst>
          </p:cNvPr>
          <p:cNvSpPr>
            <a:spLocks noGrp="1"/>
          </p:cNvSpPr>
          <p:nvPr>
            <p:ph type="body" sz="quarter" idx="19" hasCustomPrompt="1"/>
          </p:nvPr>
        </p:nvSpPr>
        <p:spPr>
          <a:xfrm>
            <a:off x="2707341" y="4994992"/>
            <a:ext cx="6777318" cy="457200"/>
          </a:xfrm>
        </p:spPr>
        <p:txBody>
          <a:bodyPr>
            <a:noAutofit/>
          </a:bodyPr>
          <a:lstStyle>
            <a:lvl1pPr algn="ctr">
              <a:spcBef>
                <a:spcPts val="0"/>
              </a:spcBef>
              <a:defRPr sz="1400" b="1" spc="10" baseline="0">
                <a:latin typeface="+mj-lt"/>
              </a:defRPr>
            </a:lvl1pPr>
            <a:lvl2pPr marL="6350" indent="0" algn="ctr">
              <a:spcBef>
                <a:spcPts val="0"/>
              </a:spcBef>
              <a:buFontTx/>
              <a:buNone/>
              <a:tabLst/>
              <a:defRPr sz="1400">
                <a:latin typeface="+mn-lt"/>
              </a:defRPr>
            </a:lvl2pPr>
            <a:lvl3pPr marL="328613" indent="-158750">
              <a:spcBef>
                <a:spcPts val="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pPr lvl="0"/>
            <a:r>
              <a:rPr lang="en-US"/>
              <a:t>Enter the name of the person giving the quote, then on the second line, </a:t>
            </a:r>
            <a:br>
              <a:rPr lang="en-US"/>
            </a:br>
            <a:r>
              <a:rPr lang="en-US"/>
              <a:t>enter the person’s title</a:t>
            </a:r>
          </a:p>
        </p:txBody>
      </p:sp>
    </p:spTree>
    <p:extLst>
      <p:ext uri="{BB962C8B-B14F-4D97-AF65-F5344CB8AC3E}">
        <p14:creationId xmlns:p14="http://schemas.microsoft.com/office/powerpoint/2010/main" val="216283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Participating Partner">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7F285B0-4938-F845-6A87-A60530503C18}"/>
              </a:ext>
            </a:extLst>
          </p:cNvPr>
          <p:cNvSpPr>
            <a:spLocks noGrp="1"/>
          </p:cNvSpPr>
          <p:nvPr>
            <p:ph type="body" sz="quarter" idx="24" hasCustomPrompt="1"/>
          </p:nvPr>
        </p:nvSpPr>
        <p:spPr>
          <a:xfrm>
            <a:off x="8532351" y="2325902"/>
            <a:ext cx="3054096" cy="2999232"/>
          </a:xfrm>
        </p:spPr>
        <p:txBody>
          <a:bodyPr>
            <a:noAutofit/>
          </a:bodyPr>
          <a:lstStyle>
            <a:lvl1pPr>
              <a:lnSpc>
                <a:spcPct val="110000"/>
              </a:lnSpc>
              <a:defRPr sz="1200"/>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Quote with full attribution. The quote should describe the transformation achievement of how your partner helped realize the successful outcomes of your solution. Only use this slide if you are submitting as a customer. Make any quotes meaningful to the story – not just a line pulled from a press release or corporate website. Delete this slide if you are participating as a partner. Duplicate this slide if you have more than one partner participating. (Limit to 50 words)</a:t>
            </a:r>
          </a:p>
        </p:txBody>
      </p:sp>
      <p:sp>
        <p:nvSpPr>
          <p:cNvPr id="5" name="Footer Placeholder 4">
            <a:extLst>
              <a:ext uri="{FF2B5EF4-FFF2-40B4-BE49-F238E27FC236}">
                <a16:creationId xmlns:a16="http://schemas.microsoft.com/office/drawing/2014/main" id="{457AE1DD-DFC2-59E6-05E0-0FA7E6DE597A}"/>
              </a:ext>
            </a:extLst>
          </p:cNvPr>
          <p:cNvSpPr>
            <a:spLocks noGrp="1"/>
          </p:cNvSpPr>
          <p:nvPr>
            <p:ph type="ftr" sz="quarter" idx="11"/>
          </p:nvPr>
        </p:nvSpPr>
        <p:spPr/>
        <p:txBody>
          <a:bodyPr/>
          <a:lstStyle/>
          <a:p>
            <a:r>
              <a:rPr lang="en-US"/>
              <a:t>© 2023 SAP SE or an SAP affiliate company. All rights reserved | PUBLIC</a:t>
            </a:r>
          </a:p>
        </p:txBody>
      </p:sp>
      <p:sp>
        <p:nvSpPr>
          <p:cNvPr id="6" name="Slide Number Placeholder 5">
            <a:extLst>
              <a:ext uri="{FF2B5EF4-FFF2-40B4-BE49-F238E27FC236}">
                <a16:creationId xmlns:a16="http://schemas.microsoft.com/office/drawing/2014/main" id="{074CEED6-1BBC-5DBC-5250-FD713FE9DA72}"/>
              </a:ext>
            </a:extLst>
          </p:cNvPr>
          <p:cNvSpPr>
            <a:spLocks noGrp="1"/>
          </p:cNvSpPr>
          <p:nvPr>
            <p:ph type="sldNum" sz="quarter" idx="12"/>
          </p:nvPr>
        </p:nvSpPr>
        <p:spPr/>
        <p:txBody>
          <a:bodyPr/>
          <a:lstStyle/>
          <a:p>
            <a:fld id="{7ED02089-8B24-8A4C-B7B6-0E63FA0D18D0}" type="slidenum">
              <a:rPr lang="en-US" smtClean="0"/>
              <a:t>‹#›</a:t>
            </a:fld>
            <a:endParaRPr lang="en-US"/>
          </a:p>
        </p:txBody>
      </p:sp>
      <p:sp>
        <p:nvSpPr>
          <p:cNvPr id="13" name="TextBox 12">
            <a:extLst>
              <a:ext uri="{FF2B5EF4-FFF2-40B4-BE49-F238E27FC236}">
                <a16:creationId xmlns:a16="http://schemas.microsoft.com/office/drawing/2014/main" id="{A477CEBC-4FD5-3C6C-C093-057B16737F8A}"/>
              </a:ext>
            </a:extLst>
          </p:cNvPr>
          <p:cNvSpPr txBox="1"/>
          <p:nvPr userDrawn="1"/>
        </p:nvSpPr>
        <p:spPr>
          <a:xfrm>
            <a:off x="8532351" y="1409046"/>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Company Name:</a:t>
            </a:r>
          </a:p>
        </p:txBody>
      </p:sp>
      <p:sp>
        <p:nvSpPr>
          <p:cNvPr id="19" name="Text Placeholder 18">
            <a:extLst>
              <a:ext uri="{FF2B5EF4-FFF2-40B4-BE49-F238E27FC236}">
                <a16:creationId xmlns:a16="http://schemas.microsoft.com/office/drawing/2014/main" id="{08ED52B4-E82B-097A-D342-B42566B3B7EE}"/>
              </a:ext>
            </a:extLst>
          </p:cNvPr>
          <p:cNvSpPr>
            <a:spLocks noGrp="1"/>
          </p:cNvSpPr>
          <p:nvPr>
            <p:ph type="body" sz="quarter" idx="18" hasCustomPrompt="1"/>
          </p:nvPr>
        </p:nvSpPr>
        <p:spPr>
          <a:xfrm>
            <a:off x="8532352" y="1632042"/>
            <a:ext cx="3049237" cy="548962"/>
          </a:xfrm>
        </p:spPr>
        <p:txBody>
          <a:bodyPr>
            <a:noAutofit/>
          </a:bodyPr>
          <a:lstStyle>
            <a:lvl1pPr>
              <a:spcBef>
                <a:spcPts val="0"/>
              </a:spcBef>
              <a:defRPr sz="1400" spc="10" baseline="0">
                <a:latin typeface="+mn-lt"/>
              </a:defRPr>
            </a:lvl1pPr>
            <a:lvl2pPr marL="144463" indent="-138113">
              <a:spcBef>
                <a:spcPts val="0"/>
              </a:spcBef>
              <a:tabLst/>
              <a:defRPr sz="1400">
                <a:latin typeface="+mn-lt"/>
              </a:defRPr>
            </a:lvl2pPr>
            <a:lvl3pPr marL="328613" indent="-158750">
              <a:spcBef>
                <a:spcPts val="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pPr lvl="0"/>
            <a:r>
              <a:rPr lang="en-US"/>
              <a:t>Enter the participating Partner Name</a:t>
            </a:r>
          </a:p>
        </p:txBody>
      </p:sp>
      <p:sp>
        <p:nvSpPr>
          <p:cNvPr id="9" name="Text Placeholder 18">
            <a:extLst>
              <a:ext uri="{FF2B5EF4-FFF2-40B4-BE49-F238E27FC236}">
                <a16:creationId xmlns:a16="http://schemas.microsoft.com/office/drawing/2014/main" id="{12A6F9AB-18F4-AE58-AC6B-9D41263AC2E3}"/>
              </a:ext>
            </a:extLst>
          </p:cNvPr>
          <p:cNvSpPr>
            <a:spLocks noGrp="1"/>
          </p:cNvSpPr>
          <p:nvPr>
            <p:ph type="body" sz="quarter" idx="19" hasCustomPrompt="1"/>
          </p:nvPr>
        </p:nvSpPr>
        <p:spPr>
          <a:xfrm>
            <a:off x="420624" y="1389888"/>
            <a:ext cx="7401469" cy="4078224"/>
          </a:xfrm>
        </p:spPr>
        <p:txBody>
          <a:bodyPr>
            <a:noAutofit/>
          </a:bodyPr>
          <a:lstStyle>
            <a:lvl1pPr>
              <a:spcBef>
                <a:spcPts val="1000"/>
              </a:spcBef>
              <a:defRPr sz="1400" spc="10" baseline="0">
                <a:latin typeface="+mn-lt"/>
              </a:defRPr>
            </a:lvl1pPr>
            <a:lvl2pPr marL="144463" indent="-138113">
              <a:spcBef>
                <a:spcPts val="0"/>
              </a:spcBef>
              <a:tabLst/>
              <a:defRPr sz="1400">
                <a:latin typeface="+mn-lt"/>
              </a:defRPr>
            </a:lvl2pPr>
            <a:lvl3pPr marL="328613" indent="-158750">
              <a:spcBef>
                <a:spcPts val="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pPr lvl="0"/>
            <a:r>
              <a:rPr lang="en-US"/>
              <a:t>Describe the partner role in project (Limit to 50 words)</a:t>
            </a:r>
          </a:p>
        </p:txBody>
      </p:sp>
      <p:sp>
        <p:nvSpPr>
          <p:cNvPr id="4" name="TextBox 3">
            <a:extLst>
              <a:ext uri="{FF2B5EF4-FFF2-40B4-BE49-F238E27FC236}">
                <a16:creationId xmlns:a16="http://schemas.microsoft.com/office/drawing/2014/main" id="{1B2CBDBF-DFCF-EC8A-17FB-6C50E9EC6038}"/>
              </a:ext>
            </a:extLst>
          </p:cNvPr>
          <p:cNvSpPr txBox="1"/>
          <p:nvPr userDrawn="1"/>
        </p:nvSpPr>
        <p:spPr>
          <a:xfrm>
            <a:off x="424144" y="318733"/>
            <a:ext cx="6738655" cy="914400"/>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b="1" i="0" kern="1200" baseline="0">
                <a:solidFill>
                  <a:schemeClr val="accent1"/>
                </a:solidFill>
                <a:latin typeface="+mj-lt"/>
                <a:ea typeface="+mj-ea"/>
                <a:cs typeface="Arial" panose="020B0604020202020204" pitchFamily="34" charset="0"/>
              </a:rPr>
              <a:t>Participating Partner Information</a:t>
            </a:r>
            <a:endParaRPr lang="en-US" sz="1800">
              <a:latin typeface="+mj-lt"/>
              <a:cs typeface="Helvetica" panose="020B0604020202020204" pitchFamily="34" charset="0"/>
            </a:endParaRPr>
          </a:p>
        </p:txBody>
      </p:sp>
      <p:sp>
        <p:nvSpPr>
          <p:cNvPr id="3" name="Picture Placeholder 24">
            <a:extLst>
              <a:ext uri="{FF2B5EF4-FFF2-40B4-BE49-F238E27FC236}">
                <a16:creationId xmlns:a16="http://schemas.microsoft.com/office/drawing/2014/main" id="{2813B338-3A81-2E0B-91B4-D60BC89A25C0}"/>
              </a:ext>
            </a:extLst>
          </p:cNvPr>
          <p:cNvSpPr>
            <a:spLocks noGrp="1"/>
          </p:cNvSpPr>
          <p:nvPr>
            <p:ph type="pic" sz="quarter" idx="25" hasCustomPrompt="1"/>
          </p:nvPr>
        </p:nvSpPr>
        <p:spPr>
          <a:xfrm>
            <a:off x="420757" y="5545445"/>
            <a:ext cx="1588044" cy="803169"/>
          </a:xfrm>
        </p:spPr>
        <p:txBody>
          <a:bodyPr anchor="ctr" anchorCtr="1">
            <a:normAutofit/>
          </a:bodyPr>
          <a:lstStyle>
            <a:lvl1pPr algn="ctr">
              <a:defRPr sz="1200"/>
            </a:lvl1pPr>
          </a:lstStyle>
          <a:p>
            <a:r>
              <a:rPr lang="en-US"/>
              <a:t>Partner</a:t>
            </a:r>
            <a:br>
              <a:rPr lang="en-US"/>
            </a:br>
            <a:r>
              <a:rPr lang="en-US"/>
              <a:t>Logo</a:t>
            </a:r>
          </a:p>
        </p:txBody>
      </p:sp>
      <p:cxnSp>
        <p:nvCxnSpPr>
          <p:cNvPr id="8" name="Straight Connector 7">
            <a:extLst>
              <a:ext uri="{FF2B5EF4-FFF2-40B4-BE49-F238E27FC236}">
                <a16:creationId xmlns:a16="http://schemas.microsoft.com/office/drawing/2014/main" id="{DD07DD45-B264-4935-A8EF-75E40BFF8432}"/>
              </a:ext>
            </a:extLst>
          </p:cNvPr>
          <p:cNvCxnSpPr>
            <a:cxnSpLocks/>
          </p:cNvCxnSpPr>
          <p:nvPr userDrawn="1"/>
        </p:nvCxnSpPr>
        <p:spPr>
          <a:xfrm>
            <a:off x="8240168" y="1359426"/>
            <a:ext cx="0" cy="4056767"/>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 name="Picture 1" descr="A blue and black symbol&#10;&#10;Description automatically generated with medium confidence">
            <a:extLst>
              <a:ext uri="{FF2B5EF4-FFF2-40B4-BE49-F238E27FC236}">
                <a16:creationId xmlns:a16="http://schemas.microsoft.com/office/drawing/2014/main" id="{68DAAD3F-0E2E-18CD-C12D-5D9FA4386996}"/>
              </a:ext>
            </a:extLst>
          </p:cNvPr>
          <p:cNvPicPr>
            <a:picLocks noChangeAspect="1"/>
          </p:cNvPicPr>
          <p:nvPr userDrawn="1"/>
        </p:nvPicPr>
        <p:blipFill>
          <a:blip r:embed="rId2"/>
          <a:stretch>
            <a:fillRect/>
          </a:stretch>
        </p:blipFill>
        <p:spPr>
          <a:xfrm>
            <a:off x="11624018" y="5204258"/>
            <a:ext cx="228601" cy="182118"/>
          </a:xfrm>
          <a:prstGeom prst="rect">
            <a:avLst/>
          </a:prstGeom>
        </p:spPr>
      </p:pic>
      <p:pic>
        <p:nvPicPr>
          <p:cNvPr id="10" name="Picture 9" descr="A blue quote marks on a black background&#10;&#10;Description automatically generated">
            <a:extLst>
              <a:ext uri="{FF2B5EF4-FFF2-40B4-BE49-F238E27FC236}">
                <a16:creationId xmlns:a16="http://schemas.microsoft.com/office/drawing/2014/main" id="{388724C1-6388-143D-4A26-4A15547FD362}"/>
              </a:ext>
            </a:extLst>
          </p:cNvPr>
          <p:cNvPicPr>
            <a:picLocks noChangeAspect="1"/>
          </p:cNvPicPr>
          <p:nvPr userDrawn="1"/>
        </p:nvPicPr>
        <p:blipFill>
          <a:blip r:embed="rId3"/>
          <a:stretch>
            <a:fillRect/>
          </a:stretch>
        </p:blipFill>
        <p:spPr>
          <a:xfrm>
            <a:off x="8291028" y="2325902"/>
            <a:ext cx="228601" cy="182118"/>
          </a:xfrm>
          <a:prstGeom prst="rect">
            <a:avLst/>
          </a:prstGeom>
        </p:spPr>
      </p:pic>
    </p:spTree>
    <p:extLst>
      <p:ext uri="{BB962C8B-B14F-4D97-AF65-F5344CB8AC3E}">
        <p14:creationId xmlns:p14="http://schemas.microsoft.com/office/powerpoint/2010/main" val="3943162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hallenges and Objectives 1 of 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7AE1DD-DFC2-59E6-05E0-0FA7E6DE597A}"/>
              </a:ext>
            </a:extLst>
          </p:cNvPr>
          <p:cNvSpPr>
            <a:spLocks noGrp="1"/>
          </p:cNvSpPr>
          <p:nvPr>
            <p:ph type="ftr" sz="quarter" idx="11"/>
          </p:nvPr>
        </p:nvSpPr>
        <p:spPr/>
        <p:txBody>
          <a:bodyPr/>
          <a:lstStyle/>
          <a:p>
            <a:r>
              <a:rPr lang="en-US"/>
              <a:t>© 2023 SAP SE or an SAP affiliate company. All rights reserved | PUBLIC</a:t>
            </a:r>
          </a:p>
        </p:txBody>
      </p:sp>
      <p:sp>
        <p:nvSpPr>
          <p:cNvPr id="6" name="Slide Number Placeholder 5">
            <a:extLst>
              <a:ext uri="{FF2B5EF4-FFF2-40B4-BE49-F238E27FC236}">
                <a16:creationId xmlns:a16="http://schemas.microsoft.com/office/drawing/2014/main" id="{074CEED6-1BBC-5DBC-5250-FD713FE9DA72}"/>
              </a:ext>
            </a:extLst>
          </p:cNvPr>
          <p:cNvSpPr>
            <a:spLocks noGrp="1"/>
          </p:cNvSpPr>
          <p:nvPr>
            <p:ph type="sldNum" sz="quarter" idx="12"/>
          </p:nvPr>
        </p:nvSpPr>
        <p:spPr/>
        <p:txBody>
          <a:bodyPr/>
          <a:lstStyle/>
          <a:p>
            <a:fld id="{7ED02089-8B24-8A4C-B7B6-0E63FA0D18D0}" type="slidenum">
              <a:rPr lang="en-US" smtClean="0"/>
              <a:t>‹#›</a:t>
            </a:fld>
            <a:endParaRPr lang="en-US"/>
          </a:p>
        </p:txBody>
      </p:sp>
      <p:sp>
        <p:nvSpPr>
          <p:cNvPr id="13" name="TextBox 12">
            <a:extLst>
              <a:ext uri="{FF2B5EF4-FFF2-40B4-BE49-F238E27FC236}">
                <a16:creationId xmlns:a16="http://schemas.microsoft.com/office/drawing/2014/main" id="{A477CEBC-4FD5-3C6C-C093-057B16737F8A}"/>
              </a:ext>
            </a:extLst>
          </p:cNvPr>
          <p:cNvSpPr txBox="1"/>
          <p:nvPr userDrawn="1"/>
        </p:nvSpPr>
        <p:spPr>
          <a:xfrm>
            <a:off x="687583" y="1464342"/>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Global challenges</a:t>
            </a:r>
          </a:p>
        </p:txBody>
      </p:sp>
      <p:sp>
        <p:nvSpPr>
          <p:cNvPr id="19" name="Text Placeholder 18">
            <a:extLst>
              <a:ext uri="{FF2B5EF4-FFF2-40B4-BE49-F238E27FC236}">
                <a16:creationId xmlns:a16="http://schemas.microsoft.com/office/drawing/2014/main" id="{08ED52B4-E82B-097A-D342-B42566B3B7EE}"/>
              </a:ext>
            </a:extLst>
          </p:cNvPr>
          <p:cNvSpPr>
            <a:spLocks noGrp="1"/>
          </p:cNvSpPr>
          <p:nvPr>
            <p:ph type="body" sz="quarter" idx="18" hasCustomPrompt="1"/>
          </p:nvPr>
        </p:nvSpPr>
        <p:spPr>
          <a:xfrm>
            <a:off x="425482" y="1747645"/>
            <a:ext cx="5304135" cy="3872002"/>
          </a:xfrm>
        </p:spPr>
        <p:txBody>
          <a:bodyPr>
            <a:noAutofit/>
          </a:bodyPr>
          <a:lstStyle>
            <a:lvl1pPr>
              <a:lnSpc>
                <a:spcPct val="105000"/>
              </a:lnSpc>
              <a:spcBef>
                <a:spcPts val="1000"/>
              </a:spcBef>
              <a:defRPr sz="1400" spc="0" baseline="0">
                <a:latin typeface="+mn-lt"/>
              </a:defRPr>
            </a:lvl1pPr>
            <a:lvl2pPr marL="144463" indent="-138113">
              <a:spcBef>
                <a:spcPts val="400"/>
              </a:spcBef>
              <a:tabLst/>
              <a:defRPr sz="1400">
                <a:latin typeface="+mn-lt"/>
              </a:defRPr>
            </a:lvl2pPr>
            <a:lvl3pPr marL="328613" indent="-158750">
              <a:spcBef>
                <a:spcPts val="10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pPr lvl="0"/>
            <a:r>
              <a:rPr lang="en-US"/>
              <a:t>Provide a brief overview of today’s real-world examples, like sustainability, global warming, supply chain crisis (i.e., consumers not being able to buy diapers they need for their babies), tied to your business challenge – NOT hypothetical examples. It has to be about what’s on people’s minds (the general public, not business or tech professionals). From the news, contemporary concerns, tangible top of mind. You may use bullets. (Limit to 100 words)</a:t>
            </a:r>
          </a:p>
        </p:txBody>
      </p:sp>
      <p:sp>
        <p:nvSpPr>
          <p:cNvPr id="18" name="Text Placeholder 18">
            <a:extLst>
              <a:ext uri="{FF2B5EF4-FFF2-40B4-BE49-F238E27FC236}">
                <a16:creationId xmlns:a16="http://schemas.microsoft.com/office/drawing/2014/main" id="{FC42D11E-2459-4A28-1551-F2A9554444A4}"/>
              </a:ext>
            </a:extLst>
          </p:cNvPr>
          <p:cNvSpPr>
            <a:spLocks noGrp="1"/>
          </p:cNvSpPr>
          <p:nvPr>
            <p:ph type="body" sz="quarter" idx="19" hasCustomPrompt="1"/>
          </p:nvPr>
        </p:nvSpPr>
        <p:spPr>
          <a:xfrm>
            <a:off x="6478562" y="1747645"/>
            <a:ext cx="5304135" cy="3872002"/>
          </a:xfrm>
        </p:spPr>
        <p:txBody>
          <a:bodyPr>
            <a:noAutofit/>
          </a:bodyPr>
          <a:lstStyle>
            <a:lvl1pPr>
              <a:lnSpc>
                <a:spcPct val="105000"/>
              </a:lnSpc>
              <a:spcBef>
                <a:spcPts val="1000"/>
              </a:spcBef>
              <a:defRPr sz="1400" spc="0" baseline="0">
                <a:latin typeface="+mn-lt"/>
              </a:defRPr>
            </a:lvl1pPr>
            <a:lvl2pPr marL="144463" indent="-138113">
              <a:spcBef>
                <a:spcPts val="400"/>
              </a:spcBef>
              <a:tabLst/>
              <a:defRPr sz="1400">
                <a:latin typeface="+mn-lt"/>
              </a:defRPr>
            </a:lvl2pPr>
            <a:lvl3pPr marL="328613" indent="-158750">
              <a:spcBef>
                <a:spcPts val="10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pPr lvl="0"/>
            <a:r>
              <a:rPr lang="en-US"/>
              <a:t>Provide a brief overview of the challenge(s) your business was facing. Was there a specific business dilemma you needed to solve that acted as the driver for change? What pain points and challenges did your organization face prior to this initiative? How were these impacting the business? How did this affect your workforce, from an engagement, morale, or productivity standpoint? Incorporate storytelling elements (e.g., why it’s relevant, how you would describe to someone not familiar with your industry). You may use bullets. (Limit to 100 words)</a:t>
            </a:r>
          </a:p>
        </p:txBody>
      </p:sp>
      <p:sp>
        <p:nvSpPr>
          <p:cNvPr id="25" name="TextBox 24">
            <a:extLst>
              <a:ext uri="{FF2B5EF4-FFF2-40B4-BE49-F238E27FC236}">
                <a16:creationId xmlns:a16="http://schemas.microsoft.com/office/drawing/2014/main" id="{C36D1B7F-CE76-6CE9-FDB4-B5BF7C039526}"/>
              </a:ext>
            </a:extLst>
          </p:cNvPr>
          <p:cNvSpPr txBox="1"/>
          <p:nvPr userDrawn="1"/>
        </p:nvSpPr>
        <p:spPr>
          <a:xfrm>
            <a:off x="6742266" y="1464342"/>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Business challenges</a:t>
            </a:r>
          </a:p>
        </p:txBody>
      </p:sp>
      <p:cxnSp>
        <p:nvCxnSpPr>
          <p:cNvPr id="15" name="Straight Connector 14">
            <a:extLst>
              <a:ext uri="{FF2B5EF4-FFF2-40B4-BE49-F238E27FC236}">
                <a16:creationId xmlns:a16="http://schemas.microsoft.com/office/drawing/2014/main" id="{7DD7DAE5-9E3B-DE65-BE79-03920071DD13}"/>
              </a:ext>
            </a:extLst>
          </p:cNvPr>
          <p:cNvCxnSpPr>
            <a:cxnSpLocks/>
          </p:cNvCxnSpPr>
          <p:nvPr userDrawn="1"/>
        </p:nvCxnSpPr>
        <p:spPr>
          <a:xfrm>
            <a:off x="6096000" y="1420668"/>
            <a:ext cx="0" cy="4165123"/>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7" name="Picture 16" descr="A blue globe with a black background&#10;&#10;Description automatically generated">
            <a:extLst>
              <a:ext uri="{FF2B5EF4-FFF2-40B4-BE49-F238E27FC236}">
                <a16:creationId xmlns:a16="http://schemas.microsoft.com/office/drawing/2014/main" id="{90044C8E-9257-1473-82AE-D8C490A953BD}"/>
              </a:ext>
            </a:extLst>
          </p:cNvPr>
          <p:cNvPicPr>
            <a:picLocks noChangeAspect="1"/>
          </p:cNvPicPr>
          <p:nvPr userDrawn="1"/>
        </p:nvPicPr>
        <p:blipFill>
          <a:blip r:embed="rId2"/>
          <a:stretch>
            <a:fillRect/>
          </a:stretch>
        </p:blipFill>
        <p:spPr>
          <a:xfrm>
            <a:off x="416207" y="1435525"/>
            <a:ext cx="220980" cy="220980"/>
          </a:xfrm>
          <a:prstGeom prst="rect">
            <a:avLst/>
          </a:prstGeom>
        </p:spPr>
      </p:pic>
      <p:pic>
        <p:nvPicPr>
          <p:cNvPr id="22" name="Picture 21" descr="A blue handshake on a black background&#10;&#10;Description automatically generated">
            <a:extLst>
              <a:ext uri="{FF2B5EF4-FFF2-40B4-BE49-F238E27FC236}">
                <a16:creationId xmlns:a16="http://schemas.microsoft.com/office/drawing/2014/main" id="{B05D35EB-A9BD-606D-DA7A-77387997405B}"/>
              </a:ext>
            </a:extLst>
          </p:cNvPr>
          <p:cNvPicPr>
            <a:picLocks noChangeAspect="1"/>
          </p:cNvPicPr>
          <p:nvPr userDrawn="1"/>
        </p:nvPicPr>
        <p:blipFill>
          <a:blip r:embed="rId3"/>
          <a:stretch>
            <a:fillRect/>
          </a:stretch>
        </p:blipFill>
        <p:spPr>
          <a:xfrm>
            <a:off x="6466637" y="1435833"/>
            <a:ext cx="220980" cy="220980"/>
          </a:xfrm>
          <a:prstGeom prst="rect">
            <a:avLst/>
          </a:prstGeom>
        </p:spPr>
      </p:pic>
      <p:sp>
        <p:nvSpPr>
          <p:cNvPr id="3" name="TextBox 2">
            <a:extLst>
              <a:ext uri="{FF2B5EF4-FFF2-40B4-BE49-F238E27FC236}">
                <a16:creationId xmlns:a16="http://schemas.microsoft.com/office/drawing/2014/main" id="{D95694FF-E0DC-3530-1850-422B4B663E32}"/>
              </a:ext>
            </a:extLst>
          </p:cNvPr>
          <p:cNvSpPr txBox="1"/>
          <p:nvPr userDrawn="1"/>
        </p:nvSpPr>
        <p:spPr>
          <a:xfrm>
            <a:off x="424144" y="318733"/>
            <a:ext cx="6738655" cy="914400"/>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b="1" i="0" kern="1200" baseline="0">
                <a:solidFill>
                  <a:schemeClr val="accent1"/>
                </a:solidFill>
                <a:latin typeface="+mj-lt"/>
                <a:ea typeface="+mj-ea"/>
                <a:cs typeface="Arial" panose="020B0604020202020204" pitchFamily="34" charset="0"/>
              </a:rPr>
              <a:t>Challenges and Objectives 1 of 2</a:t>
            </a:r>
            <a:endParaRPr lang="en-US" sz="1800">
              <a:latin typeface="+mj-lt"/>
              <a:cs typeface="Helvetica" panose="020B0604020202020204" pitchFamily="34" charset="0"/>
            </a:endParaRPr>
          </a:p>
        </p:txBody>
      </p:sp>
    </p:spTree>
    <p:extLst>
      <p:ext uri="{BB962C8B-B14F-4D97-AF65-F5344CB8AC3E}">
        <p14:creationId xmlns:p14="http://schemas.microsoft.com/office/powerpoint/2010/main" val="101238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hallenges and Objectives 2 of 2">
    <p:spTree>
      <p:nvGrpSpPr>
        <p:cNvPr id="1" name=""/>
        <p:cNvGrpSpPr/>
        <p:nvPr/>
      </p:nvGrpSpPr>
      <p:grpSpPr>
        <a:xfrm>
          <a:off x="0" y="0"/>
          <a:ext cx="0" cy="0"/>
          <a:chOff x="0" y="0"/>
          <a:chExt cx="0" cy="0"/>
        </a:xfrm>
      </p:grpSpPr>
      <p:pic>
        <p:nvPicPr>
          <p:cNvPr id="3" name="Picture 2" descr="A blue dart in a circle&#10;&#10;Description automatically generated">
            <a:extLst>
              <a:ext uri="{FF2B5EF4-FFF2-40B4-BE49-F238E27FC236}">
                <a16:creationId xmlns:a16="http://schemas.microsoft.com/office/drawing/2014/main" id="{2CC1F71F-9C29-2472-197E-2495F09A6B53}"/>
              </a:ext>
            </a:extLst>
          </p:cNvPr>
          <p:cNvPicPr>
            <a:picLocks noChangeAspect="1"/>
          </p:cNvPicPr>
          <p:nvPr userDrawn="1"/>
        </p:nvPicPr>
        <p:blipFill>
          <a:blip r:embed="rId2"/>
          <a:stretch>
            <a:fillRect/>
          </a:stretch>
        </p:blipFill>
        <p:spPr>
          <a:xfrm>
            <a:off x="418338" y="1428381"/>
            <a:ext cx="220980" cy="220980"/>
          </a:xfrm>
          <a:prstGeom prst="rect">
            <a:avLst/>
          </a:prstGeom>
        </p:spPr>
      </p:pic>
      <p:sp>
        <p:nvSpPr>
          <p:cNvPr id="5" name="Footer Placeholder 4">
            <a:extLst>
              <a:ext uri="{FF2B5EF4-FFF2-40B4-BE49-F238E27FC236}">
                <a16:creationId xmlns:a16="http://schemas.microsoft.com/office/drawing/2014/main" id="{457AE1DD-DFC2-59E6-05E0-0FA7E6DE597A}"/>
              </a:ext>
            </a:extLst>
          </p:cNvPr>
          <p:cNvSpPr>
            <a:spLocks noGrp="1"/>
          </p:cNvSpPr>
          <p:nvPr>
            <p:ph type="ftr" sz="quarter" idx="11"/>
          </p:nvPr>
        </p:nvSpPr>
        <p:spPr/>
        <p:txBody>
          <a:bodyPr/>
          <a:lstStyle/>
          <a:p>
            <a:r>
              <a:rPr lang="en-US"/>
              <a:t>© 2023 SAP SE or an SAP affiliate company. All rights reserved | PUBLIC</a:t>
            </a:r>
          </a:p>
        </p:txBody>
      </p:sp>
      <p:sp>
        <p:nvSpPr>
          <p:cNvPr id="6" name="Slide Number Placeholder 5">
            <a:extLst>
              <a:ext uri="{FF2B5EF4-FFF2-40B4-BE49-F238E27FC236}">
                <a16:creationId xmlns:a16="http://schemas.microsoft.com/office/drawing/2014/main" id="{074CEED6-1BBC-5DBC-5250-FD713FE9DA72}"/>
              </a:ext>
            </a:extLst>
          </p:cNvPr>
          <p:cNvSpPr>
            <a:spLocks noGrp="1"/>
          </p:cNvSpPr>
          <p:nvPr>
            <p:ph type="sldNum" sz="quarter" idx="12"/>
          </p:nvPr>
        </p:nvSpPr>
        <p:spPr/>
        <p:txBody>
          <a:bodyPr/>
          <a:lstStyle/>
          <a:p>
            <a:fld id="{7ED02089-8B24-8A4C-B7B6-0E63FA0D18D0}" type="slidenum">
              <a:rPr lang="en-US" smtClean="0"/>
              <a:t>‹#›</a:t>
            </a:fld>
            <a:endParaRPr lang="en-US"/>
          </a:p>
        </p:txBody>
      </p:sp>
      <p:sp>
        <p:nvSpPr>
          <p:cNvPr id="13" name="TextBox 12">
            <a:extLst>
              <a:ext uri="{FF2B5EF4-FFF2-40B4-BE49-F238E27FC236}">
                <a16:creationId xmlns:a16="http://schemas.microsoft.com/office/drawing/2014/main" id="{A477CEBC-4FD5-3C6C-C093-057B16737F8A}"/>
              </a:ext>
            </a:extLst>
          </p:cNvPr>
          <p:cNvSpPr txBox="1"/>
          <p:nvPr userDrawn="1"/>
        </p:nvSpPr>
        <p:spPr>
          <a:xfrm>
            <a:off x="687583" y="1464342"/>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PROJECT OBJECTIVES</a:t>
            </a:r>
          </a:p>
        </p:txBody>
      </p:sp>
      <p:sp>
        <p:nvSpPr>
          <p:cNvPr id="19" name="Text Placeholder 18">
            <a:extLst>
              <a:ext uri="{FF2B5EF4-FFF2-40B4-BE49-F238E27FC236}">
                <a16:creationId xmlns:a16="http://schemas.microsoft.com/office/drawing/2014/main" id="{08ED52B4-E82B-097A-D342-B42566B3B7EE}"/>
              </a:ext>
            </a:extLst>
          </p:cNvPr>
          <p:cNvSpPr>
            <a:spLocks noGrp="1"/>
          </p:cNvSpPr>
          <p:nvPr>
            <p:ph type="body" sz="quarter" idx="18" hasCustomPrompt="1"/>
          </p:nvPr>
        </p:nvSpPr>
        <p:spPr>
          <a:xfrm>
            <a:off x="425482" y="1747645"/>
            <a:ext cx="5304135" cy="3872002"/>
          </a:xfrm>
        </p:spPr>
        <p:txBody>
          <a:bodyPr>
            <a:noAutofit/>
          </a:bodyPr>
          <a:lstStyle>
            <a:lvl1pPr>
              <a:lnSpc>
                <a:spcPct val="105000"/>
              </a:lnSpc>
              <a:spcBef>
                <a:spcPts val="1000"/>
              </a:spcBef>
              <a:defRPr sz="1400" spc="0" baseline="0">
                <a:latin typeface="+mn-lt"/>
              </a:defRPr>
            </a:lvl1pPr>
            <a:lvl2pPr marL="144463" indent="-138113">
              <a:spcBef>
                <a:spcPts val="400"/>
              </a:spcBef>
              <a:tabLst/>
              <a:defRPr sz="1400">
                <a:latin typeface="+mn-lt"/>
              </a:defRPr>
            </a:lvl2pPr>
            <a:lvl3pPr marL="328613" indent="-158750">
              <a:spcBef>
                <a:spcPts val="10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pPr marL="0" marR="0" lvl="0" indent="0" algn="l" defTabSz="914400" rtl="0" eaLnBrk="1" fontAlgn="auto" latinLnBrk="0" hangingPunct="1">
              <a:lnSpc>
                <a:spcPct val="105000"/>
              </a:lnSpc>
              <a:spcBef>
                <a:spcPts val="1000"/>
              </a:spcBef>
              <a:spcAft>
                <a:spcPts val="0"/>
              </a:spcAft>
              <a:buClrTx/>
              <a:buSzTx/>
              <a:buFontTx/>
              <a:buNone/>
              <a:tabLst/>
              <a:defRPr/>
            </a:pPr>
            <a:r>
              <a:rPr lang="en-US"/>
              <a:t>Describe the key objective(s) of your project. Please include details such as any specific guidelines or requirements that had to be addressed with the deployed solution, key design points used to come up with the desired use case. You may use bullets. (Limit to 100 words)</a:t>
            </a:r>
          </a:p>
          <a:p>
            <a:pPr lvl="0"/>
            <a:endParaRPr lang="en-US"/>
          </a:p>
        </p:txBody>
      </p:sp>
      <p:sp>
        <p:nvSpPr>
          <p:cNvPr id="18" name="Text Placeholder 18">
            <a:extLst>
              <a:ext uri="{FF2B5EF4-FFF2-40B4-BE49-F238E27FC236}">
                <a16:creationId xmlns:a16="http://schemas.microsoft.com/office/drawing/2014/main" id="{FC42D11E-2459-4A28-1551-F2A9554444A4}"/>
              </a:ext>
            </a:extLst>
          </p:cNvPr>
          <p:cNvSpPr>
            <a:spLocks noGrp="1"/>
          </p:cNvSpPr>
          <p:nvPr>
            <p:ph type="body" sz="quarter" idx="19" hasCustomPrompt="1"/>
          </p:nvPr>
        </p:nvSpPr>
        <p:spPr>
          <a:xfrm>
            <a:off x="6478562" y="1747645"/>
            <a:ext cx="5304135" cy="3872002"/>
          </a:xfrm>
        </p:spPr>
        <p:txBody>
          <a:bodyPr>
            <a:noAutofit/>
          </a:bodyPr>
          <a:lstStyle>
            <a:lvl1pPr>
              <a:lnSpc>
                <a:spcPct val="105000"/>
              </a:lnSpc>
              <a:spcBef>
                <a:spcPts val="1000"/>
              </a:spcBef>
              <a:defRPr sz="1400" spc="0" baseline="0">
                <a:latin typeface="+mn-lt"/>
              </a:defRPr>
            </a:lvl1pPr>
            <a:lvl2pPr marL="144463" indent="-138113">
              <a:spcBef>
                <a:spcPts val="400"/>
              </a:spcBef>
              <a:tabLst/>
              <a:defRPr sz="1400">
                <a:latin typeface="+mn-lt"/>
              </a:defRPr>
            </a:lvl2pPr>
            <a:lvl3pPr marL="328613" indent="-158750">
              <a:spcBef>
                <a:spcPts val="10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pPr marL="0" marR="0" lvl="0" indent="0" algn="l" defTabSz="914400" rtl="0" eaLnBrk="1" fontAlgn="auto" latinLnBrk="0" hangingPunct="1">
              <a:lnSpc>
                <a:spcPct val="105000"/>
              </a:lnSpc>
              <a:spcBef>
                <a:spcPts val="1000"/>
              </a:spcBef>
              <a:spcAft>
                <a:spcPts val="0"/>
              </a:spcAft>
              <a:buClrTx/>
              <a:buSzTx/>
              <a:buFontTx/>
              <a:buNone/>
              <a:tabLst/>
              <a:defRPr/>
            </a:pPr>
            <a:r>
              <a:rPr lang="en-US"/>
              <a:t>Please enter why you chose SAP. Include how long your organization has been a customer of SAP. (Limit to 35 words)</a:t>
            </a:r>
          </a:p>
          <a:p>
            <a:pPr lvl="0"/>
            <a:endParaRPr lang="en-US"/>
          </a:p>
        </p:txBody>
      </p:sp>
      <p:sp>
        <p:nvSpPr>
          <p:cNvPr id="25" name="TextBox 24">
            <a:extLst>
              <a:ext uri="{FF2B5EF4-FFF2-40B4-BE49-F238E27FC236}">
                <a16:creationId xmlns:a16="http://schemas.microsoft.com/office/drawing/2014/main" id="{C36D1B7F-CE76-6CE9-FDB4-B5BF7C039526}"/>
              </a:ext>
            </a:extLst>
          </p:cNvPr>
          <p:cNvSpPr txBox="1"/>
          <p:nvPr userDrawn="1"/>
        </p:nvSpPr>
        <p:spPr>
          <a:xfrm>
            <a:off x="6742266" y="1464342"/>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WHY SAP</a:t>
            </a:r>
          </a:p>
        </p:txBody>
      </p:sp>
      <p:cxnSp>
        <p:nvCxnSpPr>
          <p:cNvPr id="15" name="Straight Connector 14">
            <a:extLst>
              <a:ext uri="{FF2B5EF4-FFF2-40B4-BE49-F238E27FC236}">
                <a16:creationId xmlns:a16="http://schemas.microsoft.com/office/drawing/2014/main" id="{7DD7DAE5-9E3B-DE65-BE79-03920071DD13}"/>
              </a:ext>
            </a:extLst>
          </p:cNvPr>
          <p:cNvCxnSpPr>
            <a:cxnSpLocks/>
          </p:cNvCxnSpPr>
          <p:nvPr userDrawn="1"/>
        </p:nvCxnSpPr>
        <p:spPr>
          <a:xfrm>
            <a:off x="6096000" y="1420668"/>
            <a:ext cx="0" cy="4165123"/>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7" name="Picture 6" descr="A blue triangle with black background&#10;&#10;Description automatically generated">
            <a:extLst>
              <a:ext uri="{FF2B5EF4-FFF2-40B4-BE49-F238E27FC236}">
                <a16:creationId xmlns:a16="http://schemas.microsoft.com/office/drawing/2014/main" id="{5318C173-3787-67AA-40E3-B1DF98E1C45A}"/>
              </a:ext>
            </a:extLst>
          </p:cNvPr>
          <p:cNvPicPr>
            <a:picLocks noChangeAspect="1"/>
          </p:cNvPicPr>
          <p:nvPr userDrawn="1"/>
        </p:nvPicPr>
        <p:blipFill>
          <a:blip r:embed="rId3"/>
          <a:stretch>
            <a:fillRect/>
          </a:stretch>
        </p:blipFill>
        <p:spPr>
          <a:xfrm>
            <a:off x="6462384" y="1428689"/>
            <a:ext cx="220980" cy="220980"/>
          </a:xfrm>
          <a:prstGeom prst="rect">
            <a:avLst/>
          </a:prstGeom>
        </p:spPr>
      </p:pic>
      <p:sp>
        <p:nvSpPr>
          <p:cNvPr id="4" name="TextBox 3">
            <a:extLst>
              <a:ext uri="{FF2B5EF4-FFF2-40B4-BE49-F238E27FC236}">
                <a16:creationId xmlns:a16="http://schemas.microsoft.com/office/drawing/2014/main" id="{2C583D81-74C1-E454-E9C5-294C228F3FD6}"/>
              </a:ext>
            </a:extLst>
          </p:cNvPr>
          <p:cNvSpPr txBox="1"/>
          <p:nvPr userDrawn="1"/>
        </p:nvSpPr>
        <p:spPr>
          <a:xfrm>
            <a:off x="424144" y="318733"/>
            <a:ext cx="6738655" cy="914400"/>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b="1" i="0" kern="1200" baseline="0">
                <a:solidFill>
                  <a:schemeClr val="accent1"/>
                </a:solidFill>
                <a:latin typeface="+mj-lt"/>
                <a:ea typeface="+mj-ea"/>
                <a:cs typeface="Arial" panose="020B0604020202020204" pitchFamily="34" charset="0"/>
              </a:rPr>
              <a:t>Challenges and Objectives 2 of 2</a:t>
            </a:r>
            <a:endParaRPr lang="en-US" sz="1800">
              <a:latin typeface="+mj-lt"/>
              <a:cs typeface="Helvetica" panose="020B0604020202020204" pitchFamily="34" charset="0"/>
            </a:endParaRPr>
          </a:p>
        </p:txBody>
      </p:sp>
    </p:spTree>
    <p:extLst>
      <p:ext uri="{BB962C8B-B14F-4D97-AF65-F5344CB8AC3E}">
        <p14:creationId xmlns:p14="http://schemas.microsoft.com/office/powerpoint/2010/main" val="306197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Project or Use Cas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7AE1DD-DFC2-59E6-05E0-0FA7E6DE597A}"/>
              </a:ext>
            </a:extLst>
          </p:cNvPr>
          <p:cNvSpPr>
            <a:spLocks noGrp="1"/>
          </p:cNvSpPr>
          <p:nvPr>
            <p:ph type="ftr" sz="quarter" idx="11"/>
          </p:nvPr>
        </p:nvSpPr>
        <p:spPr/>
        <p:txBody>
          <a:bodyPr/>
          <a:lstStyle/>
          <a:p>
            <a:r>
              <a:rPr lang="en-US"/>
              <a:t>© 2023 SAP SE or an SAP affiliate company. All rights reserved | PUBLIC</a:t>
            </a:r>
          </a:p>
        </p:txBody>
      </p:sp>
      <p:sp>
        <p:nvSpPr>
          <p:cNvPr id="6" name="Slide Number Placeholder 5">
            <a:extLst>
              <a:ext uri="{FF2B5EF4-FFF2-40B4-BE49-F238E27FC236}">
                <a16:creationId xmlns:a16="http://schemas.microsoft.com/office/drawing/2014/main" id="{074CEED6-1BBC-5DBC-5250-FD713FE9DA72}"/>
              </a:ext>
            </a:extLst>
          </p:cNvPr>
          <p:cNvSpPr>
            <a:spLocks noGrp="1"/>
          </p:cNvSpPr>
          <p:nvPr>
            <p:ph type="sldNum" sz="quarter" idx="12"/>
          </p:nvPr>
        </p:nvSpPr>
        <p:spPr/>
        <p:txBody>
          <a:bodyPr/>
          <a:lstStyle/>
          <a:p>
            <a:fld id="{7ED02089-8B24-8A4C-B7B6-0E63FA0D18D0}" type="slidenum">
              <a:rPr lang="en-US" smtClean="0"/>
              <a:t>‹#›</a:t>
            </a:fld>
            <a:endParaRPr lang="en-US"/>
          </a:p>
        </p:txBody>
      </p:sp>
      <p:cxnSp>
        <p:nvCxnSpPr>
          <p:cNvPr id="15" name="Straight Connector 14">
            <a:extLst>
              <a:ext uri="{FF2B5EF4-FFF2-40B4-BE49-F238E27FC236}">
                <a16:creationId xmlns:a16="http://schemas.microsoft.com/office/drawing/2014/main" id="{7DD7DAE5-9E3B-DE65-BE79-03920071DD13}"/>
              </a:ext>
            </a:extLst>
          </p:cNvPr>
          <p:cNvCxnSpPr>
            <a:cxnSpLocks/>
          </p:cNvCxnSpPr>
          <p:nvPr userDrawn="1"/>
        </p:nvCxnSpPr>
        <p:spPr>
          <a:xfrm>
            <a:off x="6102531" y="3951515"/>
            <a:ext cx="0" cy="2083525"/>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Text Placeholder 18">
            <a:extLst>
              <a:ext uri="{FF2B5EF4-FFF2-40B4-BE49-F238E27FC236}">
                <a16:creationId xmlns:a16="http://schemas.microsoft.com/office/drawing/2014/main" id="{42E7A363-6E36-1FAE-C788-E1BB3DD55C33}"/>
              </a:ext>
            </a:extLst>
          </p:cNvPr>
          <p:cNvSpPr>
            <a:spLocks noGrp="1"/>
          </p:cNvSpPr>
          <p:nvPr>
            <p:ph type="body" sz="quarter" idx="18" hasCustomPrompt="1"/>
          </p:nvPr>
        </p:nvSpPr>
        <p:spPr>
          <a:xfrm>
            <a:off x="425482" y="4211945"/>
            <a:ext cx="5391420" cy="1823095"/>
          </a:xfrm>
        </p:spPr>
        <p:txBody>
          <a:bodyPr>
            <a:noAutofit/>
          </a:bodyPr>
          <a:lstStyle>
            <a:lvl1pPr>
              <a:spcBef>
                <a:spcPts val="800"/>
              </a:spcBef>
              <a:defRPr sz="1200" spc="0" baseline="0">
                <a:latin typeface="+mn-lt"/>
              </a:defRPr>
            </a:lvl1pPr>
            <a:lvl2pPr marL="144463" indent="-138113">
              <a:spcBef>
                <a:spcPts val="300"/>
              </a:spcBef>
              <a:tabLst/>
              <a:defRPr sz="1200">
                <a:latin typeface="+mn-lt"/>
              </a:defRPr>
            </a:lvl2pPr>
            <a:lvl3pPr marL="328613" indent="-158750">
              <a:spcBef>
                <a:spcPts val="0"/>
              </a:spcBef>
              <a:tabLst/>
              <a:defRPr sz="1200">
                <a:latin typeface="+mn-lt"/>
              </a:defRPr>
            </a:lvl3pPr>
            <a:lvl4pPr marL="485775" indent="-144463">
              <a:spcBef>
                <a:spcPts val="0"/>
              </a:spcBef>
              <a:tabLst/>
              <a:defRPr sz="1200">
                <a:latin typeface="+mn-lt"/>
              </a:defRPr>
            </a:lvl4pPr>
            <a:lvl5pPr marL="657225" indent="-157163">
              <a:spcBef>
                <a:spcPts val="0"/>
              </a:spcBef>
              <a:tabLst/>
              <a:defRPr sz="1200">
                <a:latin typeface="+mn-lt"/>
              </a:defRPr>
            </a:lvl5pPr>
            <a:lvl6pPr marL="806450" indent="-142875">
              <a:tabLst/>
              <a:defRPr sz="1200"/>
            </a:lvl6pPr>
          </a:lstStyle>
          <a:p>
            <a:pPr lvl="0"/>
            <a:r>
              <a:rPr lang="en-US"/>
              <a:t>Describe the process before implementing SAP solutions. You may use bullets and include supporting process flow diagram. (Limit to 100 words)</a:t>
            </a:r>
          </a:p>
        </p:txBody>
      </p:sp>
      <p:sp>
        <p:nvSpPr>
          <p:cNvPr id="9" name="Text Placeholder 18">
            <a:extLst>
              <a:ext uri="{FF2B5EF4-FFF2-40B4-BE49-F238E27FC236}">
                <a16:creationId xmlns:a16="http://schemas.microsoft.com/office/drawing/2014/main" id="{3061BA65-8F16-9F2D-6E89-01DA30B22ABA}"/>
              </a:ext>
            </a:extLst>
          </p:cNvPr>
          <p:cNvSpPr>
            <a:spLocks noGrp="1"/>
          </p:cNvSpPr>
          <p:nvPr>
            <p:ph type="body" sz="quarter" idx="30" hasCustomPrompt="1"/>
          </p:nvPr>
        </p:nvSpPr>
        <p:spPr>
          <a:xfrm>
            <a:off x="6388161" y="4211945"/>
            <a:ext cx="5394530" cy="1823095"/>
          </a:xfrm>
        </p:spPr>
        <p:txBody>
          <a:bodyPr>
            <a:noAutofit/>
          </a:bodyPr>
          <a:lstStyle>
            <a:lvl1pPr>
              <a:spcBef>
                <a:spcPts val="800"/>
              </a:spcBef>
              <a:defRPr sz="1200" spc="0" baseline="0">
                <a:latin typeface="+mn-lt"/>
              </a:defRPr>
            </a:lvl1pPr>
            <a:lvl2pPr marL="144463" indent="-138113">
              <a:spcBef>
                <a:spcPts val="300"/>
              </a:spcBef>
              <a:tabLst/>
              <a:defRPr sz="1200">
                <a:latin typeface="+mn-lt"/>
              </a:defRPr>
            </a:lvl2pPr>
            <a:lvl3pPr marL="328613" indent="-158750">
              <a:spcBef>
                <a:spcPts val="0"/>
              </a:spcBef>
              <a:tabLst/>
              <a:defRPr sz="1200">
                <a:latin typeface="+mn-lt"/>
              </a:defRPr>
            </a:lvl3pPr>
            <a:lvl4pPr marL="485775" indent="-144463">
              <a:spcBef>
                <a:spcPts val="0"/>
              </a:spcBef>
              <a:tabLst/>
              <a:defRPr sz="1200">
                <a:latin typeface="+mn-lt"/>
              </a:defRPr>
            </a:lvl4pPr>
            <a:lvl5pPr marL="657225" indent="-157163">
              <a:spcBef>
                <a:spcPts val="0"/>
              </a:spcBef>
              <a:tabLst/>
              <a:defRPr sz="1200">
                <a:latin typeface="+mn-lt"/>
              </a:defRPr>
            </a:lvl5pPr>
            <a:lvl6pPr marL="806450" indent="-142875">
              <a:tabLst/>
              <a:defRPr sz="1200"/>
            </a:lvl6pPr>
          </a:lstStyle>
          <a:p>
            <a:pPr lvl="0"/>
            <a:r>
              <a:rPr lang="en-US"/>
              <a:t>Describe the process post-implementation of SAP solutions. You may use bullets and include supporting process flow diagram. (Limit to 100 words)</a:t>
            </a:r>
          </a:p>
        </p:txBody>
      </p:sp>
      <p:sp>
        <p:nvSpPr>
          <p:cNvPr id="14" name="TextBox 13">
            <a:extLst>
              <a:ext uri="{FF2B5EF4-FFF2-40B4-BE49-F238E27FC236}">
                <a16:creationId xmlns:a16="http://schemas.microsoft.com/office/drawing/2014/main" id="{5B50A3E3-AD81-2DB9-539E-57962340CEC8}"/>
              </a:ext>
            </a:extLst>
          </p:cNvPr>
          <p:cNvSpPr txBox="1"/>
          <p:nvPr userDrawn="1"/>
        </p:nvSpPr>
        <p:spPr>
          <a:xfrm>
            <a:off x="644738" y="3979215"/>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Process Before</a:t>
            </a:r>
          </a:p>
        </p:txBody>
      </p:sp>
      <p:sp>
        <p:nvSpPr>
          <p:cNvPr id="16" name="TextBox 15">
            <a:extLst>
              <a:ext uri="{FF2B5EF4-FFF2-40B4-BE49-F238E27FC236}">
                <a16:creationId xmlns:a16="http://schemas.microsoft.com/office/drawing/2014/main" id="{61DB0A2F-06EB-7363-E1F4-51F28B5AA30F}"/>
              </a:ext>
            </a:extLst>
          </p:cNvPr>
          <p:cNvSpPr txBox="1"/>
          <p:nvPr userDrawn="1"/>
        </p:nvSpPr>
        <p:spPr>
          <a:xfrm>
            <a:off x="6615680" y="3979215"/>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Process After</a:t>
            </a:r>
          </a:p>
        </p:txBody>
      </p:sp>
      <p:pic>
        <p:nvPicPr>
          <p:cNvPr id="21" name="Picture 20" descr="A blue arrow pointing to the left&#10;&#10;Description automatically generated">
            <a:extLst>
              <a:ext uri="{FF2B5EF4-FFF2-40B4-BE49-F238E27FC236}">
                <a16:creationId xmlns:a16="http://schemas.microsoft.com/office/drawing/2014/main" id="{B4B234FC-CCDE-D843-22CD-9228322CF20A}"/>
              </a:ext>
            </a:extLst>
          </p:cNvPr>
          <p:cNvPicPr>
            <a:picLocks noChangeAspect="1"/>
          </p:cNvPicPr>
          <p:nvPr userDrawn="1"/>
        </p:nvPicPr>
        <p:blipFill>
          <a:blip r:embed="rId2"/>
          <a:stretch>
            <a:fillRect/>
          </a:stretch>
        </p:blipFill>
        <p:spPr>
          <a:xfrm>
            <a:off x="6377522" y="3942365"/>
            <a:ext cx="198120" cy="198120"/>
          </a:xfrm>
          <a:prstGeom prst="rect">
            <a:avLst/>
          </a:prstGeom>
        </p:spPr>
      </p:pic>
      <p:pic>
        <p:nvPicPr>
          <p:cNvPr id="24" name="Picture 23" descr="A blue arrow pointing to the left&#10;&#10;Description automatically generated">
            <a:extLst>
              <a:ext uri="{FF2B5EF4-FFF2-40B4-BE49-F238E27FC236}">
                <a16:creationId xmlns:a16="http://schemas.microsoft.com/office/drawing/2014/main" id="{4E7DF31B-F558-CFAD-6FB4-5B3F10026403}"/>
              </a:ext>
            </a:extLst>
          </p:cNvPr>
          <p:cNvPicPr>
            <a:picLocks noChangeAspect="1"/>
          </p:cNvPicPr>
          <p:nvPr userDrawn="1"/>
        </p:nvPicPr>
        <p:blipFill>
          <a:blip r:embed="rId3"/>
          <a:stretch>
            <a:fillRect/>
          </a:stretch>
        </p:blipFill>
        <p:spPr>
          <a:xfrm>
            <a:off x="415474" y="3940970"/>
            <a:ext cx="198120" cy="198120"/>
          </a:xfrm>
          <a:prstGeom prst="rect">
            <a:avLst/>
          </a:prstGeom>
        </p:spPr>
      </p:pic>
      <p:sp>
        <p:nvSpPr>
          <p:cNvPr id="26" name="Text Placeholder 18">
            <a:extLst>
              <a:ext uri="{FF2B5EF4-FFF2-40B4-BE49-F238E27FC236}">
                <a16:creationId xmlns:a16="http://schemas.microsoft.com/office/drawing/2014/main" id="{5C4AFF9C-A5D8-88DB-047D-2A5AAB26A3DD}"/>
              </a:ext>
            </a:extLst>
          </p:cNvPr>
          <p:cNvSpPr>
            <a:spLocks noGrp="1"/>
          </p:cNvSpPr>
          <p:nvPr>
            <p:ph type="body" sz="quarter" idx="31" hasCustomPrompt="1"/>
          </p:nvPr>
        </p:nvSpPr>
        <p:spPr>
          <a:xfrm>
            <a:off x="425482" y="1379825"/>
            <a:ext cx="11363743" cy="2129276"/>
          </a:xfrm>
        </p:spPr>
        <p:txBody>
          <a:bodyPr numCol="1" spcCol="548640">
            <a:noAutofit/>
          </a:bodyPr>
          <a:lstStyle>
            <a:lvl1pPr>
              <a:lnSpc>
                <a:spcPct val="105000"/>
              </a:lnSpc>
              <a:spcBef>
                <a:spcPts val="1000"/>
              </a:spcBef>
              <a:defRPr sz="1400" spc="0" baseline="0">
                <a:latin typeface="+mn-lt"/>
              </a:defRPr>
            </a:lvl1pPr>
            <a:lvl2pPr marL="144463" indent="-138113">
              <a:spcBef>
                <a:spcPts val="400"/>
              </a:spcBef>
              <a:tabLst/>
              <a:defRPr sz="1400">
                <a:latin typeface="+mn-lt"/>
              </a:defRPr>
            </a:lvl2pPr>
            <a:lvl3pPr marL="328613" indent="-158750">
              <a:spcBef>
                <a:spcPts val="10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pPr lvl="0"/>
            <a:r>
              <a:rPr lang="en-US"/>
              <a:t>Please describe the project or use case. A more comprehensive description of the business problem being addressed and the solution that led to the outcome and results. Below are some thought-provoking questions to position your story/use case, and to present what happened. Why was there a need for this project within your organization, and what were the pain points you were addressing? What were the implementation highlights? Are you using SAP AI functionality/scenario? What drove your decision? Who supported the project internally? How long did the project take? What were the key differentiators between SAP and the competition? How did you use organizational change management to transform the business? (Do not list the functions and features of the SAP products.) Bullets are acceptable here as well as paragraph form, depending on what works best for your story. (Limit to 100 words)</a:t>
            </a:r>
          </a:p>
        </p:txBody>
      </p:sp>
      <p:sp>
        <p:nvSpPr>
          <p:cNvPr id="3" name="TextBox 2">
            <a:extLst>
              <a:ext uri="{FF2B5EF4-FFF2-40B4-BE49-F238E27FC236}">
                <a16:creationId xmlns:a16="http://schemas.microsoft.com/office/drawing/2014/main" id="{A4FBC6D9-A460-2182-436C-2BC29806FE42}"/>
              </a:ext>
            </a:extLst>
          </p:cNvPr>
          <p:cNvSpPr txBox="1"/>
          <p:nvPr userDrawn="1"/>
        </p:nvSpPr>
        <p:spPr>
          <a:xfrm>
            <a:off x="424144" y="318733"/>
            <a:ext cx="6738655" cy="914400"/>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b="1" i="0" kern="1200" baseline="0">
                <a:solidFill>
                  <a:schemeClr val="accent1"/>
                </a:solidFill>
                <a:latin typeface="+mj-lt"/>
                <a:ea typeface="+mj-ea"/>
                <a:cs typeface="Arial" panose="020B0604020202020204" pitchFamily="34" charset="0"/>
              </a:rPr>
              <a:t>Project or Use Case</a:t>
            </a:r>
            <a:endParaRPr lang="en-US" sz="1800">
              <a:latin typeface="+mj-lt"/>
              <a:cs typeface="Helvetica" panose="020B0604020202020204" pitchFamily="34" charset="0"/>
            </a:endParaRPr>
          </a:p>
        </p:txBody>
      </p:sp>
    </p:spTree>
    <p:extLst>
      <p:ext uri="{BB962C8B-B14F-4D97-AF65-F5344CB8AC3E}">
        <p14:creationId xmlns:p14="http://schemas.microsoft.com/office/powerpoint/2010/main" val="28985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Benefits and Outcomes 1 of 2">
    <p:spTree>
      <p:nvGrpSpPr>
        <p:cNvPr id="1" name=""/>
        <p:cNvGrpSpPr/>
        <p:nvPr/>
      </p:nvGrpSpPr>
      <p:grpSpPr>
        <a:xfrm>
          <a:off x="0" y="0"/>
          <a:ext cx="0" cy="0"/>
          <a:chOff x="0" y="0"/>
          <a:chExt cx="0" cy="0"/>
        </a:xfrm>
      </p:grpSpPr>
      <p:pic>
        <p:nvPicPr>
          <p:cNvPr id="10" name="Picture 9" descr="A blue icon of a computer screen&#10;&#10;Description automatically generated">
            <a:extLst>
              <a:ext uri="{FF2B5EF4-FFF2-40B4-BE49-F238E27FC236}">
                <a16:creationId xmlns:a16="http://schemas.microsoft.com/office/drawing/2014/main" id="{0F06A687-D59A-C2A5-277B-AE384B71C8CD}"/>
              </a:ext>
            </a:extLst>
          </p:cNvPr>
          <p:cNvPicPr>
            <a:picLocks noChangeAspect="1"/>
          </p:cNvPicPr>
          <p:nvPr userDrawn="1"/>
        </p:nvPicPr>
        <p:blipFill>
          <a:blip r:embed="rId2"/>
          <a:stretch>
            <a:fillRect/>
          </a:stretch>
        </p:blipFill>
        <p:spPr>
          <a:xfrm>
            <a:off x="402735" y="1424227"/>
            <a:ext cx="217537" cy="217537"/>
          </a:xfrm>
          <a:prstGeom prst="rect">
            <a:avLst/>
          </a:prstGeom>
        </p:spPr>
      </p:pic>
      <p:pic>
        <p:nvPicPr>
          <p:cNvPr id="8" name="Picture 7" descr="A blue computer and a phone&#10;&#10;Description automatically generated">
            <a:extLst>
              <a:ext uri="{FF2B5EF4-FFF2-40B4-BE49-F238E27FC236}">
                <a16:creationId xmlns:a16="http://schemas.microsoft.com/office/drawing/2014/main" id="{CA5062A8-9AD9-2BA0-55B7-3B0B61EF6C14}"/>
              </a:ext>
            </a:extLst>
          </p:cNvPr>
          <p:cNvPicPr>
            <a:picLocks noChangeAspect="1"/>
          </p:cNvPicPr>
          <p:nvPr userDrawn="1"/>
        </p:nvPicPr>
        <p:blipFill>
          <a:blip r:embed="rId3"/>
          <a:stretch>
            <a:fillRect/>
          </a:stretch>
        </p:blipFill>
        <p:spPr>
          <a:xfrm>
            <a:off x="6452831" y="1406980"/>
            <a:ext cx="255469" cy="255469"/>
          </a:xfrm>
          <a:prstGeom prst="rect">
            <a:avLst/>
          </a:prstGeom>
        </p:spPr>
      </p:pic>
      <p:sp>
        <p:nvSpPr>
          <p:cNvPr id="5" name="Footer Placeholder 4">
            <a:extLst>
              <a:ext uri="{FF2B5EF4-FFF2-40B4-BE49-F238E27FC236}">
                <a16:creationId xmlns:a16="http://schemas.microsoft.com/office/drawing/2014/main" id="{457AE1DD-DFC2-59E6-05E0-0FA7E6DE597A}"/>
              </a:ext>
            </a:extLst>
          </p:cNvPr>
          <p:cNvSpPr>
            <a:spLocks noGrp="1"/>
          </p:cNvSpPr>
          <p:nvPr>
            <p:ph type="ftr" sz="quarter" idx="11"/>
          </p:nvPr>
        </p:nvSpPr>
        <p:spPr/>
        <p:txBody>
          <a:bodyPr/>
          <a:lstStyle/>
          <a:p>
            <a:r>
              <a:rPr lang="en-US"/>
              <a:t>© 2023 SAP SE or an SAP affiliate company. All rights reserved | PUBLIC</a:t>
            </a:r>
          </a:p>
        </p:txBody>
      </p:sp>
      <p:sp>
        <p:nvSpPr>
          <p:cNvPr id="6" name="Slide Number Placeholder 5">
            <a:extLst>
              <a:ext uri="{FF2B5EF4-FFF2-40B4-BE49-F238E27FC236}">
                <a16:creationId xmlns:a16="http://schemas.microsoft.com/office/drawing/2014/main" id="{074CEED6-1BBC-5DBC-5250-FD713FE9DA72}"/>
              </a:ext>
            </a:extLst>
          </p:cNvPr>
          <p:cNvSpPr>
            <a:spLocks noGrp="1"/>
          </p:cNvSpPr>
          <p:nvPr>
            <p:ph type="sldNum" sz="quarter" idx="12"/>
          </p:nvPr>
        </p:nvSpPr>
        <p:spPr/>
        <p:txBody>
          <a:bodyPr/>
          <a:lstStyle/>
          <a:p>
            <a:fld id="{7ED02089-8B24-8A4C-B7B6-0E63FA0D18D0}" type="slidenum">
              <a:rPr lang="en-US" smtClean="0"/>
              <a:t>‹#›</a:t>
            </a:fld>
            <a:endParaRPr lang="en-US"/>
          </a:p>
        </p:txBody>
      </p:sp>
      <p:sp>
        <p:nvSpPr>
          <p:cNvPr id="13" name="TextBox 12">
            <a:extLst>
              <a:ext uri="{FF2B5EF4-FFF2-40B4-BE49-F238E27FC236}">
                <a16:creationId xmlns:a16="http://schemas.microsoft.com/office/drawing/2014/main" id="{A477CEBC-4FD5-3C6C-C093-057B16737F8A}"/>
              </a:ext>
            </a:extLst>
          </p:cNvPr>
          <p:cNvSpPr txBox="1"/>
          <p:nvPr userDrawn="1"/>
        </p:nvSpPr>
        <p:spPr>
          <a:xfrm>
            <a:off x="687583" y="1464342"/>
            <a:ext cx="2066794"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Business or social</a:t>
            </a:r>
          </a:p>
        </p:txBody>
      </p:sp>
      <p:sp>
        <p:nvSpPr>
          <p:cNvPr id="19" name="Text Placeholder 18">
            <a:extLst>
              <a:ext uri="{FF2B5EF4-FFF2-40B4-BE49-F238E27FC236}">
                <a16:creationId xmlns:a16="http://schemas.microsoft.com/office/drawing/2014/main" id="{08ED52B4-E82B-097A-D342-B42566B3B7EE}"/>
              </a:ext>
            </a:extLst>
          </p:cNvPr>
          <p:cNvSpPr>
            <a:spLocks noGrp="1"/>
          </p:cNvSpPr>
          <p:nvPr>
            <p:ph type="body" sz="quarter" idx="18" hasCustomPrompt="1"/>
          </p:nvPr>
        </p:nvSpPr>
        <p:spPr>
          <a:xfrm>
            <a:off x="425482" y="1747645"/>
            <a:ext cx="5304135" cy="3872002"/>
          </a:xfrm>
        </p:spPr>
        <p:txBody>
          <a:bodyPr>
            <a:noAutofit/>
          </a:bodyPr>
          <a:lstStyle>
            <a:lvl1pPr>
              <a:lnSpc>
                <a:spcPct val="105000"/>
              </a:lnSpc>
              <a:spcBef>
                <a:spcPts val="1000"/>
              </a:spcBef>
              <a:defRPr sz="1400" spc="0" baseline="0">
                <a:latin typeface="+mn-lt"/>
              </a:defRPr>
            </a:lvl1pPr>
            <a:lvl2pPr marL="144463" indent="-138113">
              <a:spcBef>
                <a:spcPts val="400"/>
              </a:spcBef>
              <a:tabLst/>
              <a:defRPr sz="1400">
                <a:latin typeface="+mn-lt"/>
              </a:defRPr>
            </a:lvl2pPr>
            <a:lvl3pPr marL="328613" indent="-158750">
              <a:spcBef>
                <a:spcPts val="10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r>
              <a:rPr lang="en-US">
                <a:solidFill>
                  <a:srgbClr val="001349"/>
                </a:solidFill>
                <a:effectLst/>
                <a:latin typeface="Arial" panose="020B0604020202020204" pitchFamily="34" charset="0"/>
              </a:rPr>
              <a:t>List business and/or social benefits and tie each to a metric, e.g.: 20% faster MRP. Bullets are acceptable. Explain the impact/outcome since the project was completed and how was it measured? What stats/evidence can you provide? Did the project: Do more with less and empower employees? Deliver best-in-class customer experience? Invent new business models &amp; revenue streams? Produce/improve Social Outcomes such as environmental or healthcare? (Limit to 100 words)</a:t>
            </a:r>
          </a:p>
        </p:txBody>
      </p:sp>
      <p:sp>
        <p:nvSpPr>
          <p:cNvPr id="18" name="Text Placeholder 18">
            <a:extLst>
              <a:ext uri="{FF2B5EF4-FFF2-40B4-BE49-F238E27FC236}">
                <a16:creationId xmlns:a16="http://schemas.microsoft.com/office/drawing/2014/main" id="{FC42D11E-2459-4A28-1551-F2A9554444A4}"/>
              </a:ext>
            </a:extLst>
          </p:cNvPr>
          <p:cNvSpPr>
            <a:spLocks noGrp="1"/>
          </p:cNvSpPr>
          <p:nvPr>
            <p:ph type="body" sz="quarter" idx="19" hasCustomPrompt="1"/>
          </p:nvPr>
        </p:nvSpPr>
        <p:spPr>
          <a:xfrm>
            <a:off x="6478562" y="1747645"/>
            <a:ext cx="5304135" cy="3872002"/>
          </a:xfrm>
        </p:spPr>
        <p:txBody>
          <a:bodyPr>
            <a:noAutofit/>
          </a:bodyPr>
          <a:lstStyle>
            <a:lvl1pPr>
              <a:lnSpc>
                <a:spcPct val="105000"/>
              </a:lnSpc>
              <a:spcBef>
                <a:spcPts val="1000"/>
              </a:spcBef>
              <a:defRPr sz="1400" spc="0" baseline="0">
                <a:latin typeface="+mn-lt"/>
              </a:defRPr>
            </a:lvl1pPr>
            <a:lvl2pPr marL="144463" indent="-138113">
              <a:spcBef>
                <a:spcPts val="400"/>
              </a:spcBef>
              <a:tabLst/>
              <a:defRPr sz="1400">
                <a:latin typeface="+mn-lt"/>
              </a:defRPr>
            </a:lvl2pPr>
            <a:lvl3pPr marL="328613" indent="-158750">
              <a:spcBef>
                <a:spcPts val="100"/>
              </a:spcBef>
              <a:tabLst/>
              <a:defRPr sz="1400">
                <a:latin typeface="+mn-lt"/>
              </a:defRPr>
            </a:lvl3pPr>
            <a:lvl4pPr marL="485775" indent="-144463">
              <a:spcBef>
                <a:spcPts val="0"/>
              </a:spcBef>
              <a:tabLst/>
              <a:defRPr sz="1400">
                <a:latin typeface="+mn-lt"/>
              </a:defRPr>
            </a:lvl4pPr>
            <a:lvl5pPr marL="657225" indent="-157163">
              <a:spcBef>
                <a:spcPts val="0"/>
              </a:spcBef>
              <a:tabLst/>
              <a:defRPr sz="1400">
                <a:latin typeface="+mn-lt"/>
              </a:defRPr>
            </a:lvl5pPr>
          </a:lstStyle>
          <a:p>
            <a:pPr marL="0" marR="0" lvl="0" indent="0" algn="l" defTabSz="914400" rtl="0" eaLnBrk="1" fontAlgn="auto" latinLnBrk="0" hangingPunct="1">
              <a:lnSpc>
                <a:spcPct val="105000"/>
              </a:lnSpc>
              <a:spcBef>
                <a:spcPts val="1000"/>
              </a:spcBef>
              <a:spcAft>
                <a:spcPts val="0"/>
              </a:spcAft>
              <a:buClrTx/>
              <a:buSzTx/>
              <a:buFontTx/>
              <a:buNone/>
              <a:tabLst/>
              <a:defRPr/>
            </a:pPr>
            <a:r>
              <a:rPr lang="en-US"/>
              <a:t>What IT improvements have been made with this project? Reduced IT costs? Better IT efficiencies, empowering IT staff to do more? Reduced hardware requirement or more efficient use of hardware and facilities? Accelerated cycle times and greater control or visibility? Greater security? Bullets are acceptable. (Limit to 100 words)</a:t>
            </a:r>
          </a:p>
        </p:txBody>
      </p:sp>
      <p:sp>
        <p:nvSpPr>
          <p:cNvPr id="25" name="TextBox 24">
            <a:extLst>
              <a:ext uri="{FF2B5EF4-FFF2-40B4-BE49-F238E27FC236}">
                <a16:creationId xmlns:a16="http://schemas.microsoft.com/office/drawing/2014/main" id="{C36D1B7F-CE76-6CE9-FDB4-B5BF7C039526}"/>
              </a:ext>
            </a:extLst>
          </p:cNvPr>
          <p:cNvSpPr txBox="1"/>
          <p:nvPr userDrawn="1"/>
        </p:nvSpPr>
        <p:spPr>
          <a:xfrm>
            <a:off x="6758246" y="1464342"/>
            <a:ext cx="2050813" cy="153888"/>
          </a:xfrm>
          <a:prstGeom prst="rect">
            <a:avLst/>
          </a:prstGeom>
          <a:noFill/>
        </p:spPr>
        <p:txBody>
          <a:bodyPr wrap="square" lIns="0" tIns="0" rIns="0" bIns="0" rtlCol="0" anchor="ctr" anchorCtr="0">
            <a:spAutoFit/>
          </a:bodyPr>
          <a:lstStyle/>
          <a:p>
            <a:r>
              <a:rPr lang="en-US" sz="1000" b="1" cap="all" spc="40" baseline="0">
                <a:solidFill>
                  <a:schemeClr val="accent3"/>
                </a:solidFill>
                <a:latin typeface="+mj-lt"/>
              </a:rPr>
              <a:t>IT*</a:t>
            </a:r>
          </a:p>
        </p:txBody>
      </p:sp>
      <p:cxnSp>
        <p:nvCxnSpPr>
          <p:cNvPr id="15" name="Straight Connector 14">
            <a:extLst>
              <a:ext uri="{FF2B5EF4-FFF2-40B4-BE49-F238E27FC236}">
                <a16:creationId xmlns:a16="http://schemas.microsoft.com/office/drawing/2014/main" id="{7DD7DAE5-9E3B-DE65-BE79-03920071DD13}"/>
              </a:ext>
            </a:extLst>
          </p:cNvPr>
          <p:cNvCxnSpPr>
            <a:cxnSpLocks/>
          </p:cNvCxnSpPr>
          <p:nvPr userDrawn="1"/>
        </p:nvCxnSpPr>
        <p:spPr>
          <a:xfrm>
            <a:off x="6096000" y="1420668"/>
            <a:ext cx="0" cy="416512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BC31B20-6AF3-CA5D-3A03-51B6C40B3EEE}"/>
              </a:ext>
            </a:extLst>
          </p:cNvPr>
          <p:cNvSpPr txBox="1"/>
          <p:nvPr userDrawn="1"/>
        </p:nvSpPr>
        <p:spPr>
          <a:xfrm>
            <a:off x="425481" y="322847"/>
            <a:ext cx="5553977" cy="528800"/>
          </a:xfrm>
          <a:prstGeom prst="rect">
            <a:avLst/>
          </a:prstGeom>
          <a:noFill/>
        </p:spPr>
        <p:txBody>
          <a:bodyPr wrap="none" lIns="0" tIns="0" rIns="0" bIns="0" rtlCol="0">
            <a:noAutofit/>
          </a:bodyPr>
          <a:lstStyle/>
          <a:p>
            <a:pPr algn="l"/>
            <a:r>
              <a:rPr lang="en-US" sz="3000" b="1" i="0" kern="1200" baseline="0">
                <a:solidFill>
                  <a:schemeClr val="accent1"/>
                </a:solidFill>
                <a:latin typeface="+mj-lt"/>
                <a:ea typeface="+mj-ea"/>
                <a:cs typeface="Arial" panose="020B0604020202020204" pitchFamily="34" charset="0"/>
              </a:rPr>
              <a:t>Benefits and Outcomes 1 of 2</a:t>
            </a:r>
            <a:endParaRPr lang="en-ZA" sz="3000" b="1" i="0" kern="1200" baseline="0">
              <a:solidFill>
                <a:schemeClr val="accent1"/>
              </a:solidFill>
              <a:latin typeface="+mj-lt"/>
              <a:ea typeface="+mj-ea"/>
              <a:cs typeface="Arial" panose="020B0604020202020204" pitchFamily="34" charset="0"/>
            </a:endParaRPr>
          </a:p>
        </p:txBody>
      </p:sp>
      <p:sp>
        <p:nvSpPr>
          <p:cNvPr id="3" name="Text Placeholder 2">
            <a:extLst>
              <a:ext uri="{FF2B5EF4-FFF2-40B4-BE49-F238E27FC236}">
                <a16:creationId xmlns:a16="http://schemas.microsoft.com/office/drawing/2014/main" id="{9D84B53C-E9D3-D1CC-1DC5-BC6BA7BFB08D}"/>
              </a:ext>
            </a:extLst>
          </p:cNvPr>
          <p:cNvSpPr>
            <a:spLocks noGrp="1"/>
          </p:cNvSpPr>
          <p:nvPr>
            <p:ph type="body" sz="quarter" idx="20" hasCustomPrompt="1"/>
          </p:nvPr>
        </p:nvSpPr>
        <p:spPr>
          <a:xfrm>
            <a:off x="425482" y="5937163"/>
            <a:ext cx="6027349" cy="385763"/>
          </a:xfrm>
        </p:spPr>
        <p:txBody>
          <a:bodyPr>
            <a:noAutofit/>
          </a:bodyPr>
          <a:lstStyle>
            <a:lvl1pPr>
              <a:defRPr sz="1200"/>
            </a:lvl1pPr>
            <a:lvl2pPr>
              <a:defRPr sz="1200"/>
            </a:lvl2pPr>
            <a:lvl3pPr>
              <a:defRPr sz="1200"/>
            </a:lvl3pPr>
            <a:lvl4pPr>
              <a:defRPr sz="1200"/>
            </a:lvl4pPr>
            <a:lvl5pPr>
              <a:defRPr sz="1200"/>
            </a:lvl5pPr>
          </a:lstStyle>
          <a:p>
            <a:pPr lvl="0"/>
            <a:r>
              <a:rPr lang="en-US"/>
              <a:t>Insert Footnote</a:t>
            </a:r>
          </a:p>
        </p:txBody>
      </p:sp>
    </p:spTree>
    <p:extLst>
      <p:ext uri="{BB962C8B-B14F-4D97-AF65-F5344CB8AC3E}">
        <p14:creationId xmlns:p14="http://schemas.microsoft.com/office/powerpoint/2010/main" val="281353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359AA3-1DCB-7C25-6E7C-0871E74DDEEC}"/>
              </a:ext>
            </a:extLst>
          </p:cNvPr>
          <p:cNvSpPr>
            <a:spLocks noGrp="1"/>
          </p:cNvSpPr>
          <p:nvPr>
            <p:ph type="title"/>
          </p:nvPr>
        </p:nvSpPr>
        <p:spPr>
          <a:xfrm>
            <a:off x="609600" y="365125"/>
            <a:ext cx="10972800" cy="85178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1F8880-19A9-895E-ACE6-1DFF217E0E36}"/>
              </a:ext>
            </a:extLst>
          </p:cNvPr>
          <p:cNvSpPr>
            <a:spLocks noGrp="1"/>
          </p:cNvSpPr>
          <p:nvPr>
            <p:ph type="body" idx="1"/>
          </p:nvPr>
        </p:nvSpPr>
        <p:spPr>
          <a:xfrm>
            <a:off x="609600" y="1825624"/>
            <a:ext cx="10972800" cy="44608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Footer Placeholder 4">
            <a:extLst>
              <a:ext uri="{FF2B5EF4-FFF2-40B4-BE49-F238E27FC236}">
                <a16:creationId xmlns:a16="http://schemas.microsoft.com/office/drawing/2014/main" id="{2A2BAD83-C4E8-F8B0-C28E-326247390AD7}"/>
              </a:ext>
            </a:extLst>
          </p:cNvPr>
          <p:cNvSpPr>
            <a:spLocks noGrp="1"/>
          </p:cNvSpPr>
          <p:nvPr>
            <p:ph type="ftr" sz="quarter" idx="3"/>
          </p:nvPr>
        </p:nvSpPr>
        <p:spPr>
          <a:xfrm>
            <a:off x="420757" y="6500472"/>
            <a:ext cx="4114800" cy="167821"/>
          </a:xfrm>
          <a:prstGeom prst="rect">
            <a:avLst/>
          </a:prstGeom>
        </p:spPr>
        <p:txBody>
          <a:bodyPr vert="horz" lIns="0" tIns="0" rIns="0" bIns="0" rtlCol="0" anchor="ctr"/>
          <a:lstStyle>
            <a:lvl1pPr algn="l">
              <a:defRPr sz="800">
                <a:solidFill>
                  <a:schemeClr val="accent1"/>
                </a:solidFill>
                <a:latin typeface="Arial" panose="020B0604020202020204" pitchFamily="34" charset="0"/>
                <a:cs typeface="Arial" panose="020B0604020202020204" pitchFamily="34" charset="0"/>
              </a:defRPr>
            </a:lvl1pPr>
          </a:lstStyle>
          <a:p>
            <a:r>
              <a:rPr lang="en-US"/>
              <a:t>© 2023 SAP SE or an SAP affiliate company. All rights reserved | PUBLIC</a:t>
            </a:r>
          </a:p>
        </p:txBody>
      </p:sp>
      <p:sp>
        <p:nvSpPr>
          <p:cNvPr id="6" name="Slide Number Placeholder 5">
            <a:extLst>
              <a:ext uri="{FF2B5EF4-FFF2-40B4-BE49-F238E27FC236}">
                <a16:creationId xmlns:a16="http://schemas.microsoft.com/office/drawing/2014/main" id="{7A3DA0B0-E277-70C5-0D61-CC8561381C03}"/>
              </a:ext>
            </a:extLst>
          </p:cNvPr>
          <p:cNvSpPr>
            <a:spLocks noGrp="1"/>
          </p:cNvSpPr>
          <p:nvPr>
            <p:ph type="sldNum" sz="quarter" idx="4"/>
          </p:nvPr>
        </p:nvSpPr>
        <p:spPr>
          <a:xfrm>
            <a:off x="10828646" y="6500472"/>
            <a:ext cx="988979" cy="167821"/>
          </a:xfrm>
          <a:prstGeom prst="rect">
            <a:avLst/>
          </a:prstGeom>
        </p:spPr>
        <p:txBody>
          <a:bodyPr vert="horz" lIns="0" tIns="0" rIns="0" bIns="0" rtlCol="0" anchor="ctr"/>
          <a:lstStyle>
            <a:lvl1pPr algn="r">
              <a:defRPr sz="800">
                <a:solidFill>
                  <a:schemeClr val="tx1"/>
                </a:solidFill>
                <a:latin typeface="Arial" panose="020B0604020202020204" pitchFamily="34" charset="0"/>
                <a:cs typeface="Arial" panose="020B0604020202020204" pitchFamily="34" charset="0"/>
              </a:defRPr>
            </a:lvl1pPr>
          </a:lstStyle>
          <a:p>
            <a:fld id="{7ED02089-8B24-8A4C-B7B6-0E63FA0D18D0}" type="slidenum">
              <a:rPr lang="en-US" smtClean="0"/>
              <a:pPr/>
              <a:t>‹#›</a:t>
            </a:fld>
            <a:endParaRPr lang="en-US"/>
          </a:p>
        </p:txBody>
      </p:sp>
    </p:spTree>
    <p:extLst>
      <p:ext uri="{BB962C8B-B14F-4D97-AF65-F5344CB8AC3E}">
        <p14:creationId xmlns:p14="http://schemas.microsoft.com/office/powerpoint/2010/main" val="2913276572"/>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7" r:id="rId3"/>
    <p:sldLayoutId id="2147483668" r:id="rId4"/>
    <p:sldLayoutId id="2147483670" r:id="rId5"/>
    <p:sldLayoutId id="2147483679" r:id="rId6"/>
    <p:sldLayoutId id="2147483672" r:id="rId7"/>
    <p:sldLayoutId id="2147483673" r:id="rId8"/>
    <p:sldLayoutId id="2147483681" r:id="rId9"/>
    <p:sldLayoutId id="2147483682" r:id="rId10"/>
    <p:sldLayoutId id="2147483678" r:id="rId11"/>
    <p:sldLayoutId id="2147483675" r:id="rId12"/>
    <p:sldLayoutId id="2147483676" r:id="rId13"/>
    <p:sldLayoutId id="2147483677" r:id="rId14"/>
    <p:sldLayoutId id="2147483683" r:id="rId15"/>
  </p:sldLayoutIdLst>
  <p:hf hdr="0" dt="0"/>
  <p:txStyles>
    <p:titleStyle>
      <a:lvl1pPr algn="l" defTabSz="914400" rtl="0" eaLnBrk="1" latinLnBrk="0" hangingPunct="1">
        <a:lnSpc>
          <a:spcPct val="90000"/>
        </a:lnSpc>
        <a:spcBef>
          <a:spcPct val="0"/>
        </a:spcBef>
        <a:buNone/>
        <a:defRPr sz="3200" b="1" i="0" kern="1200">
          <a:solidFill>
            <a:schemeClr val="accent1"/>
          </a:solidFill>
          <a:latin typeface="+mj-lt"/>
          <a:ea typeface="+mj-ea"/>
          <a:cs typeface="Arial" panose="020B0604020202020204" pitchFamily="34" charset="0"/>
        </a:defRPr>
      </a:lvl1pPr>
    </p:titleStyle>
    <p:bodyStyle>
      <a:lvl1pPr marL="0" indent="0" algn="l" defTabSz="914400" rtl="0" eaLnBrk="1" latinLnBrk="0" hangingPunct="1">
        <a:lnSpc>
          <a:spcPct val="100000"/>
        </a:lnSpc>
        <a:spcBef>
          <a:spcPts val="1600"/>
        </a:spcBef>
        <a:buFontTx/>
        <a:buNone/>
        <a:defRPr sz="1800" kern="1200">
          <a:solidFill>
            <a:schemeClr val="accent1"/>
          </a:solidFill>
          <a:latin typeface="+mn-lt"/>
          <a:ea typeface="+mn-ea"/>
          <a:cs typeface="Arial" panose="020B0604020202020204" pitchFamily="34" charset="0"/>
        </a:defRPr>
      </a:lvl1pPr>
      <a:lvl2pPr marL="217488" indent="-211138" algn="l" defTabSz="914400" rtl="0" eaLnBrk="1" latinLnBrk="0" hangingPunct="1">
        <a:lnSpc>
          <a:spcPct val="100000"/>
        </a:lnSpc>
        <a:spcBef>
          <a:spcPts val="600"/>
        </a:spcBef>
        <a:buFont typeface="Wingdings" pitchFamily="2" charset="2"/>
        <a:buChar char="§"/>
        <a:tabLst/>
        <a:defRPr sz="1800" kern="1200">
          <a:solidFill>
            <a:schemeClr val="accent1"/>
          </a:solidFill>
          <a:latin typeface="+mn-lt"/>
          <a:ea typeface="+mn-ea"/>
          <a:cs typeface="Arial" panose="020B0604020202020204" pitchFamily="34" charset="0"/>
        </a:defRPr>
      </a:lvl2pPr>
      <a:lvl3pPr marL="434975" indent="-203200" algn="l" defTabSz="914400" rtl="0" eaLnBrk="1" latinLnBrk="0" hangingPunct="1">
        <a:lnSpc>
          <a:spcPct val="100000"/>
        </a:lnSpc>
        <a:spcBef>
          <a:spcPts val="300"/>
        </a:spcBef>
        <a:buFont typeface="System Font Regular"/>
        <a:buChar char="–"/>
        <a:tabLst/>
        <a:defRPr sz="1700" kern="1200">
          <a:solidFill>
            <a:schemeClr val="accent1"/>
          </a:solidFill>
          <a:latin typeface="+mn-lt"/>
          <a:ea typeface="+mn-ea"/>
          <a:cs typeface="Arial" panose="020B0604020202020204" pitchFamily="34" charset="0"/>
        </a:defRPr>
      </a:lvl3pPr>
      <a:lvl4pPr marL="652463" indent="-203200" algn="l" defTabSz="914400" rtl="0" eaLnBrk="1" latinLnBrk="0" hangingPunct="1">
        <a:lnSpc>
          <a:spcPct val="100000"/>
        </a:lnSpc>
        <a:spcBef>
          <a:spcPts val="100"/>
        </a:spcBef>
        <a:buFont typeface="Wingdings" pitchFamily="2" charset="2"/>
        <a:buChar char="§"/>
        <a:tabLst/>
        <a:defRPr sz="1600" kern="1200">
          <a:solidFill>
            <a:schemeClr val="accent1"/>
          </a:solidFill>
          <a:latin typeface="+mn-lt"/>
          <a:ea typeface="+mn-ea"/>
          <a:cs typeface="Arial" panose="020B0604020202020204" pitchFamily="34" charset="0"/>
        </a:defRPr>
      </a:lvl4pPr>
      <a:lvl5pPr marL="847725" indent="-180975" algn="l" defTabSz="914400" rtl="0" eaLnBrk="1" latinLnBrk="0" hangingPunct="1">
        <a:lnSpc>
          <a:spcPct val="100000"/>
        </a:lnSpc>
        <a:spcBef>
          <a:spcPts val="0"/>
        </a:spcBef>
        <a:buFont typeface="System Font Regular"/>
        <a:buChar char="–"/>
        <a:tabLst/>
        <a:defRPr sz="1500" kern="1200">
          <a:solidFill>
            <a:schemeClr val="accent1"/>
          </a:solidFill>
          <a:latin typeface="+mn-lt"/>
          <a:ea typeface="+mn-ea"/>
          <a:cs typeface="Arial" panose="020B0604020202020204" pitchFamily="34" charset="0"/>
        </a:defRPr>
      </a:lvl5pPr>
      <a:lvl6pPr marL="1000125" indent="-144463" algn="l" defTabSz="914400" rtl="0" eaLnBrk="1" latinLnBrk="0" hangingPunct="1">
        <a:lnSpc>
          <a:spcPct val="100000"/>
        </a:lnSpc>
        <a:spcBef>
          <a:spcPts val="0"/>
        </a:spcBef>
        <a:buFont typeface="Wingdings" pitchFamily="2" charset="2"/>
        <a:buChar char="§"/>
        <a:tabLst/>
        <a:defRPr sz="1400" kern="1200">
          <a:solidFill>
            <a:schemeClr val="accent1"/>
          </a:solidFill>
          <a:latin typeface="+mn-lt"/>
          <a:ea typeface="+mn-ea"/>
          <a:cs typeface="+mn-cs"/>
        </a:defRPr>
      </a:lvl6pPr>
      <a:lvl7pPr marL="1160463" indent="-152400" algn="l" defTabSz="914400" rtl="0" eaLnBrk="1" latinLnBrk="0" hangingPunct="1">
        <a:lnSpc>
          <a:spcPct val="100000"/>
        </a:lnSpc>
        <a:spcBef>
          <a:spcPts val="0"/>
        </a:spcBef>
        <a:buFont typeface="System Font Regular"/>
        <a:buChar char="–"/>
        <a:tabLst/>
        <a:defRPr sz="1300" kern="1200">
          <a:solidFill>
            <a:schemeClr val="accent1"/>
          </a:solidFill>
          <a:latin typeface="+mn-lt"/>
          <a:ea typeface="+mn-ea"/>
          <a:cs typeface="+mn-cs"/>
        </a:defRPr>
      </a:lvl7pPr>
      <a:lvl8pPr marL="1304925" indent="-144463" algn="l" defTabSz="914400" rtl="0" eaLnBrk="1" latinLnBrk="0" hangingPunct="1">
        <a:lnSpc>
          <a:spcPct val="100000"/>
        </a:lnSpc>
        <a:spcBef>
          <a:spcPts val="0"/>
        </a:spcBef>
        <a:buFont typeface="Wingdings" pitchFamily="2" charset="2"/>
        <a:buChar char="§"/>
        <a:tabLst/>
        <a:defRPr sz="1200" kern="1200">
          <a:solidFill>
            <a:schemeClr val="accent1"/>
          </a:solidFill>
          <a:latin typeface="+mn-lt"/>
          <a:ea typeface="+mn-ea"/>
          <a:cs typeface="+mn-cs"/>
        </a:defRPr>
      </a:lvl8pPr>
      <a:lvl9pPr marL="1422400" indent="-131763" algn="l" defTabSz="914400" rtl="0" eaLnBrk="1" latinLnBrk="0" hangingPunct="1">
        <a:lnSpc>
          <a:spcPct val="100000"/>
        </a:lnSpc>
        <a:spcBef>
          <a:spcPts val="0"/>
        </a:spcBef>
        <a:buFont typeface="System Font Regular"/>
        <a:buChar char="–"/>
        <a:tabLst/>
        <a:defRPr sz="11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7296" userDrawn="1">
          <p15:clr>
            <a:srgbClr val="F26B43"/>
          </p15:clr>
        </p15:guide>
        <p15:guide id="4" pos="384" userDrawn="1">
          <p15:clr>
            <a:srgbClr val="F26B43"/>
          </p15:clr>
        </p15:guide>
        <p15:guide id="5" orient="horz" pos="576" userDrawn="1">
          <p15:clr>
            <a:srgbClr val="F26B43"/>
          </p15:clr>
        </p15:guide>
        <p15:guide id="6" orient="horz" pos="3960" userDrawn="1">
          <p15:clr>
            <a:srgbClr val="F26B43"/>
          </p15:clr>
        </p15:guide>
        <p15:guide id="7" pos="3696" userDrawn="1">
          <p15:clr>
            <a:srgbClr val="F26B43"/>
          </p15:clr>
        </p15:guide>
        <p15:guide id="8"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sap.com/dam/site/idea-place/sap-innovation-awards/2024/assets/SAP%20Innovation%20Awards%202024%20Pitch%20Deck%20Guidance.pdf" TargetMode="External"/><Relationship Id="rId2" Type="http://schemas.openxmlformats.org/officeDocument/2006/relationships/hyperlink" Target="https://www.sap.com/idea-place/sap-innovation-awards/self-assessment-form.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blogs.sap.com/2018/01/05/be-visual-use-official-icons-and-samples-for-sap-cloud-platform-solution-diagrams/" TargetMode="External"/><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F5FC7BD-4E55-08DB-793F-6D462C4A9DDE}"/>
              </a:ext>
            </a:extLst>
          </p:cNvPr>
          <p:cNvSpPr>
            <a:spLocks noGrp="1"/>
          </p:cNvSpPr>
          <p:nvPr>
            <p:ph type="ctrTitle"/>
          </p:nvPr>
        </p:nvSpPr>
        <p:spPr/>
        <p:txBody>
          <a:bodyPr/>
          <a:lstStyle/>
          <a:p>
            <a:endParaRPr lang="en-ZA"/>
          </a:p>
        </p:txBody>
      </p:sp>
      <p:sp>
        <p:nvSpPr>
          <p:cNvPr id="12" name="Subtitle 11">
            <a:extLst>
              <a:ext uri="{FF2B5EF4-FFF2-40B4-BE49-F238E27FC236}">
                <a16:creationId xmlns:a16="http://schemas.microsoft.com/office/drawing/2014/main" id="{32083C77-0110-5621-392E-083512B9A199}"/>
              </a:ext>
            </a:extLst>
          </p:cNvPr>
          <p:cNvSpPr>
            <a:spLocks noGrp="1"/>
          </p:cNvSpPr>
          <p:nvPr>
            <p:ph type="subTitle" idx="1"/>
          </p:nvPr>
        </p:nvSpPr>
        <p:spPr/>
        <p:txBody>
          <a:bodyPr/>
          <a:lstStyle/>
          <a:p>
            <a:endParaRPr lang="en-ZA"/>
          </a:p>
        </p:txBody>
      </p:sp>
      <p:sp>
        <p:nvSpPr>
          <p:cNvPr id="13" name="Picture Placeholder 12">
            <a:extLst>
              <a:ext uri="{FF2B5EF4-FFF2-40B4-BE49-F238E27FC236}">
                <a16:creationId xmlns:a16="http://schemas.microsoft.com/office/drawing/2014/main" id="{215368B5-6317-89C8-54F4-69CD1436DCB4}"/>
              </a:ext>
            </a:extLst>
          </p:cNvPr>
          <p:cNvSpPr>
            <a:spLocks noGrp="1"/>
          </p:cNvSpPr>
          <p:nvPr>
            <p:ph type="pic" sz="quarter" idx="14"/>
          </p:nvPr>
        </p:nvSpPr>
        <p:spPr/>
        <p:txBody>
          <a:bodyPr/>
          <a:lstStyle/>
          <a:p>
            <a:endParaRPr lang="en-US"/>
          </a:p>
        </p:txBody>
      </p:sp>
      <p:sp>
        <p:nvSpPr>
          <p:cNvPr id="14" name="Picture Placeholder 13">
            <a:extLst>
              <a:ext uri="{FF2B5EF4-FFF2-40B4-BE49-F238E27FC236}">
                <a16:creationId xmlns:a16="http://schemas.microsoft.com/office/drawing/2014/main" id="{45CAFD01-3D8B-6CF6-BEFB-E42233313A44}"/>
              </a:ext>
            </a:extLst>
          </p:cNvPr>
          <p:cNvSpPr>
            <a:spLocks noGrp="1"/>
          </p:cNvSpPr>
          <p:nvPr>
            <p:ph type="pic" sz="quarter" idx="15"/>
          </p:nvPr>
        </p:nvSpPr>
        <p:spPr/>
        <p:txBody>
          <a:bodyPr/>
          <a:lstStyle/>
          <a:p>
            <a:endParaRPr lang="en-US"/>
          </a:p>
        </p:txBody>
      </p:sp>
      <p:sp>
        <p:nvSpPr>
          <p:cNvPr id="21" name="Picture Placeholder 20">
            <a:extLst>
              <a:ext uri="{FF2B5EF4-FFF2-40B4-BE49-F238E27FC236}">
                <a16:creationId xmlns:a16="http://schemas.microsoft.com/office/drawing/2014/main" id="{6934B5D1-A1D3-8C41-6380-C95F5B852EEB}"/>
              </a:ext>
            </a:extLst>
          </p:cNvPr>
          <p:cNvSpPr>
            <a:spLocks noGrp="1"/>
          </p:cNvSpPr>
          <p:nvPr>
            <p:ph type="pic" sz="quarter" idx="16"/>
          </p:nvPr>
        </p:nvSpPr>
        <p:spPr/>
        <p:txBody>
          <a:bodyPr/>
          <a:lstStyle/>
          <a:p>
            <a:endParaRPr lang="en-US"/>
          </a:p>
        </p:txBody>
      </p:sp>
      <p:sp>
        <p:nvSpPr>
          <p:cNvPr id="22" name="Text Placeholder 21">
            <a:extLst>
              <a:ext uri="{FF2B5EF4-FFF2-40B4-BE49-F238E27FC236}">
                <a16:creationId xmlns:a16="http://schemas.microsoft.com/office/drawing/2014/main" id="{35F0B2C5-50BF-6AFC-1D72-1B9481F1AE10}"/>
              </a:ext>
            </a:extLst>
          </p:cNvPr>
          <p:cNvSpPr>
            <a:spLocks noGrp="1"/>
          </p:cNvSpPr>
          <p:nvPr>
            <p:ph type="body" sz="quarter" idx="17"/>
          </p:nvPr>
        </p:nvSpPr>
        <p:spPr/>
        <p:txBody>
          <a:bodyPr/>
          <a:lstStyle/>
          <a:p>
            <a:endParaRPr lang="en-ZA"/>
          </a:p>
        </p:txBody>
      </p:sp>
      <p:sp>
        <p:nvSpPr>
          <p:cNvPr id="23" name="Text Placeholder 22">
            <a:extLst>
              <a:ext uri="{FF2B5EF4-FFF2-40B4-BE49-F238E27FC236}">
                <a16:creationId xmlns:a16="http://schemas.microsoft.com/office/drawing/2014/main" id="{51FFD100-AB2D-DBE5-88FB-B955A31B168A}"/>
              </a:ext>
            </a:extLst>
          </p:cNvPr>
          <p:cNvSpPr>
            <a:spLocks noGrp="1"/>
          </p:cNvSpPr>
          <p:nvPr>
            <p:ph type="body" sz="quarter" idx="18"/>
          </p:nvPr>
        </p:nvSpPr>
        <p:spPr/>
        <p:txBody>
          <a:bodyPr/>
          <a:lstStyle/>
          <a:p>
            <a:endParaRPr lang="en-ZA" dirty="0"/>
          </a:p>
        </p:txBody>
      </p:sp>
      <p:sp>
        <p:nvSpPr>
          <p:cNvPr id="6" name="Rectangle 5">
            <a:extLst>
              <a:ext uri="{FF2B5EF4-FFF2-40B4-BE49-F238E27FC236}">
                <a16:creationId xmlns:a16="http://schemas.microsoft.com/office/drawing/2014/main" id="{ABC5E4B4-055A-9886-9AD0-AB46E3956883}"/>
              </a:ext>
            </a:extLst>
          </p:cNvPr>
          <p:cNvSpPr/>
          <p:nvPr/>
        </p:nvSpPr>
        <p:spPr>
          <a:xfrm>
            <a:off x="4181924" y="262477"/>
            <a:ext cx="8010076" cy="146929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000" kern="0" dirty="0">
                <a:solidFill>
                  <a:schemeClr val="bg1"/>
                </a:solidFill>
                <a:latin typeface="Times New Roman" panose="02020603050405020304" pitchFamily="18" charset="0"/>
                <a:ea typeface="Arial Unicode MS" pitchFamily="34" charset="-128"/>
                <a:cs typeface="Times New Roman" panose="02020603050405020304" pitchFamily="18" charset="0"/>
              </a:rPr>
              <a:t>Before starting your pitch deck, please do the following:</a:t>
            </a:r>
          </a:p>
          <a:p>
            <a:pPr marL="198438" indent="-198438" defTabSz="914400" fontAlgn="base">
              <a:spcBef>
                <a:spcPts val="400"/>
              </a:spcBef>
              <a:spcAft>
                <a:spcPct val="0"/>
              </a:spcAft>
              <a:buClr>
                <a:schemeClr val="bg1"/>
              </a:buClr>
              <a:buSzPct val="100000"/>
            </a:pPr>
            <a:r>
              <a:rPr lang="en-US" sz="1000" kern="0" dirty="0">
                <a:solidFill>
                  <a:schemeClr val="bg1"/>
                </a:solidFill>
                <a:latin typeface="Times New Roman" panose="02020603050405020304" pitchFamily="18" charset="0"/>
                <a:ea typeface="Arial Unicode MS"/>
                <a:cs typeface="Times New Roman" panose="02020603050405020304" pitchFamily="18" charset="0"/>
              </a:rPr>
              <a:t>1)	Complete the </a:t>
            </a:r>
            <a:r>
              <a:rPr lang="en-US" sz="1000" b="1" kern="0" dirty="0">
                <a:solidFill>
                  <a:schemeClr val="bg1"/>
                </a:solidFill>
                <a:latin typeface="Times New Roman" panose="02020603050405020304" pitchFamily="18" charset="0"/>
                <a:ea typeface="Arial Unicode MS"/>
                <a:cs typeface="Times New Roman" panose="02020603050405020304" pitchFamily="18" charset="0"/>
                <a:hlinkClick r:id="rId2">
                  <a:extLst>
                    <a:ext uri="{A12FA001-AC4F-418D-AE19-62706E023703}">
                      <ahyp:hlinkClr xmlns:ahyp="http://schemas.microsoft.com/office/drawing/2018/hyperlinkcolor" val="tx"/>
                    </a:ext>
                  </a:extLst>
                </a:hlinkClick>
              </a:rPr>
              <a:t>self-assessment form</a:t>
            </a:r>
            <a:r>
              <a:rPr lang="en-US" sz="1000" kern="0" dirty="0">
                <a:solidFill>
                  <a:schemeClr val="bg1"/>
                </a:solidFill>
                <a:latin typeface="Times New Roman" panose="02020603050405020304" pitchFamily="18" charset="0"/>
                <a:ea typeface="Arial Unicode MS"/>
                <a:cs typeface="Times New Roman" panose="02020603050405020304" pitchFamily="18" charset="0"/>
              </a:rPr>
              <a:t> to check if your project is eligible for the 2024 awards.</a:t>
            </a:r>
            <a:endParaRPr lang="en-US" sz="1000" b="0" i="0" u="none" strike="noStrike" kern="0" cap="none" spc="0" normalizeH="0" baseline="0" noProof="0" dirty="0">
              <a:ln>
                <a:noFill/>
              </a:ln>
              <a:solidFill>
                <a:schemeClr val="bg1"/>
              </a:solidFill>
              <a:effectLst/>
              <a:uLnTx/>
              <a:uFillTx/>
              <a:latin typeface="Times New Roman" panose="02020603050405020304" pitchFamily="18" charset="0"/>
              <a:ea typeface="Arial Unicode MS"/>
              <a:cs typeface="Times New Roman" panose="02020603050405020304" pitchFamily="18" charset="0"/>
            </a:endParaRPr>
          </a:p>
          <a:p>
            <a:pPr marL="198438" indent="-198438" defTabSz="914400" fontAlgn="base">
              <a:spcBef>
                <a:spcPts val="400"/>
              </a:spcBef>
              <a:spcAft>
                <a:spcPct val="0"/>
              </a:spcAft>
              <a:buClr>
                <a:schemeClr val="bg1"/>
              </a:buClr>
              <a:buSzPct val="100000"/>
            </a:pPr>
            <a:r>
              <a:rPr lang="en-US" sz="1000" kern="0" dirty="0">
                <a:solidFill>
                  <a:schemeClr val="bg1"/>
                </a:solidFill>
                <a:latin typeface="Times New Roman" panose="02020603050405020304" pitchFamily="18" charset="0"/>
                <a:ea typeface="Arial Unicode MS"/>
                <a:cs typeface="Times New Roman" panose="02020603050405020304" pitchFamily="18" charset="0"/>
              </a:rPr>
              <a:t>2)	Review</a:t>
            </a:r>
            <a:r>
              <a:rPr kumimoji="0" lang="en-US" sz="1000" b="0" i="0" u="none" strike="noStrike" kern="0" cap="none" spc="0" normalizeH="0" noProof="0" dirty="0">
                <a:ln>
                  <a:noFill/>
                </a:ln>
                <a:solidFill>
                  <a:schemeClr val="bg1"/>
                </a:solidFill>
                <a:effectLst/>
                <a:uLnTx/>
                <a:uFillTx/>
                <a:latin typeface="Times New Roman" panose="02020603050405020304" pitchFamily="18" charset="0"/>
                <a:ea typeface="Arial Unicode MS"/>
                <a:cs typeface="Times New Roman" panose="02020603050405020304" pitchFamily="18" charset="0"/>
              </a:rPr>
              <a:t> “</a:t>
            </a:r>
            <a:r>
              <a:rPr kumimoji="0" lang="en-US" sz="1000" b="1" u="none" strike="noStrike" kern="0" cap="none" spc="0" normalizeH="0" noProof="0" dirty="0">
                <a:ln>
                  <a:noFill/>
                </a:ln>
                <a:solidFill>
                  <a:schemeClr val="bg1"/>
                </a:solidFill>
                <a:effectLst/>
                <a:uLnTx/>
                <a:uFillTx/>
                <a:latin typeface="Times New Roman" panose="02020603050405020304" pitchFamily="18" charset="0"/>
                <a:ea typeface="Arial Unicode MS"/>
                <a:cs typeface="Times New Roman" panose="02020603050405020304" pitchFamily="18" charset="0"/>
                <a:hlinkClick r:id="rId3">
                  <a:extLst>
                    <a:ext uri="{A12FA001-AC4F-418D-AE19-62706E023703}">
                      <ahyp:hlinkClr xmlns:ahyp="http://schemas.microsoft.com/office/drawing/2018/hyperlinkcolor" val="tx"/>
                    </a:ext>
                  </a:extLst>
                </a:hlinkClick>
              </a:rPr>
              <a:t>Entry Pitch Deck Instructions and Guidance</a:t>
            </a:r>
            <a:r>
              <a:rPr kumimoji="0" lang="en-US" sz="1000" b="0" i="0" u="none" strike="noStrike" kern="0" cap="none" spc="0" normalizeH="0" noProof="0" dirty="0">
                <a:ln>
                  <a:noFill/>
                </a:ln>
                <a:solidFill>
                  <a:schemeClr val="bg1"/>
                </a:solidFill>
                <a:effectLst/>
                <a:uLnTx/>
                <a:uFillTx/>
                <a:latin typeface="Times New Roman" panose="02020603050405020304" pitchFamily="18" charset="0"/>
                <a:ea typeface="Arial Unicode MS"/>
                <a:cs typeface="Times New Roman" panose="02020603050405020304" pitchFamily="18" charset="0"/>
              </a:rPr>
              <a:t>” to get guidance and tips for crafting your pitch.</a:t>
            </a:r>
            <a:endParaRPr lang="en-US" sz="1000" b="0" i="0" u="none" strike="noStrike" kern="0" cap="none" spc="0" normalizeH="0" noProof="0" dirty="0">
              <a:ln>
                <a:noFill/>
              </a:ln>
              <a:solidFill>
                <a:schemeClr val="bg1"/>
              </a:solidFill>
              <a:effectLst/>
              <a:uLnTx/>
              <a:uFillTx/>
              <a:latin typeface="Times New Roman" panose="02020603050405020304" pitchFamily="18" charset="0"/>
              <a:ea typeface="Arial Unicode MS"/>
              <a:cs typeface="Times New Roman" panose="02020603050405020304" pitchFamily="18" charset="0"/>
            </a:endParaRPr>
          </a:p>
          <a:p>
            <a:pPr marL="198438" indent="-198438" fontAlgn="base">
              <a:spcBef>
                <a:spcPts val="400"/>
              </a:spcBef>
              <a:spcAft>
                <a:spcPct val="0"/>
              </a:spcAft>
              <a:buClr>
                <a:schemeClr val="bg1"/>
              </a:buClr>
              <a:buSzPct val="100000"/>
              <a:buAutoNum type="arabicParenR" startAt="3"/>
            </a:pPr>
            <a:r>
              <a:rPr lang="en-US" sz="1000" dirty="0">
                <a:solidFill>
                  <a:schemeClr val="bg1"/>
                </a:solidFill>
                <a:latin typeface="Times New Roman" panose="02020603050405020304" pitchFamily="18" charset="0"/>
                <a:cs typeface="Times New Roman" panose="02020603050405020304" pitchFamily="18" charset="0"/>
              </a:rPr>
              <a:t>Note: </a:t>
            </a:r>
            <a:r>
              <a:rPr lang="en-US" sz="1000" dirty="0" err="1">
                <a:solidFill>
                  <a:schemeClr val="bg1"/>
                </a:solidFill>
                <a:latin typeface="Times New Roman" panose="02020603050405020304" pitchFamily="18" charset="0"/>
                <a:cs typeface="Times New Roman" panose="02020603050405020304" pitchFamily="18" charset="0"/>
              </a:rPr>
              <a:t>Thi</a:t>
            </a:r>
            <a:r>
              <a:rPr lang="en-US" sz="1000" kern="0" dirty="0" err="1">
                <a:solidFill>
                  <a:schemeClr val="bg1"/>
                </a:solidFill>
                <a:latin typeface="Times New Roman" panose="02020603050405020304" pitchFamily="18" charset="0"/>
                <a:ea typeface="Arial Unicode MS"/>
                <a:cs typeface="Times New Roman" panose="02020603050405020304" pitchFamily="18" charset="0"/>
              </a:rPr>
              <a:t>the</a:t>
            </a:r>
            <a:r>
              <a:rPr lang="en-US" sz="1000" dirty="0" err="1">
                <a:solidFill>
                  <a:schemeClr val="bg1"/>
                </a:solidFill>
                <a:latin typeface="Times New Roman" panose="02020603050405020304" pitchFamily="18" charset="0"/>
                <a:cs typeface="Times New Roman" panose="02020603050405020304" pitchFamily="18" charset="0"/>
              </a:rPr>
              <a:t>s</a:t>
            </a:r>
            <a:r>
              <a:rPr lang="en-US" sz="1000" dirty="0">
                <a:solidFill>
                  <a:schemeClr val="bg1"/>
                </a:solidFill>
                <a:latin typeface="Times New Roman" panose="02020603050405020304" pitchFamily="18" charset="0"/>
                <a:cs typeface="Times New Roman" panose="02020603050405020304" pitchFamily="18" charset="0"/>
              </a:rPr>
              <a:t> deck will be published on the </a:t>
            </a:r>
            <a:r>
              <a:rPr lang="en-US" sz="1000" dirty="0" err="1">
                <a:solidFill>
                  <a:schemeClr val="bg1"/>
                </a:solidFill>
                <a:latin typeface="Times New Roman" panose="02020603050405020304" pitchFamily="18" charset="0"/>
                <a:cs typeface="Times New Roman" panose="02020603050405020304" pitchFamily="18" charset="0"/>
              </a:rPr>
              <a:t>sap.com</a:t>
            </a:r>
            <a:r>
              <a:rPr lang="en-US" sz="1000" dirty="0">
                <a:solidFill>
                  <a:schemeClr val="bg1"/>
                </a:solidFill>
                <a:latin typeface="Times New Roman" panose="02020603050405020304" pitchFamily="18" charset="0"/>
                <a:cs typeface="Times New Roman" panose="02020603050405020304" pitchFamily="18" charset="0"/>
              </a:rPr>
              <a:t> public website – be sure you have </a:t>
            </a:r>
            <a:r>
              <a:rPr lang="en-US" sz="1000" b="1" u="sng" dirty="0">
                <a:solidFill>
                  <a:schemeClr val="bg1"/>
                </a:solidFill>
                <a:latin typeface="Times New Roman" panose="02020603050405020304" pitchFamily="18" charset="0"/>
                <a:cs typeface="Times New Roman" panose="02020603050405020304" pitchFamily="18" charset="0"/>
              </a:rPr>
              <a:t>permission</a:t>
            </a:r>
            <a:r>
              <a:rPr lang="en-US" sz="1000" dirty="0">
                <a:solidFill>
                  <a:schemeClr val="bg1"/>
                </a:solidFill>
                <a:latin typeface="Times New Roman" panose="02020603050405020304" pitchFamily="18" charset="0"/>
                <a:cs typeface="Times New Roman" panose="02020603050405020304" pitchFamily="18" charset="0"/>
              </a:rPr>
              <a:t> to submit, and do not include any </a:t>
            </a:r>
            <a:r>
              <a:rPr lang="en-US" sz="1000" b="1" dirty="0">
                <a:solidFill>
                  <a:schemeClr val="bg1"/>
                </a:solidFill>
                <a:latin typeface="Times New Roman" panose="02020603050405020304" pitchFamily="18" charset="0"/>
                <a:cs typeface="Times New Roman" panose="02020603050405020304" pitchFamily="18" charset="0"/>
              </a:rPr>
              <a:t>confidential </a:t>
            </a:r>
            <a:r>
              <a:rPr lang="en-US" sz="1000" dirty="0">
                <a:solidFill>
                  <a:schemeClr val="bg1"/>
                </a:solidFill>
                <a:latin typeface="Times New Roman" panose="02020603050405020304" pitchFamily="18" charset="0"/>
                <a:cs typeface="Times New Roman" panose="02020603050405020304" pitchFamily="18" charset="0"/>
              </a:rPr>
              <a:t>and/or </a:t>
            </a:r>
            <a:r>
              <a:rPr lang="en-US" sz="1000" b="1" dirty="0">
                <a:solidFill>
                  <a:schemeClr val="bg1"/>
                </a:solidFill>
                <a:latin typeface="Times New Roman" panose="02020603050405020304" pitchFamily="18" charset="0"/>
                <a:cs typeface="Times New Roman" panose="02020603050405020304" pitchFamily="18" charset="0"/>
              </a:rPr>
              <a:t>personal data</a:t>
            </a:r>
            <a:r>
              <a:rPr lang="en-US" sz="1000" dirty="0">
                <a:solidFill>
                  <a:schemeClr val="bg1"/>
                </a:solidFill>
                <a:latin typeface="Times New Roman" panose="02020603050405020304" pitchFamily="18" charset="0"/>
                <a:cs typeface="Times New Roman" panose="02020603050405020304" pitchFamily="18" charset="0"/>
              </a:rPr>
              <a:t> without obtaining the </a:t>
            </a:r>
            <a:r>
              <a:rPr lang="en-US" sz="1000" b="1" u="sng" dirty="0">
                <a:solidFill>
                  <a:schemeClr val="bg1"/>
                </a:solidFill>
                <a:latin typeface="Times New Roman" panose="02020603050405020304" pitchFamily="18" charset="0"/>
                <a:cs typeface="Times New Roman" panose="02020603050405020304" pitchFamily="18" charset="0"/>
              </a:rPr>
              <a:t>necessary consent</a:t>
            </a:r>
            <a:r>
              <a:rPr lang="en-US" sz="1000" dirty="0">
                <a:solidFill>
                  <a:schemeClr val="bg1"/>
                </a:solidFill>
                <a:latin typeface="Times New Roman" panose="02020603050405020304" pitchFamily="18" charset="0"/>
                <a:cs typeface="Times New Roman" panose="02020603050405020304" pitchFamily="18" charset="0"/>
              </a:rPr>
              <a:t>. Make sure the size of your pitch deck is less than 10MB.</a:t>
            </a:r>
            <a:endParaRPr lang="en-US" sz="1000" kern="0" dirty="0">
              <a:solidFill>
                <a:schemeClr val="bg1"/>
              </a:solidFill>
              <a:latin typeface="Times New Roman" panose="02020603050405020304" pitchFamily="18" charset="0"/>
              <a:ea typeface="Arial Unicode MS" pitchFamily="34" charset="-128"/>
              <a:cs typeface="Times New Roman" panose="02020603050405020304" pitchFamily="18" charset="0"/>
            </a:endParaRPr>
          </a:p>
          <a:p>
            <a:pPr defTabSz="914400" fontAlgn="base">
              <a:spcBef>
                <a:spcPts val="400"/>
              </a:spcBef>
              <a:spcAft>
                <a:spcPct val="0"/>
              </a:spcAft>
              <a:buClr>
                <a:schemeClr val="bg1"/>
              </a:buClr>
              <a:buSzPct val="100000"/>
            </a:pPr>
            <a:r>
              <a:rPr lang="en-US" sz="1000" kern="0" dirty="0">
                <a:solidFill>
                  <a:srgbClr val="FF00FF"/>
                </a:solidFill>
                <a:latin typeface="Times New Roman" panose="02020603050405020304" pitchFamily="18" charset="0"/>
                <a:ea typeface="Arial Unicode MS" pitchFamily="34" charset="-128"/>
                <a:cs typeface="Times New Roman" panose="02020603050405020304" pitchFamily="18" charset="0"/>
              </a:rPr>
              <a:t>D</a:t>
            </a:r>
            <a:r>
              <a:rPr lang="en-US" sz="1000" kern="0" baseline="0" dirty="0">
                <a:solidFill>
                  <a:srgbClr val="FF00FF"/>
                </a:solidFill>
                <a:latin typeface="Times New Roman" panose="02020603050405020304" pitchFamily="18" charset="0"/>
                <a:ea typeface="Arial Unicode MS" pitchFamily="34" charset="-128"/>
                <a:cs typeface="Times New Roman" panose="02020603050405020304" pitchFamily="18" charset="0"/>
              </a:rPr>
              <a:t>elete this text box prior to submitting your pitch deck.</a:t>
            </a:r>
            <a:endParaRPr kumimoji="0" lang="en-US" sz="1000" u="none" strike="noStrike" kern="0" cap="none" spc="0" normalizeH="0" baseline="0" noProof="0" dirty="0">
              <a:ln>
                <a:noFill/>
              </a:ln>
              <a:solidFill>
                <a:srgbClr val="FF00FF"/>
              </a:solidFill>
              <a:effectLst/>
              <a:uLnTx/>
              <a:uFillTx/>
              <a:latin typeface="Times New Roman" panose="02020603050405020304" pitchFamily="18" charset="0"/>
              <a:ea typeface="Arial Unicode MS" pitchFamily="34" charset="-128"/>
              <a:cs typeface="Times New Roman" panose="02020603050405020304" pitchFamily="18" charset="0"/>
            </a:endParaRPr>
          </a:p>
        </p:txBody>
      </p:sp>
      <p:sp>
        <p:nvSpPr>
          <p:cNvPr id="7" name="Picture Placeholder 4">
            <a:extLst>
              <a:ext uri="{FF2B5EF4-FFF2-40B4-BE49-F238E27FC236}">
                <a16:creationId xmlns:a16="http://schemas.microsoft.com/office/drawing/2014/main" id="{889D0639-57E1-11F6-582E-ADDB1A542CB7}"/>
              </a:ext>
            </a:extLst>
          </p:cNvPr>
          <p:cNvSpPr txBox="1">
            <a:spLocks/>
          </p:cNvSpPr>
          <p:nvPr/>
        </p:nvSpPr>
        <p:spPr>
          <a:xfrm>
            <a:off x="3455618" y="5461112"/>
            <a:ext cx="2144712" cy="971550"/>
          </a:xfrm>
          <a:prstGeom prst="rect">
            <a:avLst/>
          </a:prstGeom>
        </p:spPr>
        <p:txBody>
          <a:bodyPr/>
          <a:lstStyle/>
          <a:p>
            <a:endParaRPr lang="en-US"/>
          </a:p>
        </p:txBody>
      </p:sp>
      <p:sp>
        <p:nvSpPr>
          <p:cNvPr id="2" name="TextBox 1">
            <a:extLst>
              <a:ext uri="{FF2B5EF4-FFF2-40B4-BE49-F238E27FC236}">
                <a16:creationId xmlns:a16="http://schemas.microsoft.com/office/drawing/2014/main" id="{77C65086-AE6E-E810-1772-AAC001ED437C}"/>
              </a:ext>
            </a:extLst>
          </p:cNvPr>
          <p:cNvSpPr txBox="1"/>
          <p:nvPr/>
        </p:nvSpPr>
        <p:spPr>
          <a:xfrm>
            <a:off x="2186152" y="1692166"/>
            <a:ext cx="0" cy="0"/>
          </a:xfrm>
          <a:prstGeom prst="rect">
            <a:avLst/>
          </a:prstGeom>
          <a:noFill/>
        </p:spPr>
        <p:txBody>
          <a:bodyPr wrap="none" lIns="0" tIns="0" rIns="0" bIns="0" rtlCol="0">
            <a:noAutofit/>
          </a:bodyPr>
          <a:lstStyle/>
          <a:p>
            <a:pPr algn="l"/>
            <a:endParaRPr lang="en-US" sz="1400" dirty="0">
              <a:solidFill>
                <a:schemeClr val="accent1"/>
              </a:solidFill>
            </a:endParaRPr>
          </a:p>
        </p:txBody>
      </p:sp>
    </p:spTree>
    <p:extLst>
      <p:ext uri="{BB962C8B-B14F-4D97-AF65-F5344CB8AC3E}">
        <p14:creationId xmlns:p14="http://schemas.microsoft.com/office/powerpoint/2010/main" val="402335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02132AA-331E-372D-D50F-55CF9BB8BCC2}"/>
              </a:ext>
            </a:extLst>
          </p:cNvPr>
          <p:cNvSpPr>
            <a:spLocks noGrp="1"/>
          </p:cNvSpPr>
          <p:nvPr>
            <p:ph type="sldNum" sz="quarter" idx="12"/>
          </p:nvPr>
        </p:nvSpPr>
        <p:spPr/>
        <p:txBody>
          <a:bodyPr/>
          <a:lstStyle/>
          <a:p>
            <a:fld id="{7ED02089-8B24-8A4C-B7B6-0E63FA0D18D0}" type="slidenum">
              <a:rPr lang="en-US" smtClean="0"/>
              <a:t>10</a:t>
            </a:fld>
            <a:endParaRPr lang="en-US"/>
          </a:p>
        </p:txBody>
      </p:sp>
      <p:sp>
        <p:nvSpPr>
          <p:cNvPr id="4" name="Text Placeholder 3">
            <a:extLst>
              <a:ext uri="{FF2B5EF4-FFF2-40B4-BE49-F238E27FC236}">
                <a16:creationId xmlns:a16="http://schemas.microsoft.com/office/drawing/2014/main" id="{D784169F-D148-C139-EF9B-7A94B7A5FCA0}"/>
              </a:ext>
            </a:extLst>
          </p:cNvPr>
          <p:cNvSpPr>
            <a:spLocks noGrp="1"/>
          </p:cNvSpPr>
          <p:nvPr>
            <p:ph type="body" sz="quarter" idx="18"/>
          </p:nvPr>
        </p:nvSpPr>
        <p:spPr/>
        <p:txBody>
          <a:bodyPr/>
          <a:lstStyle/>
          <a:p>
            <a:endParaRPr lang="en-US"/>
          </a:p>
        </p:txBody>
      </p:sp>
      <p:sp>
        <p:nvSpPr>
          <p:cNvPr id="5" name="Text Placeholder 4">
            <a:extLst>
              <a:ext uri="{FF2B5EF4-FFF2-40B4-BE49-F238E27FC236}">
                <a16:creationId xmlns:a16="http://schemas.microsoft.com/office/drawing/2014/main" id="{B9817614-E356-74DD-62CC-5BD70BBFBFC2}"/>
              </a:ext>
            </a:extLst>
          </p:cNvPr>
          <p:cNvSpPr>
            <a:spLocks noGrp="1"/>
          </p:cNvSpPr>
          <p:nvPr>
            <p:ph type="body" sz="quarter" idx="19"/>
          </p:nvPr>
        </p:nvSpPr>
        <p:spPr/>
        <p:txBody>
          <a:bodyPr/>
          <a:lstStyle/>
          <a:p>
            <a:endParaRPr lang="en-US"/>
          </a:p>
        </p:txBody>
      </p:sp>
      <p:sp>
        <p:nvSpPr>
          <p:cNvPr id="11" name="Rectangle 10">
            <a:extLst>
              <a:ext uri="{FF2B5EF4-FFF2-40B4-BE49-F238E27FC236}">
                <a16:creationId xmlns:a16="http://schemas.microsoft.com/office/drawing/2014/main" id="{70B6F89E-7675-D83D-C5C1-FD6AD6635D88}"/>
              </a:ext>
            </a:extLst>
          </p:cNvPr>
          <p:cNvSpPr/>
          <p:nvPr/>
        </p:nvSpPr>
        <p:spPr>
          <a:xfrm>
            <a:off x="7266424" y="562999"/>
            <a:ext cx="3365717" cy="106810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800"/>
              </a:spcBef>
            </a:pPr>
            <a:r>
              <a:rPr lang="en-US" sz="1400">
                <a:solidFill>
                  <a:srgbClr val="FFFFFF"/>
                </a:solidFill>
                <a:effectLst/>
                <a:latin typeface="Arial" panose="020B0604020202020204" pitchFamily="34" charset="0"/>
              </a:rPr>
              <a:t>For 2024 the quote does not have to be from a specific person but could also be an anecdotal comment</a:t>
            </a:r>
            <a:endParaRPr lang="en-US" sz="1400">
              <a:solidFill>
                <a:srgbClr val="FF00FF"/>
              </a:solidFill>
              <a:latin typeface="Arial" panose="020B0604020202020204" pitchFamily="34" charset="0"/>
            </a:endParaRPr>
          </a:p>
          <a:p>
            <a:pPr>
              <a:spcBef>
                <a:spcPts val="800"/>
              </a:spcBef>
            </a:pPr>
            <a:r>
              <a:rPr lang="en-US" sz="1400">
                <a:solidFill>
                  <a:srgbClr val="FF00FF"/>
                </a:solidFill>
                <a:effectLst/>
                <a:latin typeface="Arial" panose="020B0604020202020204" pitchFamily="34" charset="0"/>
              </a:rPr>
              <a:t>Delete this text box prior to submitting</a:t>
            </a:r>
          </a:p>
        </p:txBody>
      </p:sp>
    </p:spTree>
    <p:extLst>
      <p:ext uri="{BB962C8B-B14F-4D97-AF65-F5344CB8AC3E}">
        <p14:creationId xmlns:p14="http://schemas.microsoft.com/office/powerpoint/2010/main" val="1900339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C1E42D-1CD0-26C4-AC80-E8B5B5EDFBE5}"/>
              </a:ext>
            </a:extLst>
          </p:cNvPr>
          <p:cNvSpPr>
            <a:spLocks noGrp="1"/>
          </p:cNvSpPr>
          <p:nvPr>
            <p:ph type="sldNum" sz="quarter" idx="12"/>
          </p:nvPr>
        </p:nvSpPr>
        <p:spPr>
          <a:xfrm>
            <a:off x="10828646" y="6500472"/>
            <a:ext cx="988979" cy="167821"/>
          </a:xfrm>
        </p:spPr>
        <p:txBody>
          <a:bodyPr/>
          <a:lstStyle/>
          <a:p>
            <a:fld id="{7ED02089-8B24-8A4C-B7B6-0E63FA0D18D0}" type="slidenum">
              <a:rPr lang="en-US" smtClean="0"/>
              <a:pPr/>
              <a:t>11</a:t>
            </a:fld>
            <a:endParaRPr lang="en-US"/>
          </a:p>
        </p:txBody>
      </p:sp>
      <p:pic>
        <p:nvPicPr>
          <p:cNvPr id="5" name="Picture 4" descr="A diagram of a cloud security system&#10;&#10;Description automatically generated">
            <a:extLst>
              <a:ext uri="{FF2B5EF4-FFF2-40B4-BE49-F238E27FC236}">
                <a16:creationId xmlns:a16="http://schemas.microsoft.com/office/drawing/2014/main" id="{708F2E40-B12E-6AD9-1C3A-29FE688B88CF}"/>
              </a:ext>
            </a:extLst>
          </p:cNvPr>
          <p:cNvPicPr>
            <a:picLocks noChangeAspect="1"/>
          </p:cNvPicPr>
          <p:nvPr/>
        </p:nvPicPr>
        <p:blipFill rotWithShape="1">
          <a:blip r:embed="rId2">
            <a:alphaModFix/>
          </a:blip>
          <a:srcRect t="1308"/>
          <a:stretch/>
        </p:blipFill>
        <p:spPr>
          <a:xfrm>
            <a:off x="323719" y="1545336"/>
            <a:ext cx="11580692" cy="4245863"/>
          </a:xfrm>
          <a:prstGeom prst="rect">
            <a:avLst/>
          </a:prstGeom>
        </p:spPr>
      </p:pic>
      <p:sp>
        <p:nvSpPr>
          <p:cNvPr id="6" name="Rectangle 5">
            <a:extLst>
              <a:ext uri="{FF2B5EF4-FFF2-40B4-BE49-F238E27FC236}">
                <a16:creationId xmlns:a16="http://schemas.microsoft.com/office/drawing/2014/main" id="{DEBEB6BF-6180-533F-DAF5-8718574705D3}"/>
              </a:ext>
            </a:extLst>
          </p:cNvPr>
          <p:cNvSpPr/>
          <p:nvPr/>
        </p:nvSpPr>
        <p:spPr>
          <a:xfrm rot="19800000">
            <a:off x="4723106" y="3036672"/>
            <a:ext cx="3179453" cy="463827"/>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accent1"/>
                </a:solidFill>
              </a:rPr>
              <a:t>FPO</a:t>
            </a:r>
          </a:p>
        </p:txBody>
      </p:sp>
      <p:sp>
        <p:nvSpPr>
          <p:cNvPr id="7" name="Rectangle 6">
            <a:extLst>
              <a:ext uri="{FF2B5EF4-FFF2-40B4-BE49-F238E27FC236}">
                <a16:creationId xmlns:a16="http://schemas.microsoft.com/office/drawing/2014/main" id="{2A614200-5FE2-760B-ACDD-82F55FE73B1B}"/>
              </a:ext>
            </a:extLst>
          </p:cNvPr>
          <p:cNvSpPr/>
          <p:nvPr/>
        </p:nvSpPr>
        <p:spPr>
          <a:xfrm>
            <a:off x="4775656" y="302026"/>
            <a:ext cx="6733940" cy="88789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a:ln>
                  <a:noFill/>
                </a:ln>
                <a:solidFill>
                  <a:schemeClr val="bg1"/>
                </a:solidFill>
                <a:effectLst/>
                <a:uLnTx/>
                <a:uFillTx/>
                <a:latin typeface="Arial"/>
                <a:ea typeface="Arial Unicode MS" pitchFamily="34" charset="-128"/>
                <a:cs typeface="Arial Unicode MS" pitchFamily="34" charset="-128"/>
              </a:rPr>
              <a:t>This slide is optional. The diagram below is an example of an architecture diagram. </a:t>
            </a:r>
            <a:r>
              <a:rPr kumimoji="0" lang="en-US" sz="1200" b="1" i="0" u="none" strike="noStrike" kern="0" cap="none" spc="0" normalizeH="0" baseline="0" noProof="0">
                <a:ln>
                  <a:noFill/>
                </a:ln>
                <a:solidFill>
                  <a:schemeClr val="bg1"/>
                </a:solidFill>
                <a:effectLst/>
                <a:uLnTx/>
                <a:uFillTx/>
                <a:latin typeface="Arial"/>
                <a:ea typeface="Arial Unicode MS" pitchFamily="34" charset="-128"/>
                <a:cs typeface="Arial Unicode MS" pitchFamily="34" charset="-128"/>
              </a:rPr>
              <a:t>Please delete and provide your own. </a:t>
            </a:r>
            <a:r>
              <a:rPr kumimoji="0" lang="en-US" sz="1200" b="0" i="0" u="none" strike="noStrike" kern="0" cap="none" spc="0" normalizeH="0" baseline="0" noProof="0">
                <a:ln>
                  <a:noFill/>
                </a:ln>
                <a:solidFill>
                  <a:schemeClr val="bg1"/>
                </a:solidFill>
                <a:effectLst/>
                <a:uLnTx/>
                <a:uFillTx/>
                <a:latin typeface="Arial"/>
                <a:ea typeface="Arial Unicode MS" pitchFamily="34" charset="-128"/>
                <a:cs typeface="Arial Unicode MS" pitchFamily="34" charset="-128"/>
              </a:rPr>
              <a:t>We recommend using “</a:t>
            </a:r>
            <a:r>
              <a:rPr kumimoji="0" lang="en-US" sz="1200" b="0" i="0" u="none" strike="noStrike" kern="0" cap="none" spc="0" normalizeH="0" baseline="0" noProof="0">
                <a:ln>
                  <a:noFill/>
                </a:ln>
                <a:solidFill>
                  <a:schemeClr val="bg1"/>
                </a:solidFill>
                <a:effectLst/>
                <a:uLnTx/>
                <a:uFillTx/>
                <a:latin typeface="Arial"/>
                <a:ea typeface="Arial Unicode MS" pitchFamily="34" charset="-128"/>
                <a:cs typeface="Arial Unicode MS" pitchFamily="34" charset="-128"/>
                <a:hlinkClick r:id="rId3">
                  <a:extLst>
                    <a:ext uri="{A12FA001-AC4F-418D-AE19-62706E023703}">
                      <ahyp:hlinkClr xmlns:ahyp="http://schemas.microsoft.com/office/drawing/2018/hyperlinkcolor" val="tx"/>
                    </a:ext>
                  </a:extLst>
                </a:hlinkClick>
              </a:rPr>
              <a:t>SAP Business Technology Platform Diagram &amp; Icon Guidelines</a:t>
            </a:r>
            <a:r>
              <a:rPr kumimoji="0" lang="en-US" sz="1200" b="0" i="0" u="none" strike="noStrike" kern="0" cap="none" spc="0" normalizeH="0" baseline="0" noProof="0">
                <a:ln>
                  <a:noFill/>
                </a:ln>
                <a:solidFill>
                  <a:schemeClr val="bg1"/>
                </a:solidFill>
                <a:effectLst/>
                <a:uLnTx/>
                <a:uFillTx/>
                <a:latin typeface="Arial"/>
                <a:ea typeface="Arial Unicode MS" pitchFamily="34" charset="-128"/>
                <a:cs typeface="Arial Unicode MS" pitchFamily="34" charset="-128"/>
              </a:rPr>
              <a:t>” to create your diagram.</a:t>
            </a:r>
          </a:p>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lang="en-US" altLang="en-US" sz="1200" baseline="0">
                <a:solidFill>
                  <a:srgbClr val="FF00FF"/>
                </a:solidFill>
                <a:latin typeface="Arial" panose="020B0604020202020204" pitchFamily="34" charset="0"/>
                <a:cs typeface="Arial" panose="020B0604020202020204" pitchFamily="34" charset="0"/>
              </a:rPr>
              <a:t>Delete this text box prior to submitting</a:t>
            </a:r>
            <a:endParaRPr kumimoji="0" lang="en-US" sz="1200" b="0" i="0" u="none" strike="noStrike" kern="0" cap="none" spc="0" normalizeH="0" baseline="0" noProof="0">
              <a:ln>
                <a:noFill/>
              </a:ln>
              <a:solidFill>
                <a:srgbClr val="FF00FF"/>
              </a:solidFill>
              <a:effectLst/>
              <a:uLnTx/>
              <a:uFillTx/>
              <a:latin typeface="Arial"/>
              <a:ea typeface="Arial Unicode MS" pitchFamily="34" charset="-128"/>
              <a:cs typeface="Arial Unicode MS" pitchFamily="34" charset="-128"/>
            </a:endParaRPr>
          </a:p>
        </p:txBody>
      </p:sp>
      <p:sp>
        <p:nvSpPr>
          <p:cNvPr id="2" name="Rectangle: Single Corner Snipped 1">
            <a:extLst>
              <a:ext uri="{FF2B5EF4-FFF2-40B4-BE49-F238E27FC236}">
                <a16:creationId xmlns:a16="http://schemas.microsoft.com/office/drawing/2014/main" id="{18FD416C-D1BA-DB26-F1D3-7E6AE8A6E5F2}"/>
              </a:ext>
            </a:extLst>
          </p:cNvPr>
          <p:cNvSpPr/>
          <p:nvPr/>
        </p:nvSpPr>
        <p:spPr>
          <a:xfrm flipH="1">
            <a:off x="2075379" y="1756881"/>
            <a:ext cx="2679727" cy="162857"/>
          </a:xfrm>
          <a:prstGeom prst="snip1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a:solidFill>
                  <a:schemeClr val="accent1"/>
                </a:solidFill>
              </a:rPr>
              <a:t>Business Technology Platform</a:t>
            </a:r>
          </a:p>
        </p:txBody>
      </p:sp>
    </p:spTree>
    <p:extLst>
      <p:ext uri="{BB962C8B-B14F-4D97-AF65-F5344CB8AC3E}">
        <p14:creationId xmlns:p14="http://schemas.microsoft.com/office/powerpoint/2010/main" val="3915332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DF924039-8CE6-9B93-ED3B-5125EE7955C4}"/>
              </a:ext>
            </a:extLst>
          </p:cNvPr>
          <p:cNvGraphicFramePr>
            <a:graphicFrameLocks noGrp="1"/>
          </p:cNvGraphicFramePr>
          <p:nvPr>
            <p:ph idx="1"/>
            <p:extLst>
              <p:ext uri="{D42A27DB-BD31-4B8C-83A1-F6EECF244321}">
                <p14:modId xmlns:p14="http://schemas.microsoft.com/office/powerpoint/2010/main" val="3858953649"/>
              </p:ext>
            </p:extLst>
          </p:nvPr>
        </p:nvGraphicFramePr>
        <p:xfrm>
          <a:off x="420688" y="1858617"/>
          <a:ext cx="7769155" cy="4204690"/>
        </p:xfrm>
        <a:graphic>
          <a:graphicData uri="http://schemas.openxmlformats.org/drawingml/2006/table">
            <a:tbl>
              <a:tblPr firstRow="1" bandRow="1">
                <a:tableStyleId>{5C22544A-7EE6-4342-B048-85BDC9FD1C3A}</a:tableStyleId>
              </a:tblPr>
              <a:tblGrid>
                <a:gridCol w="251989">
                  <a:extLst>
                    <a:ext uri="{9D8B030D-6E8A-4147-A177-3AD203B41FA5}">
                      <a16:colId xmlns:a16="http://schemas.microsoft.com/office/drawing/2014/main" val="2402445001"/>
                    </a:ext>
                  </a:extLst>
                </a:gridCol>
                <a:gridCol w="1601682">
                  <a:extLst>
                    <a:ext uri="{9D8B030D-6E8A-4147-A177-3AD203B41FA5}">
                      <a16:colId xmlns:a16="http://schemas.microsoft.com/office/drawing/2014/main" val="583108630"/>
                    </a:ext>
                  </a:extLst>
                </a:gridCol>
                <a:gridCol w="1079395">
                  <a:extLst>
                    <a:ext uri="{9D8B030D-6E8A-4147-A177-3AD203B41FA5}">
                      <a16:colId xmlns:a16="http://schemas.microsoft.com/office/drawing/2014/main" val="1653644504"/>
                    </a:ext>
                  </a:extLst>
                </a:gridCol>
                <a:gridCol w="999415">
                  <a:extLst>
                    <a:ext uri="{9D8B030D-6E8A-4147-A177-3AD203B41FA5}">
                      <a16:colId xmlns:a16="http://schemas.microsoft.com/office/drawing/2014/main" val="2171610824"/>
                    </a:ext>
                  </a:extLst>
                </a:gridCol>
                <a:gridCol w="3836674">
                  <a:extLst>
                    <a:ext uri="{9D8B030D-6E8A-4147-A177-3AD203B41FA5}">
                      <a16:colId xmlns:a16="http://schemas.microsoft.com/office/drawing/2014/main" val="597485380"/>
                    </a:ext>
                  </a:extLst>
                </a:gridCol>
              </a:tblGrid>
              <a:tr h="429023">
                <a:tc>
                  <a:txBody>
                    <a:bodyPr/>
                    <a:lstStyle/>
                    <a:p>
                      <a:endParaRPr lang="en-US" sz="1000"/>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900">
                          <a:latin typeface="+mj-lt"/>
                        </a:rPr>
                        <a:t>SAP PRODUCT</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900" b="1" kern="1200">
                          <a:solidFill>
                            <a:schemeClr val="lt1"/>
                          </a:solidFill>
                          <a:latin typeface="+mj-lt"/>
                          <a:ea typeface="+mn-ea"/>
                          <a:cs typeface="+mn-cs"/>
                        </a:rPr>
                        <a:t>DEPLOYMENT STATUS</a:t>
                      </a:r>
                      <a:br>
                        <a:rPr lang="en-US" sz="800" b="1" kern="1200">
                          <a:solidFill>
                            <a:schemeClr val="lt1"/>
                          </a:solidFill>
                          <a:latin typeface="+mj-lt"/>
                          <a:ea typeface="+mn-ea"/>
                          <a:cs typeface="+mn-cs"/>
                        </a:rPr>
                      </a:br>
                      <a:r>
                        <a:rPr lang="en-US" sz="700" b="1" kern="1200">
                          <a:solidFill>
                            <a:schemeClr val="lt1"/>
                          </a:solidFill>
                          <a:latin typeface="+mn-lt"/>
                          <a:ea typeface="+mn-ea"/>
                          <a:cs typeface="+mn-cs"/>
                        </a:rPr>
                        <a:t>LIVE/POC</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900" b="1" kern="1200">
                          <a:solidFill>
                            <a:schemeClr val="lt1"/>
                          </a:solidFill>
                          <a:latin typeface="+mn-lt"/>
                          <a:ea typeface="+mn-ea"/>
                          <a:cs typeface="+mn-cs"/>
                        </a:rPr>
                        <a:t>SAP AI SCENARIO</a:t>
                      </a:r>
                      <a:br>
                        <a:rPr lang="en-US" sz="800" b="1" kern="1200">
                          <a:solidFill>
                            <a:schemeClr val="lt1"/>
                          </a:solidFill>
                          <a:latin typeface="+mn-lt"/>
                          <a:ea typeface="+mn-ea"/>
                          <a:cs typeface="+mn-cs"/>
                        </a:rPr>
                      </a:br>
                      <a:r>
                        <a:rPr lang="en-US" sz="700" b="0" kern="1200">
                          <a:solidFill>
                            <a:schemeClr val="lt1"/>
                          </a:solidFill>
                          <a:latin typeface="+mn-lt"/>
                          <a:ea typeface="+mn-ea"/>
                          <a:cs typeface="+mn-cs"/>
                        </a:rPr>
                        <a:t>(if applicable)</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900" b="1" kern="1200">
                          <a:solidFill>
                            <a:schemeClr val="lt1"/>
                          </a:solidFill>
                          <a:latin typeface="+mj-lt"/>
                          <a:ea typeface="+mn-ea"/>
                          <a:cs typeface="+mn-cs"/>
                        </a:rPr>
                        <a:t>CONTRIBUTION TO PROJECT</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637649454"/>
                  </a:ext>
                </a:extLst>
              </a:tr>
              <a:tr h="754070">
                <a:tc>
                  <a:txBody>
                    <a:bodyPr/>
                    <a:lstStyle/>
                    <a:p>
                      <a:r>
                        <a:rPr lang="en-US" sz="1000" b="1">
                          <a:solidFill>
                            <a:schemeClr val="accent3"/>
                          </a:solidFill>
                        </a:rPr>
                        <a:t>1</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00">
                          <a:solidFill>
                            <a:schemeClr val="accent1"/>
                          </a:solidFill>
                        </a:rPr>
                        <a:t>Example: SAP IBP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a:solidFill>
                            <a:schemeClr val="accent1"/>
                          </a:solidFill>
                        </a:rPr>
                        <a:t>Example: Live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a:solidFill>
                            <a:schemeClr val="accent1"/>
                          </a:solidFill>
                        </a:rPr>
                        <a:t>Example: Demand Sensing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658957585"/>
                  </a:ext>
                </a:extLst>
              </a:tr>
              <a:tr h="754070">
                <a:tc>
                  <a:txBody>
                    <a:bodyPr/>
                    <a:lstStyle/>
                    <a:p>
                      <a:r>
                        <a:rPr lang="en-US" sz="1000" b="1">
                          <a:solidFill>
                            <a:schemeClr val="accent3"/>
                          </a:solidFill>
                        </a:rPr>
                        <a:t>2</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00635909"/>
                  </a:ext>
                </a:extLst>
              </a:tr>
              <a:tr h="754070">
                <a:tc>
                  <a:txBody>
                    <a:bodyPr/>
                    <a:lstStyle/>
                    <a:p>
                      <a:r>
                        <a:rPr lang="en-US" sz="1000" b="1">
                          <a:solidFill>
                            <a:schemeClr val="accent3"/>
                          </a:solidFill>
                        </a:rPr>
                        <a:t>3</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54157883"/>
                  </a:ext>
                </a:extLst>
              </a:tr>
              <a:tr h="754070">
                <a:tc>
                  <a:txBody>
                    <a:bodyPr/>
                    <a:lstStyle/>
                    <a:p>
                      <a:r>
                        <a:rPr lang="en-US" sz="1000" b="1">
                          <a:solidFill>
                            <a:schemeClr val="accent3"/>
                          </a:solidFill>
                        </a:rPr>
                        <a:t>4</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128635457"/>
                  </a:ext>
                </a:extLst>
              </a:tr>
              <a:tr h="754070">
                <a:tc>
                  <a:txBody>
                    <a:bodyPr/>
                    <a:lstStyle/>
                    <a:p>
                      <a:r>
                        <a:rPr lang="en-US" sz="1000" b="1">
                          <a:solidFill>
                            <a:schemeClr val="accent3"/>
                          </a:solidFill>
                        </a:rPr>
                        <a:t>5</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80657438"/>
                  </a:ext>
                </a:extLst>
              </a:tr>
            </a:tbl>
          </a:graphicData>
        </a:graphic>
      </p:graphicFrame>
      <p:sp>
        <p:nvSpPr>
          <p:cNvPr id="23" name="Slide Number Placeholder 22">
            <a:extLst>
              <a:ext uri="{FF2B5EF4-FFF2-40B4-BE49-F238E27FC236}">
                <a16:creationId xmlns:a16="http://schemas.microsoft.com/office/drawing/2014/main" id="{DE822BEF-818E-C8C3-A017-31575D585C97}"/>
              </a:ext>
            </a:extLst>
          </p:cNvPr>
          <p:cNvSpPr>
            <a:spLocks noGrp="1"/>
          </p:cNvSpPr>
          <p:nvPr>
            <p:ph type="sldNum" sz="quarter" idx="12"/>
          </p:nvPr>
        </p:nvSpPr>
        <p:spPr>
          <a:xfrm>
            <a:off x="10828646" y="6500472"/>
            <a:ext cx="988979" cy="167821"/>
          </a:xfrm>
        </p:spPr>
        <p:txBody>
          <a:bodyPr/>
          <a:lstStyle/>
          <a:p>
            <a:fld id="{7ED02089-8B24-8A4C-B7B6-0E63FA0D18D0}" type="slidenum">
              <a:rPr lang="en-US" smtClean="0"/>
              <a:pPr/>
              <a:t>12</a:t>
            </a:fld>
            <a:endParaRPr lang="en-US"/>
          </a:p>
        </p:txBody>
      </p:sp>
      <p:sp>
        <p:nvSpPr>
          <p:cNvPr id="11" name="Text Placeholder 10">
            <a:extLst>
              <a:ext uri="{FF2B5EF4-FFF2-40B4-BE49-F238E27FC236}">
                <a16:creationId xmlns:a16="http://schemas.microsoft.com/office/drawing/2014/main" id="{5D825F92-75A6-6353-C1DC-A16C47C8B8F4}"/>
              </a:ext>
            </a:extLst>
          </p:cNvPr>
          <p:cNvSpPr>
            <a:spLocks noGrp="1"/>
          </p:cNvSpPr>
          <p:nvPr>
            <p:ph type="body" sz="quarter" idx="18"/>
          </p:nvPr>
        </p:nvSpPr>
        <p:spPr/>
        <p:txBody>
          <a:bodyPr/>
          <a:lstStyle/>
          <a:p>
            <a:endParaRPr lang="en-US"/>
          </a:p>
        </p:txBody>
      </p:sp>
      <p:sp>
        <p:nvSpPr>
          <p:cNvPr id="12" name="Text Placeholder 11">
            <a:extLst>
              <a:ext uri="{FF2B5EF4-FFF2-40B4-BE49-F238E27FC236}">
                <a16:creationId xmlns:a16="http://schemas.microsoft.com/office/drawing/2014/main" id="{C92904A5-D8AC-4C56-91FF-85EBC74338E8}"/>
              </a:ext>
            </a:extLst>
          </p:cNvPr>
          <p:cNvSpPr>
            <a:spLocks noGrp="1"/>
          </p:cNvSpPr>
          <p:nvPr>
            <p:ph type="body" sz="quarter" idx="19"/>
          </p:nvPr>
        </p:nvSpPr>
        <p:spPr/>
        <p:txBody>
          <a:bodyPr/>
          <a:lstStyle/>
          <a:p>
            <a:endParaRPr lang="en-US"/>
          </a:p>
        </p:txBody>
      </p:sp>
      <p:sp>
        <p:nvSpPr>
          <p:cNvPr id="13" name="Text Placeholder 12">
            <a:extLst>
              <a:ext uri="{FF2B5EF4-FFF2-40B4-BE49-F238E27FC236}">
                <a16:creationId xmlns:a16="http://schemas.microsoft.com/office/drawing/2014/main" id="{79853C77-ECAE-CB3A-2AF7-F189FAD559FC}"/>
              </a:ext>
            </a:extLst>
          </p:cNvPr>
          <p:cNvSpPr>
            <a:spLocks noGrp="1"/>
          </p:cNvSpPr>
          <p:nvPr>
            <p:ph type="body" sz="quarter" idx="20"/>
          </p:nvPr>
        </p:nvSpPr>
        <p:spPr/>
        <p:txBody>
          <a:bodyPr/>
          <a:lstStyle/>
          <a:p>
            <a:endParaRPr lang="en-US"/>
          </a:p>
        </p:txBody>
      </p:sp>
      <p:sp>
        <p:nvSpPr>
          <p:cNvPr id="14" name="Text Placeholder 13">
            <a:extLst>
              <a:ext uri="{FF2B5EF4-FFF2-40B4-BE49-F238E27FC236}">
                <a16:creationId xmlns:a16="http://schemas.microsoft.com/office/drawing/2014/main" id="{59B12E69-C96A-149A-8618-1C464FB69929}"/>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151238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DF924039-8CE6-9B93-ED3B-5125EE7955C4}"/>
              </a:ext>
            </a:extLst>
          </p:cNvPr>
          <p:cNvGraphicFramePr>
            <a:graphicFrameLocks noGrp="1"/>
          </p:cNvGraphicFramePr>
          <p:nvPr>
            <p:ph idx="1"/>
            <p:extLst>
              <p:ext uri="{D42A27DB-BD31-4B8C-83A1-F6EECF244321}">
                <p14:modId xmlns:p14="http://schemas.microsoft.com/office/powerpoint/2010/main" val="1426231458"/>
              </p:ext>
            </p:extLst>
          </p:nvPr>
        </p:nvGraphicFramePr>
        <p:xfrm>
          <a:off x="425450" y="1608138"/>
          <a:ext cx="7494585" cy="4690305"/>
        </p:xfrm>
        <a:graphic>
          <a:graphicData uri="http://schemas.openxmlformats.org/drawingml/2006/table">
            <a:tbl>
              <a:tblPr firstRow="1" bandRow="1">
                <a:tableStyleId>{5C22544A-7EE6-4342-B048-85BDC9FD1C3A}</a:tableStyleId>
              </a:tblPr>
              <a:tblGrid>
                <a:gridCol w="306761">
                  <a:extLst>
                    <a:ext uri="{9D8B030D-6E8A-4147-A177-3AD203B41FA5}">
                      <a16:colId xmlns:a16="http://schemas.microsoft.com/office/drawing/2014/main" val="2402445001"/>
                    </a:ext>
                  </a:extLst>
                </a:gridCol>
                <a:gridCol w="1338636">
                  <a:extLst>
                    <a:ext uri="{9D8B030D-6E8A-4147-A177-3AD203B41FA5}">
                      <a16:colId xmlns:a16="http://schemas.microsoft.com/office/drawing/2014/main" val="583108630"/>
                    </a:ext>
                  </a:extLst>
                </a:gridCol>
                <a:gridCol w="1622612">
                  <a:extLst>
                    <a:ext uri="{9D8B030D-6E8A-4147-A177-3AD203B41FA5}">
                      <a16:colId xmlns:a16="http://schemas.microsoft.com/office/drawing/2014/main" val="1653644504"/>
                    </a:ext>
                  </a:extLst>
                </a:gridCol>
                <a:gridCol w="4226576">
                  <a:extLst>
                    <a:ext uri="{9D8B030D-6E8A-4147-A177-3AD203B41FA5}">
                      <a16:colId xmlns:a16="http://schemas.microsoft.com/office/drawing/2014/main" val="597485380"/>
                    </a:ext>
                  </a:extLst>
                </a:gridCol>
              </a:tblGrid>
              <a:tr h="313765">
                <a:tc>
                  <a:txBody>
                    <a:bodyPr/>
                    <a:lstStyle/>
                    <a:p>
                      <a:endParaRPr lang="en-US" sz="1000"/>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a:latin typeface="+mj-lt"/>
                        </a:rPr>
                        <a:t>TECHNOLOGY</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kern="1200">
                          <a:solidFill>
                            <a:schemeClr val="lt1"/>
                          </a:solidFill>
                          <a:latin typeface="+mn-lt"/>
                          <a:ea typeface="+mn-ea"/>
                          <a:cs typeface="+mn-cs"/>
                        </a:rPr>
                        <a:t>SAP BTP SOLUTION</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kern="1200">
                          <a:solidFill>
                            <a:schemeClr val="lt1"/>
                          </a:solidFill>
                          <a:latin typeface="+mn-lt"/>
                          <a:ea typeface="+mn-ea"/>
                          <a:cs typeface="+mn-cs"/>
                        </a:rPr>
                        <a:t>CONTRIBUTION TO PROJECT</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637649454"/>
                  </a:ext>
                </a:extLst>
              </a:tr>
              <a:tr h="875308">
                <a:tc>
                  <a:txBody>
                    <a:bodyPr/>
                    <a:lstStyle/>
                    <a:p>
                      <a:r>
                        <a:rPr lang="en-US" sz="1000" b="1">
                          <a:solidFill>
                            <a:schemeClr val="accent3"/>
                          </a:solidFill>
                        </a:rPr>
                        <a:t>1</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00">
                          <a:solidFill>
                            <a:schemeClr val="accent1"/>
                          </a:solidFill>
                        </a:rPr>
                        <a:t>Application Development and Automation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658957585"/>
                  </a:ext>
                </a:extLst>
              </a:tr>
              <a:tr h="875308">
                <a:tc>
                  <a:txBody>
                    <a:bodyPr/>
                    <a:lstStyle/>
                    <a:p>
                      <a:r>
                        <a:rPr lang="en-US" sz="1000" b="1">
                          <a:solidFill>
                            <a:schemeClr val="accent3"/>
                          </a:solidFill>
                        </a:rPr>
                        <a:t>2</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00">
                          <a:solidFill>
                            <a:schemeClr val="accent1"/>
                          </a:solidFill>
                        </a:rPr>
                        <a:t>Extended Planning and Analysis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00635909"/>
                  </a:ext>
                </a:extLst>
              </a:tr>
              <a:tr h="875308">
                <a:tc>
                  <a:txBody>
                    <a:bodyPr/>
                    <a:lstStyle/>
                    <a:p>
                      <a:r>
                        <a:rPr lang="en-US" sz="1000" b="1">
                          <a:solidFill>
                            <a:schemeClr val="accent3"/>
                          </a:solidFill>
                        </a:rPr>
                        <a:t>3</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00">
                          <a:solidFill>
                            <a:schemeClr val="accent1"/>
                          </a:solidFill>
                        </a:rPr>
                        <a:t>Data and Analytics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54157883"/>
                  </a:ext>
                </a:extLst>
              </a:tr>
              <a:tr h="875308">
                <a:tc>
                  <a:txBody>
                    <a:bodyPr/>
                    <a:lstStyle/>
                    <a:p>
                      <a:r>
                        <a:rPr lang="en-US" sz="1000" b="1">
                          <a:solidFill>
                            <a:schemeClr val="accent3"/>
                          </a:solidFill>
                        </a:rPr>
                        <a:t>4</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00">
                          <a:solidFill>
                            <a:schemeClr val="accent1"/>
                          </a:solidFill>
                        </a:rPr>
                        <a:t>Integration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128635457"/>
                  </a:ext>
                </a:extLst>
              </a:tr>
              <a:tr h="875308">
                <a:tc>
                  <a:txBody>
                    <a:bodyPr/>
                    <a:lstStyle/>
                    <a:p>
                      <a:r>
                        <a:rPr lang="en-US" sz="1000" b="1">
                          <a:solidFill>
                            <a:schemeClr val="accent3"/>
                          </a:solidFill>
                        </a:rPr>
                        <a:t>5</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00">
                          <a:solidFill>
                            <a:schemeClr val="accent1"/>
                          </a:solidFill>
                        </a:rPr>
                        <a:t>Artificial Intelligence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80657438"/>
                  </a:ext>
                </a:extLst>
              </a:tr>
            </a:tbl>
          </a:graphicData>
        </a:graphic>
      </p:graphicFrame>
      <p:sp>
        <p:nvSpPr>
          <p:cNvPr id="24" name="Slide Number Placeholder 23">
            <a:extLst>
              <a:ext uri="{FF2B5EF4-FFF2-40B4-BE49-F238E27FC236}">
                <a16:creationId xmlns:a16="http://schemas.microsoft.com/office/drawing/2014/main" id="{978B8087-A659-72B8-97D0-8B7C8217A3D9}"/>
              </a:ext>
            </a:extLst>
          </p:cNvPr>
          <p:cNvSpPr>
            <a:spLocks noGrp="1"/>
          </p:cNvSpPr>
          <p:nvPr>
            <p:ph type="sldNum" sz="quarter" idx="12"/>
          </p:nvPr>
        </p:nvSpPr>
        <p:spPr>
          <a:xfrm>
            <a:off x="10828646" y="6500472"/>
            <a:ext cx="988979" cy="167821"/>
          </a:xfrm>
        </p:spPr>
        <p:txBody>
          <a:bodyPr/>
          <a:lstStyle/>
          <a:p>
            <a:fld id="{7ED02089-8B24-8A4C-B7B6-0E63FA0D18D0}" type="slidenum">
              <a:rPr lang="en-US" smtClean="0"/>
              <a:pPr/>
              <a:t>13</a:t>
            </a:fld>
            <a:endParaRPr lang="en-US"/>
          </a:p>
        </p:txBody>
      </p:sp>
      <p:sp>
        <p:nvSpPr>
          <p:cNvPr id="5" name="Text Placeholder 4">
            <a:extLst>
              <a:ext uri="{FF2B5EF4-FFF2-40B4-BE49-F238E27FC236}">
                <a16:creationId xmlns:a16="http://schemas.microsoft.com/office/drawing/2014/main" id="{63F121BD-9EBE-E678-2A0F-C04226C5C835}"/>
              </a:ext>
            </a:extLst>
          </p:cNvPr>
          <p:cNvSpPr>
            <a:spLocks noGrp="1"/>
          </p:cNvSpPr>
          <p:nvPr>
            <p:ph type="body" sz="quarter" idx="18"/>
          </p:nvPr>
        </p:nvSpPr>
        <p:spPr/>
        <p:txBody>
          <a:bodyPr/>
          <a:lstStyle/>
          <a:p>
            <a:endParaRPr lang="en-US"/>
          </a:p>
        </p:txBody>
      </p:sp>
      <p:sp>
        <p:nvSpPr>
          <p:cNvPr id="6" name="Text Placeholder 5">
            <a:extLst>
              <a:ext uri="{FF2B5EF4-FFF2-40B4-BE49-F238E27FC236}">
                <a16:creationId xmlns:a16="http://schemas.microsoft.com/office/drawing/2014/main" id="{9E7CA81E-2399-CC36-80A3-98707D2E7646}"/>
              </a:ext>
            </a:extLst>
          </p:cNvPr>
          <p:cNvSpPr>
            <a:spLocks noGrp="1"/>
          </p:cNvSpPr>
          <p:nvPr>
            <p:ph type="body" sz="quarter" idx="19"/>
          </p:nvPr>
        </p:nvSpPr>
        <p:spPr/>
        <p:txBody>
          <a:bodyPr/>
          <a:lstStyle/>
          <a:p>
            <a:endParaRPr lang="en-US"/>
          </a:p>
        </p:txBody>
      </p:sp>
      <p:sp>
        <p:nvSpPr>
          <p:cNvPr id="7" name="Text Placeholder 6">
            <a:extLst>
              <a:ext uri="{FF2B5EF4-FFF2-40B4-BE49-F238E27FC236}">
                <a16:creationId xmlns:a16="http://schemas.microsoft.com/office/drawing/2014/main" id="{706F51D9-EDFA-1C16-8B2C-3533B19419B7}"/>
              </a:ext>
            </a:extLst>
          </p:cNvPr>
          <p:cNvSpPr>
            <a:spLocks noGrp="1"/>
          </p:cNvSpPr>
          <p:nvPr>
            <p:ph type="body" sz="quarter" idx="20"/>
          </p:nvPr>
        </p:nvSpPr>
        <p:spPr/>
        <p:txBody>
          <a:bodyPr/>
          <a:lstStyle/>
          <a:p>
            <a:endParaRPr lang="en-US"/>
          </a:p>
        </p:txBody>
      </p:sp>
      <p:sp>
        <p:nvSpPr>
          <p:cNvPr id="9" name="Text Placeholder 8">
            <a:extLst>
              <a:ext uri="{FF2B5EF4-FFF2-40B4-BE49-F238E27FC236}">
                <a16:creationId xmlns:a16="http://schemas.microsoft.com/office/drawing/2014/main" id="{DF1B9956-E45E-DB2E-FE5C-2DA1E445EDE8}"/>
              </a:ext>
            </a:extLst>
          </p:cNvPr>
          <p:cNvSpPr>
            <a:spLocks noGrp="1"/>
          </p:cNvSpPr>
          <p:nvPr>
            <p:ph type="body" sz="quarter" idx="21"/>
          </p:nvPr>
        </p:nvSpPr>
        <p:spPr/>
        <p:txBody>
          <a:bodyPr/>
          <a:lstStyle/>
          <a:p>
            <a:endParaRPr lang="en-US"/>
          </a:p>
        </p:txBody>
      </p:sp>
      <p:sp>
        <p:nvSpPr>
          <p:cNvPr id="10" name="Text Placeholder 9">
            <a:extLst>
              <a:ext uri="{FF2B5EF4-FFF2-40B4-BE49-F238E27FC236}">
                <a16:creationId xmlns:a16="http://schemas.microsoft.com/office/drawing/2014/main" id="{5282BFEB-C2DC-417A-EBE5-8F2709BA8905}"/>
              </a:ext>
            </a:extLst>
          </p:cNvPr>
          <p:cNvSpPr>
            <a:spLocks noGrp="1"/>
          </p:cNvSpPr>
          <p:nvPr>
            <p:ph type="body" sz="quarter" idx="22"/>
          </p:nvPr>
        </p:nvSpPr>
        <p:spPr/>
        <p:txBody>
          <a:bodyPr/>
          <a:lstStyle/>
          <a:p>
            <a:endParaRPr lang="en-US"/>
          </a:p>
        </p:txBody>
      </p:sp>
      <p:sp>
        <p:nvSpPr>
          <p:cNvPr id="11" name="Text Placeholder 10">
            <a:extLst>
              <a:ext uri="{FF2B5EF4-FFF2-40B4-BE49-F238E27FC236}">
                <a16:creationId xmlns:a16="http://schemas.microsoft.com/office/drawing/2014/main" id="{61FA586B-9F43-3255-FAA5-93A9FA194EED}"/>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766352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DF924039-8CE6-9B93-ED3B-5125EE7955C4}"/>
              </a:ext>
            </a:extLst>
          </p:cNvPr>
          <p:cNvGraphicFramePr>
            <a:graphicFrameLocks noGrp="1"/>
          </p:cNvGraphicFramePr>
          <p:nvPr>
            <p:ph idx="1"/>
            <p:extLst>
              <p:ext uri="{D42A27DB-BD31-4B8C-83A1-F6EECF244321}">
                <p14:modId xmlns:p14="http://schemas.microsoft.com/office/powerpoint/2010/main" val="4198938372"/>
              </p:ext>
            </p:extLst>
          </p:nvPr>
        </p:nvGraphicFramePr>
        <p:xfrm>
          <a:off x="425450" y="1585913"/>
          <a:ext cx="7494586" cy="4205287"/>
        </p:xfrm>
        <a:graphic>
          <a:graphicData uri="http://schemas.openxmlformats.org/drawingml/2006/table">
            <a:tbl>
              <a:tblPr firstRow="1" bandRow="1">
                <a:tableStyleId>{5C22544A-7EE6-4342-B048-85BDC9FD1C3A}</a:tableStyleId>
              </a:tblPr>
              <a:tblGrid>
                <a:gridCol w="293412">
                  <a:extLst>
                    <a:ext uri="{9D8B030D-6E8A-4147-A177-3AD203B41FA5}">
                      <a16:colId xmlns:a16="http://schemas.microsoft.com/office/drawing/2014/main" val="2402445001"/>
                    </a:ext>
                  </a:extLst>
                </a:gridCol>
                <a:gridCol w="1994460">
                  <a:extLst>
                    <a:ext uri="{9D8B030D-6E8A-4147-A177-3AD203B41FA5}">
                      <a16:colId xmlns:a16="http://schemas.microsoft.com/office/drawing/2014/main" val="583108630"/>
                    </a:ext>
                  </a:extLst>
                </a:gridCol>
                <a:gridCol w="5206714">
                  <a:extLst>
                    <a:ext uri="{9D8B030D-6E8A-4147-A177-3AD203B41FA5}">
                      <a16:colId xmlns:a16="http://schemas.microsoft.com/office/drawing/2014/main" val="1653644504"/>
                    </a:ext>
                  </a:extLst>
                </a:gridCol>
              </a:tblGrid>
              <a:tr h="404252">
                <a:tc>
                  <a:txBody>
                    <a:bodyPr/>
                    <a:lstStyle/>
                    <a:p>
                      <a:endParaRPr lang="en-US" sz="1000"/>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a:latin typeface="+mj-lt"/>
                        </a:rPr>
                        <a:t>SAP SERVICE or APPLICATION PACKAGE</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kern="1200">
                          <a:solidFill>
                            <a:schemeClr val="lt1"/>
                          </a:solidFill>
                          <a:latin typeface="+mn-lt"/>
                          <a:ea typeface="+mn-ea"/>
                          <a:cs typeface="+mn-cs"/>
                        </a:rPr>
                        <a:t>CONTRIBUTION TO THE PROJECT</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637649454"/>
                  </a:ext>
                </a:extLst>
              </a:tr>
              <a:tr h="760207">
                <a:tc>
                  <a:txBody>
                    <a:bodyPr/>
                    <a:lstStyle/>
                    <a:p>
                      <a:r>
                        <a:rPr lang="en-US" sz="1000" b="1">
                          <a:solidFill>
                            <a:schemeClr val="accent3"/>
                          </a:solidFill>
                        </a:rPr>
                        <a:t>1</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00">
                          <a:solidFill>
                            <a:schemeClr val="accent1"/>
                          </a:solidFill>
                        </a:rPr>
                        <a:t>Enter the SAP Service or </a:t>
                      </a:r>
                      <a:br>
                        <a:rPr lang="en-US" sz="1000">
                          <a:solidFill>
                            <a:schemeClr val="accent1"/>
                          </a:solidFill>
                        </a:rPr>
                      </a:br>
                      <a:r>
                        <a:rPr lang="en-US" sz="1000">
                          <a:solidFill>
                            <a:schemeClr val="accent1"/>
                          </a:solidFill>
                        </a:rPr>
                        <a:t>Application Package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00">
                          <a:solidFill>
                            <a:schemeClr val="accent1"/>
                          </a:solidFill>
                        </a:rPr>
                        <a:t>Provide impact; contribution; purpose of service/package within this project and value achieved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658957585"/>
                  </a:ext>
                </a:extLst>
              </a:tr>
              <a:tr h="760207">
                <a:tc>
                  <a:txBody>
                    <a:bodyPr/>
                    <a:lstStyle/>
                    <a:p>
                      <a:r>
                        <a:rPr lang="en-US" sz="1000" b="1">
                          <a:solidFill>
                            <a:schemeClr val="accent3"/>
                          </a:solidFill>
                        </a:rPr>
                        <a:t>2</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00635909"/>
                  </a:ext>
                </a:extLst>
              </a:tr>
              <a:tr h="760207">
                <a:tc>
                  <a:txBody>
                    <a:bodyPr/>
                    <a:lstStyle/>
                    <a:p>
                      <a:r>
                        <a:rPr lang="en-US" sz="1000" b="1">
                          <a:solidFill>
                            <a:schemeClr val="accent3"/>
                          </a:solidFill>
                        </a:rPr>
                        <a:t>3</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54157883"/>
                  </a:ext>
                </a:extLst>
              </a:tr>
              <a:tr h="760207">
                <a:tc>
                  <a:txBody>
                    <a:bodyPr/>
                    <a:lstStyle/>
                    <a:p>
                      <a:r>
                        <a:rPr lang="en-US" sz="1000" b="1">
                          <a:solidFill>
                            <a:schemeClr val="accent3"/>
                          </a:solidFill>
                        </a:rPr>
                        <a:t>4</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128635457"/>
                  </a:ext>
                </a:extLst>
              </a:tr>
              <a:tr h="760207">
                <a:tc>
                  <a:txBody>
                    <a:bodyPr/>
                    <a:lstStyle/>
                    <a:p>
                      <a:r>
                        <a:rPr lang="en-US" sz="1000" b="1">
                          <a:solidFill>
                            <a:schemeClr val="accent3"/>
                          </a:solidFill>
                        </a:rPr>
                        <a:t>5</a:t>
                      </a:r>
                    </a:p>
                  </a:txBody>
                  <a:tcPr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000">
                        <a:solidFill>
                          <a:schemeClr val="accent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80657438"/>
                  </a:ext>
                </a:extLst>
              </a:tr>
            </a:tbl>
          </a:graphicData>
        </a:graphic>
      </p:graphicFrame>
      <p:sp>
        <p:nvSpPr>
          <p:cNvPr id="41" name="Slide Number Placeholder 40">
            <a:extLst>
              <a:ext uri="{FF2B5EF4-FFF2-40B4-BE49-F238E27FC236}">
                <a16:creationId xmlns:a16="http://schemas.microsoft.com/office/drawing/2014/main" id="{D79F3F25-F2D6-141B-1EC2-D7D0FBB9EABD}"/>
              </a:ext>
            </a:extLst>
          </p:cNvPr>
          <p:cNvSpPr>
            <a:spLocks noGrp="1"/>
          </p:cNvSpPr>
          <p:nvPr>
            <p:ph type="sldNum" sz="quarter" idx="12"/>
          </p:nvPr>
        </p:nvSpPr>
        <p:spPr>
          <a:xfrm>
            <a:off x="10828646" y="6500472"/>
            <a:ext cx="988979" cy="167821"/>
          </a:xfrm>
        </p:spPr>
        <p:txBody>
          <a:bodyPr/>
          <a:lstStyle/>
          <a:p>
            <a:fld id="{7ED02089-8B24-8A4C-B7B6-0E63FA0D18D0}" type="slidenum">
              <a:rPr lang="en-US" smtClean="0"/>
              <a:pPr/>
              <a:t>14</a:t>
            </a:fld>
            <a:endParaRPr lang="en-US"/>
          </a:p>
        </p:txBody>
      </p:sp>
      <p:sp>
        <p:nvSpPr>
          <p:cNvPr id="6" name="Text Placeholder 5">
            <a:extLst>
              <a:ext uri="{FF2B5EF4-FFF2-40B4-BE49-F238E27FC236}">
                <a16:creationId xmlns:a16="http://schemas.microsoft.com/office/drawing/2014/main" id="{E9CB98C1-9A34-5DF7-5AD7-CE434A4939FA}"/>
              </a:ext>
            </a:extLst>
          </p:cNvPr>
          <p:cNvSpPr>
            <a:spLocks noGrp="1"/>
          </p:cNvSpPr>
          <p:nvPr>
            <p:ph type="body" sz="quarter" idx="29"/>
          </p:nvPr>
        </p:nvSpPr>
        <p:spPr/>
        <p:txBody>
          <a:bodyPr/>
          <a:lstStyle/>
          <a:p>
            <a:endParaRPr lang="en-US"/>
          </a:p>
        </p:txBody>
      </p:sp>
      <p:sp>
        <p:nvSpPr>
          <p:cNvPr id="3" name="Oval 2">
            <a:extLst>
              <a:ext uri="{FF2B5EF4-FFF2-40B4-BE49-F238E27FC236}">
                <a16:creationId xmlns:a16="http://schemas.microsoft.com/office/drawing/2014/main" id="{8A668151-2537-0010-1679-4C86FFCFB9F9}"/>
              </a:ext>
            </a:extLst>
          </p:cNvPr>
          <p:cNvSpPr/>
          <p:nvPr/>
        </p:nvSpPr>
        <p:spPr bwMode="gray">
          <a:xfrm>
            <a:off x="8669385" y="1918275"/>
            <a:ext cx="197099" cy="197099"/>
          </a:xfrm>
          <a:prstGeom prst="ellipse">
            <a:avLst/>
          </a:prstGeom>
          <a:solidFill>
            <a:schemeClr val="bg1"/>
          </a:solidFill>
          <a:ln w="19050" algn="ctr">
            <a:solidFill>
              <a:schemeClr val="accent3"/>
            </a:solidFill>
            <a:miter lim="800000"/>
            <a:headEnd/>
            <a:tailEnd/>
          </a:ln>
        </p:spPr>
        <p:txBody>
          <a:bodyPr lIns="0" tIns="0" rIns="0" bIns="0" rtlCol="0" anchor="ctr" anchorCtr="1"/>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856033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BC4F782-235E-D843-A4BE-C15EE5A87023}"/>
              </a:ext>
            </a:extLst>
          </p:cNvPr>
          <p:cNvSpPr>
            <a:spLocks noGrp="1"/>
          </p:cNvSpPr>
          <p:nvPr>
            <p:ph type="sldNum" sz="quarter" idx="12"/>
          </p:nvPr>
        </p:nvSpPr>
        <p:spPr/>
        <p:txBody>
          <a:bodyPr/>
          <a:lstStyle/>
          <a:p>
            <a:fld id="{7ED02089-8B24-8A4C-B7B6-0E63FA0D18D0}" type="slidenum">
              <a:rPr lang="en-US" smtClean="0"/>
              <a:t>15</a:t>
            </a:fld>
            <a:endParaRPr lang="en-US"/>
          </a:p>
        </p:txBody>
      </p:sp>
      <p:sp>
        <p:nvSpPr>
          <p:cNvPr id="7" name="Text Placeholder 6">
            <a:extLst>
              <a:ext uri="{FF2B5EF4-FFF2-40B4-BE49-F238E27FC236}">
                <a16:creationId xmlns:a16="http://schemas.microsoft.com/office/drawing/2014/main" id="{9E60BCA2-974B-6E5A-070B-B78EF16AEDA1}"/>
              </a:ext>
            </a:extLst>
          </p:cNvPr>
          <p:cNvSpPr>
            <a:spLocks noGrp="1"/>
          </p:cNvSpPr>
          <p:nvPr>
            <p:ph type="body" sz="quarter" idx="31"/>
          </p:nvPr>
        </p:nvSpPr>
        <p:spPr/>
        <p:txBody>
          <a:bodyPr/>
          <a:lstStyle/>
          <a:p>
            <a:endParaRPr lang="en-US"/>
          </a:p>
        </p:txBody>
      </p:sp>
    </p:spTree>
    <p:extLst>
      <p:ext uri="{BB962C8B-B14F-4D97-AF65-F5344CB8AC3E}">
        <p14:creationId xmlns:p14="http://schemas.microsoft.com/office/powerpoint/2010/main" val="175761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C7718BC-85B4-3931-C2E6-7D5B52BA32C4}"/>
              </a:ext>
            </a:extLst>
          </p:cNvPr>
          <p:cNvSpPr>
            <a:spLocks noGrp="1"/>
          </p:cNvSpPr>
          <p:nvPr>
            <p:ph type="sldNum" sz="quarter" idx="12"/>
          </p:nvPr>
        </p:nvSpPr>
        <p:spPr>
          <a:xfrm>
            <a:off x="10828646" y="6500472"/>
            <a:ext cx="988979" cy="167821"/>
          </a:xfrm>
        </p:spPr>
        <p:txBody>
          <a:bodyPr/>
          <a:lstStyle/>
          <a:p>
            <a:fld id="{7ED02089-8B24-8A4C-B7B6-0E63FA0D18D0}"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
        <p:nvSpPr>
          <p:cNvPr id="31" name="Text Placeholder 30">
            <a:extLst>
              <a:ext uri="{FF2B5EF4-FFF2-40B4-BE49-F238E27FC236}">
                <a16:creationId xmlns:a16="http://schemas.microsoft.com/office/drawing/2014/main" id="{F5C2FB88-137C-2BBD-25B7-67FEC1C918CF}"/>
              </a:ext>
            </a:extLst>
          </p:cNvPr>
          <p:cNvSpPr>
            <a:spLocks noGrp="1"/>
          </p:cNvSpPr>
          <p:nvPr>
            <p:ph type="body" sz="quarter" idx="18"/>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2" name="Text Placeholder 31">
            <a:extLst>
              <a:ext uri="{FF2B5EF4-FFF2-40B4-BE49-F238E27FC236}">
                <a16:creationId xmlns:a16="http://schemas.microsoft.com/office/drawing/2014/main" id="{C44B6ABE-286D-83C0-4BB0-530B6BCBF4D6}"/>
              </a:ext>
            </a:extLst>
          </p:cNvPr>
          <p:cNvSpPr>
            <a:spLocks noGrp="1"/>
          </p:cNvSpPr>
          <p:nvPr>
            <p:ph type="body" sz="quarter" idx="19"/>
          </p:nvPr>
        </p:nvSpPr>
        <p:spPr/>
        <p:txBody>
          <a:bodyPr/>
          <a:lstStyle/>
          <a:p>
            <a:endParaRPr lang="en-US">
              <a:latin typeface="Times New Roman" panose="02020603050405020304" pitchFamily="18" charset="0"/>
              <a:cs typeface="Times New Roman" panose="02020603050405020304" pitchFamily="18" charset="0"/>
            </a:endParaRPr>
          </a:p>
        </p:txBody>
      </p:sp>
      <p:sp>
        <p:nvSpPr>
          <p:cNvPr id="33" name="Text Placeholder 32">
            <a:extLst>
              <a:ext uri="{FF2B5EF4-FFF2-40B4-BE49-F238E27FC236}">
                <a16:creationId xmlns:a16="http://schemas.microsoft.com/office/drawing/2014/main" id="{F8E41F96-F511-A696-0CA1-825ACB241E92}"/>
              </a:ext>
            </a:extLst>
          </p:cNvPr>
          <p:cNvSpPr>
            <a:spLocks noGrp="1"/>
          </p:cNvSpPr>
          <p:nvPr>
            <p:ph type="body" sz="quarter" idx="21"/>
          </p:nvPr>
        </p:nvSpPr>
        <p:spPr/>
        <p:txBody>
          <a:bodyPr/>
          <a:lstStyle/>
          <a:p>
            <a:endParaRPr lang="en-US">
              <a:latin typeface="Times New Roman" panose="02020603050405020304" pitchFamily="18" charset="0"/>
              <a:cs typeface="Times New Roman" panose="02020603050405020304" pitchFamily="18" charset="0"/>
            </a:endParaRPr>
          </a:p>
        </p:txBody>
      </p:sp>
      <p:sp>
        <p:nvSpPr>
          <p:cNvPr id="34" name="Text Placeholder 33">
            <a:extLst>
              <a:ext uri="{FF2B5EF4-FFF2-40B4-BE49-F238E27FC236}">
                <a16:creationId xmlns:a16="http://schemas.microsoft.com/office/drawing/2014/main" id="{E6147487-9AD0-814F-A21F-39ADD03D40D6}"/>
              </a:ext>
            </a:extLst>
          </p:cNvPr>
          <p:cNvSpPr>
            <a:spLocks noGrp="1"/>
          </p:cNvSpPr>
          <p:nvPr>
            <p:ph type="body" sz="quarter" idx="22"/>
          </p:nvPr>
        </p:nvSpPr>
        <p:spPr/>
        <p:txBody>
          <a:bodyPr/>
          <a:lstStyle/>
          <a:p>
            <a:endParaRPr lang="en-US">
              <a:latin typeface="Times New Roman" panose="02020603050405020304" pitchFamily="18" charset="0"/>
              <a:cs typeface="Times New Roman" panose="02020603050405020304" pitchFamily="18" charset="0"/>
            </a:endParaRPr>
          </a:p>
        </p:txBody>
      </p:sp>
      <p:sp>
        <p:nvSpPr>
          <p:cNvPr id="35" name="Text Placeholder 34">
            <a:extLst>
              <a:ext uri="{FF2B5EF4-FFF2-40B4-BE49-F238E27FC236}">
                <a16:creationId xmlns:a16="http://schemas.microsoft.com/office/drawing/2014/main" id="{BD20AD06-3CC1-5A10-16A3-690A0B307F35}"/>
              </a:ext>
            </a:extLst>
          </p:cNvPr>
          <p:cNvSpPr>
            <a:spLocks noGrp="1"/>
          </p:cNvSpPr>
          <p:nvPr>
            <p:ph type="body" sz="quarter" idx="23"/>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6" name="Text Placeholder 35">
            <a:extLst>
              <a:ext uri="{FF2B5EF4-FFF2-40B4-BE49-F238E27FC236}">
                <a16:creationId xmlns:a16="http://schemas.microsoft.com/office/drawing/2014/main" id="{D3F038A7-B491-8835-607E-D0AF3675D8B5}"/>
              </a:ext>
            </a:extLst>
          </p:cNvPr>
          <p:cNvSpPr>
            <a:spLocks noGrp="1"/>
          </p:cNvSpPr>
          <p:nvPr>
            <p:ph type="body" sz="quarter" idx="24"/>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E861FAA-AF53-A48E-E0BE-0C0C19195F11}"/>
              </a:ext>
            </a:extLst>
          </p:cNvPr>
          <p:cNvSpPr txBox="1"/>
          <p:nvPr/>
        </p:nvSpPr>
        <p:spPr>
          <a:xfrm>
            <a:off x="976184" y="1396314"/>
            <a:ext cx="0" cy="0"/>
          </a:xfrm>
          <a:prstGeom prst="rect">
            <a:avLst/>
          </a:prstGeom>
          <a:noFill/>
        </p:spPr>
        <p:txBody>
          <a:bodyPr wrap="none" lIns="0" tIns="0" rIns="0" bIns="0" rtlCol="0">
            <a:noAutofit/>
          </a:bodyPr>
          <a:lstStyle/>
          <a:p>
            <a:pPr algn="l"/>
            <a:endParaRPr lang="en-US" sz="1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580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889A3-B045-8716-617D-88746BD34348}"/>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8997FBED-2AD1-E7E5-655D-5203AD25053E}"/>
              </a:ext>
            </a:extLst>
          </p:cNvPr>
          <p:cNvSpPr>
            <a:spLocks noGrp="1"/>
          </p:cNvSpPr>
          <p:nvPr>
            <p:ph type="sldNum" sz="quarter" idx="12"/>
          </p:nvPr>
        </p:nvSpPr>
        <p:spPr/>
        <p:txBody>
          <a:bodyPr/>
          <a:lstStyle/>
          <a:p>
            <a:fld id="{7ED02089-8B24-8A4C-B7B6-0E63FA0D18D0}" type="slidenum">
              <a:rPr lang="en-US" smtClean="0"/>
              <a:pPr/>
              <a:t>3</a:t>
            </a:fld>
            <a:endParaRPr lang="en-US"/>
          </a:p>
        </p:txBody>
      </p:sp>
      <p:sp>
        <p:nvSpPr>
          <p:cNvPr id="5" name="Picture Placeholder 4">
            <a:extLst>
              <a:ext uri="{FF2B5EF4-FFF2-40B4-BE49-F238E27FC236}">
                <a16:creationId xmlns:a16="http://schemas.microsoft.com/office/drawing/2014/main" id="{2EDBB92F-55A6-D549-17F3-C81227BB107F}"/>
              </a:ext>
            </a:extLst>
          </p:cNvPr>
          <p:cNvSpPr>
            <a:spLocks noGrp="1"/>
          </p:cNvSpPr>
          <p:nvPr>
            <p:ph type="pic" sz="quarter" idx="14"/>
          </p:nvPr>
        </p:nvSpPr>
        <p:spPr>
          <a:xfrm>
            <a:off x="10178473" y="412470"/>
            <a:ext cx="1588044" cy="803169"/>
          </a:xfrm>
        </p:spPr>
        <p:txBody>
          <a:bodyPr/>
          <a:lstStyle/>
          <a:p>
            <a:endParaRPr lang="en-US"/>
          </a:p>
        </p:txBody>
      </p:sp>
      <p:sp>
        <p:nvSpPr>
          <p:cNvPr id="6" name="Text Placeholder 5">
            <a:extLst>
              <a:ext uri="{FF2B5EF4-FFF2-40B4-BE49-F238E27FC236}">
                <a16:creationId xmlns:a16="http://schemas.microsoft.com/office/drawing/2014/main" id="{E654D2F2-1329-3EF6-6329-3BAB9B5D9BE2}"/>
              </a:ext>
            </a:extLst>
          </p:cNvPr>
          <p:cNvSpPr>
            <a:spLocks noGrp="1"/>
          </p:cNvSpPr>
          <p:nvPr>
            <p:ph type="body" sz="quarter" idx="21"/>
          </p:nvPr>
        </p:nvSpPr>
        <p:spPr/>
        <p:txBody>
          <a:bodyPr/>
          <a:lstStyle/>
          <a:p>
            <a:endParaRPr lang="en-US"/>
          </a:p>
        </p:txBody>
      </p:sp>
      <p:sp>
        <p:nvSpPr>
          <p:cNvPr id="7" name="Text Placeholder 6">
            <a:extLst>
              <a:ext uri="{FF2B5EF4-FFF2-40B4-BE49-F238E27FC236}">
                <a16:creationId xmlns:a16="http://schemas.microsoft.com/office/drawing/2014/main" id="{F16D31EC-DCDA-28D7-6244-F714DBB247B5}"/>
              </a:ext>
            </a:extLst>
          </p:cNvPr>
          <p:cNvSpPr>
            <a:spLocks noGrp="1"/>
          </p:cNvSpPr>
          <p:nvPr>
            <p:ph type="body" sz="quarter" idx="22"/>
          </p:nvPr>
        </p:nvSpPr>
        <p:spPr/>
        <p:txBody>
          <a:bodyPr/>
          <a:lstStyle/>
          <a:p>
            <a:endParaRPr lang="en-US"/>
          </a:p>
        </p:txBody>
      </p:sp>
      <p:sp>
        <p:nvSpPr>
          <p:cNvPr id="8" name="Text Placeholder 7">
            <a:extLst>
              <a:ext uri="{FF2B5EF4-FFF2-40B4-BE49-F238E27FC236}">
                <a16:creationId xmlns:a16="http://schemas.microsoft.com/office/drawing/2014/main" id="{4D9B7378-1CBE-DD0E-F78C-86FCCFCE75A8}"/>
              </a:ext>
            </a:extLst>
          </p:cNvPr>
          <p:cNvSpPr>
            <a:spLocks noGrp="1"/>
          </p:cNvSpPr>
          <p:nvPr>
            <p:ph type="body" sz="quarter" idx="23"/>
          </p:nvPr>
        </p:nvSpPr>
        <p:spPr/>
        <p:txBody>
          <a:bodyPr/>
          <a:lstStyle/>
          <a:p>
            <a:endParaRPr lang="en-US"/>
          </a:p>
        </p:txBody>
      </p:sp>
      <p:sp>
        <p:nvSpPr>
          <p:cNvPr id="9" name="Text Placeholder 8">
            <a:extLst>
              <a:ext uri="{FF2B5EF4-FFF2-40B4-BE49-F238E27FC236}">
                <a16:creationId xmlns:a16="http://schemas.microsoft.com/office/drawing/2014/main" id="{7511E83D-59DE-319E-0037-67922D721798}"/>
              </a:ext>
            </a:extLst>
          </p:cNvPr>
          <p:cNvSpPr>
            <a:spLocks noGrp="1"/>
          </p:cNvSpPr>
          <p:nvPr>
            <p:ph type="body" sz="quarter" idx="24"/>
          </p:nvPr>
        </p:nvSpPr>
        <p:spPr/>
        <p:txBody>
          <a:bodyPr/>
          <a:lstStyle/>
          <a:p>
            <a:endParaRPr lang="en-US"/>
          </a:p>
        </p:txBody>
      </p:sp>
      <p:sp>
        <p:nvSpPr>
          <p:cNvPr id="10" name="Text Placeholder 9">
            <a:extLst>
              <a:ext uri="{FF2B5EF4-FFF2-40B4-BE49-F238E27FC236}">
                <a16:creationId xmlns:a16="http://schemas.microsoft.com/office/drawing/2014/main" id="{739BDCAD-1F3E-B6AD-EB81-F16276FEBB2F}"/>
              </a:ext>
            </a:extLst>
          </p:cNvPr>
          <p:cNvSpPr>
            <a:spLocks noGrp="1"/>
          </p:cNvSpPr>
          <p:nvPr>
            <p:ph type="body" sz="quarter" idx="27"/>
          </p:nvPr>
        </p:nvSpPr>
        <p:spPr/>
        <p:txBody>
          <a:bodyPr/>
          <a:lstStyle/>
          <a:p>
            <a:endParaRPr lang="en-US"/>
          </a:p>
        </p:txBody>
      </p:sp>
      <p:sp>
        <p:nvSpPr>
          <p:cNvPr id="11" name="Text Placeholder 10">
            <a:extLst>
              <a:ext uri="{FF2B5EF4-FFF2-40B4-BE49-F238E27FC236}">
                <a16:creationId xmlns:a16="http://schemas.microsoft.com/office/drawing/2014/main" id="{498F4175-8F67-905F-B3D6-0B7EAA3CEC2E}"/>
              </a:ext>
            </a:extLst>
          </p:cNvPr>
          <p:cNvSpPr>
            <a:spLocks noGrp="1"/>
          </p:cNvSpPr>
          <p:nvPr>
            <p:ph type="body" sz="quarter" idx="28"/>
          </p:nvPr>
        </p:nvSpPr>
        <p:spPr/>
        <p:txBody>
          <a:bodyPr/>
          <a:lstStyle/>
          <a:p>
            <a:endParaRPr lang="en-US"/>
          </a:p>
        </p:txBody>
      </p:sp>
      <p:sp>
        <p:nvSpPr>
          <p:cNvPr id="12" name="Text Placeholder 11">
            <a:extLst>
              <a:ext uri="{FF2B5EF4-FFF2-40B4-BE49-F238E27FC236}">
                <a16:creationId xmlns:a16="http://schemas.microsoft.com/office/drawing/2014/main" id="{7CDDDA16-0FB4-5FB3-D8C2-0DAC83AF9E1C}"/>
              </a:ext>
            </a:extLst>
          </p:cNvPr>
          <p:cNvSpPr>
            <a:spLocks noGrp="1"/>
          </p:cNvSpPr>
          <p:nvPr>
            <p:ph type="body" sz="quarter" idx="29"/>
          </p:nvPr>
        </p:nvSpPr>
        <p:spPr/>
        <p:txBody>
          <a:bodyPr/>
          <a:lstStyle/>
          <a:p>
            <a:endParaRPr lang="en-US"/>
          </a:p>
        </p:txBody>
      </p:sp>
      <p:sp>
        <p:nvSpPr>
          <p:cNvPr id="13" name="Text Placeholder 12">
            <a:extLst>
              <a:ext uri="{FF2B5EF4-FFF2-40B4-BE49-F238E27FC236}">
                <a16:creationId xmlns:a16="http://schemas.microsoft.com/office/drawing/2014/main" id="{C1C97C82-CC62-DC11-5429-24A250FA26B8}"/>
              </a:ext>
            </a:extLst>
          </p:cNvPr>
          <p:cNvSpPr>
            <a:spLocks noGrp="1"/>
          </p:cNvSpPr>
          <p:nvPr>
            <p:ph type="body" sz="quarter" idx="32"/>
          </p:nvPr>
        </p:nvSpPr>
        <p:spPr/>
        <p:txBody>
          <a:bodyPr/>
          <a:lstStyle/>
          <a:p>
            <a:endParaRPr lang="en-US"/>
          </a:p>
        </p:txBody>
      </p:sp>
      <p:sp>
        <p:nvSpPr>
          <p:cNvPr id="14" name="Text Placeholder 13">
            <a:extLst>
              <a:ext uri="{FF2B5EF4-FFF2-40B4-BE49-F238E27FC236}">
                <a16:creationId xmlns:a16="http://schemas.microsoft.com/office/drawing/2014/main" id="{1597343D-9510-70EE-811D-6DC1C00D6CCC}"/>
              </a:ext>
            </a:extLst>
          </p:cNvPr>
          <p:cNvSpPr>
            <a:spLocks noGrp="1"/>
          </p:cNvSpPr>
          <p:nvPr>
            <p:ph type="body" sz="quarter" idx="33"/>
          </p:nvPr>
        </p:nvSpPr>
        <p:spPr/>
        <p:txBody>
          <a:bodyPr/>
          <a:lstStyle/>
          <a:p>
            <a:endParaRPr lang="en-US"/>
          </a:p>
        </p:txBody>
      </p:sp>
      <p:sp>
        <p:nvSpPr>
          <p:cNvPr id="15" name="Text Placeholder 14">
            <a:extLst>
              <a:ext uri="{FF2B5EF4-FFF2-40B4-BE49-F238E27FC236}">
                <a16:creationId xmlns:a16="http://schemas.microsoft.com/office/drawing/2014/main" id="{B3DCC4CB-9074-CCA1-284E-214B627BB3D5}"/>
              </a:ext>
            </a:extLst>
          </p:cNvPr>
          <p:cNvSpPr>
            <a:spLocks noGrp="1"/>
          </p:cNvSpPr>
          <p:nvPr>
            <p:ph type="body" sz="quarter" idx="34"/>
          </p:nvPr>
        </p:nvSpPr>
        <p:spPr/>
        <p:txBody>
          <a:bodyPr/>
          <a:lstStyle/>
          <a:p>
            <a:endParaRPr lang="en-US"/>
          </a:p>
        </p:txBody>
      </p:sp>
    </p:spTree>
    <p:extLst>
      <p:ext uri="{BB962C8B-B14F-4D97-AF65-F5344CB8AC3E}">
        <p14:creationId xmlns:p14="http://schemas.microsoft.com/office/powerpoint/2010/main" val="287070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FBE0CD-E54D-C210-0040-BC0B20259D31}"/>
              </a:ext>
            </a:extLst>
          </p:cNvPr>
          <p:cNvSpPr>
            <a:spLocks noGrp="1"/>
          </p:cNvSpPr>
          <p:nvPr>
            <p:ph type="sldNum" sz="quarter" idx="12"/>
          </p:nvPr>
        </p:nvSpPr>
        <p:spPr>
          <a:xfrm>
            <a:off x="10828646" y="6500472"/>
            <a:ext cx="988979" cy="167821"/>
          </a:xfrm>
        </p:spPr>
        <p:txBody>
          <a:bodyPr/>
          <a:lstStyle/>
          <a:p>
            <a:fld id="{7ED02089-8B24-8A4C-B7B6-0E63FA0D18D0}" type="slidenum">
              <a:rPr lang="en-US" smtClean="0"/>
              <a:pPr/>
              <a:t>4</a:t>
            </a:fld>
            <a:endParaRPr lang="en-US"/>
          </a:p>
        </p:txBody>
      </p:sp>
      <p:sp>
        <p:nvSpPr>
          <p:cNvPr id="27" name="Text Placeholder 26">
            <a:extLst>
              <a:ext uri="{FF2B5EF4-FFF2-40B4-BE49-F238E27FC236}">
                <a16:creationId xmlns:a16="http://schemas.microsoft.com/office/drawing/2014/main" id="{1B798565-4AA1-9A7C-C904-056E9920B851}"/>
              </a:ext>
            </a:extLst>
          </p:cNvPr>
          <p:cNvSpPr>
            <a:spLocks noGrp="1"/>
          </p:cNvSpPr>
          <p:nvPr>
            <p:ph type="body" sz="quarter" idx="18"/>
          </p:nvPr>
        </p:nvSpPr>
        <p:spPr/>
        <p:txBody>
          <a:bodyPr/>
          <a:lstStyle/>
          <a:p>
            <a:endParaRPr lang="en-US"/>
          </a:p>
        </p:txBody>
      </p:sp>
      <p:sp>
        <p:nvSpPr>
          <p:cNvPr id="26" name="Picture Placeholder 25">
            <a:extLst>
              <a:ext uri="{FF2B5EF4-FFF2-40B4-BE49-F238E27FC236}">
                <a16:creationId xmlns:a16="http://schemas.microsoft.com/office/drawing/2014/main" id="{D51A6C10-05BC-920B-C3A7-9F62FCDCF978}"/>
              </a:ext>
            </a:extLst>
          </p:cNvPr>
          <p:cNvSpPr>
            <a:spLocks noGrp="1"/>
          </p:cNvSpPr>
          <p:nvPr>
            <p:ph type="pic" sz="quarter" idx="14"/>
          </p:nvPr>
        </p:nvSpPr>
        <p:spPr/>
        <p:txBody>
          <a:bodyPr/>
          <a:lstStyle/>
          <a:p>
            <a:endParaRPr lang="en-US"/>
          </a:p>
        </p:txBody>
      </p:sp>
      <p:sp>
        <p:nvSpPr>
          <p:cNvPr id="28" name="Text Placeholder 27">
            <a:extLst>
              <a:ext uri="{FF2B5EF4-FFF2-40B4-BE49-F238E27FC236}">
                <a16:creationId xmlns:a16="http://schemas.microsoft.com/office/drawing/2014/main" id="{B3974732-463C-967A-0389-1E1D408ADDF5}"/>
              </a:ext>
            </a:extLst>
          </p:cNvPr>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568796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0D3495F-C25A-A8AA-945A-14703C6E1BCB}"/>
              </a:ext>
            </a:extLst>
          </p:cNvPr>
          <p:cNvSpPr>
            <a:spLocks noGrp="1"/>
          </p:cNvSpPr>
          <p:nvPr>
            <p:ph type="body" sz="quarter" idx="24"/>
          </p:nvPr>
        </p:nvSpPr>
        <p:spPr/>
        <p:txBody>
          <a:bodyPr/>
          <a:lstStyle/>
          <a:p>
            <a:endParaRPr lang="en-ZA"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26782DF-6D73-8132-3080-CA07F4FE0F12}"/>
              </a:ext>
            </a:extLst>
          </p:cNvPr>
          <p:cNvSpPr>
            <a:spLocks noGrp="1"/>
          </p:cNvSpPr>
          <p:nvPr>
            <p:ph type="sldNum" sz="quarter" idx="12"/>
          </p:nvPr>
        </p:nvSpPr>
        <p:spPr/>
        <p:txBody>
          <a:bodyPr/>
          <a:lstStyle/>
          <a:p>
            <a:fld id="{7ED02089-8B24-8A4C-B7B6-0E63FA0D18D0}"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5B8AE2E4-34BD-7893-FF08-A626AD5B1B27}"/>
              </a:ext>
            </a:extLst>
          </p:cNvPr>
          <p:cNvSpPr>
            <a:spLocks noGrp="1"/>
          </p:cNvSpPr>
          <p:nvPr>
            <p:ph type="body" sz="quarter" idx="18"/>
          </p:nvPr>
        </p:nvSpPr>
        <p:spPr/>
        <p:txBody>
          <a:bodyPr/>
          <a:lstStyle/>
          <a:p>
            <a:endParaRPr lang="en-ZA">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E23EF8F0-3C8E-A087-043E-691139FF6F5B}"/>
              </a:ext>
            </a:extLst>
          </p:cNvPr>
          <p:cNvSpPr>
            <a:spLocks noGrp="1"/>
          </p:cNvSpPr>
          <p:nvPr>
            <p:ph type="body" sz="quarter" idx="19"/>
          </p:nvPr>
        </p:nvSpPr>
        <p:spPr/>
        <p:txBody>
          <a:bodyPr/>
          <a:lstStyle/>
          <a:p>
            <a:endParaRPr lang="en-ZA" dirty="0">
              <a:latin typeface="Times New Roman" panose="02020603050405020304" pitchFamily="18" charset="0"/>
              <a:cs typeface="Times New Roman" panose="02020603050405020304" pitchFamily="18" charset="0"/>
            </a:endParaRPr>
          </a:p>
        </p:txBody>
      </p:sp>
      <p:sp>
        <p:nvSpPr>
          <p:cNvPr id="9" name="Picture Placeholder 8">
            <a:extLst>
              <a:ext uri="{FF2B5EF4-FFF2-40B4-BE49-F238E27FC236}">
                <a16:creationId xmlns:a16="http://schemas.microsoft.com/office/drawing/2014/main" id="{BB6F32DF-8C1D-ECD1-0D68-5ED48935B8EC}"/>
              </a:ext>
            </a:extLst>
          </p:cNvPr>
          <p:cNvSpPr>
            <a:spLocks noGrp="1"/>
          </p:cNvSpPr>
          <p:nvPr>
            <p:ph type="pic" sz="quarter" idx="25"/>
          </p:nvPr>
        </p:nvSpPr>
        <p:spPr/>
        <p:txBody>
          <a:bodyPr/>
          <a:lstStyle/>
          <a:p>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5E8EC3F-1A31-B58C-30FD-279529D90554}"/>
              </a:ext>
            </a:extLst>
          </p:cNvPr>
          <p:cNvSpPr txBox="1"/>
          <p:nvPr/>
        </p:nvSpPr>
        <p:spPr>
          <a:xfrm>
            <a:off x="2631989" y="543697"/>
            <a:ext cx="0" cy="0"/>
          </a:xfrm>
          <a:prstGeom prst="rect">
            <a:avLst/>
          </a:prstGeom>
          <a:noFill/>
        </p:spPr>
        <p:txBody>
          <a:bodyPr wrap="none" lIns="0" tIns="0" rIns="0" bIns="0" rtlCol="0">
            <a:noAutofit/>
          </a:bodyPr>
          <a:lstStyle/>
          <a:p>
            <a:pPr algn="l"/>
            <a:endParaRPr lang="en-US" sz="1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333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F50533-1B56-3842-D550-53AF51B50BAC}"/>
              </a:ext>
            </a:extLst>
          </p:cNvPr>
          <p:cNvSpPr>
            <a:spLocks noGrp="1"/>
          </p:cNvSpPr>
          <p:nvPr>
            <p:ph type="sldNum" sz="quarter" idx="12"/>
          </p:nvPr>
        </p:nvSpPr>
        <p:spPr>
          <a:xfrm>
            <a:off x="10828646" y="6500472"/>
            <a:ext cx="988979" cy="167821"/>
          </a:xfrm>
        </p:spPr>
        <p:txBody>
          <a:bodyPr/>
          <a:lstStyle/>
          <a:p>
            <a:fld id="{7ED02089-8B24-8A4C-B7B6-0E63FA0D18D0}" type="slidenum">
              <a:rPr lang="en-US" smtClean="0"/>
              <a:pPr/>
              <a:t>6</a:t>
            </a:fld>
            <a:endParaRPr lang="en-US"/>
          </a:p>
        </p:txBody>
      </p:sp>
      <p:sp>
        <p:nvSpPr>
          <p:cNvPr id="6" name="Text Placeholder 5">
            <a:extLst>
              <a:ext uri="{FF2B5EF4-FFF2-40B4-BE49-F238E27FC236}">
                <a16:creationId xmlns:a16="http://schemas.microsoft.com/office/drawing/2014/main" id="{A6267759-1A56-0E1A-ECBD-7513652971AE}"/>
              </a:ext>
            </a:extLst>
          </p:cNvPr>
          <p:cNvSpPr>
            <a:spLocks noGrp="1"/>
          </p:cNvSpPr>
          <p:nvPr>
            <p:ph type="body" sz="quarter" idx="18"/>
          </p:nvPr>
        </p:nvSpPr>
        <p:spPr/>
        <p:txBody>
          <a:bodyPr/>
          <a:lstStyle/>
          <a:p>
            <a:endParaRPr lang="en-US"/>
          </a:p>
        </p:txBody>
      </p:sp>
      <p:sp>
        <p:nvSpPr>
          <p:cNvPr id="7" name="Text Placeholder 6">
            <a:extLst>
              <a:ext uri="{FF2B5EF4-FFF2-40B4-BE49-F238E27FC236}">
                <a16:creationId xmlns:a16="http://schemas.microsoft.com/office/drawing/2014/main" id="{9EA53B51-A451-FA19-E10B-0D288C6C4517}"/>
              </a:ext>
            </a:extLst>
          </p:cNvPr>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1203228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CA8BEF-7581-35FB-77E6-1017ECD1717E}"/>
              </a:ext>
            </a:extLst>
          </p:cNvPr>
          <p:cNvSpPr>
            <a:spLocks noGrp="1"/>
          </p:cNvSpPr>
          <p:nvPr>
            <p:ph type="sldNum" sz="quarter" idx="12"/>
          </p:nvPr>
        </p:nvSpPr>
        <p:spPr>
          <a:xfrm>
            <a:off x="10828646" y="6500472"/>
            <a:ext cx="988979" cy="167821"/>
          </a:xfrm>
        </p:spPr>
        <p:txBody>
          <a:bodyPr/>
          <a:lstStyle/>
          <a:p>
            <a:fld id="{7ED02089-8B24-8A4C-B7B6-0E63FA0D18D0}" type="slidenum">
              <a:rPr lang="en-US" smtClean="0"/>
              <a:pPr/>
              <a:t>7</a:t>
            </a:fld>
            <a:endParaRPr lang="en-US"/>
          </a:p>
        </p:txBody>
      </p:sp>
      <p:sp>
        <p:nvSpPr>
          <p:cNvPr id="6" name="Text Placeholder 5">
            <a:extLst>
              <a:ext uri="{FF2B5EF4-FFF2-40B4-BE49-F238E27FC236}">
                <a16:creationId xmlns:a16="http://schemas.microsoft.com/office/drawing/2014/main" id="{01E218C9-ED24-8D10-D7B0-D5BF306CCFBA}"/>
              </a:ext>
            </a:extLst>
          </p:cNvPr>
          <p:cNvSpPr>
            <a:spLocks noGrp="1"/>
          </p:cNvSpPr>
          <p:nvPr>
            <p:ph type="body" sz="quarter" idx="18"/>
          </p:nvPr>
        </p:nvSpPr>
        <p:spPr/>
        <p:txBody>
          <a:bodyPr/>
          <a:lstStyle/>
          <a:p>
            <a:endParaRPr lang="en-US"/>
          </a:p>
        </p:txBody>
      </p:sp>
      <p:sp>
        <p:nvSpPr>
          <p:cNvPr id="7" name="Text Placeholder 6">
            <a:extLst>
              <a:ext uri="{FF2B5EF4-FFF2-40B4-BE49-F238E27FC236}">
                <a16:creationId xmlns:a16="http://schemas.microsoft.com/office/drawing/2014/main" id="{F160DAB7-ADDA-EF2F-3C72-FE005C4FCAD9}"/>
              </a:ext>
            </a:extLst>
          </p:cNvPr>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340647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BC4F782-235E-D843-A4BE-C15EE5A87023}"/>
              </a:ext>
            </a:extLst>
          </p:cNvPr>
          <p:cNvSpPr>
            <a:spLocks noGrp="1"/>
          </p:cNvSpPr>
          <p:nvPr>
            <p:ph type="sldNum" sz="quarter" idx="12"/>
          </p:nvPr>
        </p:nvSpPr>
        <p:spPr/>
        <p:txBody>
          <a:bodyPr/>
          <a:lstStyle/>
          <a:p>
            <a:fld id="{7ED02089-8B24-8A4C-B7B6-0E63FA0D18D0}" type="slidenum">
              <a:rPr lang="en-US" smtClean="0"/>
              <a:t>8</a:t>
            </a:fld>
            <a:endParaRPr lang="en-US"/>
          </a:p>
        </p:txBody>
      </p:sp>
      <p:sp>
        <p:nvSpPr>
          <p:cNvPr id="4" name="Text Placeholder 3">
            <a:extLst>
              <a:ext uri="{FF2B5EF4-FFF2-40B4-BE49-F238E27FC236}">
                <a16:creationId xmlns:a16="http://schemas.microsoft.com/office/drawing/2014/main" id="{17078BEA-3FF2-8F76-F255-4CFA6A82E4F0}"/>
              </a:ext>
            </a:extLst>
          </p:cNvPr>
          <p:cNvSpPr>
            <a:spLocks noGrp="1"/>
          </p:cNvSpPr>
          <p:nvPr>
            <p:ph type="body" sz="quarter" idx="18"/>
          </p:nvPr>
        </p:nvSpPr>
        <p:spPr/>
        <p:txBody>
          <a:bodyPr/>
          <a:lstStyle/>
          <a:p>
            <a:endParaRPr lang="en-US"/>
          </a:p>
        </p:txBody>
      </p:sp>
      <p:sp>
        <p:nvSpPr>
          <p:cNvPr id="5" name="Text Placeholder 4">
            <a:extLst>
              <a:ext uri="{FF2B5EF4-FFF2-40B4-BE49-F238E27FC236}">
                <a16:creationId xmlns:a16="http://schemas.microsoft.com/office/drawing/2014/main" id="{7C90A8FC-2FDE-44D3-CAB0-8EF5D15740AA}"/>
              </a:ext>
            </a:extLst>
          </p:cNvPr>
          <p:cNvSpPr>
            <a:spLocks noGrp="1"/>
          </p:cNvSpPr>
          <p:nvPr>
            <p:ph type="body" sz="quarter" idx="30"/>
          </p:nvPr>
        </p:nvSpPr>
        <p:spPr/>
        <p:txBody>
          <a:bodyPr/>
          <a:lstStyle/>
          <a:p>
            <a:endParaRPr lang="en-US"/>
          </a:p>
        </p:txBody>
      </p:sp>
      <p:sp>
        <p:nvSpPr>
          <p:cNvPr id="6" name="Text Placeholder 5">
            <a:extLst>
              <a:ext uri="{FF2B5EF4-FFF2-40B4-BE49-F238E27FC236}">
                <a16:creationId xmlns:a16="http://schemas.microsoft.com/office/drawing/2014/main" id="{7B419DCF-592D-4FAD-5319-5134C4EFBA5E}"/>
              </a:ext>
            </a:extLst>
          </p:cNvPr>
          <p:cNvSpPr>
            <a:spLocks noGrp="1"/>
          </p:cNvSpPr>
          <p:nvPr>
            <p:ph type="body" sz="quarter" idx="31"/>
          </p:nvPr>
        </p:nvSpPr>
        <p:spPr/>
        <p:txBody>
          <a:bodyPr numCol="1"/>
          <a:lstStyle/>
          <a:p>
            <a:endParaRPr lang="en-US"/>
          </a:p>
        </p:txBody>
      </p:sp>
    </p:spTree>
    <p:extLst>
      <p:ext uri="{BB962C8B-B14F-4D97-AF65-F5344CB8AC3E}">
        <p14:creationId xmlns:p14="http://schemas.microsoft.com/office/powerpoint/2010/main" val="902895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1F4CA4-0193-8728-8ADB-CA68CF141CFC}"/>
              </a:ext>
            </a:extLst>
          </p:cNvPr>
          <p:cNvSpPr>
            <a:spLocks noGrp="1"/>
          </p:cNvSpPr>
          <p:nvPr>
            <p:ph type="sldNum" sz="quarter" idx="12"/>
          </p:nvPr>
        </p:nvSpPr>
        <p:spPr>
          <a:xfrm>
            <a:off x="10828646" y="6500472"/>
            <a:ext cx="988979" cy="167821"/>
          </a:xfrm>
        </p:spPr>
        <p:txBody>
          <a:bodyPr/>
          <a:lstStyle/>
          <a:p>
            <a:fld id="{7ED02089-8B24-8A4C-B7B6-0E63FA0D18D0}" type="slidenum">
              <a:rPr lang="en-US" smtClean="0"/>
              <a:pPr/>
              <a:t>9</a:t>
            </a:fld>
            <a:endParaRPr lang="en-US"/>
          </a:p>
        </p:txBody>
      </p:sp>
      <p:sp>
        <p:nvSpPr>
          <p:cNvPr id="14" name="Text Placeholder 13">
            <a:extLst>
              <a:ext uri="{FF2B5EF4-FFF2-40B4-BE49-F238E27FC236}">
                <a16:creationId xmlns:a16="http://schemas.microsoft.com/office/drawing/2014/main" id="{5F03FD57-E96A-3EA6-C8E4-BC38C2587CCB}"/>
              </a:ext>
            </a:extLst>
          </p:cNvPr>
          <p:cNvSpPr>
            <a:spLocks noGrp="1"/>
          </p:cNvSpPr>
          <p:nvPr>
            <p:ph type="body" sz="quarter" idx="18"/>
          </p:nvPr>
        </p:nvSpPr>
        <p:spPr/>
        <p:txBody>
          <a:bodyPr/>
          <a:lstStyle/>
          <a:p>
            <a:endParaRPr lang="en-US"/>
          </a:p>
        </p:txBody>
      </p:sp>
      <p:sp>
        <p:nvSpPr>
          <p:cNvPr id="15" name="Text Placeholder 14">
            <a:extLst>
              <a:ext uri="{FF2B5EF4-FFF2-40B4-BE49-F238E27FC236}">
                <a16:creationId xmlns:a16="http://schemas.microsoft.com/office/drawing/2014/main" id="{9AF15BC8-5CE8-DEE8-BD73-DE27DFE2A853}"/>
              </a:ext>
            </a:extLst>
          </p:cNvPr>
          <p:cNvSpPr>
            <a:spLocks noGrp="1"/>
          </p:cNvSpPr>
          <p:nvPr>
            <p:ph type="body" sz="quarter" idx="19"/>
          </p:nvPr>
        </p:nvSpPr>
        <p:spPr/>
        <p:txBody>
          <a:bodyPr/>
          <a:lstStyle/>
          <a:p>
            <a:endParaRPr lang="en-US"/>
          </a:p>
        </p:txBody>
      </p:sp>
      <p:sp>
        <p:nvSpPr>
          <p:cNvPr id="10" name="Text Placeholder 9">
            <a:extLst>
              <a:ext uri="{FF2B5EF4-FFF2-40B4-BE49-F238E27FC236}">
                <a16:creationId xmlns:a16="http://schemas.microsoft.com/office/drawing/2014/main" id="{FEABAE46-D083-D792-A3AD-2BF5379040AA}"/>
              </a:ext>
            </a:extLst>
          </p:cNvPr>
          <p:cNvSpPr>
            <a:spLocks noGrp="1"/>
          </p:cNvSpPr>
          <p:nvPr>
            <p:ph type="body" sz="quarter" idx="20"/>
          </p:nvPr>
        </p:nvSpPr>
        <p:spPr>
          <a:xfrm>
            <a:off x="425482" y="5937163"/>
            <a:ext cx="6027349" cy="385763"/>
          </a:xfrm>
        </p:spPr>
        <p:txBody>
          <a:bodyPr/>
          <a:lstStyle/>
          <a:p>
            <a:r>
              <a:rPr lang="en-US"/>
              <a:t>*IT benefits are required if you are using SAP Business Technology Platform products</a:t>
            </a:r>
          </a:p>
          <a:p>
            <a:endParaRPr lang="en-US"/>
          </a:p>
        </p:txBody>
      </p:sp>
    </p:spTree>
    <p:extLst>
      <p:ext uri="{BB962C8B-B14F-4D97-AF65-F5344CB8AC3E}">
        <p14:creationId xmlns:p14="http://schemas.microsoft.com/office/powerpoint/2010/main" val="1093791739"/>
      </p:ext>
    </p:extLst>
  </p:cSld>
  <p:clrMapOvr>
    <a:masterClrMapping/>
  </p:clrMapOvr>
</p:sld>
</file>

<file path=ppt/theme/theme1.xml><?xml version="1.0" encoding="utf-8"?>
<a:theme xmlns:a="http://schemas.openxmlformats.org/drawingml/2006/main" name="Office Theme">
  <a:themeElements>
    <a:clrScheme name="Custom 176">
      <a:dk1>
        <a:srgbClr val="000000"/>
      </a:dk1>
      <a:lt1>
        <a:srgbClr val="FFFFFF"/>
      </a:lt1>
      <a:dk2>
        <a:srgbClr val="A9B3BE"/>
      </a:dk2>
      <a:lt2>
        <a:srgbClr val="EAECEE"/>
      </a:lt2>
      <a:accent1>
        <a:srgbClr val="001449"/>
      </a:accent1>
      <a:accent2>
        <a:srgbClr val="002A86"/>
      </a:accent2>
      <a:accent3>
        <a:srgbClr val="0070F2"/>
      </a:accent3>
      <a:accent4>
        <a:srgbClr val="1B90FF"/>
      </a:accent4>
      <a:accent5>
        <a:srgbClr val="89D1FF"/>
      </a:accent5>
      <a:accent6>
        <a:srgbClr val="D1EFFF"/>
      </a:accent6>
      <a:hlink>
        <a:srgbClr val="1B90FF"/>
      </a:hlink>
      <a:folHlink>
        <a:srgbClr val="000000"/>
      </a:folHlink>
    </a:clrScheme>
    <a:fontScheme name="Intuitive Font Theme">
      <a:majorFont>
        <a:latin typeface="Arial Bold"/>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rtlCol="0" anchor="ctr"/>
      <a:lstStyle>
        <a:defPPr algn="ctr">
          <a:defRPr sz="1400" dirty="0" err="1" smtClean="0">
            <a:solidFill>
              <a:schemeClr val="accent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ln w="1905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400" dirty="0" smtClean="0">
            <a:solidFill>
              <a:schemeClr val="accent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df507d1-0ce1-449f-ab83-4867119978d1">
      <Terms xmlns="http://schemas.microsoft.com/office/infopath/2007/PartnerControls"/>
    </lcf76f155ced4ddcb4097134ff3c332f>
    <TaxCatchAll xmlns="b1a67af5-289f-4fe8-aba9-817ac425ca2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8ED9F697AF8E74FA7BAE23CDB74BEC2" ma:contentTypeVersion="13" ma:contentTypeDescription="Create a new document." ma:contentTypeScope="" ma:versionID="95810e5f32f17134bb0b4d47c45a2df1">
  <xsd:schema xmlns:xsd="http://www.w3.org/2001/XMLSchema" xmlns:xs="http://www.w3.org/2001/XMLSchema" xmlns:p="http://schemas.microsoft.com/office/2006/metadata/properties" xmlns:ns2="7df507d1-0ce1-449f-ab83-4867119978d1" xmlns:ns3="b1a67af5-289f-4fe8-aba9-817ac425ca24" targetNamespace="http://schemas.microsoft.com/office/2006/metadata/properties" ma:root="true" ma:fieldsID="1c9197e9e70618f8e20fc2dfa8aadc55" ns2:_="" ns3:_="">
    <xsd:import namespace="7df507d1-0ce1-449f-ab83-4867119978d1"/>
    <xsd:import namespace="b1a67af5-289f-4fe8-aba9-817ac425ca2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f507d1-0ce1-449f-ab83-4867119978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c7b3fb9d-ee0a-40a8-bd42-4026b75186d8"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1a67af5-289f-4fe8-aba9-817ac425ca24"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21c7970e-f651-428b-aa64-6b67d9079bd1}" ma:internalName="TaxCatchAll" ma:showField="CatchAllData" ma:web="b1a67af5-289f-4fe8-aba9-817ac425ca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65F242-C355-4FF5-83B1-7321D86E50C4}">
  <ds:schemaRefs>
    <ds:schemaRef ds:uri="7df507d1-0ce1-449f-ab83-4867119978d1"/>
    <ds:schemaRef ds:uri="b1a67af5-289f-4fe8-aba9-817ac425ca2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6C83B57-2C43-4E86-932A-B8C120F920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f507d1-0ce1-449f-ab83-4867119978d1"/>
    <ds:schemaRef ds:uri="b1a67af5-289f-4fe8-aba9-817ac425ca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EB9CB8-3C47-4F52-8B4E-2E12180C39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TotalTime>
  <Words>322</Words>
  <Application>Microsoft Macintosh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 Unicode MS</vt:lpstr>
      <vt:lpstr>Arial</vt:lpstr>
      <vt:lpstr>Arial Bold</vt:lpstr>
      <vt:lpstr>Calibri</vt:lpstr>
      <vt:lpstr>System Font Regular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Leopold</dc:creator>
  <cp:lastModifiedBy>Gowda, Niranjan J</cp:lastModifiedBy>
  <cp:revision>5</cp:revision>
  <dcterms:created xsi:type="dcterms:W3CDTF">2022-11-30T19:35:42Z</dcterms:created>
  <dcterms:modified xsi:type="dcterms:W3CDTF">2025-06-06T14:21:51Z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0x01010018ED9F697AF8E74FA7BAE23CDB74BEC2</vt:lpwstr>
  </property>
  <property fmtid="{D5CDD505-2E9C-101B-9397-08002B2CF9AE}" pid="3" name="MediaServiceImageTags">
    <vt:lpwstr/>
  </property>
</Properties>
</file>