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22753-8BE9-3E1D-8A04-7C2B89B66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00372-1F1A-AE8F-66C9-DB68BABA4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D32D0-ABDD-4C6C-DE0B-7449423F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F67F-F084-934B-9B05-EB555F8FD7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81D3-95F4-D2DE-1381-460AAA71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7DB7-FDAF-BB66-9DC7-6E502CB6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8E9A-7D67-D344-A2D3-8B312B7D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2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ADFB-A289-0BD3-ED26-2BFE54FC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9B72E-4D88-F5AA-D751-989476FAA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5A31B-442B-1627-09AB-CCA7B899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F67F-F084-934B-9B05-EB555F8FD7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5F9C1-F459-EF35-1614-EEBFF260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9BDC9-2692-45AF-9D8F-842CA1C1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8E9A-7D67-D344-A2D3-8B312B7D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7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79CBD-7E9E-F625-FDAB-3F6DA82111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40AF7-3B33-3FE6-7DD0-06C084585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F77BE-AC51-5401-06D1-B676EBA9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F67F-F084-934B-9B05-EB555F8FD7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7956-3DC7-5DD0-6DE6-DADF3C5A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36FF9-256E-F835-0D85-E7EB213B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8E9A-7D67-D344-A2D3-8B312B7D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7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52B1-F1E9-313D-1895-DA18E273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7E08-515C-8539-CDBD-4697DC09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45B80-1469-6399-B952-E6DBC5F6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F67F-F084-934B-9B05-EB555F8FD7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CC69-196E-904E-AE20-20023DE8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F097-0671-6F9B-D207-1B8C1F46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8E9A-7D67-D344-A2D3-8B312B7D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0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4A2C-3F62-DD65-608E-9F5E5B13C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C99DA-4DAB-4C08-BDB2-14D38219C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1497-42C9-599E-C0D5-8D8B8C0F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F67F-F084-934B-9B05-EB555F8FD7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D43FC-ADE9-D9EB-76D3-A22ACD9E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C5790-E8FE-56E8-F274-A7F19464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8E9A-7D67-D344-A2D3-8B312B7D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3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B716-148D-CC74-2C2B-E6376B10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4AF9-46D8-A7B8-D4D2-CFFE53F54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0FCCB-36FF-67A9-FE29-BEA3D1A74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73237-B8AD-C082-3E61-909C142E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F67F-F084-934B-9B05-EB555F8FD7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13005-2059-1416-6C60-F720C4A8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26F80-38C8-198C-26F7-D5449022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8E9A-7D67-D344-A2D3-8B312B7D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AEF83-4C7F-67AB-C497-5283469F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C4736-442A-59E7-87BC-510822BE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17C65-2502-1439-7F63-12D59BCD7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6E1B0-B75A-DB83-3A4F-13C6B75B8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F4E6C-5E61-6973-35D8-C2C88C533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C4B7D-364D-0CC1-CC1C-45458262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F67F-F084-934B-9B05-EB555F8FD7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D8B28-689F-0F27-3C30-67D36BF4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4C9C4-9FD6-F2DF-507D-808B9234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8E9A-7D67-D344-A2D3-8B312B7D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42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CF533-45A4-6B6C-301D-5ED8CF3A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8AC73-BF01-F8D7-A422-966D8689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F67F-F084-934B-9B05-EB555F8FD7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141E3-CF86-B996-6850-D68922D68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9E87E-B12A-9AC2-09A6-9C007DEE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8E9A-7D67-D344-A2D3-8B312B7D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6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B5F59-9306-4E8C-9186-9C2E0786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F67F-F084-934B-9B05-EB555F8FD7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3BE7E-F2E6-540B-090F-74C47905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503CB-2047-B898-A425-A5E1C61F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8E9A-7D67-D344-A2D3-8B312B7D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69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AF88E-849C-8E3C-A945-0376B67A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A01E-9012-78F3-D17F-414FCDC0D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DECB9-2E38-8CB6-2356-2C5ECDD1D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4EB48-F5DE-FD04-38AE-2D05F380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F67F-F084-934B-9B05-EB555F8FD7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A8F9D-30D3-8D1A-804E-B2BFCA0C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B4E8D-9D61-DAEB-682B-53F15443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8E9A-7D67-D344-A2D3-8B312B7D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2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1CD54-5816-5946-E278-8BC86A1E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2E598-FFA9-BA5D-F680-719D6279F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0CCF9-3451-8733-C285-A7CF44422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9A889-7BA5-39D3-67F3-6D603980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AF67F-F084-934B-9B05-EB555F8FD7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24E34-8593-252A-D592-395CE524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B352B-4139-11B0-8EDE-97DED61C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98E9A-7D67-D344-A2D3-8B312B7D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8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04761D-9AAD-7E58-A4DE-3FA49E51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E0F53-0257-0EFC-9502-9B74454C8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FAFD4-5009-C934-E7F4-C405BDAEB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CAF67F-F084-934B-9B05-EB555F8FD700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2B2D-0EE6-12D3-CB73-372550D3F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FCF9-155B-BB16-B93E-136DB3F8B9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98E9A-7D67-D344-A2D3-8B312B7DD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7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E8CB-1746-4218-3C47-6DC0C62357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6122D-81EC-2A0A-D76F-742DC89A6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am A non Compliant Slide</a:t>
            </a:r>
          </a:p>
        </p:txBody>
      </p:sp>
    </p:spTree>
    <p:extLst>
      <p:ext uri="{BB962C8B-B14F-4D97-AF65-F5344CB8AC3E}">
        <p14:creationId xmlns:p14="http://schemas.microsoft.com/office/powerpoint/2010/main" val="192410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30AF-6969-78EC-7D95-FF9BD9333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6908-4220-9521-E35D-4289FD862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112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HI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Gowda, Niranjan J</dc:creator>
  <cp:lastModifiedBy>Gowda, Niranjan J</cp:lastModifiedBy>
  <cp:revision>1</cp:revision>
  <dcterms:created xsi:type="dcterms:W3CDTF">2025-06-15T20:31:57Z</dcterms:created>
  <dcterms:modified xsi:type="dcterms:W3CDTF">2025-06-15T20:32:58Z</dcterms:modified>
</cp:coreProperties>
</file>