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3B6A4D-F9FA-4F90-A660-ADD6C80F99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92D9937-7DAF-46EB-942B-46D96281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6A4D-F9FA-4F90-A660-ADD6C80F99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9937-7DAF-46EB-942B-46D96281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5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6A4D-F9FA-4F90-A660-ADD6C80F99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9937-7DAF-46EB-942B-46D96281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01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6A4D-F9FA-4F90-A660-ADD6C80F99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9937-7DAF-46EB-942B-46D96281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3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6A4D-F9FA-4F90-A660-ADD6C80F99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9937-7DAF-46EB-942B-46D96281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05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6A4D-F9FA-4F90-A660-ADD6C80F99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9937-7DAF-46EB-942B-46D96281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42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6A4D-F9FA-4F90-A660-ADD6C80F99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9937-7DAF-46EB-942B-46D96281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21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C3B6A4D-F9FA-4F90-A660-ADD6C80F99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9937-7DAF-46EB-942B-46D96281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24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C3B6A4D-F9FA-4F90-A660-ADD6C80F99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9937-7DAF-46EB-942B-46D96281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6A4D-F9FA-4F90-A660-ADD6C80F99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9937-7DAF-46EB-942B-46D96281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0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6A4D-F9FA-4F90-A660-ADD6C80F99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9937-7DAF-46EB-942B-46D96281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5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6A4D-F9FA-4F90-A660-ADD6C80F99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9937-7DAF-46EB-942B-46D96281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7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6A4D-F9FA-4F90-A660-ADD6C80F99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9937-7DAF-46EB-942B-46D96281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6A4D-F9FA-4F90-A660-ADD6C80F99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9937-7DAF-46EB-942B-46D96281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4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6A4D-F9FA-4F90-A660-ADD6C80F99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9937-7DAF-46EB-942B-46D96281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6A4D-F9FA-4F90-A660-ADD6C80F99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9937-7DAF-46EB-942B-46D96281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2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6A4D-F9FA-4F90-A660-ADD6C80F99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9937-7DAF-46EB-942B-46D96281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2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3B6A4D-F9FA-4F90-A660-ADD6C80F99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92D9937-7DAF-46EB-942B-46D96281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0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BEYOND SPACE</a:t>
            </a:r>
            <a:br>
              <a:rPr lang="en-US" dirty="0"/>
            </a:br>
            <a:r>
              <a:rPr lang="en-US" dirty="0"/>
              <a:t>hotel reservation website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R.Niranjani</a:t>
            </a:r>
            <a:endParaRPr lang="en-US" dirty="0"/>
          </a:p>
          <a:p>
            <a:r>
              <a:rPr lang="en-US" dirty="0" err="1"/>
              <a:t>A.S.Keerthipriya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0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friendly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can able to book rooms without having an account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can view the profile of hotels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Feel free to comment about the hotel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1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5482" y="2465109"/>
            <a:ext cx="1894788" cy="28091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1022" y="4637988"/>
            <a:ext cx="631596" cy="5656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649690" y="4637988"/>
            <a:ext cx="622169" cy="5656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signup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43200" y="2498103"/>
            <a:ext cx="2300140" cy="320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 Up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Mail Id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Phone No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12882" y="5052767"/>
            <a:ext cx="659876" cy="5467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25245" y="5052767"/>
            <a:ext cx="763571" cy="5467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cancel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41303" y="2969444"/>
            <a:ext cx="1159497" cy="2234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 REVIEWS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59017" y="2498103"/>
            <a:ext cx="1866507" cy="333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Booking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Guest Name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 Name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Room Type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Of Rooms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In date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Out Date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909847" y="5052767"/>
            <a:ext cx="556182" cy="5467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05393" y="5052767"/>
            <a:ext cx="565609" cy="5467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cancel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539924" y="2498103"/>
            <a:ext cx="2234153" cy="3648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Card Owner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Card Number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Expiry Date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CCV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Amount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634193" y="5307291"/>
            <a:ext cx="631596" cy="5279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878532" y="5307291"/>
            <a:ext cx="575035" cy="5279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cancel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380270" y="3850849"/>
            <a:ext cx="278091" cy="1885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2"/>
          </p:cNvCxnSpPr>
          <p:nvPr/>
        </p:nvCxnSpPr>
        <p:spPr>
          <a:xfrm>
            <a:off x="3893270" y="5703216"/>
            <a:ext cx="9427" cy="443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649690" y="6146277"/>
            <a:ext cx="22435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1630836" y="5307291"/>
            <a:ext cx="18854" cy="8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3"/>
          </p:cNvCxnSpPr>
          <p:nvPr/>
        </p:nvCxnSpPr>
        <p:spPr>
          <a:xfrm>
            <a:off x="6400800" y="4086520"/>
            <a:ext cx="358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</p:cNvCxnSpPr>
          <p:nvPr/>
        </p:nvCxnSpPr>
        <p:spPr>
          <a:xfrm flipV="1">
            <a:off x="8625524" y="4166647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0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71860" y="2790333"/>
            <a:ext cx="2469823" cy="399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 REVIEWS</a:t>
            </a:r>
          </a:p>
        </p:txBody>
      </p:sp>
      <p:sp>
        <p:nvSpPr>
          <p:cNvPr id="5" name="Rectangle 4"/>
          <p:cNvSpPr/>
          <p:nvPr/>
        </p:nvSpPr>
        <p:spPr>
          <a:xfrm>
            <a:off x="5599522" y="2384981"/>
            <a:ext cx="1630837" cy="9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 details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99522" y="3930977"/>
            <a:ext cx="1989056" cy="97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about the website</a:t>
            </a:r>
          </a:p>
        </p:txBody>
      </p:sp>
      <p:sp>
        <p:nvSpPr>
          <p:cNvPr id="7" name="Rectangle 6"/>
          <p:cNvSpPr/>
          <p:nvPr/>
        </p:nvSpPr>
        <p:spPr>
          <a:xfrm>
            <a:off x="5769205" y="5392131"/>
            <a:ext cx="1677971" cy="115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page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41683" y="3026004"/>
            <a:ext cx="857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41683" y="4477732"/>
            <a:ext cx="942680" cy="1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4741683" y="5882325"/>
            <a:ext cx="1027522" cy="8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497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</TotalTime>
  <Words>90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 Boardroom</vt:lpstr>
      <vt:lpstr>BEYOND SPACE hotel reservation website </vt:lpstr>
      <vt:lpstr>FEATURES</vt:lpstr>
      <vt:lpstr>MODULES</vt:lpstr>
      <vt:lpstr>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SPACE hotel reservation website</dc:title>
  <dc:creator>Niranjani R</dc:creator>
  <cp:lastModifiedBy>Niranjani R</cp:lastModifiedBy>
  <cp:revision>6</cp:revision>
  <dcterms:created xsi:type="dcterms:W3CDTF">2019-06-28T03:41:03Z</dcterms:created>
  <dcterms:modified xsi:type="dcterms:W3CDTF">2019-06-28T04:44:49Z</dcterms:modified>
</cp:coreProperties>
</file>