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EA6B-BA61-28D4-C9C2-2ADC9CB2E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EFEC7-F477-7449-3F87-4BD925082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1BED-F684-BA7F-65C7-4FA09F55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FCA4-E5F5-6C5D-07C5-574837E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B3BD-9882-A78D-0032-742009FC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5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FF9-146A-28C6-F3E8-C1AB1EBE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84657-9A15-0F9C-61B9-1D134A2C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D046-036B-1FB4-EB4E-18B96A21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996E-574F-D657-F205-F209A9E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9243-247F-3D5B-9376-2EB81E66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CDD66-DF64-2D1F-D5AB-7D50236F3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0F84E-29DF-D786-83E0-D647EC10C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CCCD-2953-2BEE-D4DD-A7808699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8B01-1BF3-CA91-2D22-314A0547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7D3B-BDCB-B302-4D73-CBF5C5D1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5370-8065-AFFC-85FD-B1EFC76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A2C0-47B3-A295-AA49-DBB8E259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9308-C1FF-BCE8-5FDD-33C7B31A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B3DA-DA21-4985-6B86-CA7F96F6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3B4A-2BF5-F42F-2CB7-D9F7C38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E74B-9B5D-1649-68BB-2201E3CD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1DCF-5CA1-8267-27F3-2119C3B0D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D7BA-976B-D4CF-1487-92C5DF80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D1AB-841C-1290-BAA8-4E331D8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7DBD-4056-BEAA-91E1-6923806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2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5A56-D724-6472-31A4-E4B72AFA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DA6B-363C-2F78-47A8-FC5A2230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C7D16-1B19-A442-78A2-11C12990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F80-40C2-FBCD-9DDD-301F543C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0612-DCBD-69B7-477A-CEB44E3A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C883-9D98-597E-0FC4-6022E9F9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3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5B63-927E-F135-90CB-B5A5F53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5A98-9D62-5448-049A-B2B26050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E6B16-2CEB-D566-99AE-59129A30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72319-29BF-E447-FD78-9EB24052C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6608D-14A8-BEB7-3886-921B39E9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13034-CC03-32CB-48CD-C5F445F0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8DD0C-625B-46FD-6132-BAD3DE2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BAE67-E7EF-1C74-A88D-F3ED34CD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980-97BE-9DC8-9C84-741321EF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283DC-E72C-02E2-66AB-3540360E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C161-2431-16A4-7A3E-64832D7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234D5-13BA-2290-8460-C02E2C4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5A5E-1B2F-7069-66F1-95CCE3CB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533A-CCC5-F106-238D-2A18E6B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49EC-2DE4-CE8B-2FDA-DB8E28B8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3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258F-5C4C-A55E-AD81-ED521BE6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F154-A3F7-67A2-0A2E-0993939B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06F14-760A-37A8-1C39-A9492390E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918A0-9923-D014-E841-A8296C6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63C6-8948-7013-4BF6-3BE4FF8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6ABD-632A-CF69-76E5-84B93EF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6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489A-B850-D179-A245-BC0DD80E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836E1-CD27-95A6-1F4C-6F7E669E3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78DFD-20E3-1CC9-BFB9-6BDA92E9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FBC29-5B4E-DF47-6AF7-1B65855D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63D10-E7F4-92B8-616A-E0A2211A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571F6-84FB-8C73-C323-57C2FE44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2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36639-5AF0-3F27-508D-78756BF2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A12F-D981-52AA-4C4C-697EA76F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70FA-F8C9-F63B-83CF-CAAB1BF79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84E9-30C8-4AAE-9FE4-DC35CC1AE19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93F5-900E-EED0-DA61-D09EAA1C3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20DD-B356-53B4-8732-AE2C4D73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59F3-93D0-442C-A354-87A62EB6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3DE7-8C95-9C54-8601-626A18424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34BEE-AA1B-319F-0821-DCAB7B3C6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RPA stands for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Robotic Process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4EC2-675D-CF58-6BCD-72DBF761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5"/>
            <a:ext cx="10515600" cy="564511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 robot is a machine that mimics the human user in performing various tasks, such as clicks, navigations, typing, etc. Sequence of meaningful activities that may involve multiple systems or applications make up a process. Automation is the sequence of steps which are performed without any human interference (once configured).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Robotic process automation (RPA) allows using software robots instead of people to drive the business</a:t>
            </a: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CF85-1A24-FE98-3D85-E0BFB940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RPA Tools</a:t>
            </a:r>
            <a:br>
              <a:rPr lang="en-US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4FA3-DD46-0DDD-F45D-4A90C998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have the following popular tools available in market for RPA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Blue Prism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Automation Anywhere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Ui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Work Fusion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Open Span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8070-A07A-8DF6-75CA-D3EED2B1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RPA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DD2E2-DB73-AD64-1B35-5048F7534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745" y="1825625"/>
            <a:ext cx="6600509" cy="4351338"/>
          </a:xfrm>
        </p:spPr>
      </p:pic>
    </p:spTree>
    <p:extLst>
      <p:ext uri="{BB962C8B-B14F-4D97-AF65-F5344CB8AC3E}">
        <p14:creationId xmlns:p14="http://schemas.microsoft.com/office/powerpoint/2010/main" val="10189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8070-A07A-8DF6-75CA-D3EED2B1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3F81F-5511-AA7B-0526-84C0B073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67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4EC2-675D-CF58-6BCD-72DBF761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547"/>
            <a:ext cx="10515600" cy="5766416"/>
          </a:xfrm>
        </p:spPr>
        <p:txBody>
          <a:bodyPr/>
          <a:lstStyle/>
          <a:p>
            <a:r>
              <a:rPr lang="en-US" dirty="0" err="1"/>
              <a:t>Repetative</a:t>
            </a:r>
            <a:r>
              <a:rPr lang="en-US" dirty="0"/>
              <a:t> task handler</a:t>
            </a:r>
          </a:p>
          <a:p>
            <a:r>
              <a:rPr lang="en-US" dirty="0"/>
              <a:t>it will create a bots for the process and scheduled in schedular.</a:t>
            </a:r>
          </a:p>
          <a:p>
            <a:r>
              <a:rPr lang="en-US" dirty="0" err="1"/>
              <a:t>UIpath</a:t>
            </a:r>
            <a:r>
              <a:rPr lang="en-US" dirty="0"/>
              <a:t> is a first tool in RPA.</a:t>
            </a:r>
          </a:p>
          <a:p>
            <a:r>
              <a:rPr lang="en-US" dirty="0"/>
              <a:t>it is having both community and enterprise tool.</a:t>
            </a:r>
          </a:p>
          <a:p>
            <a:r>
              <a:rPr lang="en-US" dirty="0"/>
              <a:t>UI path </a:t>
            </a:r>
            <a:r>
              <a:rPr lang="en-US" dirty="0" err="1"/>
              <a:t>components:UIPath</a:t>
            </a:r>
            <a:r>
              <a:rPr lang="en-US" dirty="0"/>
              <a:t> </a:t>
            </a:r>
            <a:r>
              <a:rPr lang="en-US" dirty="0" err="1"/>
              <a:t>studio,UI</a:t>
            </a:r>
            <a:r>
              <a:rPr lang="en-US" dirty="0"/>
              <a:t> path </a:t>
            </a:r>
            <a:r>
              <a:rPr lang="en-US" dirty="0" err="1"/>
              <a:t>Robot,UIpath</a:t>
            </a:r>
            <a:r>
              <a:rPr lang="en-US" dirty="0"/>
              <a:t> </a:t>
            </a:r>
            <a:r>
              <a:rPr lang="en-US" dirty="0" err="1"/>
              <a:t>orchestator</a:t>
            </a:r>
            <a:r>
              <a:rPr lang="en-US" dirty="0"/>
              <a:t>-cloud platform(it will act as a database ).</a:t>
            </a:r>
          </a:p>
          <a:p>
            <a:r>
              <a:rPr lang="en-US" dirty="0"/>
              <a:t>https://cloud.uipath.com/  -install</a:t>
            </a:r>
          </a:p>
          <a:p>
            <a:r>
              <a:rPr lang="en-US" dirty="0"/>
              <a:t>two language -VB and C# -it will create the application backend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61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inter-bold</vt:lpstr>
      <vt:lpstr>inter-regular</vt:lpstr>
      <vt:lpstr>Nunito</vt:lpstr>
      <vt:lpstr>Office Theme</vt:lpstr>
      <vt:lpstr>RPA</vt:lpstr>
      <vt:lpstr>PowerPoint Presentation</vt:lpstr>
      <vt:lpstr>RPA Tools </vt:lpstr>
      <vt:lpstr>Life Cycle of RPA</vt:lpstr>
      <vt:lpstr>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</dc:title>
  <dc:creator>Sanjay Ry</dc:creator>
  <cp:lastModifiedBy>Sanjay Ry</cp:lastModifiedBy>
  <cp:revision>15</cp:revision>
  <dcterms:created xsi:type="dcterms:W3CDTF">2022-09-25T07:24:45Z</dcterms:created>
  <dcterms:modified xsi:type="dcterms:W3CDTF">2022-09-28T13:11:23Z</dcterms:modified>
</cp:coreProperties>
</file>