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5380b95-ffb8-422a-b50f-ba2a3556c0c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e06e17c-cd56-4a35-a4f7-b4a12c5aab1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1362e3a-1e02-4ded-9f11-19e3b045f8b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62f64f9-fc5d-409e-a285-d9cf6d0b5c6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d9ebde5-bc1d-4192-bb4b-10ed2435795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eb81f9-eb18-44ad-b445-b52c3275113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c31ac98-5efb-4d9e-be15-b9fea643bd6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04a6710-8a9c-491a-9ef2-bce7edf58f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16ad5f9-8ab2-49fc-9baf-0cbc2d8d6c7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e17849d-0e8c-4534-b237-a1c026841e7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456d169-1167-4869-9845-e68560cb677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0aab3b-9141-418b-99b0-4442adef751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2024-12-16T18:31:53.113Z</dcterms:created>
  <dcterms:modified xsi:type="dcterms:W3CDTF">2024-12-16T18:31:53.113Z</dcterms:modified>
</cp:coreProperties>
</file>