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</p:sldIdLst>
  <p:sldSz cy="21384000" cx="30276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536">
          <p15:clr>
            <a:srgbClr val="747775"/>
          </p15:clr>
        </p15:guide>
        <p15:guide id="2" pos="18360">
          <p15:clr>
            <a:srgbClr val="747775"/>
          </p15:clr>
        </p15:guide>
        <p15:guide id="3" pos="6313">
          <p15:clr>
            <a:srgbClr val="747775"/>
          </p15:clr>
        </p15:guide>
        <p15:guide id="4" pos="12430">
          <p15:clr>
            <a:srgbClr val="747775"/>
          </p15:clr>
        </p15:guide>
        <p15:guide id="5" pos="12779">
          <p15:clr>
            <a:srgbClr val="747775"/>
          </p15:clr>
        </p15:guide>
        <p15:guide id="6" orient="horz" pos="1830">
          <p15:clr>
            <a:srgbClr val="747775"/>
          </p15:clr>
        </p15:guide>
        <p15:guide id="7" orient="horz" pos="2736">
          <p15:clr>
            <a:srgbClr val="747775"/>
          </p15:clr>
        </p15:guide>
        <p15:guide id="8" orient="horz" pos="13470">
          <p15:clr>
            <a:srgbClr val="747775"/>
          </p15:clr>
        </p15:guide>
        <p15:guide id="9" orient="horz" pos="13398">
          <p15:clr>
            <a:srgbClr val="747775"/>
          </p15:clr>
        </p15:guide>
        <p15:guide id="10" orient="horz" pos="296">
          <p15:clr>
            <a:srgbClr val="747775"/>
          </p15:clr>
        </p15:guide>
        <p15:guide id="11" pos="9591">
          <p15:clr>
            <a:srgbClr val="747775"/>
          </p15:clr>
        </p15:guide>
        <p15:guide id="12" pos="15570">
          <p15:clr>
            <a:srgbClr val="747775"/>
          </p15:clr>
        </p15:guide>
        <p15:guide id="13" orient="horz" pos="12881">
          <p15:clr>
            <a:srgbClr val="747775"/>
          </p15:clr>
        </p15:guide>
        <p15:guide id="14" orient="horz" pos="978">
          <p15:clr>
            <a:srgbClr val="747775"/>
          </p15:clr>
        </p15:guide>
        <p15:guide id="15" pos="6708">
          <p15:clr>
            <a:srgbClr val="747775"/>
          </p15:clr>
        </p15:guide>
        <p15:guide id="16" orient="horz" pos="2662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B840DED-6321-4801-8407-393E7174F453}">
  <a:tblStyle styleId="{6B840DED-6321-4801-8407-393E7174F45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D3B61117-42AE-4E76-AF4F-8D7BF4BB46E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36"/>
        <p:guide pos="18360"/>
        <p:guide pos="6313"/>
        <p:guide pos="12430"/>
        <p:guide pos="12779"/>
        <p:guide pos="1830" orient="horz"/>
        <p:guide pos="2736" orient="horz"/>
        <p:guide pos="13470" orient="horz"/>
        <p:guide pos="13398" orient="horz"/>
        <p:guide pos="296" orient="horz"/>
        <p:guide pos="9591"/>
        <p:guide pos="15570"/>
        <p:guide pos="12881" orient="horz"/>
        <p:guide pos="978" orient="horz"/>
        <p:guide pos="6708"/>
        <p:guide pos="2662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001876" y="685800"/>
            <a:ext cx="4854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1001876" y="685800"/>
            <a:ext cx="4854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032074" y="3095556"/>
            <a:ext cx="28212000" cy="8533500"/>
          </a:xfrm>
          <a:prstGeom prst="rect">
            <a:avLst/>
          </a:prstGeom>
        </p:spPr>
        <p:txBody>
          <a:bodyPr anchorCtr="0" anchor="b" bIns="328500" lIns="328500" spcFirstLastPara="1" rIns="328500" wrap="square" tIns="3285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700"/>
              <a:buNone/>
              <a:defRPr sz="18700"/>
            </a:lvl1pPr>
            <a:lvl2pPr lvl="1" algn="ctr">
              <a:spcBef>
                <a:spcPts val="0"/>
              </a:spcBef>
              <a:spcAft>
                <a:spcPts val="0"/>
              </a:spcAft>
              <a:buSzPts val="18700"/>
              <a:buNone/>
              <a:defRPr sz="18700"/>
            </a:lvl2pPr>
            <a:lvl3pPr lvl="2" algn="ctr">
              <a:spcBef>
                <a:spcPts val="0"/>
              </a:spcBef>
              <a:spcAft>
                <a:spcPts val="0"/>
              </a:spcAft>
              <a:buSzPts val="18700"/>
              <a:buNone/>
              <a:defRPr sz="18700"/>
            </a:lvl3pPr>
            <a:lvl4pPr lvl="3" algn="ctr">
              <a:spcBef>
                <a:spcPts val="0"/>
              </a:spcBef>
              <a:spcAft>
                <a:spcPts val="0"/>
              </a:spcAft>
              <a:buSzPts val="18700"/>
              <a:buNone/>
              <a:defRPr sz="18700"/>
            </a:lvl4pPr>
            <a:lvl5pPr lvl="4" algn="ctr">
              <a:spcBef>
                <a:spcPts val="0"/>
              </a:spcBef>
              <a:spcAft>
                <a:spcPts val="0"/>
              </a:spcAft>
              <a:buSzPts val="18700"/>
              <a:buNone/>
              <a:defRPr sz="18700"/>
            </a:lvl5pPr>
            <a:lvl6pPr lvl="5" algn="ctr">
              <a:spcBef>
                <a:spcPts val="0"/>
              </a:spcBef>
              <a:spcAft>
                <a:spcPts val="0"/>
              </a:spcAft>
              <a:buSzPts val="18700"/>
              <a:buNone/>
              <a:defRPr sz="18700"/>
            </a:lvl6pPr>
            <a:lvl7pPr lvl="6" algn="ctr">
              <a:spcBef>
                <a:spcPts val="0"/>
              </a:spcBef>
              <a:spcAft>
                <a:spcPts val="0"/>
              </a:spcAft>
              <a:buSzPts val="18700"/>
              <a:buNone/>
              <a:defRPr sz="18700"/>
            </a:lvl7pPr>
            <a:lvl8pPr lvl="7" algn="ctr">
              <a:spcBef>
                <a:spcPts val="0"/>
              </a:spcBef>
              <a:spcAft>
                <a:spcPts val="0"/>
              </a:spcAft>
              <a:buSzPts val="18700"/>
              <a:buNone/>
              <a:defRPr sz="18700"/>
            </a:lvl8pPr>
            <a:lvl9pPr lvl="8" algn="ctr">
              <a:spcBef>
                <a:spcPts val="0"/>
              </a:spcBef>
              <a:spcAft>
                <a:spcPts val="0"/>
              </a:spcAft>
              <a:buSzPts val="18700"/>
              <a:buNone/>
              <a:defRPr sz="187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1032046" y="11782819"/>
            <a:ext cx="28212000" cy="3295200"/>
          </a:xfrm>
          <a:prstGeom prst="rect">
            <a:avLst/>
          </a:prstGeom>
        </p:spPr>
        <p:txBody>
          <a:bodyPr anchorCtr="0" anchor="t" bIns="328500" lIns="328500" spcFirstLastPara="1" rIns="328500" wrap="square" tIns="3285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00"/>
              <a:buNone/>
              <a:defRPr sz="10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00"/>
              <a:buNone/>
              <a:defRPr sz="10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00"/>
              <a:buNone/>
              <a:defRPr sz="10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00"/>
              <a:buNone/>
              <a:defRPr sz="10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00"/>
              <a:buNone/>
              <a:defRPr sz="10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00"/>
              <a:buNone/>
              <a:defRPr sz="10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00"/>
              <a:buNone/>
              <a:defRPr sz="10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00"/>
              <a:buNone/>
              <a:defRPr sz="10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00"/>
              <a:buNone/>
              <a:defRPr sz="101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28052508" y="19387232"/>
            <a:ext cx="1816800" cy="1636500"/>
          </a:xfrm>
          <a:prstGeom prst="rect">
            <a:avLst/>
          </a:prstGeom>
        </p:spPr>
        <p:txBody>
          <a:bodyPr anchorCtr="0" anchor="ctr" bIns="328500" lIns="328500" spcFirstLastPara="1" rIns="328500" wrap="square" tIns="3285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1032046" y="4598693"/>
            <a:ext cx="28212000" cy="8163300"/>
          </a:xfrm>
          <a:prstGeom prst="rect">
            <a:avLst/>
          </a:prstGeom>
        </p:spPr>
        <p:txBody>
          <a:bodyPr anchorCtr="0" anchor="b" bIns="328500" lIns="328500" spcFirstLastPara="1" rIns="328500" wrap="square" tIns="3285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3100"/>
              <a:buNone/>
              <a:defRPr sz="43100"/>
            </a:lvl1pPr>
            <a:lvl2pPr lvl="1" algn="ctr">
              <a:spcBef>
                <a:spcPts val="0"/>
              </a:spcBef>
              <a:spcAft>
                <a:spcPts val="0"/>
              </a:spcAft>
              <a:buSzPts val="43100"/>
              <a:buNone/>
              <a:defRPr sz="43100"/>
            </a:lvl2pPr>
            <a:lvl3pPr lvl="2" algn="ctr">
              <a:spcBef>
                <a:spcPts val="0"/>
              </a:spcBef>
              <a:spcAft>
                <a:spcPts val="0"/>
              </a:spcAft>
              <a:buSzPts val="43100"/>
              <a:buNone/>
              <a:defRPr sz="43100"/>
            </a:lvl3pPr>
            <a:lvl4pPr lvl="3" algn="ctr">
              <a:spcBef>
                <a:spcPts val="0"/>
              </a:spcBef>
              <a:spcAft>
                <a:spcPts val="0"/>
              </a:spcAft>
              <a:buSzPts val="43100"/>
              <a:buNone/>
              <a:defRPr sz="43100"/>
            </a:lvl4pPr>
            <a:lvl5pPr lvl="4" algn="ctr">
              <a:spcBef>
                <a:spcPts val="0"/>
              </a:spcBef>
              <a:spcAft>
                <a:spcPts val="0"/>
              </a:spcAft>
              <a:buSzPts val="43100"/>
              <a:buNone/>
              <a:defRPr sz="43100"/>
            </a:lvl5pPr>
            <a:lvl6pPr lvl="5" algn="ctr">
              <a:spcBef>
                <a:spcPts val="0"/>
              </a:spcBef>
              <a:spcAft>
                <a:spcPts val="0"/>
              </a:spcAft>
              <a:buSzPts val="43100"/>
              <a:buNone/>
              <a:defRPr sz="43100"/>
            </a:lvl6pPr>
            <a:lvl7pPr lvl="6" algn="ctr">
              <a:spcBef>
                <a:spcPts val="0"/>
              </a:spcBef>
              <a:spcAft>
                <a:spcPts val="0"/>
              </a:spcAft>
              <a:buSzPts val="43100"/>
              <a:buNone/>
              <a:defRPr sz="43100"/>
            </a:lvl7pPr>
            <a:lvl8pPr lvl="7" algn="ctr">
              <a:spcBef>
                <a:spcPts val="0"/>
              </a:spcBef>
              <a:spcAft>
                <a:spcPts val="0"/>
              </a:spcAft>
              <a:buSzPts val="43100"/>
              <a:buNone/>
              <a:defRPr sz="43100"/>
            </a:lvl8pPr>
            <a:lvl9pPr lvl="8" algn="ctr">
              <a:spcBef>
                <a:spcPts val="0"/>
              </a:spcBef>
              <a:spcAft>
                <a:spcPts val="0"/>
              </a:spcAft>
              <a:buSzPts val="43100"/>
              <a:buNone/>
              <a:defRPr sz="431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1032046" y="13105313"/>
            <a:ext cx="28212000" cy="5408100"/>
          </a:xfrm>
          <a:prstGeom prst="rect">
            <a:avLst/>
          </a:prstGeom>
        </p:spPr>
        <p:txBody>
          <a:bodyPr anchorCtr="0" anchor="t" bIns="328500" lIns="328500" spcFirstLastPara="1" rIns="328500" wrap="square" tIns="328500">
            <a:normAutofit/>
          </a:bodyPr>
          <a:lstStyle>
            <a:lvl1pPr indent="-641350" lvl="0" marL="457200" algn="ctr">
              <a:spcBef>
                <a:spcPts val="0"/>
              </a:spcBef>
              <a:spcAft>
                <a:spcPts val="0"/>
              </a:spcAft>
              <a:buSzPts val="6500"/>
              <a:buChar char="●"/>
              <a:defRPr/>
            </a:lvl1pPr>
            <a:lvl2pPr indent="-546100" lvl="1" marL="914400" algn="ctr">
              <a:spcBef>
                <a:spcPts val="0"/>
              </a:spcBef>
              <a:spcAft>
                <a:spcPts val="0"/>
              </a:spcAft>
              <a:buSzPts val="5000"/>
              <a:buChar char="○"/>
              <a:defRPr/>
            </a:lvl2pPr>
            <a:lvl3pPr indent="-546100" lvl="2" marL="1371600" algn="ctr">
              <a:spcBef>
                <a:spcPts val="0"/>
              </a:spcBef>
              <a:spcAft>
                <a:spcPts val="0"/>
              </a:spcAft>
              <a:buSzPts val="5000"/>
              <a:buChar char="■"/>
              <a:defRPr/>
            </a:lvl3pPr>
            <a:lvl4pPr indent="-546100" lvl="3" marL="1828800" algn="ctr">
              <a:spcBef>
                <a:spcPts val="0"/>
              </a:spcBef>
              <a:spcAft>
                <a:spcPts val="0"/>
              </a:spcAft>
              <a:buSzPts val="5000"/>
              <a:buChar char="●"/>
              <a:defRPr/>
            </a:lvl4pPr>
            <a:lvl5pPr indent="-546100" lvl="4" marL="2286000" algn="ctr">
              <a:spcBef>
                <a:spcPts val="0"/>
              </a:spcBef>
              <a:spcAft>
                <a:spcPts val="0"/>
              </a:spcAft>
              <a:buSzPts val="5000"/>
              <a:buChar char="○"/>
              <a:defRPr/>
            </a:lvl5pPr>
            <a:lvl6pPr indent="-546100" lvl="5" marL="2743200" algn="ctr">
              <a:spcBef>
                <a:spcPts val="0"/>
              </a:spcBef>
              <a:spcAft>
                <a:spcPts val="0"/>
              </a:spcAft>
              <a:buSzPts val="5000"/>
              <a:buChar char="■"/>
              <a:defRPr/>
            </a:lvl6pPr>
            <a:lvl7pPr indent="-546100" lvl="6" marL="3200400" algn="ctr">
              <a:spcBef>
                <a:spcPts val="0"/>
              </a:spcBef>
              <a:spcAft>
                <a:spcPts val="0"/>
              </a:spcAft>
              <a:buSzPts val="5000"/>
              <a:buChar char="●"/>
              <a:defRPr/>
            </a:lvl7pPr>
            <a:lvl8pPr indent="-546100" lvl="7" marL="3657600" algn="ctr">
              <a:spcBef>
                <a:spcPts val="0"/>
              </a:spcBef>
              <a:spcAft>
                <a:spcPts val="0"/>
              </a:spcAft>
              <a:buSzPts val="5000"/>
              <a:buChar char="○"/>
              <a:defRPr/>
            </a:lvl8pPr>
            <a:lvl9pPr indent="-546100" lvl="8" marL="4114800" algn="ctr">
              <a:spcBef>
                <a:spcPts val="0"/>
              </a:spcBef>
              <a:spcAft>
                <a:spcPts val="0"/>
              </a:spcAft>
              <a:buSzPts val="50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28052508" y="19387232"/>
            <a:ext cx="1816800" cy="1636500"/>
          </a:xfrm>
          <a:prstGeom prst="rect">
            <a:avLst/>
          </a:prstGeom>
        </p:spPr>
        <p:txBody>
          <a:bodyPr anchorCtr="0" anchor="ctr" bIns="328500" lIns="328500" spcFirstLastPara="1" rIns="328500" wrap="square" tIns="3285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28052508" y="19387232"/>
            <a:ext cx="1816800" cy="1636500"/>
          </a:xfrm>
          <a:prstGeom prst="rect">
            <a:avLst/>
          </a:prstGeom>
        </p:spPr>
        <p:txBody>
          <a:bodyPr anchorCtr="0" anchor="ctr" bIns="328500" lIns="328500" spcFirstLastPara="1" rIns="328500" wrap="square" tIns="3285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1032046" y="8942117"/>
            <a:ext cx="28212000" cy="3499800"/>
          </a:xfrm>
          <a:prstGeom prst="rect">
            <a:avLst/>
          </a:prstGeom>
        </p:spPr>
        <p:txBody>
          <a:bodyPr anchorCtr="0" anchor="ctr" bIns="328500" lIns="328500" spcFirstLastPara="1" rIns="328500" wrap="square" tIns="3285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900"/>
              <a:buNone/>
              <a:defRPr sz="129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900"/>
              <a:buNone/>
              <a:defRPr sz="129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900"/>
              <a:buNone/>
              <a:defRPr sz="129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900"/>
              <a:buNone/>
              <a:defRPr sz="129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900"/>
              <a:buNone/>
              <a:defRPr sz="129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900"/>
              <a:buNone/>
              <a:defRPr sz="129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900"/>
              <a:buNone/>
              <a:defRPr sz="129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900"/>
              <a:buNone/>
              <a:defRPr sz="129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900"/>
              <a:buNone/>
              <a:defRPr sz="129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28052508" y="19387232"/>
            <a:ext cx="1816800" cy="1636500"/>
          </a:xfrm>
          <a:prstGeom prst="rect">
            <a:avLst/>
          </a:prstGeom>
        </p:spPr>
        <p:txBody>
          <a:bodyPr anchorCtr="0" anchor="ctr" bIns="328500" lIns="328500" spcFirstLastPara="1" rIns="328500" wrap="square" tIns="3285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1032046" y="1850183"/>
            <a:ext cx="28212000" cy="2381100"/>
          </a:xfrm>
          <a:prstGeom prst="rect">
            <a:avLst/>
          </a:prstGeom>
        </p:spPr>
        <p:txBody>
          <a:bodyPr anchorCtr="0" anchor="t" bIns="328500" lIns="328500" spcFirstLastPara="1" rIns="328500" wrap="square" tIns="3285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0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1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1032046" y="4791392"/>
            <a:ext cx="28212000" cy="14203500"/>
          </a:xfrm>
          <a:prstGeom prst="rect">
            <a:avLst/>
          </a:prstGeom>
        </p:spPr>
        <p:txBody>
          <a:bodyPr anchorCtr="0" anchor="t" bIns="328500" lIns="328500" spcFirstLastPara="1" rIns="328500" wrap="square" tIns="328500">
            <a:normAutofit/>
          </a:bodyPr>
          <a:lstStyle>
            <a:lvl1pPr indent="-641350" lvl="0" marL="457200">
              <a:spcBef>
                <a:spcPts val="0"/>
              </a:spcBef>
              <a:spcAft>
                <a:spcPts val="0"/>
              </a:spcAft>
              <a:buSzPts val="6500"/>
              <a:buChar char="●"/>
              <a:defRPr/>
            </a:lvl1pPr>
            <a:lvl2pPr indent="-546100" lvl="1" marL="914400">
              <a:spcBef>
                <a:spcPts val="0"/>
              </a:spcBef>
              <a:spcAft>
                <a:spcPts val="0"/>
              </a:spcAft>
              <a:buSzPts val="5000"/>
              <a:buChar char="○"/>
              <a:defRPr/>
            </a:lvl2pPr>
            <a:lvl3pPr indent="-546100" lvl="2" marL="1371600">
              <a:spcBef>
                <a:spcPts val="0"/>
              </a:spcBef>
              <a:spcAft>
                <a:spcPts val="0"/>
              </a:spcAft>
              <a:buSzPts val="5000"/>
              <a:buChar char="■"/>
              <a:defRPr/>
            </a:lvl3pPr>
            <a:lvl4pPr indent="-546100" lvl="3" marL="1828800">
              <a:spcBef>
                <a:spcPts val="0"/>
              </a:spcBef>
              <a:spcAft>
                <a:spcPts val="0"/>
              </a:spcAft>
              <a:buSzPts val="5000"/>
              <a:buChar char="●"/>
              <a:defRPr/>
            </a:lvl4pPr>
            <a:lvl5pPr indent="-546100" lvl="4" marL="2286000">
              <a:spcBef>
                <a:spcPts val="0"/>
              </a:spcBef>
              <a:spcAft>
                <a:spcPts val="0"/>
              </a:spcAft>
              <a:buSzPts val="5000"/>
              <a:buChar char="○"/>
              <a:defRPr/>
            </a:lvl5pPr>
            <a:lvl6pPr indent="-546100" lvl="5" marL="2743200">
              <a:spcBef>
                <a:spcPts val="0"/>
              </a:spcBef>
              <a:spcAft>
                <a:spcPts val="0"/>
              </a:spcAft>
              <a:buSzPts val="5000"/>
              <a:buChar char="■"/>
              <a:defRPr/>
            </a:lvl6pPr>
            <a:lvl7pPr indent="-546100" lvl="6" marL="3200400">
              <a:spcBef>
                <a:spcPts val="0"/>
              </a:spcBef>
              <a:spcAft>
                <a:spcPts val="0"/>
              </a:spcAft>
              <a:buSzPts val="5000"/>
              <a:buChar char="●"/>
              <a:defRPr/>
            </a:lvl7pPr>
            <a:lvl8pPr indent="-546100" lvl="7" marL="3657600">
              <a:spcBef>
                <a:spcPts val="0"/>
              </a:spcBef>
              <a:spcAft>
                <a:spcPts val="0"/>
              </a:spcAft>
              <a:buSzPts val="5000"/>
              <a:buChar char="○"/>
              <a:defRPr/>
            </a:lvl8pPr>
            <a:lvl9pPr indent="-546100" lvl="8" marL="4114800">
              <a:spcBef>
                <a:spcPts val="0"/>
              </a:spcBef>
              <a:spcAft>
                <a:spcPts val="0"/>
              </a:spcAft>
              <a:buSzPts val="50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28052508" y="19387232"/>
            <a:ext cx="1816800" cy="1636500"/>
          </a:xfrm>
          <a:prstGeom prst="rect">
            <a:avLst/>
          </a:prstGeom>
        </p:spPr>
        <p:txBody>
          <a:bodyPr anchorCtr="0" anchor="ctr" bIns="328500" lIns="328500" spcFirstLastPara="1" rIns="328500" wrap="square" tIns="3285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1032046" y="1850183"/>
            <a:ext cx="28212000" cy="2381100"/>
          </a:xfrm>
          <a:prstGeom prst="rect">
            <a:avLst/>
          </a:prstGeom>
        </p:spPr>
        <p:txBody>
          <a:bodyPr anchorCtr="0" anchor="t" bIns="328500" lIns="328500" spcFirstLastPara="1" rIns="328500" wrap="square" tIns="3285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0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1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1032046" y="4791392"/>
            <a:ext cx="13243800" cy="14203500"/>
          </a:xfrm>
          <a:prstGeom prst="rect">
            <a:avLst/>
          </a:prstGeom>
        </p:spPr>
        <p:txBody>
          <a:bodyPr anchorCtr="0" anchor="t" bIns="328500" lIns="328500" spcFirstLastPara="1" rIns="328500" wrap="square" tIns="328500">
            <a:normAutofit/>
          </a:bodyPr>
          <a:lstStyle>
            <a:lvl1pPr indent="-546100" lvl="0" marL="457200">
              <a:spcBef>
                <a:spcPts val="0"/>
              </a:spcBef>
              <a:spcAft>
                <a:spcPts val="0"/>
              </a:spcAft>
              <a:buSzPts val="5000"/>
              <a:buChar char="●"/>
              <a:defRPr sz="5000"/>
            </a:lvl1pPr>
            <a:lvl2pPr indent="-501650" lvl="1" marL="914400">
              <a:spcBef>
                <a:spcPts val="0"/>
              </a:spcBef>
              <a:spcAft>
                <a:spcPts val="0"/>
              </a:spcAft>
              <a:buSzPts val="4300"/>
              <a:buChar char="○"/>
              <a:defRPr sz="4300"/>
            </a:lvl2pPr>
            <a:lvl3pPr indent="-501650" lvl="2" marL="1371600">
              <a:spcBef>
                <a:spcPts val="0"/>
              </a:spcBef>
              <a:spcAft>
                <a:spcPts val="0"/>
              </a:spcAft>
              <a:buSzPts val="4300"/>
              <a:buChar char="■"/>
              <a:defRPr sz="4300"/>
            </a:lvl3pPr>
            <a:lvl4pPr indent="-501650" lvl="3" marL="1828800">
              <a:spcBef>
                <a:spcPts val="0"/>
              </a:spcBef>
              <a:spcAft>
                <a:spcPts val="0"/>
              </a:spcAft>
              <a:buSzPts val="4300"/>
              <a:buChar char="●"/>
              <a:defRPr sz="4300"/>
            </a:lvl4pPr>
            <a:lvl5pPr indent="-501650" lvl="4" marL="2286000">
              <a:spcBef>
                <a:spcPts val="0"/>
              </a:spcBef>
              <a:spcAft>
                <a:spcPts val="0"/>
              </a:spcAft>
              <a:buSzPts val="4300"/>
              <a:buChar char="○"/>
              <a:defRPr sz="4300"/>
            </a:lvl5pPr>
            <a:lvl6pPr indent="-501650" lvl="5" marL="2743200">
              <a:spcBef>
                <a:spcPts val="0"/>
              </a:spcBef>
              <a:spcAft>
                <a:spcPts val="0"/>
              </a:spcAft>
              <a:buSzPts val="4300"/>
              <a:buChar char="■"/>
              <a:defRPr sz="4300"/>
            </a:lvl6pPr>
            <a:lvl7pPr indent="-501650" lvl="6" marL="3200400">
              <a:spcBef>
                <a:spcPts val="0"/>
              </a:spcBef>
              <a:spcAft>
                <a:spcPts val="0"/>
              </a:spcAft>
              <a:buSzPts val="4300"/>
              <a:buChar char="●"/>
              <a:defRPr sz="4300"/>
            </a:lvl7pPr>
            <a:lvl8pPr indent="-501650" lvl="7" marL="3657600">
              <a:spcBef>
                <a:spcPts val="0"/>
              </a:spcBef>
              <a:spcAft>
                <a:spcPts val="0"/>
              </a:spcAft>
              <a:buSzPts val="4300"/>
              <a:buChar char="○"/>
              <a:defRPr sz="4300"/>
            </a:lvl8pPr>
            <a:lvl9pPr indent="-501650" lvl="8" marL="4114800">
              <a:spcBef>
                <a:spcPts val="0"/>
              </a:spcBef>
              <a:spcAft>
                <a:spcPts val="0"/>
              </a:spcAft>
              <a:buSzPts val="4300"/>
              <a:buChar char="■"/>
              <a:defRPr sz="43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16000191" y="4791392"/>
            <a:ext cx="13243800" cy="14203500"/>
          </a:xfrm>
          <a:prstGeom prst="rect">
            <a:avLst/>
          </a:prstGeom>
        </p:spPr>
        <p:txBody>
          <a:bodyPr anchorCtr="0" anchor="t" bIns="328500" lIns="328500" spcFirstLastPara="1" rIns="328500" wrap="square" tIns="328500">
            <a:normAutofit/>
          </a:bodyPr>
          <a:lstStyle>
            <a:lvl1pPr indent="-546100" lvl="0" marL="457200">
              <a:spcBef>
                <a:spcPts val="0"/>
              </a:spcBef>
              <a:spcAft>
                <a:spcPts val="0"/>
              </a:spcAft>
              <a:buSzPts val="5000"/>
              <a:buChar char="●"/>
              <a:defRPr sz="5000"/>
            </a:lvl1pPr>
            <a:lvl2pPr indent="-501650" lvl="1" marL="914400">
              <a:spcBef>
                <a:spcPts val="0"/>
              </a:spcBef>
              <a:spcAft>
                <a:spcPts val="0"/>
              </a:spcAft>
              <a:buSzPts val="4300"/>
              <a:buChar char="○"/>
              <a:defRPr sz="4300"/>
            </a:lvl2pPr>
            <a:lvl3pPr indent="-501650" lvl="2" marL="1371600">
              <a:spcBef>
                <a:spcPts val="0"/>
              </a:spcBef>
              <a:spcAft>
                <a:spcPts val="0"/>
              </a:spcAft>
              <a:buSzPts val="4300"/>
              <a:buChar char="■"/>
              <a:defRPr sz="4300"/>
            </a:lvl3pPr>
            <a:lvl4pPr indent="-501650" lvl="3" marL="1828800">
              <a:spcBef>
                <a:spcPts val="0"/>
              </a:spcBef>
              <a:spcAft>
                <a:spcPts val="0"/>
              </a:spcAft>
              <a:buSzPts val="4300"/>
              <a:buChar char="●"/>
              <a:defRPr sz="4300"/>
            </a:lvl4pPr>
            <a:lvl5pPr indent="-501650" lvl="4" marL="2286000">
              <a:spcBef>
                <a:spcPts val="0"/>
              </a:spcBef>
              <a:spcAft>
                <a:spcPts val="0"/>
              </a:spcAft>
              <a:buSzPts val="4300"/>
              <a:buChar char="○"/>
              <a:defRPr sz="4300"/>
            </a:lvl5pPr>
            <a:lvl6pPr indent="-501650" lvl="5" marL="2743200">
              <a:spcBef>
                <a:spcPts val="0"/>
              </a:spcBef>
              <a:spcAft>
                <a:spcPts val="0"/>
              </a:spcAft>
              <a:buSzPts val="4300"/>
              <a:buChar char="■"/>
              <a:defRPr sz="4300"/>
            </a:lvl6pPr>
            <a:lvl7pPr indent="-501650" lvl="6" marL="3200400">
              <a:spcBef>
                <a:spcPts val="0"/>
              </a:spcBef>
              <a:spcAft>
                <a:spcPts val="0"/>
              </a:spcAft>
              <a:buSzPts val="4300"/>
              <a:buChar char="●"/>
              <a:defRPr sz="4300"/>
            </a:lvl7pPr>
            <a:lvl8pPr indent="-501650" lvl="7" marL="3657600">
              <a:spcBef>
                <a:spcPts val="0"/>
              </a:spcBef>
              <a:spcAft>
                <a:spcPts val="0"/>
              </a:spcAft>
              <a:buSzPts val="4300"/>
              <a:buChar char="○"/>
              <a:defRPr sz="4300"/>
            </a:lvl8pPr>
            <a:lvl9pPr indent="-501650" lvl="8" marL="4114800">
              <a:spcBef>
                <a:spcPts val="0"/>
              </a:spcBef>
              <a:spcAft>
                <a:spcPts val="0"/>
              </a:spcAft>
              <a:buSzPts val="4300"/>
              <a:buChar char="■"/>
              <a:defRPr sz="43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28052508" y="19387232"/>
            <a:ext cx="1816800" cy="1636500"/>
          </a:xfrm>
          <a:prstGeom prst="rect">
            <a:avLst/>
          </a:prstGeom>
        </p:spPr>
        <p:txBody>
          <a:bodyPr anchorCtr="0" anchor="ctr" bIns="328500" lIns="328500" spcFirstLastPara="1" rIns="328500" wrap="square" tIns="3285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1032046" y="1850183"/>
            <a:ext cx="28212000" cy="2381100"/>
          </a:xfrm>
          <a:prstGeom prst="rect">
            <a:avLst/>
          </a:prstGeom>
        </p:spPr>
        <p:txBody>
          <a:bodyPr anchorCtr="0" anchor="t" bIns="328500" lIns="328500" spcFirstLastPara="1" rIns="328500" wrap="square" tIns="3285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0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1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28052508" y="19387232"/>
            <a:ext cx="1816800" cy="1636500"/>
          </a:xfrm>
          <a:prstGeom prst="rect">
            <a:avLst/>
          </a:prstGeom>
        </p:spPr>
        <p:txBody>
          <a:bodyPr anchorCtr="0" anchor="ctr" bIns="328500" lIns="328500" spcFirstLastPara="1" rIns="328500" wrap="square" tIns="3285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1032046" y="2309896"/>
            <a:ext cx="9297300" cy="3141900"/>
          </a:xfrm>
          <a:prstGeom prst="rect">
            <a:avLst/>
          </a:prstGeom>
        </p:spPr>
        <p:txBody>
          <a:bodyPr anchorCtr="0" anchor="b" bIns="328500" lIns="328500" spcFirstLastPara="1" rIns="328500" wrap="square" tIns="3285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1pPr>
            <a:lvl2pPr lvl="1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2pPr>
            <a:lvl3pPr lvl="2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3pPr>
            <a:lvl4pPr lvl="3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4pPr>
            <a:lvl5pPr lvl="4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5pPr>
            <a:lvl6pPr lvl="5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6pPr>
            <a:lvl7pPr lvl="6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7pPr>
            <a:lvl8pPr lvl="7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8pPr>
            <a:lvl9pPr lvl="8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1032046" y="5777235"/>
            <a:ext cx="9297300" cy="13218300"/>
          </a:xfrm>
          <a:prstGeom prst="rect">
            <a:avLst/>
          </a:prstGeom>
        </p:spPr>
        <p:txBody>
          <a:bodyPr anchorCtr="0" anchor="t" bIns="328500" lIns="328500" spcFirstLastPara="1" rIns="328500" wrap="square" tIns="328500">
            <a:normAutofit/>
          </a:bodyPr>
          <a:lstStyle>
            <a:lvl1pPr indent="-501650" lvl="0" marL="457200">
              <a:spcBef>
                <a:spcPts val="0"/>
              </a:spcBef>
              <a:spcAft>
                <a:spcPts val="0"/>
              </a:spcAft>
              <a:buSzPts val="4300"/>
              <a:buChar char="●"/>
              <a:defRPr sz="4300"/>
            </a:lvl1pPr>
            <a:lvl2pPr indent="-501650" lvl="1" marL="914400">
              <a:spcBef>
                <a:spcPts val="0"/>
              </a:spcBef>
              <a:spcAft>
                <a:spcPts val="0"/>
              </a:spcAft>
              <a:buSzPts val="4300"/>
              <a:buChar char="○"/>
              <a:defRPr sz="4300"/>
            </a:lvl2pPr>
            <a:lvl3pPr indent="-501650" lvl="2" marL="1371600">
              <a:spcBef>
                <a:spcPts val="0"/>
              </a:spcBef>
              <a:spcAft>
                <a:spcPts val="0"/>
              </a:spcAft>
              <a:buSzPts val="4300"/>
              <a:buChar char="■"/>
              <a:defRPr sz="4300"/>
            </a:lvl3pPr>
            <a:lvl4pPr indent="-501650" lvl="3" marL="1828800">
              <a:spcBef>
                <a:spcPts val="0"/>
              </a:spcBef>
              <a:spcAft>
                <a:spcPts val="0"/>
              </a:spcAft>
              <a:buSzPts val="4300"/>
              <a:buChar char="●"/>
              <a:defRPr sz="4300"/>
            </a:lvl4pPr>
            <a:lvl5pPr indent="-501650" lvl="4" marL="2286000">
              <a:spcBef>
                <a:spcPts val="0"/>
              </a:spcBef>
              <a:spcAft>
                <a:spcPts val="0"/>
              </a:spcAft>
              <a:buSzPts val="4300"/>
              <a:buChar char="○"/>
              <a:defRPr sz="4300"/>
            </a:lvl5pPr>
            <a:lvl6pPr indent="-501650" lvl="5" marL="2743200">
              <a:spcBef>
                <a:spcPts val="0"/>
              </a:spcBef>
              <a:spcAft>
                <a:spcPts val="0"/>
              </a:spcAft>
              <a:buSzPts val="4300"/>
              <a:buChar char="■"/>
              <a:defRPr sz="4300"/>
            </a:lvl6pPr>
            <a:lvl7pPr indent="-501650" lvl="6" marL="3200400">
              <a:spcBef>
                <a:spcPts val="0"/>
              </a:spcBef>
              <a:spcAft>
                <a:spcPts val="0"/>
              </a:spcAft>
              <a:buSzPts val="4300"/>
              <a:buChar char="●"/>
              <a:defRPr sz="4300"/>
            </a:lvl7pPr>
            <a:lvl8pPr indent="-501650" lvl="7" marL="3657600">
              <a:spcBef>
                <a:spcPts val="0"/>
              </a:spcBef>
              <a:spcAft>
                <a:spcPts val="0"/>
              </a:spcAft>
              <a:buSzPts val="4300"/>
              <a:buChar char="○"/>
              <a:defRPr sz="4300"/>
            </a:lvl8pPr>
            <a:lvl9pPr indent="-501650" lvl="8" marL="4114800">
              <a:spcBef>
                <a:spcPts val="0"/>
              </a:spcBef>
              <a:spcAft>
                <a:spcPts val="0"/>
              </a:spcAft>
              <a:buSzPts val="4300"/>
              <a:buChar char="■"/>
              <a:defRPr sz="43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28052508" y="19387232"/>
            <a:ext cx="1816800" cy="1636500"/>
          </a:xfrm>
          <a:prstGeom prst="rect">
            <a:avLst/>
          </a:prstGeom>
        </p:spPr>
        <p:txBody>
          <a:bodyPr anchorCtr="0" anchor="ctr" bIns="328500" lIns="328500" spcFirstLastPara="1" rIns="328500" wrap="square" tIns="3285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1623229" y="1871490"/>
            <a:ext cx="21084000" cy="17007300"/>
          </a:xfrm>
          <a:prstGeom prst="rect">
            <a:avLst/>
          </a:prstGeom>
        </p:spPr>
        <p:txBody>
          <a:bodyPr anchorCtr="0" anchor="ctr" bIns="328500" lIns="328500" spcFirstLastPara="1" rIns="328500" wrap="square" tIns="3285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7200"/>
              <a:buNone/>
              <a:defRPr sz="17200"/>
            </a:lvl1pPr>
            <a:lvl2pPr lvl="1">
              <a:spcBef>
                <a:spcPts val="0"/>
              </a:spcBef>
              <a:spcAft>
                <a:spcPts val="0"/>
              </a:spcAft>
              <a:buSzPts val="17200"/>
              <a:buNone/>
              <a:defRPr sz="17200"/>
            </a:lvl2pPr>
            <a:lvl3pPr lvl="2">
              <a:spcBef>
                <a:spcPts val="0"/>
              </a:spcBef>
              <a:spcAft>
                <a:spcPts val="0"/>
              </a:spcAft>
              <a:buSzPts val="17200"/>
              <a:buNone/>
              <a:defRPr sz="17200"/>
            </a:lvl3pPr>
            <a:lvl4pPr lvl="3">
              <a:spcBef>
                <a:spcPts val="0"/>
              </a:spcBef>
              <a:spcAft>
                <a:spcPts val="0"/>
              </a:spcAft>
              <a:buSzPts val="17200"/>
              <a:buNone/>
              <a:defRPr sz="17200"/>
            </a:lvl4pPr>
            <a:lvl5pPr lvl="4">
              <a:spcBef>
                <a:spcPts val="0"/>
              </a:spcBef>
              <a:spcAft>
                <a:spcPts val="0"/>
              </a:spcAft>
              <a:buSzPts val="17200"/>
              <a:buNone/>
              <a:defRPr sz="17200"/>
            </a:lvl5pPr>
            <a:lvl6pPr lvl="5">
              <a:spcBef>
                <a:spcPts val="0"/>
              </a:spcBef>
              <a:spcAft>
                <a:spcPts val="0"/>
              </a:spcAft>
              <a:buSzPts val="17200"/>
              <a:buNone/>
              <a:defRPr sz="17200"/>
            </a:lvl6pPr>
            <a:lvl7pPr lvl="6">
              <a:spcBef>
                <a:spcPts val="0"/>
              </a:spcBef>
              <a:spcAft>
                <a:spcPts val="0"/>
              </a:spcAft>
              <a:buSzPts val="17200"/>
              <a:buNone/>
              <a:defRPr sz="17200"/>
            </a:lvl7pPr>
            <a:lvl8pPr lvl="7">
              <a:spcBef>
                <a:spcPts val="0"/>
              </a:spcBef>
              <a:spcAft>
                <a:spcPts val="0"/>
              </a:spcAft>
              <a:buSzPts val="17200"/>
              <a:buNone/>
              <a:defRPr sz="17200"/>
            </a:lvl8pPr>
            <a:lvl9pPr lvl="8">
              <a:spcBef>
                <a:spcPts val="0"/>
              </a:spcBef>
              <a:spcAft>
                <a:spcPts val="0"/>
              </a:spcAft>
              <a:buSzPts val="17200"/>
              <a:buNone/>
              <a:defRPr sz="172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28052508" y="19387232"/>
            <a:ext cx="1816800" cy="1636500"/>
          </a:xfrm>
          <a:prstGeom prst="rect">
            <a:avLst/>
          </a:prstGeom>
        </p:spPr>
        <p:txBody>
          <a:bodyPr anchorCtr="0" anchor="ctr" bIns="328500" lIns="328500" spcFirstLastPara="1" rIns="328500" wrap="square" tIns="3285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15138000" y="-520"/>
            <a:ext cx="15138000" cy="2138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328500" lIns="328500" spcFirstLastPara="1" rIns="328500" wrap="square" tIns="328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879077" y="5126901"/>
            <a:ext cx="13393800" cy="6162600"/>
          </a:xfrm>
          <a:prstGeom prst="rect">
            <a:avLst/>
          </a:prstGeom>
        </p:spPr>
        <p:txBody>
          <a:bodyPr anchorCtr="0" anchor="b" bIns="328500" lIns="328500" spcFirstLastPara="1" rIns="328500" wrap="square" tIns="3285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5100"/>
              <a:buNone/>
              <a:defRPr sz="15100"/>
            </a:lvl1pPr>
            <a:lvl2pPr lvl="1" algn="ctr">
              <a:spcBef>
                <a:spcPts val="0"/>
              </a:spcBef>
              <a:spcAft>
                <a:spcPts val="0"/>
              </a:spcAft>
              <a:buSzPts val="15100"/>
              <a:buNone/>
              <a:defRPr sz="15100"/>
            </a:lvl2pPr>
            <a:lvl3pPr lvl="2" algn="ctr">
              <a:spcBef>
                <a:spcPts val="0"/>
              </a:spcBef>
              <a:spcAft>
                <a:spcPts val="0"/>
              </a:spcAft>
              <a:buSzPts val="15100"/>
              <a:buNone/>
              <a:defRPr sz="15100"/>
            </a:lvl3pPr>
            <a:lvl4pPr lvl="3" algn="ctr">
              <a:spcBef>
                <a:spcPts val="0"/>
              </a:spcBef>
              <a:spcAft>
                <a:spcPts val="0"/>
              </a:spcAft>
              <a:buSzPts val="15100"/>
              <a:buNone/>
              <a:defRPr sz="15100"/>
            </a:lvl4pPr>
            <a:lvl5pPr lvl="4" algn="ctr">
              <a:spcBef>
                <a:spcPts val="0"/>
              </a:spcBef>
              <a:spcAft>
                <a:spcPts val="0"/>
              </a:spcAft>
              <a:buSzPts val="15100"/>
              <a:buNone/>
              <a:defRPr sz="15100"/>
            </a:lvl5pPr>
            <a:lvl6pPr lvl="5" algn="ctr">
              <a:spcBef>
                <a:spcPts val="0"/>
              </a:spcBef>
              <a:spcAft>
                <a:spcPts val="0"/>
              </a:spcAft>
              <a:buSzPts val="15100"/>
              <a:buNone/>
              <a:defRPr sz="15100"/>
            </a:lvl6pPr>
            <a:lvl7pPr lvl="6" algn="ctr">
              <a:spcBef>
                <a:spcPts val="0"/>
              </a:spcBef>
              <a:spcAft>
                <a:spcPts val="0"/>
              </a:spcAft>
              <a:buSzPts val="15100"/>
              <a:buNone/>
              <a:defRPr sz="15100"/>
            </a:lvl7pPr>
            <a:lvl8pPr lvl="7" algn="ctr">
              <a:spcBef>
                <a:spcPts val="0"/>
              </a:spcBef>
              <a:spcAft>
                <a:spcPts val="0"/>
              </a:spcAft>
              <a:buSzPts val="15100"/>
              <a:buNone/>
              <a:defRPr sz="15100"/>
            </a:lvl8pPr>
            <a:lvl9pPr lvl="8" algn="ctr">
              <a:spcBef>
                <a:spcPts val="0"/>
              </a:spcBef>
              <a:spcAft>
                <a:spcPts val="0"/>
              </a:spcAft>
              <a:buSzPts val="15100"/>
              <a:buNone/>
              <a:defRPr sz="151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879077" y="11653729"/>
            <a:ext cx="13393800" cy="5134800"/>
          </a:xfrm>
          <a:prstGeom prst="rect">
            <a:avLst/>
          </a:prstGeom>
        </p:spPr>
        <p:txBody>
          <a:bodyPr anchorCtr="0" anchor="t" bIns="328500" lIns="328500" spcFirstLastPara="1" rIns="328500" wrap="square" tIns="3285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16354801" y="3010328"/>
            <a:ext cx="12704400" cy="15362400"/>
          </a:xfrm>
          <a:prstGeom prst="rect">
            <a:avLst/>
          </a:prstGeom>
        </p:spPr>
        <p:txBody>
          <a:bodyPr anchorCtr="0" anchor="ctr" bIns="328500" lIns="328500" spcFirstLastPara="1" rIns="328500" wrap="square" tIns="328500">
            <a:normAutofit/>
          </a:bodyPr>
          <a:lstStyle>
            <a:lvl1pPr indent="-641350" lvl="0" marL="457200">
              <a:spcBef>
                <a:spcPts val="0"/>
              </a:spcBef>
              <a:spcAft>
                <a:spcPts val="0"/>
              </a:spcAft>
              <a:buSzPts val="6500"/>
              <a:buChar char="●"/>
              <a:defRPr/>
            </a:lvl1pPr>
            <a:lvl2pPr indent="-546100" lvl="1" marL="914400">
              <a:spcBef>
                <a:spcPts val="0"/>
              </a:spcBef>
              <a:spcAft>
                <a:spcPts val="0"/>
              </a:spcAft>
              <a:buSzPts val="5000"/>
              <a:buChar char="○"/>
              <a:defRPr/>
            </a:lvl2pPr>
            <a:lvl3pPr indent="-546100" lvl="2" marL="1371600">
              <a:spcBef>
                <a:spcPts val="0"/>
              </a:spcBef>
              <a:spcAft>
                <a:spcPts val="0"/>
              </a:spcAft>
              <a:buSzPts val="5000"/>
              <a:buChar char="■"/>
              <a:defRPr/>
            </a:lvl3pPr>
            <a:lvl4pPr indent="-546100" lvl="3" marL="1828800">
              <a:spcBef>
                <a:spcPts val="0"/>
              </a:spcBef>
              <a:spcAft>
                <a:spcPts val="0"/>
              </a:spcAft>
              <a:buSzPts val="5000"/>
              <a:buChar char="●"/>
              <a:defRPr/>
            </a:lvl4pPr>
            <a:lvl5pPr indent="-546100" lvl="4" marL="2286000">
              <a:spcBef>
                <a:spcPts val="0"/>
              </a:spcBef>
              <a:spcAft>
                <a:spcPts val="0"/>
              </a:spcAft>
              <a:buSzPts val="5000"/>
              <a:buChar char="○"/>
              <a:defRPr/>
            </a:lvl5pPr>
            <a:lvl6pPr indent="-546100" lvl="5" marL="2743200">
              <a:spcBef>
                <a:spcPts val="0"/>
              </a:spcBef>
              <a:spcAft>
                <a:spcPts val="0"/>
              </a:spcAft>
              <a:buSzPts val="5000"/>
              <a:buChar char="■"/>
              <a:defRPr/>
            </a:lvl6pPr>
            <a:lvl7pPr indent="-546100" lvl="6" marL="3200400">
              <a:spcBef>
                <a:spcPts val="0"/>
              </a:spcBef>
              <a:spcAft>
                <a:spcPts val="0"/>
              </a:spcAft>
              <a:buSzPts val="5000"/>
              <a:buChar char="●"/>
              <a:defRPr/>
            </a:lvl7pPr>
            <a:lvl8pPr indent="-546100" lvl="7" marL="3657600">
              <a:spcBef>
                <a:spcPts val="0"/>
              </a:spcBef>
              <a:spcAft>
                <a:spcPts val="0"/>
              </a:spcAft>
              <a:buSzPts val="5000"/>
              <a:buChar char="○"/>
              <a:defRPr/>
            </a:lvl8pPr>
            <a:lvl9pPr indent="-546100" lvl="8" marL="4114800">
              <a:spcBef>
                <a:spcPts val="0"/>
              </a:spcBef>
              <a:spcAft>
                <a:spcPts val="0"/>
              </a:spcAft>
              <a:buSzPts val="50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28052508" y="19387232"/>
            <a:ext cx="1816800" cy="1636500"/>
          </a:xfrm>
          <a:prstGeom prst="rect">
            <a:avLst/>
          </a:prstGeom>
        </p:spPr>
        <p:txBody>
          <a:bodyPr anchorCtr="0" anchor="ctr" bIns="328500" lIns="328500" spcFirstLastPara="1" rIns="328500" wrap="square" tIns="3285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1032046" y="17588532"/>
            <a:ext cx="19862100" cy="2515800"/>
          </a:xfrm>
          <a:prstGeom prst="rect">
            <a:avLst/>
          </a:prstGeom>
        </p:spPr>
        <p:txBody>
          <a:bodyPr anchorCtr="0" anchor="ctr" bIns="328500" lIns="328500" spcFirstLastPara="1" rIns="328500" wrap="square" tIns="3285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28052508" y="19387232"/>
            <a:ext cx="1816800" cy="1636500"/>
          </a:xfrm>
          <a:prstGeom prst="rect">
            <a:avLst/>
          </a:prstGeom>
        </p:spPr>
        <p:txBody>
          <a:bodyPr anchorCtr="0" anchor="ctr" bIns="328500" lIns="328500" spcFirstLastPara="1" rIns="328500" wrap="square" tIns="3285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032046" y="1850183"/>
            <a:ext cx="28212000" cy="23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328500" lIns="328500" spcFirstLastPara="1" rIns="328500" wrap="square" tIns="3285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00"/>
              <a:buNone/>
              <a:defRPr sz="101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00"/>
              <a:buNone/>
              <a:defRPr sz="101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00"/>
              <a:buNone/>
              <a:defRPr sz="101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00"/>
              <a:buNone/>
              <a:defRPr sz="101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00"/>
              <a:buNone/>
              <a:defRPr sz="101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00"/>
              <a:buNone/>
              <a:defRPr sz="101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00"/>
              <a:buNone/>
              <a:defRPr sz="101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00"/>
              <a:buNone/>
              <a:defRPr sz="101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00"/>
              <a:buNone/>
              <a:defRPr sz="10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032046" y="4791392"/>
            <a:ext cx="28212000" cy="142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28500" lIns="328500" spcFirstLastPara="1" rIns="328500" wrap="square" tIns="328500">
            <a:normAutofit/>
          </a:bodyPr>
          <a:lstStyle>
            <a:lvl1pPr indent="-6413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500"/>
              <a:buChar char="●"/>
              <a:defRPr sz="6500">
                <a:solidFill>
                  <a:schemeClr val="dk2"/>
                </a:solidFill>
              </a:defRPr>
            </a:lvl1pPr>
            <a:lvl2pPr indent="-5461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Char char="○"/>
              <a:defRPr sz="5000">
                <a:solidFill>
                  <a:schemeClr val="dk2"/>
                </a:solidFill>
              </a:defRPr>
            </a:lvl2pPr>
            <a:lvl3pPr indent="-5461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Char char="■"/>
              <a:defRPr sz="5000">
                <a:solidFill>
                  <a:schemeClr val="dk2"/>
                </a:solidFill>
              </a:defRPr>
            </a:lvl3pPr>
            <a:lvl4pPr indent="-5461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Char char="●"/>
              <a:defRPr sz="5000">
                <a:solidFill>
                  <a:schemeClr val="dk2"/>
                </a:solidFill>
              </a:defRPr>
            </a:lvl4pPr>
            <a:lvl5pPr indent="-5461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Char char="○"/>
              <a:defRPr sz="5000">
                <a:solidFill>
                  <a:schemeClr val="dk2"/>
                </a:solidFill>
              </a:defRPr>
            </a:lvl5pPr>
            <a:lvl6pPr indent="-5461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Char char="■"/>
              <a:defRPr sz="5000">
                <a:solidFill>
                  <a:schemeClr val="dk2"/>
                </a:solidFill>
              </a:defRPr>
            </a:lvl6pPr>
            <a:lvl7pPr indent="-5461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Char char="●"/>
              <a:defRPr sz="5000">
                <a:solidFill>
                  <a:schemeClr val="dk2"/>
                </a:solidFill>
              </a:defRPr>
            </a:lvl7pPr>
            <a:lvl8pPr indent="-5461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Char char="○"/>
              <a:defRPr sz="5000">
                <a:solidFill>
                  <a:schemeClr val="dk2"/>
                </a:solidFill>
              </a:defRPr>
            </a:lvl8pPr>
            <a:lvl9pPr indent="-5461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Char char="■"/>
              <a:defRPr sz="5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28052508" y="19387232"/>
            <a:ext cx="1816800" cy="163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8500" lIns="328500" spcFirstLastPara="1" rIns="328500" wrap="square" tIns="328500">
            <a:normAutofit/>
          </a:bodyPr>
          <a:lstStyle>
            <a:lvl1pPr lvl="0" algn="r">
              <a:buNone/>
              <a:defRPr sz="3600">
                <a:solidFill>
                  <a:schemeClr val="dk2"/>
                </a:solidFill>
              </a:defRPr>
            </a:lvl1pPr>
            <a:lvl2pPr lvl="1" algn="r">
              <a:buNone/>
              <a:defRPr sz="3600">
                <a:solidFill>
                  <a:schemeClr val="dk2"/>
                </a:solidFill>
              </a:defRPr>
            </a:lvl2pPr>
            <a:lvl3pPr lvl="2" algn="r">
              <a:buNone/>
              <a:defRPr sz="3600">
                <a:solidFill>
                  <a:schemeClr val="dk2"/>
                </a:solidFill>
              </a:defRPr>
            </a:lvl3pPr>
            <a:lvl4pPr lvl="3" algn="r">
              <a:buNone/>
              <a:defRPr sz="3600">
                <a:solidFill>
                  <a:schemeClr val="dk2"/>
                </a:solidFill>
              </a:defRPr>
            </a:lvl4pPr>
            <a:lvl5pPr lvl="4" algn="r">
              <a:buNone/>
              <a:defRPr sz="3600">
                <a:solidFill>
                  <a:schemeClr val="dk2"/>
                </a:solidFill>
              </a:defRPr>
            </a:lvl5pPr>
            <a:lvl6pPr lvl="5" algn="r">
              <a:buNone/>
              <a:defRPr sz="3600">
                <a:solidFill>
                  <a:schemeClr val="dk2"/>
                </a:solidFill>
              </a:defRPr>
            </a:lvl6pPr>
            <a:lvl7pPr lvl="6" algn="r">
              <a:buNone/>
              <a:defRPr sz="3600">
                <a:solidFill>
                  <a:schemeClr val="dk2"/>
                </a:solidFill>
              </a:defRPr>
            </a:lvl7pPr>
            <a:lvl8pPr lvl="7" algn="r">
              <a:buNone/>
              <a:defRPr sz="3600">
                <a:solidFill>
                  <a:schemeClr val="dk2"/>
                </a:solidFill>
              </a:defRPr>
            </a:lvl8pPr>
            <a:lvl9pPr lvl="8" algn="r">
              <a:buNone/>
              <a:defRPr sz="36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5.jpg"/><Relationship Id="rId5" Type="http://schemas.openxmlformats.org/officeDocument/2006/relationships/image" Target="../media/image3.jpg"/><Relationship Id="rId6" Type="http://schemas.openxmlformats.org/officeDocument/2006/relationships/image" Target="../media/image2.jpg"/><Relationship Id="rId7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2685325" y="413300"/>
            <a:ext cx="24352200" cy="2163000"/>
          </a:xfrm>
          <a:prstGeom prst="rect">
            <a:avLst/>
          </a:prstGeom>
          <a:noFill/>
        </p:spPr>
        <p:txBody>
          <a:bodyPr anchorCtr="0" anchor="t" bIns="328500" lIns="328500" spcFirstLastPara="1" rIns="328500" wrap="square" tIns="3285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rgbClr val="3D85C6"/>
                </a:solidFill>
              </a:rPr>
              <a:t>Securing IoT Servers: Shallow vs. Deep Neural Network Architectures</a:t>
            </a:r>
            <a:endParaRPr b="1" sz="5000">
              <a:solidFill>
                <a:srgbClr val="3D85C6"/>
              </a:solidFill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Niranjan W. Meegammana, Shilpa Sayura Foundation, Sri Lanka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Harinda Fernando, Sri Lanka Institute of Information Technology, Sri Lanka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868025" y="2853100"/>
            <a:ext cx="9154500" cy="7407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4000">
                <a:solidFill>
                  <a:schemeClr val="lt1"/>
                </a:solidFill>
              </a:rPr>
              <a:t>INTRODUCTION</a:t>
            </a:r>
            <a:endParaRPr b="1" sz="4000">
              <a:solidFill>
                <a:schemeClr val="lt1"/>
              </a:solidFill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851100" y="8297975"/>
            <a:ext cx="9154500" cy="328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A</a:t>
            </a:r>
            <a:r>
              <a:rPr lang="en" sz="2400">
                <a:solidFill>
                  <a:schemeClr val="dk1"/>
                </a:solidFill>
              </a:rPr>
              <a:t>pplication servers in IoT environments face critical challenges from network attacks.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Conventional IDS and firewalls struggle to mitigate these attacks due to the unique network topologies, heterogeneity, and resource limitations of IoT networks. 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We investigate the effectiveness of shallow and deep neural network (NN) architectures in detecting attacks on IoT application servers.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863025" y="11607075"/>
            <a:ext cx="9154500" cy="7323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4000">
                <a:solidFill>
                  <a:schemeClr val="lt1"/>
                </a:solidFill>
              </a:rPr>
              <a:t>OBJECTIVES</a:t>
            </a:r>
            <a:endParaRPr b="1" sz="4000">
              <a:solidFill>
                <a:schemeClr val="lt1"/>
              </a:solidFill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851100" y="12594350"/>
            <a:ext cx="9154500" cy="1787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Develop four shallow and a deep NN models.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Create two datasets with 20 and 40 features.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Train and test four models using two</a:t>
            </a:r>
            <a:r>
              <a:rPr lang="en" sz="2400">
                <a:solidFill>
                  <a:schemeClr val="dk1"/>
                </a:solidFill>
              </a:rPr>
              <a:t> </a:t>
            </a:r>
            <a:r>
              <a:rPr lang="en" sz="2400">
                <a:solidFill>
                  <a:schemeClr val="dk1"/>
                </a:solidFill>
              </a:rPr>
              <a:t>datasets.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Compare and evaluate the performance of  four models.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10648925" y="2843750"/>
            <a:ext cx="9083400" cy="7407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4000">
                <a:solidFill>
                  <a:schemeClr val="lt1"/>
                </a:solidFill>
              </a:rPr>
              <a:t>METHODOLOGY</a:t>
            </a:r>
            <a:endParaRPr b="1" sz="4000">
              <a:solidFill>
                <a:schemeClr val="lt1"/>
              </a:solidFill>
            </a:endParaRPr>
          </a:p>
        </p:txBody>
      </p:sp>
      <p:sp>
        <p:nvSpPr>
          <p:cNvPr id="60" name="Google Shape;60;p13"/>
          <p:cNvSpPr/>
          <p:nvPr/>
        </p:nvSpPr>
        <p:spPr>
          <a:xfrm>
            <a:off x="10648925" y="3689400"/>
            <a:ext cx="9083400" cy="3446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Follow Machine Learning (ML) pipeline 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Balance the UNSW-NB15 dataset using undersampling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Create two datasets with 20 significant features obtained from Pearson </a:t>
            </a:r>
            <a:r>
              <a:rPr lang="en" sz="2400">
                <a:solidFill>
                  <a:schemeClr val="dk1"/>
                </a:solidFill>
              </a:rPr>
              <a:t>Correlation</a:t>
            </a:r>
            <a:r>
              <a:rPr lang="en" sz="2400">
                <a:solidFill>
                  <a:schemeClr val="dk1"/>
                </a:solidFill>
              </a:rPr>
              <a:t> and Information and 40 numeric features. 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Splitting: training (90%), validation (5%), and testing (5%).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Shallow model : 1 layer (512 neurons)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Deep model : 7 layers (256, 128, 64, 32, 16, 8, 4 neurons).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Hyperparameter tuning using keras random search.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61" name="Google Shape;61;p13"/>
          <p:cNvSpPr/>
          <p:nvPr/>
        </p:nvSpPr>
        <p:spPr>
          <a:xfrm>
            <a:off x="868125" y="14445500"/>
            <a:ext cx="9154500" cy="7323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4000">
                <a:solidFill>
                  <a:schemeClr val="lt1"/>
                </a:solidFill>
              </a:rPr>
              <a:t>SOLUTION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10780425" y="17874275"/>
            <a:ext cx="87441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Train four models </a:t>
            </a:r>
            <a:r>
              <a:rPr lang="en" sz="2400">
                <a:solidFill>
                  <a:schemeClr val="dk1"/>
                </a:solidFill>
              </a:rPr>
              <a:t>using supervised learning.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Test model performance and resource utilization.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Compare and evaluate the model </a:t>
            </a:r>
            <a:r>
              <a:rPr lang="en" sz="2400">
                <a:solidFill>
                  <a:schemeClr val="dk1"/>
                </a:solidFill>
              </a:rPr>
              <a:t>performance</a:t>
            </a:r>
            <a:r>
              <a:rPr lang="en" sz="2400">
                <a:solidFill>
                  <a:schemeClr val="dk1"/>
                </a:solidFill>
              </a:rPr>
              <a:t>.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63" name="Google Shape;63;p13"/>
          <p:cNvSpPr/>
          <p:nvPr/>
        </p:nvSpPr>
        <p:spPr>
          <a:xfrm>
            <a:off x="20287425" y="2853075"/>
            <a:ext cx="8859000" cy="7407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4000">
                <a:solidFill>
                  <a:schemeClr val="lt1"/>
                </a:solidFill>
              </a:rPr>
              <a:t>RESULTS </a:t>
            </a:r>
            <a:endParaRPr b="1" sz="4000">
              <a:solidFill>
                <a:schemeClr val="lt1"/>
              </a:solidFill>
            </a:endParaRPr>
          </a:p>
        </p:txBody>
      </p:sp>
      <p:graphicFrame>
        <p:nvGraphicFramePr>
          <p:cNvPr id="64" name="Google Shape;64;p13"/>
          <p:cNvGraphicFramePr/>
          <p:nvPr/>
        </p:nvGraphicFramePr>
        <p:xfrm>
          <a:off x="20294288" y="7296989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{6B840DED-6321-4801-8407-393E7174F453}</a:tableStyleId>
              </a:tblPr>
              <a:tblGrid>
                <a:gridCol w="3270200"/>
                <a:gridCol w="1533675"/>
                <a:gridCol w="1249450"/>
                <a:gridCol w="1321975"/>
                <a:gridCol w="1414750"/>
              </a:tblGrid>
              <a:tr h="378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Performance Data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Shallow20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Deep20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Shallow40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Deep40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8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Training Time (S)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289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902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512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962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78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Max. Validation Accuracy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0.93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0.94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0.97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0.98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/>
                </a:tc>
              </a:tr>
              <a:tr h="378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End Epoc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61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39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68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/>
                </a:tc>
              </a:tr>
              <a:tr h="378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Minimum Validation Loss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0.166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0.130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0.088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0.057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/>
                </a:tc>
              </a:tr>
              <a:tr h="378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Prediction Time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0.55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0.56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0.57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0.59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/>
                </a:tc>
              </a:tr>
              <a:tr h="378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Test Accuracy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0.93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0.94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0.97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0.98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/>
                </a:tc>
              </a:tr>
              <a:tr h="378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Precision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0.94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0.96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0.97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0.98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/>
                </a:tc>
              </a:tr>
              <a:tr h="378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Recall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0.92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0.92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0.97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0.98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/>
                </a:tc>
              </a:tr>
              <a:tr h="378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F1 Score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0.93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0.94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0.97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0.98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/>
                </a:tc>
              </a:tr>
              <a:tr h="378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ROC AUC Score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0.986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0.990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0.996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0.998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/>
                </a:tc>
              </a:tr>
              <a:tr h="3901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Average Precision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0.987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0.991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0.996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0.998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5" name="Google Shape;65;p13"/>
          <p:cNvSpPr/>
          <p:nvPr/>
        </p:nvSpPr>
        <p:spPr>
          <a:xfrm>
            <a:off x="20306350" y="14272086"/>
            <a:ext cx="8859000" cy="7407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4000">
                <a:solidFill>
                  <a:schemeClr val="lt1"/>
                </a:solidFill>
              </a:rPr>
              <a:t>CONCLUSION</a:t>
            </a:r>
            <a:endParaRPr b="1" sz="4800">
              <a:solidFill>
                <a:schemeClr val="lt1"/>
              </a:solidFill>
            </a:endParaRPr>
          </a:p>
        </p:txBody>
      </p:sp>
      <p:sp>
        <p:nvSpPr>
          <p:cNvPr id="66" name="Google Shape;66;p13"/>
          <p:cNvSpPr/>
          <p:nvPr/>
        </p:nvSpPr>
        <p:spPr>
          <a:xfrm>
            <a:off x="20306350" y="15101536"/>
            <a:ext cx="8859000" cy="2209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Deep40 model demonstrates superior accuracy (98%) and generalization, with high resource usage (0.32%). 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Shallow20 models resource-efficient with reduced accuracy (95% of Deep40), low resource usage (75% of Deep40) suitable for resource-constrained environments.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67" name="Google Shape;67;p13"/>
          <p:cNvSpPr/>
          <p:nvPr/>
        </p:nvSpPr>
        <p:spPr>
          <a:xfrm>
            <a:off x="20306350" y="17226836"/>
            <a:ext cx="8859000" cy="7407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4000">
                <a:solidFill>
                  <a:schemeClr val="lt1"/>
                </a:solidFill>
              </a:rPr>
              <a:t>REFERENCES</a:t>
            </a:r>
            <a:endParaRPr b="1" sz="4800">
              <a:solidFill>
                <a:schemeClr val="lt1"/>
              </a:solidFill>
            </a:endParaRPr>
          </a:p>
        </p:txBody>
      </p:sp>
      <p:pic>
        <p:nvPicPr>
          <p:cNvPr id="68" name="Google Shape;6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8026" y="401554"/>
            <a:ext cx="1936727" cy="228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665350" y="3676113"/>
            <a:ext cx="6116900" cy="2489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215715" y="13976929"/>
            <a:ext cx="5897537" cy="328715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1" name="Google Shape;71;p13"/>
          <p:cNvGrpSpPr/>
          <p:nvPr/>
        </p:nvGrpSpPr>
        <p:grpSpPr>
          <a:xfrm>
            <a:off x="154141" y="19722847"/>
            <a:ext cx="29987058" cy="1169537"/>
            <a:chOff x="154141" y="20099399"/>
            <a:chExt cx="29987058" cy="1169537"/>
          </a:xfrm>
        </p:grpSpPr>
        <p:cxnSp>
          <p:nvCxnSpPr>
            <p:cNvPr id="72" name="Google Shape;72;p13"/>
            <p:cNvCxnSpPr>
              <a:stCxn id="73" idx="3"/>
            </p:cNvCxnSpPr>
            <p:nvPr/>
          </p:nvCxnSpPr>
          <p:spPr>
            <a:xfrm flipH="1" rot="10800000">
              <a:off x="21563780" y="20629392"/>
              <a:ext cx="661800" cy="224400"/>
            </a:xfrm>
            <a:prstGeom prst="straightConnector1">
              <a:avLst/>
            </a:prstGeom>
            <a:noFill/>
            <a:ln cap="flat" cmpd="sng" w="28575">
              <a:solidFill>
                <a:srgbClr val="A4C2F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" name="Google Shape;74;p13"/>
            <p:cNvCxnSpPr>
              <a:stCxn id="75" idx="6"/>
              <a:endCxn id="76" idx="2"/>
            </p:cNvCxnSpPr>
            <p:nvPr/>
          </p:nvCxnSpPr>
          <p:spPr>
            <a:xfrm flipH="1" rot="10800000">
              <a:off x="10304315" y="20754498"/>
              <a:ext cx="349200" cy="256800"/>
            </a:xfrm>
            <a:prstGeom prst="straightConnector1">
              <a:avLst/>
            </a:prstGeom>
            <a:noFill/>
            <a:ln cap="flat" cmpd="sng" w="28575">
              <a:solidFill>
                <a:srgbClr val="A4C2F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" name="Google Shape;77;p13"/>
            <p:cNvCxnSpPr>
              <a:stCxn id="78" idx="1"/>
              <a:endCxn id="79" idx="7"/>
            </p:cNvCxnSpPr>
            <p:nvPr/>
          </p:nvCxnSpPr>
          <p:spPr>
            <a:xfrm flipH="1" rot="10800000">
              <a:off x="2164531" y="20484556"/>
              <a:ext cx="341100" cy="355500"/>
            </a:xfrm>
            <a:prstGeom prst="straightConnector1">
              <a:avLst/>
            </a:prstGeom>
            <a:noFill/>
            <a:ln cap="flat" cmpd="sng" w="28575">
              <a:solidFill>
                <a:srgbClr val="A4C2F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" name="Google Shape;80;p13"/>
            <p:cNvCxnSpPr>
              <a:stCxn id="81" idx="7"/>
              <a:endCxn id="82" idx="3"/>
            </p:cNvCxnSpPr>
            <p:nvPr/>
          </p:nvCxnSpPr>
          <p:spPr>
            <a:xfrm flipH="1">
              <a:off x="8512522" y="20641830"/>
              <a:ext cx="948000" cy="373200"/>
            </a:xfrm>
            <a:prstGeom prst="straightConnector1">
              <a:avLst/>
            </a:prstGeom>
            <a:noFill/>
            <a:ln cap="flat" cmpd="sng" w="38100">
              <a:solidFill>
                <a:srgbClr val="A4C2F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" name="Google Shape;83;p13"/>
            <p:cNvCxnSpPr>
              <a:stCxn id="82" idx="5"/>
              <a:endCxn id="84" idx="1"/>
            </p:cNvCxnSpPr>
            <p:nvPr/>
          </p:nvCxnSpPr>
          <p:spPr>
            <a:xfrm rot="10800000">
              <a:off x="7600475" y="20584692"/>
              <a:ext cx="1137000" cy="430200"/>
            </a:xfrm>
            <a:prstGeom prst="straightConnector1">
              <a:avLst/>
            </a:prstGeom>
            <a:noFill/>
            <a:ln cap="flat" cmpd="sng" w="38100">
              <a:solidFill>
                <a:srgbClr val="A4C2F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" name="Google Shape;85;p13"/>
            <p:cNvCxnSpPr>
              <a:stCxn id="84" idx="7"/>
              <a:endCxn id="86" idx="3"/>
            </p:cNvCxnSpPr>
            <p:nvPr/>
          </p:nvCxnSpPr>
          <p:spPr>
            <a:xfrm flipH="1">
              <a:off x="6600322" y="20584680"/>
              <a:ext cx="1145700" cy="499500"/>
            </a:xfrm>
            <a:prstGeom prst="straightConnector1">
              <a:avLst/>
            </a:prstGeom>
            <a:noFill/>
            <a:ln cap="flat" cmpd="sng" w="38100">
              <a:solidFill>
                <a:srgbClr val="A4C2F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" name="Google Shape;87;p13"/>
            <p:cNvCxnSpPr>
              <a:stCxn id="86" idx="6"/>
              <a:endCxn id="88" idx="2"/>
            </p:cNvCxnSpPr>
            <p:nvPr/>
          </p:nvCxnSpPr>
          <p:spPr>
            <a:xfrm rot="10800000">
              <a:off x="5570028" y="20828898"/>
              <a:ext cx="1206000" cy="182400"/>
            </a:xfrm>
            <a:prstGeom prst="straightConnector1">
              <a:avLst/>
            </a:prstGeom>
            <a:noFill/>
            <a:ln cap="flat" cmpd="sng" w="38100">
              <a:solidFill>
                <a:srgbClr val="A4C2F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" name="Google Shape;89;p13"/>
            <p:cNvCxnSpPr>
              <a:stCxn id="88" idx="7"/>
              <a:endCxn id="90" idx="3"/>
            </p:cNvCxnSpPr>
            <p:nvPr/>
          </p:nvCxnSpPr>
          <p:spPr>
            <a:xfrm flipH="1">
              <a:off x="4319272" y="20756130"/>
              <a:ext cx="1426500" cy="255900"/>
            </a:xfrm>
            <a:prstGeom prst="straightConnector1">
              <a:avLst/>
            </a:prstGeom>
            <a:noFill/>
            <a:ln cap="flat" cmpd="sng" w="38100">
              <a:solidFill>
                <a:srgbClr val="A4C2F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" name="Google Shape;91;p13"/>
            <p:cNvCxnSpPr>
              <a:stCxn id="90" idx="6"/>
              <a:endCxn id="92" idx="2"/>
            </p:cNvCxnSpPr>
            <p:nvPr/>
          </p:nvCxnSpPr>
          <p:spPr>
            <a:xfrm rot="10800000">
              <a:off x="3131024" y="20727464"/>
              <a:ext cx="1459800" cy="171900"/>
            </a:xfrm>
            <a:prstGeom prst="straightConnector1">
              <a:avLst/>
            </a:prstGeom>
            <a:noFill/>
            <a:ln cap="flat" cmpd="sng" w="38100">
              <a:solidFill>
                <a:srgbClr val="A4C2F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" name="Google Shape;93;p13"/>
            <p:cNvCxnSpPr>
              <a:stCxn id="78" idx="2"/>
              <a:endCxn id="92" idx="7"/>
            </p:cNvCxnSpPr>
            <p:nvPr/>
          </p:nvCxnSpPr>
          <p:spPr>
            <a:xfrm flipH="1" rot="10800000">
              <a:off x="2134400" y="20654498"/>
              <a:ext cx="1172400" cy="258300"/>
            </a:xfrm>
            <a:prstGeom prst="straightConnector1">
              <a:avLst/>
            </a:prstGeom>
            <a:noFill/>
            <a:ln cap="flat" cmpd="sng" w="38100">
              <a:solidFill>
                <a:srgbClr val="A4C2F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" name="Google Shape;94;p13"/>
            <p:cNvCxnSpPr>
              <a:stCxn id="95" idx="1"/>
              <a:endCxn id="78" idx="5"/>
            </p:cNvCxnSpPr>
            <p:nvPr/>
          </p:nvCxnSpPr>
          <p:spPr>
            <a:xfrm>
              <a:off x="1026292" y="20513285"/>
              <a:ext cx="1283700" cy="472200"/>
            </a:xfrm>
            <a:prstGeom prst="straightConnector1">
              <a:avLst/>
            </a:prstGeom>
            <a:noFill/>
            <a:ln cap="flat" cmpd="sng" w="38100">
              <a:solidFill>
                <a:srgbClr val="A4C2F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" name="Google Shape;96;p13"/>
            <p:cNvCxnSpPr>
              <a:stCxn id="97" idx="3"/>
              <a:endCxn id="95" idx="7"/>
            </p:cNvCxnSpPr>
            <p:nvPr/>
          </p:nvCxnSpPr>
          <p:spPr>
            <a:xfrm flipH="1" rot="10800000">
              <a:off x="267394" y="20513416"/>
              <a:ext cx="984000" cy="535200"/>
            </a:xfrm>
            <a:prstGeom prst="straightConnector1">
              <a:avLst/>
            </a:prstGeom>
            <a:noFill/>
            <a:ln cap="flat" cmpd="sng" w="38100">
              <a:solidFill>
                <a:srgbClr val="A4C2F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98" name="Google Shape;98;p13"/>
            <p:cNvGrpSpPr/>
            <p:nvPr/>
          </p:nvGrpSpPr>
          <p:grpSpPr>
            <a:xfrm>
              <a:off x="851097" y="20338089"/>
              <a:ext cx="575448" cy="575448"/>
              <a:chOff x="1489700" y="18726150"/>
              <a:chExt cx="895500" cy="895500"/>
            </a:xfrm>
          </p:grpSpPr>
          <p:sp>
            <p:nvSpPr>
              <p:cNvPr id="99" name="Google Shape;99;p13"/>
              <p:cNvSpPr/>
              <p:nvPr/>
            </p:nvSpPr>
            <p:spPr>
              <a:xfrm>
                <a:off x="1489700" y="18726150"/>
                <a:ext cx="895500" cy="895500"/>
              </a:xfrm>
              <a:prstGeom prst="ellipse">
                <a:avLst/>
              </a:prstGeom>
              <a:solidFill>
                <a:srgbClr val="A4C2F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" name="Google Shape;95;p13"/>
              <p:cNvSpPr/>
              <p:nvPr/>
            </p:nvSpPr>
            <p:spPr>
              <a:xfrm>
                <a:off x="1689800" y="18926250"/>
                <a:ext cx="495300" cy="4953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0" name="Google Shape;100;p13"/>
            <p:cNvGrpSpPr/>
            <p:nvPr/>
          </p:nvGrpSpPr>
          <p:grpSpPr>
            <a:xfrm>
              <a:off x="2051279" y="20726803"/>
              <a:ext cx="371991" cy="371991"/>
              <a:chOff x="1489700" y="18726150"/>
              <a:chExt cx="895500" cy="895500"/>
            </a:xfrm>
          </p:grpSpPr>
          <p:sp>
            <p:nvSpPr>
              <p:cNvPr id="101" name="Google Shape;101;p13"/>
              <p:cNvSpPr/>
              <p:nvPr/>
            </p:nvSpPr>
            <p:spPr>
              <a:xfrm>
                <a:off x="1489700" y="18726150"/>
                <a:ext cx="895500" cy="895500"/>
              </a:xfrm>
              <a:prstGeom prst="ellipse">
                <a:avLst/>
              </a:prstGeom>
              <a:solidFill>
                <a:srgbClr val="A4C2F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13"/>
              <p:cNvSpPr/>
              <p:nvPr/>
            </p:nvSpPr>
            <p:spPr>
              <a:xfrm>
                <a:off x="1689800" y="18926250"/>
                <a:ext cx="495300" cy="4953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2" name="Google Shape;102;p13"/>
            <p:cNvGrpSpPr/>
            <p:nvPr/>
          </p:nvGrpSpPr>
          <p:grpSpPr>
            <a:xfrm>
              <a:off x="3048000" y="20541355"/>
              <a:ext cx="371991" cy="371991"/>
              <a:chOff x="1489700" y="18726150"/>
              <a:chExt cx="895500" cy="895500"/>
            </a:xfrm>
          </p:grpSpPr>
          <p:sp>
            <p:nvSpPr>
              <p:cNvPr id="103" name="Google Shape;103;p13"/>
              <p:cNvSpPr/>
              <p:nvPr/>
            </p:nvSpPr>
            <p:spPr>
              <a:xfrm>
                <a:off x="1489700" y="18726150"/>
                <a:ext cx="895500" cy="895500"/>
              </a:xfrm>
              <a:prstGeom prst="ellipse">
                <a:avLst/>
              </a:prstGeom>
              <a:solidFill>
                <a:srgbClr val="A4C2F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" name="Google Shape;92;p13"/>
              <p:cNvSpPr/>
              <p:nvPr/>
            </p:nvSpPr>
            <p:spPr>
              <a:xfrm>
                <a:off x="1689800" y="18926250"/>
                <a:ext cx="495300" cy="4953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4" name="Google Shape;104;p13"/>
            <p:cNvGrpSpPr/>
            <p:nvPr/>
          </p:nvGrpSpPr>
          <p:grpSpPr>
            <a:xfrm>
              <a:off x="4143960" y="20611639"/>
              <a:ext cx="575448" cy="575448"/>
              <a:chOff x="1489700" y="18726150"/>
              <a:chExt cx="895500" cy="895500"/>
            </a:xfrm>
          </p:grpSpPr>
          <p:sp>
            <p:nvSpPr>
              <p:cNvPr id="105" name="Google Shape;105;p13"/>
              <p:cNvSpPr/>
              <p:nvPr/>
            </p:nvSpPr>
            <p:spPr>
              <a:xfrm>
                <a:off x="1489700" y="18726150"/>
                <a:ext cx="895500" cy="895500"/>
              </a:xfrm>
              <a:prstGeom prst="ellipse">
                <a:avLst/>
              </a:prstGeom>
              <a:solidFill>
                <a:srgbClr val="A4C2F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13"/>
              <p:cNvSpPr/>
              <p:nvPr/>
            </p:nvSpPr>
            <p:spPr>
              <a:xfrm>
                <a:off x="1689800" y="18926250"/>
                <a:ext cx="495300" cy="4953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6" name="Google Shape;106;p13"/>
            <p:cNvGrpSpPr/>
            <p:nvPr/>
          </p:nvGrpSpPr>
          <p:grpSpPr>
            <a:xfrm>
              <a:off x="5487034" y="20642877"/>
              <a:ext cx="371991" cy="371991"/>
              <a:chOff x="1489700" y="18726150"/>
              <a:chExt cx="895500" cy="895500"/>
            </a:xfrm>
          </p:grpSpPr>
          <p:sp>
            <p:nvSpPr>
              <p:cNvPr id="107" name="Google Shape;107;p13"/>
              <p:cNvSpPr/>
              <p:nvPr/>
            </p:nvSpPr>
            <p:spPr>
              <a:xfrm>
                <a:off x="1489700" y="18726150"/>
                <a:ext cx="895500" cy="895500"/>
              </a:xfrm>
              <a:prstGeom prst="ellipse">
                <a:avLst/>
              </a:prstGeom>
              <a:solidFill>
                <a:srgbClr val="A4C2F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" name="Google Shape;88;p13"/>
              <p:cNvSpPr/>
              <p:nvPr/>
            </p:nvSpPr>
            <p:spPr>
              <a:xfrm>
                <a:off x="1689800" y="18926250"/>
                <a:ext cx="495300" cy="4953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8" name="Google Shape;108;p13"/>
            <p:cNvGrpSpPr/>
            <p:nvPr/>
          </p:nvGrpSpPr>
          <p:grpSpPr>
            <a:xfrm>
              <a:off x="6487159" y="20825302"/>
              <a:ext cx="371991" cy="371991"/>
              <a:chOff x="1489700" y="18726150"/>
              <a:chExt cx="895500" cy="895500"/>
            </a:xfrm>
          </p:grpSpPr>
          <p:sp>
            <p:nvSpPr>
              <p:cNvPr id="109" name="Google Shape;109;p13"/>
              <p:cNvSpPr/>
              <p:nvPr/>
            </p:nvSpPr>
            <p:spPr>
              <a:xfrm>
                <a:off x="1489700" y="18726150"/>
                <a:ext cx="895500" cy="895500"/>
              </a:xfrm>
              <a:prstGeom prst="ellipse">
                <a:avLst/>
              </a:prstGeom>
              <a:solidFill>
                <a:srgbClr val="A4C2F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13"/>
              <p:cNvSpPr/>
              <p:nvPr/>
            </p:nvSpPr>
            <p:spPr>
              <a:xfrm>
                <a:off x="1689800" y="18926250"/>
                <a:ext cx="495300" cy="4953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0" name="Google Shape;110;p13"/>
            <p:cNvGrpSpPr/>
            <p:nvPr/>
          </p:nvGrpSpPr>
          <p:grpSpPr>
            <a:xfrm>
              <a:off x="7487284" y="20471427"/>
              <a:ext cx="371991" cy="371991"/>
              <a:chOff x="1489700" y="18726150"/>
              <a:chExt cx="895500" cy="895500"/>
            </a:xfrm>
          </p:grpSpPr>
          <p:sp>
            <p:nvSpPr>
              <p:cNvPr id="111" name="Google Shape;111;p13"/>
              <p:cNvSpPr/>
              <p:nvPr/>
            </p:nvSpPr>
            <p:spPr>
              <a:xfrm>
                <a:off x="1489700" y="18726150"/>
                <a:ext cx="895500" cy="895500"/>
              </a:xfrm>
              <a:prstGeom prst="ellipse">
                <a:avLst/>
              </a:prstGeom>
              <a:solidFill>
                <a:srgbClr val="A4C2F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13"/>
              <p:cNvSpPr/>
              <p:nvPr/>
            </p:nvSpPr>
            <p:spPr>
              <a:xfrm>
                <a:off x="1689800" y="18926250"/>
                <a:ext cx="495300" cy="4953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2" name="Google Shape;112;p13"/>
            <p:cNvGrpSpPr/>
            <p:nvPr/>
          </p:nvGrpSpPr>
          <p:grpSpPr>
            <a:xfrm>
              <a:off x="8337222" y="20614639"/>
              <a:ext cx="575448" cy="575448"/>
              <a:chOff x="1489700" y="18726150"/>
              <a:chExt cx="895500" cy="895500"/>
            </a:xfrm>
          </p:grpSpPr>
          <p:sp>
            <p:nvSpPr>
              <p:cNvPr id="113" name="Google Shape;113;p13"/>
              <p:cNvSpPr/>
              <p:nvPr/>
            </p:nvSpPr>
            <p:spPr>
              <a:xfrm>
                <a:off x="1489700" y="18726150"/>
                <a:ext cx="895500" cy="895500"/>
              </a:xfrm>
              <a:prstGeom prst="ellipse">
                <a:avLst/>
              </a:prstGeom>
              <a:solidFill>
                <a:srgbClr val="A4C2F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" name="Google Shape;82;p13"/>
              <p:cNvSpPr/>
              <p:nvPr/>
            </p:nvSpPr>
            <p:spPr>
              <a:xfrm>
                <a:off x="1689800" y="18926250"/>
                <a:ext cx="495300" cy="4953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4" name="Google Shape;114;p13"/>
            <p:cNvGrpSpPr/>
            <p:nvPr/>
          </p:nvGrpSpPr>
          <p:grpSpPr>
            <a:xfrm>
              <a:off x="9201784" y="20528577"/>
              <a:ext cx="371991" cy="371991"/>
              <a:chOff x="1489700" y="18726150"/>
              <a:chExt cx="895500" cy="895500"/>
            </a:xfrm>
          </p:grpSpPr>
          <p:sp>
            <p:nvSpPr>
              <p:cNvPr id="115" name="Google Shape;115;p13"/>
              <p:cNvSpPr/>
              <p:nvPr/>
            </p:nvSpPr>
            <p:spPr>
              <a:xfrm>
                <a:off x="1489700" y="18726150"/>
                <a:ext cx="895500" cy="895500"/>
              </a:xfrm>
              <a:prstGeom prst="ellipse">
                <a:avLst/>
              </a:prstGeom>
              <a:solidFill>
                <a:srgbClr val="A4C2F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13"/>
              <p:cNvSpPr/>
              <p:nvPr/>
            </p:nvSpPr>
            <p:spPr>
              <a:xfrm>
                <a:off x="1689800" y="18926250"/>
                <a:ext cx="495300" cy="4953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6" name="Google Shape;116;p13"/>
            <p:cNvGrpSpPr/>
            <p:nvPr/>
          </p:nvGrpSpPr>
          <p:grpSpPr>
            <a:xfrm>
              <a:off x="10015446" y="20825302"/>
              <a:ext cx="371991" cy="371991"/>
              <a:chOff x="1489700" y="18726150"/>
              <a:chExt cx="895500" cy="895500"/>
            </a:xfrm>
          </p:grpSpPr>
          <p:sp>
            <p:nvSpPr>
              <p:cNvPr id="117" name="Google Shape;117;p13"/>
              <p:cNvSpPr/>
              <p:nvPr/>
            </p:nvSpPr>
            <p:spPr>
              <a:xfrm>
                <a:off x="1489700" y="18726150"/>
                <a:ext cx="895500" cy="895500"/>
              </a:xfrm>
              <a:prstGeom prst="ellipse">
                <a:avLst/>
              </a:prstGeom>
              <a:solidFill>
                <a:srgbClr val="A4C2F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13"/>
              <p:cNvSpPr/>
              <p:nvPr/>
            </p:nvSpPr>
            <p:spPr>
              <a:xfrm>
                <a:off x="1689800" y="18926250"/>
                <a:ext cx="495300" cy="4953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13"/>
            <p:cNvGrpSpPr/>
            <p:nvPr/>
          </p:nvGrpSpPr>
          <p:grpSpPr>
            <a:xfrm>
              <a:off x="154141" y="20789878"/>
              <a:ext cx="371991" cy="371991"/>
              <a:chOff x="1489700" y="18726150"/>
              <a:chExt cx="895500" cy="895500"/>
            </a:xfrm>
          </p:grpSpPr>
          <p:sp>
            <p:nvSpPr>
              <p:cNvPr id="119" name="Google Shape;119;p13"/>
              <p:cNvSpPr/>
              <p:nvPr/>
            </p:nvSpPr>
            <p:spPr>
              <a:xfrm>
                <a:off x="1489700" y="18726150"/>
                <a:ext cx="895500" cy="895500"/>
              </a:xfrm>
              <a:prstGeom prst="ellipse">
                <a:avLst/>
              </a:prstGeom>
              <a:solidFill>
                <a:srgbClr val="A4C2F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13"/>
              <p:cNvSpPr/>
              <p:nvPr/>
            </p:nvSpPr>
            <p:spPr>
              <a:xfrm>
                <a:off x="1689800" y="18926250"/>
                <a:ext cx="495300" cy="4953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9" name="Google Shape;79;p13"/>
            <p:cNvSpPr/>
            <p:nvPr/>
          </p:nvSpPr>
          <p:spPr>
            <a:xfrm>
              <a:off x="2330025" y="20454374"/>
              <a:ext cx="205800" cy="205800"/>
            </a:xfrm>
            <a:prstGeom prst="ellipse">
              <a:avLst/>
            </a:prstGeom>
            <a:solidFill>
              <a:srgbClr val="C9DA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0" name="Google Shape;120;p13"/>
            <p:cNvCxnSpPr>
              <a:stCxn id="90" idx="0"/>
              <a:endCxn id="121" idx="6"/>
            </p:cNvCxnSpPr>
            <p:nvPr/>
          </p:nvCxnSpPr>
          <p:spPr>
            <a:xfrm rot="10800000">
              <a:off x="4391184" y="20548524"/>
              <a:ext cx="40500" cy="191700"/>
            </a:xfrm>
            <a:prstGeom prst="straightConnector1">
              <a:avLst/>
            </a:prstGeom>
            <a:noFill/>
            <a:ln cap="flat" cmpd="sng" w="28575">
              <a:solidFill>
                <a:srgbClr val="A4C2F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1" name="Google Shape;121;p13"/>
            <p:cNvSpPr/>
            <p:nvPr/>
          </p:nvSpPr>
          <p:spPr>
            <a:xfrm rot="4662410">
              <a:off x="4266525" y="20345278"/>
              <a:ext cx="205717" cy="205717"/>
            </a:xfrm>
            <a:prstGeom prst="ellipse">
              <a:avLst/>
            </a:prstGeom>
            <a:solidFill>
              <a:srgbClr val="C9DA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2" name="Google Shape;122;p13"/>
            <p:cNvCxnSpPr>
              <a:stCxn id="95" idx="4"/>
              <a:endCxn id="123" idx="7"/>
            </p:cNvCxnSpPr>
            <p:nvPr/>
          </p:nvCxnSpPr>
          <p:spPr>
            <a:xfrm>
              <a:off x="1138821" y="20784953"/>
              <a:ext cx="504900" cy="320700"/>
            </a:xfrm>
            <a:prstGeom prst="straightConnector1">
              <a:avLst/>
            </a:prstGeom>
            <a:noFill/>
            <a:ln cap="flat" cmpd="sng" w="28575">
              <a:solidFill>
                <a:srgbClr val="A4C2F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3" name="Google Shape;123;p13"/>
            <p:cNvSpPr/>
            <p:nvPr/>
          </p:nvSpPr>
          <p:spPr>
            <a:xfrm rot="4662410">
              <a:off x="1454413" y="20947128"/>
              <a:ext cx="205717" cy="205717"/>
            </a:xfrm>
            <a:prstGeom prst="ellipse">
              <a:avLst/>
            </a:prstGeom>
            <a:solidFill>
              <a:srgbClr val="C9DA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4" name="Google Shape;124;p13"/>
            <p:cNvCxnSpPr>
              <a:stCxn id="95" idx="2"/>
              <a:endCxn id="125" idx="2"/>
            </p:cNvCxnSpPr>
            <p:nvPr/>
          </p:nvCxnSpPr>
          <p:spPr>
            <a:xfrm rot="10800000">
              <a:off x="349081" y="20389414"/>
              <a:ext cx="630600" cy="236400"/>
            </a:xfrm>
            <a:prstGeom prst="straightConnector1">
              <a:avLst/>
            </a:prstGeom>
            <a:noFill/>
            <a:ln cap="flat" cmpd="sng" w="28575">
              <a:solidFill>
                <a:srgbClr val="A4C2F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5" name="Google Shape;125;p13"/>
            <p:cNvSpPr/>
            <p:nvPr/>
          </p:nvSpPr>
          <p:spPr>
            <a:xfrm>
              <a:off x="348988" y="20286399"/>
              <a:ext cx="205800" cy="205800"/>
            </a:xfrm>
            <a:prstGeom prst="ellipse">
              <a:avLst/>
            </a:prstGeom>
            <a:solidFill>
              <a:srgbClr val="C9DA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6" name="Google Shape;126;p13"/>
            <p:cNvCxnSpPr>
              <a:stCxn id="92" idx="5"/>
              <a:endCxn id="127" idx="1"/>
            </p:cNvCxnSpPr>
            <p:nvPr/>
          </p:nvCxnSpPr>
          <p:spPr>
            <a:xfrm>
              <a:off x="3306738" y="20800093"/>
              <a:ext cx="69600" cy="177000"/>
            </a:xfrm>
            <a:prstGeom prst="straightConnector1">
              <a:avLst/>
            </a:prstGeom>
            <a:noFill/>
            <a:ln cap="flat" cmpd="sng" w="28575">
              <a:solidFill>
                <a:srgbClr val="A4C2F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7" name="Google Shape;127;p13"/>
            <p:cNvSpPr/>
            <p:nvPr/>
          </p:nvSpPr>
          <p:spPr>
            <a:xfrm>
              <a:off x="3346063" y="20947074"/>
              <a:ext cx="205800" cy="205800"/>
            </a:xfrm>
            <a:prstGeom prst="ellipse">
              <a:avLst/>
            </a:prstGeom>
            <a:solidFill>
              <a:srgbClr val="C9DA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8" name="Google Shape;128;p13"/>
            <p:cNvCxnSpPr>
              <a:stCxn id="88" idx="7"/>
              <a:endCxn id="129" idx="7"/>
            </p:cNvCxnSpPr>
            <p:nvPr/>
          </p:nvCxnSpPr>
          <p:spPr>
            <a:xfrm flipH="1" rot="10800000">
              <a:off x="5745772" y="20450130"/>
              <a:ext cx="441900" cy="306000"/>
            </a:xfrm>
            <a:prstGeom prst="straightConnector1">
              <a:avLst/>
            </a:prstGeom>
            <a:noFill/>
            <a:ln cap="flat" cmpd="sng" w="28575">
              <a:solidFill>
                <a:srgbClr val="A4C2F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9" name="Google Shape;129;p13"/>
            <p:cNvSpPr/>
            <p:nvPr/>
          </p:nvSpPr>
          <p:spPr>
            <a:xfrm>
              <a:off x="6011913" y="20420024"/>
              <a:ext cx="205800" cy="205800"/>
            </a:xfrm>
            <a:prstGeom prst="ellipse">
              <a:avLst/>
            </a:prstGeom>
            <a:solidFill>
              <a:srgbClr val="C9DA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30" name="Google Shape;130;p13"/>
            <p:cNvCxnSpPr>
              <a:stCxn id="84" idx="4"/>
              <a:endCxn id="131" idx="0"/>
            </p:cNvCxnSpPr>
            <p:nvPr/>
          </p:nvCxnSpPr>
          <p:spPr>
            <a:xfrm>
              <a:off x="7673279" y="20760296"/>
              <a:ext cx="120000" cy="177600"/>
            </a:xfrm>
            <a:prstGeom prst="straightConnector1">
              <a:avLst/>
            </a:prstGeom>
            <a:noFill/>
            <a:ln cap="flat" cmpd="sng" w="28575">
              <a:solidFill>
                <a:srgbClr val="A4C2F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31" name="Google Shape;131;p13"/>
            <p:cNvSpPr/>
            <p:nvPr/>
          </p:nvSpPr>
          <p:spPr>
            <a:xfrm>
              <a:off x="7690400" y="20937824"/>
              <a:ext cx="205800" cy="205800"/>
            </a:xfrm>
            <a:prstGeom prst="ellipse">
              <a:avLst/>
            </a:prstGeom>
            <a:solidFill>
              <a:srgbClr val="C9DA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32" name="Google Shape;132;p13"/>
            <p:cNvCxnSpPr>
              <a:stCxn id="81" idx="2"/>
              <a:endCxn id="133" idx="3"/>
            </p:cNvCxnSpPr>
            <p:nvPr/>
          </p:nvCxnSpPr>
          <p:spPr>
            <a:xfrm rot="10800000">
              <a:off x="8719105" y="20401673"/>
              <a:ext cx="565800" cy="312900"/>
            </a:xfrm>
            <a:prstGeom prst="straightConnector1">
              <a:avLst/>
            </a:prstGeom>
            <a:noFill/>
            <a:ln cap="flat" cmpd="sng" w="28575">
              <a:solidFill>
                <a:srgbClr val="A4C2F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33" name="Google Shape;133;p13"/>
            <p:cNvSpPr/>
            <p:nvPr/>
          </p:nvSpPr>
          <p:spPr>
            <a:xfrm rot="4662410">
              <a:off x="8702863" y="20354528"/>
              <a:ext cx="205717" cy="205717"/>
            </a:xfrm>
            <a:prstGeom prst="ellipse">
              <a:avLst/>
            </a:prstGeom>
            <a:solidFill>
              <a:srgbClr val="C9DA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34" name="Google Shape;134;p13"/>
            <p:cNvCxnSpPr>
              <a:stCxn id="81" idx="5"/>
              <a:endCxn id="75" idx="2"/>
            </p:cNvCxnSpPr>
            <p:nvPr/>
          </p:nvCxnSpPr>
          <p:spPr>
            <a:xfrm>
              <a:off x="9460522" y="20787315"/>
              <a:ext cx="638100" cy="224100"/>
            </a:xfrm>
            <a:prstGeom prst="straightConnector1">
              <a:avLst/>
            </a:prstGeom>
            <a:noFill/>
            <a:ln cap="flat" cmpd="sng" w="38100">
              <a:solidFill>
                <a:srgbClr val="A4C2F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5" name="Google Shape;135;p13"/>
            <p:cNvCxnSpPr>
              <a:stCxn id="75" idx="0"/>
              <a:endCxn id="136" idx="4"/>
            </p:cNvCxnSpPr>
            <p:nvPr/>
          </p:nvCxnSpPr>
          <p:spPr>
            <a:xfrm flipH="1" rot="10800000">
              <a:off x="10201442" y="20702024"/>
              <a:ext cx="53700" cy="206400"/>
            </a:xfrm>
            <a:prstGeom prst="straightConnector1">
              <a:avLst/>
            </a:prstGeom>
            <a:noFill/>
            <a:ln cap="flat" cmpd="sng" w="28575">
              <a:solidFill>
                <a:srgbClr val="A4C2F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36" name="Google Shape;136;p13"/>
            <p:cNvSpPr/>
            <p:nvPr/>
          </p:nvSpPr>
          <p:spPr>
            <a:xfrm>
              <a:off x="10152163" y="20496199"/>
              <a:ext cx="205800" cy="205800"/>
            </a:xfrm>
            <a:prstGeom prst="ellipse">
              <a:avLst/>
            </a:prstGeom>
            <a:solidFill>
              <a:srgbClr val="C9DA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37" name="Google Shape;137;p13"/>
            <p:cNvCxnSpPr>
              <a:stCxn id="86" idx="0"/>
              <a:endCxn id="138" idx="0"/>
            </p:cNvCxnSpPr>
            <p:nvPr/>
          </p:nvCxnSpPr>
          <p:spPr>
            <a:xfrm flipH="1" rot="10800000">
              <a:off x="6673154" y="20454524"/>
              <a:ext cx="82800" cy="453900"/>
            </a:xfrm>
            <a:prstGeom prst="straightConnector1">
              <a:avLst/>
            </a:prstGeom>
            <a:noFill/>
            <a:ln cap="flat" cmpd="sng" w="28575">
              <a:solidFill>
                <a:srgbClr val="A4C2F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38" name="Google Shape;138;p13"/>
            <p:cNvSpPr/>
            <p:nvPr/>
          </p:nvSpPr>
          <p:spPr>
            <a:xfrm>
              <a:off x="6653200" y="20454374"/>
              <a:ext cx="205800" cy="205800"/>
            </a:xfrm>
            <a:prstGeom prst="ellipse">
              <a:avLst/>
            </a:prstGeom>
            <a:solidFill>
              <a:srgbClr val="C9DA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39" name="Google Shape;139;p13"/>
            <p:cNvCxnSpPr>
              <a:stCxn id="140" idx="1"/>
              <a:endCxn id="141" idx="0"/>
            </p:cNvCxnSpPr>
            <p:nvPr/>
          </p:nvCxnSpPr>
          <p:spPr>
            <a:xfrm flipH="1" rot="10800000">
              <a:off x="12523969" y="20505331"/>
              <a:ext cx="30300" cy="471900"/>
            </a:xfrm>
            <a:prstGeom prst="straightConnector1">
              <a:avLst/>
            </a:prstGeom>
            <a:noFill/>
            <a:ln cap="flat" cmpd="sng" w="28575">
              <a:solidFill>
                <a:srgbClr val="A4C2F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2" name="Google Shape;142;p13"/>
            <p:cNvCxnSpPr>
              <a:stCxn id="143" idx="7"/>
              <a:endCxn id="144" idx="3"/>
            </p:cNvCxnSpPr>
            <p:nvPr/>
          </p:nvCxnSpPr>
          <p:spPr>
            <a:xfrm flipH="1">
              <a:off x="18838534" y="20593930"/>
              <a:ext cx="1057800" cy="420900"/>
            </a:xfrm>
            <a:prstGeom prst="straightConnector1">
              <a:avLst/>
            </a:prstGeom>
            <a:noFill/>
            <a:ln cap="flat" cmpd="sng" w="38100">
              <a:solidFill>
                <a:srgbClr val="A4C2F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5" name="Google Shape;145;p13"/>
            <p:cNvCxnSpPr>
              <a:stCxn id="144" idx="5"/>
              <a:endCxn id="146" idx="1"/>
            </p:cNvCxnSpPr>
            <p:nvPr/>
          </p:nvCxnSpPr>
          <p:spPr>
            <a:xfrm rot="10800000">
              <a:off x="17960088" y="20593992"/>
              <a:ext cx="1103400" cy="420900"/>
            </a:xfrm>
            <a:prstGeom prst="straightConnector1">
              <a:avLst/>
            </a:prstGeom>
            <a:noFill/>
            <a:ln cap="flat" cmpd="sng" w="38100">
              <a:solidFill>
                <a:srgbClr val="A4C2F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" name="Google Shape;147;p13"/>
            <p:cNvCxnSpPr>
              <a:stCxn id="146" idx="7"/>
              <a:endCxn id="148" idx="3"/>
            </p:cNvCxnSpPr>
            <p:nvPr/>
          </p:nvCxnSpPr>
          <p:spPr>
            <a:xfrm flipH="1">
              <a:off x="17016472" y="20593930"/>
              <a:ext cx="1089000" cy="490200"/>
            </a:xfrm>
            <a:prstGeom prst="straightConnector1">
              <a:avLst/>
            </a:prstGeom>
            <a:noFill/>
            <a:ln cap="flat" cmpd="sng" w="38100">
              <a:solidFill>
                <a:srgbClr val="A4C2F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9" name="Google Shape;149;p13"/>
            <p:cNvCxnSpPr>
              <a:stCxn id="148" idx="6"/>
              <a:endCxn id="150" idx="2"/>
            </p:cNvCxnSpPr>
            <p:nvPr/>
          </p:nvCxnSpPr>
          <p:spPr>
            <a:xfrm rot="10800000">
              <a:off x="15929640" y="20838198"/>
              <a:ext cx="1262400" cy="173100"/>
            </a:xfrm>
            <a:prstGeom prst="straightConnector1">
              <a:avLst/>
            </a:prstGeom>
            <a:noFill/>
            <a:ln cap="flat" cmpd="sng" w="38100">
              <a:solidFill>
                <a:srgbClr val="A4C2F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" name="Google Shape;151;p13"/>
            <p:cNvCxnSpPr>
              <a:stCxn id="150" idx="7"/>
              <a:endCxn id="152" idx="2"/>
            </p:cNvCxnSpPr>
            <p:nvPr/>
          </p:nvCxnSpPr>
          <p:spPr>
            <a:xfrm flipH="1">
              <a:off x="14686222" y="20765380"/>
              <a:ext cx="1419000" cy="151800"/>
            </a:xfrm>
            <a:prstGeom prst="straightConnector1">
              <a:avLst/>
            </a:prstGeom>
            <a:noFill/>
            <a:ln cap="flat" cmpd="sng" w="38100">
              <a:solidFill>
                <a:srgbClr val="A4C2F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3" name="Google Shape;153;p13"/>
            <p:cNvCxnSpPr>
              <a:stCxn id="152" idx="6"/>
              <a:endCxn id="154" idx="2"/>
            </p:cNvCxnSpPr>
            <p:nvPr/>
          </p:nvCxnSpPr>
          <p:spPr>
            <a:xfrm rot="10800000">
              <a:off x="13504586" y="20676939"/>
              <a:ext cx="1500000" cy="240300"/>
            </a:xfrm>
            <a:prstGeom prst="straightConnector1">
              <a:avLst/>
            </a:prstGeom>
            <a:noFill/>
            <a:ln cap="flat" cmpd="sng" w="38100">
              <a:solidFill>
                <a:srgbClr val="A4C2F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" name="Google Shape;155;p13"/>
            <p:cNvCxnSpPr>
              <a:stCxn id="140" idx="2"/>
              <a:endCxn id="154" idx="7"/>
            </p:cNvCxnSpPr>
            <p:nvPr/>
          </p:nvCxnSpPr>
          <p:spPr>
            <a:xfrm flipH="1" rot="10800000">
              <a:off x="12493838" y="20604173"/>
              <a:ext cx="1186500" cy="445800"/>
            </a:xfrm>
            <a:prstGeom prst="straightConnector1">
              <a:avLst/>
            </a:prstGeom>
            <a:noFill/>
            <a:ln cap="flat" cmpd="sng" w="38100">
              <a:solidFill>
                <a:srgbClr val="A4C2F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6" name="Google Shape;156;p13"/>
            <p:cNvCxnSpPr>
              <a:stCxn id="157" idx="1"/>
              <a:endCxn id="140" idx="5"/>
            </p:cNvCxnSpPr>
            <p:nvPr/>
          </p:nvCxnSpPr>
          <p:spPr>
            <a:xfrm>
              <a:off x="11385742" y="20522535"/>
              <a:ext cx="1283700" cy="600300"/>
            </a:xfrm>
            <a:prstGeom prst="straightConnector1">
              <a:avLst/>
            </a:prstGeom>
            <a:noFill/>
            <a:ln cap="flat" cmpd="sng" w="38100">
              <a:solidFill>
                <a:srgbClr val="A4C2F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" name="Google Shape;158;p13"/>
            <p:cNvCxnSpPr>
              <a:stCxn id="76" idx="3"/>
              <a:endCxn id="157" idx="7"/>
            </p:cNvCxnSpPr>
            <p:nvPr/>
          </p:nvCxnSpPr>
          <p:spPr>
            <a:xfrm flipH="1" rot="10800000">
              <a:off x="10683619" y="20522566"/>
              <a:ext cx="927300" cy="304800"/>
            </a:xfrm>
            <a:prstGeom prst="straightConnector1">
              <a:avLst/>
            </a:prstGeom>
            <a:noFill/>
            <a:ln cap="flat" cmpd="sng" w="38100">
              <a:solidFill>
                <a:srgbClr val="A4C2F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9" name="Google Shape;159;p13"/>
            <p:cNvGrpSpPr/>
            <p:nvPr/>
          </p:nvGrpSpPr>
          <p:grpSpPr>
            <a:xfrm>
              <a:off x="11210547" y="20347339"/>
              <a:ext cx="575448" cy="575448"/>
              <a:chOff x="1489700" y="18726150"/>
              <a:chExt cx="895500" cy="895500"/>
            </a:xfrm>
          </p:grpSpPr>
          <p:sp>
            <p:nvSpPr>
              <p:cNvPr id="160" name="Google Shape;160;p13"/>
              <p:cNvSpPr/>
              <p:nvPr/>
            </p:nvSpPr>
            <p:spPr>
              <a:xfrm>
                <a:off x="1489700" y="18726150"/>
                <a:ext cx="895500" cy="895500"/>
              </a:xfrm>
              <a:prstGeom prst="ellipse">
                <a:avLst/>
              </a:prstGeom>
              <a:solidFill>
                <a:srgbClr val="A4C2F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3"/>
              <p:cNvSpPr/>
              <p:nvPr/>
            </p:nvSpPr>
            <p:spPr>
              <a:xfrm>
                <a:off x="1689800" y="18926250"/>
                <a:ext cx="495300" cy="4953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1" name="Google Shape;161;p13"/>
            <p:cNvGrpSpPr/>
            <p:nvPr/>
          </p:nvGrpSpPr>
          <p:grpSpPr>
            <a:xfrm>
              <a:off x="12410716" y="20863978"/>
              <a:ext cx="371991" cy="371991"/>
              <a:chOff x="1489700" y="18726150"/>
              <a:chExt cx="895500" cy="895500"/>
            </a:xfrm>
          </p:grpSpPr>
          <p:sp>
            <p:nvSpPr>
              <p:cNvPr id="162" name="Google Shape;162;p13"/>
              <p:cNvSpPr/>
              <p:nvPr/>
            </p:nvSpPr>
            <p:spPr>
              <a:xfrm>
                <a:off x="1489700" y="18726150"/>
                <a:ext cx="895500" cy="895500"/>
              </a:xfrm>
              <a:prstGeom prst="ellipse">
                <a:avLst/>
              </a:prstGeom>
              <a:solidFill>
                <a:srgbClr val="A4C2F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13"/>
              <p:cNvSpPr/>
              <p:nvPr/>
            </p:nvSpPr>
            <p:spPr>
              <a:xfrm>
                <a:off x="1689800" y="18926250"/>
                <a:ext cx="495300" cy="4953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3"/>
            <p:cNvGrpSpPr/>
            <p:nvPr/>
          </p:nvGrpSpPr>
          <p:grpSpPr>
            <a:xfrm>
              <a:off x="13421463" y="20490980"/>
              <a:ext cx="371991" cy="371991"/>
              <a:chOff x="1489700" y="18726150"/>
              <a:chExt cx="895500" cy="895500"/>
            </a:xfrm>
          </p:grpSpPr>
          <p:sp>
            <p:nvSpPr>
              <p:cNvPr id="164" name="Google Shape;164;p13"/>
              <p:cNvSpPr/>
              <p:nvPr/>
            </p:nvSpPr>
            <p:spPr>
              <a:xfrm>
                <a:off x="1489700" y="18726150"/>
                <a:ext cx="895500" cy="895500"/>
              </a:xfrm>
              <a:prstGeom prst="ellipse">
                <a:avLst/>
              </a:prstGeom>
              <a:solidFill>
                <a:srgbClr val="A4C2F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" name="Google Shape;154;p13"/>
              <p:cNvSpPr/>
              <p:nvPr/>
            </p:nvSpPr>
            <p:spPr>
              <a:xfrm>
                <a:off x="1689800" y="18926250"/>
                <a:ext cx="495300" cy="4953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" name="Google Shape;165;p13"/>
            <p:cNvGrpSpPr/>
            <p:nvPr/>
          </p:nvGrpSpPr>
          <p:grpSpPr>
            <a:xfrm>
              <a:off x="14557722" y="20629514"/>
              <a:ext cx="575448" cy="575448"/>
              <a:chOff x="1489700" y="18726150"/>
              <a:chExt cx="895500" cy="895500"/>
            </a:xfrm>
          </p:grpSpPr>
          <p:sp>
            <p:nvSpPr>
              <p:cNvPr id="166" name="Google Shape;166;p13"/>
              <p:cNvSpPr/>
              <p:nvPr/>
            </p:nvSpPr>
            <p:spPr>
              <a:xfrm>
                <a:off x="1489700" y="18726150"/>
                <a:ext cx="895500" cy="895500"/>
              </a:xfrm>
              <a:prstGeom prst="ellipse">
                <a:avLst/>
              </a:prstGeom>
              <a:solidFill>
                <a:srgbClr val="A4C2F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3"/>
              <p:cNvSpPr/>
              <p:nvPr/>
            </p:nvSpPr>
            <p:spPr>
              <a:xfrm>
                <a:off x="1689800" y="18926250"/>
                <a:ext cx="495300" cy="4953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7" name="Google Shape;167;p13"/>
            <p:cNvGrpSpPr/>
            <p:nvPr/>
          </p:nvGrpSpPr>
          <p:grpSpPr>
            <a:xfrm>
              <a:off x="15846484" y="20652127"/>
              <a:ext cx="371991" cy="371991"/>
              <a:chOff x="1489700" y="18726150"/>
              <a:chExt cx="895500" cy="895500"/>
            </a:xfrm>
          </p:grpSpPr>
          <p:sp>
            <p:nvSpPr>
              <p:cNvPr id="168" name="Google Shape;168;p13"/>
              <p:cNvSpPr/>
              <p:nvPr/>
            </p:nvSpPr>
            <p:spPr>
              <a:xfrm>
                <a:off x="1489700" y="18726150"/>
                <a:ext cx="895500" cy="895500"/>
              </a:xfrm>
              <a:prstGeom prst="ellipse">
                <a:avLst/>
              </a:prstGeom>
              <a:solidFill>
                <a:srgbClr val="A4C2F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3"/>
              <p:cNvSpPr/>
              <p:nvPr/>
            </p:nvSpPr>
            <p:spPr>
              <a:xfrm>
                <a:off x="1689800" y="18926250"/>
                <a:ext cx="495300" cy="4953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3"/>
            <p:cNvGrpSpPr/>
            <p:nvPr/>
          </p:nvGrpSpPr>
          <p:grpSpPr>
            <a:xfrm>
              <a:off x="16903171" y="20825302"/>
              <a:ext cx="371991" cy="371991"/>
              <a:chOff x="1489700" y="18726150"/>
              <a:chExt cx="895500" cy="895500"/>
            </a:xfrm>
          </p:grpSpPr>
          <p:sp>
            <p:nvSpPr>
              <p:cNvPr id="170" name="Google Shape;170;p13"/>
              <p:cNvSpPr/>
              <p:nvPr/>
            </p:nvSpPr>
            <p:spPr>
              <a:xfrm>
                <a:off x="1489700" y="18726150"/>
                <a:ext cx="895500" cy="895500"/>
              </a:xfrm>
              <a:prstGeom prst="ellipse">
                <a:avLst/>
              </a:prstGeom>
              <a:solidFill>
                <a:srgbClr val="A4C2F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13"/>
              <p:cNvSpPr/>
              <p:nvPr/>
            </p:nvSpPr>
            <p:spPr>
              <a:xfrm>
                <a:off x="1689800" y="18926250"/>
                <a:ext cx="495300" cy="4953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1" name="Google Shape;171;p13"/>
            <p:cNvGrpSpPr/>
            <p:nvPr/>
          </p:nvGrpSpPr>
          <p:grpSpPr>
            <a:xfrm>
              <a:off x="17846734" y="20480677"/>
              <a:ext cx="371991" cy="371991"/>
              <a:chOff x="1489700" y="18726150"/>
              <a:chExt cx="895500" cy="895500"/>
            </a:xfrm>
          </p:grpSpPr>
          <p:sp>
            <p:nvSpPr>
              <p:cNvPr id="172" name="Google Shape;172;p13"/>
              <p:cNvSpPr/>
              <p:nvPr/>
            </p:nvSpPr>
            <p:spPr>
              <a:xfrm>
                <a:off x="1489700" y="18726150"/>
                <a:ext cx="895500" cy="895500"/>
              </a:xfrm>
              <a:prstGeom prst="ellipse">
                <a:avLst/>
              </a:prstGeom>
              <a:solidFill>
                <a:srgbClr val="A4C2F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3"/>
              <p:cNvSpPr/>
              <p:nvPr/>
            </p:nvSpPr>
            <p:spPr>
              <a:xfrm>
                <a:off x="1689800" y="18926250"/>
                <a:ext cx="495300" cy="4953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3" name="Google Shape;173;p13"/>
            <p:cNvGrpSpPr/>
            <p:nvPr/>
          </p:nvGrpSpPr>
          <p:grpSpPr>
            <a:xfrm>
              <a:off x="18663235" y="20614639"/>
              <a:ext cx="575448" cy="575448"/>
              <a:chOff x="1489700" y="18726150"/>
              <a:chExt cx="895500" cy="895500"/>
            </a:xfrm>
          </p:grpSpPr>
          <p:sp>
            <p:nvSpPr>
              <p:cNvPr id="174" name="Google Shape;174;p13"/>
              <p:cNvSpPr/>
              <p:nvPr/>
            </p:nvSpPr>
            <p:spPr>
              <a:xfrm>
                <a:off x="1489700" y="18726150"/>
                <a:ext cx="895500" cy="895500"/>
              </a:xfrm>
              <a:prstGeom prst="ellipse">
                <a:avLst/>
              </a:prstGeom>
              <a:solidFill>
                <a:srgbClr val="A4C2F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" name="Google Shape;144;p13"/>
              <p:cNvSpPr/>
              <p:nvPr/>
            </p:nvSpPr>
            <p:spPr>
              <a:xfrm>
                <a:off x="1689800" y="18926250"/>
                <a:ext cx="495300" cy="4953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5" name="Google Shape;175;p13"/>
            <p:cNvGrpSpPr/>
            <p:nvPr/>
          </p:nvGrpSpPr>
          <p:grpSpPr>
            <a:xfrm>
              <a:off x="19637596" y="20480677"/>
              <a:ext cx="371991" cy="371991"/>
              <a:chOff x="1489700" y="18726150"/>
              <a:chExt cx="895500" cy="895500"/>
            </a:xfrm>
          </p:grpSpPr>
          <p:sp>
            <p:nvSpPr>
              <p:cNvPr id="176" name="Google Shape;176;p13"/>
              <p:cNvSpPr/>
              <p:nvPr/>
            </p:nvSpPr>
            <p:spPr>
              <a:xfrm>
                <a:off x="1489700" y="18726150"/>
                <a:ext cx="895500" cy="895500"/>
              </a:xfrm>
              <a:prstGeom prst="ellipse">
                <a:avLst/>
              </a:prstGeom>
              <a:solidFill>
                <a:srgbClr val="A4C2F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" name="Google Shape;143;p13"/>
              <p:cNvSpPr/>
              <p:nvPr/>
            </p:nvSpPr>
            <p:spPr>
              <a:xfrm>
                <a:off x="1689800" y="18926250"/>
                <a:ext cx="495300" cy="4953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7" name="Google Shape;177;p13"/>
            <p:cNvGrpSpPr/>
            <p:nvPr/>
          </p:nvGrpSpPr>
          <p:grpSpPr>
            <a:xfrm>
              <a:off x="20487271" y="20825302"/>
              <a:ext cx="371991" cy="371991"/>
              <a:chOff x="1489700" y="18726150"/>
              <a:chExt cx="895500" cy="895500"/>
            </a:xfrm>
          </p:grpSpPr>
          <p:sp>
            <p:nvSpPr>
              <p:cNvPr id="178" name="Google Shape;178;p13"/>
              <p:cNvSpPr/>
              <p:nvPr/>
            </p:nvSpPr>
            <p:spPr>
              <a:xfrm>
                <a:off x="1489700" y="18726150"/>
                <a:ext cx="895500" cy="895500"/>
              </a:xfrm>
              <a:prstGeom prst="ellipse">
                <a:avLst/>
              </a:prstGeom>
              <a:solidFill>
                <a:srgbClr val="A4C2F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" name="Google Shape;179;p13"/>
              <p:cNvSpPr/>
              <p:nvPr/>
            </p:nvSpPr>
            <p:spPr>
              <a:xfrm>
                <a:off x="1689800" y="18926250"/>
                <a:ext cx="495300" cy="4953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0" name="Google Shape;180;p13"/>
            <p:cNvGrpSpPr/>
            <p:nvPr/>
          </p:nvGrpSpPr>
          <p:grpSpPr>
            <a:xfrm>
              <a:off x="10570366" y="20568628"/>
              <a:ext cx="371991" cy="371991"/>
              <a:chOff x="1489700" y="18726150"/>
              <a:chExt cx="895500" cy="895500"/>
            </a:xfrm>
          </p:grpSpPr>
          <p:sp>
            <p:nvSpPr>
              <p:cNvPr id="181" name="Google Shape;181;p13"/>
              <p:cNvSpPr/>
              <p:nvPr/>
            </p:nvSpPr>
            <p:spPr>
              <a:xfrm>
                <a:off x="1489700" y="18726150"/>
                <a:ext cx="895500" cy="895500"/>
              </a:xfrm>
              <a:prstGeom prst="ellipse">
                <a:avLst/>
              </a:prstGeom>
              <a:solidFill>
                <a:srgbClr val="A4C2F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13"/>
              <p:cNvSpPr/>
              <p:nvPr/>
            </p:nvSpPr>
            <p:spPr>
              <a:xfrm>
                <a:off x="1689800" y="18926250"/>
                <a:ext cx="495300" cy="4953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1" name="Google Shape;141;p13"/>
            <p:cNvSpPr/>
            <p:nvPr/>
          </p:nvSpPr>
          <p:spPr>
            <a:xfrm>
              <a:off x="12451400" y="20505449"/>
              <a:ext cx="205800" cy="205800"/>
            </a:xfrm>
            <a:prstGeom prst="ellipse">
              <a:avLst/>
            </a:prstGeom>
            <a:solidFill>
              <a:srgbClr val="C9DA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82" name="Google Shape;182;p13"/>
            <p:cNvCxnSpPr>
              <a:stCxn id="152" idx="0"/>
              <a:endCxn id="183" idx="6"/>
            </p:cNvCxnSpPr>
            <p:nvPr/>
          </p:nvCxnSpPr>
          <p:spPr>
            <a:xfrm rot="10800000">
              <a:off x="14750646" y="20557999"/>
              <a:ext cx="94800" cy="200100"/>
            </a:xfrm>
            <a:prstGeom prst="straightConnector1">
              <a:avLst/>
            </a:prstGeom>
            <a:noFill/>
            <a:ln cap="flat" cmpd="sng" w="28575">
              <a:solidFill>
                <a:srgbClr val="A4C2F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83" name="Google Shape;183;p13"/>
            <p:cNvSpPr/>
            <p:nvPr/>
          </p:nvSpPr>
          <p:spPr>
            <a:xfrm rot="4662410">
              <a:off x="14625975" y="20354528"/>
              <a:ext cx="205717" cy="205717"/>
            </a:xfrm>
            <a:prstGeom prst="ellipse">
              <a:avLst/>
            </a:prstGeom>
            <a:solidFill>
              <a:srgbClr val="C9DA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84" name="Google Shape;184;p13"/>
            <p:cNvCxnSpPr>
              <a:stCxn id="157" idx="4"/>
              <a:endCxn id="185" idx="6"/>
            </p:cNvCxnSpPr>
            <p:nvPr/>
          </p:nvCxnSpPr>
          <p:spPr>
            <a:xfrm>
              <a:off x="11498271" y="20794203"/>
              <a:ext cx="215400" cy="452700"/>
            </a:xfrm>
            <a:prstGeom prst="straightConnector1">
              <a:avLst/>
            </a:prstGeom>
            <a:noFill/>
            <a:ln cap="flat" cmpd="sng" w="28575">
              <a:solidFill>
                <a:srgbClr val="A4C2F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85" name="Google Shape;185;p13"/>
            <p:cNvSpPr/>
            <p:nvPr/>
          </p:nvSpPr>
          <p:spPr>
            <a:xfrm rot="4662410">
              <a:off x="11588988" y="21043678"/>
              <a:ext cx="205717" cy="205717"/>
            </a:xfrm>
            <a:prstGeom prst="ellipse">
              <a:avLst/>
            </a:prstGeom>
            <a:solidFill>
              <a:srgbClr val="C9DA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86" name="Google Shape;186;p13"/>
            <p:cNvCxnSpPr>
              <a:stCxn id="187" idx="0"/>
              <a:endCxn id="188" idx="4"/>
            </p:cNvCxnSpPr>
            <p:nvPr/>
          </p:nvCxnSpPr>
          <p:spPr>
            <a:xfrm rot="10800000">
              <a:off x="10756450" y="20305250"/>
              <a:ext cx="3900" cy="400200"/>
            </a:xfrm>
            <a:prstGeom prst="straightConnector1">
              <a:avLst/>
            </a:prstGeom>
            <a:noFill/>
            <a:ln cap="flat" cmpd="sng" w="28575">
              <a:solidFill>
                <a:srgbClr val="A4C2F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88" name="Google Shape;188;p13"/>
            <p:cNvSpPr/>
            <p:nvPr/>
          </p:nvSpPr>
          <p:spPr>
            <a:xfrm>
              <a:off x="10653450" y="20099399"/>
              <a:ext cx="205800" cy="205800"/>
            </a:xfrm>
            <a:prstGeom prst="ellipse">
              <a:avLst/>
            </a:prstGeom>
            <a:solidFill>
              <a:srgbClr val="C9DA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89" name="Google Shape;189;p13"/>
            <p:cNvCxnSpPr>
              <a:stCxn id="154" idx="5"/>
              <a:endCxn id="190" idx="0"/>
            </p:cNvCxnSpPr>
            <p:nvPr/>
          </p:nvCxnSpPr>
          <p:spPr>
            <a:xfrm>
              <a:off x="13680201" y="20749718"/>
              <a:ext cx="99900" cy="197400"/>
            </a:xfrm>
            <a:prstGeom prst="straightConnector1">
              <a:avLst/>
            </a:prstGeom>
            <a:noFill/>
            <a:ln cap="flat" cmpd="sng" w="28575">
              <a:solidFill>
                <a:srgbClr val="A4C2F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90" name="Google Shape;190;p13"/>
            <p:cNvSpPr/>
            <p:nvPr/>
          </p:nvSpPr>
          <p:spPr>
            <a:xfrm>
              <a:off x="13677163" y="20947074"/>
              <a:ext cx="205800" cy="205800"/>
            </a:xfrm>
            <a:prstGeom prst="ellipse">
              <a:avLst/>
            </a:prstGeom>
            <a:solidFill>
              <a:srgbClr val="C9DA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91" name="Google Shape;191;p13"/>
            <p:cNvCxnSpPr>
              <a:stCxn id="150" idx="7"/>
              <a:endCxn id="192" idx="7"/>
            </p:cNvCxnSpPr>
            <p:nvPr/>
          </p:nvCxnSpPr>
          <p:spPr>
            <a:xfrm flipH="1" rot="10800000">
              <a:off x="16105222" y="20459380"/>
              <a:ext cx="441900" cy="306000"/>
            </a:xfrm>
            <a:prstGeom prst="straightConnector1">
              <a:avLst/>
            </a:prstGeom>
            <a:noFill/>
            <a:ln cap="flat" cmpd="sng" w="28575">
              <a:solidFill>
                <a:srgbClr val="A4C2F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92" name="Google Shape;192;p13"/>
            <p:cNvSpPr/>
            <p:nvPr/>
          </p:nvSpPr>
          <p:spPr>
            <a:xfrm>
              <a:off x="16371363" y="20429274"/>
              <a:ext cx="205800" cy="205800"/>
            </a:xfrm>
            <a:prstGeom prst="ellipse">
              <a:avLst/>
            </a:prstGeom>
            <a:solidFill>
              <a:srgbClr val="C9DA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93" name="Google Shape;193;p13"/>
            <p:cNvCxnSpPr>
              <a:stCxn id="146" idx="4"/>
              <a:endCxn id="194" idx="0"/>
            </p:cNvCxnSpPr>
            <p:nvPr/>
          </p:nvCxnSpPr>
          <p:spPr>
            <a:xfrm>
              <a:off x="18032729" y="20769546"/>
              <a:ext cx="55500" cy="177600"/>
            </a:xfrm>
            <a:prstGeom prst="straightConnector1">
              <a:avLst/>
            </a:prstGeom>
            <a:noFill/>
            <a:ln cap="flat" cmpd="sng" w="28575">
              <a:solidFill>
                <a:srgbClr val="A4C2F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94" name="Google Shape;194;p13"/>
            <p:cNvSpPr/>
            <p:nvPr/>
          </p:nvSpPr>
          <p:spPr>
            <a:xfrm>
              <a:off x="17985475" y="20947074"/>
              <a:ext cx="205800" cy="205800"/>
            </a:xfrm>
            <a:prstGeom prst="ellipse">
              <a:avLst/>
            </a:prstGeom>
            <a:solidFill>
              <a:srgbClr val="C9DA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95" name="Google Shape;195;p13"/>
            <p:cNvCxnSpPr>
              <a:stCxn id="144" idx="6"/>
              <a:endCxn id="196" idx="3"/>
            </p:cNvCxnSpPr>
            <p:nvPr/>
          </p:nvCxnSpPr>
          <p:spPr>
            <a:xfrm>
              <a:off x="19110099" y="20902364"/>
              <a:ext cx="609000" cy="147000"/>
            </a:xfrm>
            <a:prstGeom prst="straightConnector1">
              <a:avLst/>
            </a:prstGeom>
            <a:noFill/>
            <a:ln cap="flat" cmpd="sng" w="28575">
              <a:solidFill>
                <a:srgbClr val="A4C2F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96" name="Google Shape;196;p13"/>
            <p:cNvSpPr/>
            <p:nvPr/>
          </p:nvSpPr>
          <p:spPr>
            <a:xfrm rot="4662410">
              <a:off x="19702738" y="21001978"/>
              <a:ext cx="205717" cy="205717"/>
            </a:xfrm>
            <a:prstGeom prst="ellipse">
              <a:avLst/>
            </a:prstGeom>
            <a:solidFill>
              <a:srgbClr val="C9DA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97" name="Google Shape;197;p13"/>
            <p:cNvCxnSpPr>
              <a:stCxn id="143" idx="5"/>
              <a:endCxn id="179" idx="2"/>
            </p:cNvCxnSpPr>
            <p:nvPr/>
          </p:nvCxnSpPr>
          <p:spPr>
            <a:xfrm>
              <a:off x="19896334" y="20739415"/>
              <a:ext cx="674100" cy="271800"/>
            </a:xfrm>
            <a:prstGeom prst="straightConnector1">
              <a:avLst/>
            </a:prstGeom>
            <a:noFill/>
            <a:ln cap="flat" cmpd="sng" w="38100">
              <a:solidFill>
                <a:srgbClr val="A4C2F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8" name="Google Shape;198;p13"/>
            <p:cNvCxnSpPr>
              <a:stCxn id="179" idx="0"/>
              <a:endCxn id="199" idx="4"/>
            </p:cNvCxnSpPr>
            <p:nvPr/>
          </p:nvCxnSpPr>
          <p:spPr>
            <a:xfrm rot="10800000">
              <a:off x="20614467" y="20711324"/>
              <a:ext cx="58800" cy="197100"/>
            </a:xfrm>
            <a:prstGeom prst="straightConnector1">
              <a:avLst/>
            </a:prstGeom>
            <a:noFill/>
            <a:ln cap="flat" cmpd="sng" w="28575">
              <a:solidFill>
                <a:srgbClr val="A4C2F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99" name="Google Shape;199;p13"/>
            <p:cNvSpPr/>
            <p:nvPr/>
          </p:nvSpPr>
          <p:spPr>
            <a:xfrm>
              <a:off x="20511613" y="20505449"/>
              <a:ext cx="205800" cy="205800"/>
            </a:xfrm>
            <a:prstGeom prst="ellipse">
              <a:avLst/>
            </a:prstGeom>
            <a:solidFill>
              <a:srgbClr val="C9DA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0" name="Google Shape;200;p13"/>
            <p:cNvCxnSpPr>
              <a:stCxn id="148" idx="0"/>
              <a:endCxn id="201" idx="0"/>
            </p:cNvCxnSpPr>
            <p:nvPr/>
          </p:nvCxnSpPr>
          <p:spPr>
            <a:xfrm flipH="1" rot="10800000">
              <a:off x="17089167" y="20463524"/>
              <a:ext cx="26400" cy="444900"/>
            </a:xfrm>
            <a:prstGeom prst="straightConnector1">
              <a:avLst/>
            </a:prstGeom>
            <a:noFill/>
            <a:ln cap="flat" cmpd="sng" w="28575">
              <a:solidFill>
                <a:srgbClr val="A4C2F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01" name="Google Shape;201;p13"/>
            <p:cNvSpPr/>
            <p:nvPr/>
          </p:nvSpPr>
          <p:spPr>
            <a:xfrm>
              <a:off x="17012650" y="20463624"/>
              <a:ext cx="205800" cy="205800"/>
            </a:xfrm>
            <a:prstGeom prst="ellipse">
              <a:avLst/>
            </a:prstGeom>
            <a:solidFill>
              <a:srgbClr val="C9DA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2" name="Google Shape;202;p13"/>
            <p:cNvCxnSpPr>
              <a:stCxn id="203" idx="1"/>
              <a:endCxn id="204" idx="0"/>
            </p:cNvCxnSpPr>
            <p:nvPr/>
          </p:nvCxnSpPr>
          <p:spPr>
            <a:xfrm flipH="1" rot="10800000">
              <a:off x="22731944" y="20522781"/>
              <a:ext cx="155700" cy="445200"/>
            </a:xfrm>
            <a:prstGeom prst="straightConnector1">
              <a:avLst/>
            </a:prstGeom>
            <a:noFill/>
            <a:ln cap="flat" cmpd="sng" w="28575">
              <a:solidFill>
                <a:srgbClr val="A4C2F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5" name="Google Shape;205;p13"/>
            <p:cNvCxnSpPr>
              <a:stCxn id="206" idx="7"/>
              <a:endCxn id="207" idx="3"/>
            </p:cNvCxnSpPr>
            <p:nvPr/>
          </p:nvCxnSpPr>
          <p:spPr>
            <a:xfrm flipH="1">
              <a:off x="29156747" y="20641830"/>
              <a:ext cx="871200" cy="373200"/>
            </a:xfrm>
            <a:prstGeom prst="straightConnector1">
              <a:avLst/>
            </a:prstGeom>
            <a:noFill/>
            <a:ln cap="flat" cmpd="sng" w="38100">
              <a:solidFill>
                <a:srgbClr val="A4C2F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8" name="Google Shape;208;p13"/>
            <p:cNvCxnSpPr>
              <a:stCxn id="207" idx="5"/>
              <a:endCxn id="209" idx="1"/>
            </p:cNvCxnSpPr>
            <p:nvPr/>
          </p:nvCxnSpPr>
          <p:spPr>
            <a:xfrm rot="10800000">
              <a:off x="28167975" y="20584692"/>
              <a:ext cx="1213800" cy="430200"/>
            </a:xfrm>
            <a:prstGeom prst="straightConnector1">
              <a:avLst/>
            </a:prstGeom>
            <a:noFill/>
            <a:ln cap="flat" cmpd="sng" w="38100">
              <a:solidFill>
                <a:srgbClr val="A4C2F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0" name="Google Shape;210;p13"/>
            <p:cNvCxnSpPr>
              <a:stCxn id="209" idx="7"/>
              <a:endCxn id="211" idx="3"/>
            </p:cNvCxnSpPr>
            <p:nvPr/>
          </p:nvCxnSpPr>
          <p:spPr>
            <a:xfrm flipH="1">
              <a:off x="27118247" y="20584680"/>
              <a:ext cx="1195200" cy="499500"/>
            </a:xfrm>
            <a:prstGeom prst="straightConnector1">
              <a:avLst/>
            </a:prstGeom>
            <a:noFill/>
            <a:ln cap="flat" cmpd="sng" w="38100">
              <a:solidFill>
                <a:srgbClr val="A4C2F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2" name="Google Shape;212;p13"/>
            <p:cNvCxnSpPr>
              <a:stCxn id="211" idx="6"/>
              <a:endCxn id="213" idx="2"/>
            </p:cNvCxnSpPr>
            <p:nvPr/>
          </p:nvCxnSpPr>
          <p:spPr>
            <a:xfrm rot="10800000">
              <a:off x="26038290" y="20821398"/>
              <a:ext cx="1255500" cy="189900"/>
            </a:xfrm>
            <a:prstGeom prst="straightConnector1">
              <a:avLst/>
            </a:prstGeom>
            <a:noFill/>
            <a:ln cap="flat" cmpd="sng" w="38100">
              <a:solidFill>
                <a:srgbClr val="A4C2F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4" name="Google Shape;214;p13"/>
            <p:cNvCxnSpPr>
              <a:stCxn id="213" idx="7"/>
              <a:endCxn id="215" idx="3"/>
            </p:cNvCxnSpPr>
            <p:nvPr/>
          </p:nvCxnSpPr>
          <p:spPr>
            <a:xfrm flipH="1">
              <a:off x="24891184" y="20748555"/>
              <a:ext cx="1322700" cy="266400"/>
            </a:xfrm>
            <a:prstGeom prst="straightConnector1">
              <a:avLst/>
            </a:prstGeom>
            <a:noFill/>
            <a:ln cap="flat" cmpd="sng" w="38100">
              <a:solidFill>
                <a:srgbClr val="A4C2F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6" name="Google Shape;216;p13"/>
            <p:cNvCxnSpPr>
              <a:stCxn id="215" idx="6"/>
              <a:endCxn id="217" idx="2"/>
            </p:cNvCxnSpPr>
            <p:nvPr/>
          </p:nvCxnSpPr>
          <p:spPr>
            <a:xfrm rot="10800000">
              <a:off x="23698611" y="20727464"/>
              <a:ext cx="1464300" cy="174900"/>
            </a:xfrm>
            <a:prstGeom prst="straightConnector1">
              <a:avLst/>
            </a:prstGeom>
            <a:noFill/>
            <a:ln cap="flat" cmpd="sng" w="38100">
              <a:solidFill>
                <a:srgbClr val="A4C2F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8" name="Google Shape;218;p13"/>
            <p:cNvCxnSpPr>
              <a:stCxn id="203" idx="2"/>
              <a:endCxn id="217" idx="7"/>
            </p:cNvCxnSpPr>
            <p:nvPr/>
          </p:nvCxnSpPr>
          <p:spPr>
            <a:xfrm flipH="1" rot="10800000">
              <a:off x="22701813" y="20654623"/>
              <a:ext cx="1172400" cy="386100"/>
            </a:xfrm>
            <a:prstGeom prst="straightConnector1">
              <a:avLst/>
            </a:prstGeom>
            <a:noFill/>
            <a:ln cap="flat" cmpd="sng" w="38100">
              <a:solidFill>
                <a:srgbClr val="A4C2F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9" name="Google Shape;219;p13"/>
            <p:cNvCxnSpPr>
              <a:stCxn id="73" idx="1"/>
              <a:endCxn id="203" idx="5"/>
            </p:cNvCxnSpPr>
            <p:nvPr/>
          </p:nvCxnSpPr>
          <p:spPr>
            <a:xfrm>
              <a:off x="21563780" y="20628735"/>
              <a:ext cx="1313700" cy="484800"/>
            </a:xfrm>
            <a:prstGeom prst="straightConnector1">
              <a:avLst/>
            </a:prstGeom>
            <a:noFill/>
            <a:ln cap="flat" cmpd="sng" w="38100">
              <a:solidFill>
                <a:srgbClr val="A4C2F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0" name="Google Shape;220;p13"/>
            <p:cNvCxnSpPr>
              <a:stCxn id="179" idx="6"/>
              <a:endCxn id="73" idx="7"/>
            </p:cNvCxnSpPr>
            <p:nvPr/>
          </p:nvCxnSpPr>
          <p:spPr>
            <a:xfrm flipH="1" rot="10800000">
              <a:off x="20776140" y="20628798"/>
              <a:ext cx="1012800" cy="382500"/>
            </a:xfrm>
            <a:prstGeom prst="straightConnector1">
              <a:avLst/>
            </a:prstGeom>
            <a:noFill/>
            <a:ln cap="flat" cmpd="sng" w="38100">
              <a:solidFill>
                <a:srgbClr val="A4C2F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21" name="Google Shape;221;p13"/>
            <p:cNvGrpSpPr/>
            <p:nvPr/>
          </p:nvGrpSpPr>
          <p:grpSpPr>
            <a:xfrm>
              <a:off x="21388585" y="20453539"/>
              <a:ext cx="575448" cy="575448"/>
              <a:chOff x="1489700" y="18726150"/>
              <a:chExt cx="895500" cy="895500"/>
            </a:xfrm>
          </p:grpSpPr>
          <p:sp>
            <p:nvSpPr>
              <p:cNvPr id="222" name="Google Shape;222;p13"/>
              <p:cNvSpPr/>
              <p:nvPr/>
            </p:nvSpPr>
            <p:spPr>
              <a:xfrm>
                <a:off x="1489700" y="18726150"/>
                <a:ext cx="895500" cy="895500"/>
              </a:xfrm>
              <a:prstGeom prst="ellipse">
                <a:avLst/>
              </a:prstGeom>
              <a:solidFill>
                <a:srgbClr val="A4C2F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13"/>
              <p:cNvSpPr/>
              <p:nvPr/>
            </p:nvSpPr>
            <p:spPr>
              <a:xfrm>
                <a:off x="1689800" y="18926250"/>
                <a:ext cx="495300" cy="4953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3"/>
            <p:cNvGrpSpPr/>
            <p:nvPr/>
          </p:nvGrpSpPr>
          <p:grpSpPr>
            <a:xfrm>
              <a:off x="22618691" y="20854728"/>
              <a:ext cx="371991" cy="371991"/>
              <a:chOff x="1489700" y="18726150"/>
              <a:chExt cx="895500" cy="895500"/>
            </a:xfrm>
          </p:grpSpPr>
          <p:sp>
            <p:nvSpPr>
              <p:cNvPr id="224" name="Google Shape;224;p13"/>
              <p:cNvSpPr/>
              <p:nvPr/>
            </p:nvSpPr>
            <p:spPr>
              <a:xfrm>
                <a:off x="1489700" y="18726150"/>
                <a:ext cx="895500" cy="895500"/>
              </a:xfrm>
              <a:prstGeom prst="ellipse">
                <a:avLst/>
              </a:prstGeom>
              <a:solidFill>
                <a:srgbClr val="A4C2F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13"/>
              <p:cNvSpPr/>
              <p:nvPr/>
            </p:nvSpPr>
            <p:spPr>
              <a:xfrm>
                <a:off x="1689800" y="18926250"/>
                <a:ext cx="495300" cy="4953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5" name="Google Shape;225;p13"/>
            <p:cNvGrpSpPr/>
            <p:nvPr/>
          </p:nvGrpSpPr>
          <p:grpSpPr>
            <a:xfrm>
              <a:off x="23615425" y="20541355"/>
              <a:ext cx="371991" cy="371991"/>
              <a:chOff x="1489700" y="18726150"/>
              <a:chExt cx="895500" cy="895500"/>
            </a:xfrm>
          </p:grpSpPr>
          <p:sp>
            <p:nvSpPr>
              <p:cNvPr id="226" name="Google Shape;226;p13"/>
              <p:cNvSpPr/>
              <p:nvPr/>
            </p:nvSpPr>
            <p:spPr>
              <a:xfrm>
                <a:off x="1489700" y="18726150"/>
                <a:ext cx="895500" cy="895500"/>
              </a:xfrm>
              <a:prstGeom prst="ellipse">
                <a:avLst/>
              </a:prstGeom>
              <a:solidFill>
                <a:srgbClr val="A4C2F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3"/>
              <p:cNvSpPr/>
              <p:nvPr/>
            </p:nvSpPr>
            <p:spPr>
              <a:xfrm>
                <a:off x="1689800" y="18926250"/>
                <a:ext cx="495300" cy="4953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7" name="Google Shape;227;p13"/>
            <p:cNvGrpSpPr/>
            <p:nvPr/>
          </p:nvGrpSpPr>
          <p:grpSpPr>
            <a:xfrm>
              <a:off x="24716047" y="20614639"/>
              <a:ext cx="575448" cy="575448"/>
              <a:chOff x="1489700" y="18726150"/>
              <a:chExt cx="895500" cy="895500"/>
            </a:xfrm>
          </p:grpSpPr>
          <p:sp>
            <p:nvSpPr>
              <p:cNvPr id="228" name="Google Shape;228;p13"/>
              <p:cNvSpPr/>
              <p:nvPr/>
            </p:nvSpPr>
            <p:spPr>
              <a:xfrm>
                <a:off x="1489700" y="18726150"/>
                <a:ext cx="895500" cy="895500"/>
              </a:xfrm>
              <a:prstGeom prst="ellipse">
                <a:avLst/>
              </a:prstGeom>
              <a:solidFill>
                <a:srgbClr val="A4C2F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13"/>
              <p:cNvSpPr/>
              <p:nvPr/>
            </p:nvSpPr>
            <p:spPr>
              <a:xfrm>
                <a:off x="1689800" y="18926250"/>
                <a:ext cx="495300" cy="4953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9" name="Google Shape;229;p13"/>
            <p:cNvGrpSpPr/>
            <p:nvPr/>
          </p:nvGrpSpPr>
          <p:grpSpPr>
            <a:xfrm>
              <a:off x="25955146" y="20635302"/>
              <a:ext cx="371991" cy="371991"/>
              <a:chOff x="1489700" y="18726150"/>
              <a:chExt cx="895500" cy="895500"/>
            </a:xfrm>
          </p:grpSpPr>
          <p:sp>
            <p:nvSpPr>
              <p:cNvPr id="230" name="Google Shape;230;p13"/>
              <p:cNvSpPr/>
              <p:nvPr/>
            </p:nvSpPr>
            <p:spPr>
              <a:xfrm>
                <a:off x="1489700" y="18726150"/>
                <a:ext cx="895500" cy="895500"/>
              </a:xfrm>
              <a:prstGeom prst="ellipse">
                <a:avLst/>
              </a:prstGeom>
              <a:solidFill>
                <a:srgbClr val="A4C2F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3"/>
              <p:cNvSpPr/>
              <p:nvPr/>
            </p:nvSpPr>
            <p:spPr>
              <a:xfrm>
                <a:off x="1689800" y="18926250"/>
                <a:ext cx="495300" cy="4953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1" name="Google Shape;231;p13"/>
            <p:cNvGrpSpPr/>
            <p:nvPr/>
          </p:nvGrpSpPr>
          <p:grpSpPr>
            <a:xfrm>
              <a:off x="27004921" y="20825302"/>
              <a:ext cx="371991" cy="371991"/>
              <a:chOff x="1489700" y="18726150"/>
              <a:chExt cx="895500" cy="895500"/>
            </a:xfrm>
          </p:grpSpPr>
          <p:sp>
            <p:nvSpPr>
              <p:cNvPr id="232" name="Google Shape;232;p13"/>
              <p:cNvSpPr/>
              <p:nvPr/>
            </p:nvSpPr>
            <p:spPr>
              <a:xfrm>
                <a:off x="1489700" y="18726150"/>
                <a:ext cx="895500" cy="895500"/>
              </a:xfrm>
              <a:prstGeom prst="ellipse">
                <a:avLst/>
              </a:prstGeom>
              <a:solidFill>
                <a:srgbClr val="A4C2F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3"/>
              <p:cNvSpPr/>
              <p:nvPr/>
            </p:nvSpPr>
            <p:spPr>
              <a:xfrm>
                <a:off x="1689800" y="18926250"/>
                <a:ext cx="495300" cy="4953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3" name="Google Shape;233;p13"/>
            <p:cNvGrpSpPr/>
            <p:nvPr/>
          </p:nvGrpSpPr>
          <p:grpSpPr>
            <a:xfrm>
              <a:off x="28054709" y="20471427"/>
              <a:ext cx="371991" cy="371991"/>
              <a:chOff x="1489700" y="18726150"/>
              <a:chExt cx="895500" cy="895500"/>
            </a:xfrm>
          </p:grpSpPr>
          <p:sp>
            <p:nvSpPr>
              <p:cNvPr id="234" name="Google Shape;234;p13"/>
              <p:cNvSpPr/>
              <p:nvPr/>
            </p:nvSpPr>
            <p:spPr>
              <a:xfrm>
                <a:off x="1489700" y="18726150"/>
                <a:ext cx="895500" cy="895500"/>
              </a:xfrm>
              <a:prstGeom prst="ellipse">
                <a:avLst/>
              </a:prstGeom>
              <a:solidFill>
                <a:srgbClr val="A4C2F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13"/>
              <p:cNvSpPr/>
              <p:nvPr/>
            </p:nvSpPr>
            <p:spPr>
              <a:xfrm>
                <a:off x="1689800" y="18926250"/>
                <a:ext cx="495300" cy="4953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5" name="Google Shape;235;p13"/>
            <p:cNvGrpSpPr/>
            <p:nvPr/>
          </p:nvGrpSpPr>
          <p:grpSpPr>
            <a:xfrm>
              <a:off x="28981522" y="20614639"/>
              <a:ext cx="575448" cy="575448"/>
              <a:chOff x="1489700" y="18726150"/>
              <a:chExt cx="895500" cy="895500"/>
            </a:xfrm>
          </p:grpSpPr>
          <p:sp>
            <p:nvSpPr>
              <p:cNvPr id="236" name="Google Shape;236;p13"/>
              <p:cNvSpPr/>
              <p:nvPr/>
            </p:nvSpPr>
            <p:spPr>
              <a:xfrm>
                <a:off x="1489700" y="18726150"/>
                <a:ext cx="895500" cy="895500"/>
              </a:xfrm>
              <a:prstGeom prst="ellipse">
                <a:avLst/>
              </a:prstGeom>
              <a:solidFill>
                <a:srgbClr val="A4C2F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3"/>
              <p:cNvSpPr/>
              <p:nvPr/>
            </p:nvSpPr>
            <p:spPr>
              <a:xfrm>
                <a:off x="1689800" y="18926250"/>
                <a:ext cx="495300" cy="4953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7" name="Google Shape;237;p13"/>
            <p:cNvGrpSpPr/>
            <p:nvPr/>
          </p:nvGrpSpPr>
          <p:grpSpPr>
            <a:xfrm>
              <a:off x="29769209" y="20528577"/>
              <a:ext cx="371991" cy="371991"/>
              <a:chOff x="1489700" y="18726150"/>
              <a:chExt cx="895500" cy="895500"/>
            </a:xfrm>
          </p:grpSpPr>
          <p:sp>
            <p:nvSpPr>
              <p:cNvPr id="238" name="Google Shape;238;p13"/>
              <p:cNvSpPr/>
              <p:nvPr/>
            </p:nvSpPr>
            <p:spPr>
              <a:xfrm>
                <a:off x="1489700" y="18726150"/>
                <a:ext cx="895500" cy="895500"/>
              </a:xfrm>
              <a:prstGeom prst="ellipse">
                <a:avLst/>
              </a:prstGeom>
              <a:solidFill>
                <a:srgbClr val="A4C2F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3"/>
              <p:cNvSpPr/>
              <p:nvPr/>
            </p:nvSpPr>
            <p:spPr>
              <a:xfrm>
                <a:off x="1689800" y="18926250"/>
                <a:ext cx="495300" cy="4953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04" name="Google Shape;204;p13"/>
            <p:cNvSpPr/>
            <p:nvPr/>
          </p:nvSpPr>
          <p:spPr>
            <a:xfrm>
              <a:off x="22784863" y="20522924"/>
              <a:ext cx="205800" cy="205800"/>
            </a:xfrm>
            <a:prstGeom prst="ellipse">
              <a:avLst/>
            </a:prstGeom>
            <a:solidFill>
              <a:srgbClr val="C9DA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39" name="Google Shape;239;p13"/>
            <p:cNvCxnSpPr>
              <a:stCxn id="215" idx="0"/>
              <a:endCxn id="240" idx="6"/>
            </p:cNvCxnSpPr>
            <p:nvPr/>
          </p:nvCxnSpPr>
          <p:spPr>
            <a:xfrm rot="10800000">
              <a:off x="24958771" y="20548524"/>
              <a:ext cx="45000" cy="194700"/>
            </a:xfrm>
            <a:prstGeom prst="straightConnector1">
              <a:avLst/>
            </a:prstGeom>
            <a:noFill/>
            <a:ln cap="flat" cmpd="sng" w="28575">
              <a:solidFill>
                <a:srgbClr val="A4C2F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40" name="Google Shape;240;p13"/>
            <p:cNvSpPr/>
            <p:nvPr/>
          </p:nvSpPr>
          <p:spPr>
            <a:xfrm rot="4662410">
              <a:off x="24833950" y="20345278"/>
              <a:ext cx="205717" cy="205717"/>
            </a:xfrm>
            <a:prstGeom prst="ellipse">
              <a:avLst/>
            </a:prstGeom>
            <a:solidFill>
              <a:srgbClr val="C9DA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3"/>
            <p:cNvSpPr/>
            <p:nvPr/>
          </p:nvSpPr>
          <p:spPr>
            <a:xfrm rot="4662410">
              <a:off x="22230063" y="20496253"/>
              <a:ext cx="205717" cy="205717"/>
            </a:xfrm>
            <a:prstGeom prst="ellipse">
              <a:avLst/>
            </a:prstGeom>
            <a:solidFill>
              <a:srgbClr val="C9DA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42" name="Google Shape;242;p13"/>
            <p:cNvCxnSpPr>
              <a:stCxn id="217" idx="5"/>
              <a:endCxn id="243" idx="0"/>
            </p:cNvCxnSpPr>
            <p:nvPr/>
          </p:nvCxnSpPr>
          <p:spPr>
            <a:xfrm>
              <a:off x="23874163" y="20800093"/>
              <a:ext cx="75300" cy="234300"/>
            </a:xfrm>
            <a:prstGeom prst="straightConnector1">
              <a:avLst/>
            </a:prstGeom>
            <a:noFill/>
            <a:ln cap="flat" cmpd="sng" w="28575">
              <a:solidFill>
                <a:srgbClr val="A4C2F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43" name="Google Shape;243;p13"/>
            <p:cNvSpPr/>
            <p:nvPr/>
          </p:nvSpPr>
          <p:spPr>
            <a:xfrm>
              <a:off x="23846588" y="21034374"/>
              <a:ext cx="205800" cy="205800"/>
            </a:xfrm>
            <a:prstGeom prst="ellipse">
              <a:avLst/>
            </a:prstGeom>
            <a:solidFill>
              <a:srgbClr val="C9DA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44" name="Google Shape;244;p13"/>
            <p:cNvCxnSpPr>
              <a:stCxn id="213" idx="7"/>
              <a:endCxn id="245" idx="7"/>
            </p:cNvCxnSpPr>
            <p:nvPr/>
          </p:nvCxnSpPr>
          <p:spPr>
            <a:xfrm flipH="1" rot="10800000">
              <a:off x="26213884" y="20450055"/>
              <a:ext cx="541200" cy="298500"/>
            </a:xfrm>
            <a:prstGeom prst="straightConnector1">
              <a:avLst/>
            </a:prstGeom>
            <a:noFill/>
            <a:ln cap="flat" cmpd="sng" w="28575">
              <a:solidFill>
                <a:srgbClr val="A4C2F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45" name="Google Shape;245;p13"/>
            <p:cNvSpPr/>
            <p:nvPr/>
          </p:nvSpPr>
          <p:spPr>
            <a:xfrm>
              <a:off x="26579338" y="20420024"/>
              <a:ext cx="205800" cy="205800"/>
            </a:xfrm>
            <a:prstGeom prst="ellipse">
              <a:avLst/>
            </a:prstGeom>
            <a:solidFill>
              <a:srgbClr val="C9DA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46" name="Google Shape;246;p13"/>
            <p:cNvCxnSpPr>
              <a:stCxn id="209" idx="4"/>
              <a:endCxn id="247" idx="0"/>
            </p:cNvCxnSpPr>
            <p:nvPr/>
          </p:nvCxnSpPr>
          <p:spPr>
            <a:xfrm>
              <a:off x="28240704" y="20760296"/>
              <a:ext cx="116100" cy="177600"/>
            </a:xfrm>
            <a:prstGeom prst="straightConnector1">
              <a:avLst/>
            </a:prstGeom>
            <a:noFill/>
            <a:ln cap="flat" cmpd="sng" w="28575">
              <a:solidFill>
                <a:srgbClr val="A4C2F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47" name="Google Shape;247;p13"/>
            <p:cNvSpPr/>
            <p:nvPr/>
          </p:nvSpPr>
          <p:spPr>
            <a:xfrm>
              <a:off x="28253950" y="20937824"/>
              <a:ext cx="205800" cy="205800"/>
            </a:xfrm>
            <a:prstGeom prst="ellipse">
              <a:avLst/>
            </a:prstGeom>
            <a:solidFill>
              <a:srgbClr val="C9DA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48" name="Google Shape;248;p13"/>
            <p:cNvCxnSpPr>
              <a:stCxn id="207" idx="1"/>
              <a:endCxn id="249" idx="3"/>
            </p:cNvCxnSpPr>
            <p:nvPr/>
          </p:nvCxnSpPr>
          <p:spPr>
            <a:xfrm rot="10800000">
              <a:off x="28779617" y="20467335"/>
              <a:ext cx="377100" cy="322500"/>
            </a:xfrm>
            <a:prstGeom prst="straightConnector1">
              <a:avLst/>
            </a:prstGeom>
            <a:noFill/>
            <a:ln cap="flat" cmpd="sng" w="28575">
              <a:solidFill>
                <a:srgbClr val="A4C2F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49" name="Google Shape;249;p13"/>
            <p:cNvSpPr/>
            <p:nvPr/>
          </p:nvSpPr>
          <p:spPr>
            <a:xfrm rot="4662410">
              <a:off x="28763288" y="20420078"/>
              <a:ext cx="205717" cy="205717"/>
            </a:xfrm>
            <a:prstGeom prst="ellipse">
              <a:avLst/>
            </a:prstGeom>
            <a:solidFill>
              <a:srgbClr val="C9DA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50" name="Google Shape;250;p13"/>
            <p:cNvCxnSpPr>
              <a:stCxn id="211" idx="0"/>
              <a:endCxn id="251" idx="0"/>
            </p:cNvCxnSpPr>
            <p:nvPr/>
          </p:nvCxnSpPr>
          <p:spPr>
            <a:xfrm flipH="1" rot="10800000">
              <a:off x="27190917" y="20454524"/>
              <a:ext cx="132600" cy="453900"/>
            </a:xfrm>
            <a:prstGeom prst="straightConnector1">
              <a:avLst/>
            </a:prstGeom>
            <a:noFill/>
            <a:ln cap="flat" cmpd="sng" w="28575">
              <a:solidFill>
                <a:srgbClr val="A4C2F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51" name="Google Shape;251;p13"/>
            <p:cNvSpPr/>
            <p:nvPr/>
          </p:nvSpPr>
          <p:spPr>
            <a:xfrm>
              <a:off x="27220625" y="20454374"/>
              <a:ext cx="205800" cy="205800"/>
            </a:xfrm>
            <a:prstGeom prst="ellipse">
              <a:avLst/>
            </a:prstGeom>
            <a:solidFill>
              <a:srgbClr val="C9DA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3"/>
            <p:cNvSpPr/>
            <p:nvPr/>
          </p:nvSpPr>
          <p:spPr>
            <a:xfrm>
              <a:off x="10972950" y="20947074"/>
              <a:ext cx="205800" cy="205800"/>
            </a:xfrm>
            <a:prstGeom prst="ellipse">
              <a:avLst/>
            </a:prstGeom>
            <a:solidFill>
              <a:srgbClr val="C9DA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53" name="Google Shape;253;p13"/>
            <p:cNvCxnSpPr>
              <a:stCxn id="252" idx="1"/>
              <a:endCxn id="76" idx="5"/>
            </p:cNvCxnSpPr>
            <p:nvPr/>
          </p:nvCxnSpPr>
          <p:spPr>
            <a:xfrm rot="10800000">
              <a:off x="10829089" y="20827513"/>
              <a:ext cx="174000" cy="149700"/>
            </a:xfrm>
            <a:prstGeom prst="straightConnector1">
              <a:avLst/>
            </a:prstGeom>
            <a:noFill/>
            <a:ln cap="flat" cmpd="sng" w="28575">
              <a:solidFill>
                <a:srgbClr val="A4C2F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54" name="Google Shape;254;p13"/>
            <p:cNvSpPr/>
            <p:nvPr/>
          </p:nvSpPr>
          <p:spPr>
            <a:xfrm>
              <a:off x="29895175" y="20657825"/>
              <a:ext cx="116100" cy="116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3"/>
            <p:cNvSpPr/>
            <p:nvPr/>
          </p:nvSpPr>
          <p:spPr>
            <a:xfrm>
              <a:off x="29199850" y="20838800"/>
              <a:ext cx="137100" cy="137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3"/>
            <p:cNvSpPr/>
            <p:nvPr/>
          </p:nvSpPr>
          <p:spPr>
            <a:xfrm>
              <a:off x="28180675" y="20610200"/>
              <a:ext cx="116100" cy="116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3"/>
            <p:cNvSpPr/>
            <p:nvPr/>
          </p:nvSpPr>
          <p:spPr>
            <a:xfrm>
              <a:off x="27123400" y="20953100"/>
              <a:ext cx="116100" cy="116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3"/>
            <p:cNvSpPr/>
            <p:nvPr/>
          </p:nvSpPr>
          <p:spPr>
            <a:xfrm>
              <a:off x="26075650" y="20762600"/>
              <a:ext cx="116100" cy="116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3"/>
            <p:cNvSpPr/>
            <p:nvPr/>
          </p:nvSpPr>
          <p:spPr>
            <a:xfrm>
              <a:off x="24932650" y="20838800"/>
              <a:ext cx="146400" cy="146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3"/>
            <p:cNvSpPr/>
            <p:nvPr/>
          </p:nvSpPr>
          <p:spPr>
            <a:xfrm>
              <a:off x="23742025" y="20667350"/>
              <a:ext cx="116100" cy="116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3"/>
            <p:cNvSpPr/>
            <p:nvPr/>
          </p:nvSpPr>
          <p:spPr>
            <a:xfrm>
              <a:off x="22741900" y="20991200"/>
              <a:ext cx="116100" cy="116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3"/>
            <p:cNvSpPr/>
            <p:nvPr/>
          </p:nvSpPr>
          <p:spPr>
            <a:xfrm>
              <a:off x="21617950" y="20676875"/>
              <a:ext cx="137100" cy="137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3"/>
            <p:cNvSpPr/>
            <p:nvPr/>
          </p:nvSpPr>
          <p:spPr>
            <a:xfrm>
              <a:off x="20617825" y="20962625"/>
              <a:ext cx="116100" cy="116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3"/>
            <p:cNvSpPr/>
            <p:nvPr/>
          </p:nvSpPr>
          <p:spPr>
            <a:xfrm>
              <a:off x="19770100" y="20610200"/>
              <a:ext cx="116100" cy="116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3"/>
            <p:cNvSpPr/>
            <p:nvPr/>
          </p:nvSpPr>
          <p:spPr>
            <a:xfrm>
              <a:off x="18893800" y="20857850"/>
              <a:ext cx="116100" cy="116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3"/>
            <p:cNvSpPr/>
            <p:nvPr/>
          </p:nvSpPr>
          <p:spPr>
            <a:xfrm>
              <a:off x="17979400" y="20600675"/>
              <a:ext cx="116100" cy="116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3"/>
            <p:cNvSpPr/>
            <p:nvPr/>
          </p:nvSpPr>
          <p:spPr>
            <a:xfrm>
              <a:off x="17036425" y="20953100"/>
              <a:ext cx="116100" cy="116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3"/>
            <p:cNvSpPr/>
            <p:nvPr/>
          </p:nvSpPr>
          <p:spPr>
            <a:xfrm>
              <a:off x="15969625" y="20791175"/>
              <a:ext cx="116100" cy="116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3"/>
            <p:cNvSpPr/>
            <p:nvPr/>
          </p:nvSpPr>
          <p:spPr>
            <a:xfrm>
              <a:off x="14779000" y="20857850"/>
              <a:ext cx="116100" cy="116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3"/>
            <p:cNvSpPr/>
            <p:nvPr/>
          </p:nvSpPr>
          <p:spPr>
            <a:xfrm>
              <a:off x="13550275" y="20629250"/>
              <a:ext cx="116100" cy="116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3"/>
            <p:cNvSpPr/>
            <p:nvPr/>
          </p:nvSpPr>
          <p:spPr>
            <a:xfrm>
              <a:off x="12540625" y="21000725"/>
              <a:ext cx="116100" cy="116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3"/>
            <p:cNvSpPr/>
            <p:nvPr/>
          </p:nvSpPr>
          <p:spPr>
            <a:xfrm>
              <a:off x="11435725" y="20572100"/>
              <a:ext cx="150600" cy="150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3"/>
            <p:cNvSpPr/>
            <p:nvPr/>
          </p:nvSpPr>
          <p:spPr>
            <a:xfrm>
              <a:off x="8559175" y="20829275"/>
              <a:ext cx="150600" cy="150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3"/>
            <p:cNvSpPr/>
            <p:nvPr/>
          </p:nvSpPr>
          <p:spPr>
            <a:xfrm>
              <a:off x="4356388" y="20819575"/>
              <a:ext cx="150600" cy="150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3"/>
            <p:cNvSpPr/>
            <p:nvPr/>
          </p:nvSpPr>
          <p:spPr>
            <a:xfrm>
              <a:off x="1056513" y="20559775"/>
              <a:ext cx="150600" cy="150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3"/>
            <p:cNvSpPr/>
            <p:nvPr/>
          </p:nvSpPr>
          <p:spPr>
            <a:xfrm>
              <a:off x="10702300" y="20705450"/>
              <a:ext cx="116100" cy="116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3"/>
            <p:cNvSpPr/>
            <p:nvPr/>
          </p:nvSpPr>
          <p:spPr>
            <a:xfrm>
              <a:off x="9330700" y="20657825"/>
              <a:ext cx="116100" cy="116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3"/>
            <p:cNvSpPr/>
            <p:nvPr/>
          </p:nvSpPr>
          <p:spPr>
            <a:xfrm>
              <a:off x="7606675" y="20610200"/>
              <a:ext cx="116100" cy="116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3"/>
            <p:cNvSpPr/>
            <p:nvPr/>
          </p:nvSpPr>
          <p:spPr>
            <a:xfrm>
              <a:off x="10149850" y="20953100"/>
              <a:ext cx="116100" cy="116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3"/>
            <p:cNvSpPr/>
            <p:nvPr/>
          </p:nvSpPr>
          <p:spPr>
            <a:xfrm>
              <a:off x="6616075" y="20953100"/>
              <a:ext cx="116100" cy="116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3"/>
            <p:cNvSpPr/>
            <p:nvPr/>
          </p:nvSpPr>
          <p:spPr>
            <a:xfrm>
              <a:off x="5615950" y="20781650"/>
              <a:ext cx="116100" cy="116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3"/>
            <p:cNvSpPr/>
            <p:nvPr/>
          </p:nvSpPr>
          <p:spPr>
            <a:xfrm>
              <a:off x="3177550" y="20676875"/>
              <a:ext cx="116100" cy="116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3"/>
            <p:cNvSpPr/>
            <p:nvPr/>
          </p:nvSpPr>
          <p:spPr>
            <a:xfrm>
              <a:off x="2177425" y="20857850"/>
              <a:ext cx="116100" cy="116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3"/>
            <p:cNvSpPr/>
            <p:nvPr/>
          </p:nvSpPr>
          <p:spPr>
            <a:xfrm>
              <a:off x="291475" y="20924525"/>
              <a:ext cx="116100" cy="116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3"/>
            <p:cNvSpPr/>
            <p:nvPr/>
          </p:nvSpPr>
          <p:spPr>
            <a:xfrm>
              <a:off x="9700950" y="20242274"/>
              <a:ext cx="205800" cy="205800"/>
            </a:xfrm>
            <a:prstGeom prst="ellipse">
              <a:avLst/>
            </a:prstGeom>
            <a:solidFill>
              <a:srgbClr val="C9DA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85" name="Google Shape;285;p13"/>
            <p:cNvCxnSpPr>
              <a:stCxn id="276" idx="7"/>
              <a:endCxn id="284" idx="3"/>
            </p:cNvCxnSpPr>
            <p:nvPr/>
          </p:nvCxnSpPr>
          <p:spPr>
            <a:xfrm flipH="1" rot="10800000">
              <a:off x="9429798" y="20418027"/>
              <a:ext cx="301200" cy="256800"/>
            </a:xfrm>
            <a:prstGeom prst="straightConnector1">
              <a:avLst/>
            </a:prstGeom>
            <a:noFill/>
            <a:ln cap="flat" cmpd="sng" w="28575">
              <a:solidFill>
                <a:srgbClr val="A4C2F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id="286" name="Google Shape;286;p13"/>
          <p:cNvPicPr preferRelativeResize="0"/>
          <p:nvPr/>
        </p:nvPicPr>
        <p:blipFill rotWithShape="1">
          <a:blip r:embed="rId6">
            <a:alphaModFix/>
          </a:blip>
          <a:srcRect b="11331" l="0" r="0" t="0"/>
          <a:stretch/>
        </p:blipFill>
        <p:spPr>
          <a:xfrm>
            <a:off x="1718300" y="3589800"/>
            <a:ext cx="6815924" cy="3976574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13"/>
          <p:cNvSpPr txBox="1"/>
          <p:nvPr/>
        </p:nvSpPr>
        <p:spPr>
          <a:xfrm>
            <a:off x="988200" y="7718775"/>
            <a:ext cx="8276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1"/>
                </a:solidFill>
              </a:rPr>
              <a:t>An IoT Environment</a:t>
            </a:r>
            <a:endParaRPr sz="2400">
              <a:solidFill>
                <a:schemeClr val="accent1"/>
              </a:solidFill>
            </a:endParaRPr>
          </a:p>
        </p:txBody>
      </p:sp>
      <p:sp>
        <p:nvSpPr>
          <p:cNvPr id="288" name="Google Shape;288;p13"/>
          <p:cNvSpPr/>
          <p:nvPr/>
        </p:nvSpPr>
        <p:spPr>
          <a:xfrm>
            <a:off x="834225" y="15365049"/>
            <a:ext cx="9154500" cy="11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Creating varied complex NN models.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Deploy them on IoT environments with varying resource levels.</a:t>
            </a:r>
            <a:endParaRPr sz="2400">
              <a:solidFill>
                <a:schemeClr val="dk1"/>
              </a:solidFill>
            </a:endParaRPr>
          </a:p>
        </p:txBody>
      </p:sp>
      <p:graphicFrame>
        <p:nvGraphicFramePr>
          <p:cNvPr id="289" name="Google Shape;289;p13"/>
          <p:cNvGraphicFramePr/>
          <p:nvPr/>
        </p:nvGraphicFramePr>
        <p:xfrm>
          <a:off x="10648950" y="7682150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{D3B61117-42AE-4E76-AF4F-8D7BF4BB46E7}</a:tableStyleId>
              </a:tblPr>
              <a:tblGrid>
                <a:gridCol w="1864625"/>
                <a:gridCol w="1141400"/>
                <a:gridCol w="1141400"/>
                <a:gridCol w="2433250"/>
                <a:gridCol w="2433250"/>
              </a:tblGrid>
              <a:tr h="34687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Configuration 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Shallow20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Shallow40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Deep20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525" marR="9525" marL="9525"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Deep40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525" marR="9525" marL="9525"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687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Model Parameters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11265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49313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21008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525" marR="9525" marL="9525" anchor="b"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54433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525" marR="9525" marL="9525" anchor="b"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4687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Data Inputs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40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5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40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525" marR="9525" marL="9525" anchor="b"/>
                </a:tc>
              </a:tr>
              <a:tr h="34687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Hidden layers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5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525" marR="9525" marL="9525" anchor="b"/>
                </a:tc>
              </a:tr>
              <a:tr h="64282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Neurons per layer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512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512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256, 128, 64, 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32, 16, 8, 4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525" marR="9525" marL="952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256, 128, 64, 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32, 16, 8, 4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525" marR="9525" marL="9525"/>
                </a:tc>
              </a:tr>
              <a:tr h="34687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activation_layer1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Relu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Tanh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tanh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5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ReLU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525" marR="9525" marL="9525" anchor="b"/>
                </a:tc>
              </a:tr>
              <a:tr h="34687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activation_layer2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tanh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5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ReLU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525" marR="9525" marL="9525" anchor="b"/>
                </a:tc>
              </a:tr>
              <a:tr h="34687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activation_layer3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ReLU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5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leaky_relu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525" marR="9525" marL="9525" anchor="b"/>
                </a:tc>
              </a:tr>
              <a:tr h="34687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activation_layer4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ReLU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5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ReLU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525" marR="9525" marL="9525" anchor="b"/>
                </a:tc>
              </a:tr>
              <a:tr h="34687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activation_layer4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ReLU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5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ReLU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525" marR="9525" marL="9525" anchor="b"/>
                </a:tc>
              </a:tr>
              <a:tr h="34687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activation_layer6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ReLU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5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ReLU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525" marR="9525" marL="9525" anchor="b"/>
                </a:tc>
              </a:tr>
              <a:tr h="34687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activation_layer7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leaky_relu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5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leaky_relu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525" marR="9525" marL="9525" anchor="b"/>
                </a:tc>
              </a:tr>
              <a:tr h="34687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optimizer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Rmsprop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Adam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Adam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525" marR="9525" marL="952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Adam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525" marR="9525" marL="9525" anchor="b"/>
                </a:tc>
              </a:tr>
              <a:tr h="34687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learning_rate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0.001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0.001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0.001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5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0.001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525" marR="9525" marL="9525" anchor="b"/>
                </a:tc>
              </a:tr>
              <a:tr h="34687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weight_initializer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he_normal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he_normal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he_normal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5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glorot_uniform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525" marR="9525" marL="9525" anchor="b"/>
                </a:tc>
              </a:tr>
              <a:tr h="34687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batch_size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256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64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525" marR="9525" marL="952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525" marR="9525" marL="9525" anchor="b"/>
                </a:tc>
              </a:tr>
              <a:tr h="34687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Output function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Sigmoid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Sigmoid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Sigmoid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525" marR="9525" marL="952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Sigmoid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525" marR="9525" marL="9525"/>
                </a:tc>
              </a:tr>
            </a:tbl>
          </a:graphicData>
        </a:graphic>
      </p:graphicFrame>
      <p:sp>
        <p:nvSpPr>
          <p:cNvPr id="290" name="Google Shape;290;p13"/>
          <p:cNvSpPr txBox="1"/>
          <p:nvPr/>
        </p:nvSpPr>
        <p:spPr>
          <a:xfrm>
            <a:off x="10648775" y="7026100"/>
            <a:ext cx="9083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1"/>
                </a:solidFill>
              </a:rPr>
              <a:t>Best hyperparameters of four models</a:t>
            </a:r>
            <a:endParaRPr sz="2400">
              <a:solidFill>
                <a:schemeClr val="accent1"/>
              </a:solidFill>
            </a:endParaRPr>
          </a:p>
        </p:txBody>
      </p:sp>
      <p:sp>
        <p:nvSpPr>
          <p:cNvPr id="291" name="Google Shape;291;p13"/>
          <p:cNvSpPr txBox="1"/>
          <p:nvPr/>
        </p:nvSpPr>
        <p:spPr>
          <a:xfrm>
            <a:off x="10648925" y="17168125"/>
            <a:ext cx="9083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1"/>
                </a:solidFill>
              </a:rPr>
              <a:t>Four Models Trained</a:t>
            </a:r>
            <a:endParaRPr sz="2400">
              <a:solidFill>
                <a:schemeClr val="accent1"/>
              </a:solidFill>
            </a:endParaRPr>
          </a:p>
        </p:txBody>
      </p:sp>
      <p:sp>
        <p:nvSpPr>
          <p:cNvPr id="292" name="Google Shape;292;p13"/>
          <p:cNvSpPr txBox="1"/>
          <p:nvPr/>
        </p:nvSpPr>
        <p:spPr>
          <a:xfrm>
            <a:off x="20287425" y="6111700"/>
            <a:ext cx="8859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ctr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accent1"/>
                </a:solidFill>
              </a:rPr>
              <a:t>Validation loss and accuracy change during training</a:t>
            </a:r>
            <a:endParaRPr sz="2400">
              <a:solidFill>
                <a:schemeClr val="accent1"/>
              </a:solidFill>
            </a:endParaRPr>
          </a:p>
        </p:txBody>
      </p:sp>
      <p:sp>
        <p:nvSpPr>
          <p:cNvPr id="293" name="Google Shape;293;p13"/>
          <p:cNvSpPr txBox="1"/>
          <p:nvPr/>
        </p:nvSpPr>
        <p:spPr>
          <a:xfrm>
            <a:off x="20287425" y="6514300"/>
            <a:ext cx="8859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ctr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2400">
                <a:solidFill>
                  <a:schemeClr val="accent1"/>
                </a:solidFill>
              </a:rPr>
              <a:t>Model performance evaluation</a:t>
            </a:r>
            <a:endParaRPr sz="2400">
              <a:solidFill>
                <a:schemeClr val="accent1"/>
              </a:solidFill>
            </a:endParaRPr>
          </a:p>
        </p:txBody>
      </p:sp>
      <p:graphicFrame>
        <p:nvGraphicFramePr>
          <p:cNvPr id="294" name="Google Shape;294;p13"/>
          <p:cNvGraphicFramePr/>
          <p:nvPr/>
        </p:nvGraphicFramePr>
        <p:xfrm>
          <a:off x="21131738" y="12331063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{6B840DED-6321-4801-8407-393E7174F453}</a:tableStyleId>
              </a:tblPr>
              <a:tblGrid>
                <a:gridCol w="2728425"/>
                <a:gridCol w="1442175"/>
                <a:gridCol w="915975"/>
                <a:gridCol w="1110825"/>
                <a:gridCol w="1188800"/>
              </a:tblGrid>
              <a:tr h="45855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Performance Data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Shallow20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Deep20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Shallow40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Deep40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957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Model Size (Kb)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110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190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648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708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0957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Prediction Time (s)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0.55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0.56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0.57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0.59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/>
                </a:tc>
              </a:tr>
              <a:tr h="30957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CPU Usage %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0.25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0.26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0.30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0.32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/>
                </a:tc>
              </a:tr>
              <a:tr h="30957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Memory Usage (GB)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0.016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0.017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0.019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0.021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95" name="Google Shape;295;p13"/>
          <p:cNvSpPr txBox="1"/>
          <p:nvPr/>
        </p:nvSpPr>
        <p:spPr>
          <a:xfrm>
            <a:off x="20288400" y="11855025"/>
            <a:ext cx="8859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7916"/>
              </a:lnSpc>
              <a:spcBef>
                <a:spcPts val="1200"/>
              </a:spcBef>
              <a:spcAft>
                <a:spcPts val="300"/>
              </a:spcAft>
              <a:buNone/>
            </a:pPr>
            <a:r>
              <a:rPr lang="en" sz="2400">
                <a:solidFill>
                  <a:schemeClr val="accent1"/>
                </a:solidFill>
              </a:rPr>
              <a:t>Resource Utilization</a:t>
            </a:r>
            <a:endParaRPr sz="2400">
              <a:solidFill>
                <a:schemeClr val="accent1"/>
              </a:solidFill>
            </a:endParaRPr>
          </a:p>
        </p:txBody>
      </p:sp>
      <p:sp>
        <p:nvSpPr>
          <p:cNvPr id="296" name="Google Shape;296;p13"/>
          <p:cNvSpPr/>
          <p:nvPr/>
        </p:nvSpPr>
        <p:spPr>
          <a:xfrm>
            <a:off x="1272550" y="17247300"/>
            <a:ext cx="7620000" cy="228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3C78D8"/>
                </a:solidFill>
              </a:rPr>
              <a:t>Presented at </a:t>
            </a:r>
            <a:endParaRPr b="1" sz="2400">
              <a:solidFill>
                <a:srgbClr val="3C78D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</a:rPr>
              <a:t>AINTEC 2024 Conference</a:t>
            </a:r>
            <a:br>
              <a:rPr b="1" lang="en" sz="2400">
                <a:solidFill>
                  <a:srgbClr val="3C78D8"/>
                </a:solidFill>
              </a:rPr>
            </a:br>
            <a:r>
              <a:rPr b="1" lang="en" sz="2400">
                <a:solidFill>
                  <a:srgbClr val="3C78D8"/>
                </a:solidFill>
              </a:rPr>
              <a:t>ACM SIGCOMM 2024</a:t>
            </a:r>
            <a:br>
              <a:rPr b="1" lang="en" sz="2400">
                <a:solidFill>
                  <a:srgbClr val="3C78D8"/>
                </a:solidFill>
              </a:rPr>
            </a:br>
            <a:r>
              <a:rPr b="1" lang="en" sz="2400">
                <a:solidFill>
                  <a:srgbClr val="3C78D8"/>
                </a:solidFill>
              </a:rPr>
              <a:t>UNSW, Sydney</a:t>
            </a:r>
            <a:br>
              <a:rPr b="1" lang="en" sz="2400">
                <a:solidFill>
                  <a:srgbClr val="3C78D8"/>
                </a:solidFill>
              </a:rPr>
            </a:br>
            <a:r>
              <a:rPr b="1" lang="en" sz="2400">
                <a:solidFill>
                  <a:srgbClr val="3C78D8"/>
                </a:solidFill>
              </a:rPr>
              <a:t>Australia</a:t>
            </a:r>
            <a:endParaRPr b="1" sz="2400">
              <a:solidFill>
                <a:srgbClr val="3C78D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3"/>
          <p:cNvSpPr txBox="1"/>
          <p:nvPr/>
        </p:nvSpPr>
        <p:spPr>
          <a:xfrm>
            <a:off x="20287425" y="18009400"/>
            <a:ext cx="88590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1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Aggarwal, Charu C. 2023. </a:t>
            </a:r>
            <a:r>
              <a:rPr i="1" lang="en">
                <a:solidFill>
                  <a:schemeClr val="dk1"/>
                </a:solidFill>
              </a:rPr>
              <a:t>Neural Networks and Deep Learning</a:t>
            </a:r>
            <a:r>
              <a:rPr lang="en">
                <a:solidFill>
                  <a:schemeClr val="dk1"/>
                </a:solidFill>
              </a:rPr>
              <a:t>. Springer Nature.</a:t>
            </a:r>
            <a:endParaRPr>
              <a:solidFill>
                <a:schemeClr val="dk1"/>
              </a:solidFill>
            </a:endParaRPr>
          </a:p>
          <a:p>
            <a:pPr indent="-457200" lvl="0" marL="457200" rtl="0" algn="just">
              <a:spcBef>
                <a:spcPts val="3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Bianchini, Monica, and Franco Scarselli. 2014. “On the Complexity of Neural Network Classifiers: A Comparison between Shallow and Deep Architectures.” </a:t>
            </a:r>
            <a:r>
              <a:rPr i="1" lang="en">
                <a:solidFill>
                  <a:schemeClr val="dk1"/>
                </a:solidFill>
              </a:rPr>
              <a:t>IEEE Transactions on Neural Networks and Learning Systems</a:t>
            </a:r>
            <a:r>
              <a:rPr lang="en">
                <a:solidFill>
                  <a:schemeClr val="dk1"/>
                </a:solidFill>
              </a:rPr>
              <a:t> 25 (8): 1553–65. https://doi.org/10.1109/tnnls.2013.2293637.</a:t>
            </a:r>
            <a:endParaRPr>
              <a:solidFill>
                <a:schemeClr val="dk1"/>
              </a:solidFill>
            </a:endParaRPr>
          </a:p>
          <a:p>
            <a:pPr indent="-45720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Chollet, François. 2018. </a:t>
            </a:r>
            <a:r>
              <a:rPr i="1" lang="en">
                <a:solidFill>
                  <a:schemeClr val="dk1"/>
                </a:solidFill>
              </a:rPr>
              <a:t>Deep Learning with Python</a:t>
            </a:r>
            <a:r>
              <a:rPr lang="en">
                <a:solidFill>
                  <a:schemeClr val="dk1"/>
                </a:solidFill>
              </a:rPr>
              <a:t>. Shelter Island (New York, Estados Unidos): Manning.</a:t>
            </a:r>
            <a:endParaRPr>
              <a:solidFill>
                <a:schemeClr val="dk1"/>
              </a:solidFill>
            </a:endParaRPr>
          </a:p>
          <a:p>
            <a:pPr indent="-45720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Hapke, Hannes, and Catherine Nelson. 2020. </a:t>
            </a:r>
            <a:r>
              <a:rPr i="1" lang="en">
                <a:solidFill>
                  <a:schemeClr val="dk1"/>
                </a:solidFill>
              </a:rPr>
              <a:t>Building Machine Learning Pipelines : Automating Model Life Cycles with Tensorflow</a:t>
            </a:r>
            <a:r>
              <a:rPr lang="en">
                <a:solidFill>
                  <a:schemeClr val="dk1"/>
                </a:solidFill>
              </a:rPr>
              <a:t>. Beijing ; Boston ; Farnham ; Sebastopol ; Tokyo O’reilly.</a:t>
            </a:r>
            <a:endParaRPr>
              <a:solidFill>
                <a:schemeClr val="dk1"/>
              </a:solidFill>
            </a:endParaRPr>
          </a:p>
          <a:p>
            <a:pPr indent="-45720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Moustafa, Nour, Mohamed Abdel-Basset, and Reda Mohamed. 2022. </a:t>
            </a:r>
            <a:r>
              <a:rPr i="1" lang="en">
                <a:solidFill>
                  <a:schemeClr val="dk1"/>
                </a:solidFill>
              </a:rPr>
              <a:t>Deep Learning Approaches for Security Threats in IoT Environments</a:t>
            </a:r>
            <a:r>
              <a:rPr lang="en">
                <a:solidFill>
                  <a:schemeClr val="dk1"/>
                </a:solidFill>
              </a:rPr>
              <a:t>. Wiley-IEEE Press.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8" name="Google Shape;298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140521" y="484863"/>
            <a:ext cx="2192694" cy="2285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