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300" r:id="rId2"/>
    <p:sldId id="301" r:id="rId3"/>
    <p:sldId id="303" r:id="rId4"/>
    <p:sldId id="304" r:id="rId5"/>
    <p:sldId id="302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FCBC3-2628-674B-943F-EF46C3CDD1E9}" v="56" dt="2024-02-21T13:10:23.91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48" d="100"/>
          <a:sy n="48" d="100"/>
        </p:scale>
        <p:origin x="2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ddock, Stephen" userId="3ceb9394-9885-4e78-a790-3558bded6b44" providerId="ADAL" clId="{756FCBC3-2628-674B-943F-EF46C3CDD1E9}"/>
    <pc:docChg chg="undo custSel addSld delSld modSld delMainMaster">
      <pc:chgData name="Piddock, Stephen" userId="3ceb9394-9885-4e78-a790-3558bded6b44" providerId="ADAL" clId="{756FCBC3-2628-674B-943F-EF46C3CDD1E9}" dt="2024-02-21T13:10:23.913" v="2456"/>
      <pc:docMkLst>
        <pc:docMk/>
      </pc:docMkLst>
      <pc:sldChg chg="del">
        <pc:chgData name="Piddock, Stephen" userId="3ceb9394-9885-4e78-a790-3558bded6b44" providerId="ADAL" clId="{756FCBC3-2628-674B-943F-EF46C3CDD1E9}" dt="2024-02-21T11:58:16.746" v="12" actId="2696"/>
        <pc:sldMkLst>
          <pc:docMk/>
          <pc:sldMk cId="0" sldId="257"/>
        </pc:sldMkLst>
      </pc:sldChg>
      <pc:sldChg chg="del">
        <pc:chgData name="Piddock, Stephen" userId="3ceb9394-9885-4e78-a790-3558bded6b44" providerId="ADAL" clId="{756FCBC3-2628-674B-943F-EF46C3CDD1E9}" dt="2024-02-21T11:58:17.179" v="14" actId="2696"/>
        <pc:sldMkLst>
          <pc:docMk/>
          <pc:sldMk cId="0" sldId="258"/>
        </pc:sldMkLst>
      </pc:sldChg>
      <pc:sldChg chg="del">
        <pc:chgData name="Piddock, Stephen" userId="3ceb9394-9885-4e78-a790-3558bded6b44" providerId="ADAL" clId="{756FCBC3-2628-674B-943F-EF46C3CDD1E9}" dt="2024-02-21T11:58:17.367" v="15" actId="2696"/>
        <pc:sldMkLst>
          <pc:docMk/>
          <pc:sldMk cId="0" sldId="259"/>
        </pc:sldMkLst>
      </pc:sldChg>
      <pc:sldChg chg="del">
        <pc:chgData name="Piddock, Stephen" userId="3ceb9394-9885-4e78-a790-3558bded6b44" providerId="ADAL" clId="{756FCBC3-2628-674B-943F-EF46C3CDD1E9}" dt="2024-02-21T11:58:17.529" v="16" actId="2696"/>
        <pc:sldMkLst>
          <pc:docMk/>
          <pc:sldMk cId="0" sldId="260"/>
        </pc:sldMkLst>
      </pc:sldChg>
      <pc:sldChg chg="del">
        <pc:chgData name="Piddock, Stephen" userId="3ceb9394-9885-4e78-a790-3558bded6b44" providerId="ADAL" clId="{756FCBC3-2628-674B-943F-EF46C3CDD1E9}" dt="2024-02-21T11:58:17.678" v="17" actId="2696"/>
        <pc:sldMkLst>
          <pc:docMk/>
          <pc:sldMk cId="0" sldId="261"/>
        </pc:sldMkLst>
      </pc:sldChg>
      <pc:sldChg chg="del">
        <pc:chgData name="Piddock, Stephen" userId="3ceb9394-9885-4e78-a790-3558bded6b44" providerId="ADAL" clId="{756FCBC3-2628-674B-943F-EF46C3CDD1E9}" dt="2024-02-21T11:58:17.798" v="18" actId="2696"/>
        <pc:sldMkLst>
          <pc:docMk/>
          <pc:sldMk cId="0" sldId="262"/>
        </pc:sldMkLst>
      </pc:sldChg>
      <pc:sldChg chg="del">
        <pc:chgData name="Piddock, Stephen" userId="3ceb9394-9885-4e78-a790-3558bded6b44" providerId="ADAL" clId="{756FCBC3-2628-674B-943F-EF46C3CDD1E9}" dt="2024-02-21T11:58:17.936" v="19" actId="2696"/>
        <pc:sldMkLst>
          <pc:docMk/>
          <pc:sldMk cId="0" sldId="263"/>
        </pc:sldMkLst>
      </pc:sldChg>
      <pc:sldChg chg="del">
        <pc:chgData name="Piddock, Stephen" userId="3ceb9394-9885-4e78-a790-3558bded6b44" providerId="ADAL" clId="{756FCBC3-2628-674B-943F-EF46C3CDD1E9}" dt="2024-02-21T11:58:18.074" v="20" actId="2696"/>
        <pc:sldMkLst>
          <pc:docMk/>
          <pc:sldMk cId="0" sldId="265"/>
        </pc:sldMkLst>
      </pc:sldChg>
      <pc:sldChg chg="del">
        <pc:chgData name="Piddock, Stephen" userId="3ceb9394-9885-4e78-a790-3558bded6b44" providerId="ADAL" clId="{756FCBC3-2628-674B-943F-EF46C3CDD1E9}" dt="2024-02-21T11:58:18.253" v="21" actId="2696"/>
        <pc:sldMkLst>
          <pc:docMk/>
          <pc:sldMk cId="0" sldId="266"/>
        </pc:sldMkLst>
      </pc:sldChg>
      <pc:sldChg chg="del">
        <pc:chgData name="Piddock, Stephen" userId="3ceb9394-9885-4e78-a790-3558bded6b44" providerId="ADAL" clId="{756FCBC3-2628-674B-943F-EF46C3CDD1E9}" dt="2024-02-21T11:58:18.334" v="22" actId="2696"/>
        <pc:sldMkLst>
          <pc:docMk/>
          <pc:sldMk cId="0" sldId="267"/>
        </pc:sldMkLst>
      </pc:sldChg>
      <pc:sldChg chg="del">
        <pc:chgData name="Piddock, Stephen" userId="3ceb9394-9885-4e78-a790-3558bded6b44" providerId="ADAL" clId="{756FCBC3-2628-674B-943F-EF46C3CDD1E9}" dt="2024-02-21T11:58:18.503" v="23" actId="2696"/>
        <pc:sldMkLst>
          <pc:docMk/>
          <pc:sldMk cId="0" sldId="269"/>
        </pc:sldMkLst>
      </pc:sldChg>
      <pc:sldChg chg="del">
        <pc:chgData name="Piddock, Stephen" userId="3ceb9394-9885-4e78-a790-3558bded6b44" providerId="ADAL" clId="{756FCBC3-2628-674B-943F-EF46C3CDD1E9}" dt="2024-02-21T11:58:18.650" v="24" actId="2696"/>
        <pc:sldMkLst>
          <pc:docMk/>
          <pc:sldMk cId="0" sldId="270"/>
        </pc:sldMkLst>
      </pc:sldChg>
      <pc:sldChg chg="del">
        <pc:chgData name="Piddock, Stephen" userId="3ceb9394-9885-4e78-a790-3558bded6b44" providerId="ADAL" clId="{756FCBC3-2628-674B-943F-EF46C3CDD1E9}" dt="2024-02-21T11:58:18.781" v="25" actId="2696"/>
        <pc:sldMkLst>
          <pc:docMk/>
          <pc:sldMk cId="0" sldId="271"/>
        </pc:sldMkLst>
      </pc:sldChg>
      <pc:sldChg chg="del">
        <pc:chgData name="Piddock, Stephen" userId="3ceb9394-9885-4e78-a790-3558bded6b44" providerId="ADAL" clId="{756FCBC3-2628-674B-943F-EF46C3CDD1E9}" dt="2024-02-21T11:58:18.920" v="26" actId="2696"/>
        <pc:sldMkLst>
          <pc:docMk/>
          <pc:sldMk cId="0" sldId="272"/>
        </pc:sldMkLst>
      </pc:sldChg>
      <pc:sldChg chg="del">
        <pc:chgData name="Piddock, Stephen" userId="3ceb9394-9885-4e78-a790-3558bded6b44" providerId="ADAL" clId="{756FCBC3-2628-674B-943F-EF46C3CDD1E9}" dt="2024-02-21T11:58:19.069" v="27" actId="2696"/>
        <pc:sldMkLst>
          <pc:docMk/>
          <pc:sldMk cId="0" sldId="273"/>
        </pc:sldMkLst>
      </pc:sldChg>
      <pc:sldChg chg="del">
        <pc:chgData name="Piddock, Stephen" userId="3ceb9394-9885-4e78-a790-3558bded6b44" providerId="ADAL" clId="{756FCBC3-2628-674B-943F-EF46C3CDD1E9}" dt="2024-02-21T11:58:19.213" v="28" actId="2696"/>
        <pc:sldMkLst>
          <pc:docMk/>
          <pc:sldMk cId="0" sldId="274"/>
        </pc:sldMkLst>
      </pc:sldChg>
      <pc:sldChg chg="del">
        <pc:chgData name="Piddock, Stephen" userId="3ceb9394-9885-4e78-a790-3558bded6b44" providerId="ADAL" clId="{756FCBC3-2628-674B-943F-EF46C3CDD1E9}" dt="2024-02-21T11:58:19.367" v="29" actId="2696"/>
        <pc:sldMkLst>
          <pc:docMk/>
          <pc:sldMk cId="0" sldId="275"/>
        </pc:sldMkLst>
      </pc:sldChg>
      <pc:sldChg chg="del">
        <pc:chgData name="Piddock, Stephen" userId="3ceb9394-9885-4e78-a790-3558bded6b44" providerId="ADAL" clId="{756FCBC3-2628-674B-943F-EF46C3CDD1E9}" dt="2024-02-21T11:58:19.458" v="30" actId="2696"/>
        <pc:sldMkLst>
          <pc:docMk/>
          <pc:sldMk cId="0" sldId="277"/>
        </pc:sldMkLst>
      </pc:sldChg>
      <pc:sldChg chg="del">
        <pc:chgData name="Piddock, Stephen" userId="3ceb9394-9885-4e78-a790-3558bded6b44" providerId="ADAL" clId="{756FCBC3-2628-674B-943F-EF46C3CDD1E9}" dt="2024-02-21T11:58:19.631" v="31" actId="2696"/>
        <pc:sldMkLst>
          <pc:docMk/>
          <pc:sldMk cId="0" sldId="278"/>
        </pc:sldMkLst>
      </pc:sldChg>
      <pc:sldChg chg="del">
        <pc:chgData name="Piddock, Stephen" userId="3ceb9394-9885-4e78-a790-3558bded6b44" providerId="ADAL" clId="{756FCBC3-2628-674B-943F-EF46C3CDD1E9}" dt="2024-02-21T11:58:19.850" v="32" actId="2696"/>
        <pc:sldMkLst>
          <pc:docMk/>
          <pc:sldMk cId="0" sldId="279"/>
        </pc:sldMkLst>
      </pc:sldChg>
      <pc:sldChg chg="del">
        <pc:chgData name="Piddock, Stephen" userId="3ceb9394-9885-4e78-a790-3558bded6b44" providerId="ADAL" clId="{756FCBC3-2628-674B-943F-EF46C3CDD1E9}" dt="2024-02-21T11:58:19.983" v="33" actId="2696"/>
        <pc:sldMkLst>
          <pc:docMk/>
          <pc:sldMk cId="0" sldId="280"/>
        </pc:sldMkLst>
      </pc:sldChg>
      <pc:sldChg chg="del">
        <pc:chgData name="Piddock, Stephen" userId="3ceb9394-9885-4e78-a790-3558bded6b44" providerId="ADAL" clId="{756FCBC3-2628-674B-943F-EF46C3CDD1E9}" dt="2024-02-21T11:58:20.031" v="34" actId="2696"/>
        <pc:sldMkLst>
          <pc:docMk/>
          <pc:sldMk cId="0" sldId="281"/>
        </pc:sldMkLst>
      </pc:sldChg>
      <pc:sldChg chg="del">
        <pc:chgData name="Piddock, Stephen" userId="3ceb9394-9885-4e78-a790-3558bded6b44" providerId="ADAL" clId="{756FCBC3-2628-674B-943F-EF46C3CDD1E9}" dt="2024-02-21T11:58:20.168" v="35" actId="2696"/>
        <pc:sldMkLst>
          <pc:docMk/>
          <pc:sldMk cId="0" sldId="282"/>
        </pc:sldMkLst>
      </pc:sldChg>
      <pc:sldChg chg="del">
        <pc:chgData name="Piddock, Stephen" userId="3ceb9394-9885-4e78-a790-3558bded6b44" providerId="ADAL" clId="{756FCBC3-2628-674B-943F-EF46C3CDD1E9}" dt="2024-02-21T11:58:20.342" v="36" actId="2696"/>
        <pc:sldMkLst>
          <pc:docMk/>
          <pc:sldMk cId="0" sldId="283"/>
        </pc:sldMkLst>
      </pc:sldChg>
      <pc:sldChg chg="del">
        <pc:chgData name="Piddock, Stephen" userId="3ceb9394-9885-4e78-a790-3558bded6b44" providerId="ADAL" clId="{756FCBC3-2628-674B-943F-EF46C3CDD1E9}" dt="2024-02-21T11:58:20.471" v="37" actId="2696"/>
        <pc:sldMkLst>
          <pc:docMk/>
          <pc:sldMk cId="0" sldId="284"/>
        </pc:sldMkLst>
      </pc:sldChg>
      <pc:sldChg chg="del">
        <pc:chgData name="Piddock, Stephen" userId="3ceb9394-9885-4e78-a790-3558bded6b44" providerId="ADAL" clId="{756FCBC3-2628-674B-943F-EF46C3CDD1E9}" dt="2024-02-21T11:58:20.638" v="38" actId="2696"/>
        <pc:sldMkLst>
          <pc:docMk/>
          <pc:sldMk cId="0" sldId="285"/>
        </pc:sldMkLst>
      </pc:sldChg>
      <pc:sldChg chg="del">
        <pc:chgData name="Piddock, Stephen" userId="3ceb9394-9885-4e78-a790-3558bded6b44" providerId="ADAL" clId="{756FCBC3-2628-674B-943F-EF46C3CDD1E9}" dt="2024-02-21T11:58:20.758" v="39" actId="2696"/>
        <pc:sldMkLst>
          <pc:docMk/>
          <pc:sldMk cId="0" sldId="286"/>
        </pc:sldMkLst>
      </pc:sldChg>
      <pc:sldChg chg="del">
        <pc:chgData name="Piddock, Stephen" userId="3ceb9394-9885-4e78-a790-3558bded6b44" providerId="ADAL" clId="{756FCBC3-2628-674B-943F-EF46C3CDD1E9}" dt="2024-02-21T11:58:20.931" v="40" actId="2696"/>
        <pc:sldMkLst>
          <pc:docMk/>
          <pc:sldMk cId="0" sldId="287"/>
        </pc:sldMkLst>
      </pc:sldChg>
      <pc:sldChg chg="del">
        <pc:chgData name="Piddock, Stephen" userId="3ceb9394-9885-4e78-a790-3558bded6b44" providerId="ADAL" clId="{756FCBC3-2628-674B-943F-EF46C3CDD1E9}" dt="2024-02-21T11:58:21.056" v="41" actId="2696"/>
        <pc:sldMkLst>
          <pc:docMk/>
          <pc:sldMk cId="0" sldId="288"/>
        </pc:sldMkLst>
      </pc:sldChg>
      <pc:sldChg chg="del">
        <pc:chgData name="Piddock, Stephen" userId="3ceb9394-9885-4e78-a790-3558bded6b44" providerId="ADAL" clId="{756FCBC3-2628-674B-943F-EF46C3CDD1E9}" dt="2024-02-21T11:58:21.226" v="42" actId="2696"/>
        <pc:sldMkLst>
          <pc:docMk/>
          <pc:sldMk cId="0" sldId="289"/>
        </pc:sldMkLst>
      </pc:sldChg>
      <pc:sldChg chg="del">
        <pc:chgData name="Piddock, Stephen" userId="3ceb9394-9885-4e78-a790-3558bded6b44" providerId="ADAL" clId="{756FCBC3-2628-674B-943F-EF46C3CDD1E9}" dt="2024-02-21T11:58:21.358" v="43" actId="2696"/>
        <pc:sldMkLst>
          <pc:docMk/>
          <pc:sldMk cId="0" sldId="290"/>
        </pc:sldMkLst>
      </pc:sldChg>
      <pc:sldChg chg="del">
        <pc:chgData name="Piddock, Stephen" userId="3ceb9394-9885-4e78-a790-3558bded6b44" providerId="ADAL" clId="{756FCBC3-2628-674B-943F-EF46C3CDD1E9}" dt="2024-02-21T11:58:21.493" v="44" actId="2696"/>
        <pc:sldMkLst>
          <pc:docMk/>
          <pc:sldMk cId="0" sldId="291"/>
        </pc:sldMkLst>
      </pc:sldChg>
      <pc:sldChg chg="del">
        <pc:chgData name="Piddock, Stephen" userId="3ceb9394-9885-4e78-a790-3558bded6b44" providerId="ADAL" clId="{756FCBC3-2628-674B-943F-EF46C3CDD1E9}" dt="2024-02-21T11:58:21.671" v="45" actId="2696"/>
        <pc:sldMkLst>
          <pc:docMk/>
          <pc:sldMk cId="0" sldId="292"/>
        </pc:sldMkLst>
      </pc:sldChg>
      <pc:sldChg chg="del">
        <pc:chgData name="Piddock, Stephen" userId="3ceb9394-9885-4e78-a790-3558bded6b44" providerId="ADAL" clId="{756FCBC3-2628-674B-943F-EF46C3CDD1E9}" dt="2024-02-21T11:58:21.845" v="46" actId="2696"/>
        <pc:sldMkLst>
          <pc:docMk/>
          <pc:sldMk cId="0" sldId="293"/>
        </pc:sldMkLst>
      </pc:sldChg>
      <pc:sldChg chg="del">
        <pc:chgData name="Piddock, Stephen" userId="3ceb9394-9885-4e78-a790-3558bded6b44" providerId="ADAL" clId="{756FCBC3-2628-674B-943F-EF46C3CDD1E9}" dt="2024-02-21T11:58:21.983" v="47" actId="2696"/>
        <pc:sldMkLst>
          <pc:docMk/>
          <pc:sldMk cId="0" sldId="294"/>
        </pc:sldMkLst>
      </pc:sldChg>
      <pc:sldChg chg="del">
        <pc:chgData name="Piddock, Stephen" userId="3ceb9394-9885-4e78-a790-3558bded6b44" providerId="ADAL" clId="{756FCBC3-2628-674B-943F-EF46C3CDD1E9}" dt="2024-02-21T11:58:22.143" v="48" actId="2696"/>
        <pc:sldMkLst>
          <pc:docMk/>
          <pc:sldMk cId="0" sldId="295"/>
        </pc:sldMkLst>
      </pc:sldChg>
      <pc:sldChg chg="del">
        <pc:chgData name="Piddock, Stephen" userId="3ceb9394-9885-4e78-a790-3558bded6b44" providerId="ADAL" clId="{756FCBC3-2628-674B-943F-EF46C3CDD1E9}" dt="2024-02-21T11:58:22.294" v="49" actId="2696"/>
        <pc:sldMkLst>
          <pc:docMk/>
          <pc:sldMk cId="0" sldId="297"/>
        </pc:sldMkLst>
      </pc:sldChg>
      <pc:sldChg chg="del">
        <pc:chgData name="Piddock, Stephen" userId="3ceb9394-9885-4e78-a790-3558bded6b44" providerId="ADAL" clId="{756FCBC3-2628-674B-943F-EF46C3CDD1E9}" dt="2024-02-21T11:58:22.443" v="50" actId="2696"/>
        <pc:sldMkLst>
          <pc:docMk/>
          <pc:sldMk cId="0" sldId="298"/>
        </pc:sldMkLst>
      </pc:sldChg>
      <pc:sldChg chg="del">
        <pc:chgData name="Piddock, Stephen" userId="3ceb9394-9885-4e78-a790-3558bded6b44" providerId="ADAL" clId="{756FCBC3-2628-674B-943F-EF46C3CDD1E9}" dt="2024-02-21T11:58:22.588" v="52" actId="2696"/>
        <pc:sldMkLst>
          <pc:docMk/>
          <pc:sldMk cId="0" sldId="299"/>
        </pc:sldMkLst>
      </pc:sldChg>
      <pc:sldChg chg="modSp add del mod">
        <pc:chgData name="Piddock, Stephen" userId="3ceb9394-9885-4e78-a790-3558bded6b44" providerId="ADAL" clId="{756FCBC3-2628-674B-943F-EF46C3CDD1E9}" dt="2024-02-21T11:58:23.896" v="67" actId="2696"/>
        <pc:sldMkLst>
          <pc:docMk/>
          <pc:sldMk cId="0" sldId="300"/>
        </pc:sldMkLst>
        <pc:spChg chg="mod">
          <ac:chgData name="Piddock, Stephen" userId="3ceb9394-9885-4e78-a790-3558bded6b44" providerId="ADAL" clId="{756FCBC3-2628-674B-943F-EF46C3CDD1E9}" dt="2024-02-21T11:58:05.583" v="9" actId="20577"/>
          <ac:spMkLst>
            <pc:docMk/>
            <pc:sldMk cId="0" sldId="300"/>
            <ac:spMk id="121" creationId="{00000000-0000-0000-0000-000000000000}"/>
          </ac:spMkLst>
        </pc:spChg>
        <pc:spChg chg="mod">
          <ac:chgData name="Piddock, Stephen" userId="3ceb9394-9885-4e78-a790-3558bded6b44" providerId="ADAL" clId="{756FCBC3-2628-674B-943F-EF46C3CDD1E9}" dt="2024-02-21T11:58:08.738" v="11" actId="20577"/>
          <ac:spMkLst>
            <pc:docMk/>
            <pc:sldMk cId="0" sldId="300"/>
            <ac:spMk id="122" creationId="{00000000-0000-0000-0000-000000000000}"/>
          </ac:spMkLst>
        </pc:spChg>
      </pc:sldChg>
      <pc:sldChg chg="addSp delSp modSp new mod modClrScheme modAnim chgLayout">
        <pc:chgData name="Piddock, Stephen" userId="3ceb9394-9885-4e78-a790-3558bded6b44" providerId="ADAL" clId="{756FCBC3-2628-674B-943F-EF46C3CDD1E9}" dt="2024-02-21T13:04:54.714" v="2403"/>
        <pc:sldMkLst>
          <pc:docMk/>
          <pc:sldMk cId="2664522518" sldId="301"/>
        </pc:sldMkLst>
        <pc:spChg chg="del">
          <ac:chgData name="Piddock, Stephen" userId="3ceb9394-9885-4e78-a790-3558bded6b44" providerId="ADAL" clId="{756FCBC3-2628-674B-943F-EF46C3CDD1E9}" dt="2024-02-21T11:58:33.219" v="69" actId="700"/>
          <ac:spMkLst>
            <pc:docMk/>
            <pc:sldMk cId="2664522518" sldId="301"/>
            <ac:spMk id="2" creationId="{74B8F402-D058-6DCE-9756-538EA5F05EB8}"/>
          </ac:spMkLst>
        </pc:spChg>
        <pc:spChg chg="del mod ord">
          <ac:chgData name="Piddock, Stephen" userId="3ceb9394-9885-4e78-a790-3558bded6b44" providerId="ADAL" clId="{756FCBC3-2628-674B-943F-EF46C3CDD1E9}" dt="2024-02-21T11:58:33.219" v="69" actId="700"/>
          <ac:spMkLst>
            <pc:docMk/>
            <pc:sldMk cId="2664522518" sldId="301"/>
            <ac:spMk id="3" creationId="{E509986C-090A-A019-B6C9-E1FE2755D235}"/>
          </ac:spMkLst>
        </pc:spChg>
        <pc:spChg chg="del mod ord">
          <ac:chgData name="Piddock, Stephen" userId="3ceb9394-9885-4e78-a790-3558bded6b44" providerId="ADAL" clId="{756FCBC3-2628-674B-943F-EF46C3CDD1E9}" dt="2024-02-21T11:58:33.219" v="69" actId="700"/>
          <ac:spMkLst>
            <pc:docMk/>
            <pc:sldMk cId="2664522518" sldId="301"/>
            <ac:spMk id="4" creationId="{4CB3F571-99F8-830E-F05E-D1B658EC398C}"/>
          </ac:spMkLst>
        </pc:spChg>
        <pc:spChg chg="add mod ord">
          <ac:chgData name="Piddock, Stephen" userId="3ceb9394-9885-4e78-a790-3558bded6b44" providerId="ADAL" clId="{756FCBC3-2628-674B-943F-EF46C3CDD1E9}" dt="2024-02-21T12:01:30.880" v="93" actId="20577"/>
          <ac:spMkLst>
            <pc:docMk/>
            <pc:sldMk cId="2664522518" sldId="301"/>
            <ac:spMk id="5" creationId="{D5E3FC08-7381-D4E6-AD52-A259611BA20E}"/>
          </ac:spMkLst>
        </pc:spChg>
        <pc:spChg chg="add mod ord">
          <ac:chgData name="Piddock, Stephen" userId="3ceb9394-9885-4e78-a790-3558bded6b44" providerId="ADAL" clId="{756FCBC3-2628-674B-943F-EF46C3CDD1E9}" dt="2024-02-21T12:03:36.328" v="131" actId="1076"/>
          <ac:spMkLst>
            <pc:docMk/>
            <pc:sldMk cId="2664522518" sldId="301"/>
            <ac:spMk id="6" creationId="{213BC546-6B3C-3DB4-B3FC-7B1227955C62}"/>
          </ac:spMkLst>
        </pc:spChg>
        <pc:spChg chg="add mod">
          <ac:chgData name="Piddock, Stephen" userId="3ceb9394-9885-4e78-a790-3558bded6b44" providerId="ADAL" clId="{756FCBC3-2628-674B-943F-EF46C3CDD1E9}" dt="2024-02-21T12:21:02.583" v="325" actId="1076"/>
          <ac:spMkLst>
            <pc:docMk/>
            <pc:sldMk cId="2664522518" sldId="301"/>
            <ac:spMk id="8" creationId="{C6239BA9-00CD-A083-56D5-FC428477C379}"/>
          </ac:spMkLst>
        </pc:spChg>
        <pc:picChg chg="add mod">
          <ac:chgData name="Piddock, Stephen" userId="3ceb9394-9885-4e78-a790-3558bded6b44" providerId="ADAL" clId="{756FCBC3-2628-674B-943F-EF46C3CDD1E9}" dt="2024-02-21T12:13:22.814" v="153" actId="1076"/>
          <ac:picMkLst>
            <pc:docMk/>
            <pc:sldMk cId="2664522518" sldId="301"/>
            <ac:picMk id="7" creationId="{75ABF998-1630-8C8C-A09C-2128F315F042}"/>
          </ac:picMkLst>
        </pc:picChg>
      </pc:sldChg>
      <pc:sldChg chg="addSp delSp modSp new mod modAnim">
        <pc:chgData name="Piddock, Stephen" userId="3ceb9394-9885-4e78-a790-3558bded6b44" providerId="ADAL" clId="{756FCBC3-2628-674B-943F-EF46C3CDD1E9}" dt="2024-02-21T13:07:23.893" v="2415"/>
        <pc:sldMkLst>
          <pc:docMk/>
          <pc:sldMk cId="1738860343" sldId="302"/>
        </pc:sldMkLst>
        <pc:spChg chg="mod">
          <ac:chgData name="Piddock, Stephen" userId="3ceb9394-9885-4e78-a790-3558bded6b44" providerId="ADAL" clId="{756FCBC3-2628-674B-943F-EF46C3CDD1E9}" dt="2024-02-21T12:25:47.297" v="435" actId="20577"/>
          <ac:spMkLst>
            <pc:docMk/>
            <pc:sldMk cId="1738860343" sldId="302"/>
            <ac:spMk id="2" creationId="{75544A48-D847-52C6-9C1D-369BD4476C1F}"/>
          </ac:spMkLst>
        </pc:spChg>
        <pc:spChg chg="mod">
          <ac:chgData name="Piddock, Stephen" userId="3ceb9394-9885-4e78-a790-3558bded6b44" providerId="ADAL" clId="{756FCBC3-2628-674B-943F-EF46C3CDD1E9}" dt="2024-02-21T12:32:34.310" v="857" actId="20577"/>
          <ac:spMkLst>
            <pc:docMk/>
            <pc:sldMk cId="1738860343" sldId="302"/>
            <ac:spMk id="3" creationId="{966C981C-92AC-6A9F-FCE5-CB02CB1EABBD}"/>
          </ac:spMkLst>
        </pc:spChg>
        <pc:spChg chg="add mod">
          <ac:chgData name="Piddock, Stephen" userId="3ceb9394-9885-4e78-a790-3558bded6b44" providerId="ADAL" clId="{756FCBC3-2628-674B-943F-EF46C3CDD1E9}" dt="2024-02-21T12:29:01.282" v="484" actId="767"/>
          <ac:spMkLst>
            <pc:docMk/>
            <pc:sldMk cId="1738860343" sldId="302"/>
            <ac:spMk id="7" creationId="{608AAB5E-5101-5BD9-38BB-DBC66511D108}"/>
          </ac:spMkLst>
        </pc:spChg>
        <pc:picChg chg="add del mod">
          <ac:chgData name="Piddock, Stephen" userId="3ceb9394-9885-4e78-a790-3558bded6b44" providerId="ADAL" clId="{756FCBC3-2628-674B-943F-EF46C3CDD1E9}" dt="2024-02-21T12:25:50.242" v="438" actId="478"/>
          <ac:picMkLst>
            <pc:docMk/>
            <pc:sldMk cId="1738860343" sldId="302"/>
            <ac:picMk id="4" creationId="{387AFD33-B5FB-BA7D-76F8-CE3BADC5280F}"/>
          </ac:picMkLst>
        </pc:picChg>
        <pc:picChg chg="add del mod modCrop">
          <ac:chgData name="Piddock, Stephen" userId="3ceb9394-9885-4e78-a790-3558bded6b44" providerId="ADAL" clId="{756FCBC3-2628-674B-943F-EF46C3CDD1E9}" dt="2024-02-21T12:25:48.774" v="437" actId="478"/>
          <ac:picMkLst>
            <pc:docMk/>
            <pc:sldMk cId="1738860343" sldId="302"/>
            <ac:picMk id="5" creationId="{C7CF4061-81DC-2ECD-29EE-A0034E745900}"/>
          </ac:picMkLst>
        </pc:picChg>
        <pc:picChg chg="add mod">
          <ac:chgData name="Piddock, Stephen" userId="3ceb9394-9885-4e78-a790-3558bded6b44" providerId="ADAL" clId="{756FCBC3-2628-674B-943F-EF46C3CDD1E9}" dt="2024-02-21T12:28:25.468" v="482" actId="1076"/>
          <ac:picMkLst>
            <pc:docMk/>
            <pc:sldMk cId="1738860343" sldId="302"/>
            <ac:picMk id="6" creationId="{F7174BA3-BC2F-0A8C-C845-1CDDF4E74E19}"/>
          </ac:picMkLst>
        </pc:picChg>
      </pc:sldChg>
      <pc:sldChg chg="addSp delSp modSp add mod delAnim modAnim">
        <pc:chgData name="Piddock, Stephen" userId="3ceb9394-9885-4e78-a790-3558bded6b44" providerId="ADAL" clId="{756FCBC3-2628-674B-943F-EF46C3CDD1E9}" dt="2024-02-21T13:06:19.360" v="2411"/>
        <pc:sldMkLst>
          <pc:docMk/>
          <pc:sldMk cId="474617975" sldId="303"/>
        </pc:sldMkLst>
        <pc:spChg chg="add mod">
          <ac:chgData name="Piddock, Stephen" userId="3ceb9394-9885-4e78-a790-3558bded6b44" providerId="ADAL" clId="{756FCBC3-2628-674B-943F-EF46C3CDD1E9}" dt="2024-02-21T12:18:17.372" v="302" actId="207"/>
          <ac:spMkLst>
            <pc:docMk/>
            <pc:sldMk cId="474617975" sldId="303"/>
            <ac:spMk id="3" creationId="{ACA752E8-0BB5-D85B-696C-3EA5E4DB74EB}"/>
          </ac:spMkLst>
        </pc:spChg>
        <pc:spChg chg="add mod topLvl">
          <ac:chgData name="Piddock, Stephen" userId="3ceb9394-9885-4e78-a790-3558bded6b44" providerId="ADAL" clId="{756FCBC3-2628-674B-943F-EF46C3CDD1E9}" dt="2024-02-21T12:20:30.379" v="321" actId="1076"/>
          <ac:spMkLst>
            <pc:docMk/>
            <pc:sldMk cId="474617975" sldId="303"/>
            <ac:spMk id="4" creationId="{003414A6-1E30-B03B-77C0-B4A120ABC655}"/>
          </ac:spMkLst>
        </pc:spChg>
        <pc:spChg chg="mod">
          <ac:chgData name="Piddock, Stephen" userId="3ceb9394-9885-4e78-a790-3558bded6b44" providerId="ADAL" clId="{756FCBC3-2628-674B-943F-EF46C3CDD1E9}" dt="2024-02-21T12:13:30.844" v="156" actId="20577"/>
          <ac:spMkLst>
            <pc:docMk/>
            <pc:sldMk cId="474617975" sldId="303"/>
            <ac:spMk id="5" creationId="{D630CA25-CCDF-03D7-AE60-90F3547EF275}"/>
          </ac:spMkLst>
        </pc:spChg>
        <pc:spChg chg="mod">
          <ac:chgData name="Piddock, Stephen" userId="3ceb9394-9885-4e78-a790-3558bded6b44" providerId="ADAL" clId="{756FCBC3-2628-674B-943F-EF46C3CDD1E9}" dt="2024-02-21T12:19:37.603" v="311" actId="1076"/>
          <ac:spMkLst>
            <pc:docMk/>
            <pc:sldMk cId="474617975" sldId="303"/>
            <ac:spMk id="6" creationId="{BDF6E57B-5F99-1363-31F3-423876576445}"/>
          </ac:spMkLst>
        </pc:spChg>
        <pc:spChg chg="add mod topLvl">
          <ac:chgData name="Piddock, Stephen" userId="3ceb9394-9885-4e78-a790-3558bded6b44" providerId="ADAL" clId="{756FCBC3-2628-674B-943F-EF46C3CDD1E9}" dt="2024-02-21T12:20:36.167" v="323" actId="1076"/>
          <ac:spMkLst>
            <pc:docMk/>
            <pc:sldMk cId="474617975" sldId="303"/>
            <ac:spMk id="8" creationId="{B11CF3D7-60DD-0B5F-0F52-7EF6D3AFE75C}"/>
          </ac:spMkLst>
        </pc:spChg>
        <pc:grpChg chg="add del">
          <ac:chgData name="Piddock, Stephen" userId="3ceb9394-9885-4e78-a790-3558bded6b44" providerId="ADAL" clId="{756FCBC3-2628-674B-943F-EF46C3CDD1E9}" dt="2024-02-21T12:20:21.300" v="318" actId="165"/>
          <ac:grpSpMkLst>
            <pc:docMk/>
            <pc:sldMk cId="474617975" sldId="303"/>
            <ac:grpSpMk id="9" creationId="{480AE9D5-422B-9809-676B-6A683888015D}"/>
          </ac:grpSpMkLst>
        </pc:grpChg>
        <pc:picChg chg="add mod">
          <ac:chgData name="Piddock, Stephen" userId="3ceb9394-9885-4e78-a790-3558bded6b44" providerId="ADAL" clId="{756FCBC3-2628-674B-943F-EF46C3CDD1E9}" dt="2024-02-21T12:14:01.994" v="164" actId="1076"/>
          <ac:picMkLst>
            <pc:docMk/>
            <pc:sldMk cId="474617975" sldId="303"/>
            <ac:picMk id="2" creationId="{243FB818-85EB-6C08-D5FE-4539AAC74DC1}"/>
          </ac:picMkLst>
        </pc:picChg>
        <pc:picChg chg="mod modCrop">
          <ac:chgData name="Piddock, Stephen" userId="3ceb9394-9885-4e78-a790-3558bded6b44" providerId="ADAL" clId="{756FCBC3-2628-674B-943F-EF46C3CDD1E9}" dt="2024-02-21T12:13:52.834" v="162" actId="732"/>
          <ac:picMkLst>
            <pc:docMk/>
            <pc:sldMk cId="474617975" sldId="303"/>
            <ac:picMk id="7" creationId="{8B9BFCAB-61C5-FB28-F44F-CA52DACA7E43}"/>
          </ac:picMkLst>
        </pc:picChg>
      </pc:sldChg>
      <pc:sldChg chg="addSp delSp modSp add mod modAnim">
        <pc:chgData name="Piddock, Stephen" userId="3ceb9394-9885-4e78-a790-3558bded6b44" providerId="ADAL" clId="{756FCBC3-2628-674B-943F-EF46C3CDD1E9}" dt="2024-02-21T13:07:13.905" v="2414"/>
        <pc:sldMkLst>
          <pc:docMk/>
          <pc:sldMk cId="794931732" sldId="304"/>
        </pc:sldMkLst>
        <pc:spChg chg="add mod">
          <ac:chgData name="Piddock, Stephen" userId="3ceb9394-9885-4e78-a790-3558bded6b44" providerId="ADAL" clId="{756FCBC3-2628-674B-943F-EF46C3CDD1E9}" dt="2024-02-21T12:26:03.919" v="439" actId="1076"/>
          <ac:spMkLst>
            <pc:docMk/>
            <pc:sldMk cId="794931732" sldId="304"/>
            <ac:spMk id="3" creationId="{7BEC80DB-E01D-2B1B-5974-942D84AF0066}"/>
          </ac:spMkLst>
        </pc:spChg>
        <pc:spChg chg="mod">
          <ac:chgData name="Piddock, Stephen" userId="3ceb9394-9885-4e78-a790-3558bded6b44" providerId="ADAL" clId="{756FCBC3-2628-674B-943F-EF46C3CDD1E9}" dt="2024-02-21T12:13:37.553" v="159" actId="20577"/>
          <ac:spMkLst>
            <pc:docMk/>
            <pc:sldMk cId="794931732" sldId="304"/>
            <ac:spMk id="5" creationId="{709251FF-64C5-D371-CC45-8C84FBFE1B5B}"/>
          </ac:spMkLst>
        </pc:spChg>
        <pc:spChg chg="del mod">
          <ac:chgData name="Piddock, Stephen" userId="3ceb9394-9885-4e78-a790-3558bded6b44" providerId="ADAL" clId="{756FCBC3-2628-674B-943F-EF46C3CDD1E9}" dt="2024-02-21T12:23:12.874" v="332" actId="478"/>
          <ac:spMkLst>
            <pc:docMk/>
            <pc:sldMk cId="794931732" sldId="304"/>
            <ac:spMk id="6" creationId="{4F0F9E11-CA6F-9431-18C9-A200FF02993F}"/>
          </ac:spMkLst>
        </pc:spChg>
        <pc:spChg chg="add del mod">
          <ac:chgData name="Piddock, Stephen" userId="3ceb9394-9885-4e78-a790-3558bded6b44" providerId="ADAL" clId="{756FCBC3-2628-674B-943F-EF46C3CDD1E9}" dt="2024-02-21T12:23:26.006" v="334" actId="478"/>
          <ac:spMkLst>
            <pc:docMk/>
            <pc:sldMk cId="794931732" sldId="304"/>
            <ac:spMk id="8" creationId="{A5F34ED2-B9ED-2A12-1E79-E6D6D6F5F197}"/>
          </ac:spMkLst>
        </pc:spChg>
        <pc:spChg chg="add mod">
          <ac:chgData name="Piddock, Stephen" userId="3ceb9394-9885-4e78-a790-3558bded6b44" providerId="ADAL" clId="{756FCBC3-2628-674B-943F-EF46C3CDD1E9}" dt="2024-02-21T12:26:12.261" v="441" actId="1076"/>
          <ac:spMkLst>
            <pc:docMk/>
            <pc:sldMk cId="794931732" sldId="304"/>
            <ac:spMk id="9" creationId="{BDFFA185-7614-2A65-73E3-30FB2A211451}"/>
          </ac:spMkLst>
        </pc:spChg>
        <pc:spChg chg="add mod">
          <ac:chgData name="Piddock, Stephen" userId="3ceb9394-9885-4e78-a790-3558bded6b44" providerId="ADAL" clId="{756FCBC3-2628-674B-943F-EF46C3CDD1E9}" dt="2024-02-21T12:27:09.548" v="477" actId="1076"/>
          <ac:spMkLst>
            <pc:docMk/>
            <pc:sldMk cId="794931732" sldId="304"/>
            <ac:spMk id="10" creationId="{6F2D8B74-48AF-9B81-7315-90F5D93FA358}"/>
          </ac:spMkLst>
        </pc:spChg>
        <pc:picChg chg="add mod">
          <ac:chgData name="Piddock, Stephen" userId="3ceb9394-9885-4e78-a790-3558bded6b44" providerId="ADAL" clId="{756FCBC3-2628-674B-943F-EF46C3CDD1E9}" dt="2024-02-21T12:25:14.905" v="431" actId="1076"/>
          <ac:picMkLst>
            <pc:docMk/>
            <pc:sldMk cId="794931732" sldId="304"/>
            <ac:picMk id="2" creationId="{0D681B82-70F7-305E-0B9E-ADF99F6199BB}"/>
          </ac:picMkLst>
        </pc:picChg>
        <pc:picChg chg="mod modCrop">
          <ac:chgData name="Piddock, Stephen" userId="3ceb9394-9885-4e78-a790-3558bded6b44" providerId="ADAL" clId="{756FCBC3-2628-674B-943F-EF46C3CDD1E9}" dt="2024-02-21T12:21:17.162" v="326" actId="732"/>
          <ac:picMkLst>
            <pc:docMk/>
            <pc:sldMk cId="794931732" sldId="304"/>
            <ac:picMk id="7" creationId="{72C8ECB8-8188-E782-47B3-020935386D4E}"/>
          </ac:picMkLst>
        </pc:picChg>
      </pc:sldChg>
      <pc:sldChg chg="addSp modSp new mod modAnim">
        <pc:chgData name="Piddock, Stephen" userId="3ceb9394-9885-4e78-a790-3558bded6b44" providerId="ADAL" clId="{756FCBC3-2628-674B-943F-EF46C3CDD1E9}" dt="2024-02-21T13:09:38.356" v="2450" actId="1076"/>
        <pc:sldMkLst>
          <pc:docMk/>
          <pc:sldMk cId="3084234583" sldId="305"/>
        </pc:sldMkLst>
        <pc:spChg chg="mod">
          <ac:chgData name="Piddock, Stephen" userId="3ceb9394-9885-4e78-a790-3558bded6b44" providerId="ADAL" clId="{756FCBC3-2628-674B-943F-EF46C3CDD1E9}" dt="2024-02-21T12:39:40.283" v="1226" actId="20577"/>
          <ac:spMkLst>
            <pc:docMk/>
            <pc:sldMk cId="3084234583" sldId="305"/>
            <ac:spMk id="2" creationId="{5FDDBAA3-9AF5-BAF4-0C0D-4A1F1C4B7445}"/>
          </ac:spMkLst>
        </pc:spChg>
        <pc:spChg chg="mod">
          <ac:chgData name="Piddock, Stephen" userId="3ceb9394-9885-4e78-a790-3558bded6b44" providerId="ADAL" clId="{756FCBC3-2628-674B-943F-EF46C3CDD1E9}" dt="2024-02-21T12:36:48.454" v="1170" actId="14100"/>
          <ac:spMkLst>
            <pc:docMk/>
            <pc:sldMk cId="3084234583" sldId="305"/>
            <ac:spMk id="3" creationId="{2AE269E3-EF55-8673-863C-C530B62C85F4}"/>
          </ac:spMkLst>
        </pc:spChg>
        <pc:spChg chg="add mod">
          <ac:chgData name="Piddock, Stephen" userId="3ceb9394-9885-4e78-a790-3558bded6b44" providerId="ADAL" clId="{756FCBC3-2628-674B-943F-EF46C3CDD1E9}" dt="2024-02-21T12:42:47.826" v="1281" actId="113"/>
          <ac:spMkLst>
            <pc:docMk/>
            <pc:sldMk cId="3084234583" sldId="305"/>
            <ac:spMk id="5" creationId="{AB86F23B-59AB-F870-1177-A117CE300579}"/>
          </ac:spMkLst>
        </pc:spChg>
        <pc:spChg chg="add mod">
          <ac:chgData name="Piddock, Stephen" userId="3ceb9394-9885-4e78-a790-3558bded6b44" providerId="ADAL" clId="{756FCBC3-2628-674B-943F-EF46C3CDD1E9}" dt="2024-02-21T12:39:26.379" v="1225" actId="113"/>
          <ac:spMkLst>
            <pc:docMk/>
            <pc:sldMk cId="3084234583" sldId="305"/>
            <ac:spMk id="7" creationId="{7F04367A-D3A9-4411-B773-EE908A9C1571}"/>
          </ac:spMkLst>
        </pc:spChg>
        <pc:spChg chg="add mod">
          <ac:chgData name="Piddock, Stephen" userId="3ceb9394-9885-4e78-a790-3558bded6b44" providerId="ADAL" clId="{756FCBC3-2628-674B-943F-EF46C3CDD1E9}" dt="2024-02-21T13:09:30.895" v="2449" actId="1076"/>
          <ac:spMkLst>
            <pc:docMk/>
            <pc:sldMk cId="3084234583" sldId="305"/>
            <ac:spMk id="8" creationId="{CF325DE1-7522-46D9-7AE7-C2D9B2D5618C}"/>
          </ac:spMkLst>
        </pc:spChg>
        <pc:spChg chg="add mod">
          <ac:chgData name="Piddock, Stephen" userId="3ceb9394-9885-4e78-a790-3558bded6b44" providerId="ADAL" clId="{756FCBC3-2628-674B-943F-EF46C3CDD1E9}" dt="2024-02-21T12:42:19.917" v="1280" actId="313"/>
          <ac:spMkLst>
            <pc:docMk/>
            <pc:sldMk cId="3084234583" sldId="305"/>
            <ac:spMk id="9" creationId="{4F912520-549C-550C-FDFA-696DFD7D15F2}"/>
          </ac:spMkLst>
        </pc:spChg>
        <pc:spChg chg="add mod">
          <ac:chgData name="Piddock, Stephen" userId="3ceb9394-9885-4e78-a790-3558bded6b44" providerId="ADAL" clId="{756FCBC3-2628-674B-943F-EF46C3CDD1E9}" dt="2024-02-21T13:09:38.356" v="2450" actId="1076"/>
          <ac:spMkLst>
            <pc:docMk/>
            <pc:sldMk cId="3084234583" sldId="305"/>
            <ac:spMk id="12" creationId="{8C945E43-B7A8-8728-D5A4-260E013FEE3D}"/>
          </ac:spMkLst>
        </pc:spChg>
        <pc:picChg chg="add mod">
          <ac:chgData name="Piddock, Stephen" userId="3ceb9394-9885-4e78-a790-3558bded6b44" providerId="ADAL" clId="{756FCBC3-2628-674B-943F-EF46C3CDD1E9}" dt="2024-02-21T12:33:40.412" v="878" actId="1076"/>
          <ac:picMkLst>
            <pc:docMk/>
            <pc:sldMk cId="3084234583" sldId="305"/>
            <ac:picMk id="4" creationId="{22F22342-37B6-6869-1F15-68B03B01C5A4}"/>
          </ac:picMkLst>
        </pc:picChg>
        <pc:cxnChg chg="add mod">
          <ac:chgData name="Piddock, Stephen" userId="3ceb9394-9885-4e78-a790-3558bded6b44" providerId="ADAL" clId="{756FCBC3-2628-674B-943F-EF46C3CDD1E9}" dt="2024-02-21T13:08:57.512" v="2445" actId="14100"/>
          <ac:cxnSpMkLst>
            <pc:docMk/>
            <pc:sldMk cId="3084234583" sldId="305"/>
            <ac:cxnSpMk id="11" creationId="{2AF31446-B5ED-8B40-2DA9-B60515EBDE8D}"/>
          </ac:cxnSpMkLst>
        </pc:cxnChg>
      </pc:sldChg>
      <pc:sldChg chg="addSp modSp new mod modAnim">
        <pc:chgData name="Piddock, Stephen" userId="3ceb9394-9885-4e78-a790-3558bded6b44" providerId="ADAL" clId="{756FCBC3-2628-674B-943F-EF46C3CDD1E9}" dt="2024-02-21T13:09:58.099" v="2453" actId="1076"/>
        <pc:sldMkLst>
          <pc:docMk/>
          <pc:sldMk cId="4182191736" sldId="306"/>
        </pc:sldMkLst>
        <pc:spChg chg="mod">
          <ac:chgData name="Piddock, Stephen" userId="3ceb9394-9885-4e78-a790-3558bded6b44" providerId="ADAL" clId="{756FCBC3-2628-674B-943F-EF46C3CDD1E9}" dt="2024-02-21T12:39:49.053" v="1238" actId="20577"/>
          <ac:spMkLst>
            <pc:docMk/>
            <pc:sldMk cId="4182191736" sldId="306"/>
            <ac:spMk id="2" creationId="{7A05BF5C-85EA-F3BF-C455-0EAD0D0E122D}"/>
          </ac:spMkLst>
        </pc:spChg>
        <pc:spChg chg="mod">
          <ac:chgData name="Piddock, Stephen" userId="3ceb9394-9885-4e78-a790-3558bded6b44" providerId="ADAL" clId="{756FCBC3-2628-674B-943F-EF46C3CDD1E9}" dt="2024-02-21T12:48:37.788" v="1758" actId="5793"/>
          <ac:spMkLst>
            <pc:docMk/>
            <pc:sldMk cId="4182191736" sldId="306"/>
            <ac:spMk id="3" creationId="{C597E4E3-EA50-4512-B133-8AD9E3750878}"/>
          </ac:spMkLst>
        </pc:spChg>
        <pc:spChg chg="add mod">
          <ac:chgData name="Piddock, Stephen" userId="3ceb9394-9885-4e78-a790-3558bded6b44" providerId="ADAL" clId="{756FCBC3-2628-674B-943F-EF46C3CDD1E9}" dt="2024-02-21T12:48:08.450" v="1726" actId="207"/>
          <ac:spMkLst>
            <pc:docMk/>
            <pc:sldMk cId="4182191736" sldId="306"/>
            <ac:spMk id="5" creationId="{31000CE6-E10B-F849-3890-780F54C7D61D}"/>
          </ac:spMkLst>
        </pc:spChg>
        <pc:spChg chg="add mod">
          <ac:chgData name="Piddock, Stephen" userId="3ceb9394-9885-4e78-a790-3558bded6b44" providerId="ADAL" clId="{756FCBC3-2628-674B-943F-EF46C3CDD1E9}" dt="2024-02-21T13:09:58.099" v="2453" actId="1076"/>
          <ac:spMkLst>
            <pc:docMk/>
            <pc:sldMk cId="4182191736" sldId="306"/>
            <ac:spMk id="6" creationId="{A64A6AD6-C311-79F1-E6AC-A8B80C79F609}"/>
          </ac:spMkLst>
        </pc:spChg>
        <pc:picChg chg="add mod">
          <ac:chgData name="Piddock, Stephen" userId="3ceb9394-9885-4e78-a790-3558bded6b44" providerId="ADAL" clId="{756FCBC3-2628-674B-943F-EF46C3CDD1E9}" dt="2024-02-21T12:40:17.540" v="1243" actId="14100"/>
          <ac:picMkLst>
            <pc:docMk/>
            <pc:sldMk cId="4182191736" sldId="306"/>
            <ac:picMk id="4" creationId="{8B8DE62F-50E4-8BE1-AF8D-C3D9CFBD1BDF}"/>
          </ac:picMkLst>
        </pc:picChg>
      </pc:sldChg>
      <pc:sldChg chg="addSp delSp modSp new mod">
        <pc:chgData name="Piddock, Stephen" userId="3ceb9394-9885-4e78-a790-3558bded6b44" providerId="ADAL" clId="{756FCBC3-2628-674B-943F-EF46C3CDD1E9}" dt="2024-02-21T12:56:21.148" v="1814" actId="1076"/>
        <pc:sldMkLst>
          <pc:docMk/>
          <pc:sldMk cId="1652594595" sldId="307"/>
        </pc:sldMkLst>
        <pc:spChg chg="mod">
          <ac:chgData name="Piddock, Stephen" userId="3ceb9394-9885-4e78-a790-3558bded6b44" providerId="ADAL" clId="{756FCBC3-2628-674B-943F-EF46C3CDD1E9}" dt="2024-02-21T12:50:23.673" v="1771" actId="20577"/>
          <ac:spMkLst>
            <pc:docMk/>
            <pc:sldMk cId="1652594595" sldId="307"/>
            <ac:spMk id="2" creationId="{F18A62C7-93C2-EFF2-86D7-38440BBA8906}"/>
          </ac:spMkLst>
        </pc:spChg>
        <pc:spChg chg="del">
          <ac:chgData name="Piddock, Stephen" userId="3ceb9394-9885-4e78-a790-3558bded6b44" providerId="ADAL" clId="{756FCBC3-2628-674B-943F-EF46C3CDD1E9}" dt="2024-02-21T12:50:40.936" v="1776" actId="478"/>
          <ac:spMkLst>
            <pc:docMk/>
            <pc:sldMk cId="1652594595" sldId="307"/>
            <ac:spMk id="3" creationId="{956BEA29-4020-2D9B-D1B6-BE59862EFF6B}"/>
          </ac:spMkLst>
        </pc:spChg>
        <pc:picChg chg="add mod">
          <ac:chgData name="Piddock, Stephen" userId="3ceb9394-9885-4e78-a790-3558bded6b44" providerId="ADAL" clId="{756FCBC3-2628-674B-943F-EF46C3CDD1E9}" dt="2024-02-21T12:56:21.148" v="1814" actId="1076"/>
          <ac:picMkLst>
            <pc:docMk/>
            <pc:sldMk cId="1652594595" sldId="307"/>
            <ac:picMk id="4" creationId="{4A3CDF6F-5E6E-2D63-7164-458B55BB3C03}"/>
          </ac:picMkLst>
        </pc:picChg>
      </pc:sldChg>
      <pc:sldChg chg="addSp modSp new mod">
        <pc:chgData name="Piddock, Stephen" userId="3ceb9394-9885-4e78-a790-3558bded6b44" providerId="ADAL" clId="{756FCBC3-2628-674B-943F-EF46C3CDD1E9}" dt="2024-02-21T12:53:06.801" v="1793" actId="1076"/>
        <pc:sldMkLst>
          <pc:docMk/>
          <pc:sldMk cId="1998195629" sldId="308"/>
        </pc:sldMkLst>
        <pc:spChg chg="mod">
          <ac:chgData name="Piddock, Stephen" userId="3ceb9394-9885-4e78-a790-3558bded6b44" providerId="ADAL" clId="{756FCBC3-2628-674B-943F-EF46C3CDD1E9}" dt="2024-02-21T12:51:24.863" v="1789" actId="20577"/>
          <ac:spMkLst>
            <pc:docMk/>
            <pc:sldMk cId="1998195629" sldId="308"/>
            <ac:spMk id="2" creationId="{E171490C-4555-9857-CC55-3BD1A853C456}"/>
          </ac:spMkLst>
        </pc:spChg>
        <pc:picChg chg="add mod">
          <ac:chgData name="Piddock, Stephen" userId="3ceb9394-9885-4e78-a790-3558bded6b44" providerId="ADAL" clId="{756FCBC3-2628-674B-943F-EF46C3CDD1E9}" dt="2024-02-21T12:53:06.801" v="1793" actId="1076"/>
          <ac:picMkLst>
            <pc:docMk/>
            <pc:sldMk cId="1998195629" sldId="308"/>
            <ac:picMk id="4" creationId="{01C63362-6324-CF64-39FB-D7BCF87C1140}"/>
          </ac:picMkLst>
        </pc:picChg>
      </pc:sldChg>
      <pc:sldChg chg="addSp modSp new mod modAnim">
        <pc:chgData name="Piddock, Stephen" userId="3ceb9394-9885-4e78-a790-3558bded6b44" providerId="ADAL" clId="{756FCBC3-2628-674B-943F-EF46C3CDD1E9}" dt="2024-02-21T13:10:06.051" v="2454"/>
        <pc:sldMkLst>
          <pc:docMk/>
          <pc:sldMk cId="8198081" sldId="309"/>
        </pc:sldMkLst>
        <pc:spChg chg="mod">
          <ac:chgData name="Piddock, Stephen" userId="3ceb9394-9885-4e78-a790-3558bded6b44" providerId="ADAL" clId="{756FCBC3-2628-674B-943F-EF46C3CDD1E9}" dt="2024-02-21T12:55:38.293" v="1805" actId="20577"/>
          <ac:spMkLst>
            <pc:docMk/>
            <pc:sldMk cId="8198081" sldId="309"/>
            <ac:spMk id="2" creationId="{F141964D-589A-6F36-1E0D-0518A48DA2CF}"/>
          </ac:spMkLst>
        </pc:spChg>
        <pc:spChg chg="mod">
          <ac:chgData name="Piddock, Stephen" userId="3ceb9394-9885-4e78-a790-3558bded6b44" providerId="ADAL" clId="{756FCBC3-2628-674B-943F-EF46C3CDD1E9}" dt="2024-02-21T13:00:05.671" v="2110" actId="20577"/>
          <ac:spMkLst>
            <pc:docMk/>
            <pc:sldMk cId="8198081" sldId="309"/>
            <ac:spMk id="3" creationId="{123C6877-DECA-BAF7-BC3B-15E63A7FA231}"/>
          </ac:spMkLst>
        </pc:spChg>
        <pc:picChg chg="add mod">
          <ac:chgData name="Piddock, Stephen" userId="3ceb9394-9885-4e78-a790-3558bded6b44" providerId="ADAL" clId="{756FCBC3-2628-674B-943F-EF46C3CDD1E9}" dt="2024-02-21T12:56:15.773" v="1812" actId="1076"/>
          <ac:picMkLst>
            <pc:docMk/>
            <pc:sldMk cId="8198081" sldId="309"/>
            <ac:picMk id="4" creationId="{3EE08C1A-115A-9DE2-BA78-46AC4296B9EB}"/>
          </ac:picMkLst>
        </pc:picChg>
      </pc:sldChg>
      <pc:sldChg chg="addSp modSp new mod modAnim">
        <pc:chgData name="Piddock, Stephen" userId="3ceb9394-9885-4e78-a790-3558bded6b44" providerId="ADAL" clId="{756FCBC3-2628-674B-943F-EF46C3CDD1E9}" dt="2024-02-21T13:10:19.139" v="2455"/>
        <pc:sldMkLst>
          <pc:docMk/>
          <pc:sldMk cId="2263020629" sldId="310"/>
        </pc:sldMkLst>
        <pc:spChg chg="mod">
          <ac:chgData name="Piddock, Stephen" userId="3ceb9394-9885-4e78-a790-3558bded6b44" providerId="ADAL" clId="{756FCBC3-2628-674B-943F-EF46C3CDD1E9}" dt="2024-02-21T13:00:15.406" v="2126" actId="20577"/>
          <ac:spMkLst>
            <pc:docMk/>
            <pc:sldMk cId="2263020629" sldId="310"/>
            <ac:spMk id="2" creationId="{805D3968-0F15-E630-2563-7A9B384837A6}"/>
          </ac:spMkLst>
        </pc:spChg>
        <pc:spChg chg="mod">
          <ac:chgData name="Piddock, Stephen" userId="3ceb9394-9885-4e78-a790-3558bded6b44" providerId="ADAL" clId="{756FCBC3-2628-674B-943F-EF46C3CDD1E9}" dt="2024-02-21T13:01:38.676" v="2226" actId="5793"/>
          <ac:spMkLst>
            <pc:docMk/>
            <pc:sldMk cId="2263020629" sldId="310"/>
            <ac:spMk id="3" creationId="{C3E099C3-B7B2-E5B0-6F47-0A545B1F3E03}"/>
          </ac:spMkLst>
        </pc:spChg>
        <pc:picChg chg="add mod">
          <ac:chgData name="Piddock, Stephen" userId="3ceb9394-9885-4e78-a790-3558bded6b44" providerId="ADAL" clId="{756FCBC3-2628-674B-943F-EF46C3CDD1E9}" dt="2024-02-21T13:02:23.415" v="2243" actId="1076"/>
          <ac:picMkLst>
            <pc:docMk/>
            <pc:sldMk cId="2263020629" sldId="310"/>
            <ac:picMk id="4" creationId="{71EB203C-AC2A-40BE-0844-D29C617F4DC3}"/>
          </ac:picMkLst>
        </pc:picChg>
      </pc:sldChg>
      <pc:sldChg chg="addSp modSp new mod modAnim">
        <pc:chgData name="Piddock, Stephen" userId="3ceb9394-9885-4e78-a790-3558bded6b44" providerId="ADAL" clId="{756FCBC3-2628-674B-943F-EF46C3CDD1E9}" dt="2024-02-21T13:10:23.913" v="2456"/>
        <pc:sldMkLst>
          <pc:docMk/>
          <pc:sldMk cId="114978851" sldId="311"/>
        </pc:sldMkLst>
        <pc:spChg chg="mod">
          <ac:chgData name="Piddock, Stephen" userId="3ceb9394-9885-4e78-a790-3558bded6b44" providerId="ADAL" clId="{756FCBC3-2628-674B-943F-EF46C3CDD1E9}" dt="2024-02-21T13:01:48.362" v="2239" actId="20577"/>
          <ac:spMkLst>
            <pc:docMk/>
            <pc:sldMk cId="114978851" sldId="311"/>
            <ac:spMk id="2" creationId="{577DCE57-0556-3E12-E305-E8FA6CAB456E}"/>
          </ac:spMkLst>
        </pc:spChg>
        <pc:spChg chg="mod">
          <ac:chgData name="Piddock, Stephen" userId="3ceb9394-9885-4e78-a790-3558bded6b44" providerId="ADAL" clId="{756FCBC3-2628-674B-943F-EF46C3CDD1E9}" dt="2024-02-21T13:04:32.963" v="2401" actId="1076"/>
          <ac:spMkLst>
            <pc:docMk/>
            <pc:sldMk cId="114978851" sldId="311"/>
            <ac:spMk id="3" creationId="{AFF6135B-1762-D101-B922-0F03E9B36384}"/>
          </ac:spMkLst>
        </pc:spChg>
        <pc:picChg chg="add mod">
          <ac:chgData name="Piddock, Stephen" userId="3ceb9394-9885-4e78-a790-3558bded6b44" providerId="ADAL" clId="{756FCBC3-2628-674B-943F-EF46C3CDD1E9}" dt="2024-02-21T13:03:01.669" v="2250" actId="1076"/>
          <ac:picMkLst>
            <pc:docMk/>
            <pc:sldMk cId="114978851" sldId="311"/>
            <ac:picMk id="4" creationId="{CDA2C5E8-C721-2629-F3C4-D9A31BB2D9E6}"/>
          </ac:picMkLst>
        </pc:picChg>
        <pc:picChg chg="add mod">
          <ac:chgData name="Piddock, Stephen" userId="3ceb9394-9885-4e78-a790-3558bded6b44" providerId="ADAL" clId="{756FCBC3-2628-674B-943F-EF46C3CDD1E9}" dt="2024-02-21T13:02:33.657" v="2244"/>
          <ac:picMkLst>
            <pc:docMk/>
            <pc:sldMk cId="114978851" sldId="311"/>
            <ac:picMk id="5" creationId="{04F33748-63C9-C39C-55DA-308A9561D5DF}"/>
          </ac:picMkLst>
        </pc:picChg>
      </pc:sldChg>
      <pc:sldMasterChg chg="del delSldLayout">
        <pc:chgData name="Piddock, Stephen" userId="3ceb9394-9885-4e78-a790-3558bded6b44" providerId="ADAL" clId="{756FCBC3-2628-674B-943F-EF46C3CDD1E9}" dt="2024-02-21T11:58:22.598" v="63" actId="2696"/>
        <pc:sldMasterMkLst>
          <pc:docMk/>
          <pc:sldMasterMk cId="0" sldId="2147483648"/>
        </pc:sldMasterMkLst>
        <pc:sldLayoutChg chg="del">
          <pc:chgData name="Piddock, Stephen" userId="3ceb9394-9885-4e78-a790-3558bded6b44" providerId="ADAL" clId="{756FCBC3-2628-674B-943F-EF46C3CDD1E9}" dt="2024-02-21T11:58:22.589" v="53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0" v="54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0" v="55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Piddock, Stephen" userId="3ceb9394-9885-4e78-a790-3558bded6b44" providerId="ADAL" clId="{756FCBC3-2628-674B-943F-EF46C3CDD1E9}" dt="2024-02-21T11:58:16.747" v="13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2" v="56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2" v="57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3" v="58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3" v="59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4" v="60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4" v="61" actId="2696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Piddock, Stephen" userId="3ceb9394-9885-4e78-a790-3558bded6b44" providerId="ADAL" clId="{756FCBC3-2628-674B-943F-EF46C3CDD1E9}" dt="2024-02-21T11:58:22.595" v="62" actId="2696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Piddock, Stephen" userId="3ceb9394-9885-4e78-a790-3558bded6b44" providerId="ADAL" clId="{756FCBC3-2628-674B-943F-EF46C3CDD1E9}" dt="2024-02-21T11:58:22.444" v="51" actId="2696"/>
          <pc:sldLayoutMkLst>
            <pc:docMk/>
            <pc:sldMasterMk cId="0" sldId="2147483648"/>
            <pc:sldLayoutMk cId="0" sldId="2147483662"/>
          </pc:sldLayoutMkLst>
        </pc:sldLayoutChg>
      </pc:sldMasterChg>
      <pc:sldMasterChg chg="addSldLayout delSldLayout">
        <pc:chgData name="Piddock, Stephen" userId="3ceb9394-9885-4e78-a790-3558bded6b44" providerId="ADAL" clId="{756FCBC3-2628-674B-943F-EF46C3CDD1E9}" dt="2024-02-21T11:58:23.892" v="66" actId="2696"/>
        <pc:sldMasterMkLst>
          <pc:docMk/>
          <pc:sldMasterMk cId="929021003" sldId="2147483663"/>
        </pc:sldMasterMkLst>
        <pc:sldLayoutChg chg="add del">
          <pc:chgData name="Piddock, Stephen" userId="3ceb9394-9885-4e78-a790-3558bded6b44" providerId="ADAL" clId="{756FCBC3-2628-674B-943F-EF46C3CDD1E9}" dt="2024-02-21T11:58:23.892" v="66" actId="2696"/>
          <pc:sldLayoutMkLst>
            <pc:docMk/>
            <pc:sldMasterMk cId="929021003" sldId="2147483663"/>
            <pc:sldLayoutMk cId="933193506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381250" y="2303859"/>
            <a:ext cx="19621500" cy="4643438"/>
          </a:xfrm>
          <a:prstGeom prst="rect">
            <a:avLst/>
          </a:prstGeom>
        </p:spPr>
        <p:txBody>
          <a:bodyPr anchor="b"/>
          <a:lstStyle>
            <a:lvl1pPr>
              <a:defRPr sz="1125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0" y="7090172"/>
            <a:ext cx="19621500" cy="158948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3"/>
            </a:lvl1pPr>
            <a:lvl2pPr marL="0" indent="0">
              <a:spcBef>
                <a:spcPts val="0"/>
              </a:spcBef>
              <a:buSzTx/>
              <a:buNone/>
              <a:defRPr sz="5203"/>
            </a:lvl2pPr>
            <a:lvl3pPr marL="0" indent="0">
              <a:spcBef>
                <a:spcPts val="0"/>
              </a:spcBef>
              <a:buSzTx/>
              <a:buNone/>
              <a:defRPr sz="5203"/>
            </a:lvl3pPr>
            <a:lvl4pPr marL="0" indent="0">
              <a:spcBef>
                <a:spcPts val="0"/>
              </a:spcBef>
              <a:buSzTx/>
              <a:buNone/>
              <a:defRPr sz="5203"/>
            </a:lvl4pPr>
            <a:lvl5pPr marL="0" indent="0">
              <a:spcBef>
                <a:spcPts val="0"/>
              </a:spcBef>
              <a:buSzTx/>
              <a:buNone/>
              <a:defRPr sz="5203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0848" y="13073063"/>
            <a:ext cx="429605" cy="44884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Line"/>
          <p:cNvSpPr/>
          <p:nvPr/>
        </p:nvSpPr>
        <p:spPr>
          <a:xfrm>
            <a:off x="2335609" y="6852605"/>
            <a:ext cx="20217930" cy="1"/>
          </a:xfrm>
          <a:prstGeom prst="line">
            <a:avLst/>
          </a:prstGeom>
          <a:ln w="12700">
            <a:solidFill>
              <a:srgbClr val="D5D5D5"/>
            </a:solidFill>
            <a:miter lim="400000"/>
          </a:ln>
        </p:spPr>
        <p:txBody>
          <a:bodyPr lIns="71438" tIns="71438" rIns="71438" bIns="7143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94"/>
          </a:p>
        </p:txBody>
      </p:sp>
    </p:spTree>
    <p:extLst>
      <p:ext uri="{BB962C8B-B14F-4D97-AF65-F5344CB8AC3E}">
        <p14:creationId xmlns:p14="http://schemas.microsoft.com/office/powerpoint/2010/main" val="9331935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21"/>
          </p:nvPr>
        </p:nvSpPr>
        <p:spPr>
          <a:xfrm>
            <a:off x="-1780975" y="0"/>
            <a:ext cx="27945949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59977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2630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3041416" y="406546"/>
            <a:ext cx="18288006" cy="91487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381250" y="9447609"/>
            <a:ext cx="19621500" cy="2000250"/>
          </a:xfrm>
          <a:prstGeom prst="rect">
            <a:avLst/>
          </a:prstGeom>
        </p:spPr>
        <p:txBody>
          <a:bodyPr anchor="b"/>
          <a:lstStyle>
            <a:lvl1pPr algn="ctr">
              <a:defRPr sz="11250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0" y="11465719"/>
            <a:ext cx="19621500" cy="158948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987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idx="21"/>
          </p:nvPr>
        </p:nvSpPr>
        <p:spPr>
          <a:xfrm>
            <a:off x="4244578" y="863203"/>
            <a:ext cx="23252906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785938" y="892969"/>
            <a:ext cx="10001250" cy="5607844"/>
          </a:xfrm>
          <a:prstGeom prst="rect">
            <a:avLst/>
          </a:prstGeom>
        </p:spPr>
        <p:txBody>
          <a:bodyPr anchor="b"/>
          <a:lstStyle>
            <a:lvl1pPr algn="ctr">
              <a:defRPr sz="8438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85938" y="6643687"/>
            <a:ext cx="10001250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3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7418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5738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813"/>
              </a:spcBef>
              <a:buSzPct val="60000"/>
              <a:buChar char="◼︎"/>
            </a:lvl1pPr>
            <a:lvl2pPr>
              <a:spcBef>
                <a:spcPts val="2813"/>
              </a:spcBef>
              <a:buSzPct val="80000"/>
              <a:buChar char="◦"/>
              <a:defRPr sz="4219"/>
            </a:lvl2pPr>
            <a:lvl3pPr>
              <a:spcBef>
                <a:spcPts val="2813"/>
              </a:spcBef>
              <a:defRPr sz="3938"/>
            </a:lvl3pPr>
            <a:lvl4pPr>
              <a:spcBef>
                <a:spcPts val="2813"/>
              </a:spcBef>
              <a:defRPr sz="3656"/>
            </a:lvl4pPr>
            <a:lvl5pPr>
              <a:spcBef>
                <a:spcPts val="2813"/>
              </a:spcBef>
              <a:defRPr sz="33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7053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idx="21"/>
          </p:nvPr>
        </p:nvSpPr>
        <p:spPr>
          <a:xfrm>
            <a:off x="7661672" y="3637359"/>
            <a:ext cx="17680781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1250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5938" y="3643312"/>
            <a:ext cx="10001250" cy="8840391"/>
          </a:xfrm>
          <a:prstGeom prst="rect">
            <a:avLst/>
          </a:prstGeom>
        </p:spPr>
        <p:txBody>
          <a:bodyPr/>
          <a:lstStyle>
            <a:lvl1pPr marL="482220" indent="-482220">
              <a:spcBef>
                <a:spcPts val="4500"/>
              </a:spcBef>
              <a:defRPr sz="393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64441" indent="-482220">
              <a:spcBef>
                <a:spcPts val="4500"/>
              </a:spcBef>
              <a:defRPr sz="393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46661" indent="-482220">
              <a:spcBef>
                <a:spcPts val="4500"/>
              </a:spcBef>
              <a:defRPr sz="393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28881" indent="-482220">
              <a:spcBef>
                <a:spcPts val="4500"/>
              </a:spcBef>
              <a:defRPr sz="393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411101" indent="-482220">
              <a:spcBef>
                <a:spcPts val="4500"/>
              </a:spcBef>
              <a:defRPr sz="393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994" y="13073063"/>
            <a:ext cx="487313" cy="44884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4922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38" y="1785938"/>
            <a:ext cx="20812125" cy="101441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0603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21"/>
          </p:nvPr>
        </p:nvSpPr>
        <p:spPr>
          <a:xfrm>
            <a:off x="12525375" y="7072313"/>
            <a:ext cx="11352653" cy="567928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7"/>
            <a:ext cx="11001375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idx="23"/>
          </p:nvPr>
        </p:nvSpPr>
        <p:spPr>
          <a:xfrm>
            <a:off x="-4452938" y="1250156"/>
            <a:ext cx="22467094" cy="112335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34121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1250" y="8947547"/>
            <a:ext cx="19621500" cy="62196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375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1250" y="6000626"/>
            <a:ext cx="19621500" cy="8574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78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383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85938" y="357187"/>
            <a:ext cx="20812125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8863" y="13073063"/>
            <a:ext cx="413575" cy="44884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5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Line"/>
          <p:cNvSpPr/>
          <p:nvPr/>
        </p:nvSpPr>
        <p:spPr>
          <a:xfrm>
            <a:off x="1789682" y="2797969"/>
            <a:ext cx="21650768" cy="1"/>
          </a:xfrm>
          <a:prstGeom prst="line">
            <a:avLst/>
          </a:prstGeom>
          <a:ln w="12700">
            <a:solidFill>
              <a:srgbClr val="D5D5D5"/>
            </a:solidFill>
            <a:miter lim="400000"/>
          </a:ln>
        </p:spPr>
        <p:txBody>
          <a:bodyPr lIns="71438" tIns="71438" rIns="71438" bIns="7143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94"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38" y="3643312"/>
            <a:ext cx="20812125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2902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med"/>
  <p:txStyles>
    <p:titleStyle>
      <a:lvl1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91" b="0" i="0" u="none" strike="noStrike" cap="all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625100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1250201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875301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2500401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3125502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3750602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4375702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5000803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5625903" marR="0" indent="-625100" algn="l" defTabSz="821560" rtl="0" latinLnBrk="0">
        <a:lnSpc>
          <a:spcPct val="100000"/>
        </a:lnSpc>
        <a:spcBef>
          <a:spcPts val="5906"/>
        </a:spcBef>
        <a:spcAft>
          <a:spcPts val="0"/>
        </a:spcAft>
        <a:buClrTx/>
        <a:buSzPct val="145000"/>
        <a:buFontTx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321480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642960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964441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285921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607401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928881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2250361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2571841" algn="ctr" defTabSz="8215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ogram efficiency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 recap</a:t>
            </a:r>
            <a:endParaRPr dirty="0"/>
          </a:p>
        </p:txBody>
      </p:sp>
      <p:sp>
        <p:nvSpPr>
          <p:cNvPr id="122" name="CS5800: Lecture8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CS5</a:t>
            </a:r>
            <a:r>
              <a:rPr lang="en-GB" dirty="0"/>
              <a:t>71</a:t>
            </a:r>
            <a:r>
              <a:rPr dirty="0"/>
              <a:t>0: Lecture</a:t>
            </a:r>
            <a:r>
              <a:rPr lang="en-GB" dirty="0"/>
              <a:t> 11</a:t>
            </a:r>
            <a:endParaRPr dirty="0"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585" y="13073063"/>
            <a:ext cx="269304" cy="448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21560"/>
            <a:fld id="{86CB4B4D-7CA3-9044-876B-883B54F8677D}" type="slidenum">
              <a:rPr/>
              <a:pPr defTabSz="821560"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964D-589A-6F36-1E0D-0518A48D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6877-DECA-BAF7-BC3B-15E63A7F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5938" y="7910623"/>
            <a:ext cx="20812125" cy="4573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code is clearly designed to delete “N” and “R” from the dictionary ages. But what actually happens?</a:t>
            </a:r>
          </a:p>
          <a:p>
            <a:pPr marL="0" indent="0">
              <a:buNone/>
            </a:pPr>
            <a:r>
              <a:rPr lang="en-US" dirty="0"/>
              <a:t>How do we fix it?</a:t>
            </a:r>
          </a:p>
          <a:p>
            <a:pPr marL="0" indent="0">
              <a:buNone/>
            </a:pPr>
            <a:r>
              <a:rPr lang="en-US" dirty="0"/>
              <a:t>		Need to iterate over some kind of copy of ages e.g. list(ages), ages[:],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08C1A-115A-9DE2-BA78-46AC4296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1" y="2782507"/>
            <a:ext cx="16905767" cy="49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3968-0F15-E630-2563-7A9B3848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B203C-AC2A-40BE-0844-D29C617F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20" y="3393281"/>
            <a:ext cx="15678389" cy="69117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9C3-B7B2-E5B0-6F47-0A545B1F3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7599" y="3697100"/>
            <a:ext cx="8344181" cy="88403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get an error because the dictionary D1 has no key “yoghurt” in it</a:t>
            </a:r>
          </a:p>
        </p:txBody>
      </p:sp>
    </p:spTree>
    <p:extLst>
      <p:ext uri="{BB962C8B-B14F-4D97-AF65-F5344CB8AC3E}">
        <p14:creationId xmlns:p14="http://schemas.microsoft.com/office/powerpoint/2010/main" val="2263020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E57-0556-3E12-E305-E8FA6CAB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5c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33748-63C9-C39C-55DA-308A9561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20" y="3393281"/>
            <a:ext cx="15678389" cy="69117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A2C5E8-C721-2629-F3C4-D9A31BB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68" y="9188979"/>
            <a:ext cx="15678389" cy="391011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6135B-1762-D101-B922-0F03E9B3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3611" y="3227315"/>
            <a:ext cx="8021451" cy="8840391"/>
          </a:xfrm>
        </p:spPr>
        <p:txBody>
          <a:bodyPr/>
          <a:lstStyle/>
          <a:p>
            <a:r>
              <a:rPr lang="en-US" dirty="0"/>
              <a:t>There is no difference between D1 and D2.</a:t>
            </a:r>
          </a:p>
          <a:p>
            <a:r>
              <a:rPr lang="en-US" dirty="0"/>
              <a:t> We’ve added the same (</a:t>
            </a:r>
            <a:r>
              <a:rPr lang="en-US" dirty="0" err="1"/>
              <a:t>key,value</a:t>
            </a:r>
            <a:r>
              <a:rPr lang="en-US" dirty="0"/>
              <a:t>) pairs to the dictionaries D1 and D2, just in a different order.</a:t>
            </a:r>
          </a:p>
        </p:txBody>
      </p:sp>
    </p:spTree>
    <p:extLst>
      <p:ext uri="{BB962C8B-B14F-4D97-AF65-F5344CB8AC3E}">
        <p14:creationId xmlns:p14="http://schemas.microsoft.com/office/powerpoint/2010/main" val="114978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3FC08-7381-D4E6-AD52-A259611B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BF998-1630-8C8C-A09C-2128F315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08" y="3223160"/>
            <a:ext cx="14903472" cy="960689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BC546-6B3C-3DB4-B3FC-7B122795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6870" y="5051961"/>
            <a:ext cx="9500628" cy="88403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[i:i+3:2])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ingbat Tick">
            <a:extLst>
              <a:ext uri="{FF2B5EF4-FFF2-40B4-BE49-F238E27FC236}">
                <a16:creationId xmlns:a16="http://schemas.microsoft.com/office/drawing/2014/main" id="{C6239BA9-00CD-A083-56D5-FC428477C379}"/>
              </a:ext>
            </a:extLst>
          </p:cNvPr>
          <p:cNvSpPr/>
          <p:nvPr/>
        </p:nvSpPr>
        <p:spPr>
          <a:xfrm>
            <a:off x="21855936" y="8399721"/>
            <a:ext cx="1909555" cy="1785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522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2301-5AFA-8431-A1A7-231C8291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30CA25-CCDF-03D7-AE60-90F3547E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BFCAB-61C5-FB28-F44F-CA52DACA7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64"/>
          <a:stretch/>
        </p:blipFill>
        <p:spPr>
          <a:xfrm>
            <a:off x="2100908" y="3223161"/>
            <a:ext cx="14903472" cy="363484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F6E57B-5F99-1363-31F3-42387657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0151" y="7525678"/>
            <a:ext cx="9500628" cy="884039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“01234567”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[i:i+2])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FB818-85EB-6C08-D5FE-4539AAC7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30" y="6974958"/>
            <a:ext cx="15470663" cy="777325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CA752E8-0BB5-D85B-696C-3EA5E4DB74EB}"/>
              </a:ext>
            </a:extLst>
          </p:cNvPr>
          <p:cNvSpPr txBox="1">
            <a:spLocks/>
          </p:cNvSpPr>
          <p:nvPr/>
        </p:nvSpPr>
        <p:spPr>
          <a:xfrm>
            <a:off x="13247312" y="7752283"/>
            <a:ext cx="9500628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25100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60000"/>
              <a:buFontTx/>
              <a:buChar char="◼︎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12502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80000"/>
              <a:buFontTx/>
              <a:buChar char="◦"/>
              <a:tabLst/>
              <a:defRPr sz="4219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8753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938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25004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656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3125502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375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3750602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4375702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5000803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5625903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“01234567”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[i:i+2])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pPr marL="0" indent="0" hangingPunct="1">
              <a:buFontTx/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ngbat Tick">
            <a:extLst>
              <a:ext uri="{FF2B5EF4-FFF2-40B4-BE49-F238E27FC236}">
                <a16:creationId xmlns:a16="http://schemas.microsoft.com/office/drawing/2014/main" id="{003414A6-1E30-B03B-77C0-B4A120ABC655}"/>
              </a:ext>
            </a:extLst>
          </p:cNvPr>
          <p:cNvSpPr/>
          <p:nvPr/>
        </p:nvSpPr>
        <p:spPr>
          <a:xfrm>
            <a:off x="21643285" y="11270512"/>
            <a:ext cx="1909555" cy="1785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Dingbat X">
            <a:extLst>
              <a:ext uri="{FF2B5EF4-FFF2-40B4-BE49-F238E27FC236}">
                <a16:creationId xmlns:a16="http://schemas.microsoft.com/office/drawing/2014/main" id="{B11CF3D7-60DD-0B5F-0F52-7EF6D3AFE75C}"/>
              </a:ext>
            </a:extLst>
          </p:cNvPr>
          <p:cNvSpPr/>
          <p:nvPr/>
        </p:nvSpPr>
        <p:spPr>
          <a:xfrm>
            <a:off x="10193226" y="11945873"/>
            <a:ext cx="1596072" cy="1344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617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E31F8-0F64-B437-1966-60FFED9D6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9251FF-64C5-D371-CC45-8C84FBFE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ECB8-8188-E782-47B3-02093538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64"/>
          <a:stretch/>
        </p:blipFill>
        <p:spPr>
          <a:xfrm>
            <a:off x="2100908" y="3223161"/>
            <a:ext cx="14903472" cy="36348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681B82-70F7-305E-0B9E-ADF99F61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102" y="4244227"/>
            <a:ext cx="13588530" cy="2169895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BEC80DB-E01D-2B1B-5974-942D84AF0066}"/>
              </a:ext>
            </a:extLst>
          </p:cNvPr>
          <p:cNvSpPr txBox="1">
            <a:spLocks/>
          </p:cNvSpPr>
          <p:nvPr/>
        </p:nvSpPr>
        <p:spPr>
          <a:xfrm>
            <a:off x="4073039" y="6868633"/>
            <a:ext cx="10959209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25100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60000"/>
              <a:buFontTx/>
              <a:buChar char="◼︎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12502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80000"/>
              <a:buFontTx/>
              <a:buChar char="◦"/>
              <a:tabLst/>
              <a:defRPr sz="4219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8753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938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25004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656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3125502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375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3750602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4375702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5000803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5625903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“01234567”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j=0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[i:i+2])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j==0: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print(“STOP”)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j=1</a:t>
            </a:r>
          </a:p>
          <a:p>
            <a:pPr marL="0" indent="0" hangingPunct="1">
              <a:buFontTx/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ingbat Tick">
            <a:extLst>
              <a:ext uri="{FF2B5EF4-FFF2-40B4-BE49-F238E27FC236}">
                <a16:creationId xmlns:a16="http://schemas.microsoft.com/office/drawing/2014/main" id="{BDFFA185-7614-2A65-73E3-30FB2A211451}"/>
              </a:ext>
            </a:extLst>
          </p:cNvPr>
          <p:cNvSpPr/>
          <p:nvPr/>
        </p:nvSpPr>
        <p:spPr>
          <a:xfrm>
            <a:off x="10282445" y="11288828"/>
            <a:ext cx="1909555" cy="1785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D8B74-48AF-9B81-7315-90F5D93FA358}"/>
              </a:ext>
            </a:extLst>
          </p:cNvPr>
          <p:cNvSpPr txBox="1"/>
          <p:nvPr/>
        </p:nvSpPr>
        <p:spPr>
          <a:xfrm>
            <a:off x="14545339" y="10929755"/>
            <a:ext cx="5295014" cy="718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794931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A48-D847-52C6-9C1D-369BD447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981C-92AC-6A9F-FCE5-CB02CB1E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5498" y="3643312"/>
            <a:ext cx="9002565" cy="8840391"/>
          </a:xfrm>
        </p:spPr>
        <p:txBody>
          <a:bodyPr/>
          <a:lstStyle/>
          <a:p>
            <a:r>
              <a:rPr lang="en-US" dirty="0"/>
              <a:t>Similar to lab exercise. </a:t>
            </a:r>
          </a:p>
          <a:p>
            <a:r>
              <a:rPr lang="en-US" dirty="0"/>
              <a:t>Condition in while loop can either be: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guess!=secret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b)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need an if statement to print out the correct message: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Your guess is too big / Your guess is too small.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74BA3-BC2F-0A8C-C845-1CDDF4E7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70" y="3393281"/>
            <a:ext cx="12107128" cy="81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6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BAA3-9AF5-BAF4-0C0D-4A1F1C4B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69E3-EF55-8673-863C-C530B62C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5938" y="5932967"/>
            <a:ext cx="20812125" cy="5358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you need to remember how to define 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multiple ways to implement the required functionality.</a:t>
            </a:r>
          </a:p>
          <a:p>
            <a:pPr marL="0" indent="0">
              <a:buNone/>
            </a:pPr>
            <a:r>
              <a:rPr lang="en-US" dirty="0"/>
              <a:t>String slicing is very concise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22342-37B6-6869-1F15-68B03B01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643312"/>
            <a:ext cx="22478998" cy="1742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6F23B-59AB-F870-1177-A117CE300579}"/>
              </a:ext>
            </a:extLst>
          </p:cNvPr>
          <p:cNvSpPr txBox="1"/>
          <p:nvPr/>
        </p:nvSpPr>
        <p:spPr>
          <a:xfrm>
            <a:off x="8598195" y="7355020"/>
            <a:ext cx="7187609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def R4(s):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4367A-D3A9-4411-B773-EE908A9C1571}"/>
              </a:ext>
            </a:extLst>
          </p:cNvPr>
          <p:cNvSpPr txBox="1"/>
          <p:nvPr/>
        </p:nvSpPr>
        <p:spPr>
          <a:xfrm>
            <a:off x="6927664" y="8042388"/>
            <a:ext cx="1219554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s[3::-1] 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25DE1-7522-46D9-7AE7-C2D9B2D5618C}"/>
              </a:ext>
            </a:extLst>
          </p:cNvPr>
          <p:cNvSpPr txBox="1"/>
          <p:nvPr/>
        </p:nvSpPr>
        <p:spPr>
          <a:xfrm>
            <a:off x="5004390" y="11589294"/>
            <a:ext cx="71876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print(R4(“</a:t>
            </a:r>
            <a:r>
              <a:rPr lang="en-US" sz="4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12520-549C-550C-FDFA-696DFD7D15F2}"/>
              </a:ext>
            </a:extLst>
          </p:cNvPr>
          <p:cNvSpPr txBox="1"/>
          <p:nvPr/>
        </p:nvSpPr>
        <p:spPr>
          <a:xfrm>
            <a:off x="13662837" y="11589294"/>
            <a:ext cx="71876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4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dcba</a:t>
            </a: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31446-B5ED-8B40-2DA9-B60515EBDE8D}"/>
              </a:ext>
            </a:extLst>
          </p:cNvPr>
          <p:cNvCxnSpPr/>
          <p:nvPr/>
        </p:nvCxnSpPr>
        <p:spPr>
          <a:xfrm>
            <a:off x="11940988" y="12021671"/>
            <a:ext cx="134470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Dingbat Tick">
            <a:extLst>
              <a:ext uri="{FF2B5EF4-FFF2-40B4-BE49-F238E27FC236}">
                <a16:creationId xmlns:a16="http://schemas.microsoft.com/office/drawing/2014/main" id="{8C945E43-B7A8-8728-D5A4-260E013FEE3D}"/>
              </a:ext>
            </a:extLst>
          </p:cNvPr>
          <p:cNvSpPr/>
          <p:nvPr/>
        </p:nvSpPr>
        <p:spPr>
          <a:xfrm>
            <a:off x="14658899" y="7390945"/>
            <a:ext cx="1909555" cy="1785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234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8" grpId="0"/>
      <p:bldP spid="9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BF5C-85EA-F3BF-C455-0EAD0D0E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E4E3-EA50-4512-B133-8AD9E375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875" y="4102403"/>
            <a:ext cx="22280125" cy="6486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Some people misunderstood what was wanted here:</a:t>
            </a:r>
          </a:p>
          <a:p>
            <a:pPr marL="0" indent="0">
              <a:buNone/>
            </a:pPr>
            <a:r>
              <a:rPr lang="en-US" sz="4000" dirty="0"/>
              <a:t>Input should be a list of tuples, e.g. [(2,3),(4,5),(“what”,12)]</a:t>
            </a:r>
          </a:p>
          <a:p>
            <a:pPr marL="0" indent="0">
              <a:buNone/>
            </a:pPr>
            <a:r>
              <a:rPr lang="en-US" sz="4000" dirty="0"/>
              <a:t>Output should be the concatenation of these tuples: e.g. (2,3,4,5,”what”,12)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DE62F-50E4-8BE1-AF8D-C3D9CFBD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49" y="3126657"/>
            <a:ext cx="22996052" cy="2673289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1000CE6-E10B-F849-3890-780F54C7D61D}"/>
              </a:ext>
            </a:extLst>
          </p:cNvPr>
          <p:cNvSpPr txBox="1">
            <a:spLocks/>
          </p:cNvSpPr>
          <p:nvPr/>
        </p:nvSpPr>
        <p:spPr>
          <a:xfrm>
            <a:off x="5975498" y="8751744"/>
            <a:ext cx="20026005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25100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60000"/>
              <a:buFontTx/>
              <a:buChar char="◼︎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12502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80000"/>
              <a:buFontTx/>
              <a:buChar char="◦"/>
              <a:tabLst/>
              <a:defRPr sz="4219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8753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938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2500401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656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3125502" marR="0" indent="-625100" algn="l" defTabSz="821560" rtl="0" latinLnBrk="0">
              <a:lnSpc>
                <a:spcPct val="100000"/>
              </a:lnSpc>
              <a:spcBef>
                <a:spcPts val="281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375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3750602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4375702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5000803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5625903" marR="0" indent="-625100" algn="l" defTabSz="821560" rtl="0" latinLnBrk="0">
              <a:lnSpc>
                <a:spcPct val="100000"/>
              </a:lnSpc>
              <a:spcBef>
                <a:spcPts val="5906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500" b="0" i="0" u="none" strike="noStrike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catTuples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listoftuples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=()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t in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listoftuples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t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spcBef>
                <a:spcPts val="0"/>
              </a:spcBef>
              <a:buFontTx/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buFontTx/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ngbat Tick">
            <a:extLst>
              <a:ext uri="{FF2B5EF4-FFF2-40B4-BE49-F238E27FC236}">
                <a16:creationId xmlns:a16="http://schemas.microsoft.com/office/drawing/2014/main" id="{A64A6AD6-C311-79F1-E6AC-A8B80C79F609}"/>
              </a:ext>
            </a:extLst>
          </p:cNvPr>
          <p:cNvSpPr/>
          <p:nvPr/>
        </p:nvSpPr>
        <p:spPr>
          <a:xfrm>
            <a:off x="16252939" y="11298465"/>
            <a:ext cx="1909555" cy="1785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191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62C7-93C2-EFF2-86D7-38440BBA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4a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DF6F-5E6E-2D63-7164-458B55BB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252" y="4572000"/>
            <a:ext cx="16171495" cy="40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45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490C-4555-9857-CC55-3BD1A85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51BF-CF86-9126-3225-0EA2057E0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63362-6324-CF64-39FB-D7BCF87C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393281"/>
            <a:ext cx="20679747" cy="54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956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452</Words>
  <Application>Microsoft Macintosh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Courier New</vt:lpstr>
      <vt:lpstr>Helvetica Light</vt:lpstr>
      <vt:lpstr>Helvetica Neue</vt:lpstr>
      <vt:lpstr>Helvetica Neue Light</vt:lpstr>
      <vt:lpstr>Helvetica Neue Medium</vt:lpstr>
      <vt:lpstr>Helvetica Neue Thin</vt:lpstr>
      <vt:lpstr>Verdana</vt:lpstr>
      <vt:lpstr>1_White</vt:lpstr>
      <vt:lpstr>Quiz recap</vt:lpstr>
      <vt:lpstr>Question 1a</vt:lpstr>
      <vt:lpstr>Question 1B</vt:lpstr>
      <vt:lpstr>Question 1c</vt:lpstr>
      <vt:lpstr>Question 2</vt:lpstr>
      <vt:lpstr>Question 3a</vt:lpstr>
      <vt:lpstr>Question 3B</vt:lpstr>
      <vt:lpstr>Question 4a </vt:lpstr>
      <vt:lpstr>Question 4b</vt:lpstr>
      <vt:lpstr>Question 5A</vt:lpstr>
      <vt:lpstr>Question 5B</vt:lpstr>
      <vt:lpstr>Question 5c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cp:lastModifiedBy>Piddock, Stephen</cp:lastModifiedBy>
  <cp:revision>2</cp:revision>
  <dcterms:modified xsi:type="dcterms:W3CDTF">2024-02-21T13:10:34Z</dcterms:modified>
</cp:coreProperties>
</file>