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6"/>
  </p:notesMasterIdLst>
  <p:handoutMasterIdLst>
    <p:handoutMasterId r:id="rId17"/>
  </p:handoutMasterIdLst>
  <p:sldIdLst>
    <p:sldId id="256" r:id="rId5"/>
    <p:sldId id="257" r:id="rId6"/>
    <p:sldId id="258" r:id="rId7"/>
    <p:sldId id="259" r:id="rId8"/>
    <p:sldId id="267" r:id="rId9"/>
    <p:sldId id="260" r:id="rId10"/>
    <p:sldId id="266" r:id="rId11"/>
    <p:sldId id="261" r:id="rId12"/>
    <p:sldId id="264" r:id="rId13"/>
    <p:sldId id="263"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48" autoAdjust="0"/>
  </p:normalViewPr>
  <p:slideViewPr>
    <p:cSldViewPr snapToGrid="0">
      <p:cViewPr varScale="1">
        <p:scale>
          <a:sx n="67" d="100"/>
          <a:sy n="67" d="100"/>
        </p:scale>
        <p:origin x="756"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Krishnan" userId="4d00d03ab116b607" providerId="LiveId" clId="{CB435A60-C0A0-4D6E-9293-7EEE980DA17E}"/>
    <pc:docChg chg="custSel addSld delSld modSld sldOrd">
      <pc:chgData name="Akshay Krishnan" userId="4d00d03ab116b607" providerId="LiveId" clId="{CB435A60-C0A0-4D6E-9293-7EEE980DA17E}" dt="2022-07-11T13:14:15.173" v="766" actId="20577"/>
      <pc:docMkLst>
        <pc:docMk/>
      </pc:docMkLst>
      <pc:sldChg chg="modSp mod">
        <pc:chgData name="Akshay Krishnan" userId="4d00d03ab116b607" providerId="LiveId" clId="{CB435A60-C0A0-4D6E-9293-7EEE980DA17E}" dt="2022-07-11T12:19:55.005" v="593" actId="255"/>
        <pc:sldMkLst>
          <pc:docMk/>
          <pc:sldMk cId="1487700712" sldId="256"/>
        </pc:sldMkLst>
        <pc:spChg chg="mod">
          <ac:chgData name="Akshay Krishnan" userId="4d00d03ab116b607" providerId="LiveId" clId="{CB435A60-C0A0-4D6E-9293-7EEE980DA17E}" dt="2022-07-11T12:19:55.005" v="593" actId="255"/>
          <ac:spMkLst>
            <pc:docMk/>
            <pc:sldMk cId="1487700712" sldId="256"/>
            <ac:spMk id="3" creationId="{48B6CF59-4E5B-494D-A2F7-97ADD01E6497}"/>
          </ac:spMkLst>
        </pc:spChg>
      </pc:sldChg>
      <pc:sldChg chg="modSp mod">
        <pc:chgData name="Akshay Krishnan" userId="4d00d03ab116b607" providerId="LiveId" clId="{CB435A60-C0A0-4D6E-9293-7EEE980DA17E}" dt="2022-07-11T12:20:14.872" v="594" actId="255"/>
        <pc:sldMkLst>
          <pc:docMk/>
          <pc:sldMk cId="1451038234" sldId="257"/>
        </pc:sldMkLst>
        <pc:spChg chg="mod">
          <ac:chgData name="Akshay Krishnan" userId="4d00d03ab116b607" providerId="LiveId" clId="{CB435A60-C0A0-4D6E-9293-7EEE980DA17E}" dt="2022-07-11T12:20:14.872" v="594" actId="255"/>
          <ac:spMkLst>
            <pc:docMk/>
            <pc:sldMk cId="1451038234" sldId="257"/>
            <ac:spMk id="3" creationId="{EC849EA9-0469-7868-1D12-AB06AF472F33}"/>
          </ac:spMkLst>
        </pc:spChg>
      </pc:sldChg>
      <pc:sldChg chg="modSp mod ord">
        <pc:chgData name="Akshay Krishnan" userId="4d00d03ab116b607" providerId="LiveId" clId="{CB435A60-C0A0-4D6E-9293-7EEE980DA17E}" dt="2022-07-11T12:21:07.329" v="663" actId="20577"/>
        <pc:sldMkLst>
          <pc:docMk/>
          <pc:sldMk cId="784956228" sldId="259"/>
        </pc:sldMkLst>
        <pc:spChg chg="mod">
          <ac:chgData name="Akshay Krishnan" userId="4d00d03ab116b607" providerId="LiveId" clId="{CB435A60-C0A0-4D6E-9293-7EEE980DA17E}" dt="2022-07-11T12:21:07.329" v="663" actId="20577"/>
          <ac:spMkLst>
            <pc:docMk/>
            <pc:sldMk cId="784956228" sldId="259"/>
            <ac:spMk id="3" creationId="{56AFE6D7-3023-2CE0-9C1A-0C88A702B174}"/>
          </ac:spMkLst>
        </pc:spChg>
      </pc:sldChg>
      <pc:sldChg chg="modSp mod">
        <pc:chgData name="Akshay Krishnan" userId="4d00d03ab116b607" providerId="LiveId" clId="{CB435A60-C0A0-4D6E-9293-7EEE980DA17E}" dt="2022-07-11T11:57:51.789" v="559" actId="20577"/>
        <pc:sldMkLst>
          <pc:docMk/>
          <pc:sldMk cId="350429630" sldId="260"/>
        </pc:sldMkLst>
        <pc:spChg chg="mod">
          <ac:chgData name="Akshay Krishnan" userId="4d00d03ab116b607" providerId="LiveId" clId="{CB435A60-C0A0-4D6E-9293-7EEE980DA17E}" dt="2022-07-11T11:57:51.789" v="559" actId="20577"/>
          <ac:spMkLst>
            <pc:docMk/>
            <pc:sldMk cId="350429630" sldId="260"/>
            <ac:spMk id="3" creationId="{D5D755DA-BBD6-DB94-1559-8ABF6E0B84DB}"/>
          </ac:spMkLst>
        </pc:spChg>
      </pc:sldChg>
      <pc:sldChg chg="modSp mod">
        <pc:chgData name="Akshay Krishnan" userId="4d00d03ab116b607" providerId="LiveId" clId="{CB435A60-C0A0-4D6E-9293-7EEE980DA17E}" dt="2022-07-11T06:44:39.756" v="64" actId="20577"/>
        <pc:sldMkLst>
          <pc:docMk/>
          <pc:sldMk cId="3750999190" sldId="261"/>
        </pc:sldMkLst>
        <pc:spChg chg="mod">
          <ac:chgData name="Akshay Krishnan" userId="4d00d03ab116b607" providerId="LiveId" clId="{CB435A60-C0A0-4D6E-9293-7EEE980DA17E}" dt="2022-07-11T06:44:39.756" v="64" actId="20577"/>
          <ac:spMkLst>
            <pc:docMk/>
            <pc:sldMk cId="3750999190" sldId="261"/>
            <ac:spMk id="2" creationId="{0949D3E3-3FD9-61FD-F583-C36432BC1730}"/>
          </ac:spMkLst>
        </pc:spChg>
      </pc:sldChg>
      <pc:sldChg chg="modSp new del mod">
        <pc:chgData name="Akshay Krishnan" userId="4d00d03ab116b607" providerId="LiveId" clId="{CB435A60-C0A0-4D6E-9293-7EEE980DA17E}" dt="2022-07-11T11:25:07.068" v="181" actId="2696"/>
        <pc:sldMkLst>
          <pc:docMk/>
          <pc:sldMk cId="2988556910" sldId="262"/>
        </pc:sldMkLst>
        <pc:spChg chg="mod">
          <ac:chgData name="Akshay Krishnan" userId="4d00d03ab116b607" providerId="LiveId" clId="{CB435A60-C0A0-4D6E-9293-7EEE980DA17E}" dt="2022-07-11T07:49:15.898" v="102" actId="20577"/>
          <ac:spMkLst>
            <pc:docMk/>
            <pc:sldMk cId="2988556910" sldId="262"/>
            <ac:spMk id="2" creationId="{EF004E21-2E6E-2659-F6B5-2AFE55C198E8}"/>
          </ac:spMkLst>
        </pc:spChg>
      </pc:sldChg>
      <pc:sldChg chg="modSp new mod">
        <pc:chgData name="Akshay Krishnan" userId="4d00d03ab116b607" providerId="LiveId" clId="{CB435A60-C0A0-4D6E-9293-7EEE980DA17E}" dt="2022-07-11T06:49:30.727" v="79" actId="20577"/>
        <pc:sldMkLst>
          <pc:docMk/>
          <pc:sldMk cId="1500835132" sldId="263"/>
        </pc:sldMkLst>
        <pc:spChg chg="mod">
          <ac:chgData name="Akshay Krishnan" userId="4d00d03ab116b607" providerId="LiveId" clId="{CB435A60-C0A0-4D6E-9293-7EEE980DA17E}" dt="2022-07-11T06:49:30.727" v="79" actId="20577"/>
          <ac:spMkLst>
            <pc:docMk/>
            <pc:sldMk cId="1500835132" sldId="263"/>
            <ac:spMk id="2" creationId="{06DD8FE9-F0E8-38D1-A8D8-69BE4154211C}"/>
          </ac:spMkLst>
        </pc:spChg>
      </pc:sldChg>
      <pc:sldChg chg="modSp new mod ord">
        <pc:chgData name="Akshay Krishnan" userId="4d00d03ab116b607" providerId="LiveId" clId="{CB435A60-C0A0-4D6E-9293-7EEE980DA17E}" dt="2022-07-11T12:11:14.865" v="580"/>
        <pc:sldMkLst>
          <pc:docMk/>
          <pc:sldMk cId="4218566315" sldId="264"/>
        </pc:sldMkLst>
        <pc:spChg chg="mod">
          <ac:chgData name="Akshay Krishnan" userId="4d00d03ab116b607" providerId="LiveId" clId="{CB435A60-C0A0-4D6E-9293-7EEE980DA17E}" dt="2022-07-11T06:49:38.983" v="85" actId="20577"/>
          <ac:spMkLst>
            <pc:docMk/>
            <pc:sldMk cId="4218566315" sldId="264"/>
            <ac:spMk id="2" creationId="{E1119A1A-44E0-C93F-EA79-C568B4F7F408}"/>
          </ac:spMkLst>
        </pc:spChg>
      </pc:sldChg>
      <pc:sldChg chg="new">
        <pc:chgData name="Akshay Krishnan" userId="4d00d03ab116b607" providerId="LiveId" clId="{CB435A60-C0A0-4D6E-9293-7EEE980DA17E}" dt="2022-07-11T06:49:41.431" v="86" actId="680"/>
        <pc:sldMkLst>
          <pc:docMk/>
          <pc:sldMk cId="2250127236" sldId="265"/>
        </pc:sldMkLst>
      </pc:sldChg>
      <pc:sldChg chg="modSp new mod">
        <pc:chgData name="Akshay Krishnan" userId="4d00d03ab116b607" providerId="LiveId" clId="{CB435A60-C0A0-4D6E-9293-7EEE980DA17E}" dt="2022-07-11T12:07:51.001" v="578" actId="20577"/>
        <pc:sldMkLst>
          <pc:docMk/>
          <pc:sldMk cId="2064022020" sldId="266"/>
        </pc:sldMkLst>
        <pc:spChg chg="mod">
          <ac:chgData name="Akshay Krishnan" userId="4d00d03ab116b607" providerId="LiveId" clId="{CB435A60-C0A0-4D6E-9293-7EEE980DA17E}" dt="2022-07-11T12:07:51.001" v="578" actId="20577"/>
          <ac:spMkLst>
            <pc:docMk/>
            <pc:sldMk cId="2064022020" sldId="266"/>
            <ac:spMk id="2" creationId="{9E636083-DB63-04C6-B818-E7B648F62522}"/>
          </ac:spMkLst>
        </pc:spChg>
      </pc:sldChg>
      <pc:sldChg chg="modSp new mod">
        <pc:chgData name="Akshay Krishnan" userId="4d00d03ab116b607" providerId="LiveId" clId="{CB435A60-C0A0-4D6E-9293-7EEE980DA17E}" dt="2022-07-11T13:14:15.173" v="766" actId="20577"/>
        <pc:sldMkLst>
          <pc:docMk/>
          <pc:sldMk cId="3823060599" sldId="267"/>
        </pc:sldMkLst>
        <pc:spChg chg="mod">
          <ac:chgData name="Akshay Krishnan" userId="4d00d03ab116b607" providerId="LiveId" clId="{CB435A60-C0A0-4D6E-9293-7EEE980DA17E}" dt="2022-07-11T13:13:07.202" v="703" actId="20577"/>
          <ac:spMkLst>
            <pc:docMk/>
            <pc:sldMk cId="3823060599" sldId="267"/>
            <ac:spMk id="2" creationId="{EC039117-AF97-4740-DB85-4E5302E4E7FF}"/>
          </ac:spMkLst>
        </pc:spChg>
        <pc:spChg chg="mod">
          <ac:chgData name="Akshay Krishnan" userId="4d00d03ab116b607" providerId="LiveId" clId="{CB435A60-C0A0-4D6E-9293-7EEE980DA17E}" dt="2022-07-11T13:14:15.173" v="766" actId="20577"/>
          <ac:spMkLst>
            <pc:docMk/>
            <pc:sldMk cId="3823060599" sldId="267"/>
            <ac:spMk id="3" creationId="{3BD39FFC-C3CE-3CEA-1020-E6D63300589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7/11/2022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800" dirty="0">
                <a:solidFill>
                  <a:schemeClr val="bg1"/>
                </a:solidFill>
              </a:rPr>
              <a:t>DATA STRUCTURES AND ALGORITHMS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5"/>
            <a:ext cx="10993546" cy="800205"/>
          </a:xfrm>
        </p:spPr>
        <p:txBody>
          <a:bodyPr>
            <a:noAutofit/>
          </a:bodyPr>
          <a:lstStyle/>
          <a:p>
            <a:r>
              <a:rPr lang="en-US" sz="2000" dirty="0">
                <a:solidFill>
                  <a:srgbClr val="7CEBFF"/>
                </a:solidFill>
              </a:rPr>
              <a:t>PROJECT TOPIC :  TOKEN GENERATOR SYSTEM</a:t>
            </a:r>
          </a:p>
          <a:p>
            <a:r>
              <a:rPr lang="en-US" sz="2000" dirty="0">
                <a:solidFill>
                  <a:srgbClr val="7CEBFF"/>
                </a:solidFill>
              </a:rPr>
              <a:t>GROUP 8</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8FE9-F0E8-38D1-A8D8-69BE4154211C}"/>
              </a:ext>
            </a:extLst>
          </p:cNvPr>
          <p:cNvSpPr>
            <a:spLocks noGrp="1"/>
          </p:cNvSpPr>
          <p:nvPr>
            <p:ph type="title"/>
          </p:nvPr>
        </p:nvSpPr>
        <p:spPr/>
        <p:txBody>
          <a:bodyPr/>
          <a:lstStyle/>
          <a:p>
            <a:r>
              <a:rPr lang="en-IN" dirty="0"/>
              <a:t>PRIORITY QUEUE</a:t>
            </a:r>
          </a:p>
        </p:txBody>
      </p:sp>
      <p:sp>
        <p:nvSpPr>
          <p:cNvPr id="3" name="Content Placeholder 2">
            <a:extLst>
              <a:ext uri="{FF2B5EF4-FFF2-40B4-BE49-F238E27FC236}">
                <a16:creationId xmlns:a16="http://schemas.microsoft.com/office/drawing/2014/main" id="{F37C4C02-C820-7481-862A-D8E04605075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0083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AEDC9-DC14-3BB0-AA98-5829BA72BB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A772C4-E4A1-4549-C0EF-8F229EDA6D3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5012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0BCA-806B-78C0-E723-17513042BC6A}"/>
              </a:ext>
            </a:extLst>
          </p:cNvPr>
          <p:cNvSpPr>
            <a:spLocks noGrp="1"/>
          </p:cNvSpPr>
          <p:nvPr>
            <p:ph type="title"/>
          </p:nvPr>
        </p:nvSpPr>
        <p:spPr/>
        <p:txBody>
          <a:bodyPr/>
          <a:lstStyle/>
          <a:p>
            <a:pPr algn="ctr"/>
            <a:r>
              <a:rPr lang="en-IN" b="1" dirty="0"/>
              <a:t>GROUP MEMBERS</a:t>
            </a:r>
          </a:p>
        </p:txBody>
      </p:sp>
      <p:sp>
        <p:nvSpPr>
          <p:cNvPr id="3" name="Content Placeholder 2">
            <a:extLst>
              <a:ext uri="{FF2B5EF4-FFF2-40B4-BE49-F238E27FC236}">
                <a16:creationId xmlns:a16="http://schemas.microsoft.com/office/drawing/2014/main" id="{EC849EA9-0469-7868-1D12-AB06AF472F33}"/>
              </a:ext>
            </a:extLst>
          </p:cNvPr>
          <p:cNvSpPr>
            <a:spLocks noGrp="1"/>
          </p:cNvSpPr>
          <p:nvPr>
            <p:ph idx="1"/>
          </p:nvPr>
        </p:nvSpPr>
        <p:spPr/>
        <p:txBody>
          <a:bodyPr>
            <a:normAutofit/>
          </a:bodyPr>
          <a:lstStyle/>
          <a:p>
            <a:pPr marL="0" indent="0" algn="ctr">
              <a:buNone/>
            </a:pPr>
            <a:r>
              <a:rPr lang="en-IN" sz="2000" dirty="0"/>
              <a:t>MUHAMMED SHAJAHAN(AM.EN.U4AIE21144)</a:t>
            </a:r>
          </a:p>
          <a:p>
            <a:pPr marL="0" indent="0" algn="ctr">
              <a:buNone/>
            </a:pPr>
            <a:r>
              <a:rPr lang="en-IN" sz="2000" dirty="0"/>
              <a:t>AKSHAY KRISHNAN T(AM.EN.U4AIE21109)</a:t>
            </a:r>
          </a:p>
          <a:p>
            <a:pPr marL="0" indent="0" algn="ctr">
              <a:buNone/>
            </a:pPr>
            <a:r>
              <a:rPr lang="en-IN" sz="2000" dirty="0"/>
              <a:t>NAVNEETH SURESH(AM.EN.U4AIE21147)</a:t>
            </a:r>
          </a:p>
          <a:p>
            <a:pPr marL="0" indent="0" algn="ctr">
              <a:buNone/>
            </a:pPr>
            <a:r>
              <a:rPr lang="en-IN" sz="2000" dirty="0"/>
              <a:t>NIRANJAN PRASANTH(AM.EN.U4AIE21148)</a:t>
            </a:r>
          </a:p>
          <a:p>
            <a:pPr marL="0" indent="0" algn="ctr">
              <a:buNone/>
            </a:pPr>
            <a:r>
              <a:rPr lang="en-IN" sz="2000" dirty="0"/>
              <a:t>ASWIN US(AM.EN.U4AIE21119)</a:t>
            </a:r>
          </a:p>
        </p:txBody>
      </p:sp>
    </p:spTree>
    <p:extLst>
      <p:ext uri="{BB962C8B-B14F-4D97-AF65-F5344CB8AC3E}">
        <p14:creationId xmlns:p14="http://schemas.microsoft.com/office/powerpoint/2010/main" val="145103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2541-0BD7-5D1D-3B7F-78369149F25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148028B-3B5A-55BA-99AF-067A39B40547}"/>
              </a:ext>
            </a:extLst>
          </p:cNvPr>
          <p:cNvSpPr>
            <a:spLocks noGrp="1"/>
          </p:cNvSpPr>
          <p:nvPr>
            <p:ph idx="1"/>
          </p:nvPr>
        </p:nvSpPr>
        <p:spPr/>
        <p:txBody>
          <a:bodyPr anchor="t"/>
          <a:lstStyle/>
          <a:p>
            <a:pPr>
              <a:lnSpc>
                <a:spcPct val="150000"/>
              </a:lnSpc>
            </a:pPr>
            <a:r>
              <a:rPr lang="en-US" b="0" i="0" dirty="0">
                <a:solidFill>
                  <a:schemeClr val="tx1"/>
                </a:solidFill>
                <a:effectLst/>
                <a:latin typeface="-apple-system"/>
              </a:rPr>
              <a:t>This Data Structure project is about a clinic ticket/token generator system using Data Structures with GUI in java.</a:t>
            </a:r>
            <a:endParaRPr lang="en-US" b="0" i="0" dirty="0">
              <a:solidFill>
                <a:schemeClr val="tx1"/>
              </a:solidFill>
              <a:effectLst/>
              <a:latin typeface="Calibri" panose="020F0502020204030204" pitchFamily="34" charset="0"/>
              <a:cs typeface="Calibri" panose="020F0502020204030204" pitchFamily="34" charset="0"/>
            </a:endParaRPr>
          </a:p>
          <a:p>
            <a:pPr>
              <a:lnSpc>
                <a:spcPct val="150000"/>
              </a:lnSpc>
            </a:pPr>
            <a:r>
              <a:rPr lang="en-US" b="0" i="0" dirty="0">
                <a:solidFill>
                  <a:schemeClr val="tx1"/>
                </a:solidFill>
                <a:effectLst/>
                <a:latin typeface="Calibri" panose="020F0502020204030204" pitchFamily="34" charset="0"/>
                <a:cs typeface="Calibri" panose="020F0502020204030204" pitchFamily="34" charset="0"/>
              </a:rPr>
              <a:t>This is a Ticket/Token generating system that can be used for a variety of businesses and occupations where there is a great number of people who made entries on daily basis. This system is based to be run in a clinic where more than one doctors are working in a collective manner and an operator (User of the software) is supposed to make entries and manage records. The principle of queue is applied throughout the system. Also the priority queue is in action inside the system in certain conditions. Certain data structures are used such as Arrays and Linked Lists to spread the whole queue and priority queue principle.</a:t>
            </a:r>
          </a:p>
          <a:p>
            <a:pPr marL="0" indent="0">
              <a:lnSpc>
                <a:spcPct val="150000"/>
              </a:lnSpc>
              <a:buNone/>
            </a:pP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310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B7B6-11FC-B446-5BB7-359193CD6198}"/>
              </a:ext>
            </a:extLst>
          </p:cNvPr>
          <p:cNvSpPr>
            <a:spLocks noGrp="1"/>
          </p:cNvSpPr>
          <p:nvPr>
            <p:ph type="title"/>
          </p:nvPr>
        </p:nvSpPr>
        <p:spPr/>
        <p:txBody>
          <a:bodyPr/>
          <a:lstStyle/>
          <a:p>
            <a:r>
              <a:rPr lang="en-IN" dirty="0"/>
              <a:t>PROBLEM DESCRIPTION</a:t>
            </a:r>
          </a:p>
        </p:txBody>
      </p:sp>
      <p:sp>
        <p:nvSpPr>
          <p:cNvPr id="3" name="Content Placeholder 2">
            <a:extLst>
              <a:ext uri="{FF2B5EF4-FFF2-40B4-BE49-F238E27FC236}">
                <a16:creationId xmlns:a16="http://schemas.microsoft.com/office/drawing/2014/main" id="{56AFE6D7-3023-2CE0-9C1A-0C88A702B174}"/>
              </a:ext>
            </a:extLst>
          </p:cNvPr>
          <p:cNvSpPr>
            <a:spLocks noGrp="1"/>
          </p:cNvSpPr>
          <p:nvPr>
            <p:ph idx="1"/>
          </p:nvPr>
        </p:nvSpPr>
        <p:spPr/>
        <p:txBody>
          <a:bodyPr/>
          <a:lstStyle/>
          <a:p>
            <a:r>
              <a:rPr lang="en-IN" dirty="0"/>
              <a:t>Ticket or token generation is dilemma for a every variety of businesses and jobs where a lot of people make entries on daily basis.  So here we had the challenge of developing a system for providing tickets or tokens for patients in a hospital with a UI and using data structures.</a:t>
            </a:r>
          </a:p>
          <a:p>
            <a:r>
              <a:rPr lang="en-IN" dirty="0"/>
              <a:t> This system also needs to maintain a record of the condition of the incoming and outgoing patients and to which doctor they referred to.</a:t>
            </a:r>
          </a:p>
        </p:txBody>
      </p:sp>
    </p:spTree>
    <p:extLst>
      <p:ext uri="{BB962C8B-B14F-4D97-AF65-F5344CB8AC3E}">
        <p14:creationId xmlns:p14="http://schemas.microsoft.com/office/powerpoint/2010/main" val="78495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9117-AF97-4740-DB85-4E5302E4E7FF}"/>
              </a:ext>
            </a:extLst>
          </p:cNvPr>
          <p:cNvSpPr>
            <a:spLocks noGrp="1"/>
          </p:cNvSpPr>
          <p:nvPr>
            <p:ph type="title"/>
          </p:nvPr>
        </p:nvSpPr>
        <p:spPr/>
        <p:txBody>
          <a:bodyPr/>
          <a:lstStyle/>
          <a:p>
            <a:r>
              <a:rPr lang="en-IN" dirty="0"/>
              <a:t>DATA STRUCTURES USED FOR IMPLEMENTATION</a:t>
            </a:r>
          </a:p>
        </p:txBody>
      </p:sp>
      <p:sp>
        <p:nvSpPr>
          <p:cNvPr id="3" name="Content Placeholder 2">
            <a:extLst>
              <a:ext uri="{FF2B5EF4-FFF2-40B4-BE49-F238E27FC236}">
                <a16:creationId xmlns:a16="http://schemas.microsoft.com/office/drawing/2014/main" id="{3BD39FFC-C3CE-3CEA-1020-E6D633005890}"/>
              </a:ext>
            </a:extLst>
          </p:cNvPr>
          <p:cNvSpPr>
            <a:spLocks noGrp="1"/>
          </p:cNvSpPr>
          <p:nvPr>
            <p:ph idx="1"/>
          </p:nvPr>
        </p:nvSpPr>
        <p:spPr/>
        <p:txBody>
          <a:bodyPr/>
          <a:lstStyle/>
          <a:p>
            <a:r>
              <a:rPr lang="en-IN" dirty="0"/>
              <a:t>LINKED LIST </a:t>
            </a:r>
          </a:p>
          <a:p>
            <a:r>
              <a:rPr lang="en-IN" dirty="0"/>
              <a:t>STACK</a:t>
            </a:r>
          </a:p>
          <a:p>
            <a:r>
              <a:rPr lang="en-IN" dirty="0"/>
              <a:t>PRIORITY QUEUE</a:t>
            </a:r>
          </a:p>
          <a:p>
            <a:r>
              <a:rPr lang="en-IN" dirty="0"/>
              <a:t>ARRAYS</a:t>
            </a:r>
          </a:p>
          <a:p>
            <a:r>
              <a:rPr lang="en-IN" dirty="0"/>
              <a:t>VECTORS</a:t>
            </a:r>
          </a:p>
          <a:p>
            <a:endParaRPr lang="en-IN" dirty="0"/>
          </a:p>
        </p:txBody>
      </p:sp>
    </p:spTree>
    <p:extLst>
      <p:ext uri="{BB962C8B-B14F-4D97-AF65-F5344CB8AC3E}">
        <p14:creationId xmlns:p14="http://schemas.microsoft.com/office/powerpoint/2010/main" val="382306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DFC5-ACA8-BBA9-5A2E-9AA9074457A9}"/>
              </a:ext>
            </a:extLst>
          </p:cNvPr>
          <p:cNvSpPr>
            <a:spLocks noGrp="1"/>
          </p:cNvSpPr>
          <p:nvPr>
            <p:ph type="title"/>
          </p:nvPr>
        </p:nvSpPr>
        <p:spPr/>
        <p:txBody>
          <a:bodyPr/>
          <a:lstStyle/>
          <a:p>
            <a:r>
              <a:rPr lang="en-IN" dirty="0"/>
              <a:t>Working </a:t>
            </a:r>
          </a:p>
        </p:txBody>
      </p:sp>
      <p:sp>
        <p:nvSpPr>
          <p:cNvPr id="3" name="Content Placeholder 2">
            <a:extLst>
              <a:ext uri="{FF2B5EF4-FFF2-40B4-BE49-F238E27FC236}">
                <a16:creationId xmlns:a16="http://schemas.microsoft.com/office/drawing/2014/main" id="{D5D755DA-BBD6-DB94-1559-8ABF6E0B84DB}"/>
              </a:ext>
            </a:extLst>
          </p:cNvPr>
          <p:cNvSpPr>
            <a:spLocks noGrp="1"/>
          </p:cNvSpPr>
          <p:nvPr>
            <p:ph idx="1"/>
          </p:nvPr>
        </p:nvSpPr>
        <p:spPr/>
        <p:txBody>
          <a:bodyPr/>
          <a:lstStyle/>
          <a:p>
            <a:pPr algn="l"/>
            <a:r>
              <a:rPr lang="en-IN" dirty="0"/>
              <a:t>After opening </a:t>
            </a:r>
            <a:r>
              <a:rPr lang="en-US" b="0" i="0" dirty="0">
                <a:solidFill>
                  <a:srgbClr val="24292F"/>
                </a:solidFill>
                <a:effectLst/>
                <a:latin typeface="-apple-system"/>
              </a:rPr>
              <a:t>the software the first page is to sign in the system. The operator is supposed to provide the Sign-In ID and Password provided at the bottom.</a:t>
            </a:r>
          </a:p>
          <a:p>
            <a:pPr algn="l"/>
            <a:r>
              <a:rPr lang="en-US" b="0" i="0" dirty="0">
                <a:solidFill>
                  <a:srgbClr val="24292F"/>
                </a:solidFill>
                <a:effectLst/>
                <a:latin typeface="-apple-system"/>
              </a:rPr>
              <a:t>After the successful login procedure the operator will be all set up with the patient status frame. This tab is supposed to be used by the operator to enter any Patient who will come in the clinic. The frame contains common required options, such as name, age, weight, and Doctor selection options, as well as important option such as status which indicate if the condition of patient required urgent treatment(serious condition) or if it fall in normal category.</a:t>
            </a:r>
          </a:p>
          <a:p>
            <a:pPr algn="l"/>
            <a:r>
              <a:rPr lang="en-US" b="0" i="0" dirty="0">
                <a:solidFill>
                  <a:srgbClr val="24292F"/>
                </a:solidFill>
                <a:effectLst/>
                <a:latin typeface="-apple-system"/>
              </a:rPr>
              <a:t>This data is used to provide the Token (receipt) with the approximate timing to the patient.</a:t>
            </a:r>
          </a:p>
          <a:p>
            <a:pPr algn="l"/>
            <a:r>
              <a:rPr lang="en-US" b="0" i="0" dirty="0">
                <a:solidFill>
                  <a:srgbClr val="24292F"/>
                </a:solidFill>
                <a:effectLst/>
                <a:latin typeface="-apple-system"/>
              </a:rPr>
              <a:t>Inside the software, operator has been also provided with the "Records" tab, which shows the exact number of patients assign to the different doctors and their information to the operator.</a:t>
            </a:r>
          </a:p>
          <a:p>
            <a:endParaRPr lang="en-IN" dirty="0"/>
          </a:p>
        </p:txBody>
      </p:sp>
    </p:spTree>
    <p:extLst>
      <p:ext uri="{BB962C8B-B14F-4D97-AF65-F5344CB8AC3E}">
        <p14:creationId xmlns:p14="http://schemas.microsoft.com/office/powerpoint/2010/main" val="350429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6083-DB63-04C6-B818-E7B648F62522}"/>
              </a:ext>
            </a:extLst>
          </p:cNvPr>
          <p:cNvSpPr>
            <a:spLocks noGrp="1"/>
          </p:cNvSpPr>
          <p:nvPr>
            <p:ph type="title"/>
          </p:nvPr>
        </p:nvSpPr>
        <p:spPr/>
        <p:txBody>
          <a:bodyPr/>
          <a:lstStyle/>
          <a:p>
            <a:r>
              <a:rPr lang="en-IN" dirty="0"/>
              <a:t>USER INTERFACE</a:t>
            </a:r>
          </a:p>
        </p:txBody>
      </p:sp>
      <p:sp>
        <p:nvSpPr>
          <p:cNvPr id="3" name="Content Placeholder 2">
            <a:extLst>
              <a:ext uri="{FF2B5EF4-FFF2-40B4-BE49-F238E27FC236}">
                <a16:creationId xmlns:a16="http://schemas.microsoft.com/office/drawing/2014/main" id="{C77DB056-B5CD-71D6-B68F-3ED949CFCA9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06402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9D3E3-3FD9-61FD-F583-C36432BC1730}"/>
              </a:ext>
            </a:extLst>
          </p:cNvPr>
          <p:cNvSpPr>
            <a:spLocks noGrp="1"/>
          </p:cNvSpPr>
          <p:nvPr>
            <p:ph type="title"/>
          </p:nvPr>
        </p:nvSpPr>
        <p:spPr/>
        <p:txBody>
          <a:bodyPr/>
          <a:lstStyle/>
          <a:p>
            <a:r>
              <a:rPr lang="en-IN" dirty="0"/>
              <a:t>LINKED LIST</a:t>
            </a:r>
          </a:p>
        </p:txBody>
      </p:sp>
      <p:sp>
        <p:nvSpPr>
          <p:cNvPr id="3" name="Content Placeholder 2">
            <a:extLst>
              <a:ext uri="{FF2B5EF4-FFF2-40B4-BE49-F238E27FC236}">
                <a16:creationId xmlns:a16="http://schemas.microsoft.com/office/drawing/2014/main" id="{2D88D3F4-6A45-5686-34FC-D18ACE476DB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50999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9A1A-44E0-C93F-EA79-C568B4F7F408}"/>
              </a:ext>
            </a:extLst>
          </p:cNvPr>
          <p:cNvSpPr>
            <a:spLocks noGrp="1"/>
          </p:cNvSpPr>
          <p:nvPr>
            <p:ph type="title"/>
          </p:nvPr>
        </p:nvSpPr>
        <p:spPr/>
        <p:txBody>
          <a:bodyPr/>
          <a:lstStyle/>
          <a:p>
            <a:r>
              <a:rPr lang="en-IN" dirty="0"/>
              <a:t>STACK</a:t>
            </a:r>
          </a:p>
        </p:txBody>
      </p:sp>
      <p:sp>
        <p:nvSpPr>
          <p:cNvPr id="3" name="Content Placeholder 2">
            <a:extLst>
              <a:ext uri="{FF2B5EF4-FFF2-40B4-BE49-F238E27FC236}">
                <a16:creationId xmlns:a16="http://schemas.microsoft.com/office/drawing/2014/main" id="{668018F7-8880-891A-39BF-12679F95459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1856631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543</TotalTime>
  <Words>475</Words>
  <Application>Microsoft Office PowerPoint</Application>
  <PresentationFormat>Widescreen</PresentationFormat>
  <Paragraphs>31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Gill Sans MT</vt:lpstr>
      <vt:lpstr>Wingdings 2</vt:lpstr>
      <vt:lpstr>Dividend</vt:lpstr>
      <vt:lpstr>DATA STRUCTURES AND ALGORITHMS</vt:lpstr>
      <vt:lpstr>GROUP MEMBERS</vt:lpstr>
      <vt:lpstr>INTRODUCTION</vt:lpstr>
      <vt:lpstr>PROBLEM DESCRIPTION</vt:lpstr>
      <vt:lpstr>DATA STRUCTURES USED FOR IMPLEMENTATION</vt:lpstr>
      <vt:lpstr>Working </vt:lpstr>
      <vt:lpstr>USER INTERFACE</vt:lpstr>
      <vt:lpstr>LINKED LIST</vt:lpstr>
      <vt:lpstr>STACK</vt:lpstr>
      <vt:lpstr>PRIORITY QUEUE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Akshay Krishnan</dc:creator>
  <cp:lastModifiedBy>Akshay Krishnan</cp:lastModifiedBy>
  <cp:revision>8</cp:revision>
  <dcterms:created xsi:type="dcterms:W3CDTF">2022-07-10T13:16:47Z</dcterms:created>
  <dcterms:modified xsi:type="dcterms:W3CDTF">2022-07-11T13:19:53Z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