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98" r:id="rId4"/>
    <p:sldId id="257" r:id="rId5"/>
    <p:sldId id="265" r:id="rId6"/>
    <p:sldId id="293" r:id="rId7"/>
    <p:sldId id="271" r:id="rId8"/>
    <p:sldId id="267" r:id="rId9"/>
    <p:sldId id="292" r:id="rId10"/>
    <p:sldId id="279" r:id="rId11"/>
    <p:sldId id="277" r:id="rId12"/>
    <p:sldId id="300" r:id="rId13"/>
    <p:sldId id="294" r:id="rId14"/>
    <p:sldId id="295" r:id="rId15"/>
    <p:sldId id="296" r:id="rId16"/>
    <p:sldId id="297" r:id="rId17"/>
    <p:sldId id="299" r:id="rId18"/>
  </p:sldIdLst>
  <p:sldSz cx="9144000" cy="5143500" type="screen16x9"/>
  <p:notesSz cx="6858000" cy="9144000"/>
  <p:embeddedFontLst>
    <p:embeddedFont>
      <p:font typeface="Abadi" panose="020B0604020104020204" pitchFamily="34" charset="0"/>
      <p:regular r:id="rId20"/>
    </p:embeddedFont>
    <p:embeddedFont>
      <p:font typeface="Helvetica Neue" panose="020B0604020202020204" charset="0"/>
      <p:italic r:id="rId21"/>
      <p:boldItalic r:id="rId22"/>
    </p:embeddedFont>
    <p:embeddedFont>
      <p:font typeface="Helvetica Neue Light" panose="020B0604020202020204" charset="0"/>
      <p: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5582"/>
    <a:srgbClr val="4F9BC1"/>
    <a:srgbClr val="005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47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17524752555593"/>
          <c:y val="0"/>
          <c:w val="0.48767099165217476"/>
          <c:h val="0.7702024911038869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Distribution of  gender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616-4DC2-9703-082DE00EBD5C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616-4DC2-9703-082DE00EBD5C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616-4DC2-9703-082DE00EBD5C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616-4DC2-9703-082DE00EBD5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71</c:v>
                </c:pt>
                <c:pt idx="1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C8-4181-AB11-69EF532B577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7861378438806264E-2"/>
          <c:y val="0.78907098358778471"/>
          <c:w val="0.68995625546806649"/>
          <c:h val="0.16078021531078437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lvl ptCount="12">
          <cx:pt idx="0">India</cx:pt>
          <cx:pt idx="1">Pakistan</cx:pt>
          <cx:pt idx="2">Sri Lanka</cx:pt>
        </cx:lvl>
      </cx:strDim>
      <cx:numDim type="colorVal">
        <cx:f>Sheet1!$B$2:$B$13</cx:f>
        <cx:lvl ptCount="12" formatCode="0.00%">
          <cx:pt idx="0">0.095000000000000001</cx:pt>
          <cx:pt idx="1">0.094</cx:pt>
          <cx:pt idx="2">0.094</cx:pt>
        </cx:lvl>
      </cx:numDim>
    </cx:data>
  </cx:chartData>
  <cx:chart>
    <cx:plotArea>
      <cx:plotAreaRegion>
        <cx:series layoutId="regionMap" uniqueId="{0CD3C2B3-2747-4F25-8947-CD5BA06B9771}">
          <cx:tx>
            <cx:txData>
              <cx:f>Sheet1!$B$1</cx:f>
              <cx:v>Distribution</cx:v>
            </cx:txData>
          </cx:tx>
          <cx:spPr>
            <a:solidFill>
              <a:schemeClr val="tx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cx:spPr>
          <cx:dataId val="0"/>
          <cx:layoutPr>
            <cx:geography cultureLanguage="en-US" cultureRegion="IN" attribution="Powered by Bing">
              <cx:geoCache provider="{E9337A44-BEBE-4D9F-B70C-5C5E7DAFC167}">
                <cx:binary>xH1bk9w2kvVfcej5o03cwYnxPrCKRXWrJetmy/YLQ5YlXkGCAEES/PWbZc941bBavYuYiE8vDnd1
J5OJPJmJxEHWPz/s//gwfHxvvtnVMNp/fNi/f9Isi/7Hd9/ZD81H9d5+q9oPZrLTp+XbD5P6bvr0
qf3w8bvfzfutHevvcIrodx+a92b5uD/5r3+CtPrjdDd9eL+00/jKfTT+9UfrhsV+5bMvfvTNh8mN
y/XPa5D0/ZOb8ff2/ZNvPo5Lu/i3Xn/8/sm933jyzXehnL8985sB1Frc7/C3GH9LGGapZCT789+T
b4ZprP/1sci+JZxwITKZ/vGP//vRL94r+PNHtflDl/e//24+WvvNv/7715/dU/yvn7Z2Ov35zqfp
quLNiz/e6bv7Nv2vfwY/gLcMfvKZ2UOTPPZRaPU3pv3m7v3Y/wctL75ljNGMEvSnZVNyz/Iy/VYg
IiTBgcn/V6p82eyf/Wlg+s8+Cc1/9+z/v/lfvu9bu7wf/+18/wG/B8cGfxc4w/fMzuW3EjFCJCJ/
Lgv69zP/dPj/jSZfNv7//GVg+//5IDT9y/+I6R9GxV+B4fx+eV/8EVE+A8bXP/03ooI//Vpg+jNm
3fz+/ROEwNn/ilNXEf/6uy9Elb9+/+N7u3z/JBPfUsRwlgIyGMoYgQXaPl4/gaWD/0cQqRh8itPr
J+Nklub7J0R8mwrBWcZTnhHCMvrkGzu560f8W8FTSjIpsKCIZ+AP/361l9Pg62n8yw7/+v9vRqde
Tu242O+fgBz9529d1UwwooIKxun15x/ev4bMAL+E/l+G25XbYRfFwpqhyY/D+3cN5vufoe3PyPZ/
EA/W+1x8J5Leb/soisbMxrze+JHWb+v9mD59ZuYvyIfQ8kX1AROfy8/U0UvXV7zIMLPHK41UluYN
6RjKU5oqnFMyL9Xl6w97yFawTJ8/zMIadVs98mK3RJJcpqQ2+eS5/PXr8sUDL5Pely+yOdVd5nnh
kKbPEdqoerOlXcrvvFzGvUzEwU2u/Kxff/2BD7wQye4/UMtUr+L6wHXIxH47Na5yJ2pd0xZff8BV
0Be8i8j7D5DtsaWLI6zYeiu2W+5JhU+6t7i5Y33T4efI9a4/zXYevcjTgaL5ko7Nap5+/fkPvCAK
LDoYwpHfO1GaRG9lvSA65DWR9e9fF/+HnC+933UlP0OPFsr2zHpWuLpe55PEshQEfdI9mbc+n+tt
VbnzIrmbthr1hcPTJMc8qSVWd19X4YE3JFdgfKbBUHu1DmwDC0vMTsRMnwTb2jjzEXZf+ASBYJN+
YYX3VvycTn7Kq9V1P8Spfn2lz1WXXcstMazoSdt+TKGCvRuTtnenOPFB6JmSjem5YawYFrH+hLaZ
5nt1iLjARoLAY4at0xrPrFim5DiKdE9Wc+Z6mkSk+kGwwXuNpB86CDYTdd3Jc77TfJ4Bqeev2+eB
0IkCbKps3VjnalGqwc7Va6HU7H4i85Glt0vSZOIVpBjCb77+sIfcNAAi7nwyTlYn5Th5wV/a1jbL
T2pZkk9R8nEQyaxMXbrtTJbHhFTha5qYfG97ax5ZjavHfwHoODBWNvV0cNhX5ZTIQ102g/RaDJtH
7XluG5pFPiaIJ4ROldx0IsplcXh5OvJpTItjRMNe6HbZ9jhcXwv1z5E3T+tckV3JUuP+eNsb3/ww
Cp69/fpaPGSrIGps/S7RBqVOiZO9LQZrBLmrqZ/mdz2T/f6IqR7wKHz9+WfRo5G17qXQsjQD9TeJ
OtIfshqZIf/6SzwkntwXP1WtT8E4vHRixnuedjv9hR+TLuLEB+HDrWISMuW8XAdYgWWoVUFdInSk
9kHwcC0Z/eA7WVK79rAGXu5JblPfHpEPCPDcZwmbsx2snyE1jzcasXErTCeO7WWUgVAAaIE9sSjZ
eZnZpv1JSGtf7m09+zj9UQA04Q3J0pSJUhO6tE+Xg+xZ3vRqS+MghgKI7a2f+YKNKHtba3pjFV5l
3jlqHsvN18jzhYiEApT5uqtTtcESz5XX5tzVRIiXKjlWflsvleqLvcZ+/HlQkvzqxnobH4nkD9U8
KADesNeVmI4NQuEgB33bJLYSsHHoM6ga5bJ1dMnHpTvWU9twrS79ftTizOlGpjdrunAXaeAAoL7i
iZB9UpVKJO5M2k2UUgzkEf9AV6R8ybz4Pv7ZuuztjOesJOlhpuJA1boUrDqO4anOiPA/1FZNn3RC
N/WUHnJkL3ZC8PgcCym7n2WPGXtElQci0R8afhbo5NgxPW0tLbWoLDnxI/uo932b4+JoGgDNIcNl
19W0rPUuf2GQfl7YNFFxcS69eu9nys+kHrskEVnJBtjJnByS6shda7x9xA0egEEaANm2s2d4N7Jc
/FbhG0mNSX/bNQJINLhJp3xsnVY5PriuP2h1WBxptwDgZBsHWGXDSy4r5XI9Y6ty72gSGWLTAOAH
PfrZcSMKNzNUcL/W54NPyTkqvqYBinmVpWM370dpXb2Uxyi6nBvdPRIkHvDZa4fw82XnKG2SHWrJ
ssOtOuEFdefKTzjSqQJswrZkkqidjhLDvjFPG/RurOljld5DqgepE3E90n2oj7IWfnnu/JhC/pwb
1EX6TZA5m84tmhh/lEmlshu87v25IpKWMcvKsgDNRK9MLz1IXypMTxsRNrcKtVG6syxAsxzxIVcB
y5osuDn1xK057wWNCnQsC6DcpYlJt8oe5Yza4WKzsT6tjB6Xr1vmCpu/B3RoqN13ybFizXGgZCu3
hH2EfWG/XujS67FcNsEj3yCALFnFOnZ9tZUEgPs6W6auQHTqo/bLf7QCPwfVMkKtsh18KyfK+I3M
mDt3fowLNywLIIsWNVTy6FxZ24E+awclnut9iFQ9QCxk0qrvEVnKeeoqdDIM25No9r6JimYsC0DL
qtr2yQF9GD22+22/1Mudq6ohElQBZKE/mqzIdcvFuHqzb8iWyuEHZiRv4vxGBqjtUbvO9Yp3qNnc
ceo1+8VnfnzE8b8c0JgMQMu6pKdSVmsxDw3KiXU4n7PMRaoegJbojuKqkytYPvnFYCjAxmyv4pZV
Bpjt9WGSxPJ/qU7xjHO28ljVQ7QyWTnZoLXINmga46t0G2+Y63J8Vvn06aqrwYL0vcuak5O9yznH
XaTZA7Q2lMkpxSlIp/jj3NLhUrd1XOuJyQCtPRw0y7YG4dnhVDmIzMDWiO9RtQGTAVb3hYhq8P1a
sKXa8h2tOEe6WuJSlAywqhqNx4mkrhjXY8y3pv3ougPFWV0EOLWHWfTUbK5QfUNzTtkvyWpxpPAA
p2nFDPFNshRiTsez3dv31h02UngA09lmeweVsCs6njU579ohdwaLSOkBTgXpkrpNMlA9c+i5heOR
l5Woh9uvZ+4HApgIcLo7ikcKkssDAc0hP0bJ2TlZEmnjfEYEUMXznimn67X0VI0mT4hmpd7w8iFO
/wCrqK2wmXYFmbWyw23WWXS2feeLOOn4fpxxptKk9syVS0Z+RR1+ZSl5FSc6RKr1nfI+Wcq2SV5A
ePzFYxHXX2MiwGnWtkqgUSxltzXy7Br2duqrKW5BeYDTsbeJyaRzZdIu7WnoxJ3Acxrn7DzAKRzf
btruMinGYf+99egdZurP4/D/42kp4wFKZbvVCeRrX4JYu+QHtg3PvSV1XOjlAU7Xmrmmp2YpgWCQ
/kwXiAO5bQ8UV2nwAKhuHnA6VJMr1WSO87SL35pWV5FmD0BayXYWa2tcybzxJ6U0qN4/dvL6QIjh
AUSzkdNWJ2op4VQ+ey5tjZ4PSaXfReGIBxDFC17MYlpwx6ZqcqK2n4VsI5c0wOhBp6yrmt6Vhq0k
R3L/ZZjlyzi9A4zSje5bS0B20tm31PnnjNrnUaJZgNBpq6p6IfVSpFWSnJKuumuPNK4/wFiAUIS0
FkeCk4Kn2Q/Ki1+k8UNcaGEBRJMG6nQzgU2GZnw11dOlUk1cJGcBOqnePNmh6V1Mx/rUbPgZZXEZ
lAXA1J4tfNKwt+OqvpPTXo6mijoHBV7Y/fTTDsveOAdKa/XjsbpTJ36K85AAkkPWGX30sIi06X8z
e/ZKHjwuTrEAj25e+91vfCm97dDbwy+47Byx5zjFA0SSsdrHrs2W0iZw1o/H/mlWZT/HyQ4Q2Q+t
ZQKlScFaqG6TlL+nGYlMbDTAJDj2PA8ppOSm5XvOLE3OwENb44BDA1BKu4qFsjUpZv7GTGcJTIwo
m9AAkU3dzHRu/FI6CWyLjVido5m/jRMeYHKDA3Lvx8oWqNFPtwEO32fSLXGeQgNYGufSPhlAuBzY
S+L0h5Z6E2mVAJcZZT6dZWYLo8hLBrJ3t8bKDqCJtlYQsiNoG2OS3jlZd7cz3XmkVQJ0NpauA9Sz
4Cjs4PmRdj8OvIkrsGiAzT1zdOszQP5O/NKdUlrx6YyhAmrjQgsNAKo3RSvgGy1lTfX7ZFvfweHD
j1GuGJK1VkJSwwnYxbmanWfXtzmRWMTVESFTyzSrgH70Dorv+0s3pbf7OkcilAQI7ZRIqWiILWVP
ng9AOCykEDjO4iEBytUGuJFuXcpUD69oMpw608QVKSH9ybBk9DVRtsSY4dOmkDkh2n2KW84AoB5O
FKxUiwUGAP+ltvttK9ibONEBPnezVL3EiSk9GrZ8mMR8GVUXR11gIfNpYtuYrcCvKeEI6TiPx/RC
EBt3Lv8HR/bzrpnT2PYN2kw5AT9lyK0zybNkTf3rOMsE8NwSAlGROljR1f9uoYLbrfwtSnTIQFog
8TSaT7bsef161/omVSrOD0Py0VrJnncDNeWxzk2xbjU+J8P4IU7vAJztQStr9t6WWaNPPfUvlHys
7LzmsS8cuYQ0oy2BfvCqhSkbtTKXG8G75zPXe7512PlTnP5BEmX9uI/9xEw5tOTXoaHvEt2/jRMd
QHQHSuLARWUA/6t9ulqDcrTSyKM6HKC0xg1rDcGgOEXv1JqMOU30T3Gahzl0n3Vv0saWDLd0Kw7i
PM1HOTR9XJLGQSKlTV1LJwdwyT151Sr8tp0j9+I4wOjQshk2zCC68tmrJW1/qAiPO4YKSUWD9JWa
V29KUilcJhIvr1C9tVFUXBYSKrFYU7a24IlVevjcm7kkNJLRxULCktqrZNltY8px1WmeruIyb3Vk
dzgkKy2GOkczMDmEx2erx88GtsdhKKQpZVs9uG6uTSmqeszF4Z9lpo08NwupSBl4Sbrj3pRoWl8S
NN+ZdInUO0CnaeF0gm/JXFou37XIvBr6OW4ThwJwVjtVfa07U3KwTJ4BSzyfvZJx8TCkCy2km5Nu
ymY4t2nmk8H9K5dkcSVoSKdPU9hnjSydy7olqss3aFQULk14nGFCKlLXZUAb6zzgJvPqJB3nr4c2
PeJWNKQirR3jFZDh5vLIDD4hS19AJo08PQ9pSC4Z5cT2CdxlymjaQ6z1vW1yma19XA8n5fcbLcCf
TbN6H8H2dbOJ0wjNs7Kq6Bx5jhDSjXzvnDSq0qVMbD+f1k2rTy4TW+SmMSQcIYVTumWJLk3j7VnV
vMvBQixuFxASjoTYd5muqS7dwPEp5UD8JrD7zaPSaRogdhngFokloy4tFfWSowP373u/j3Wk/CCb
7q3hZtvBNlPTTXm7qB/3AcXlvDRMp3jaVCIc2H2U+qm3qb1sw9Q8jbEMDflGK1mJ18Omy65ix7t0
quqnVEjdRxmGhoQjAnGSYQ/Lmo3VbC/CSUJzVk18jnxAUP3CYVw/jXoFyxO73Rgjf2zmIa43T0PK
kegVBhKw0aWgy5u2tq+2fnkTZ/eg6q0rv5FhqOdSjNmv47ShvKH0MfIr/WLdDjd974eaGVrmMnFK
l8R08lcBhwpPXa/WSJcJMuuSJrs/CJtKQGqWc6C+5IlPRBFnmACqxidwRj+AdLZ6lzOkb/vxMRbT
H4eTf9/Q0JBmNLc70OsknsqV93WVw2lxB8FGtHt/qlVW90+V9tsbp+xwQyxJeLk0zczewhU3Mb+k
GbPmTSYUf9rDueT0tOtHynMxtNCMr/dZplt+0G42P24zTtwp9TNc656aJplPHApLfEYMeu2F0G53
5wFBl+zE4ZR6v3FzIrsSi72hN9XUbf6EUugm/JwAs9dfEOmsOBOxg8xtaJfjUs9ZY+G2HT7cRWG8
H2e7KjL+ugtKq5cL5Un3m0Vsnkt54GwtzQ7ve9bLwYouXZk8jQKj/sS9qN3TGk11dsflCBe30vnA
b7DMtnzF3Nzo1pqjTKdM+sumhpWeV0NrVqxio9DCHpqVnupBqwnq2SzzJ2laInI1tQY928aqy24G
ghZaHmDt7cRIv94cR6Je9APsrUtggHYi7ypTHW8G1E0iqgqhIftlHtsF+O3ZVGbQbMsZ7u6ao467
tUJD8ksKr8ao1FPpJ12p85RuXbnPaRtX/dEsiPZqp473jkwlZ80ELaskxzXJ4oJlSFMjtPJQBQ+6
bLj6WNH+TSXaSKPL+yFnhWOkfcCgN3NVabPhtmIoqrNJZRDi2Qq0GgTtrxJn2Z5XSdbn2YCmSJsE
ZZlJa8J7OHEsa9x1+d7Pn3hnoipWKoMg38Hd3HUU6VQ67/QLuP7VPp3IouLisAyifMPb1I2Y27I2
Pb2jUHzDvQK3/BIVh2UQ5Y2q13XV61T2snY/GTkfcBIxyiXS7IGfo7FFR0JgUXmt2F5gO7ojFwnr
53OU/iHVa1HzViXNMpVwUPVp0/SWJTbuygXUQ/edXbvNrLMXU9mkGfDIFiv24USyDn+K0z3w+JXN
B1kd1uUwZ4fMxTQTOGOXGMdxMagInH7T44DSvYYCAYbL5E5sXdG2bWSBEPK9tNiq7qghhcMZjTkB
o4yfdLKlZZxxArffUrjLzNpxgpuow3DLycqWnM+Gx/H7qQgc33ZjDUSmCSLZ6MRtM5L0V9jT+qhW
MBVBeSN2NR/KQr0Kraz9pqKVK0W6iEinD/YhmAwua68BvmtVfbLbXOduUSoOsyHlCxm0ux32yWXi
R/KxAbb5x0M5Fcf8pCHpi2Eydk3X6xJ4VWty02cjOqXVtrFHzg4fuPhGQ+IX3AetKj7IsTwGRMxb
3bfrdKrEiPV5s1PyFm6EvUiSbOjOUMX12anOYDN6aRLGprjVD/lhcJGWp66D+nPzcyNPiepgAIVq
Rj1EbaNpSBDjKTlgz3KNTNWCqmeqrWF2gp/9kp6i0BdSxI7UGbiSiseSENT2+b51G827nq6RNQoP
4M3tocyI4QHeYaAtH+4dsPc/xCkfQHtYlF8yd4ylNqM97TX5dCwsVvEA2fV8IGt7oco1pZcB97cY
26gWAOUBrFWSpPUGE0TKha721CcUjhq243WcUYJMvDSDqdG2jmXljCxcg+tcsTYyVYY8sU3AaLER
VrRszZ78prqNfDAJpJso3UOimO3oONERqRLKlRdiPZ4Nc/3ILJerv31hqxjyxOodzhm5mcbS7ri5
RYOROYxJ2+KSWEgV23reyrUnqiS9nOq8k3K+bYQbmziYhoQxmu0T4WOqSsHG7jRn8mlPkY/LAyFl
zOixrqusHcuMNtudNYqexNKtr76+ptfi+EuGD0Cabb1fNwT5fTjoDFVzauusGFI0TQWHjdEYV2OF
3B0Yz1FVejFDeRjxG2zUnyvRvPv6GzzgOuFIJrqmcDQI17HghuBUdfls3fpxI3PcbADoCt2vPluo
lcemGocy07KC7o6VN4ozFwcpGoSxCXduPwwoX9UN7PER1jnMfIgMByF/J+OH8MxCswNtC/LnsYXD
31M3jt0at1kM+Tty3SoNZcRQoob7s6zT9OUEl6fiYmVI4fG8hR35NifnGtX7dNulKH2BsWYuTvuQ
2Cg9ryQn9VSmjiw6By/qrvE+zaa4ApH9LZO0dl6zFgImw2/ckr6uURXnOCzIIzCSZJGpAd2h5cvO
rYHzpcOhMS7mhNzGESJk0gNVtUDCVK9Xn+g3Y8PirtjRkNs4tCNyKbbDtTCQr7QirFxaJuOMHhIc
NbS80kpdAdtAq2ya5auE1m2kYYKtnPPL6J1vB6CtwFyxE9yInX85hmxaH5H/B1nqC/E4JJZxSvDO
uYNoxh1TP8wIje5p26+zucBGzOELXHTl9jyzYZ/uEg+7gjstuln9ghGhF8fxcSNo4lmeHZWD8Qc+
6fsf1Mh2fFLz7NvTUTfV8dtU+dZdRg059+RYt38gitJnq+6WW98264VUbgMRMKSiyVPV0uNtg+B+
y6v+Okji7dhKbc+wYaMHfGq2U5MC8/NFp5vkOMNv2/Y5wdW0foiK8CEhDniNM75eSC7qCnUv1qzP
7nCL68gEG1LipqRnE03XvsR7+pHj+VWG6pdxml+z7me3GmGv6VXCt74kB/BsB0xv8GQfm3Rx9bkv
uco1IX4m3LlE1Yfd+3LWMEzjxthj2M6ZB9bDeYMdQn3DMz40cQ0qEqRBNGcwDXFlfZnohBe034bL
oYf6xzg74fuv0vjKwR6R9OU60eacVMe7pcOP2elq7C/ZKYjCKK1b1xvXl3xw7RtgVdMfZFPv7/cO
JY80Bx96RBCN0yoTNdZzX9id9PzcLLOZ23w10Gy/aTe40fbIpvqBJQ9Zc0BPqN3Kh7qAub59f3Fs
R8AOS4aiVYfEJ2B0R3aVQhJd3UDvpDIDGG3ECRDd+DsIRJE1FQ46bgkMHIFGwNiXCI7jFrJdFoJe
f92THliJkEQnCHA5D7iDe+7rWSw32WDZZZIZnPvzeh3SKHYBxdenfwY9BrJ524oExnTApD+4617/
nM0i7morDWd1WZ/NbetNVwrBlgtwrmVeNShysxIS6dYWWpHEoaZsqaQXvXp1llkbt4/DAZBTrtEw
iKE6o7W9TSuS04lH2jyAsSfpYKcFRB8HLapsvqgWx+0PQw6dh0llrc366ty3+JlgybOZR3bxQg4d
0AqvA2vb6qy7bb7trF3KhJE3X3f2B7Y+IYWuYqJZPUnA2VFtC60NzX020Euc9ACladabiqVJW4rW
6mfAen031z5uOCwM5L2PoJqLOlmxa8vB4+HismV8ms5DHBUV5gjfl574Hc4NlWnLtuvms27kXSKM
LeLsEuTdvUtnZ8mUnRdF2/2C8fajNn0f2VS8TlD+PLY0U7bMAx2z87jOcHY7lZ2Z4pJ4SKXzzb7X
qoZCalhcm49uTE/HwB6JvA85Y4DPFdj5B9zwAxDZdcqBNXbSHCYKx9k8SLAHDOmx66JbuLWk/Gms
9TTnlRmzOEIaDbl0mfJw56JnGVy0mg6cy6Eyz6a9b+PuQdKQTef4WI1iJtlZbQcce74CFsAjlvmD
vfmF8ibk0lF+IBhOVTcl8glZn6WtYnDBqIZhm29hUtJUtiw7SC7mVbGCQ3dtO81Lz1YYYam5v8wu
S+fi0KjG75VgeC0rSVoR1YEnWYDDIVvIQSSzRSt2c2HVAkN/kz7uXI2ExBuyYXIM/WILsqkGWBbL
W7hSuT9i1y+7MwkH/LhthjE5wtvCC3Tkfdqbk+jj4hO5zqb/HOOsdzwh82qLQ8GIhm3xn1LTxN0f
IiHtJjm0mquBuKIGxvw525rmlGK4vhWDRBj7eF/1A6jPVbtCMBUa/2YVeaMaHHelEhiH92U3Cnbs
k6auaFOT5rvGVVFVQJ2J0ZyGlNA9mREMgVmu7SSz1DctSaUrGtvb8Rz3gMDbx7ZduESNOO+m4ZAt
fefGU8M4Ih/iHhBkHrP07lgr7Qo3NbpQkm5nndG4Y4+QEwr7B0Y0Ua5A1yF0G5thbAAVUWR/GlJC
tViprRYQvjqY9D1YOufTgOMIpzQNUg9tHIxmcKMrcIf0ifSoy6Fj+1uc0QOHn3oJX5lCqqVYcaNy
mSRwm3CnaVSRBV9Vcd/layA+pzQhSzEBzSufelO/GARZforRHb784L50umlNEJ+XIsngCI72R120
nkUZhoQD6FqzoQlYAUsBE03xy1Ht/W88PURUTU5CNujBmm1eHITIceTDCeacw3giWj02gucKyb8n
TRJO+RpQP+N+IvLCq4GtLxunWnXxHA/mQo2GLBhl/5BMVa2koqiDgMawTM4rZvVp3F0cmYqE8750
U4ll4SC9rsf2LIFJdcom/3uc6kEw6ztYAeAzmkLv2p9aNXdnq6qoWAPzGu/7ZaZpuijGTLH2br2o
RuIcJgwfUcEGvlvivnSvCOeH2UyxNMdwQbb/8UAdi1zSIHUfjaLHBL2eQstGnNSwdyegpMbR/uHb
ae6rPgovFiErXSQqMafu0GNOtI+b3ETCaV8VpYNBHddFu8zN6WBqOEkYLR+V/kjIAXPIQ8vZ1PLS
dePx9kj1/lOXjo/Ner+6xhcQG7LAKrJtyAFZuWAGwX2Ua4zXGD3WI3xIerDXpQhBu9pn2YUm0Dpf
kw/TML6NAlLI/uoRRhV8wYW4wJyvasjXAwh+S7Pbn+PEBzhFw0SmIzXZhWk1Aoe123lzx9Ewyjis
huO+tJUOCiedXTKL8i7Dt0MamfxC8hcM4poXj0G0olAKX/kQYxwhkYTML/gChbZqxJxdjuvoo35D
9EQbueVxRg9g2qVDsxx+omeYwvV0NPplyuOmCZKQ9pUyIBURpeiZA/2hG5M7OravorT+G+ULxgg1
hoz0jLlTqKR6gHvXzabcj3Hyg2pj1GjuBjeJC53QDjPOqaW316t6j80TvILxCyEg5HO1Sa+p3Cp+
UTqxT5dqXdULK9K6LuCeqqhuanVszfPlqB7fXMN3Ez3w0KBRJTyuxrWbB9gp7Nu4n9DQDlgXfQ+o
Gy5NtfdDPk8Kvk8mH8kMuX3vvBnFzTRo3qgLbKy7XuXD0a/+pql8Ur0nZAPa3ZgCpbXPSeeP/+bs
y5Yjx7Esf6WtnpvVIECAgFlXmQ1J37SHFKFYXmixKLiTIAASBL++j2fVzHTFdFaNpWW+SAp3uUgA
vPfcs3ifoeHR810nYqnvV1v6WFy2KEnnLjN7X0VNRphqWJUZl2o0RZPArcu4mqfqqzb1sMRZ0qXN
cGF7B7vnIqChT6sizKs3eRdYu73AQs6vTcY7ZPDA5js0mx2zWC2RSDIV4N3enWPdCXjTD8As3ZBB
V9Av+IA2ncYPmg6oHdu0lT8HPeDbZpmTtRCg+7JswRXq8nX1tDntYdmQutQRZsevE0DbdMk2E5PY
Z1yKqv48Nkmnvg/VgiQeCDn3yQwZ3L7a8OlK0jvrfQhbNsI0yubeNzbuihTCyfKwY2RDDxEtN5uX
EitN5avwgQ8FXXdObmO5CnVs+LIP0IXNUzjDxn/MU6FXcd+SpZEFaZhneZ2KGVWYHGQhBxjgZttc
iXkEf7Od6qpwCi1WmgMh2aoJn2weTZpJKlLoRtbmVCYpykacJWJYbnC3prrJjERll6k46odiGUb6
ZXaDKHzYt/T70uyBHbWZePewGyrFaz3TNH1grmTsbi9ruVRFv0OjkhyVX2I4IuwiXfp7KDQk7pdu
Go0PV5FdVcuRwNUY1dhApr07B8E2/22WQzNV+bQCDL6kUCCp9/GWbjbk/ZggSayS0dUGsl/60UdQ
sewgbcFBJ13W5RBwL6fpQjmANHoR3SjrrBOdOoquHvNJbH4waGBDZNdrZbnaW7LY7uANzqgHMVVL
+37baDVKLIeJLseWcbvlU1UnFC6xdegLYBy1/CwdG6dbte0AgWpOls1kXjuA+ZmSPKWooJxjjOVI
gWPtu7iTRhxhsNJttyP1MVBt4uCttmPM7NYK2i0SrHBgcgqYrJF++Ub7CJoZs6aJfkn5EMuiLi1v
vwEHkT02zZBMa2FbPtmHbiGVeA961jwc25BCJqQmMvGbnUe0u4tr3+0/mrGflqRITDQlDzM2bX0Y
dR3oRQ9xO3+so0ESiuOtqwTP0iFR+oE418XfkrYsZcjKSg3Vyft15TfENMn0qfUi8Bye90STrPIs
VrB25qL/XjpfdVXWzZ38xpmY9Ueoy/c6x3QJzy5IJaZwD1aflXjxFCXfp9as+2WgOoT33U7iONc1
dtL3NsEyP1cd3R+cItWR0Fm2j9IsqTgQ2ej6ee7qbX/y0EjQCJNo+AbI4upELC7Wu3H82WFyU9+2
YmbhNE1tX55mqmJzu8wIV8zbhCX0sxQ0UT9i35UPkJBHNxgj7d+hDhmy1vOqqGAQFBVbs0t/g5CH
dT/DPIh96lWTqEL3YPa/S0Pdjw9xVTbxxU/NEg7RXLfbWQVDxCkVW0c+ElF25XM9q0rnOrgInogt
URY6lEHY9WbdLTf3luyOXJgWuv+AZI1yelxgkV4fSd1NaeG2dsXZ6bk09RH86djcz2oV33t4Aox5
CZTGP9YbMThK6mnzB8EnZ6qCYFq13nYtDI6PZbVoKFSidK3e19Kq5DJorUXmysiIb3WtWp1Xo+1c
m8kxLgnCgRK2XWw/WFc4T0lUODvSOBv73evPzCl8goKTKoad4YZP0USVNVm7RXY8jFdLngyGdnv3
MHsI0w5cG/+FkuAF8s8qRDrmiIIQ9yiXqrcSWzjN276mQy4Gz6ePYWacw+BoGGB5lrFu35uLd1DJ
vg/IpzNlVs8u3XDe79pPU9Y6PKZ9BsR7td+72Lnqea13dYugDIOnQgfLGvXc462ud1O7xRxgEI9x
52H0dOAZBKAjP/UqVt1hXSvWh6yKndxv/WYrwJgb8p/UmZQBhSLkbHV9schCi7LdNE30InhnaFEn
YokKS9ZYFWnY9/bVkJ2159XtXp2WYYrKYva0DHcMEVtPJLZt8wIomYYua/reqSOs4yt3ozq0MQ8B
UIQ8Jl2Dh54rSz6D7J3U291QkbbLp93ELk+0SSOIF4wtGw8J3W7jZ0e6AYqMMXHuqdlISs8T5sbt
wwS7u2bO1pAg5gbm4tnsjYovMVPWPXI7R+NX2myyvxM9s1hoYz309Q/Wyx3LYYBvmz1MlWzWI/6y
rT3woUvsB9GtdXljq6ZlFyhpRX+/GIpkrAPOpF4UCDRi5dsOv2QYm9u65Wc7NVUFgjOUTFgoEmZK
N3Xrgj7rdmAgDlMQicnBakQfZqsLI30ZIyVv1qFXr5J2wNhgk87L90lc99FPUO1frqTXM6xUaDi6
YNIX0D+3n5OdiS/iCA/AfG3H7qeGuOZ1gAyDnwWO5zhb1dyFc+zHj51J2gJ2yM0zuhp4JO0kQiBh
b/YhzdVGsfQHgsCGh1Vva64tirWnjmJseKxcRAvfNgWFq+c7kY6rv+93GpKiaVrLXwY1y+hYT5HO
622iGdIkCJbB4PucLHy3X0xL0ZbJFkYquUMveN866D6f6gRuigVoTuWtxzfu96qviga1E7AF2rGt
aBMTPnXGVC4foA4Ld7AEZF9rY7YsacV9PXTkslobsRN0tppdZjCwziqVycseDzCDqRV2/XsSYy9m
ikYr1kPPc0rx3CeqbcYCp46dH/ZokYdVqjFfSHmn22j4AM/e9TFdcMQXvB9Y0czT953UcxaGsvmC
bJX2LvEBbufeAoU+d8KEBBWH26ZQEMOZ+zjHFeSjKLR2DvtCB8dBePV1WAfZ5KPkPUVWDC0ar+Px
u1wZzvsI8rdb3VpQ1luQhqtbxdy2/gS/xjWZwpR1L0hEV34rU7dvP9Jx8MdqdaAuZzUM+h/l7ESd
z1tU63d1j8PwC5uGMjM20qzOhy4scFQpq6Sfss6kurrZaexMAc6RW07eiuHeDygGf44ufWJuH+Ji
bONqwKWqIanvVTSXT1TrcjuCqzuOz+CsufYF5gniriZNuZ6GOYTwkMK9QRdmw2D+ksAqZ82GhXqa
sW2e60/LaCrypanZ+tgyOj9pY/Y687Bgtytw330T36e4meMXh8TE6BPDKCz6mAicpLBtco5DRZv0
goc8bcxK80ojgfambnaTz/OSAmIUy1Lm6c7Xo3RL257QnOz63oMT86TwsE1NtvoBVKuKP1A1jHlI
EWloStDycH4vWdQuJZie9ZJTs6eHTajmEoYmL/34eUDkV5Zujb948OjaafwINl7IA5uSnNZJJ2Bu
4hGXYCbV4/EFQZdsSwKTtiUUVZ9oVPZWI6tvVfEdkmujUNSmJmfuQXUMJYaiySjcIYbuN+97M2cN
4zCOMGL8gKr3i+j44xIjmCF22KJJuJJeB7qh/hSfqkbdr0zl0xxjZ8QxOdVdv4753rYA7COSvMSD
ny8IAetMFrc9O3WJVvkCleiTJb28idp0NDmppgf0GW490R4BuivuGRnmB13PNeTrMaxgj1q1/XTP
Bu0jPCvgsHCrRMWKdprdduRxk6yP8UgMDJ0xuFfvEzn6+rj2iF56mmnNPkmL2KDCJiWwJdlETjyE
UZfpkZjW00cMNNn4bJ3YH3nS9/FJ99MUbZm9whdjghMXigtwIOVpjTV6k32s1G2JI1NvuUyS6imA
WRXlm8Dufba7nyG4h66a+hw2mWWXpypu9GNngWHi4lX9fGABuu3+CAlkfJAlG8fCkJLqPG7qPr5P
Fn1NChb2WlxLsMnrKldy5bQYlpnEC94EmvFxcOmhlT2subJ9gLr0vYaCkr1WVkx3ZlxQ1ud11UZ5
3MJ6EEtXbmuWeoFDgi7w1jhXwmsUlelG0AtWDpNc+AQYj4wllkTu0uDDkHfLhI2ZUy7mogv1Mp66
Dc+Tz5wYvx5p2vUxMnAMzPXipGGyCGlff1crrzLL4v24yGX7NI5lTdHy8LK1DwvYejjxDEr65oY1
2mP2X4ZHGa7Bu7vZ2a2VsiMHieSkDeUbSt3C7Anjr75fo+rSiZG790tfxuvzaJY4xzhkpl9CX/o1
51sTFbqrP6htWbJVR2+hg4prwtQ3M1tbn2unYeySQNePYo/l++6UzlI05DOY6N2LM4SeaUf9aZsW
dfBDym47DGA+9iio8i203yoYWT/GgLSe6piKCjEF7oX79Waa8GS4kb4KP2Ldxq/zyGV9pk0NJvfe
2l3dzxE1T8TDfxj29/wezqFLJkWAi8pC9hPKlvm1AuRkntZIQ/PgtjRfIlAuyoi/SjnaLEzyHpMf
eAwgFJeZzJLqFkfceglG0g843atDR1vRZcOwOXBvEHZCuY/yyiMBouiwdXB9Fo8zo2zOzZJWBywM
BIaJKtzsQv6QsnLvwCxLbgTpsOBYb/KGiHc9N8OHeO+3Ryl0+64i2oJItfRdN2cbaZS3WYX+LRwD
AgvDWay0ehXxpm9cG6Qq2nEW+bAv+3YcTctvAgi5yQcfyfSl6j1D0AB1YxqdyyFdfZ+V2CsSxg+h
Jj8aVwb3gXMhQrY2wyZBTo5XH4rm6nBx6cO2wwhImjhoZEXPs8Uq2xo2tUUl1ji6WeMEEn0YAnhy
Y+q4VA822qw7rnCuIK+76KnIVUhWd7skmldf0IsNM0IzaETPutFNctdua4984WpccbTG2shXtvSa
PM5sYfoA45EwwmTDivoyRavqP0fYmQhh46HhTUFsW7ts4Q2aK+WWtMlNj6rbZyWLGOuzwMPSfN8k
Z/Pduk3r/g0xax4Ffu0kx9O7x0bmOmshgWsP8IUq6cnIvmnfbTHQrMM0Jmw4uhQHX4EevUov85VQ
epjTgbJHyMRafgtGOIuLWG1cXWIIAbefDZ6iw+NindQkD6pa6xs7W0ZEBoscifpvb2kf3gHsSSlw
HZCQ91tre4uTqB5T1FB6wNZ/6QC/+M8d79QlmTBnY3bw6efYsi76MmBKC+BnmzhyNzFWqXOsDlT+
WbmsHRJgzLIV61AZ+VHApcK9Sl8T+cnaWdG24OkcoVgpRx6tL8Lv7VZlEaUpQ5VTmiFXJevpg93l
Fn4mMLDof5gG+syDbBFe+Rz6elOw0OCTeUJqOe+2w7jCr/ikmohOTwL7E2cwYeZaICAeKQX8XY8w
pDi3jNT+zLq6I0OR7GYzU9YLISoEG0zoqNG+tHMeUKSisEbd4/y71qFE9CfVVZ157W00rcepjZy6
WKsWjju2K2+Kmfbb+qVTHOo6UXfKfnG+m9ejrsgQ5apb4ttmrkqRz5imu7vQtkmFW5I2kLdazI1y
o9cZHdYsYJD0uuyw8IG1xVzeTRWdT77c5PPMaHA2c3zf9WPo+z4zSIjNIHOsFobEPNlOx+AlypcK
obrLZWcWkEOtljSzzqN+ztzivH2Xxj6tf64I65GHvSOkLoSHndeUVRapKecSjeNdA7M5rDoWD+ym
bJHSe6urMH1UOD5NwZxL4j4jDXgTr7bf2wgtVyDRaduxrk8p5XF64/C8ab96z5oTmtpYfZ5Q3qd1
zlVFmmfEq9Uog9p4EM2SYZFxlkuc0wH4RAQp6J7WcfMgW0/23GDDf+hiPhz6shEjtlq53EwEmNw9
EDjGn+S4ie7Gr0Z9A7b4CakvjgqEBAmIGiakHtHnkVblFzi0oMuoBhyTTWu6e+eIguoBljn+0qey
zvUeEKEDTQg5N6lh/f3smO3vTbnY20Xrqf2KTHL3Fs2dtcW2RLiNyZa+dsu1peg6OT73W+JfBSoa
V1T7jMYTTD23Zb1PhyPk90pkrfYVihMQcVbEN8oNEwichBaIpWsfPCQqCP2UV+wSVgbmtfN7mlEO
TcUFwyFl79gs5+iJpaClguaWjtV6WUVVuR43ZQnEwqOgbJvDRphsr2WDaN5Vc6PEIYb0Zf65ofNZ
86gGFvsFBh7IRDZc2uQwou+jWJoNfTENmutTGFub0RYHqM7WxSCXsaJL/V3ywdJX5pd6zcNgY7Tu
adKvW9auso8+N01cfpPXYugsN/gmfAhCv7mud8mFAOWIq3wekm45K6TcyFwJM7xNHFs2kwihyRF0
Q5JDrxL5G5zdsR0XIcgDHFvLBH25JOy40dSnn3QVKSjqG1UC647UAK8vq2EuU6ACGvwNF9P0ve83
GBkCi6vb8RXeg6pF0V17dm5dEn4ADKr2W9PT8m2o+11xRM6Hld4NtU/mD1FJBH+LEQLDfwAsqYH1
tRW/U5PpcHaQOuS0imf/ZFSZaojnMC1NKlGRpyYSAvMZFDXklntY5B7VagQtNrcTdljFij6kH5bt
BS7fcfJRG7W+i6LEfpRlGn8AgcTtp6mEgugcTYB6tn7Y1oNIJCyq93bVH3HNu9sx7kDUFC0y3+Ha
k0yXqVZqzrlGz5bpqOw+QXu+ZTOH8kvrxItbs+noKRV+uxdqr+VxKmGac+h52E4zglJOse7JJUEy
N868kdnXGg1MeNTVBD38usLBKuMzutUXv8C0+AtcZYA02OCT+hOGHXAaEmvAdaC+bXEsKBazCTUI
miGgoe5DvQlUpAzgGIqrhrQ8guExYiUKA2EHP3BZAQn0C52QvJOavTlRTfQrAgXa7pnKCbYGGzJF
nht8kIw119I8x7EdnM8M0F72iEIwTXKm8XE+TFPpp2M7l22d0yTV/tuVvX2Zxn4Ybrc03Xv8ji6y
z2iVff/IqtTforJs2FFKHU1nkIJT/w7DlfGAY2Icj4bz1ha0XvsYBFBkER8mT3CIwNnoBvcCAFup
+aSBHXnQ8NcQ3LON6nbNR77E/U0UrcN+gqHe/iPiCALLeoSd3lb7tGH7lBKXo/Pk0KlkQYfp/A2b
YpSwdTPeBl3zZ/DxZ2he4FgK5A7WIyxJy0/RDoHEUULzFT4AOd1WPIgsiX84aSqaItWp24F12X7R
42XEzK35Uu+zHXLcKVg4yK5GG4ATs1+HvJ5LDUd+2HGpe5j+SSA1Xujlsk3JLE8pkuCRxluuQjZZ
xGHkefSKXTdh1K5Vhc59Rt+Gw6cr2t0qf3GQGamMTpvrsY0xwX1b8OwsL9o4UhUrPOIJuMUDTeLX
KUGFVqxemTpPk1VAveZE6F4bAe+iggDPaD71QOeSbBiXuv5Ath2nRxVFIr4RaTzwfFC0p8UEfHfN
p3EFWJvVImxV0UKZSB4TPRv5DhE3zZoF+JrrwxJKjlaY7gkqGKVj9z0yyAnJOMRL6h3Smdb0VAft
0+8Cf5T/aFGgijtu4z7Nkz7t6FNfeQIbcI02o27sMDwHWFJ0R9paMoSMwz5iBSRfj3uVJb2DYQwW
9YaicAppOSNeXdnyvp5Is1/ihGzjvdKYPGRCM48EAF2bN8JZUz/QvRxBbipJN54RxRDRJ4guU4E9
ZdjuMdEcgz4ikdSbI+hyesgxJ+TLt9EPNkLk5+7kJeqBDX4i/XC9QwItVREbpVs09Wj0hocFiHiX
QzHk7JLBRSumt0RQjnaWu2g8N2AOrd88DcoWpRClO3mc174wXOvu0DMm54IiY8l12WyGUB/RYfRo
lRMYCoJO3F8D75D/NxVt3ajtpnQklTmUT5XiBbxFCDZUUw5gaGC4P1U3Yt3YjprF6eQcxmQC/2RG
bZdhshB3GdSme1vMWAb9MdmWeH5LG971EXqHOHEsqxhseX7qbuihUOww83V4mA6oE5M86o06Capp
2C5dLJl8XQyyie48AIZN4w9vkjZBDbKx6ZGnTb99jPDXqCirgYJMy/Hqz47Gd5X7mjws1579toym
bkPxBQb4nrWhrKrHMMQWzYpZmMAGTzoAsGmO6SH3LiN2UOP3JqCfB0EwpAN5M26NZhQDKUfDNDkI
yFfkL03mxqppkY8ch0eFUlG2+4+uxnztS9v6qTsmVTJGAIhmzUbEfwvTvEtQ7mMvU5Um/KhRGs1v
tU64l5mLFfzHfZos8n0MsLlBoBEmWu6bgkFx96qjZYqepgojzHeramcLD44ge5qn6wynbghBtekv
9YBJLhZJotnRpGh8xAHJoMt8C5l1xX2+Yyo6DfAdNGmTFoQLJ2+9xmz0DtW1FHcoixL7MvZtZ27S
ivnpEi19NXxhhAC3Etea7bhMQ7RkfUp9dDcRWJa9ixa7NDjjkLSZK1TG4yEsgzQPjXWQbg2cpOv7
vQcvMpfEYmzZsH6EaZKpIvddCqvL9wygaU5HJHa0634T7UiMR8kKp87+4nXFAuoppKrncbq55Rym
UbGzwdzIn/pO7OQ1rh3nN02H2XauyQBKywFiZGIAeowYXWGgZTceHWdD6ZIzMbRRhj13L7S9YrQj
h+HLkcQQC8zHJooxwRQjhpYh6xEaKLMwb5oXpk55cnbbovazTraIjDAppH5RWccqpP8BlYjbOx4b
a1+5RU7AW1oly3CHwrZJjz2vF/XiPYaNRV8B94beFnTrp2Yce3FbVv3YvXiJC3MbqOzsDVkQEgUE
D5qLU2fDzp/aJR2qm601qvuARg/wKqB0VMszoDY5YAaTwHWwIfmCzayjHG42IugCk+1UqmMHsvvV
lDv9DE9OYuNcKVi6DocBw027XFCAGVxYl7baPOE5PWKKAnoZhsOo3VR4YbjskAsqXnf7B8wDgfiu
2MlHte/pHZpoEd3SqAS0ngkCP0Z6HUxLeiKtEPrUtenM7/Z+gmw7pmFyn32zKGDa3QIznKOr9Bbq
LPYYTmBqT0EjJLOVK2wfzWC/DCtMCp8mGIlYeryaF8fANDa+SoALu1rbXA3ed0UYzDUj0VnxwE2Z
jBcYku7+PI96YUW1Bj3eUQvnpWwrOxJfkl1zdhfZOI6OmLe7puhlpdBw6tlq1EZsaNjXLW2X5Lbc
q3Z7xqQlcRgh1aXZf7CRs+qb7ibSXwiDbPdCGh/me5gNGPe+h706qpqRJ9tdnEQ2/Awzb/Vdsy5D
etgXLgEKKhQiGYbXC+aEjbUgrs4uuV/IYH3uAkJwLwYfoS2WndIuh85DgP+RJFd27iqPCsToh35F
yvUH4rvK3hu3x+NNigjH/Xqf0xK6HeXCmjc2TdpvQBMjQLJcRtoCNkcnk9sR63w4oKbu8GjEEXpt
8L3R/lFFZmV5iKLYYJvI2UD6o/n12ikN/Ao1hOHq0aZrH8GloEmbH8v1yfgjXQBAw6qDV5d5UiHG
QAXl1AszhroFtTZGWiZb+gTmJJ4h8yzFjIAUjPIITDFWzeUDrVPnjzg/Yeu59mOzvrl209vdtKcD
/2i2RSToWuZ2uQkA6bePMh30+ni1I2VnOyxlNsC3ac5QhlZbMTIMrfCwxSz+SYag0htbQzTzgHHf
ADsRFMU7MK25A1zFkcGacPd1WaJZZtDIUQ+cX3dA8sxcP4PxE6MUWpEv/tyCpIsHIuJiYEOqVlmq
11QTBZ76SDCaBfRbmnlyWQPpapJNEpQYloPGYZY3IEgVcGIgNcR9BUyxN1EmHOrWNuM4Xt2eVf0E
4VKGvAU0nMcNSmfkXI1bIurPMAvAtCZbPPKY5tOwOt60uZ9hhY8ClIiNx4VhNVhJxb9b4+A0HXF5
wryVuZyA3AZgU7q5zOH5zT4wvDq6XX1d6Yuqf0OY0XdvmEaMsEB9nKg1B8AE+wKKdlRGl38vl41s
wSb9GZ7z21YQ0U5LtoeaP2LsOi6FKOFj8MfIeL+aZImQjMM02v5A1Kc2eS/WP0bN/9Ubi/ds3VB0
9wfWPEugFQ3/Y2owJn4hKE/w7lRlk6ZHPB8J0CO1knuLY9r+Czn673ivMfELSRkYGHUgV2ImEmH7
zfXUuNvBRxMcMS2IZkCo1xYJF6ma6dNmgdmis2ojkmNQgvv0z9mAv0ec+4UjWW2AvZvIpMcJwbx9
0UAScw8e7JyjUMMQHQNwefnnv+n3eIG/KDTMbLHUGBNHeFvM6YsLU7kUukKBCyMEezXahblOj3J0
C+O/uMK/wxf+1WirBdURjxHKj0IiXsbBQekwA2T+F3/Q7737L0RKjXBKm9aKgwQ1fOtM/OqlLv+Q
Cor96rSF+nwedFXyIybP6BRMuDRLz/7gm/9ClnRx7MZpEfwI8PkADjImHjEgx39+m3/vqvzCdC43
jBW5asSxIpHFw3wts7jGY/+Pvfv1t/43ST/tNAPRDdeF7gNspp1CYOo+vfzzN/+dFcrZP765MJid
6q3FcqlTRX9YgEk+JyJQRGRJOuhMLxAWnCGR4voPJU0y/ssRUMvKp3DE4kck+/KPyWzsQxsDV/3n
f9BvSur/gYv7q7VR2gYGPKhKjoNUNaBnNQaPqQr+ewuxE68JSm58Z0ziUZwa3b5v9+Z9jJXGz6Vt
lhpNSlUfEDT6Y1tZrWnmUtRif/t0//EPycD2r/+Jr79PGl1+Vbtfvvzr+2nA//95fc3/+Tf/+Iq/
nt6mh6/Dm/31H/3Da/C+f/+9xVf39R++OKAgd+Hd8mbC85tdevfb+1dv0/Vf/v/+8N/efnuX90G/
/eVP3zFmcdd3g8nd+Ke//+jy4y9/wpr/j//+7n//0fXj/+VP/2t/M9++Nu3XX1/y9tU6vJb8+SpV
gxNnAs8lmlzNGfzb9SdJ8udUgCGWgsVHJCUMZ/WI7N4aP4r/LOEohIBjJUSqxFUpZafl+iMm/wxZ
LBPwL0CAIcRlyZ/+90d7+tsS+du9wIX4+9f/Ni7D0wRegsUb/wO/GgA+JTGUkDGVsQKZhv5yiO81
qduw1ORwRb3PIIpEn6MlGf7Fbvgt+Of/rtfffg1MZpWEkZKkkv0qOUCvH8d7yuNDB0H2JYAxehCj
qzJBg/+IWfkPT70+r4YOB23H8CTaSp+3Lu6+iq1392Jfq7ZwYyPOMMMBDtc7cE5MOf8Lk4vrCf/L
x+QxwedgHOwT+usp3SSEW9qN9MBZYjHArjEzHkABvl3c9gaOXXkPR8O1cNfW4L8tmf/hPvzmL/D/
/GqKW87ghMP5r25LIOz4JsiOgnHd9c++t+6jG4BfNmwxxx3NYr5PrvyKRrDN+v9i7jy2I8exMP1E
7EPQczOLsAx5k0qlcsMjpaE3IEH79PNFdU13JiulOB2rWXZ1FYMCgQvg/g5G7nOVxu2z1aXtdeE0
VH2I7h+/0h+mhm3AnkS25TPdlh4aaSw8gfm22E6N0dkrbtLZLneL4tv//jO4GAn/OP+Oc/73Ii1b
gaEDN4ltRVPkkKqBbjsXnP/pNPnXBISIappcon1dGMuUxMqpS2lBiNgmABLrPK61naeHbx//Kb/v
M3/9iGPTYkF2YgvnHxamocwGz8+SaZsnoXltOfq0mfqyejBaboXmHKo1AEy+/fhHj+Pz28Shgni6
bxqIJ2yW8XIHNduwVFwxt0M+fOWum9xxpY+RDJXRV6MqQzh9WbGjh1Gv/b6yP3/86/+YJMdfp4L4
HqPqW9bi6AHjCU0VqPPW6fM726/cOyfsu4ePf4Qm5/KPtCwaGJaF3FW4jr9USUe1GFiNLRh+Bflq
QKV6nTokumazmc+rKYrSl9Cfsq1llM11M5gRqa+FRY3hCJx37Q/fGNXXWp+ybC31qIRq1ZvD16gT
dpCH9nAZ46x10XlJustwfTOgUBhbN5xHuco8/NdKMeMyHc6d8xLKfqBjn+kEhRYtttxJ2ifb3nZK
SPwG3fZVH+ndU9dMybZRpgGLxM7vR1MO6zRunJejgmVPiJS7Dq08/elKC0KaXU07JNr9ZuIzT2tQ
sHSbSqe/oDdeXudN6qzNCUED9OR0Zcr8xxS19Q8c5K7NfAwv4CmZ03bQwwq6ighvirGia2ES8Xqp
D7l/YUonFyvVm/P32cq7i4L/+iIOh/SpZf3LFUoXxI515CSriJGim1rX4gV198A2Wz6TidyswURz
/p0RbXqK9GEdO6rDVD3qdxpuTPOqjoxwF7VtvfHmUu2Asfpnx3QhmqSFv9FoK97okdc2m7zt59cI
14yVRQtuoJ9smfm6thLIfGBgD1Nh9F9aSL3bnLM9OKl7dFp0xsBzOjhkVQ4vbqrlwWhTM3BVmR5w
3sv2TWVr8sLkE8LiH7/EVQO4ZzbW3q7HCH0LmCa7tDigLnAOaeqIzTx4/aGDKAYB3nQf6kn/Cot9
vvNcczfPmIZUjqbu0pTOYQRQuVV61QeVlemAcRBQ+vBx6rQHOkPTQUK5hpkJYbmrdnPSlledLV6t
HqQs1At95YS03xucd9ZhlHVXCtANgYfst1luB7SRxos01cKtRof4K+2ZwHRCJAYdMwgWPt35q9g0
rXU3JM+5aDZtpl92ifGGmkytIsu+S7L2IXXSeTtHCa2CKvLvnMYrINRYxgGt+GVcZTeiTO2t65p9
gE/AVy8NqrT6psz8qtW6zyX96lU0qYtQL7/YtdkfaLNFsDdsDXTb7jdG5HPQRJSxth0DjlBGsssq
anBkTZpp3nJlH7cC8ps907JBB7CqLOOxsi0/0JpUDyDBRpvMIsrFibUVlKR7cHgoSqXVbrLYvNW9
9CaZBwMOn1UgeCpBV7NMD1dGA+HNCgWcFwErhM7rhjyIGSBwNA6x7MO7sMneRrrTe5CA/tqI435b
ZtF4McPsXnVak2+Ip8CprZiu+3rKYej2Onhu20P0Ni8nSfPRGl9aXa8CLym/lL0erarRvk3n8l4r
Te/Jr8jtM3Ldf+k7OR9QId7KUvlI72GDJIMsIXE389Zo+u+21GD+uby2Xd85ERH2WfI97OZw1WpN
gzwG/8Zes5u1mqOnyrCuiGPLL8OMQfPF1z6pYdQY02ueldOGsLa3mTAs0YoeiNcwfG+F/6J6VOOg
Y/A1w4vwBpaWZRXfgJT3ueleRhJKUuZXX0Q1189aMn7X4KSBq8bzJs+1wBrc+aYdtW9abIZIlXx0
A2ZqTrcTh75VjRRizaxKV5PO1IItpO1Gp30LJ8HKc+L94MdfNTO+rarm2Utiee24udppRcsCPRbB
yUbVFGVQcsZ0D4GLvp3r7zMROqva0bbWON3DgjsIOWMPpxk5oO5fyym/I8bUWxsomagH9dqLfQp4
6+7pkV0MMn1L0+miczvzwo6g79AGfe1RA0BAgGcLnrKp6u65iSMUcO30QiAcKFxBb2DwoZBBmtxa
6C/fnEJveQ8UBYkeP5Vt+mU6cmE/3qvsxd2MUwABY5zzOWxwAhDszL8faPI21zOZuPXW18B0dnlH
EsXOsJPjorBhh69Dc8zhK8d2I2+iLgudYGgmpzv4Tt8kW9A2OW/6ypDhblQqfoDQzrwIYVwgWUM4
9ja0nf8a5pynUdnr5Xbo1fCpG6r2Z2RJGM1Cw0s9aHM5+Wt8maevU+LHb1oy68QlZBNuQHYZhcUu
6uz62k9V8WpaQuu2Y+nY38qJ43dS50W0wgZYjJvZ9Yqfbq5lrzD8nGg1V57ihxHJy40OUQhWZeS2
2q5PxuKN6WfcKtrrd7odATMYfRzR84i15K6qumpeF+g8Vn0IfWlF2F5bXCRtP9igrDEdb88b22Kj
dWF2E1mQsnTSnNK91xp9fRgHvCNjDdzPdDtnfh26nB5b59rJfB9jFNKBRjS1DmjNXWvjW4N0VxMw
rlpHHMvaVYsMwd0NQNrfoEnKGvKIZmiboSkpbBYmKbeelR5dBarCfrLbArqGZqjszrNCDDKPrSEG
U/PghEW0Ea+0LG7BHwykO6vasgSN+lC3hw1EA88BNtT7B9Op3GKT5A2MwMFwiZvjDlZwodBjQpWy
rCmuE1hA1UpzaAmvlAF6Q4/YHfxtYw7OiN4QysSurksTEw50N8+jqxnxJunwYt1oqvKmDSo+SPhh
VBjpzuvKguBSd/QLqBUqDFwnssXa0AFuV24HK2adpUd6ad6BFaKqgCm+8W0bZSP5wdF3G3VIvMnD
SNrroZ9wWrMhJvyw2pxSX9Dn3xj1mOOUnR87TBGODO7ekIU+bhudHEa2cLjtK5VGBZK4AhFDN2WG
cwnpVMptZ7Bt3Di4BGdXrt144QhAXbbiIveggiR05UfIDEyLKtv07Tj1Gy0ykkPaIzP9DHFbg/jP
7fRZQ51jIh/TfRt3q8S6QDpnNRuSCM1x3aU+MSz4PlnmVtH4fwJbpDxXsJMfB5Rp2QZmEuC0tAdD
wVku3Huo7Xq+gSFdADllsVLr2s4yaM1TK8AmZyNiACN9XBumA8wyIaoRKEm8qGZ2Zc2jQ4/3Sww8
de+IefzCI6NunZHw8a3j4vYqp3x8NcCV7pjyDYGVGlLZYDLcESJGlPa3kylLY4V6dijWomt8SYGC
QxFJiGmrPvWbDNUDYjg23BDQMFVotvgYjrpMOhRrmzxrh28tZmMJXJZOsU2a8RBvC/BNwXzt7Yck
chsHKUHFYSqBh+LvKOeus7HrKH3WNDzX1hhWdZD1CEq9on+VviI8bcPN6BhsZ5YYE0iPstU+i9Bj
IKZawJvKhQTaq4pYCZRylXGBG6DKbl3RGWROoBdeHY/ZV2Xmwiv2xRBWazlgDAJtyW8V9O0ovG58
fQJcH5QFTB213tfBhEd6XCutpDGV9bdVlA3NCh5nZu9bVcCrIEsmOXIzTf/LrLtpfimc2egu0hhx
AsPoxDHi1io1AC318cAhxXu1rWZ8mprKcHZC5HrLnl2aakeZsD8XUwoS0FdFne0nLZ0pYGTJrAx0
DM6qbCf3ez45oKuwWeTlOFfaDcSz8Hn24T1foN6Nkq3ggw1s+HqcX4xICObVPEYdFweUbeDazMMh
QAkJPcPGHUVt69KabsfBgBgQT1l4L10V5mul90i8+pI1syp7d4Z40pAbvNMybZ5XJR/vO/XVMiCd
cYXcKCF1j/ZfYj2adk9LbyLe/m4exJzcCmELuc8Ikr3p7dHy1maeJfqqNVKdTOaSsyiEp6TMtkCr
1iffTqxPAH1asu5x7U42sTdmiNxdOdw6cmreCEdORmq8I2GlTmq+58aRfsE4v85XyJ/NW7AoSAAC
DtGbwxQ5FHPKRQKShYRlMAy0UCy/bVB6H4sVchlPyLUwmuazW7kuMAn4a7nG9C9rLlHE6SmgdDy8
xVWtHeVRmmVv8DxrN76DsHzlaKP/UFYzsuUaf2q2I98xroa8lveer8XfagvTdMKhxwK5etm+hpam
H4rMszLKaYmgdyztXq0b/rIXbYxneBkqlXIj2hxGpZEoouvxUoVKNfAahwnKks8JqbMh8rUq/GZg
QvVDN3CJWJmm1t8pr9J++DbsC25/tm9uxhQ+M3EX7Jwlve2vehFVagvZPXouqPwZMmrZV1tCPLUJ
Nmo4V1eFaJyvcxfVD92goEYTDBlxZ5g8aa0cKyrrVeT6RwHTJNiaXNgvK740p8gcPju4tNnO/d4a
o+wp5wIxbOJkrKODS6PslgZqek/GumQfsCunWZfAn9m6hjIdr3oBWA731HLnA+E2+asZteMOHlbC
Cog8NiYfXuOqcJP4Sdkq4pjlwDdF2exXOWsEAvMhbuGubLKu9up1NnsKgktNKwnnBX/eyikePhko
bt1VRVf/YaCOMbGO9xrf8D4Z5B49KOj1yAW9orgblD9w3mBjdVcWolEs+hyuUEgV8/wtxtEfxnGB
5fmmaZv2cwaSdWtC9Qa3dSvE0F4Zo9xHTIHUZ+7j/N5oMhcYfRwVXgt2hT1FHoXokLIxnt7q3mgr
/rY5e1Y9Ion16BJxtoJUaMGW7/tc7qG5yPiTU+QWJ/80ftEK4Ywr5ED9ZYFXgH056B5eoTQuHpqx
NNIt2WVex/XH6uJ13ll5uCt618avfswrSdJS6D2yXVh4Q3hRa641l4bYLnEGWMwa3JyVq0MIgHtR
p6/jOLT5Cl5W6z1zSUogi3njPD+1oWmUBztpowuUBOFLb1RIbU02pHFNBmc4belcqsc6tcdm3WGR
7Dx7Xod/B1+nhODmQTsGYdEH2hGwSNudEkb4xVaQUi4LMx/u887OvK3LAaJbhYVS1caQqmdKc4jb
m0hStW1STfLFdPvE302EhvnX9dDOGh5tAmJZoRnieOF1jesWBakNVzuGiF14qNV2Jv9gj9DKMnel
McrHBrkkd4RkiCGeGWyEQ3EUORAnOsPd4zzXraG2dtHWB9T+EWeSAmJkGEccTy/IcqNC1beWymDa
ZSUJpZuPz/J/Ofn+1lvjKG+6lmPonuehuz82/H5Fpxx/dA1ImNvWsstPhoXDAHh0kk1QwaHvVtIS
KMYKcZVaE8qzWjVbEmlhdhllz3KBlOgd0J+Ph6YG6Sems8yGFSMhzG2qjeJ7Ckn93+/8Nwjydyd5
gbYs/uf/uU6+YS5R/VRLaOU3NOa2/lEix/rxQ12/1st/8/9DEOboV/4+CnM9vZbFa/MranP8D/6N
wQhd/IszjYFvpji2so9wyr8xGN/g/7AdsHpf4PHjHw1o/sZgDO9ftuXYACzm38jNfzAY/180W5EU
uDrUTYMOqHM+BsN6sJhiPu/4++ya53Js8K6pg8bJq6vQU/6VpTx5ignwe+/0v49fQDtlWnPz0bM6
cKl0hzAdrwBa8C8ZUO0j3XDxURu9oz2BLMsTFnC/N8L/30/qS1tFPHDcvm7dOkAHScOT4qW+jCxb
zp8O+Y5BJykAd4od4Rx3UfrCS6tFA3SXnO25CmLND631YIj6Ms67cj5VCo4f47+l4L9/0qIESJU2
MWLHKsDRAd0PhNdI7IfGi57zyHCGywankTe7Mm65JskrzpPeXa0hmVfsjPoJGO0Itf/pHRZNdg1K
JjO0kwG8KnaPAVGSvk2HvHuirXHKAPu9Hzn+819qXQzZqMmh3gdmZPaP5eCJn2kuPWvtRBr871/W
5t9F6n3Y8b+jeYQTfvmRsU5LJ3biOpAJvDuOLl31KfMnrIHOe/6i96JU541kCjNSLK6banSGe3su
T+VAvDdExu9vzyGcowIN5IAMaOspmwpMj9LSc/F/d2dxji3+cUovyoIe+bHh0KcI6PtVW02oaoex
nHNiLh1H+k9zaVEV6DOXIoE/Skiv7O77HibhpigkbM6Pv8CiDfafT7x0ExYlGMGkVXXgIJAebqPE
nnRgPcfrNrZzzOXmikWTMqKb/pDhf5UcoJTm9QXHL7y40EBZyXYIVdWsFNoqjVu5M7LfZqUQp17x
nTW9tCGdiLirPJcyFc6eptZdpbfxNoMFXuyI1En1F2I+5h/o/DKx7TXknWD3pFNh3V2ofStLtz/v
YyyNSm2i5XoP65Og1QYERZ0l3Qet7Py3j7/FO9+aXeq31dbhn4CrTioDxMXlg4kkGZJ0Y1XnmEMy
U5fRz4ANM1ZJfh3kds5tMBRl8eRiK/r5vNdfFAs1ON1oprEMCj1Pn7S4Sb/B3i125z19USo6ETW5
7mYy0Hx4bKtap9cMROee46R7HJxFscjnxvXLmAa+pyuADF9E8tlIjflUkuw7xWjpWcoGi41ZyKYw
NYpG7+AOs7XWAbXgkIaR9vPjUTpOlT+Ui6V3qQGxZaJPWAfRIMebTk/aH4PWCe+yZermN2PbhadC
vt45PPzDyNSflIucpQwsdxjHtS2sTD26Yhzdaz8h6XXT8fdqEY1SGQ8nSsE7K2Rpb9pzGRdmHdaB
nzupv3PViKin8KM4PbHhvTN+7uL4YDYjtzv0GUGUkShJHwUJlrYdNBjRmyIXiN7QEKnpjBwY5tzS
9LSHN45Tn5RB19ZeuQVusrDw6+Ly6ePZ8N5wHefib9u3q5sWNrxBkxmetUnrtvpu5eC6J0brvecv
VrwGi1wrQX2DxIcICJ1IbtgbTjEm/sjPPQ7PYslXcG5xWUyrwK/deY8yzMu/xZFIxq1OP994oRtq
m7vYjTGtKYs4A3q3Q2xsVjUqqxMl/51lu3RIRSzdY/PCJ9Lq3qdfbBrf0WGP0bpQnnZ/3mdanCAc
TcN2pkFHajfVEOFnPFgXQ+i6J2rC78yT/+zwS6/UMu8zxraQ4KVThr9511r+Nsq1NsTFIsF1xWwT
mPuY8gEbYpOSvbihc8qM/50FtaQL0UvIJmlxvNABhYtNjTY4PUxGrLTbhAB27dGNVVU9nDWQyzDt
WkPa7pY5V6jWsw9J5oCK6s04n8MKZkIurVVpYGqJHJWErz9pGxO1NFNNngoTe6egOsch/GW1Fn6N
SeFxe44d9G1YbHa9ixFHX150snbQr5A48rMf7fQcgv3xz1mUB5T10rGanuWrtwnYnHzCXaY4cbR/
78MvaoOZY30j5fFcOfToB+MwGh9Nvy/i/azN46VWpacC5t+Z30udgAE6XSUV9/IBA7ES3xZPfzTs
IrZRGOvJl76svSelFUfvI98JC8RyHojReTNucWoocAmoTMHxvOQ6e8C/wUvXem8Wp7zI3yk/y5Rt
v1ap2+pcYeopOmJLmXBpCtaAhCtCDeGSnPdnLG4ZUW7WhgpFHZg9uL7fOkgdmHTnDdJSBlAVTVH7
x2U5mmH4OIe1eNS6WR7Oevdl3naIB2Gme9xR66jB70ANj1qbqN15D1+cB2IBCRFcmYdjhbRqXBIt
GhmJM5++WPEoTI2ijxqGvTXNS9eT/tqs8jNPzMu87VgzUF9ozM0ki+VriiMNBlHCac8c98UC947y
2BLoIkiLqbqFzjVtIRaePIm9c7b4hxhg1kSNyIC3n4afZpoJMoebczLaqXxL2v9UZrmPqJWbUFOg
m4ObuJ51le3PmzSL/TzVQdxKx6+CMU0uSqzs0cE5T+c9e7FSFWhBOIIOBxg9EGnhw9FQjl0EZz19
mWjc4f0UGqKrAm20IyxvWufQw9d5O+/px87nLxucQjedJ+RGB6UWAxZpqlwlVXGOlz3fdJlojGVv
0uB8wWkxdM17XH8vwUCbMyK6jg9frNSSWMx+pE0SRNNMKERLgkO2LuFbZ+cdpZfR7yD/eSsmmy6S
12yRP5drlIPnuOUf336xVKVZe9hvGlWAyv2O5JZtCkB73jddnNHjUlm9jw42QBcM72RUzP6rssAD
5MwpudhhPVtiEySbKsiUgwtOHWo4LdpdOz6f9wcsFquNTFU0ZVUFraonCnHVPmAeFJ/osL9TxZbR
7wjru77KmZSVTNr8enCKEE+cVtSnDgjv/MA/0t+Rv89mDBnSyARZVAoWGfyoTtjO9qzxWUZt240b
zeJYEgqzNAPwUHFlp95wXqk0l/tr2WIlAagekNtjbVxZYQMMo+nMd1+sWmRiWZPatCiYnOkjnhxX
orTzMxI/WFRLiUJdj64+wG8KjHgacDxU+TenxlLmREH4MxzEPf33YknWduznsOgDMsINFi7hOdwO
vpRWzBnHv5/lpIJMKvvEMnjnoLlMri5a9GWEprGvIENz10SDpvAdRm940qQK2zM/92Ixz1qf9WnE
mI3a6K31OrIOnm2555WKoz7rt/2ltWK9yJhMLGgXIl4FR1OF2XmHNXOx8+pNiPFrSRGtPafZjx02
JfiLnnlYW2ZWG1pl41tIoZisRFw5hYzv8LkbzlGFMlmXQdUGrBlhknobtC02P5HQ5y1OgO2poXmn
Ch2R3F9Hvib5AR/EtgzENBwTIwxHftEsR5FkJ3UpVy6eAd3FWIVudZPig4hCo33Q7DS7qMM8uipF
FNvrCk0BjhMWmorVrLQEChI2hHRzWj/9kUERuVdGE6bXdMlpNHUeHqtrHJ68EicfXMDWLQYVyVeJ
+0oCg0uM2ROWcflTOuYSGUlremgdrBkUw3b8II1rnEvcvkr0a9PF32o/Rjk+A86ocM3QUiuzv/lh
RGJ86yrnZ1+PrXc/zlM0ryynceHV4f36OY4NiGsnVvxfAbN/aN4ai/lb+pDHBngXgcTpGMN803XI
Tmnbo9vt7MJwieCi2WtiHqL6yuisJtynHgyZTTVrwxgYhJnCqAG/xmH44+L/ztV6mRNeH4PajaIo
uVvN6pMqjeSGRtVrODSQ3GazT3GAyUxvhcOUfxM2tXOKnv3ehDqWqV+OitOE71eSRFXgpIW+xxx8
a2AXdqIKHcv/n8Z5UVrtckB7lSVVMLdKunjtGROerQ6C5qHKD10zD58+Hr73/orF4ahtdA/PZqyr
cuTLT0LU8eXsaziInff4RTUdWwSsM6ZXAW7dMwIE18IV1TfPu98tpaaE/+FHamBOEVv9qK3RHQNE
uZ1Xv5z19ku9oqrmBO7WlKNv8bK9bnlqrWJ1avt8Z+iXod9T2A8DqURZkOYNKrBI92+laNwTAtT3
nr6od7AUE9xDszyo9T7awdFq9qTDOKfK6Z/npzjO218mfzfMmiNF1wZZ5Jbdfmql8b2PiTA/8fx3
9vq/oOBfnq+FcsxNY24Da8yw7oWMCTfYSjLcszGhyj+f932PY/fLrwg7GTIMzPgroOhf5no9PWLl
O594+nEs/rCG/5H/neP4haZeBbUdOSZ9jQbVTp6ZRyYxeqR1VeMGf6IKvve1F+ustB0bal6u7YnC
za7SVvue+HN23g1BLIr+LJAEY9gX7ku45zgrV82hb+L+RIl471MvDi2ZDec4JCcq0HW0GpiLe5GN
/XrhW+uiCGF5f/yt/3rbP3yOZTK4qmuXAJu6wZwhmfoDdnoTPlW5kb0MGcYFl7bVtsmF39cpf6Ph
Z+XGMpPOvhhtW5Q3XTw284lX+ePHQj282Dlqpyw6sJkqsMdYjhvX16tndnDNOrF5vPf8xbS2rcR1
dB9nQG/Mn/uev6dyhlOErD8/3P2HFslDUZVmk70nneItDf3XplDTWQODgcbv67HTRI6x52CTSBCF
GJrO5T5s2nNCCh0Pe//fn44WuIjrwYIuClX5yrMiEXSxnW0/nl/vjctiGsct3q9lKcy91/n9zRCn
zaPvhemJWvLHReIhOf/93dGFpVMZJea+H2p88uM4qcaNzGr1IjnkjefcTviV40Xvl3qoDfg2oPXk
b0gKtQpl8nh0Szvv4y6ZKbkV2TNKSXMfplW4jdKEIJracndnDf+SmBLm4Sg6UVr70EkFJGm92uC2
Jc98+nLFcnqptDy39qpvCwz2Z60JepGRJHPe2y9WrFM5rtKIBdnXWLBdTyg/9j4o5JlPNxef1Y5b
QeaEtcfezcHJ1vpx9Fk68+GLNcubV7nWKHs/JHN6KbKE9Kqmck40NY+nlX8UbWbkYs321TiKsiek
Sm+rAm/xCo4+nnjplAal4dXWrjW65kvcG+rt4y+x8Bf5G4rmFxfrOAxByGbcR/dpJIiVR8ZuH/WI
XfqzMpW47nBcJOetmEne2okxJHwBZQHdpo0Z6maLNZrC36K1S6PH27fKqofOk8VlFiLyRaBpYNrW
lyFSyI9f9526sGS4xGk8H5Fwcz+UAs6/4xTJk16o7q0mWeyckyQktkVVaHMXz0IyMvYezNWNFC1W
rWX5N8v8N4efk/xNnr44pxqppVWzPZv7GS+zoDG74p6UrbM6Ijz9eDb7paLlA1RKFevGHkqW3HAH
URelbJLLj0f/nZrvLsrCUJsRln8WT+/xjCACIbk2Eeg+nPf0RVFA36Mk+VrmXmK9fTAz37j3Zr8+
cUg4jsAfVtaSudKnZhw3nLv2Ze2T+WWVWf1czg1eCGNN52hj6U57Fu7BV1jUiFZhDdsVpthDq2bq
QxMt3si5mjbnDdSiSDiRgoqOPGTvxXhdb63YBqWsFbYQJ1bZe995UROyoqLuH2fR4PtpwIUz3MRu
X573+kv+SdHp0kW8o+9xiMV42XLcDR8jPW/bXRJOtKQha8OBSjzErtpOSIqRfJOyc9bQL+kmeTsS
bDSPxt5me8eQlfjnsrDOKzxLtkmu5W47Q2fam1VWvqRHjbAbmtXTea++WLyTF2dWUeli7zRp/1Rj
nXKdjcUp1OCPbSnsvheLty+9DHFnK/ZRLcOSaNqW5K7ICr+WRoEGVrVoa1daG+mfkNL1/T4qtPCc
6xo/vdjuE9Owp7QfxN4bBocP0xVrPBPUOT0Xnr5Yy4NtFdaQKlKnVZXuZW7vBrKzzjtnLbkkk4o8
Lx9rsc+abvhkJRjt9Yattud98cUybioX822MYvd5hHWtXomJVC3lnyL5vFMllhyS2bbKke4Qu4HS
1WeVtt2+RuvzetbLLzkkMdbyNScQfQ9T7phRVpkbgbnMeTVoaVNmsr2jdvL0fZsQg7uC4tXCOSA5
77wKai/34ckTQyc6fT/kIiQnJB72kkzZ8+bkkkaC+j9q80SKfTu7yVsdO/ZLwvH5rEad59qLtQzE
YVd9FYq9G43yYqCfvm9FekqK8960WSxX1065haIN3mda7T41BNl8m7ME34SP5807+/ySR+JqeVQn
BWUOp0rE3jrpoeOq1woSITDCSV8QjDnjeQts6SUZW60W6ZNkJ5vM6WD0arqJJN5MH/8lx/PmH04s
9mL5zkkqwBY00kRnMQ5XJj5Ot85MrsC6PCrW12HnlnJLjHRqbORfZ9WPf/edD7RknGR9kZGTW+r7
BBj1Rjfn6Ep18f9mJ/ef+4a1OF3Prtt7Om4b+47M3duq1cTnfJqGE9zg9959cbruErTifZoYe+ES
/ivt+A1Q9pSS7b2HLxa1LcnBFjPrIrT6/htW9cUnW+XnuDbTrlnSTWTpmZCrI+LVCktfASZXRBCR
DPbxRwVaOs6bP8ynJeVE80hLnVBZ72O4GiT31X012WQbTSleOq6fDXI7RvTqDjrpwR4RORnJSYVk
RRHeaTjzI3YZs7uOWzl99/LZxLjNmmg+2Aj8DcwWyqLfhhJ3hBUspWTe2fbsJFczuREE4sXu0SoF
Y2796GLQJGsCXzt/7UjP7QAVJaZjnsoMfDLGVB/2bZpWaEmQ6E572+xNQpkiA8OSjigRDxWwq7rL
kiBIIsXMYsATYZr15qLurb4hNqlF9Zyl+WTdNREkzcBO6Ahs424GF8NQxSZmTksN4xLvWsSbcdTP
8d4dZNbdJcVUPOuc8vC66yAt8mC7J6+hGzTcZFKS/r6ZvTWP67boiW4p8jFOHvykJTlGnzA03Gdc
f7H58jznxfJqnMYdJXNzRVqKmnCtn5mgQJmwKh7DEm/dDfEhiQxsV9PDS7PWcFPAZD+ar22wtnQz
6fMUvpZlLWNrRYkfDcRcvkcQQ5c12asxTtkPPpwXbnE3bMQbSnQV3phe7rCn2elIAoqmNIFhjm5x
Pw9biUcfWKVYj3hc6AFRtKY8iBo+MK9IigS5E6ooOeY44hWg3prWGgg4md2RJh7wr7f8uwJY4gBZ
oLGDqdWNCGjZHMPPs2Hp/TWxE+lISF/aJPaFqaFtWRM6oFsIuZPye1IPabmNtDr111adCHVDDDnG
Cvrk99kWpybjNhoycCGhZnMK5pksdkK9w1BtjZoQhJ3C1eWLyGJHXkSDlV3jASKLm7EO48+8YaLW
JqYL+QuhFdPnJFavRO/Nr5lWFtlGkjxfEctuNJ9wep4eCpVbn4epVZgOTMRorzozJYu2zlMt30Yi
I6wqL8jG6lxHu/cRQAe54jZBk8OXBO4qY3ow0lQaQYi5M+ZItjPghBiXpbERjU1XyGodIs2TeEpi
5kblQLsWTXwNUTAvPxEzJv2tTxLbc1kkRbKZJidVX1KUNMnOHNxy2kkPh2Vc+AuSI1B9hhgrFmSA
XXatPpQPnoEz0cEE9RhB1vOGxDc8dM21tLUx2ViaB0pftCN+j75nNlOAae6YHwi6ZEoyd8ny5ihI
GOXao75HrIdsqnFFdelSyrQFhRgV0SvrxKoFCRlJjrGcxs3/Jp671nsYSpleSA+rzv/L2XksR65j
i/aLGEFvpjTp5FUqqaQJoyxBgAS9/fq38o7u0+3TJ6ImPTjRkaVkEsDGNmv92vrZBpWOO0beILok
+W4wuHsp7N7/I9vR+2F3vvdgtU69Qsjl1z2FUz3dFS6O5MOIZLzL0Ee389O8u/b07nk8mkT1GoqL
bWEPvtWbbbxPgdrHdO9K23+g2w+8RqMUXjXo1I3JX49r4V4wxFVhdmCdX9nRGk83fgAz5cfMw8wa
RPArR7U1vW+A4PJUkg8ODlbUt7dBNJGLBOFkfO9YGD7GWnBI2VCWbQSy6aqLNw0x31omMtrUqJul
u6mxrUUP116vGndCi98um4sOpdsGlPGLxyMUqRualZEMxRSYN9u0b9Da/HV9zoVlOD+mniUO9aa7
7iaN5YvMKWbZHRbBk3/K93JxTw7tUsON77avQhlZXc7bdxP8V5foXTgLtlifa1zse8gLbdTagR1m
MPuQf9v4a+oLjaKF4idjJiedlDDW23CywJbQvjTvdx29kj/AcU2QkFZ7md/kZOvpDjalXM+VYXkw
vzgdgtKCladxMq8h+tLY3POqvrI+MHT5Yw4dwyNpmRlm3f8yc7Wk6OC5Btr9L1KlY6arPErXchyP
gd3S04s/M/b35mNlSCmWk9Mlold/hLmwQTG86dFt6X3LPckyWKfwqD0wMP8jVxtDrM1mDWZpUzOj
rY30nkhTGKleijFeI3/6sY2ePhb+8tZT2kLFzmK+X6wQmMQsdFqEUMsB4xAOhoaX8coIVPS5K7hm
A526kcKYl2TqfeOBDhYPOFC481iXZkGDNZiuONINE4BtmQBQoXNFwF0A0qv6AtgH7hVqel85wcQF
a6edmJ0Cg1gU0d2+XjnNjQ8w00MaPcfdbuCqE99t18q/r11tP/noW+MF527cmBw3AhFvFpmiTNx6
2J67YRzem1ZPGNJt81vVigF4CGD9viz3hLbb5rnva75gZUQnx1q/6TV4nuhIAc6CrBSphp/OClcN
L6V9qSxPHu1pBQ3oS/kVpFHwYM3Nh1GXpGzxvsmThCqz1uuQ+JExwFycRrbPnOLUGJ3UTCrUq1wX
ek/+1MjqCTgSBurCHY9GM7525f7hYTDOVnck2Qav7OrIGi6+NHjD27r8bYy5B2ykeJK++70f/Qfd
jjdR5KP3XvXDvq8RBu3ZLH+a2rb3zJtU9FVGLh4hFc2HfZ4zpmTCUzXQhCfxtSRO1wHNWfb6Nyvb
t5Jd9T+bZleJaYb1heCkzyrR35pbyGE1iPbdpZnoI5/as2OvD1XdrwlUK/ceE9mxc/cnBX2bgaje
vA18sR9mz+5jcwqX5wmq2nuvgJdgWA0T1th0B4oQDBXRR6xLlR9Qz4vUFFOQEGyIt7zetmck3+oS
GLy+pZ7ytMth/5iF62XMjm/HsbU/9sLnoS0i9qJqiBuMupif7MSRvHRO62z3loEcPO7yAfZOV0Dk
sy37YwzL6YeYnB+MLDrJuszD0WyDN3wm8jSAIwS6OumToLMG4p+7n7AkgdAL3KXIWGg8ntF+R4GG
lKUPd166oXwIcrkFcYhI9V0VHGijP4yxaHUfZbwjWVg0MDhrYd+PAHa/u93Q3e2+YWPSNQ9uUHT3
rk0wOY7VxSNQSyxftZnpSzOp8QzFpj27b4OJf6nXAu9oV5+5GXu3UIzuS2G8MEEI5LWxM6vwgmwD
5RTXubXHq2faierEpR/zF/ivc8JQTJUoC411Rf2aKgVt/QuokYTH8c3V03enufL08Ixelclrl1Ez
GL/XLdjAJjRKhupwEZ0CxU5rbKF5jzYzeHAs4XJQ7Mvbni/o/0QznHbpRIzRMxEC0G5aZLLZ9vC7
XNhgUnMCpZcsVSBSaRNIjvVesbdo7+PKXiyOKxWzCp5r4cDQxcfaJb1lVCe7x/2wCfh9juVBBScs
SOx9/uAuObppbljgD5uwF1ViCTvsT2u/3ngS11haK7AcMKiDqywU36S1WsVlKvZhvXcdv4wF+avU
pIEkncqRk2hc7LiLnEuZW5BHm7xHM1x+lMpFzy1FcQibwEpXoKAvXRN4Sblt68A/Ygd4v5zcnujo
c1Ff9aq78erpft6ir+Ve3Xd1fQEOSidYVI7yFawpNMeVqfgnALmQiIGqjt9oz1u2xFydemK1tF9s
e16e2kJtMsVcxOHgOW0EGy+UVlaTUitv532IDtgFrLtKIiqLfQGfKnGWFXGZa+iIm0bkEF/QMEEw
PCo/xk8a3OYMzX8r+hVYH5H/MzQaAM+LadzqPcxEGdwQAHV3BgNgAmb1sGQCz/NUDJemGu1zUBGk
KWK/B2ds3KwztmM71PUDItj30TGYOm/rKAa4HHQxDdFhMpuKy4su3STwYGONpQcOzzXNS1QEnXXa
3doI4g4Y64Xbic1oW+Ntf/CKbscVNSL++n4rsj2XWO5tDZB6Vk5J8Nqhow/RFx9K122TSeF0pYQG
GJCBxgDGA467Lni1KQqeFk0/SpfPIMLQfyVcoACebZpnVzNlexblFXXFCYo+xlP7qbd5T9MKjUIi
t1r/rpyyt5PSKprnHM12bHrcwWJGaYFM52vfq3PvBepxV+uURdOap5Xex0MH8uG9cevptl3CKQk3
5OzTtqOXtebh0FeSIGiHs2+RtPuq7XY4sWtoqFOtzhTndQblvMRrGllPFjEFoeJmaPhdQXQu16b+
Sh+qwgJIOB9HFT6ayR37R+5o8x2zvpyL4R7qkQYZ7SSumnnEcxm6X+Z+7H4vo16STjU2DfdOZWLt
boMztjn7Nu+A3JVrZz4jBldHR1kmQ3S8+FYwFPa1RRKFFkKp2Fq2oI9L3Ta/TIsrbbTPL94KcFD2
siWno6tLsfsS8IYuXqvc4UBVbYPzYQosA5ezVPLnUCzNF8qQ9W2/zETHwTBcbNTevGIFBvYotIzz
dTAgXeRqXJx8lGdtNUFGhjZUj/3STTJTOvADdmxmFJLebLN8cwuRhovOXxdPNmHMshzfIyyQbuKG
VnNHa0r5FdaH+Q1PG89O9JV+dRzmVrCR9gbBv29RJbWrN1/rPp2ja3QNmtXf40CP/tksBv+mm4v2
wyso9HPPIW7iVhlmeeR1/D+BHxkVukQc8x7y7QHLuq1lPd6tTmtCZTV8IxnDcVYYNA3GqpSsc+47
vhVQA8i5PzlrxP1lGeYLEqPwnmyA9R1WaImVV3W8zPApK/y0xWVercZD8Ov3rxw6wPB8f1iBlXkL
8DsN7e5YL2ODUiLyzmxx4RdIE+rNquzlFk3jXT6Ygh3BhTq50ykP6gDwYKrwu+yJ2636wFG8tIks
p3tjRCZAEB793hYsPxlv5SDvFSSpIV1WuG5LR8IgtnTAkWtH97wnP3TDtR4G1WO7MQhkbHLNPH+K
GiybLTucCHb5YiHG3WtxAnfWvMHku4als2nqeBhk62TQGOwnK8Ct9j5Xnl4P9MZBzQAA8rJSE06W
pTQfcSqzE8MNLadULSjk2QBH+6ON+u3bYhQzzrumiQw2NizFCPUKbiYgHV6EV26kQRwDq/2MgPoQ
OsiU4dR5w72wBzGlS+hyGyQf4sGyLQowusBxtgOkGXqG/bFqX/NuH9JA5k1DhkVu+Blxy+6YIH41
BCJJW+U6E+ws9/D9Fb/P4HhlkltFcALxu13yKFevM9WlTDjufOP14pUOpPCmFSSMUIKgzONN3+Om
JZHTl3mXNvAoz7AqFI+otItT3ajiyDki7+a9HlPUJjodgMocpFlDpTWgNsU58IxsrHt931FkSgiS
1WuPRZUh0BUfKNO+6VJ03fUw7MkymHb9QZp0hoxa9Ee/q9FIDEudbWyYuMPG4kyOjevdRh6V1IuI
4nZr7/3W65+kBR02EL76UuZtx4STH4g2EWb7ik2cro953pHSV75/2GpjP3SKHXm2wPdPlu9kdc1n
z9OEIIgd5cELJxFjDuINH6oFAcleOiq12GTTwc6tc+723h/P9LwTgVJ0Vi0XRz7wyVX8SWWb9ykR
oJdZU/nKvdU+9GoKnvwgfAh0W7wZu/42uZL6S6VSr/aHLFqq/GWcBnluqqoa42pdclrDx4ULwwg7
f8pnLjsuKtAbMToykcEIjNRe2AUXgMxk7vTdlYAf2wG66HEaSRnh5bii9NWP2YN/NkSruGEQ1z4o
w80PvvSWmLmU9r0YJAE1wMYESpmX7paYMh/Y85PG9vAI43j4iqi9OrM7Q463SVTsC6hlvNL3kMJq
cIctENAKkaoLB9Gl04w93K0uJU3Pb21XZprg8xqNMXBdDrjjNTf2kVoCu79KuTZ5XLbKp6oNgHWG
q8hWYf3y/cI/jppXpLS7k1xtTNAOIRgw9Tnbxv4PsJn5e8il4uK7W31wlYIkwKBSRjWhf6BP+SiV
twLKrN83qMAxe0h38PCkwLv20FlM25JV0pnTfORrmRDhj2TmrTNsrseNkOvYD7B7A6e5CVz351Yv
07Epwwdg1XyDon2cSu8+cLkoLoCy49I33vERm0c3kmRVIUDfz52PJRvMcB2rvjjmhu3EYzgt8RCY
+gUg773lXAMoT+I8tYw6o0vpm2+UhJSh+nBmmrmtMfhRygYXAY2m9y52b1bJMDAxsE/fKpuYO9jy
h7pUdrJsDQzrwo2Om9YqKRrsBmINtyOS5+qO+ITflMOBJuXdrDPSAERdjcddwqwxjTMrMqfIjgEl
r2FSI7aHyqA4LsLQAnnc229I+7qLiQc2HX1bx8QPGz0r8p1RbjJNq/KyQbsP8KMIS6V+sdb2DTVK
Q8TQyWQuAN8LUejDDOIXWUH+ATHeAXbqZvOeh/cFVLuTMVtPvRWuT7nrT5mYZyI4gYJSV4JdtQ8P
RrFGKc3K4Qkzh4VWWb5LfOmHq4reSbwoN958fgRS1bN4Cf38PPFzx5Gx+dSuXFjIbs5+0DaQy+2y
O0C9fQ4pew/wu+NdzJvmDK/Cy+Ru66MZKaQ52mRL8vBrkhBvuvNAb/FNF3VeJjyUsWbTo0JeBsqG
kDmGxFPddCsNNSGbdZviG9HOBzGrugyO3O5bZ8J9a2zbDa5q8QgQZeD8G3e+HJli4F/G4jn3JFnV
3VQ4b/0SVg8jSvn1mivW67eOfgBofzrnD1fOvd2j5JjphInp9Jg/mJM2RRzIjkcF1o7DiWT1UMvF
udR5xLk8O+ZokPISwSO+gqg+rp0aa/g/k5RkwfP5yRH70BxWqQb7F37PPjEalFEX7S0QrmVObi/O
bWIdHM1W1NzXCxDTWyyydsztr075ZXuWIGeu+liFH4nziFQ8OjRrpK0vsxnJHxt26uDNja7hRbxU
XnjfaGs7bxKpCmEKB+DHWFezfSGPPgdI77np9wFNnwdUqHyHZZ0Cl1i2MdEHWzPX0Ws67tVvpqBP
Ob9cOvAguN8Ky+wZVgyCCgZY2+IEXouizR/NvG6PkyG5IzuD4qo51XPn3JW711+AUWrJQvAeTXMy
J/C5YyWe1rJGutDwNO861+2ZJLCtER8J07TFBfX62H7R5sQ5WykkqMfBcaE5q9Ve8/chd60+IwVK
faUau680uiApcq9RVrxKayhOHZFA82QONpNX47T6D+4VX4kDW9fLIQhItv4aRlq8b9BbDntabDkX
bGHs0/zHUjuHMGvEXw5hWfZfhygqTlNeNc/KafbmJgwG+VBwKrEwfE9059Hoy5epAVSeutHmvoAf
9r/09oKbp5iv0UVRBgV/7xVWHXd+t3iaC2l1hWmvkftY+6P1AGy+KQ69n6ORnca12dLON9fxHAhX
qjvO7k6d7Lae1bm2S4txY1oiTT3TiSTLen6oyBf8bKxR3mKabaloVXBC44bRiRBfx6bMRHNfEvHk
gxaOw6WSMq0RSOgTIDeHJKlXMMa5Nt6XhZuMc56GwXCOhu83j7Y3zPxOU77tl4iz+rpD5d0vDV7r
RTb9BK64tte0aPmFqPH3/a/Rm0wj5dptG49OXQWnGjAIOaLG9b70IKjln0U3UseEjt56yh201Fcd
0lwlebA4SeRiqog7JvEWIrU2/1ZOjRZ3aqc4kUZ9iYsB70uvb7Sh5CXqOnVbGUKZGRNmLcTkYcn9
x8Af5qQyx9a5bw23H9NN6KhNWkMgcm4mKMdWLttMD554RijmHKeoU9uJi6xtxZNnk/CZ+qg42xWH
W0ytRv0pQAQ1sYhgHJLX3pc0X9T6Z9r64Iuwhb0dJMW4i2eJyvhTW+SPMwGq/FeuSlkeg3HoL5hY
ECTRyBS+mppa4+0GUntJWme1xp/NVvogyEMpl/4eAkljnOHGm86TAnMqskUv8LTrurUv7NXBfGkL
7ZuQ4BZo6BvoGC9ZMQ898mN4ilqLifHDr0LcZxJieZ/W0nuel6lXbHTCIsNgoT5pHHtsTpPfzTpR
xGI0JnVLXsqb0c1985dJTtk/NNtUMMbIUOQS/fQoeqgbiied82QYZIBSMdpV9airnRLhytlz9DUM
suv3EAdwmUGVLa7J3inh7MMNqDv1Skvp9paPW30Xzkt4mOp9/kpDAgnsgcP7Zgu8oUlMfuolNjSO
v+fane0fmpDxuaVW9tLOUx2dKww3XO9R8JnPvdcPd8bmtXXKmhW/+Q32b4sMveDkQbBaT46GC28b
yn2YVrmBnafOLmpul7FRS64Sdu045dlQObkmcvuiJkIlYZPirwleI2uYHgj+nUfKQjnU9VKiHOk3
ANZvTruWYdJHu84TnxTuNdgo5uE3I56zcXCsEkVJNNrRk5DTfgy4GQBgF1NNtnxR937kUUBACHYw
F29z2DVX5pxMwTReYkqvMs6jFVglZdsOlyApllYZb9pn8i1u0P3kiTamML+lmlxPj1sPfyeZEIuZ
P0uoQx8RCd/bMZ8DA3Z+U7s3LaBsuvvJW8tkJYVESVGG9iv3OOzPWyW9l9EAwbJxA94QWcno1WkW
rrWWGtsz06V1/Vu6NbetQffXYi9VgZO5mjt3rG1XBMKhV7yUndODbzRMke1+7mLzmqnMx/OSD1/Q
me7fI/43j/fCm5wY6NL+a1PC1Mdx5K3NZsLU55YsBHc1Bb9+M5TH/3prZ10K9jC2gC0kJdayT0vU
FHllJpXcOgcrRYV1UiMO+rIsRfSjlorwXdsLliNnEV+svOJBoLXWMnUoxP6s6RpBPsVxgBBgBESf
6XDidue5lFygu8M5XubWja/E3kdu9PtN7+3BzVI5u8FvsSjE3lXn5DvzXJX126pcsCSoJ4W6OGqr
dOLRSP5L1Hr8aTctPivK63o6Myvc/O50LnNsWKSkD4PFDZZMc83Zi2vN5Kh1V+u50h2Jayto+zal
nt6A9Ih8tovaMTiadir2OZnqMppRruXRG4m5orgpFPsH6ajGKE7003X0fZYgmjNS5dUfJGzdD6xk
HAFUA9dfM+KCOfHMdnmyAdmEtxyeVDNwKFINdErLIY4dl7Nh1B4evEZMl763pAsbHlhtNowbtSML
V9jXlgqdzRtN5+ORCRZrzxqzGn55ZD5/GjV4t5soh4ufboMgb8zw9NWnQ9OLOJrOihUFA0YbJqxZ
y02LK7OPMHIvvwLLr7+Pem7Ny17nKjzkVdj8olIPemyfoipxVGj/ul4/ItRoTj0nbZMvDyauKZUM
3hJJhjZt9npE668+7s3m0FXhVB/zCc1U7Hp5qyni+SSBDYrdRFuBJINdmEutsj5niBqNEQmwjOi8
fl8pM8fsLi5V7aFuD6GnFnZauep7NmHjBt4CFd1wXn+QN46axHKnncSkmbdf0EvxxnSwsniky+yb
x97CoJssnhEUJONgW7+Ujg8Wjk3WwUyPLI5ubKuUX4NlMl97iP7VzwBrPGWpYsfsHhTIT9N9HZBe
THUb3u1DMS+p1eXjvSei+cdO7mBnDlxv1qHpF26IGvkpBeLFC1/zvabMoQLPMm5X3CZcf8kjHUaM
ITdMT7vNA7kr0vaNa8nwpGXV6FvFn7+xK0pWhAjalmpG1dLs0WneDO7l69rQyG8sUzITZ2ru2Y0a
f8vQ4BLWDe5ax9g2LO+gw0j/mnKPdIC5946buns9v1A8XpwDSot5PlBxoDxl7MFEh4yj29eV+Gk/
5ggDfuJb0/D5/ai3sxn295Dku6urJ+iXA3UJVZL5MyRJCV5rKP5JXnU09/JT3A3KKm9bt6bN3VR+
jrjAYszsPOztgKfHhEZ13OfF6bJQ6OqV9WGaL3O42Q3PKezDdOX6bSdIThsaSrhmvIV6t6LTCHCR
pxoS0cR5pYL+ed12dyQaVUv7x2rrLTrwT/Tf2NyiKhOyombV1Z1LW0aA3zkz/LCp42DRZUAHjyfd
g0UFekrIXzQ/B2ex12zgTZhjcrmoIMyFSlbmFqPfpMLweaxYlyuC9mDffhZW4Xh3Vceljesnwqtr
aspfp/uAtPsNEk9+ndWx1ZhVBQWPo7nl7cMCa+prmAsiZTWO7rviejocBrpC5rSrWq9JJ24h5lvU
ruPwZDXbEtyIbnGNndIlzVsHYyzAugw4UeuvlMc1/6X1w/qXEYjGvKcKEC6HDUPZ2BCRMj8Vkxfg
YHJ8R4dvpSKMoONEzO2l2jhd0qjGH5LlIf0e4MI5aO5rCuEG9ZASvrJHG2Bxt0mDjdOpjO6LW2n3
vbHX6YNG0OUUqUYEfL29oZfAhmB2XqzarZJtq4NrYW4L7Z9C1lDwuCES0e1Eezyho1MqpnTj0dzD
OtM7SNKUc/Jaj6i6x2bcu5dSC0rehmN3971R8kejaxKCnPA8vXZGUd463dq/bogDylQbdr+jPazb
b2sRuA2EavwwDPMvbKUrjOqVEL22lyQSHU1l5jwVhHsLYPanwArM9qH0dDifGLqlN8YYy8ZKOAHa
u1DLMIx95RW/yMUseRIQkpMAkH03HDvKNkNqT2s73k5allgHA8+Il97m8ruw3aZsUXq/4dznfcY8
RywgfRLGtPNFzwvd6SqZ2sAsk7Ji0gFx4U76qnGIVS+RliaJ6W2uu4s9TFwHuXqy7YY7Gq+YHFJ7
lk3Lq11bhst8IuK6O3fequ1YbGulv0H4CP0z1UMOFRQwBIhkYi2dhWE+m8dga+cqRSdqWfczzyI8
Wrktoxglyjh/ZbzZJwAtsZE1HBvSF4/NolBibMU4vqx2bT21oaMeVSiW7zwqwmKPsYHpHE4bjpwW
vtl3mggd2hR8b9xwhgytn1ELjYxjvTn5b4bwNzPBgAXng6RB8GFFxUZ5VOmVZQf34nZw4fFvnqR8
4k8oWhtb2R+9XW1fzKCW+tXqKdudhijnI8kxBv3pKlCd/oRMZrvJmvOzZQP+Y/+mMLW1PoSl2f+Z
vH77Gapmzulwut7TDfaC4jA1to3kZDMVaqbAsVOsn4XOjMFv/mDspe7tDy4CEA5a853WwZ2/sZZ+
E/tTPhWJnhr3tMlcU0sI1DF0vD96XXRNw41htrFrGxx6zjBaTYw6cHNSRa9H+5iPQyjvbJa3n1WR
XbxBJWq6l3AC/8zSq3MvVabr3BCBdeYzrTJEubg3PfFnAcxzXwQIfdO9Lzjn8OS+mbPr4HXd1trI
dC+2LwG9AzNfouB2UhSNrDNXVm2R2s7uBeiXyp0doXNEk8ra0z2OOp+Up8U5JWKoyuSealI5+Xkc
DfVuUrRc42noAO85HG7ecUa8hDtOmBR1FlbjTWma0ZrJMXTufNFVb31rE9SbA2V6GzPOTsPfRlVo
2R0bgydXli8gQTfnLI1B5FR3ujw/0eiyE7UFFsyXpqAm+ZP5ioY8csTrnLj97jkX1Vy/Bdf86rle
Df+pwyvGMefw+5i5TLGHAS8lKROeW0nTWA+wqOMxkF3NxLAgWNpXJ+jJcgEzOSljUneEXONymMMm
D/kjI+unk3vlS9s3OfkL5GEk9kwUiZw7pT5cHdA0LKC3CjPq1OGbmIueMn0QdIRi+AI7CqJe9WG0
5vRatdeUEm3fMFO02LU4qqIlNSlRofaHyJr7/iAmIyhTh1pCQd8K5tx0Hf3+hfkDekuFHPrrc+ea
/1KFokNai4TwKfcclnXo69aMpcvUXSxoJ9GpH3Xlb+K2EXaJ0/H4R08Qroe+4KpNxtDeMvYIsvoi
VMh4gsFwP4hcXcpYeentKBwr6zUn7CpJH1qjQ4a1tavDPgbrvfZoE0yG2R6+L/RDvuUTBinyG86Y
uqCW3KSbO3dKGjtXY4qhjBhlW5uJ4hdXSHaixXK+BsZI0hiY9nTn43WVR+5KxZDROCpR8Bb13lyE
7qc1pcbjUnysWtc8WcSOMvU2Awc2b3r3R0wieJ59LqO0IoRXD5Te+VjD6Xn4u12JKPFy6Z6NYfG7
m0htfhIVzExlY9eQhVsYuK7TISzs34aq1i/7IAb6mXqkq+lE9+nvyp1rhHe+5+JM8gQJtGlfc5XZ
0VXztKp9IJViVeWDoJH4+uj96qcy1PCRtwELyZw9mq9aCs00uekqG0J//VMO/TATebXBGA9b3typ
HOhGYkydYaVRPon54NhB02XFbDQEagQt/oEE1zocyjmqNJf8PWiPi7l2K+VVp48Y1290cJ+HMBZu
RTmyK9lIbVfKhm5bUKNWtYr7ZtmfmxDy+z2EpNamkOTa68FUMho5oa+hdu1NhZug56ua15ru0fXv
xlDcT7MW+eRZfKPoOgzRrkTY9Kz/cJG6/f7vTeX/1BD/aTZqgxq8riZVitHa0Tqt63yLOPvfaDf/
Aw75Tw3rn+YcmZgvpnIrzaOfE7CejYJVehwjWgFiVc+iS2tQ6lw2jGr7wWW6/Wl1FSbLso7m5SC4
YtUZ57sOzqtn+H83bPY/zfX/a8CWKmLZYFPc2URoi4aUt6WWzP9leuEfZlc+kwMJ/m0VemRMOu3W
32S9dD9WUubwrcau3WPL6kg3/dVP95khWIgOH0jk7Ee08MXNZlSsO7e3v/zdp38aw7BMZ9GA/vaj
vTGE6TmzecYOXaZ/9+mf5jAiXZqFLf39uMnWzMzR0gdp/avb5B9e6s8QwaqPGjOs+NsbK6oRB/pu
YMe7J8W/jPj/0+df//v/eoOQx9DiECwbtu39h1nN8dTpp797MJ+WO/cMBw9nvR9Ziu8yirJ8Jnj8
u8/+tNbbbppojb0WAJVfpba2rYyv0Zz+7tM/LfWVrgqvNSVKAaK6m6bo+kO3u+Xr3336p0kq5OBV
SYCxHbuhL3/54HMfeqcRf0Wz4Ir8aaTJIC4yS3+g8aPr3Bc6SlJZRdXf/O18+KellCPrBWbZ8eHU
sk9b6OBLtf+OQMOnf1pKHvkYL+id4qR2QczugPt6r1QX1P8ydf8fX3Y+/9PQcThSVQCCGh3D3jQz
JKpdEtTuX01x8umflpK1MK3TjdSo89J3vy2rFR3X0Njf/vtbc30G/+f44dM/raa1zu3AJTl+lI1v
3Bar6taYyHZU6dJQZCLNjZIw/e//1j89p0+rK+rohgoNM2TnL/10JT48FdxYD//906/vyn/6Jp9W
l0U9yhrbpTitJlH174DOq/Zi0VG+HA2T7usMBPSiL4HJMN5//xf/6dl9WnFDTUoWbWN+LA3meyg4
uV7stGXnIl2zQkUG3J+Lv5rCjD4r82bGEirhSeNIhwuhgYiWviJfbA7WX219qOn//x1b9GturmRs
jsiwQ+LxYMSDjZObNMp/f1r/8dcHkPVpjaM0svtWGvlx9vPy21Lr7cnszegvn8/1N/pfB07nIThd
t9o4Dl0DwHPeLGSx9r8pYf7pb/+0SvZ5LRfb3fTJMLfpwduo0A/XYsnfPZlP60KRnfFVDsXUs7z8
3INrvBvHvzzqo/9DyCqq2qOGz7QoLr2V8YZS95nrdO6/8FKuu9z/WXf/j7Mz261bydL0qxTynlkk
g0OwUFkXexD3tmQNtizb54aQnTZnMjgGyafvb7uzu4+YR1aDQAGFk7YpKhjDirX+9X9819UqEA28
TLbt8qQXHbg75Uf6G6Z4C91ViJY37R1I81deWbKYdReQijlFc5aefNNyzmaURtt+h7VHVhUbgQH5
Jj/RJ1/uHNPobwpt2o8xsvOfmz7y2ilLLT7VDTalk6NT9a73veqqbPv4edvTV9M/sjVkMell6KZx
vL2qiskpqXlUCIC3/YDVGVe2g9uoiR9gdv7wxIWj/kChGbnDtsdfFt6flm9GjojFG01h5dTzLS2f
E54jYNeyq23PXy1gcgXzgNQ+o9Vh0dSBZ5Kl6PMq7433f2URrClu47Qozyui9DI9q6vBdMzigPOa
O+9reqLe+Miv/ZDVCee3sS8KVPUn06oTcCmYgER7u2gQqNISKrZZXgRrsywHUbdpm2jLxKAcNCaN
vaclfBOkQlKnfvmlc5r54npqsfqie5OuHNRFH4us8b5s+tBrXyt7DKjOVDx+au3nJsHzNm6cTZea
YO1qVcQaGR9J4ZOmv+peXL7ETLPmtim0drWi7dxZuhYP6cu1ddlb1TxMe7rBhscg487/xk955SRb
u1tlsbM0ShnpyTMTxLA5qU8Sy4aQm8AMfN/VSjYm7SeZK5NThjD32AyAAMfJ3m/7uqtlrPxEAhj3
kpMVz30omqjdTT5C1m1Pt19OTZWPGk6USE8DOT9y7HSP03+f0T+x7fnr9Wu6dtEabgKf13icy8C4
sehJ22SXEqxpa9jn2VSf4vRk15ZxsiquOxAmxOPvX936a1+FYO1nFRu+FXv0eJz8paHYGSuJBNPP
MTkdG4WRQpoMzrfu0vOAzj8znufSMtHHzBIb803X52BtetXnhlZI9+LTQl/5s6v7/LaKM//T73/D
VxbG2vTKEu3o5gBiTgWCh7Pf0SaBpHXj+bZ2vfJIqk4uPV0nUPbBtdCuGwZz/iYT87WXX53OmDUK
DIT45IaTBdduDLCkH6N6C3FCBmvbqylq3LhRdXyyguin283jznUg4W4b9/WS9qaesgJX/2bAbd2M
uPpPOnlryb1yZK6Nrcph7lNpmlEYVbBWdl5QRrfUZSmBUsPrxLaFvXa4ah3Hpgu9Y2bqYorDjMpJ
h1Kn6N44+F/7vKsQG18GLxPxYuBV5Br0K14qVDo7bPoAa4crJFJYC1eDES5UrfZF6WSHbI62raq1
wVUzspVmkofDlk8Oba3y63qmKXjbq6+ulG2h9GhlRhAmaUORflrMM3qcTYgbiVT05XFQAmZYaiWD
cOhL78qnKnUV9W25cdgvM/ZPEW9aem4h+io+0ZL5Ez+PmuKZtdGMem1uZWcj1phGx7BXQULnmJa7
qa7S8PfD/sqicldLVmBdSYv3Qr5L+dNM3bmN+0M9Fn2oornWGwdodRrDYVg0dFpu9J6wTzTyxEcE
wMO2WM5dncVDVjciyOog9LMsoy4YxKEu7eoNk8PXRmi1YOnH6PGAiNh22kvPqztm/bSHszfau6TC
NG1bOLQ2sYoXWkcTqNHhpca5x6YnnOhX27aprT2sfKyrQI6nlyMrp2u118XRj+QmBqgMnNXSTats
bAyF/XzrWfpL69OCidtHf//7GfrKhrnGpvkLyN40E1GolXbo9VCfO4xgNo76auXWyp2qduHh08WQ
xCmjJyczvm178csv9KddIRow9oqDIj6pJcrPQsTJjVH7/TbT6GBdKg1m5E5+ZUehY1bfMXU7Fwpx
27ZXX63XXlIzEWkahIHO8puuregBMVMLfOW2569WbHMxjsGVy8BjcHKfotQJnouc/vhtT1+t2Mpx
NK1+XhAuEF1vCjJlp2SwN56x65pnKWc9TxPHoG6c9owKzkCyYHdv7DaXA+kvMnDrMidlKkdbtE+G
YioF0ikh2JStzr1SGDwdiiTfZskYrKlpdp5gdFq2l2MlT89RijfVkqbbbl9iddymE8NtR+z3hbKn
sM/pDRjevJW+NkSrNYsGOTMopl4mj9l/xfDHQmUxzqLHoguM743bTGiuN02lNUEN7ZOgHSONwqKx
4r3jBHQJ0sCy7Z63BqZ5wThjusUwNX5rTzsiiOp7Y8loW6wvVqvYLR07wCYALEgmzLOHRdF3khLx
tivcmpQ2o2AbHRRnoeN6H7LWrPcUbzemiNegNB/+GC16lLJsmTbHdLDSQ+EO87bpuQalibTyChrE
DfRoKOuyDodZUfRik+KCPv+X+36t6RMeaSgl/ymau8gbIxQ1dbwtvb3GpJX+0irZUDxarDgaaRKr
CheDJgtLid6P/Gzb1LRXK5h+OIcmGuaONdrRXiSxPk/AzN+YmZfI4C92OXu1hBvd1AGNEUaY9ik9
ChPhWn/dx3ncoStMnGRXdYVBNxw+89kb4/ZKGGGvTuM+MNy+SrURJtie3gcobk7gwPSH3+8Tr/1C
6zC6T8XitH4QGqkERLDM7qPqPOvBJJgz9zTaqiezKKY3EqO/KE5/NX6rld3IiA124eyvzcZL8GcT
dXSAI1VF92jky3vLQ5F5boPOtW4SIwUoiS7QDq5kLZbPxVQG6R7dXBEc57wyxw+olpwex5UkNQ+g
djy97SBew+jabibFFyOIw1rA+aNFsY6Hk9/XT78f9Nc+6eqcv/RiWhbdtWFgxuLSqxmckI4ZD5ue
vmaLOaogIHeaiJcffwZO9kODc9k2MGuymJDZiOyl57JrTuXJ1C0tjHGxMUFlreLxpjRlF0NqhHow
3nmF8RClyIy3jcpqX0Cr72I9MwZhoa3veEl8cqPm57ZHrzYFnfayFDInIokGpKhjMZ+nRm0sulur
9e/pMZ36mheXVvc9tbPHzGvfiNlemYe/5IB/CvTnvKUWiKXZRdqf0lRmauRGwtx2u/1FevzT0+vR
p5PfrDhn09r5LHwjuCcB44XbBn0VidPe2WustIKwijFMKC168ZIW+6RtT1+t0AmfCpdqeIDPR/uj
V90f8xhvG5Y1LYwNr+hQMtODwCXr80WjdrKBwGw7/tYKKZkkEdG9MkILz7pPaRJ1n+lj97dFCGuJ
VBZ1FLPsgKhSev178nX0ZHmFOG4a9LVEKvDjCjplJEOzrdyPS9/Wdybpl20TZi2Qsj2n0vTNcNnv
axqdjCAp3vcK58NtEfdaIlUa9oBWll0g9jy0e7BObj2cL98Ym1/kyb84OdcaqXSkIop5G7qrqS+/
+2gRivfLUIs/EmPuFEyh+d7GxwodRPmMY9lIdzYC/qOdRLOxn4LZBvzkLd/xR8ErwHOG/IRTjJFe
0YVI80bJ/4Lr69K6j2nXSeeNt35lgzFXx31WTO6gplKGdJ6R162NoK1oL5mqbaG8udoEpskYyjz1
OepSZ7iiFo19KL07G1fqahMoRBNnehllGOuUuCOIb1Gub8s9IVl5GWzn8nLnm63o0pxELxRa0l3p
LmrT/oVUZfX0Efd0mZFJ6GcHd0orio5mis3YloVKffXl08feRwVMb3RIPuFi4ZTIj4nYSCei1PPy
6RSaMX9QA+9uzfbFi5t+8M7YJsIgo/7y6b6MBR4/bL++b8lnM437K1sl0cdtI7M6rAen1jRZEU7n
MW2wNk5mSz8Xh20PX8XqaqSLtrSIBHCSLXfN4H3Ul/73bQ9fLdXOM2qsrInsDMixV/7QqffTMrif
tj19tVDFmNg2zoxEvMLJQywx1Q53l7d0d5dv9+97I31pL7/ptIyG66gBDSRt4J9F3xrP9jIY1w3t
UNtQHRhuv/wZRlovHg4VMpyKtjgrt+puatdV21bUWvuVl9Fc1Tghh+ng/eFYxVe/bDbtwThtv3xx
7Viu0r0i8F08/zouevzAVG5uijcw23/5dDlabePlBHmq1MYVvKaYhKswxbbuCSlXyxVDaNH7RkmY
BxT9YJjmDUTdt+SmrwgKpFwv1wKNkWflxNZmW+DkJicWLL4XFzuSxdNhIQyavFrsX4YzNMKiOrp4
d+G+VtGwtW3hydWqxlqFOzGeUaE2AvNI0abC+gN3qk0Lb60JMwavtSJjkSHZl/ZZ9/NywqFp3nSB
wFLs5dcvJ4veecm0dYzi7AW4yTWe3lb6xFP/5cPn0bDxhiWXXyeiO6jIfhzwedu24NYKMCPxRtyq
yY/iN9JgLjrVp8lTb7UX/XXcA+vx5asvtbdYbdQR4zcx5jB9aR8Tb1uPBdC7lw+n/0F7pJ18iK1l
l0PdTHGmj+oS0simObMWgcV6nMvRwRK+puN7j86s/JCUef+47emrFa2Moh0Xu5Ghi/PyCYlLEg6z
aDfdUIC7vBwcMnFTjKFCAJSuTq+ydMQfqJvKjbNmtVYXmMFD4PFdXdx7Q69TcJ7bRb+RXHxt1qyP
4MqtMYKkO7325f0UXBpAPTPbdgz466WKWMZGpumHWJtnn5F3iwc9KLUpEJdr4Vcr4KyozPPQdy/p
g09z8ddA1P2mq5tc676wVTa1MhNORxnQADv10/gVHilx86YpuRZ1mZ3gcoWvdyjxqYuPKXfQGJOc
Ov6w7fmrFStwwPVxiKOeIQf3a4G73KOalvhh29NXR3APzBMAQMo1hVPpo+0X8h63i2XbcvVWy7X2
HXyYBPFyZNfNLtMdfnOj2pZnkWtVl4e7CtiJxA9rO7aOQTkbN1jHt/fbRma1XJsoEHmWOH54UdQf
GhqJD1grWdvm/FrWNVZsv93lfFJAP7Bmz3BQ3shtRnXzch9zBLYW2cTNVsPcBagW2Mm5bLva2Djl
V4frGA/5YqrL4Zqpp1k1X4NSfPv9qF9mxl9E42stVx5NZdHnSxT2bVp/rny1ZGGAP78VBm2yMapd
a7q6pSq0kZEr0jnxWK+APTmZ3laIx8bt5eiTmWsRSnp+GJsi56oVVGaHZ2MWjdsOkrWsC4eyOS1r
bhNQcJrdmJRhF2y9yrmrJetMotLD7Muwd2SWH2RUe+CKlHTyjW+/OmQhYsmibyVhHw6mu0aZsMoC
POd+P39eOQbXyq5cIA+RMTuOMvJkP8j8i62NYltixLVfftlODJlqJqJtDMnbs61Q7LVmtilhJNd6
LmxZC6zsSBj1i4EDX2V4WCy3b4HlfhVZ/mphrdZspGevKCMdhGkeJPGpy4qyf9fZ3nRnSJVH76RV
1DeJUzRP8TwuAxCCDhvMyCjNL5grBaE1iL7/pOCAfYm1GtQpciS+Oujnvk8RZu8I2ovp++8/4iub
wFqlUerMWLAH4djQxfjJHQ0r3wHSDFp8oCfjy+9/yCszZS09w5RQjOUywS6qaREEFAATaB+3EYyW
bT9gFce7ipe1NbHqVOGlbc9u9ez04za1t1zLz2RLajSOsdt3muS2caHboK993vbmq6Cgm2fDU10l
4Q+5y5Xrp/7nLhrFtnufs9phpMVpbaJlCRNa+HB3hyHm4/mnUJlse/3VDkMWxC6UalBC9fXy1XU8
94usxPhp29PFy02gyHxNoRvdpZyW9NuIg+m5i/CP2vb01RYT+bGNAD4h1xXlgAniDEnwrslTOFfb
fsAqNphtv52CmtPJKA0nTEVr49CUvrXNvLaoVrtM3ACojAb0nPjr7XPq02rptkVMawVaYBb2gIW6
G0aNwsC6bd5ZKRydTaOyFqCJpJriMTLckBZlTcHBah47d2nemDKXNN9f7L1rYVgB/xesvfZDW1Xu
Wc/C+WH3bQflxK2vKvo06kV/TAaobTihbsxVrw0y6IvHqnBp3FAaGnfk0pETTtpabytZybVIbM4d
D4vEzCUXnhN9SHN2vw6FVZrHbZ9ktc6mBo1HKhk0k/zKXogGbKShtlWvcWd5uYobp3EwZ0NqJcza
2yW6/t5ak7ltja1FYsUMlqOrebjjZJPaTUM+QaBrfOdp29CsVhkAH0mqgq6BzJfqLpO4X7nK1n9s
evpaJyYpozp4c3thV4v3Q1ItEL27ZFsItZaJlQu3QZ35XljPs4Wx9VKEuE9HG5++Cr29OS1UKx0v
DFCa7GJH4HAdtNvO87U4LO0FdPPecsKhLJpjWcRo3cR4v23QV4eimmpn7ivXC915uI0EZnidAsfw
+4f/0sD8xQa0loFVDRF30kZeiGVwUZ8oevbvei+RamcvqvkQjRpXczdxlNqldg5OS3ppOxwuFRBn
V+ARBHMoy2u18/1peZ/OTQUNRBlAKKAV610+yizZlseyV8u+IGNQgsYjQekhWwPderH+XLY1SEp7
texd9P9ovxIvbDAf59h7yp1u44uvDlb6UrGLdsms6iWyQ7wzh7AEZfDGJ/z1+//VJ1ytec+smtlZ
iMlGvHiHI2SvMgYnX3cx7LILRm5IDes+NTFTpqPajZN3Y4rf/g5nxgYCiRsP5tGzwA0cDPTU4If8
RkN7683+CFLa1TtZxZM+tss8fYPH5x8M27ufAEQICEtG+exXpdluUiX66/K1Zfik533TC3WQJA22
nPCxdpVonR+/n++XOPXfx8pfF7CNsakSpUkoLkraxg4HfOnvnWUJLqxT53GmprFpJ/bXxWxnyGZd
Ji0ej3mVXXnJ0P4R9Fa7rYDlr6vZOSwjoh2b3KLhDWe3jEgqVBsb2f11NbuSqptL0+YE10zUfY7t
5i3+d9w+f/8ZXgkG11rCFvPAAGUoQVWNEzRmVwnoIndj3nWtJsTfzfSCzHFDOA/fLRY1psLYVm97
9dVBkl9yuqDk3NCLo3hXLvHHwJLftz37Mmv/JG0r/F7ADyDDMkq3u67iVrMkTbnxzVcHCbli2/Lb
1gtNmfR3dm+4Py8M36/b3n11tXLTLvPxROWTjo79Tee89yFGKPZWi8xr29xaVUgb6gA+e/EoOPvF
jcj1+DUv7DY/VkmEGaeFnPYRCbi8LfGHda5JYlT9Z0xZxbSDrFp+LBa7usWSV7UgOkt9XwLzMg/L
DGEci/tZGntqjh2FWnPQt7iNust+jMYa1/0Aq+lD32Ib9Mb0f6VA7AerwUJdnHpVwvzH7N1HjOzF
y8+ktnGxR6sz+2cI8kX0PsEs7InK0HKDDKamTy21ym2aWG7WL6ca3V1x6kS0atum4f6axj174caZ
tjrwpjhaEInZfpiLFr9tqygHCxZqmm9MoPwa1z8tlBpPdRS9VFa63nHCGouYYyZbf1usuJZSBvkY
Tw4ot3ABOH0qRVBBQ/eyjZX5tZZyjnAJ7dtLlsPM4u9ataQ4qX+Y21wq5FpN6cdD2496cgmRoOlw
gpOtKZNm4+Cs9iiFtjydvd4Lo4SgF4fcuPqawEd+w0HzlZNhLaec/YHic9cz9mXcnAX263vf66tN
4YVciymV047giTo272KmqEjJ7F3dbGyelGstpQWDkVBIOtwce+QdejF2hcBm+fcb7GWb/vfQRa5F
j7IbmxoilRc6ndnizp1UMyB4Op/jd7k7eD9//1NeG//10p3xjO809dzBbsaP05gkYg9PIXmrXvxK
wsNcBatVSd4Q3oAbtq3/3NZTYe8w2jDn/ULn4H6OEvcHfsD1N7zibUnbOOHZr1/sP79P/xX/qO//
90h1//Pf/Pf3Ws1tCpt19Z//81iX/N9/X/7N//07L//F/4Q/6tvn8ke3/ksv/g3P/dfPPTz3zy/+
A4YhFKSH4Uc7f/jRDUX/6/m84eVv/v/+4X/8+PWUx1n9+MffvmPz3F+ehkFt9bd//dH5n//4m3UR
pv3nn5//rz+8/AL/+Nv9c552/fO//5Mfz13/j7/57t+FtC2LG49rBr53qRnpH5c/8cy/I12yTQpS
gRUE9iVKq+q2T/7xN+H9PTB9WyKEv/yLS79SVw+XP7HF331T2F4QuNIJPJOj7f+82Ytv8/++1X9U
Q3lfp1Xf8auYv9qZ19Pd58VWcVaMS7AZj7V3tGsNKwjMLZA2momI2gdKl/4ubUvvQ0rBMYFSXrv1
qarFVKuQdqZhBN8zL34+7aI2I5tgY9MzYfJtJed08OefAEb8YBdMXn6I42A4j3UPCStxAd0fAOUq
5C/Z4g17UQ/ywXDhD+xLY0j9XeSp8qleCCOQdaVTeciWEWqLPVTRN3ecVXVI81x/mkyVg3voLX/Y
RbLhJjPP4/BBE7/4P21keclVWWR5+w6+mb6bSTQ5t1mSg+mNudLGN4vr9fI6N6okvo+Cpa2e/Lb0
9fWssxrshrbcPiKx1pLqZ+HA/LjxkW9XyxGbSDldRUCbsGjsa8s8lqKI+lNt6jwNoSLFDe3iNorJ
eZaFvW/JsMSfRls292Wd6OBukW6BdZLwqvRdYDqZeVtlrQXeTMVpSb829Kl7t22qSexwrcc8BapI
HQz4tXsMx77ICzHewCCb0j+0ZVvqHM+5N1g7bXpt+mAIoYubBBVlUOyswfTrh8EZYvW+xHwefp09
YHrx0A5m1Z1LYLFyhx217J6ytpgpN1BlwyjdbWl1ODpJXLt/9JXBZrVrswGqwaEz/U7KfSzyToNB
RMQdcL42kfXTH/CUfxQ+MeGNKlxd3RkOnSPXLeq48m6Qy8gHkCMZam7L9I25+zzyZmjwFoDBstz7
fpImj2M2uPVdjAUUOCGn0QspvJK7UX+TT5Unn3IbQ909qLElwiPKZJSD2EnBtCdLRIrEy8uA3jLX
0nc9SLTsvV9R/N3rUlfdPwP6JFvAuE0l6j8EYIxrx+4k7vEwV+UFmWZM40fwS3hvYlxQWI8FXW72
AesaeWg7rHdBz5RUw4TrmDDp8ZqDurLobDlQBu5vGxjkt/GYgmKv4jL4eqnRxe/YXlsn23VR3F4g
y0YGzI5Gj3oPCOUyOCqsGQXrIEAFdYc+d9PP5lLXXSiC0nhX5i0sAg/kq3mcW+WAsCytcy9H0dCq
iNMqPHBoVVe1iHO5CxzDtHeyKczxGAAxqncjthqQzxdPfi3TSkNfi2Vs7UqjlfucQy6kxGxfRabl
f+3q2aQc3+K8WCV9WhycSLfzzpLwG1ulxRcNDAOVvqtUfpxissNgXLN4QERBqi/tR+NL5WXeRx9z
aJpL0myJDi7imfpUUzPgVVrQ13jOB49idrsDyCo9XXWAN5LbKQ6MKyqhc3W2kqb72tD5/C4dkuTZ
zi3eKs+NWu0L7Wlx7oMorT9gQVaA07aASR6Womy4nMCgbx+aWeYPRR3HgIR1ZN1jhy+TQ4fsWh6A
3mXPUVTWYBoW9RCRQrMwuTKi8dBX3Yeia7zT7Me+OgBeIENl4DGqrvrWglrbw/0DDyQXTqP40mgF
kAhLfafqm+w6LodUXUCIgz5XZOr2bWQU1QmHt6o7WrWYu/dYsJ0rmHs/rCVmdMo4O3TGGEOytRpx
zgE0PlWJw1/P/ZlcezZq/6GscstAzDQL80q2GcZxsaUv9DJ8ucJ8qpOfM05+2VMbmOW7/Be2uQAy
+5BqIYpbd2C3OUQitq9F5wbDzsjz+Rsep7cgNC34ZFgAvZfeOE7XanQjvbfYUdydS1WQmKczkh9Z
6wa3vpHf1g30+Y+DO1p3XVs30a7Dix+hbTc+0RXsfG17B1i7IJuxL9hU6VcHoO3tKrqX5JVfZTVG
8yzjxkk1vNbs2i1FRvKTnC4QAC17dewg3eKY1lnAtFnasX/j16YFZRRbu+5bNrVFfk40lNHeMJr4
Y1QNFZBvGVf9j25p++EU9Ekgz5Gr/efUggp55RG2jBcwci8fhsqNg/ME2eRz7M1TfHDMmX9T0/IN
2ZTj2diZbQJSTbEaxr2tSw5Dt6WARqdB6e7dQSftwY9sC+7IRBP0/oLCVIfejYzs2OW+uFCdZe0e
lKxz/cHzsZPl2OJ+KQqXLvWpT9vsAFmYTp0SRPh8pxxe51CXtmM9IZLL5ium3Mh0KINEXKcl7Tw7
w8Px+KYMmBA/ZKLs9tAnFXQupTwIvVBPC31wrazLD1EM4N3An6A+NV2u411VYch78IvU0Vd5Zl4v
NDYBNMw4bQ5zNHr4GvaGjIswcxPjqjXT+VPf5tVTbwRQzJKEC9PZGk0iQ53bibhSAxlprBAj1R0N
3LbuqskfzHOnVCG+OLVPh1I86C8YP83sK2ZVNYe+Sfty784wzY4g4mQD/82dD30xqOrsFpA/d2bs
OstVqmoMSmYbwdfDHKXtXTlSvzka/ZxO155lmxGwsiY/W26Hy0utVIyBWJFW1WPWxMPD1CV1cGVa
aPv3CWSY7l1i+HkfomXqyiuA34F1NCbPNB56cyjddzQCufEe24BueN8vLbogrwM7s1MN0KwroZoF
2pusbBscreXSg26Zld/six5qIDijZcqvFC10zS2dEcOw7/sS37R6yQ1KTWmQ+O96n7Nv1zSwKH9C
h3cD4CR88uMI+Qg8cARj+NBAcDb3qcU5VTGlzPazpDW9O1ycGIZDHXuTxQtN3aNJ3j8FPbSIm1aW
7ngSbjT+U8PIMK5qJ4LIpPO2Ga49vwlupcGWExouBzlZv86dHwPwwJC+bfxd93RbzuV9k4zii6Jg
le2g2techiCcm720UoDviWMDIOg6e/JDYUy+dSWiwLHO9AYUwUFIM44/xG1DxFIG7gKprxwA0leW
YTMCCJtvJV+rPCS0AgZ7VQTW58GHU22hH6HT4GQM5pCyLRAj7QM3LcVt4UdgFQmuMwFXucvvRtTR
apc4eMXvPNrH55MbJHlxjRUndE8PC9w98WIVAmOVdzg2m/0h81TafUC1rT/w3uY3IaO55HeuqvRs
wkwhiOtnOX5HOy/tYwXoXO+mEqf7Q+annf8Ut53XngDHerkP+RjC07eh7P3+akmB5+ziqQoeXVlP
2VECujeZ/06X7mejN6urGLPr/EAyADyeoeuh3UOxtZsDanel9+yF5k0aY6lLpNUVFYikdPosskGa
tI0NHog8hSD2mPlqeg7gTVsJRGCtq1M3Fol96oq+qo9dm8t6x7uOwXH0WbDHrByG5TgIAGF3WAvk
08d6mObqeplpC9zhfpuX52lyA/vQ+gVwrwiOqGT7Ifm1XyyvcU7YUUuuz6OddNdBT0PuiaYJksM6
s8f4iW8u3GuHeLj9oapqtENoLEvznNtegWTEs+LpHr7TbD2I0RiS49Aj5zvAASuvPMe3vtS21d8m
QmQwx6yGzj5tln0SloL70aGgv305BKB2h5PqpkwcpJNVxjmg/dV/IOgRw96ULnhlWS5Kvc8TQoad
BZn0xuySvgUFKMRtFS0EMyV2m8WnzHZLGOCV6wdfjMJ16i+jXZrenTX1Wp5mS4rHEUSrYp4V6q4e
YcecWpCi7oEQzsr3zZAF1XEaAhpK+6Yxgx9CmC2Q79Ra9NF35sG4MXyPqp2jOpCuoH0KxYpR9QKM
2A2WdOc7TeG/Y9YHjL/pGsZdakaRcT/ht6J3WWSwgvjYWeIVR7iRc3IlZhNip3TiEqym1w/wkRKn
fXT6wmPSecky1V9VPWT6e1CzKXzv88ha/hmMzNzup22zUM3jUvpFy3UooFt7PxScI7vZrydx7Bqf
HQ0zJX095B1HD7aCBVC+NuYiFWOA8eyUnvdlmtpOHidDxaa3r3yfFUCySQMaK+vOng/C4P9HuJvl
g56uIwcLjfneGnsjmffBKPJRHdgLkoqPOlDk32cE6PXBzjoi5T6Z7XafDp0BPDXjVDrA0Zu7vSEq
2wQY0sSKXWECNDtysXsa8yAmjdmNTlT6oL8yEyYg9ZdIQdakLd/5YtkZFsVZhD3p3kmKNL4bLTJj
P9hmm+qgA+YSiKrGl2cJXVRUOzeY2uBrkLR292FIuI1+qGpfFeA/vSomosWB4lDSJgRtgX00OrqW
FacB5LJeLO/5rF56vSRG8BFGeprhSSLG5s7oBKHTyA6TvYNvoD8uosj6e1UNifOg0nycdgH3UvPH
4ArHOnKNd8tTo/MRcivh3fixmzuT4wtebvFuhkc9hklnic91u9g/UaVoc6freHo28Uv9KIcYqn1q
wIgkez6I6lDUg6Oufa3TH1U1Rx11agyVRsLFOmcWWt2U51e6MH34V2iWQFapWxCgRAWDO3xJzCKS
OzEO8mR7i/yZmT5XI88sfHfPiYtltqAjl9ZqvoqCqN4MNQrauS/rYrcAtedLDIt7n8kIjjgoy2ln
8nkPmgTxeAAKb9978IyrawDaiqJnyfG2w2GCKuxoFEA9k7bj0MtqoA1XdgOp7RgoTv3vkxWDxF5A
SDl7iHAW7ECrYIUp1Y6KOMVcqt3kFu6dHfR+d++qWSJJKURW7RcuZMUBJHyXXC9T6nbsb0UCPLh1
q/SYctfpz2LujffzMMSovJHXSpB9xIZqZ9Qi7Xado7zPLpjVf4rJwNvJtLpuAphljO5VlzlDR/7P
xSd4nCr3rnDzWCd7b3TkA49o3JtRGrJnH7KsgSE3qpHAqmyy/GR6uhR0esqLgleVrvWE7I5C7xTP
7keo52QAWpfpje2eV8sz502fnB03Eeca+pcXlkMuAnIHHqxL02ja9D124OVwzNtxinaOp0zn0ES1
htxOFje6xlNxgXtoEaXuuU7ID5igBv4OZoWs9kp26RePgOzc11Fr72O7lJ+iQWbY+KggeWzixvuc
D37u7i0zT59V1C8fpV9h4cEtCnJ2OzsBWmcR3GMtlP7hm2iNMCjPqzM/ZL4XszCObKz5w//i7Ep6
49a55S8SoIGatlKrJ7vt2E7sOBshoyhR80jy179SvrfwZcwW4M29QJA0xenwDHWqWFaMiAJG0OvE
EyS/Dm7GR/NUFaKiCQlwNOKWud16ZFF/20u4AdmeOwiU8c5NNQTVU5jMswGPkT5BYsxvvrUMYrKg
EHca8sfogow+VeiIcRJp4ZVCbgBgmThPkdS5Y+FY3g7CNZNiMrI5zrEcXdKDgDB4BLbWXGLfsGF1
U7xa9bSjue2mu35iRtfhgBkW0jZocYpcjoxFLDmthrhEJB5BayxhYXOHBkLxZbHZdMxKIK7AHtTU
/c8BgiF4LKpxzM5o6AfvJ96vHPLVUVE45BM3EY3FIYOyK1QxHMP45HQCCg0ODcw4G1v/JANupKcB
LjWBsmSaQd44k8v0KQ1yYsNHtWYeT3mWPSBdWIkkHKbqzh1mB7npMm3EhXe+eXJAcHQjUhtNj/MM
yAmU5fCQjiHE6z+BnS74YVVlme+YD88E4s15+AQkAztnqdNC+nGae3iZoCt5RgRUQ6LO6IWMHFk0
443R+14b8x7K7GazLKfUAHthVIZpcdfOTfWntCApWCPmtWAtUlHK6qaaZclvoCUaFpCkA+4hRgmw
qHduXRo2ZFWxZ4egKOeBRm7t5umT74IR+gbEz/m5bKE3j6iXceMMVpYJcueBP/6ug45lkYsEqQ8c
MhHdAfT1zusUQFAthh+X3uf2Yt+SNHyYJhp28KrRE7qD2ZSXwclbG6R8pP5dDp7/ECC3+iqgtMnO
NbXK9NhbJUpRSJyK6SCdoh+jsVvyR9d1nAcyogoT9akvXs2S+19tcFGc2ejUiVnPe0ER17v1z8XB
lYjIMCxfTWTVonRw4K2NqQPLCanbLA29ezAQIrochlwgGID79EyBUT51eDsf0L49GKfK40jHlV66
PJDQlud58F3IfaZhec7aw89Wol1CeOAsJ6B7WVXekryMvTXrSNH38GSDX/urBYLzSx4gFxyjwDYd
miYvWNznSB7FY8WwFYWXO3ciK+07lETF9xQJpS9gBBjuRQv0xBHqrc8hmmHE0v9xs/mzLEsLScwx
y86FK0FHFHQuvXE7Sk/YGCMC55SHG19CZ2gHMNkCqUUaul+A8uDzzoPz3MeTUebQw0Y+548jZ0jC
hQyykHFBhvAxNKV1n4dTcG84BaS3WSeyIbJwbHFPB1E+FObCZwglo/s8oblAjm82SffqmB7SDX7q
OMgEV8aDFRrjyUJVqMVeLfVP4krxOxBQCEeyS7gdnoQq+FODxvkXAZ8q/qnXzSxOYXfTKAfZJEXW
i9pPdoZkaNKGy/TaQabQhtyoYyOD1vdQKW9Cv+gjO3NTDudQ8NuJ87yAmvskPyNV7/A9n406u+fT
sHxDOqqt97PXBb9xseyj58k7MOVXd6BJYBdH9jOLvNaZ7jsvzC4w1/4PVvnplgjfe1WgNbmvFBGh
IFTj4WvaBFTqSQprBMHZqF0xSeKr6Pai/wqN+41i9Aqqf6+QoMAe7BIJROTV2oTZsgd4IE/jGhLe
8WTJBwRfMbN9JOP7cKNT9L0y3To1pbRfwhZNzOJt4tfstu2cJDVvq5Q/vCnh/H+h5D+FEUczm/XP
31S+c7rgMRnx8xQYTLinfAcH7h50lqcuX/vQ0mxXWYu7S6ugx4pONyBrfM4996cYNyq0ugkqyAHq
j6bRQM4xSUEkHxPQ5kbItJLEmbLDxiTfK0Kua6gUIQdAmxrWQqu9Iqs3V0I2tIT0MGLlsXHipemD
vQUm+/0MZsHI7LIQysnZr4liAehiedBcdvoDs1uHJ9e/SHeGlKplKsK8HuyuTZBv+VONYMgoEEiP
YQMqJHI2SgMxh9jYYs36ql2pAi0Elg19r8TH4eR4Bphp7xGlbGB41yv2znVQm1LlDDpV3g1tIlGC
KVvzQDncSP+x7YfT9cV6F92C7VPlBpqwGAhz+zaZWyRv+u6wrNYQHsHi4ckFb5ANkWUoMscIZ7YQ
NevReG9aqkVB+wyaCuALzcPZbKoDUrbH1jVhD5+N4Y/o6N6ssGM5JOfLrWOquYtqDytQcogU54En
voVWCYNDDhfct/Yl5eWuyaEEtw8QtDL3uW0PJv1RjRsnRLeFiomx4Lm1Iet5gs6w6obagkR9vqwJ
m0I+TnazeQ/X4/3eoirGxuuFAQ3hFgNR48wttsNESHURYf1oDHMUDiJurRaFxt31k6ObmGJaILqU
O9bccMgj9ZGkdD/a3gmdCRH8z40hNC+P2gBbEuYgtp540pj10cwhPBx6O+wUDEtSexme9T91tYH7
fRdcvV4ExWxkzG0NC7RAiWdYZwyyjsnTOfHz/rkE7ATEO5Hs9l5RfML/zP4eZwWJpvV7jLS5kWhr
u76wmlmrvbO8aPzBz/AhwEYit7pcUKPbYTC7+YagHETZMXE33j/dUEpvG6m5Nw5DyRMbze7o5oxr
+8eMbGJj8CSFDQDMP0L+8vq83iX+xAqrHbVQjQ7MyWY8EcZLaBonKFWtFkAYMyowY4TYFGnDSzj8
aSWPPdhsTmViiO85fUXTy/WP0DwOatMtckZVwDqcWuTZE0h2J7X71aiqQ2Y/ed5PxJwbj9DfNot3
rqPagFtY/ZzSvoaNq2DYuLhhiIPcepwj2iw/F+sUOuXrbO4x/nqyfWQVJ1weMLOdm7A9QI04ZgWy
/Ihs1uPV9KuGzYgql3s3odplUPcchCLCOPHY/DL6LCrKLWC3pTHQrmK0yhRNU30GtfsZvnRkhw9u
lcW5i0ZZS94B94LquBnhFPLe260X8fre/O1jeG/NFBOWBSHC4dWE9XL+4nsykQ6OR8BPDQkT20r3
lnj2l3aXYRXH8bIU9QuZkBSBoXNvfVHs1iRsMZTIsXSH3iqOFh0j0nwzTX83+K/Xv1J7jBXDF06m
U9Kg+N8xhgEY0x/+cKgFAiyc5PXM4so00olHZM6EeOY58jrjg7+cN0/xX+Tneyu1btwbz5LaHV06
E1dJDpcSxLRIZIH17i7EncV8YZ+o8w0pgaiX5t436o1DrR1WsZFlJymQtXjMjAoVUJNFIebfwko1
wSdYxBEHE0vR1/shReGOLb82llxzHtUm34K5dWc4I0+4lT8M1cuq97cmKFvvyekvtLJiVgYREri7
AA2LG4NqTIWqO9GXFVrDQdGbGL6x74o7ko87qEijnJa+DpY49t53OA6uyOMCWS2kN+sEM28n/zaf
zLM7e0BvQE1l+zlcb987m672CvsmgKhBiodhpJArzZYJaTqjzj9tzFfzoKtaFaXZ510t//8BzJwf
TUoiiE7fieKCozU51cVZLsty8Ma9w6wEVy5YrDs8TKJfjte/QfcJq5v95lh7oujS0kx5Qu3fpGIP
nqyOaZonHt3wKDT+OlEMG5i+aAfsEwfNCBlitLn+aZr2iKN0/fv/4tvf2yLFgtHZNmqzg8eCk+Cb
f2Z/ASztG95wfyI7XMsFcB8v/fuCQ+YBKfONm6k7q4pNokxAKGLKBIKwcI47T3we0+x7QM0vrcj2
hei+2w7Z0rLS7ZJifGwPalYodIgEVXPg8II76K1m0egE90j0brzTurOuWJoCdesqGFwYuMb9YnrF
46YbovF51AZk0Ta1PwYIBCrHuW0Z2WOFztVY3K7+q5hAmpqxJxjrjROxfvA7J0JtSR6KwBGlwHDE
b+56AbTK+Fw15wL2ChYTR8KV0/cPT04BYo6mh6bGBYZyjXJm+BOFFexTOFYp+/O/2GbzrGuOnNoN
DY2MEjgMTAyg+B2KwInt5PewDRkv9kHZ/4JffH0J129/bwUVo5Chl7usa8yp84ofq+VfzVD/lWXk
Zt5iAdTYBbULehgs0Gt7GGMxBbTfqwTtMTGSsBvRp+Y0q1oZFGXoHhQAPDGr5hUasJ8QYV5fHN2H
Kxd/Bm+VR4RAiJSLn2UrX5vS/+rPw6/rP6+56moLdOoDPTDbDk8ABf3liewuDLoTytuoUgC0en0M
3RSUq44ksuB+7sFmGnxCQcrvAQvrHkZ+uv77mguvNkJbrBZN4y9wHmaUnsz9ItqbTD6AyurQrT5i
/rDpl2mWS22LBrimsEgB818w72wRWF+8odLMviBbvNEVofPNVQ0NUCsFxhS2IvGIGa9BBUdY4AQ0
Wq/GAA8M8NYYBqVvD5tmRef4qU3TneMwEoyoGUFW47haeQRqcLvX1ey/um6XrNGxKZ5dcQeTdn3f
NOfiH52NDMVRN2QimXr/T8FHCwiaSu7hYF7/fY1dUbupZ0u0o4uXM0F++9FMzc89lCXaUJwBdToZ
1tPHRlE8ggrIdBQtFpEwBO5dC7wdsK536ztDOnkMG7b72DiKIegbtxMMlE+J7QmgEKl1nmjzzTbH
wyTnhw8vmvL2VwQIoLDAdHqrupua6a7v0n1Aqnth5Jd5+eDWKCYBxZ8GWL5ZJIvs4J2xfdhMx6pv
XlpjeM6cj2VX1cbWNGjTIUXeLPHQiv2/SHpxYtB7SxRc541BNM+k2t8KFrHUc1sMkmcsLqHtlNv2
GrHiNQ4A1raqPPnQAVCFMzKDzcSwcAAom/fQ9rs0wThFZkrgi3IKmAP7dH0g3YxW4/fGSaeNO/hA
romk9tFVblTB0XEQ9zCUSseM7uxxRoe62MhQaSyqtRqHN4OFAM8AiwLHFiq196EYUEPn3bEPuh+A
Tm6snOZ1VtU1OAl9wKsQdQTZjEo46+bIhC29vloaK/ZPJ+xSDkaKfoDEpG0XpbL+AkAh8Bkb66PL
36u9oUvpocIfUljJ8mkSXwOkHvI1AgcYayddHGtufem29BM0JvPvm/RmN2rqAkvdYDc4CoJYqeEb
ouQQDQgoHxObMsT91pYSlebZ/jvhN2MNI0DGqDnDPI97P3D2AfjOMbUVq9QRoBLGId700jVHWm0i
HZmzcAcva9JPfG+27Q5itHd/M8yBG1OK5uIty6bbL7WhtBGGP7ZhiPDDhZyT883KnquiilF4RDgg
6oeeldGmP6JZQ7W71BugQBZ2mBeCDphNu5mPLoCXOH1YSbkm1L3wY++PqViFDLhEsDw2MD/t8tnN
gmNdInVJmOTRzAYR+eFmYmZ90t4JCNS2U4gM1qbT4mQ4lYPCKUIp89DNHs4DWUusgIhFGS05QFZy
fLRTP3ydMzSetYuVPoIDx9hIEOkWdzUnbw7o1PRemYsCPhEKR5XnfxokUkFAXE2Wv6MN/zz0L8tW
zUxjo9R2VXBxkawt4YCVdPgd5uB5KCVATtdtlMbIqt2qnpuGU2Z0IsnAbBX1rRkHqf00LVm8OGTD
UOmumOI4GJAC9nITYwC5nbSzmZjj8kN0TWQgEvaQ/bby/INHUfEeACs1UnfGUOuGoIJYlQAYwr8r
DTyDW+Wvd5kYffMf8Q7QZXGLoK83yQv6DaSGX8HMCHgaGyI0CO6MpTgv83A7cz9Zg4DKZUnnLD/Q
eHG7OmVWmD/VyGrj79/I7CNaKOs3rYv/5khm3jTjDxEbZOZ0n+Ful3X39foZed/0/6P3QSp3acf1
jLgNQWtnuE+9IZl4VURzGd6uucLr47z/Xv6j/OGUdupRkOQkS5neitlDJ56sHj8Y6P8j/cEFGDv9
bHVePOtnMAeQEiA3ZPa+X//6920C5IT/uwHAyM9B6cPbk4A/7+e8nY4OGWCjAJC+0LoBos9Zexaa
eQLTQud+6MQHoRJkAFw8zpStkD4yNnFI6wt8s/NQgYHCQeokciz6MX8mCFej/OaI2b0oDejrwOqh
frXY0y6HXlAPU399Ad83E0GomAluZHUjPGx/aAC9DgXfs+k3rwWDk2E152nk56o9fWwoxUxQOVph
D7bmZC4e1zJaAxIzBM0o3J1RWJb9VmF5/b1/n6t/VEMAjqxl60lYvqJ0fuQzIE29dVxx9Sy9jEAh
lNyoAAn1vIgPw5ZTq7lHqpoIwNEdabktEtHkF1CKHKF0ei+ajQP3/ovxj6AI+lHyxqzw61Ztf80J
fxro/DnN7cPmRV1vzHurpvgTBcnh7OdYtTZHA0zjFrDdzUZMpvvtdc3enGHfHLjwCX4bdASPa7rE
aMINM6lb9nXINz+9mEUnKh/n1zbbuAunc+3ad5sfrlt25Z6no81MKbHsJjSomDndgswrkuil2kxX
6EZQrrdPu2D2WwMGLB13qLSR2nsKyMlotwSMNA5woOqFCFlwM5RoY0MP1kWUz3B7++oF/0WY39V2
gtE2I3xNsuxf/ZC8b3OTYDqV034OHbpbRnmyRnlTmNlxrbcbJgGAc17ickY3prT8l+vGRbOOqraI
5+HhL2oL7wwaE0OQirVuGoPCDSrYG+ZLN4Ly1ht9EzpW7iIWAwier8jZrrqdPOBu03rDw9XcE5XW
gVPANbreQQjm8BFNIN6f7QKPxtCrqFKfFYbTFp1MmjKoEB3Y3o6lBnuo/WG8ndruu9m6cpemwIlf
3xHdgMqlH3rg9nuJAR00JweIRqhFYg8QigxQ5NSzIKWykb3SjaTYAAk4cuqDxjlpWNkevQXSLDkF
K3UKcaddNdXFjZ3bfWK4KNxfn5vuLCh2oUc3y0BZIeGLtnxXlIKfpsnN95a0rGOGZpnk+jga6+Yr
1oGgVX4QUyNx5uh+9kE83BpHM7A2pqHxMVUoaQMasgVdTzIpeuch48OtObKbHk4AmF1RcCYs3PAy
dAdbefqLxRfD7GKH3KC7QRfQi9UGG5uvmYOKCA0KxyvGDtcyBQZ9DXqLALXRfLjx8ODbW0ptulGU
y498FTg9/QC+C4ChgVdAgqa+4cUFPVjbgC3NqVKhobR1evh6wLP0S7gf6vyH0Rt3NHMPnTnvrh8o
3RDrn795LsdpaqxM5DLpKvZshijEIhfihUbSDWhn/NgYysXHPqASY2EaRT5OgGJTFhE+FWjDl/QU
TMvG4dVNRbn1XQsx555iKguBIOK85PYpLIwTAj30c1sbRkxzAT3lonvlbOf5jIsujZHGoGK6GIEB
0U6bbpSXNLbLU244M3vhMTQRYgOKiBvy6HrPK+CrQPWiLuv9ZipR9zSr4E4HDY+iWGCPqwKUEfyO
oIqEYlKN9vcBrcAoLXUVMn5BH2+74rrlU+59kw75FAhQ76y//rd8hUw8QGWy/F2gGa4GzLPOXtfE
GAomFvKAzGAJgoHrB1GztiqwszQtUttgSUlQJS/qVzlyEMCA/SKdj03xlaF95Po4GuOg6qJkeIAY
M1s7YUgxziJDhdB8EBTZgOl1srfCmvVEvOOgq2jOnIaE2W5vJ5W/b2UPhgvzDDFWUEiAyjqPvLXK
5fI9OO/jTv5xt/Iu74rgIsehIjhJ1XoBXnI7yVkKGgWSgGYZDfJ7PN9tewLVTAJOqDvglMzyGeBK
0hSggwJYbyjPYOS/WC2uvwsOILAjb4FKNVdfxXr6dj91wYhKC6WFk5jmiIZwyg7CyPwbUk2j2NhY
zbOlwjIBeyasCCsX2Kt6iji6wcHnDJLN68dGdzwV2zLPFAxRZeaiOQrNp94oPbAMdQm63ssIHU6P
RQrfYrI2D9Aa0r93gBRTQx1qFJbIXbxhbNcjkCHkhXd70BrvBnFp6tfc+MLTx2krharbJSW1IEkf
ysWkbmIt3pm7/WHo+aU1kYEsthSVdEMo9kWiBRjOVuEmhTOiu8B3xlu0/C6nLM/6G45w//pOacyY
CocEYxhP+7Rxk8yqfxVld4v37eSGv67/ui5CU4GP4D+pwb86uElng9adGCcOQDKpTXCgsGMg7e9o
ZExctz+hle339THD98+CCm1kpYFgZj3ZqeXG+YhAkMcW2LPGBtT10MArT46xReuvATOAR/6/TseQ
UW8O+OSiUXjNXnZHt79kuXvAYHNzN2DIItgzvpcQHN7OF2sur6qX0iyyH6oWo1oABYK75/OcPthE
7gq+792vGJuLDOHpXTE8rw12gQd98q0Ev255Fd8kDBf0uZWGm1TtcLMUXtSiYXtcwGy+fJ3leAic
Ko8nMMFc303NNSCKJQFbnRdQhIuJ2x/Re/9ccTdOO3Gbd1usr7oRVNuxgKwonTCh3uxuOJrPSs6+
B2GOXN7u+hw01pAo1sJp0aI9NymskxRFVBHgqE3jxpbol5XVuac8jKb04fpYuvusmA3hVOEM0j+S
gB+UgqViPlTm/NpNH3s2VMSjUYMmFBgrkqB5+cvikl85dME3lklnLFR8o1wW8FKtbx+4ZdFt+2Nq
Hll1uyxPpc12AtFJOy2JV29YPs2+q5JSViEp82TtoSMIjKONmV14mb20zgCOgI9thopr9LxygqXG
EJZRPdsh+VKyfr9Zx9NNYD0CbwKejBgdkbzyEtAIzCA+W0UmOwDoLeh+LCCz2thyzYlS8YzOPBjo
ucQk0nYs48xvTgTK3nHRVcmHjqyKaASHTA6WIjB+BpAea0l4kzsdSJvkhi+iWyblflspiB1tI3AT
u5RiZwoUkDMfvYErY1lkL6WzcZ50UYgKcCSuPZttgYE8G2wqc7hfjzFdfvktRiTo6QSgrphB3mTI
Xb+FSNTYFke576NjTQXPXPhxxrgH/d6Zy3JvArozoIO0keQObtD1bdJdTxX8aIOirQeaak6y8g8a
Frwg/Zy1JFrwBi0ghgJYD+RwOxvkYdcH1GycioAUtK3B5FbN6Fj90Xbegw/+N7N7WuqN2/nX/r7j
Narwx8rIcqtj4ZyABvQoENWPBugVbsF5mYR5ERVITwSNEaOmI5GjAtk82Gwc+4ggDjHfmr5cO6p4
Uz/2WbbL/FWO4eJl/Qn9RDm1voT4tx2rV3jW7NWvIWD7rTskdQPe5mcyj9Xad+Lmxjdw/69Q7gC/
WJTyJiymxKcbk9TFOCrc0gHpvze2gMS6HstkFIKyGM0kVh6eTUKGp5mU5sWH6N2DYYnYE+VyscCo
8wLWteWmm7KhA68dyBT2M3fIdOBz3V4WexnuwXWA8LofzfSEdg/6IBa0h28EhLqdVx790F9YKyly
g11Wx8sc7Ep3PvP6pdhMR2viWlX1xYASipdyJPNNajwTMCcw13pcVmaAZQYfyfJ0/QjrhrH+a6LT
3jUa9FyThICeDJ2t6aealZ8ErXfgNDtXhu1sXc71F987y4odADWsN1Ye3v3V+Ix0uoBOIRwOJd8X
gXeEB9oVc+TnPALz6PW5ad4FFfIoGTRTB9TyE2n2t0ASf6eeuJEm2SisaZZOBTuKrHWDOmCwppUX
Rk6X3bk1UMpVAH00Q34Nt5SQdNNYx3/7ivqEzz5YDJEwkj+HuT4FBThrynbDiOl+fj3ib36egCtZ
jH2NSNhFM+yYy4tYUMXZut66VVqHffPzHXE6xgLpJqbLPlGbf264fCoXyFlkHWhaNl1Y3TQUr79A
iGiBcAnjTNnJH/1LUFRI5Nkbq6QJKlRkow+y6j4fMI0SqhiA2fggDvN8BszJs1seZEgT9Ll87Ngq
7kCTp9IvJswkpPOneULtxvNuA74lCKtbKOXGUwP80RJg8CQ0/7QAdR3ETPaZJYLkY5+v3PNxcr0q
y2c3AbPjbSqNJEvzu01vQvP1KngR9Kk29FXw9YFoyQMgrOXeFrk4g0q6/Xp9Apq+tkBFLXrtJARx
FhdYpm902VvUBCs2iUAqZcS0PfdNChtmxPBbqvoVSZaPHTEVv+jnIDUE0yXyKfW9ZN8nix5Xk1iZ
z1M3gSoIihlb2SGNT6biF8esBF6RYKjhXJo7YE7Twv1kS4g6Vo92X2287Dp/U8Uugk4aHJfrURNk
3LvcLBMgUA5D1ycr1+sczHe0BWFvIF5yUf7enJ3mjKi9FM04Dtyy1kqu77w09LfZ97duuwU703qZ
iqVBL3LbjSaKXkEz+9A7HqEpXjl/KtAn7jrmNb9mak8nSEaPN7m3tkxXW+REmompIiHpMgS09HG1
eg6Un2GWn6E3eerbccOrWWfwzhOt4i4DC0x8nCFrA8K4SyXCz8tmlkTTSP6PSIiF8nc+lj3OQkq+
N47JY3/ybsAX+FBxditT9yQc+6vd9NbfyMS06wSIrgPY1kHjAc+X1f0tiAQ37rjuAihGEKxrA3MY
QsbBKX50BBRsPBWgJa1WCjVU6Hv/y2bvoMZXVIVFrAEChASS5AkkwyGqnoW/y9F5beUXZgPefd1m
vT/GP+p0IHsVwFTZbuL76esk7Z3f9HGbO8+b7/j7K/aPPt3c2eDmbRHG2aV9mRHOdx6Uk+CaltAb
M3ab7/j7D+0/6nQZ4+U0Q3ItYdK4oRl5TSc3BoAbDiIRKYB4IIbeMoOaq/yPVp0rM5Z5qQ/fB3bI
sUBEhkZpMwXVAwN9YRGBidGrQcS7NeD7ztA/6nVYQ3MmGcYD18qz2fILh4iNtMu7Vgy7ZQuvpp2W
YqGI9D27GhDnpyv+HaybTT0eTVwxVgTJlNd3QEDHk1Ps7cbrd9dPoMbY+yos08iRMnTAGZcI1p6W
DEqcEKXYL2Fo7ewQxKjSX0BcnT8y0wL/uhfeQNWTbrhMunVVXCYGFlTguAokaFzrntXhES7UYQFc
OQXd1ubuvW9+IT3zX1c2CMqWC1J6iQR7dVvaB1N0N2XnJ9dXUHfDFMcJObIRugytl2ToIYhk/iVc
zDo2c/upnsdn34dSC1gMr4+lWbBgvX1vvPI892bTyWGTzAkgeDto7v56gQgA3KoADftWNlZzm1Vg
JiwSB68zqitL81ggaxAISCiAPKQeyihtmigbi6M0Ttcn9beH6d/3yw/W2b6ZlRuM5hKu75eFvq1d
NTsXcMB9Rvqninqj+QQU57TPmfll8KeX2cyKyGjpjprjj8atwE9c8XjjQ9Yte+9DlJiKG5YPXRDc
BWI8N9U9YlyrSU90fOHy1TGe3br+sdnO8/6jjS70/07aBEwiDyQeVp94zdF2hnzfgxHm+kx0+6dY
krnxuWG366udj7dWab26lvmbZ/QAFlzx02o7tvMWmx4pob+uj6gpWKGQ/t/5GD3k+XIDD40BuBpg
bHHqPOSVuavNNdJCmXQEeRrCLmYeZLrRr6GZpopj6ptyHnnjuYmT0wLSaMsB6MVn4QUnry5OgV+9
1rV9JoGkG+uq2zQlf7SIoCiGYvGSybeyZKUAHkt7q79fZ/8DxRwuSLWgTVn+NVSnLCPydgjzX2UT
fDaXoosNYt0Dt7vrm+LPaLXWhruvMY8q1pWaLsi1JszJot8sQWxksmksGqPduFUaHydQDoa5OEED
2m4vqabmACxEvPTFBcpQyUcNvIpjrbI6t3wIYCaOa9zPyITmI1oyCpYNG1PQmF1/Nf1vDFTD7dEe
JMUSSRoHJvtsDxSEfMEB7YSHcqsAqlkoFcmKUnLXpDXeKVsSdKl2BsiPs1M32f5uMymluTEqohU0
wVOIeMRLluAul99H1K07sKRyyCAZPoT5kFaA9tB1k6B5GH3Fwg2d2cBNn7BqqH3CBqzm1L+b7SxZ
zcMmzP9vm+07VlslSOXE8JEnxvMxpcOOIGicSAamd9pYUb2U+RFSSymUS8rmENjs6BtQIOqY/7jk
AqCgWpQ7HzIcsV9t0ThqjISvGgkOjY0QJOho2UYXEoHCCgopW7gp3SFRbIRriKpC8xFc0cxBIYjb
00Mra7i+xMj3zTx/RHHVN6H8898jTxuIJVCC4nXbUj92naH6BKx4umFHNTZH5QxtwZeLzhYYbta7
Z9zWzzZnpwqcFNdPnua+qqDQdJrJgjwMavsUojiT8KOie4EaQIlIEUIwW7ykmo32FHehbSxOM2i3
JFYh3H0KXuD7iTXuj+uT0Oy0p1yfVHAQqU6YBGvSn8SX9zynZwMne9Pg6Bwvb53YG7vWQjWmyTP4
30C6Q6Xd/8HrGsJwJDuaHE65gRK26/4MB2gKUeiBIPkzNuYtFhE6CxvOn8ZI/AMWLViF9AJm2a0q
DFM2HvohuxTl9AIgbx9Vqc1jXlgbAYduTZXbY0NHRMoWOzZl1gOEk2qo8oE9PqvKJmkE5EKub53u
eCuXp2tJh4VlHtgHql1rdTsKdqPRHDbwrxojrrKAlktuLE6J2+O6JYkYbQ6CLjvWdpCVwFGxZrQO
oG+gFVa7caE0E1JRoYVRIh9YAyzjEeNzMfYPZQ75S7dttsS4NVdJhYP6vPUz4qw3Fhxh8arBAm5f
+Xp9OzS77q5m4s0xZ1Xmi97FjzszZDGtoszOw1DLGIzXcue7UA27Po5uEuv4b8aBissSlgzXyQnc
17mWh7YePsSR7avoTVLKlNUQ00ig/wiJI9v6Drj+Jyd8vP7luhVSDEHBIcHjcWRvXB+yX7MN/FcD
NJtx/CCw0XeVR7HkULxJoYiU9PN4sYwWHU00/xmk3u8pbDZOqW4Wyu2mBgQT/oYDU1iB79Z/zJkB
6Sly2Qw4dCMoFzuAwCuk2Ey8W1N6hwy/gUQN6gkcEcf1jdAdIcVZ7jIH8oSlg41AD1iYUx5ZpPlz
/bc1r6KKyOR2l3mQekP1gCA5ZjN/PHu9fJ4zyHb53UtG3Tm6PpIuGFTRmbRjtmNIrBPExBMUjOH3
wfuDkMlu9dEG+470l9XfzGAXbfdja6fiM03SsnoCJ1piDIKdoaUY7CEBu0Vdo0uUqYhMy0dTQ+5j
+cQMkcTyMJlFDFKWT531G0lOlMSReQZ0Iert6YMbtlrjN/aEgk4UZNJYRSSuTnZHvvZF+JBCIbWx
5u2yi+YFVukmBU+71B5CkgAOjphWgsLEA8HcJM1j7oNbuZHBHeHlVs+vbjjFELT5lGVQJCFJxhzH
j2piDz/b0EItq+7ZuYVk1MWheZs442htOc2a54sohoEbPQReoN2ZzIt4opAegpQoIFpbB08XuKs4
zD6zQDxvAZVe2r+txouDTuxXb9aSRQTtubgxxrPwJLyZDUiYbhEVM2HaZDYagglBq+yWhuntuFgx
LbNPo1e+ePDf/C2gtWbpVFymQ9I6m32PJEEAqR8IS64c/PP22mksqgrNtCwCkNmC49ATBw765O4M
AHAXNKQaICXb8Mc0lk9FZKK3is5975LEbKwyriitADVw5Nn35XAwIeH82DoL2zBDmjq0r4IzIao3
Q1IKSzaWnOymKl8lV3L0fgxDlLb2azYXnyeQwIwZ1AA9/2IP7FcvIdAH9rrjdQOsW1XFchgcKCsW
YsLL0j5P5Qwd1vYpSMcn7s8baSPdmiouA86E+X/sfdlu3Eq25a8UznPTlzEyeHGrgCaZqdmWLc8v
hOwjcwwG5+nre1E+t0uizWQfPTXQjSqUy5aSkTFwxx7WXks6DuOH0pXfBDQ4l7QbZABv4QFd7vIi
bk1kZS16knOkizAK2CNcgB27AAJ4OhBu+mk3DNq4c9nKOuSKdSwyHIsVOe+QIDk2Sb0HDthapZXD
0PU98hANGoDizo4PNnKFrFK+LDLq2Y26KIFTOL3jLu6E3yRB1nDNuo86TYB/ACCsat/Hyslf55UF
xYw6Lg8gAUKpz+b00gzMfZtCrXXnoG3dimvsZuNaoHjmNkeu6qyGkJIlSID/q4uPUAL3dF9B99aG
JicY2l9qbtf4TavPSAupRA5pUOZXKdBI5vUIPEeHP9B+y+LaIxVHn8KOO7NxQNZwzpYmdUQnjDdL
wIcyhD/N2O5EpFvPXg7+kzu+iIQW4N0QELea8gtD0eOAukCzsz0bp+IXSIVJoV9L4RK1uv5TWsMb
XjnoJQKTEbTMDmjTvIRy30NExe3pU7jxuq7pKt005JoucYQ1sssuYp+iDJhXBgE6SCb296cH2biS
6MomDDxWJmkxSKxAdt4ySDA6V81el8/W01fWoDLgPZsKYGxCAFgPukDDYJwXB5K7O3f3hkmgK5Mg
uFVWIOGHGz7OHjhKXsM5Nm51CQTyrknb2oeVf0BJpBrOMYbVjzdJXr1Lu+pT5zZfW/Iy9D6Egp8f
3BRan+UogbZyK3p0GGSGm6qtIJChXoRqcdY4Tc5DS0c9BsCdWXumohepcpudV3pjl9dElLlToqIf
4sUIQXLkTu6lLKsLm7hfTh/RjfV/RNM8eavnvJnt1sbjJeQ150U0GAjuOkXP7i5aYGsGy78/GSKF
mW8HgyE6Y25aUrxBveij6F9GEeCs+SaRoOVG1HgNgGB8F4EkJpjAewIFxk/Ejs+LLN5JbGy8DWuA
pq0YxF+RKD+ALzHomyrAzWFy6y2Qh7v2e8s/fwxTn6xV7Pb9KDt4EZGw/UXiDBHoIgAxfe5yqK2+
kxEkj6vg9N5vjrZ6wWfhopDLcF1ApfRsGtpL1sT3y+rNFq+AnM0fEGkZeHvpeZPsts9tHbnVK89V
lxVtApdPZlX9Ns1Y/h4CflXiDZaxvLTN+Y6N37ix1lBOO45rphjcpaRNJ6+E+O3EjH6Zp77GcIo8
pHbdAW3et1lvQ6YJ/e05jbWnC4Ddq5G1R8Xq6tvprdq4HtfQTaMmMMZ1NXbKQtcC0oIZtEXbFDR5
Gfs2ueJcJhSv7J4fsXHWf4FvQnG6BRE9Pwgac9+ymf6RTfYcJNFcBmMpi9Jz2zg+nJ7c70eTa6zI
CLnvwiLpEoaAB5WwrD4n0yK5NUkwrtnsjRj6lxFrOmvEaNzVaOaPGpwJnrwBn18HlEh26BAo9jmL
vLmwdyr+W/7mGksJAd0aihE4C6Zxz9w5vmFKQxodtRFPq/Fo6Tq51M3Yn7Myx9nXwiDXP+wk3rdC
uzXSUjdNrytkYoAhrX0F/hfwv8GQLGVTdEXEBPLEnxZNOiHToIEQ7u7R2bD2a/ZLKFXpajY5ui+L
9LUcs7RDz8VUX1tydD+85Lw49spsVX0TtWGdIQ8EEBgfx3fOCFUQOz9LZZUiJQ/i8dMDbViqNbAy
q8asdhUGKnQTuDYHoV33YTQGHteeoN3vX2zprpwTyx50memYH7quAyNzRvwmBCZ7MVbYvfPUsr/l
2UzOgCAp9sz+4iD+GoHJNa+lmbTbJMpiBwPMyQA2B2io3PdO4UPl5IMz1EFddGe4rI8S6HqvB0x8
F3z5+xWV7mICntxvrQ77tOohmakbfZ0Yfg8Rvas4jG/nYi/Q2xpi+fcnQ5hGd9Vctdi0DNpy08dO
9kEMltRh+nj6VGyYK3flz7CuzrkLgebD2AyQz9XV3XJtSgvSYZHd+zj2p8fZOhrLtfZkInD7LEgS
42iI1H5ThVYwavfAQRTqKxVdIIQ+zoBaXuxGq7+/LuUaXwmqqDF0IY18qKb6oi9R7g7JTnT3e6Mg
1zSXLLGjzErwaAd9+E2kZg9NEdBw3eub3trzlUWwe90JeCjsINMe/ECs+w5iGOC62s+J2AmGtoZY
eS20bOkQRRjCWTKmJA2mmF06Wdl4iCVOb/jGBvyCZZSWm6sJQxA3hSaipe/bedrLLG84e3KNXewA
Oap7C08fjXWe19DRK2bsgZTl6MOlfV1FHKJfFqhnoRp3DtngvXqE+r25UasXskewVcYT3vnQbVAU
aC+gGyoD20Hyg0vyYSz7CwLM7s4+bbw1a7SiAZOwrWvUpdDreW+nOGp8nLLDFH93Uoxq6NeqyF1v
LJjzoltCqtV7mmUasPscAYjjiDvLOYbwxMAhf6breef12dy7VSKBxNWowgIhFK5w3bBzoD7BcqHK
3jNR6IdjFBR8PN8tsm7t2HJxPLE8VtEMVRYiKGdAkbFymvwcuG6dpsEw5A9J1b4UESfXmD5L2kUG
/XZwaWTVO+i6AwvpnL8wuwBBzOcTcSNU95IBUE/wyPjLZNICFJlaf9rFdG2YhTWiL5N2P6dLqVJB
z84izfvOdi5ZygpAeHbMwtbur0F9Be/zmtQYYzB/QtsHGs/2+cI432ZHHAQU+Hj2Rb+wBIXM+PM1
6ytiu/ZYI1yXzuvWUncTQsDdyWwcrV9gfTWfM8RFIAJxQg8p8wuETK/VkFyrlh/zkN/tNudujbS6
pqVlUKJ2YAhqGp5F02OHY+C2YDzgg3MN/eyvqZgeTlvuDaOzBvblaQi/l2GHRnFeWI3Xl29yzlE0
/swj+ypsH5yL0wNtHbeVIZCjPfaDA36QGUh6QIo9t3bfZF1/sXuVbng3a1LKSsQ4vRp1AFl/BzPh
Ec0q3F3U1VG9s+5Oz2LDHVhD9qZIVu6oHNQa+BAjwkuuEpWh67V84fNXr70NmJZ2c7z2UyORDQrR
7FCpgGdyDzawcVOv4dzI2ccqywhy4TKPvIbIP3fjp424EWI5z98/HNA2Ix2SMm04vc17cQGIfAtM
VnilnPjGNt0PaXKEyVi1KJq+aBHu9Xht4FPlL2jEUhUoxSD7BI6D637Ql9TWR41gzrPc/tNM1SEu
4stZt99skX/iowqA9LmaUGoVrjiDS7FHAbdxQNZ4RWO6zJUdUkRla19lFb1HE+RCtLBjUTfO+Bqw
GEWNK+d0hmedMPsA/irxTYgu+uKCrfzKXQg0Z8C+358+7Bt2aA1dLHQlWFig7pSjtnRdlHX4XtT9
MKPhtrFyz82pc507nPxAXoXtVfO2FnBlJ8igRlcslV2COueygCQC/eJeA/mGFVrTWrqRW9hthfc3
bScfV5Aq05si+84VD06v2db7tfLnc1ZISwwKZi7sW38MgV/J7co//fANY70GJdZgyu7jBBYOvBT2
e12jNeeQuqoevGHspuRQDaOwvKKeG+OHocOBjGBW87LTsGb6QUaypwNHSoEUXWDXoS9AhcMYPaNh
dg35wcDq9hLjG7u0rhZHSZlUfYq02gxdviUmkjQ51Lq5yGLr++ml3BpitU8OgWNi2DLEbCeg9eqU
BwD5IhgDstGuKL+8aJg1qNNOwLEB4W+YAyo/jX2LTLjRb1nTASKRp59OD7JhFNbAziYr48y2EKZk
1vgREEPwv3RBU6o3KukXNvXTo2wAzqRYhn/iW9sN+qmmHlE9QqKHnorzpICuRC3boKMllHqjHzM6
k2slIPtZfay7/uylIeya61Pa2jVjg92SAqlOMvd3Y5m1QVsBXOpOb09PcONIrPGftI3NhP8sTG+k
9exMXQzYq1qo83r6fHqIDYu6Ju4sJVg7i7DC9Q5JcLc/RvHkoSUIkqAHlPA9kbGde2LDiq6hoJMJ
bcsaU1QOEbWGDcs8qHfe7u7H1jxWYVazmJUkysWh6NU5dNBfw9eiTXqQZX25EIvY9EWFEClWr2k9
RlbBK/TrABBFL2UX2j7hetqxp1s7vvK2ZgkaHB2j1XMM1SGS4/e8iwIGpqrdzNTGCGs8KPyrNEka
oNRHGl87rdv5y7kqTHaeFvFegmTj/V8jQe14mgsnQ8ORnVf8BrJX6VnqRKB26ooZEJgkPRTTEO+s
2VZMt0bB5DZIG2hWLF4e8zJnCsbwLcrrKUNBgpGbrEIra/wup9aOCd249NaQ00znEdEUyHIuiz8T
O/wWqiL0yDiejZMLwmRA8WMGLCNASy97edYo1LIn1gAWfSDxF1a+mHyMEm28cJp3Shxbh2J5aZ8Y
Ul0NWRYN6PvRKbQS83ZA6l+lbyM3KQ55Wx5P25oNE7DGnM7FmJZ5i55AuDr0qAS/deZWecmY1Du4
mq0bgbPnEylybH9EbHS6Wc5HFiZv2xJEXJl+k47T176oDmwobtveztCdBZi1boQLfsa9VuKtCa6M
EKENMoMjQQcIbWvPTvrXNS1vy70k9tYurUxPNUL3r6rQs2lP4X0u4+ZgTf15aNAxHVrqx8s2aWWB
3NLSWQ100mFYxLntVpyDP+UNsLk7W7SxRmto6WjIlGe2C6x7XHXfSM5SFHxNC/2Rtsynu9OT2LA/
a3ypgB60kCGa/TuRnjVOiLjSWFdCOovKFWK8l6as1hjT2W1a2wlz58BKTd+j7dFcDMrMr0XSjpD1
Q97vZRZgDS+1GzOGucKMwPsnCLI9lnudNGltPEUG8kKHemUGpCsUyB8adRjBAlAcEkXUBzsz6A7p
2wRc4Sjd2RWoCvOp9MdOq3qnOrNpwZfY5Yn9Qftz25QiARizcl4PRnYemwnzynl4s9xO1dh8qvPk
DlZq9Hddho3AaA1i1CBrratOL2XdzDpLkZVNwq7ZsXVbD1/8lCczSpokF+mIh8dW8VVo8raO9nR7
tx698npBQJ0k6EcBriUKv5WD/kJqtVfP3HCj1vSOXeHkIYvxbFUk/oz+YKnQuaFmP1Fl4IYfd92Q
DTOwxigyPmURbTCQ6bRnlyR+TZAfKdlc7diZDWO5BiWCXpRZClw+h34k/lyl52GSQRvcudztqt46
tWtI4jSldjbESH2UvPGm/AtATEggR+U3O/5TwNRAedN78Wld3S0tb4xjkNQ95DMbPAUUAJn2Ggu2
TtTqYjGzbWs7BRzfapv3UGZ9Yxwr2TFcWydqdZ9UPU9MA02zwzja1HdKiD90QhivKudgIsk9LaDD
mucXpw3/xq6v8YltV6WugcrlQas72YbXiAJMVX/YRaZvuH5reGI3znaYSABRyNIJqd1LgK89+JqD
jLxKOGDDIvsHbOMWW8MVoXLTDRoqkIceZfdW6kBOqb/AaybjLknk00u2NcqylE8slWpNVVrIwh5s
neubtE6MJ7oedjaLOfro+hY82VOxEz1tvTNr1ewOyn+aCSDWUVdMAX8qKj/r58+Lv9yp8nM0J9Am
KmxfZORIaL6X69844Wtg4wS1KWuokAhOHesbZHfagEQ5Pz+9gluHbuV0EmamOHQWbtGq1u3BZl36
1mEQVwKhUX2gDbI6x9MjbR2/lRFgbRW7+UL/aTtoAU4eWCaCpOTBYqmJI7zcoa/REHQ4PdrWvFZm
oVuIn+Y4Bsehwr1bFOTLUFkXUHRIfD3wnbt/wz48HpQnxw8YLqfnDpqaiAw9vYRquHmahnhx8xGO
1dnU7gy0ceOsEYy9nKvQUWjXUiQ5DkX61VX9rYUC0+nF2jhhawxjH42hMwPYD0/Q/dhX7NpNnb1i
wsYrukYs1ui4lmKhf6iH6CFizesuqtJjQtg5Sa1LpYY9L3Njx9dYRTURgMhDkFiAKK4uWALp9jow
4L852yVM3aAfQCPjc3szJ22bJj1HN62ulT7vIntwUBOJLQ455Ca/LewQ2D7jSmn5Kk6cDxa6C/qA
CC6g9qKzuAs6INCXz+eaHocypHu0aFt7uPz7k7PIXHtinYXSo1wKj2KQzOv2Ogy2LN8aRSgG20Zb
Z4nzByyaiCBk4wwRhCy5V4j0sjM3IcqpoGTZL3ZvHZuVtRDClaDDQG4vHzpTehELRXhZ28j3eqws
XHkV8jQrz7UkAD08vgX/8X38z+jB3P5EvjX/+i/8/bsppxrqD+3qr/96bzT++1/LZ/737zz/xL/O
Hszre/3QrH/p2Wfw3L/GDe7b+2d/OQDc3E5vu4d6eveAFHX7+Hx8w+U3/09/+I+Hx6e8n8qHf/7x
3XQFVMPePUSJKf7460cXf/7zjyVR/h9PH//Xz5bv/88//Kmsu2b9+w/3TfvPPxh/JZQSzCWUCSbI
kiseHh5/Ql+h6ZUS6BAKTl25oJQKU7cxPiReoR3WFTaxmSNcZynbNaZ7/BGeJym38SmwpgFBwP/4
7+/1bGP+vVH/KDp9a5Kibf75x2Pnyb+Ri2hdtjEut5nihFIbDH/PD71xeU+aMJl93c917eUu7knP
TjPT+VCM7u5q0fdvrawm127Jw29DrNEnZzipv42phM6TUzf03NG8/JCCaKjyAXNo742Q5WdoTeoO
9HSgaTpUaVvWvtMncXEsaDbz45Pl/mtaT6fx/PpYZuHY1GUK6yUUddaMInXpDMauLeILMoEXNKml
ZzWp8FGZrALjRIdGp36Udl/+/rDMRs8j/odxd119d8dSFCx3iT9FkzfwMMDUPFR638zjfFn2/c1Q
y70b5vkF9nOqT8dcvdbjOKCVq13GtMcLEoIMMxzC1Ksq+vX05B5p658fDYC6FeWUKoEjuq7u2XUC
crcypT6uGtH7Go1qfZD0WVx5adFb79vJ5Vc6nhzYa3jeHVhuW5iwbqoPI2jNrizLiHMl7AGIcCiy
JV4ZM9d4Q9JlF8SAzsIW2hLAGM4dUrW5a26hl0IhzEL6bFfV97Eks5oNkQxdCpBmI0KsY1vSoeu8
MOnsp6k95yCHJq7rD6HdBVB4IiOky+KCeCHYBMYDKMTrJLAAv/7szqWTnEFMJr+ah57chACPDcea
QGF+4evqH2I+4Y3JJpkOB8uxQvQudNwsKuqlNXjkcYp0mS1U6bKLNitD481djuVQUGbskbvDKi00
cFduBCmmQ4hF5Lh8Oy9/XNpmWeVkWe8qmyKkZx+3YYA/e+C2CkkguUKphpUsjwNQa/OHKTVw2GaY
DnMpQMTW+2bsxipQnbECMs/jDwhBRoMfYxByiAc+zB6YkdmPrEyAUh40QVq2pZYVoUgT8sovWR+O
wSgGnl43cT3i4XosWl9DqCwPWJXKyROcNdATjWZKDugsirGvE2vDIINLkd5NEJyuonQ8pNDl7i/h
f4U+kTPAaoVNaQnPT4+fCuGYxM8o1e3Rjbp3ed3N79KSi/dxauLpJiZO1dzakTuQoA1z/U5DfeIi
HvupP4q5GeY/oyEHbxFF88t3+PcTeTtmuopwlVtJdVB9M70zSM9FYGmfXBzrBijtM5lnDK4zT+vM
n1quHU+1wrH8rqtJH6ioyS/QyFVwD0zp4PrMbDqjWXhECrspWoo8phwmL2l6M/lMOSLzkUgf3tNw
qoH5SLQ+w6dwQPKwprNftXoevGkWzR0cnGgERD2iP+JwRFoClpg9mESgmRb9m6zy0A3T3XOhho8l
MQP3uwT7nEeVVl6TGlSJR2GL1LcIc4Ox76v6SmPTRp9pnYNONUYC8iyr7MQXqpaVD1Wc6nOzmOc+
qcbKl4vRlov5hvAWLHmxGHX0LcO+q8XUh4vRbxbzD+hXe/c/9ARd4LaqqT+7lnsoI9CfjqDCIp6E
+wbMkT1aKpCN7QKIJDP3fZJqkNqdNkorQA3MnwQzGa4+qSTneKEXb+eJkzZwRYfYifAlqPOmYPpP
kFui1V2hU9x0yfXY1biTKP1RdmEADHYTzLW85qJ2/TDq303zdF6hs/P0l3oej/38TmDJxh3KFVBG
a2zkvxcmaRzMmD5OXmVh7InHNRGP65O3FppFqmXZpmUBH7/D33K5bpLvtWnMj3btUD3zwd6UD8Vd
Wz88tDf35fo3/y90vZbEx7br5d3H9X3yzFdbPvDT9xL2K0UpcRylpCspGLD+2/fCTxiA27jgXJdJ
QRchqr98LypfgYREgTNYAZ6p6OKq/+V7UfFKOAqBAAIhjk9CG/Zv+F7rs8zAlMBxdVLqwnUgONDP
z7KwBEudfKoCGavumKb6h9Fpcp/ayrnWFmCJeYoQGBib+Vi4of6Tx3o+ZunIzyAfNH+lcR0dUQzq
PcYGfvFkFX/jUT0WFZ/cl49fjuI7EarwB10XcUHCP8CYJFVglbif/STt3Eu37trxkJuu96IxCe/R
29jHXtP22p9LAFurMoEmoh2mN6no4q9iYvxWVeU3mbhTEPKB3aFoOXd+Vg78I9GT7QMlYn3BZdsk
Hsg6iOOjGSm3PQg7Oh8pqB/8xumtswlMn2CPTKza9VIYTgcXTegGCWfOHYypOaDTZ/AbmSXcq7nL
OXQEzY2AFDH3a8fpH4DDb5GpszmEFSkM9g/CnEh4RaZH9E64k/w61bAg2rJRjzq9kI/MBOuFZPBJ
OSozNgzEKgWq2jlPrbisg8rpDqgcH+hA/WmEAt0A+E1rhTe9/hPUrmd93h9Y87XQ6syJ30HZ1Cvs
6Gicu7A+Os4xgfKXm44XVd55XSe8Ev+cNI0fZkmgSONVXJ1zY+2A/5cz+Mu3Z6A/p5xzFzbu+Rmd
YfJNlDb49lmfBFHbcJ9kSXF2epFW/vvjYZMSwF7mOoL8onxJINGCwALZBmdCUQCMwuZQhG87DTif
/go28hlhcWL804OuYx/m4CggZrAFpmcLOIfP5xaxuklL2dYBK6A/V3JtXw96amOvT+zxXtCUPeAV
TlPPJZF5yzUMiVendvy9BLnttUgmc50zTm87jgS6B4oZ69pOafoprUj2IZ5yaEzUQ3Y2yknQAHLr
e5fhY43q2eZgArBtCHwUJVSo1QRgVmYxRVkdxHk/BjUbWmRO+9gH0Wbp0VSaY90x6c996Byl3eXH
ZIImsWWXjg8FnvFCNPEA2FycH0Zp4HDQsjmfmZUFehDqbMrrSyGbt3Cz4P1XJg00Fc4NMeCUGEAq
fyZL+x36aoo3WRoVQSfiv9c06yD0tW1kGRFfKe64MJPPN0j0FsPXHqog7Xl9Tuv6okpU70eU/yBU
BsqZ93Trn6e+fo5IOVEUoynnFz2ZPLNM2GuMWNb1+2mhDp26gUJu+9KgW2THb1gBk3+Oxin+JMgQ
CNwpz+dn0EBbN7yuAkTpft6K9ljaieMXPLEC8JyoYzUB6GFu7XOJ3skgGX+cfgMejfizA4QMA8wS
ZmvjGNG1bepCq57AnFsFkXSjs9xofpl3GkgdZ0YzTCPCIJ5odeiK2vG6qnJ9wypYGuGUftPVvZ9B
7urC7l0XQTacdta+n/tsOvA0dn0ra+0ATc9FILMCLqHWtVeoeMDTJANfTNX4UW6L93p8i7Z46IwN
xLrVRVZ5MSixD2hUjt41qaXe93FXnOVhmR2ctNbe7MKGijGeEIC1ynwgSW77I2xHPIjBryEtcDGC
+PdjAoTBJUEJw0scbN2YzeNPvMz/97n+WNjStn2uuzr5x/V9kd0/zXgtH/npdSnyCp4VgmbHlo+J
Lby2PzNejvsKrhacCocvxn5hh/7L6XJfKSaUeHzrbGSFF1TVX06XeIXTydHgKm0Fcwduzr/jdGGI
p/cZRyYO30rAT6eKwa1Zfv4kfiiLUKI4vPC01dCzceVYXbWSVAYhld7jZVoZk59jgc3LtXHvU+Rb
n4+VjDmoCJ0C+YQMsXnCrOJmLkt9HvZldJullOxcaL+bmyORq3E4l+BfWplLZ5RuVjjleGhMEwX9
wEGhoDMdgABo2BlqdWE/Ts1xJC4dhvnxdTaFJxA9pZIOB+6G7i2xmvpbF07de2egBEFOHoagPlEG
3FBp3fw91Q3ncXAkccARgksBvUCrPRytxG2mCt3WGdQZzpkDhAI6MO3iTUoTc2MLgiwBTdVFmofp
9ycH/Xdu8W+Oj8uRZcQ0kC5dswrSiDBLOHQ8hFaqb6jUGUgHuiQ4Pcr6YlhmSCganeCV4OzwNT4C
QUEuJrP42mSE8mrfdtdqMOlZCSaCu3o5UlFSlMYDADq7lQ0YWyvdTrdz2sM1P/1dVg7gz68Cjwyu
hovgZ12hC1veAslij4fKgoKEZVCXGWLQz5weZVUXedxTgtQcKAgwc4kQ6/m7ElEzJqnCnlI1zPNR
k4xcz1WeRF7KrekrdyUyM/PQFPGxnSXyuxIl1vdE5S3ZWXxYmrWFIBzfY7kT4QSse/p5VLt90uKb
oBdVnqteRx95O/Arqxuj78nQx0Hh0D0S3t+tMgdtIFXYcogbrdxspaoBcRbSNgiesLlu9EAm3Min
F/l3g2ADUYaAJ//rIG5bOpmC+ulhKMFPmMk4Q9iG+/Fvj0IdJWH9bdhXGPrnO1mjyB8P2XJgmBtf
dRrs5W0o8x1gz2/mgoQ/Mk/UxZuo1j3YCOJC2ZNqxL2ehcAoQdSgpto9np7Lb84CoxRGDvJziNHX
BAW1g64xTsLh0DYKzeQE3FRe0SXmwySZHYixtc6kw9udE/gbO46AEYEQZzAzCE+eryDLwrZP6gYr
OEz6yPPC+FEPm2PrjO3Y8RWryeN7h5OweLySYa+Q0Xh2H+bgLQeub+6hNWVxx3OLhN0rZXgaQKjG
ZuhtAK/52YiUfHJm5X2R+8aZ0gfSlM2bmKRhFcBji8YLZUi2p7jym3VwhSQuwmak+8j6pZjTiSUR
Ze2hFi251INbQJsHaQgoiMc7G/0b+4ON5LjRXI6ixy9sNgAF9wBZDlAKlIiQWHmG++V9YvWXxI6u
xdAhl5c6B13GV5kV7gG7fznMEkO7uE1gYcHCs6Yr6LsQLD3Kag6DIyJkNkN9MAqc36cP8y/uiCQo
QMK5chhD2pivXsx+dGvkUcoWnFQs9Q0Y6bwaBTUvn6PhjCnrcHo4+giHehJdLMlQVLWxmlRKhvhm
5Y+g7DzPyKiYA50c1vo55OIqH7k1cE43MdD6fqxi+mdpmZp7E8TkkoBAdSw5R3yKPI2EXCfzogan
8YjIZYqQT+8K6o2V7K5zTWh57ra9+R6iRYoEnZqm5JjnRao8nUEx0EvjFoRVrQi7CX39PRoE0fkA
ISnHQCMezMOxU53xlDtD0IqyQto80uxtzOo59SHha390oL6OcrwK48+6ywn1aYLLGNyuKo6ObY6I
3G8IQwUlFaqhH+raGl00zwiVBg6UAFgge5rG0GguDaSMCyPVbTVKMHdM7oQVQDEl/k5rGFBQeWSA
cqa99RGCM8llZev0czG63R20MdO7TIGVwKdkbFvwejmuhsZYmjRowO8o+9rkCZpKS8vJ06BSPUxF
qSoT+Twibe61jYTodSeG/I2qk6z1ZpOVwFgwK/FVJ6v7PETTpG+jemz7pYPRTFyFsR8KJ70P2ybv
vTpMpocm0qnxUztvHkKCCgg62ntinyN7F8cXoVsl10gPorKhsecgIGQU6L6qFyDmzBC4Gj/r5oq/
pt0cmSs0cTbmGiEkKoWeVJObYJfRK5u/NlHN7aDrRc281u1p788qLbWfd7hAQNpfEuYNsADZRW+F
jX1BQ6BrJWvnwkNtJsr8sqjdb5FpSHxBSpCdH8ysIbHFUFODIhShrykbnU9tWwJ+UQsnTA92hgPz
rnfR3nfpoOb1VlmZJIEJUYz32FgolIAaOCNeVsP38EFCiuaBUTVdf2zrCkU6oyL3vpRQQj+rx0WC
yMqX/sdetol12WcVd/D1JygDF6C2vuFFP4VXUw/Xz6/m3LqssMilb4aUp0eXt6G5Yr1lRwGF+emC
EQKct1mERNWlRSsBdU2s5vspn0dzqYqunUArkdXtlXF490ajgsmDSJMkCkbHKj8hUzxRX+VRbB+K
aKRvkj5EhSSvmiawEFP/gC8wfYLRiwt0xsXNlwjJN4BsytBZckHIHB1jSGVEaEdeBJpZbJLvrXLS
wcuKqb3neSmArV2cbC+cdf0jhyVwgyYv87tEjnjGWKKQdYjTeE7PnbitjgIAcnk3QmQAHK4KlZuA
GmztoeYtSNVRNJ+Bh+HUkDhoWcePrihLyy9L0bQ4EXbToF1JNZYIwOijtU8rQzuvBV+VujBKDjjI
MA6DP1L0Xr9uobvdfXeiKtYfmtF1LQ+N0OWHUho5fo6jonk79kgOIgPLFpuBaijObxnO4dECTVDu
F2OMLEY4wYD5mRT2BUPWFVywNA5bNPK34SfWMNCqwcHJ1bFzI/qTBPP/pfQCoDUF8DVP8wRIVOIe
2E4u/M8meZZX+Pn7PzMLFpKBr4RrL6ER0FI/Mwg/Uwuo2tiovVHksziaLpcW3b9SC47zShGUV2zw
ij/mHXD7/pVasAjKQPD1AVoEZsQlEhxrf6egg0GehA4cHpQAbSU8FcoYEhbsF2dqKLUdzzZ06Xq8
ZslZURNXVsfYJhPrL3tThfibyaC95PgtBztMcpa3TVFFSMBO7Vi+c7rCzPVx6s0g7UMlBgBXdqKA
x1Dq39cyXCkHzr+LtCpCd/K/KDuz5chtZV0/ESNIcL6tKlVJrZZ6ck++Qbi9VnMCSXAm+PT7g0jv
Y2utsM++cbnURRIEEokc/vyTCMirUWbhCqILovWfQCL90jx4avVqdfKXOkvoieV7zUIyNRqCTNy3
WTI7nzqnWJxPrfHp5/028oVjllPZjiUaP12mMhhJFlcNb5hq4XJVvzY5/yZHs3Hj3G2j6gkdWMXd
tZc1hhahQp320KNpNmZ/NpHhNL5GSbHw+3Ae7UD6OIz6/ssmlspbP5Q9kUTLFj9qzcyYKbFPSHC+
7bd2CLof+VjAgX3OEuXMKUHKye1++JlouLOBg41/KvNF8W4VPRV4KuzchseN6SB5HzHRCf1zFqbD
jMYu/O6H7iZA0QQZc49f52EjWbV9KjqxrfzTBMSXCWxpexZPj6uoBp1/iFIckeXqUIpWiVvXFwXg
hyYu7EqGYbMNafggZy9wsjvIVgveYoC9BRFwtwquhFNZe1k/XijFsv82YnrysXY05ypu4z7kQOU9
r52WGYvTtpjo4yUzaTvFt/1vjqgzvnRrUPL2VTDZoR9/jILCzlk0V3Zx5OyK7kf18sKxWXrn00T4
g5eKS8dKhezckgcvoQyqpyCMRy7VJfLL/diITEywL5cqJ59v0Oz51VNLrJgvf9ID/yX28irmRDzR
5olSVC27jP95Jbd4m9CzrKn71hFmNOHjOmr7YeZyZoQrViDT0MpkG8Q5GxtK2e7cPhbVP3EYvnJL
wPGB2SNPRegLm9d7DWJXDfKvfJ0/HwNw6BPIs4iFuzwZ5v3KtA//t1cXaJUIWkQ/8Nm4/9GMGK99
ogW8Kt75rUeFDhApLXjkKMEX1HdbV0PXeDVltTCApi8rWIE7lTMrfz+Ml7jT/1MdeItY9KRjUMAk
C3BxX4UpBr10RtdRc+cnK6xqd1G2GZ6SDyavqns9j4YPgynMSkQci3zIYVSxfFyKtR69D5YPiTXL
Vj1yOU0/Ji6IZEqq5VpXZY7gU+hoJd4xW8rlxJPTvrtryqyNiruClqn233Kcl/YhZd+66lpFUDHk
pwatHGS3ZpzsY0vpRHz8/fu/jsuFAhhTQqaEADW5ZdKif/WWwzHI1Ta34S+xro08KwFzlD7lRWCV
PWoutnPSLk0SfCgq5Wz+2RsB+1wzKG6JF1KbamemzAKFsvz7sdlH/2lpYoLjBK1IAlpQA5AfK7V/
Cmxno8nrps2nkr53o2F2JEXWxXqrhQ9R673v0K54uR6i0rYNRVHXYzozWKURnL8fz6vQSQxoIKS7
AP400EEyra92a+t16RLTieBLpGrJS3vgvlm6Ns0Vw9mibLArGCYdT3bKwvvHAbxwCvx5RnyOdPaq
hfylFuXq/3VG6kqTsg6d4vMyDwALz0kYdzw6NGblW+TBoohXv39LescqkZBWcfxbE0UzH/7USmZJ
ExVlrHFfL1Z0t5IEOFhWsETtQ7S09hAvV4Wwfq4LgMLhdzWO7dzibAEHXvT3Q8qPC5d4SJCSCVXH
vXsZ2f2wCmFXgKDPxMfGycpPDlVWpnPIt2Nb2J4EzGZAS03exRSF3TmoLCvzsUpnfklmF3v9aYSQ
jD9SxF3zS9CodhWC/XU7re0cgAMXfMxybIksNf6C6J+8ZV5pGDBSNwu6DyylvXwt/IrVG3zPtXKz
SxjwFnvPY2THOP9eil7vuNhuMxJGgog7gvQfYjTJUGRKLNuXqa87b3mzKn9bv1UljnB/tlwMzXDL
0tlqjEoNST3cFJ1Ge8xyITvxLl9XUcSnyNNl1fxDoPNVDUNMloVoCmZlmBJVJUj4SsRx08OEhIvz
bYNSxcIEtO/hemtaC7rZfR9XAeMw9YT10y4mi9WZ/EziUYWcguT04Lcvw/mj52RhcB+n2EpPTt5F
3Wcgkf788e8n8tXhSdbMIx6LCWzD6+TaXqkHt15kOMRr/vuSiQ7lo0LHCpA/JgHSPFIJz2aAIkgU
BDqCsBwR8VaNyNH/aRwJCA/s7IDoMKuZEIv+66bsTTkNgy7U+1wAFb5UgMzpCFVXzpyv53iruui5
z6CW/q11nXL7ksWBBAjz92N4pZqSgPRi4IccY2BjEzTEX8cgYgsOHd3pnUndAvlppVrz8rI1dExo
TwGoITHeAn91wm9urKbDrwNk998x9//x+BjIl5cyBGLLBK9fPT4ZKOQnjVS8C51ZkNXWkRrpm0J6
xCDTUvfWjpo0gLE3eYF7/A8HxQul2p/0ooVSBGhnUAdIxJ5q/fNJ0fVB3kQw971LPDlOKa06Yl3+
dBMVR28k+nn9HKSsU3nyIRgW79puW+S/CcGU7U9FM4BhvW9p3R6Pp5QKdDt9REXEO3f2oEg6zV3D
NTKO9DTc9dJv+Mjysi9/zsFkLclJo1A+U3Rabj/TQibht1oWA9cHdV6Zcz2mWeucTZz5wX3uGcci
ot0XAzeEde5jkje9eJeuoezplxdu7DBVTNimvuNl0TdRTK55ntzRrZ9xqV48FFPI5fNUhvZdRdKy
5WBJ7Bx1LpaG26dZD3vYue2CRV7pd2l3cu/2rSjpnMP03Ys0n9jWkBfl0Tfp9dxgI5SYEmprh3n9
NdTbaKABly5NuicQ+dVTEQSFCahtBNf9rYPAcP64yIFcwpUzhHV15JZGbwYaUPHKuaDoKDrpUany
ZxUUpfgc+VkQX1vHmsKnftE8eE051LN/OKRftttfZIFkMXUp1JOQrXWD1xWz0sxesvmreR+Mdes+
DeE4O49BPMbdD0fz4u6bzbAryys8vXYsWTQNjrxCeb2CSBZd0ymis5lWM6TovWa23Dzp1WfOE9E+
9l1Sy5uc6Y31xev7muhe4EAS9zFoZG7dRafauGmktggN6NozlGR1Zhc1dIaFTWEdQtemJZa1UJeN
Bo/RG1cEDUsZ9qpijovASPZLa4XkB+X2LWvpDlsyfoYAZCyeQJSxrn+vQF5F0hO0Bt5ISI6GoIH7
H4pfT8s0wd8avuungpHLifCuufRuR+IL0qSq4Ljygj76h9rF14chtRIRRkpEPD3A7CVX8VfFNVVJ
tmVNND5H+dJ1Ne3FkjrAbMDeiygDbZO0/NKQNkaC67idmNrEAqnftK2xmypKl5Wp7RePJfj7GXmN
ZSUrQorYntJuhIXMvPx1aKqc2yCeS+DuSWMx7lMX4kWfNrOWU3uBN6/Q31S/WAe9l61v/WqiD0iZ
Fw34vofTXg6Zdbk3Ezg4mBDGeAvtNJopKeprLCZaVv7DSr7GAILOIB6FpZpYRwLL+dW4i8myj6xJ
+2aCxNHUH9q4rlnLKRfV2l5QI9YeLAypabzJTLdTcu4mFVW/KycnBnR112b26zcJ2dRIQFmRdDI8
J7JLqh+yzFXZnDrjap2BSy1zwsOzsygeI2mFbR7rIH+JEm2j23XEPZah9/5BZl65BYDRrbeG20iM
67+EpFJQbpjJDuFq5Rl898pvCVBQ7aWob3iOHVcRJ2gSNjym4ks8ofciG9v4/5vuPXn5Z41jZQM4
jIU2gLL+D6vcDDX+rSjbm8pSvf702zFYvuZ1pocVg1lEVAiFCAgAxmqqp6AA3GyRZKe2KPpgeQul
Dk7mQzI2ORRSMq23Ul+8Ylqn6KbXsZv/BZGmzAvkEIqJ5cPcN1st3w20ZAvjaxMsraN/M4ZIOHmR
3FkS/RbK86ZUEPMGmPJn32xCu29FHqaL81VUlA5MJxMLZ6JL15gr0Le1isPNeXTmeZiC+6lGMUcn
jzJwClqpNDG9f9tir5HiRPWLMMWbaXWTdfu4JE0qprPc6AU13Q3U9Bq6bMcDx8TZc2oa+L1pQTuS
8YjXjGgjcF63NfpJ5NBIe4/+uObLxGZWqOSLJ8tknrNTtMdpKhJkbLvVpYooPck0VHzz/YHDqJMV
udMTLnRFhDFZRgI+UOSMxKoGp5FjfEsWaiqWS8cJrfTbUjm9FYoWql/3jh4KNtbkQq/GH0mGW08D
x2vk2/GYuAusa2cap+Q5g25bdrRNN0Gr3A3BtObXsMlV3ryhoLHPC0oAU+g5QJSsA7d2srRELSxV
6sXOvevJYKvP5AVUNZ+JegzRD7eoxOqf/3hAlbp5dJ8O6SCqL4nwmQKSBJ5D92V/zIX23urBdaDf
ObmkXhiLCDKrOszi54yaNkoYMCc3HgbiXGzc2hkpp+ZRsJXSoVYk19kz5FUuc52HvG3tRdZkjvrU
BhFnLUbn05yYTNKnYHkJz4WpWogAtnvEcB7TDpyKV2yBjs4VgDRiBUPebmC+V+IYPCAbmbIPDHpo
xbVxOs9Td/WCM1mceK2uc67gksmDPubs6xxmQUonu4l8Zd8597GhBYBLOpOg9zMyhSN6DvotUZol
nDlALrXJaT54w/mBHvjCpETav8yLI/30rQfhaHIvhtiGYxUi5KQXPxoj+lYGep2Dj07cGhC/7Qbf
SHUasa4ouqZKK2oxyyIzAQZea47zc0sqRpc33x04ne+qrQjc9qTDZaRZLhZf6nic2AHBx1MSzn6Y
37VB7tATeOhbxx1ubB5TkpV1kK3Q1if3k7l2ed5R0E5ezJ/WWyxx84prgjXVuPdL1Up/Bqidj9Ty
LG3n2u4ziQyiX8kuDfStrfs2EN3JTWUE8WgBrDz7oUKKcngPbwZL3kXFQg4n7CPjiksbRDZ+tsd0
syVG5d9jS6rGuUdAQ/VMGlTK8UlPGSfQuTZD4lJexB6Ifo1MFUe/bsofut+yUsy4zCXcIzx9sG74
J+YCowvSDvszSDA3y4SqpBHlRUZzUI5oDLxLcRFbTA3pm8LVNAm5anKL8H2kcK1TZ9dLY4MUYmwS
Psg829dK/IEC0CcVuQXN8Gpo+ovxXi11vtQPOa0nUsOGHoYk/O67i3ZJi85B3PonpyY8LR5inU1S
nQyFhXQnGLReqDofHR1HXxLj915N7x4ptno+T5zkOr5TA1DkX1yxFP74SL60zvKnfcqiNinkj8nV
HIFnJLmui7uYCGX02Zg+V8F5TFNJO6oIijlWh2zd5Hwai0LwFvWIceucCGvNQXIXupWg7j93oEZe
TyYrMTLnoc/66hmVI9vwTFlp16RXv9ZZ458an+3nnF25KspFGo9WvOWFGGqfRRelevtHjzZEsnwb
TBth+psSoWIqunpxi+iLdONghntOy2oaybaIYhnvRJSr5d+R7kImS8PwmT+nAOHH7dzWlZ0kGjyY
pLmGuShWCYJ+GMfgHGzO5K03rWCTAoAgFIHhzlDu7J+3KdacDAW1M7586w1my+OHvk8zBiJqZR9T
pU5QIjPYfLJ69Cn4Ueo+cbesX85LMgx1eJ5FhMf2a1xMnevDnYlLp+4UJaa88SZHl6rtaq1jM5/z
9iW3UrVbpJNLnk6lDDm6GvyHU6RVG/dnPTggmZ6brB519FSTaGMLNSom3PUjL43Oil+JNNroJG5i
2zeXykgrgbOgXyWN1ZeVSMilwvpkPbGGhB17mmx8ZPsWhKXIXmdgA+aP1EOE0a/h3PHfRNUkGy46
KYzzSTt5YKWg9CCcso0wl1YSx/LyID9tJIXGB5CjNqVUZWE2OKdoSKTQ50SHnavvUJjA8U+Ctp+M
I3QMKWMgJCS4g7O75HbEddMUjIOgkt2TpU7IEd2Nraz5Y7gievVd0S32NcJ69fhJmsue/V/3Y0Q5
EBEmpqTSmCrhOcUu4xdjO478/g9p3goariaB5OdZTbtpea26lBLAa5b6hR+cijwtyvCqfZOI8rwQ
Hwv8M+1VVrW+N4Om4PlGCLJmqUqnajrqTupSbzyuR2kzUauwpEmXEKYsnnokrRILiu3Pm4w29nkm
DPytH1OPcoXmUs/VSxSnISgPK63XcbgTYdxViB94TACpqpjJcYjxM17XZZmai6vrhHvmXlEw4V6u
t+3T2q/LXF+WVcCz/CYl6MnjprBqGYrXehu/p/qWCfA1R0FzKTxgBcFdvImWGxfkK5iwmtbDE2TM
m5iq7hcEX2t5roJsiGkr2A1ZPzOSOQmHt1huQRdch7mEoAJ+DBcUwXO8qHyszmUiiwTELexkM2XT
HV7i6lz7erLmyZiVRCvOfZ+3XvlRY+3bRkvEPxKXApa5i2lcmJRy0R9BlFi3o0bQONOnqFf0XsuC
rlXhxa9c60SGwWRzn0OoKAO/wWNsY56r01pbp4pVR/azdS3x9Js6nqyXk47xS6py92iy1CuxNuia
1fOxq8hed7RFu+nYcZb5fhRr2sTPmxhbQiEBjXB4hahvX5KmZF4YgxflNr0KisPaW2vPQd3By9uQ
VZt2c2SuKP7O7ki0UVH2eLyPB9CHoadNY5OHGZER3lUHAeC8Ow20KSehuChuVccZedGlkiFV25Fp
m2R4YBJJ2nzJ5iHw1ifOvLDtYsKT/miid2GHBKubir3OZNeAAMiwXQiwWPNh0q2Ibrm/bhiTjgOT
2PYb5k2JzVvQi66a3hA7dbknsFlrOy2VqXirTc82m5lN8zaVMF5vY6wflcyM3j4dKfPE5Ia8stMs
hsuHbsbm6o1jDbdimgprv5nZpm+L/VXjbraTqIfBKq+hVazQo/QqaxQbyD4YrIPVSCTWH6x7sye2
w3zdWIEjL5z21cq3LCWMXNxA5dViuXl0Eqq8i5lBXZmHI+Hs0vgduzlzilEPsIKzmeLHSiV27kts
9qC/xf60hQUu3haR8z+yrW2X2HxZn6YZAwJb2fC8ruus3dwlYuRVDxvSKQqbqq7jrsdP001jhX1Q
suLyuB1TI38RC4Vt/bkLN5upBzpjwQUU0lvhIPdtPegw3QqGVJjIhlYEWfK8Oolm8LW8NQ5OZ3ZX
6blkSdzV2JsNOyhh2qoXLbPfc88R14GyE4e6toI57w+Ajso67JXYrIUMBQDVqm9dkkuMtqb0iEXQ
XWIxEKYM7dIf4zu8imgmF1PcBg39H25/jVpXp8MfOMIEQo0VE3EsymhGSR49jSdfUcTWxwOv7qqo
QLiacLXSvjSrnYhkXTS3Tqf+BYOwSwmAb7u5yJaSHDkfIAKOQgIRtTPbNSF2w6a+BfWCT3yjZN7e
q8mrqPshMp8mNSQtXyZATKujwW2Y3s5UnUf2spljnSEcP1mEYxVqDecyH6R7ZDQ9QoFipx3ZJQlI
R5U4NgHX4ZT8KLDPeI+1HBQjd/eEWZIQCJseCe87KLEUIh6ERO+J/cg444IPOBkdG/8dxz8sF88j
ji+zkrdVg8JKQ9ucFLintPcGV4Lb+hYX0vT1DRssVG8xtsCef4pwGRG1ZA+z0ITNepAHRmKHcAQV
jIcpQNjW+mulkUS377VYS8Mru7FVaYdvNdN/uG9oXJgoGV7BzllFMscr8Pm3hwTs6hGVbC87dHOQ
5XbnLWW9MkVkoz0aJcmiG8Jf9URHv8dEAn4DXecJ6+W6u3hmO+7jcMXK3GURTpmcDfdo9u13qOu+
WG2GGd/NOsRpTpFIfB6Mtl6hv8uZv9FM/YfcwRdm7q37eEAxwLtZ9dAA9kAzZdMLuAXsweB8Orbi
oZKiqbHn6fHHDcMD4YlcC52oOtnx6AM8c8Rd6t6zWmHRfZTJ0WIHtV3xJbX6zSSLYVk8DUWFedgy
Ku6mx2mJGoZu/M0eVBzUVhkHRT1bcdtCq/R65o5f9oXEAPhFgBDg8ZmfS8SnGj2rQQlRFEn9i99O
K/i6co5tYGCPwh5rfMx3s80j85BtLyn5JaHYu/jX8a3PhhXlf6yx2fOER5QJpJ3NjpJASNboHeT4
WoRf2z3YRE23nZAFqDlDoYjVGntuLu2Ri5SOSHC7P7aRa8XLqnQj1PvLH2kSZ7X5fWc/gAeY0NjQ
us3BZXzIi8xusTpWVjEO/eQk4kMYsKkoQ6BuShrzeZu6FCYSIh2C2XVS7En0kIRQg7KeOHF0875M
us3rf2uJyzM0ISb7sUL7iAEVNdL+8rjOjVNnDR8POEbMgLEucWQsRALkvH2lRgRQbZxxs9X25QA8
ALoh7HN33IQiYizYM5xd1ew+xQngzf7U9enKHw8JhDEABftmxTnmj8fiRJkbcBdTpHk2YjRu81bd
u+tiE/xHtriLZcQLEUK3LxsHwJBW3Jn9HSIH+MJIp8rW5ryrOrajrreq2bztxMFbkSb0tpWy34vu
RuI+906wzSSttZ8I7prF1G5DEkxvnTgb35JC18SSeLMlSK+c4jG7+lJWs6/kB4PdwLRJH962+MPS
jVCrPM00jKHJG0oZir4PczLY/DpMLC6T7wb5zDNU1DqmeC/MBvvBpzIkjMSiBc7Gv2k2D+oLWly8
rfzkZRk0P++XkEOfl6SsfCJP77RQm5fX0TpF9ZO/T3WnE8oayLi9IK2OqQasap9fzJOxkd9cJaxs
sptVWzDZeO0S+PbfhmAhQwla1bobHn4c/xRTRMJzhpjOJE/U1ibIWLjl1nsfnMxK1THds0wtFKSg
IBGIAJwnFtCy1E35g0ZriYtRsaNoMhuuAxvsBAO2r+8NdA8+x37bp+FjiX2zfXGVsqMJzNCxcLk7
WyxQODX2DAE7bte2TuKXdD+4vw1e9Cjg956s0xI0RNBahBT2leqij+k4bWNwEbvMzpmwcb1wg3En
vIkYGpPmfMAYLBKTuxjtCAyjU0uitK3eiwmUtLot1sgiQXjshG1/1EhQk0e16CyGxq63sxL2bsIw
/hhhP46MHpbVhek49loOTpFDO8f245dULdmN70/LyPNbFAvAiz/AX/ut275w7aCGDb4nLnzBHzqJ
Y1ExPVRKfHgmt3sbaDTNab7Os8GoZWOQiyivzVp5COKxJjQmtyu6VIHP9Hpw4XFLXFnrRMQjseLm
/eEjEwEoqvbKtuk2eWfqyi5cWRVyZAXcrAvaBwW2suD99iVrNScDyBhyc3z8gWprSIp9obQdNNtn
mQG+AH1hTMWGO0AfdDexYltqbf9YZrm17dqMJ2yfJiJbDLPZ8T1Ye5rL+ybL+vJa7b+0dB5ct8PE
ojyru+b9NK0Uo99nwBG581L51irD6l/4FuwgkYbcG5uuztOQ15qnyLEy/SLnJHvtwtaZX29fgIpa
BYn+thiWY77UflU/O3ZveVWtQ3FegxGT9QPYHMVSMFlA6ce7HUBY7mtOOYQouq8phFmsyMQhyOQf
S3goEdl3YUI8awb93qTJCbwAx9obAqVaputJgMbq+ie4v2DouoJYqdEVxIcUU3CscF51FotU76Cf
mUOV+YRvvcPSwoJ2ye9+okzLbSlgR1CsBV6RnLOLuy/BIZITlRLMULWju/5YMzKj1L2L2WqHQ8em
2wqzwNOxww/NcYDCnKolOf11E3gRgI123NjxzcfjHWkw3cBrL28x6GDqIDulcD++YYfagf3vzV6E
os+6iC1zwJkOPXdgv/AarGgFy2rV/qGVOMlfEETl0Ni9siPxJAwjVjj2sVR9ZVV4lw9V5o+XQ6tV
y4pO/74fb9kEzr+8JlEheXpcEURHJTbEH4sb3en+9I1I/8KBNs2uVdJguBZ+WZRpzWofp2l+YOZe
dB0+t7Cj3TVqQxYDuRYwhzA+1ww2p3xsGZtfy+N3i55Kf3sv3d4e13koehZz3h9HlyK7O1D39jQV
ZWxtlTHZ7Awcp0Coyo5lONaNaGFvdQfyzS8P4waWxhdjYb+L1MSUGNJ+KBw6INqnuhzJe6Zv403F
Sl8hMa252TT2Vo8eBzy09y5/VNBG2j3dpS8nO7Xe/MTTuVWDu9I/sGETKj8LrlUYgcWl1olwHPO+
H1al7gcu62Jtm6EF3myy4hZhZ2XT536urR9U7LhNb59AgnkLFxzISRKnVu9JcmPbl23T/lZfvCqt
THJ2lhc1caAH4yKDAu66qNbmSg5Y3bHM5Y6Jdcdmbt1Pol8Ajd9PutFMKm3v7dsdcnHc09nRaoDN
ko6thBHP0tB+2prt8Y61o2eEnL6EJClz/TA3AsjKY1z0zjh9OhSxcAdU6LpPW0LghbcKw6EbQaRQ
d1b6N1A/9KE4RTvcz6FWySpNN6z4ZbWv5HGQHvJwHDfHOUOnOavHamexgM+2ju0xU8WlJ9znfEqT
Qj84TR0TMja6dL0PgBCtoj+UZmYmC/0LF22l91BqBIWt8Q7I1e68A+Z7uC2519tD54AxNoWxJ/Yu
B4d+PWzxbulj7jwVwoIZ066WmB9AA6z4LHmWcGezAy+ZB2q3/sARm6yOhitBWthJP/9hHsJ4GnD5
YRPH+4l3zEoyBRbkvLi9zynVNkvud2+kkw+BS/wwhxHt0aWX7+Jfkcgw6x8PkzVKVjtV8y5ph7Nw
WFUj3bu4Dgylfb2isMkwWPjauhkvB4573c9UlYuwgg7wBUyr4D/W8o5IXz9/c3Rr4x2HxQWNqV36
Zt9Gvqv9srnD7JfSIydSL6zdYeYdR0q+FGkGFIhCzQKiqG4BnvW9CFLYiPtT28OM4nxV4ZTq7FMP
YswL9IXQXePowRqK00ZLbke2htjgaay1Q28/qgeiDo4eqmSrSjjrqa/VRuXTWXkl9LzOaQsVHnl6
Soj8g5o/0SNyKMsvVd3OLlVqnKxg97tnOQRwWJGLgaAQENapK+ISuP5J6NqZIqIyXTw6ZkUIqb1L
fq8nqFHK4RTUm+jT30GjabMMVzgutKhJf+VuEy0a7Ew+lr66IwSU+Lw4TPAUOf3WF3k0Tr/JiqIq
RT0qVYlBTAPBYvLna5fmXi4/ATLFPyfv6pGz6G7zsmT58IagCWUFl4IhBsG/HW9Vsvg04MKWyVt6
wrlA/aKhbsf+nsBK6/074lQuyjM8OKEn2edJLKtb3hI+2E69r5emP60pja71pZnkHPw6rGta52dd
lZBc3qAnjaCL8cEdDf8ijkVHLkDgi1OSmSDzVz2kbtMXE73husRJ3vYjNSHm6kwALbwHJ2pSR1Pf
D/CyOBkje7+6kIh0m+SpT+mh+ys1nKqefqGKrIucE/SdbfSs8ooCxAefKGVE51BvLf3lqwAsIH5Z
bUyTXIET5NhvE+vYf6l8gttXeNrgUT/NGfn4q3mppHCCflmju0kEUf8+df2x/rCOBDznd4mhMjG7
4IgCPxwN2B6P1L3j07ZzrbKkpUZ16EA0jZtflz+jhbKBD0d+wilJe/vQ5yzBjIhAgqKeAxfb3TmV
VWkzHvIF4UGjU5s2GUhNcjLMfSnJtgyZMz5o3n8ho0MgN/6XiuJ89i55wAJIZMYrAcbAeZmzgzHI
MrBOzVC91Dy8gJ36xeKKknaMp+ykKQuM346lh2CfvAntQU1UYmEuEeRZeCE6cgB2jhnI1XuWxB5t
S1pwg9UfZ36Wj141v9N+PTfxV9VtceOcYycvQeWsUnQ9Hf5Kl5LLS1xNwv3FkQKaTVhPYwjB6YqT
ZMNDTRF1+X2kCpmmg96UWzcpnUIdPW/r0FW/7SCcUowWYsqjC/tGZRuTW15GsHz7b3GXSFvc99Lb
6sfYnl3dDdQ1Tg1RP49M79Jtrj0NZoFrT3DEvopYu2WKHrKMegf5OZxNXqpb04zJqB5kDMiDCCDm
BmENmXdq/VBvs/6e7z6n6Y1XP849RKiE8A1d2IdT4fvEgYCi+/YaWJL6SFx6DOZuOo9YKfwxijJk
rRpSPXzPvcUmZea8q7l4LYlSf+85+sfvFC/HTXkFl8XXS0kx7fxs2tpf50tbR3X7zlUwPv1wE71q
dXITHP7hJITjL6SF8zRKntxAoX09nyxmce4HsqoYT7Zx0HcCXXYgYwVfeIjbuNnITrvbH66nOJNz
ipOL9ZzP0o1uPe9EmGyb+wydkXdmBXQs89wirlLlV4J6+zJf6+XSb0hlZ5sthtp9qvdKoxU6XJ42
IGKtNcxbMAtu2SSVuApdjN2jX+dNc1oAOsh/hdSiueLkmzH2ry3RpvGH6krV3q8N5SMfFEmO4TtY
Khtzh6kVgtezCg1Y0xPWjcxhL0RZgJ1r48mGqI+TZXbmFd2U9EB46KFIBVb7zmK46ke8b+sSlXWj
WICJ9Hf1dFTWCSNfYphZ4/kfAdfCszQsIQ4Y3MrSSrnsVrBhC8gB4KC93Kh5x9ngbU9AI4h1XvRA
0tQ7zVtiN0rpV2Pd35OFq9ifTG8uocwD6E9KtvVq7pt6m5XMKoqhDFyoGRPZiRh+NeR3KZXOACZz
B5tJnPU2M5rGAGzCvjUR4ZHTEtHwDl4StHz1G1FAFoIijhLxv3hrUDg/Yyo5eD60jVgdN9I1IMzO
/WZTm9eMIETB2prMH746kbKmLnsLZGShhZrAtq5dUninoY9rhpHIxlnnmyzr8n+34uSs9vngh7LY
OYmZsMNwHsc4d8Yz/edx865AK4zrXd1U22+SQixBC9UZeuXl3InIrB+hybOTkwkCCzR/Uzzg5+xS
c0hKKvXAVZ0qUmS08cuIs9j5EEBUOA9FTf74fl+QY4Jd4p3d7x3NAuD8S1KnRY9EzcivpwF4JhV7
uU2Pn6ZoCKkhr8mocC4D3rFqQavaqkCvbm1M0Fla1mW/R6pS9NLQugCtT9YrT8rnyV/TxJCAlHn5
HjMHlws+ZYmqpizPykjap8Fo0NBqyH6mIB2wyRJCauXPmMOBJwSelupjXGLs/+wK0uTLfTVsfVvC
6U2cy/2RYTLnA+Ef7ApJ6X0kYtpQk9fPfoftWm0UuWW8h0O79xHABlwHsoaPIS02igM+Dk4JhvzT
rJrczJRhiJJFqcBhs4gldkL71RpL0TdOUwiZ7mWSZFH8QMGODUD01Ndx/NDv3Tqu6yZseAZTawZi
k28gkCC8Cx1qrKnwXov1wx7GKUfqycPTqOFz+0KbTIoF3pXA8TB7g1XZnGxAhKX4WMzpKuZT7NZ6
ajnfdwtXunaFmhCwCzDDRRXcykmBvOeXDt/ViS+RWlrh/w9tZ9IkN5Jk6b8y0neUYF9EpvrgW4R7
MEgGmQySeYGQWSR2wLAYtl/fnzmM0hXOnsi+TOWBxSXcsZipqT597ym6dJdDsaRF0PKMgjB9t8LL
mi+ujYPzs9PgVMRUUfgcnM6ElCyO9l5O253I5SyKv6+TdWHWKrTaOBXb76d4cvjeZoT3bTMbin7T
HcnRtX/tNipV/VXw2E48pYckyVT5IzfMmNNa1RATfd9FVVthPv1JO6hOuwPsVqXMxWxyXodD6TOL
xLqf0Iiqxo+7kObRGI7VrffdymljwqFZn7syQHqygwFazE/+lKvyTUfrxPAtjptNvCalUHfk2LUK
9YGDlYWHU0dJE/JuaCLaJSgaVH0TYH3AOxRSlpnz1LB8wsclaMkr3C1fyqty5GOXCWclj8kiOCU/
OhU/S/dNuPyNtOhxHySSYloDjul58/dYLjmj7ZOxJMrueQlq/BwYkwIPIewCJ+ymGmbjk5eS4oKD
MrRW3XY/0dQrQqkgrAH0iD+z/UGsC5zoeRSfLAveVbrTMGSalfDS911TWdU9/X5FcgSY5WO1uhNw
Si2W1GSE8pOF6q973rZv6dk5JYcuAjmSV15xe+24I/pWeZ8W1/R5pBpx+ULkOpcdOvFn05wmHgRe
CfxRO2Y2PyoMycor+lEVx7NDgfW9TGMFqenuVRFDNQUs6Sv1epkEx3DQw/YSFUmHfygCMt7vfWcv
fLhobfUqO9jKISYOsJp8AvgYkffemTCs5HlYGcE5HIpsUuG5nMCVllOVoSNq4OAqJTQzVNWR5W3i
Mer8Zj1z9Mj4jV/4AN0CiqPhHKekGRaEEn2dIQoY7Lj+jvF7Wnq7bSFtGQrmG+qT8yp0+9PqRyqR
3t7WELkzNpcQH0ej2c21UWYfaFiN3IUGISmPQSPmfFJ/lm2yxarD6OIpRDkVBDtXJovT7NsN5d3A
C5nk8VLvxpQ+g3KhV3vQjzHVAGAgwhCWdQCJmzqV52r7s1/ddXTfbfEQaQDJpc+rRM4wwb86Tldn
Nj6rPdckyHPX50qadvEIZ5VXsKdFzeF/wg2Lh+z5zIpD/ogOpXgcDHtiv3IoqS2NE4x6UVCNeWv6
GVu5q5YbznbYY+qYl44O69EmsPF+NMjTDoWKR57LAvL93lW3VsFnPbcmt6jWq9LeZ6jy5bmcoYgT
9jxLQbcRpKS8/QzTWEXhSSU9tDSGjq7jXZYJPrWYXb58HEvSSrwZiRu6/u4Y4xYAqWTAZ8+TtOif
fyiFL/hJvZ2295n7OEOlB8MzILse16A1kx9xkLpJDMHZlBBJW3j/9AkKz+378dzEcyCZyLqhAzCD
yinfGcjo1rzZ4YqydNH9IIuFPIxMlRmVpzgp0/xDnaRLWBxgS1WieBNZBpVTEhJYoHnkvj0LHFtm
r87gKbjzmNd3DqjuEu2zygvGds+B2HnzcVhAPxwWORQsMgYkE0776IdCAf1xnitRipMNNr94uMyj
e1pCM0fdBFF74g87Q6CCAsj3vGUH8b0znqM6glrGUdtm+Ibh1GIPX2GczOJpdBAEejvZETkHBINL
5UwHyLkjRqlj1xSuv4fE0JXGqQgX0SZnj+O2V95F8BEuMgtXzh1fThzf++GKwS91jqIoEUM4fsAw
LA7dg9fbTSMfmBogkvCyFr4gqMZWGqzz+zigH2m9XfoJ/Uq3IvX8lLdVYBlcUzIO62HjfKyioKI/
WWHtI1TLMxQeOdbfdRZVbylWUDiPaCvdMu4xrY2cAXaWHSu3BJrUMnH2vTeN3UO0Wm4Mu69dJhy9
E3D/JkIRaZF/H83ebxGITAm66uw4zbFKv+qlWN35A23bEckTtL4AedCSzXRz3QLlmmI8Yuni8F5H
MchdFFWKTwRsvPbTXXCNSaAVLVNZqm52hUkTA3MfnIkogfq3U13WirI2+jP7rlgsSV95wHqdHVdk
qamS/5x2E2djQIMJFtZASbbuXdxrofkiynNxvpm7yZQ/mJ0TwvHEf3z1Qpqo0TLgXpg0kXF2ZooZ
HKM3qA24VwVxziomue4QRrrxFwSrhA7mqykgcKL5RFUuLKGk/WvvKz6XsKAty4cWajL1Jq6bqCCO
mKKpo4sGoSq3GOvDLCHU51AXirvC9wfYCWYzq67QkE74ER2QUMFYxay6isIREmRhE0Ha2JhG+c41
s272LoZZU+a+pWgjr0p6Ilt8P0IB6cSuLeYEVmJlrHPO67Ow+i33hmhRN+4rTE7L9YxB29Cl+8mc
1DnhVMUqf0BiVbWqHzd+ty+CKZoYKCbLGYGH1QXx8KR1w/PiJvmKZzDkisd6ClSMqmNBUgCiZNl3
KYQcE2NfGDDt98CG/f0A96+Q7zryTh4RPGjRvMOVTZXRSYiEjUNxgqpEYG1yinUjbTqKMISvqps5
rzVLucoS9BYHc8qFSUcJKD750MOxX5b96K0ORkNbhgnhhw8PGEVb2Ts4MdX0NoJewyVOc2BJcLsg
CB9Qs3+cizSM/5wT+kvPFuIFvnGQjLZZ9lE7JS2NqQEFNrBvnHUQfyH/gAeqtnETfgJ+VnDCdlwt
Gzlwmtd2poeZUlUWB7oFtG57HBp48XHWcIhArhrY0BGGZSzmsJM1db/RqIyR4uFKZ8wNlRBXKGCa
d7yga/UFO0ieA8U/ZKhf0ytX5TDyjOBIOaySTsZzcsqgq7HkD8zQbTZzPLADGS4ztjaVkoM6l09d
YylZrvaAk9JX3+7YCxp2jWYqIGhCrmFWD8ysHvmmbUk4VkKqsEspNiC3Rw6Y9PdY8QQfO821VN4p
D1k7UEgvhuVOOMLLdoOMPY5bOL6GxS9McgUCS40Ksep6RcqMOcVz6lBbSYR6xM7KHgk2BI7M/5Kt
9VJCZUUN0D6XrmUN7XFw4Rx2+ngUKIbb7xA1InIBk871+MG2srAPD1VRwh+GQHhVvw9JFE2fMMhe
iUrYZi0E4S3uDhw5KgqkZmV/B9BQh8Ucj1zjkswIiOELNKD7qPDIprbLDhCKUewPM77ByG47HkI4
+aBOWJyoE84Ie5VqDCnZMIbsdR+P70VhrWkC08Iuq0+wDSPvCwFtVld4/WTofaoQRYVmYRY2Deh/
P26qTN+sfFHtIG7UZsrjwbiZoxTcNDxsd1AnYiK2zxVMkeJIrTerlVELvqItB97FriiMZPkoGaGJ
jC3vrKLJd3UbltPDKnoEqhJdhPfFqMkvv4+QUTiaLGjN+U+dg4SUdh+YkHNVFjM3gjcHq5E7BWfk
+NmIV4tdF9zB0MVKOIsHGo/YjXo0jPonuyYhoZlzXLnEjmOuKd40RmY5iMBM4To9pLBBpi2i4YYz
bm8DAfb2XWivvpPtTBoP7Ydl8cpenkaaUyyBIekL8COi78JcoUU0XEsLIcW/zBV+iePJxy4Qnem6
6ZtDf126dR+gFjRbnMYQ3M+H3E+wQbrLvShvcUan87xEKA4kSNoRUACbvPNsBXDvkaQQiIu/sSW5
MaRBROea+OKYjoPEzzVvjS5I6UnVDIsCG/87izBcz8YI7cp0hErokTQRd17Xe95OtcAsHh0qIRdL
SSWHvdXxmwB/M2X98iYfI4JRadu5iZTLx2jDYtBXY7NFdPKUQBGx41NZk3t0f5QUhywNx3FY6/Mi
VUwuLYP1CIlo4qc4SaMJQ7ah9KcPWCp4DtwiEuaFzWIK6RKPPJtDaI+0oEariMLBUpv0l7r1mszQ
qEwsCF0R7YA/rHykv7VHzq52VNKPfPPrj+Nqk/rvqsYowkIMewrf5bh1sF95KX+10YzCL8mQdJJm
sdPzoVC8xqXyFOxuuIMiesVbxzN1rn5B2lLD3QoDa+hVj9PemElkoooSgggB+dNdhssNjWrd+KOA
94LsVHXr4NDezUtl79Ju9h4cwioR6rc+oHZe0QkIVn4ZcPk6CIpiwlwdKsxkK+ox6GcEy12eeaop
phllLH8aPz9Ax0QTXMwgtRaiaJ7kmfkInMKwrDdMbqWMXbc+24Yq6N6oQ3+J5zA3pep1tiKqQ2pz
kDo7BSBG6pQ/ZqPq3u5HEHWHLCOosOrb6XbtL0qN6ymWj35U4dYj7dGx83CCLlGJUjvEirMSbwQv
BomNdPgdmmXq8W9x20AiQJsy3CCQ19+8ZfNm/+3NK/dhU/kPM/rCpMy9FRDDVAVrHSPjwlSUmZS6
z8CssFbxmrTKD5nZhq6zgzXmNvDBsijuDynX2xT72hZ5lkCHKtD93aOrs9p1j0AlJZF6/RpvDSdY
nB52/FhOWHjcmreycTdck7Bm1z002yqJHMgmGCZtVlk+w83AE+yNw+hYJYXB/DdXcCOY5/sRWWPu
byNOMaHt3jiljDM6jtgR40PNkL0CaZcTJV7wVlMk9Zv0+oKZkU+v37t1+9WEKN/DPCtUjmG43t64
bRQsxNYhGz4beN0qolBkttc9Yi6qHw7Cip35YypiJ0OY6lZtUT1CglQOOhrxoqpW0FgiW0cyiXvG
oK9+ntbQqBZKjsKnSR6AKbALg26WsGBev4Obt8cC8018iU3ce3l8xPiXocWaGfJYogB7EM0IRHpg
/qUxV3A+4jXAqtZzDFZdmITF6E47TbZ5/QpujW7UJRDYTEhOLqUxE0teXkJFbzgb5BxfClRAs3Wk
Cu2d+TR1UqbTOaxGAIUj20TFLMi1bjPc51NbRfE9YBX1RLltY52CtvOkdBJ6p9dbqPubK1YP5cWu
JBNmV9IQCvlavNpeXvHoWmlG13TFrfl6+mm6YmVfzbB6MGQQaM3szbd/MvtSRQl0/NRkFqAwvDjN
jHn94m6seFAxK3N037TAtz01WunltUVx3cYT+d6D5lcJjM9U6N9Il5rswWmiSH6mtnvyIVH8rZsZ
xpc3D4md4WENEHjKZOn2tfpB3how+ruHMoo8FpGmOtJHmtkZgNuqXtHXQ3dYQYv2WqkDDSU2rxXt
mc+PpeWsACVaPIrxR+NJcU2nolIAw+tPzvst2GJyZiuXTf4jUb91fe/Y68KDl3JBitIT4DVBxjBs
ddrqg673nZp3V5VC4A5n9sKn3zUz2Z7zSHt5ocRTWH3p0Mqkiemws809Un3JjtJhUdv5dV2r+pHJ
lCle5bCuit6VMG2W9TNtBoT1BhhCyAABZHyBYrf+ihmkueoLtvPYc8er+mQFoGEsrZMAAO41qazf
vsctRADf2El9Rd81aHDzrWUyK+Rdg5V1A9PKv2c9jLP8xULr+6uB0xS5iv3LDV2pVdvVapevsJXX
dBDn63J6HACX8uagSWzexsvRdn7AcRAU/yZjvI3DNuO2SJGU8xHHAOfRy1UPI8u1GVRvXZgWl1jz
jn+ZJtZe9yXsja+etbMBZfD1VRPcbjgm2NFbJUsN8JwghN4kZ14RtnXRe87HhpBJBtg1JdUFTSMq
M6PvO3xcAuz8liNUib44pzACKDsqjB4jh65iB435GAGs4QwsGDzX7VFN0GODb0i/klqlpbCB9ioj
5wwCNapa0yibLD1rNRWCjpS/Wzt75nPx7lYWQ1BZMOPbc2yHzrzHFUBW2XuIImCXbQJf/6LhRWMy
+aOsptz6WTOvi08IkblTkWgNlWiglYQHa7QUlbJcUkquNrUE/2K+VjMNhDT+ZmxjUKxdaGcVfyWz
7Fo3ApOx0BYPhM88Mv/DYzJlUEFHt+7hui4O1WTdLSkkAm+dcd3BWkMl6XJMsWES8OXQEtIh5hMT
etwMgO66aqz+2urRjctbNygVAFko+rlvQZj1vuDDobo0G2hqIqKdPiGeVbcouoryIMoxoA0PjMvw
KcG4d+yeUKIa+YIOZFaGFJO1KO83UQ5U2XkuZq5Ka53qUKjSPKOEzX+iifLGD95q5RQary8s+zaA
qvDNMwlCfEkIo7ceh6JeaVFgr/QJ1q7yIoKOKbDlgdoS1gxQwDvEoaoBh9yB4rj9GyyBisI5MLk+
y4p3/tBk86cmayVlqFk14Gy7LsQPRJ5QPVLy2oC97v1mHzUjiva+wIpUxlWTlcGnETNwSgPJvsP5
dL+ZKHUtaT5dQshglESv364V3oZf13UwAOWshN7MwOvbA8NJMMOnRdc8BUlFgYzkASuSg4kNh2sd
/bap859WZTJK+DzmPqsWp18FBmNlzzJpRXs181rV+41De+4+lfni5SmQnLq3uTJ4UcOIGv9dPEaA
6aLBkLamXe8YM4McfRSZJ7hzcV2+YwQsE3aPXSCvdl2jggtpYimHLDM1VF0vm67jF2eNR/l5BINH
WVV2QBV4DpRXmDJPmHdM86c3h/mvYFmG6Y8ArR7vscaFzCoOXVQm4bso9YborzoDJ8VwQE6WoBFw
dbFaMQFjQU6xvG7aEAjHRanMJY+YeC1/FHUn3V+bllfVF+0ulvOEywwiu8b6FsA8rYZ7K1hU34we
ZWZhXiXymQvvZicHbAy6zkHpNkIE49Zsu85gGNQTANAhd1Ar/FTWEPW0582VzV8d18D1uwmgLOI9
YSqwxcUKlcVgZRD2LjKnRz+ijkRvArVvqtak3UdoRuSPomLkJ2A6zo8Y301FvvZ7WhFMEmAIXqbA
qtKrkTHsaCQb9nmLohmd6JpFGDMr5V3sIlL8FMxuzy7w+zSzvmZiyXuaBJ2XefcO6K9/0TFSI04I
gtUTQ/59de7aRI8baIWkwXDkHhpm1pf0GQpUFPeGH9fTeorSanAYoUlcd+8je4HscxjCLK8vkORV
aAoi1avw3UQ9AtgoamBL0jWp97MGXWrFvQPLJxMHo8UY6E83CZTHmxdMK2MHaKpZfMcUw7uZ9omR
et5jCY+ISBlVcozDBy9r60UeoKzW4hnyjoo+XaJWQFUFw/x2phLzPi9NFmMWh4gBMG10uimoGJ0+
1ZgVNG5V1M2JPIasYzc5EXrVfSLXyXvU+KHHsCcaHpmHdDU6J2mCfvmI7t7tcKeg92B9BqQMjM9r
4ky80QSNvfcM/zFMo92YV+wlf1uleSGgRGI/mTkMdC6zLBq/RhZaoGw3tUiOvT1uoMIc3i+LUhnv
qEHM5ANSGnCnPR5XnNs4FNQehnxZgpsWaldjGliiTWZyJmrokavkNabAaPyCHDwy5Yml4VbhIaT/
MH5g2EdU5HRiKr97W86k5d9JRRTABwGP+Z9nkH+QJGHFtFBLaYqpeaAmZUElbr/ymx6ppRMcl5jp
GkrvlPKvdaCThcGYUjqHQuGfDHLh7tsOv+j+iKQ2GcK/QdxundgoZRmZ4/shXH+GVv0W+Rl7YaaZ
mLpPFlYdHEOBxF4M18bNZbCv6U+z45Cm8eJRYhLeBH6WNuag/Wia6V3iWYrwBDCE59/rYfq2XlQg
oMMEqisaxeF0U160WT+H0F3XDzSA62zAKgLi1Rek0ex+eu+OurDQVUSzFr0ZF/H61780HFOmv2rI
LVW+CT0j/A2MZKTxAtO89U4Qt0CCG7tkXNbBRxMr5V1SjCDtYSCUzzthX4k2KctV8i7oe8CKfP1i
bkbQcDVBQMUQMeuP7A834JuHscZxzFwdPApCGNXxz2UAw7cP66Y91bJ/EbkQj8nErtdR1ThTKrK9
pfr1eD1k0wxbrsfih/G7ynBdCyS0GnpTjzPRXvECaRqrn7LMABbg3xQ/vz1YBlUTNXwFt/4POABN
IzNNszC9L2rMDVD6X035ES9XJHeWnXX1XxKx/DDuNrk6M7oUrUNrjF9/ruHLbJ6Vb2F4i3egDbJK
qf0b5OxLG1+SML4LF1+xUbD8UnwKTcHioFO6OFcZgjdnrRhM6TVxPQlY1GAcAuBOs95roE6XkLqA
WzbFQiC6kKlT9WyO43iOYChV8TGHWsBn6kIe92lC3aO2gNcAqVE7StDTJWCq2R2znqbMeI4Hnz7t
XkOburrWqECMmRD/UosT0DlRhaEubfLMv+ASohBI3FBUAQ44cpVUbJbzSXHFFRty4QCg3x0yOgMa
BtGVab9VYlry0XSLWhc1zm9EsN5CC95+pdRVH01jKzSp5+yocMQ+t/LAWnbL0Ael+RT6sbpprY9C
kqJeuQsjLStOjTmaRXrAahjrlV2EXQgPBHWDklMnnmzT9myHVs1wLo2pepujs/ZJDzaX9qbxU+k9
CjcrDERhTtFEGSYfV0wavrYqB6E/q9Jf/7j+sCgZVSt6HnL1tR0UHLLPZfOvhuKupJYvEd3Yo+da
PQKpqZvul16JjIwJAB2ZHOVZmbk/Xl+r0cssPWTDOPgd0xPwmfUR8f9eVp7DChUzjoLkHPo9O+IT
VDWl+/IqEbFI7c3EOh+YqUB3dlMEaf2NXrnCCxSzcs56zE++VZs8lBk26gcKKFr8HTSpSN3WlR6o
QZKek4dlZdT13MszQ9N7Pz7GVaYkOjZaGZbVwsPorbcaZPjFFHBiF5szXO0ceCAV6r7Zechr1y7L
p1+CtI1ToKeMLBX/GXfzWHIs3S3s3cWATeIyV6KFcIDlnH1Miky1fyPmG8FFCYyI9wibvS/gehTp
4CVIVPDgqt1TPCRWXJ/KXLj98JkaBBuiQ+D2s2veIYX3UW5i09wvHklkorhDTShKrAvToBGh/4E8
o0/Xd6WFvPxfU4zTcnKqUjNqEnz+Y6hszwhiTdM4TRZd3PhT3JkZY9u9IZ0XFFljharjXcnVOsnF
CcZYKpuupmyXY5Z51tAdwWsj2d/XmNuI8V0WM6abPsOG9M81kAqS1W114YZf++mRiUpl1R2HFAs9
VP0b2qfX6EgHitehe2Qau/IXoboHOe6N0/TXPLZXtbvshXrDDRBCeB68KBLfdIidNzSpWfLKrB7j
HoUEFkvpdShAGM3w4ffaHN3bdtvrC1yt3//GOlnfAciK61s255wJ1HmzvqmrMT4x7fqsRVZsXmQK
7ye3jUUGw5F0CbDq9e+8YiYvvlRNkYEq5vgmmTNpxstNxSzMgvRqMX8JGHVALiXImLXCzxkpC5lN
bwOTH7Xy1F7FEsFbWiEwZZdh2/saFEs3Mp/+lwFW0Tw1DXw5RRlX3r8iOoHNdNIRedk6SzgsK/W/
js+1mtshD607m7b7hPArAc2n9x7TRdPi5jb0lPpQk08y0fbEgmJr10WpQ/z6NMbCZ6N7JqxUHiAS
7L6Iqr3WNIab+C/cIH+sfBwVG9xB/eTrD/llJseLxZsVARDsXTWcDBT75TNmkJBphe0CcrQtwQVG
Jd+lxceabaFlyzo6v34BtylHGDHy0rEhlbDGwNBugLN0wqcQHXd0jl1LNbV040g39LcJGxpW1BtQ
bN04PRbh9au5wgsv1hxpN7MWeKIALi5X9fJ5rLQSRtedkksh47jt7rE4TJzqreVKi3J4swFndgGY
Ca4AmEPvsWNUpXR/bQlPWODxZ3DTgRY2/AqmTZI/OxhG2N9yq4Nw8mhVnoIN4mkuSY2rqLoy+wOg
uu5+iDyl4iZwqVOOE8crfowtlgwFpp2W8qQOsgJgMMdtgbImygdVgr7+EH7LvBhIi7tqhDki7SDv
t+6BT7ns1PTxziXu5kQ+TVYOGzOfp7/arcOHzEGRzcwN9J7YhA0uiX2zdOGddiKZKGs5gedNr8Sw
w4GNqlszuDGpMJptSlgslhSwrxs10SbQoZBQLW2NNCu1HR9GlqKeTLBJh6sc5SKa+w6Bubdn15nF
Cu5oK3EJsmyqN+lj9W+9zSF40PijAWyxlXF+VQ1dTYTNKmAOpups7KWtnbSinePHUNEqcB3ESZGi
7BqpkyoLr6YF4aZZxxs3t3r4O+geTcYbRFnL5DkRZ6P16yPHIp6JB3ORK836kMN5Wo1DXmF0nt3Z
erDGNuxjWjCSde5Q/UPe28eTVG0GfWVyqmj1nPsxMcPpVGyKhIlJHnBsxWaDo0OVztiDTVA7dCIZ
qiMucVBiMX8DtKTthBy5Dh9Me5na8sjW6nnR8XBV1VvbJdXbw00b1InIubYJQDokpDNEq/6IXDMw
h53cvB0C+ns8n8rxVXOnzbOITmVrFZ7Es9sTE5OWX1+pN51xVQMy6wF0IGIyEyMfvBvE32DYY2/S
AL+IyEjx8l2dLh3/JNopprHWtuuRJbo2QBamRAqD36kVMJu9cgzQvYn/Vff+NsBFwBX8z7c96Cxc
5c0l2njcGDEOAZe8l0p4T1ag8lh/k7SnXafcJ/RT1WWfWGPUz2870XZp8f71R3bDquGR0Z5ntBAg
DSNFAhg9LyNc3DEOMzGd9YI/nGIaVxlC60fwfTaLm3WRKtr7oHe9j6sTD15OJhYBkAh0m6APUMbA
Tk0clhlKxPIaRnxp0Iu031FwAJOlfgP8Br1YEqrmpG5VbMy6kVg1hX7aI7AUTdjhihS0XYmGOeuH
0focBWgo0nMbYRXd0RbxhYqMVqaYunCuaH6A+QhA3795GLd5TQTCAqGGJqkHpEEJ//JhjMliNyWG
qg/YhaQuTmakVJN3KGuGHyV3CRniYO2n1q7G4DAoGFIeerA95jaEIVNaXblrNzQcfrfy2uERZbRn
dvDpyvYRN8d8/NQarmcqQ+NonBN8ZEO5fPYZRJF3J4vhn2PzhvqyXYNdIsxxXo9jhbD5nuacqL+M
ljN2ME8YT8pzef3mb4/+yKajYDkumRWqkN+c/tMaZ3jCfHbRaQapq9W2XxEDSrc+97LG0xcu6+YL
o70TXr8C+7bEh+GlliG+oKptF/k3jx9ZEvruOKSKpDaq5keMxcfo45KWI/UAQvKW1HqTH+guuQ7V
BRRk9hAsJ4Wua7+YIsvUK9AqmXhlfpj3MG7dSgcoEmmokVjswLADIWc0R4rVCywxF72TIiSxiGFI
b/1Wnerou9bNysYTdbt+fP0Z/P4IFGuEZMMkvQ7tW+5I6kMHmVh6FyzDECU+andNfRcaRNCn5Ovf
/LJlyboHwaPFDWmGIx7k6Sa9TuB+UsKH9kU/P92UzrcsWTsUzdhhw4XcEmFtVPP6ZfwWH11KTDBO
myXApMpb5lDtenPmp7XHIJprNVO3jlvZdzPTlMz3JU47dk125aCGPGk7D8zAYQboAuz1i/ntbbhw
DUG/MCUmIYaS8DIeYCUQMcRgji71Zme1mQ9pv7AQK3JWijYcef2Lrd92I0UVplumF8LuY1fevI0U
89K0icr2YUgSDMgOS1IgPj9NmLHH5VfRkUMwChj7IUUs0siIFgC6m4OMBrh0sm76sBnh+Otmh7bZ
yUN/ig64ua11xMD3nl7i34TU3yLqdfKTOo+5DWar3dwHWnILX6AseYgldl9QJEifcWzazO/0bnz9
0f325ChJsbCENwT3DEa6WmD/NpXOHseugB9nPFRRe6WuD6kqyTSwsqVz9RoqlyKM7xTn4fXv/20f
sYNC10VeaofUKLdvbkCYWDKotX2DhzkZ6ic5LWoGHMQzRfBiZjUZxgMuOLnt3Gu2hX5/r1/HzXNQ
e9gDfTZVSQfX5pYlOBZlsmLmbT3ojHLd6DHaGW3rk2srJnubOvf6999gYHw/uZ6Flo6QbqsJki/f
Q2S6OMZR1j4kZaOYataM2IGOqNw8X17/stsaBQAEGrKlSEWBqw6Rm2+Db+SuSZ/7j5arxp+G+wTN
xPilRW8DhdTG6qRKDoCKBZAM6mqo4sGxtxn7GH1hRLrZjeeK+QhhemYJ25Xi/eIovL4D157Jx/QD
SvsITP8MmSGfmGG32XYNYQiJ68AZ4vGLWaKAx2XDQcEbovO62sGR2zDpZZ9haCzW69Qmkmux1U1t
LxRXGqlsXiG85WSojDcjUyNqedYeUkl+nac3ptBccElvpPLGykJLeU/hAKQSV52Uaws07f2lcSed
ReY8ATbgAG1BZeNFYEFVihNcn9L7isOGOsi+Zn2VyNUnL0Fm+fnd5C5VH91JK1DzNjfG0bwVcmJz
itT2OduKAoRPq+YB09Qha/fGVkBoZHrb+8jhVDnGma0CUrmZvdch46/Gr1OG5UXxWSO2MPm9uHxj
zBAzhgfLWtSD0qZZmxPisJV22vCyx3SbLaYNyWqmWFBlacMp7ael6caY7KqTv2kyqeAWre3tZnik
GEBiILnM36ZlCTs9VfX/w4Dtux/N22/Vj/7/qs/+qxFkJEk6/OfL3/bb7xkCd/g2fHvxmyODsIfl
Sf7olg8/elnyo9u4OPUv/7d/+X9+XD/lj0X8+Od//NVIclk+LcHH8t/na5OmvTJc+2eSfqtJ27/d
/sw2YDtw/8EGAW9y4QsTsFziyDZf2zf/4ZEEQCEmnjI8TpUuesC2E/7D5UxRxyMkM4VS9Y0c0n/+
hx39wwE3Qp8Ah2n7q1/3/X7DdXhk/8+xeSgLVNz4bwCISE7PiZ4iDEqmGAZWcFOuSZGYvWcY8REb
xfyN4YQ/6DU6B3Od3iCX9eEnTJd2yFP0NGNyYaTg18LlnA6ZR0ItbR+xcGgeobzRqetj3zsZtSXl
TiaywEs6Nt16J8Muei89GSdH5GABHfIhmcr3uOf047FlZEFr8imtHRTdLp+Lxv4Lra/b/ctjlPMD
BKne+MzIgCb5LPKh+jIOwfg4uMH3ANbMUwlCgXk+CvZ6F6bVVO19szgm0o/OCBMOozugDDGNJHxK
OTF9a9fMZi0eoVvBGt9NBHCmX4fT8AY+V7jeZ261l40oD04o5EWE3oi6v7QuYzrIvddO834wsveI
Pc2DF0PBMLP2bWVw60brPKSx/HPp/OYgGSAmdhYK8Is7Vm8Q1SKTXRMrOJRzkx9qu/Pv/HotdpZV
H9PeebAYMXtXFmarDMOG2oNPHctmj9mVVR1HnOOf+7Xf1Yt96Hur2VtJnihD/kVgl+BUb0A4hn3b
VPOxq6IDo79K/11F1IYAZf2UxvKYV/30MWmrtx0GrMlbwcC8aueZQffcdbQJ3CF/7PlICYzsF9Y5
Dgu+d6E1+s4ubMIHs7HZyMvoenvKPwFebKeAzjDQU/tQ+Rh+7dPee2ZeQ9jvpyRZ0z1jUlZctzGg
QnkcnhrpLdMzDLL0I5S+4aFLp+c2wwwAxa1bnSxhYrFmuuLB47G9N3Nxlu16SEbxnhJ0OC5Wax9K
iivoJv7JGvtvRYMZqWf15p23wmOhw4cnFPO37sZoGpgVb0U7O/SsdzWiWe+Iz9TENECWzHiZBi99
n4RJau6Mwpmms0jL5VPQQ9g+LJl423vBfTwwqDCZ1vQUJAn6Wub24IeWYvTQIt9HUCyzHHfnPJwe
6b+cu6HA0SfFb0I8lRWdiotg8EN1AAOeuhNuZEF38HIn7Pbo96BKdbiI5Uj4W0wXvT3tRcitRnKG
xhT/yQmYUKoxMR2j7NE/rMio2db5nl4RjrylR0/PmCfzIEv5h0V3710uxwQ5T2A3/5qFn516WsyM
5qndd1SEHMZ1jc+h/zCtiTwgVDFh5M8tzgfLn9lY/awdkEOrUTLnN7gLIc+LvvsFTHRYswO+PZgr
MtX3eUpTuICTjdOLF+MTgN01S6geip7NlIkMvVYTD3fNCLn2B4Td4cTCXuaLLKAR7lHAXnyvrk9p
Udcf3XVdMhR3Uj6us4jWXUr8KS7N2M7vEYTk2c7I8RNnVmY9rvssaSQjnphzOK95f8FVp/pQd0Hw
MRnNN74tKJfocCwX2Y0PcTLlD41T9y2TFqISXbH0q1n5UHnOCVts7L3pHpentWn6uzAbxhr9r5mW
d1jocS5iGeHeUb321X7tZ8c+uhA6LxIW0JMp8YPZQWwVjwmnqr3rzYVGp0RoDWlQpMbdQLn3fUys
pDgFHVrZXRk0gbf3owXumBueEI4mP9d88Ql2C+61+EPtVgyEngwIDshZjPJnhG3BlzKSMr4jlQRV
gRmIarHLp2AH+jofUQJmHyYmhECntd7YDLd/JOEr9gY2aH8UZTpdAgPDIEBb5w45bnfAyGkyAAbh
uh6NZejOa9lE5n0biT8ZstNfoqW1aVkuqLqDIhlwepnL/G4QsTfv3K51phMzB/FhaYcO31fcIXnW
UPbKafo2lAJJTj8kJ54pyywrj00zdrtlnZvxAWcn2Z2MwlJ2UX7SrTuvtNZLI4PqbR644kseMH9t
30X9XSGxW5mSrLtn9tEfTtjL9DB7f0BKC/Gc75NqH8UQGxPXfoddPO4FY3jv520IM2oO74LI+UJ8
7S49Snqc+aHtmWPR3zP44hHqoWe2u9IEIN2lwpyNZdfBNkaE2ubDqSN1ZrSUZx8G35Nv0jXoHuBG
vfPQKeB3Rj7Z7xfXzhD/wl3y70WW+U+FUYkLOEz9dSzyFM9z1w9R6Ntfnah9kjj8QxURYDSd+MQC
D3fjGDyBgiS7wnKfoPYvJp5f7SNj3n78F3tnshu7dmbpVzFyThf7ZsouGkWE+nZCSEcSe3KT3Gyf
Pr+wXZV2DgzkoIAa1MQw7r3Q0Ykg9/6btb5VrOW37sxWCYRNJbEmS9RLVRS27XspCo2rfnUTpBr1
o8VMzmj2hWs+cEW5x5x4obBPzeXcqaJ+amodqpbpkv7OUOckcJTwBFcNtw4aQtaVo759tqJHw1qH
7aCNIfzdwpc9zDM/r2EMtl7jM5ddI1aipI6W0xQKVJIUuGbaTL5QNjKgks2MAFyzyRnmE0Sfs7qI
h0Rqm4znwWw4YXPW0a8dG0M4Q0XNYdEQ55goza7aLC/odCXdo5Vjkoq9dPzYtKl5krmrHGBANLdb
pxOoyYZ+JESlzxkD5qNXbYHdN0+Jkxd8kdnGqekhPG/vFfjpfqEahGwnaTcUx4xr7JOQqBqGnERH
sDNzZ33UiUGv/byw6ytybfwDkH8E6995VhO4dqe+bCN7U6OxmwjdLJUGE8juKGV+QfXAxbINCav9
oQrwcqmnJU+LCIv1aXFZ98PvyyS3ADJO33YG+c6KItOCa4K7Gw9eUt/hQDPMCON6dUb/aMsb9gXL
gk5dnLxOn94dVjz6aRn0iwZx5W6o2l0xNmVYVM2fplDBKYB4h99WdqRbEWf0tOWluiDb9E4wANAr
q5SIZUTY7Aa+o0h3JbP2oz4Y3hNRb6gQXUyF3I5VEyPJ3THhXPJTlxkPrPhdZKlrja03HWrvLlP5
cuI8oVz1E7S8XylAntGnXyjAKm2il5Ath+SaFpVkYNWgcEDG1M0eH72NVXgn8frg8HdVUwaamjXp
UypX56dqpvukUCX+cUM668EUVFaQOwep+9uKNfjFFKSnBcUytH3swSz/1PFmEg+3IOw0KUqTS8Yc
CYMAkR8jtC8Jgdodr+6YWSeTbl/0ubL56pgrc4yKfQCcCb7nt9CcpuTsVF5ymIXhyqO0VwZVj20K
lMVXwOca8YDD/HbSeWldSJXZUqSntW3d41AI4gvb6bXPsj4Wmu4rK4dpNgYAfJNr/rvpLzxpYbnY
pY+so+BFsSE58NmIV5QDSRog+1y0kDHKHaKkE+tQUIOtldyQgDPFDIGVDB0ZmKjdJkYFHW1Wqxjc
60wGGdBrEU6LlVZ+128bIqU2P84Focbg3DpM5vqMqoZXXsurH9Q9NixKQ7/kIF3PxA/jGNhQX8F3
aYR+gd83fVnQ/SNjq4azWncuXMMhLEiovgcFaA28CGt6ZGx5Y5XAIfiWKdqN2jyvBAyS9kJK0EKe
YDg5+XDMlXaJiqJ/1lMYFFSx2Z8tW/cqSudQXYbhxUEdA3EF+unXqCfzfnRb7ZcvVuzTqrB3JIDe
03IsZA41eeNSgyevUjhLVCqG99F1mjrFGaj0YzrN7vzMye2OR5kl+nG1+hkw8Ow+Z1zR0MlVMdik
IKTz10TeIdnEVf0xb/MU2GSdEpFcWSk7BkM5eK1RfWZGWTL1IETP1wdN/NnaRisiJMW/lkEBEzVF
dyyV0QQwnPa52G2LtVYn9n2clERQ2VvozUX1ti1T/U2++rQep60wIVDOI9t8VxFKpCWK1oXA4HPp
b2AgnzR7g0O7OuTS4JcnExVSnzbUvlMtdnrGQW9ZALTNMY0IlsmNfV+kTTR5BEETzEl26sUEN77A
t+K4QgfctizR3YFgCUSTxqNdYMa4c7S6+Wk4GFncpN5s6P5a6d0Glkrq6w4thAhk3XlBo3A9w9Kd
Cywgi/2FgXu6q8AImjERy/yRUcor1qw+sqZ+e/SmwRIf8Mwor82uP3AQIG31vU6Mn1sjNW0/5ula
noYtb/2xJi5UHRXiCXqr7O4reC/fpUOon191yLD9NTGtJxAvOXXl6FiC5SyQr3Bd1nPdmebwxDVS
j9zUaZ9ESls9arletUeJ9BNagL5okj8ELziRZb0cvjvET2M8z+KWjSuxUFn9rKIDfLMtrUUBjErs
1dInDvaiZyfFNTH0qNfb8iZJcuurblqgudghzPfJRIsYIcpIidSB2i/jeqCeqvv+rm8dXmIj8z4B
XxQgc4Rzj70IsxHEeBkNKSdKiBEm9XyjgZ1zLYxRC2YEA1tRXRUl0LBW5EoMKAZDhqby1e+wAGBK
4FJlJiPLIiWPJTHsQN+k7cRszwpIeqNno48nHAEebarZH8DkOzNiv0YWqSqk+ZIotT0BqV+HMgLu
QMYjZl3rvi5brrYMTc54yhkJB/YkU9vP+vz6otZ1/dsnll3FkCa1ZwoY0kYHc7pWSSlGeIzjlwTI
zhehVS44RdJQX22ClWmzpqzxTqpZtnelJ6xql2MXoYgz2rjB0jLFSWG1xdmiUfMOBXha7n0Mguqb
51VZB25HKOeK0Pb91E7JpVcV1uJOlrfPV8ZUjtZdTvdVosmvHpUdoA0j+R2aDocS4co+ARlqw9Oy
UMxWvTBuK3WeRLyQN5vyv841hjFLi4u6GN38YM1mBU0H2gyx0Swhw6RVpRvJPGkKJtNrTmIZl3Th
g9pvF4wjIL8Cg2RaM4I046YRTFMzicduHV8XIfoHDySLDRV0zvfGxBnw1nqJmhwbGruBit6t2jAj
Agx8maWfHWUzH8wSwxgc150GHgmoVrfod5MnSJTCDTcOu8yiKICNXJXLufESMgU3Q6qhBuDttdjk
Uh+9KVfKw0A6AjVvtqIlrLY0PTESpv2ZES5Cm57Zra3hBlX60a1WMJxLp9s0fIS6QsrTZns+KJPq
LNg4WiHPoPft9m5IC68IFa/Q++NIn/Unbfq5jctMTYAW5NxkwyzkO3rcUgG0o9g3S+HqUcHTSqVe
Fco9m8qBS8pVbC7C9QEHihGPrpqHqCvpDIvcvOhOYR8YxAx3JAh0vkt6vF8Bhn5zjDE9UYG4B492
5bGHt/qBGI1AU7dyNR90T8tVSrxozQM34e+CekyIM6amGUJnrZ8moV2DIus2svVmOKpApm9zk+8h
W/KLzNQ59JSer5zjIFyaZM0ujlGYcq9rirY+En5o/mYGcOmbssNPuPdIiNyneedkzKmmSaPbYtkU
NnZqN3euJLOsDCqwjDKFRrk03pdizLVacq525cc01+LUd7x3t45QrHqPHtrzRl9txr2ZuJFqzEnI
EOuxEO2j6vLVetY3FEL1lcBA3kmte1pawfxG6e9AZ556tbqfceLUrsZfPCnWW4Qw8lFQaUNrs86J
qPcWFoSOYvdFllx7LBC7qf6iZv1Uiu7eG8RDr2s/tVac9FF1grKAoj8sn3qm5KHpyEOabA9eUXmw
E6vPDi58iPDxVTF4Gyervevd9t7V6nerNx9zVbmdMZif2jTJmKgRE03W9229DLcMbm7A2bV+r22f
Vtu+t1mlhq6TW3GNwtNfOKoJCLL+dHapf1daRVMgPbJL+vRz0cuobcqTAtnYrzzGKJVDGsiY5r4k
oJmZEfmWriJXv6SZ9jWi+dDWFPta5E8qVFrGMBSdPO0/s8FTok36Q1a0L/1AQ2QNm7/aYqQvTzDm
5OXQHxRBm7NXCQ8k5sdtq9l69hqxdRF0jJFfwSEENn0u2bVG6tafuJ8vGOC440Aa+wSKENPo7bPN
fmCmc2615jA3dgQC/jxXFucW8Va+BTwAadVedOpwADpvhGhnY0ddbpShuRiU8ElZ2P5mT4pfbmjl
q+w043o+N4QYUBjAhp4qyhJbvleLscUlbHUiT3PvoBcLv8kibqm3hkBhGgA1cY7q0bUjVcpnb3Xu
es1rwXmnp5ZGSuV88hfHW7pngHm/emUbJw4294hiHGzxPHc3StltF81eLpRaut86zt7FSINOWA0K
O/lJ2U37yDk+MU28a3aZRXNVHtpcyU9Dm95NS7sju/SCAcF8MCDJ0H2svS/UkfUxT/NhaJVmT/wi
1jTBgMph1+PT9ogbfejyA0TGNy9TYiH4Bbn9ferWI4zbmfB2ZQ60DiZcVV16zVoONgTC1hqckB4y
4eHrcohE1mCgO+Y7T2hRt3oCcyVNXzfpA9ecTxPwrwhriFu+Xi3y4JjNraYUj0QVMkCaxHrrldP6
NZjugUi4FzhiH3k7HhFvEVRXrrcME+Det8aDRvFO4Fa+xwKBHb6h4xMQiwuMJKdMM5G+1ZYRqMM2
8pxN26216GI/O2KXExbocw3xOHF6B5VeD4/8MSJyN16Paz+9J+7nEzY5OXG2Q7yFEI5Phou6twcN
3VCvnxt9Hm9dZmn+KMqn3q4fyKV5H91MhB43ONUGcwE1+amYwpDZfrZrCtMkzyWfa841NHr3g9s3
x5bkHqoRBPgeyg88W7NDYgJpLmAcV3WJGYDcysz9MJLuptWsj9aZ5sjRXHxuBFZhCE5JZGqM90Gp
wfvk28V1Bh5YbTjBipJAcqcyMs38gJP2qEpQbNlaSu+2Tp2ZNhJCZBLlnZkp+2FMK2vPmJ85KSaN
tPljNHpXfUNVmndbVnqnXGjb49CipuzI0r7vSfZ6srdiO01NiktEqK8eXVaUWVWLGYzItHRVCohM
wKX2c1UNr4vFt08ElYNWtHfiEav5w5Bk25FIzprXk2RbDIyar+q98zXWzDOakbm6oCzKCkiQ/rR0
OJC0Ou7NBdZqnd0481weUHNpsVMUjS9F/pAU+bEt2ye33u4Nx3hKKfP9buycm6mv132xjvuKglQ3
9R3V3BlGcQ873U7CLM8n3/JWO7ZxR3HFOU9aKbuAMVPjQzvVbjqKlL1bi4hZ5A0vrk2GNe8soUmv
vboVB0yS9b6W6UbnUmzhJBxSoPJtb9Ty7BD1FNRlfjsW6vPa2XvgDCI0mZ7dlJnofpSNKiAdl82X
9E4w7cwTSS1kWGfLofHGw+wsx6Guk8dUjOsJLYYGH640DqlNA4kWZngTFjnx3VZcwBHsi6xGPFcR
7d0D1zjlk7Tf8676AxDH8hOUC3A65fOmzdkTmyA1zDpRxrPbH5di6XfQB5/gAjQBTvdjz2xT5FPH
mLxuXvXcWfxlbL9Ae32JoQlnWIpxbYFX8qr5F5/qvi3ZsPlgAOo4NzlpN5pGukmD8QYdKT+11Cde
pXFI4yo14Y/NDonRav9dzMoHfuC7qtd25P0Nh9ysvmlwuOAVdad39V662dviJoGlrc+kd9FAp+Oz
bQr7PcULGvPs8cu7Q9rg6wUqpzpfmztb37O17bLF+Ujy5nXkA3U1jd+565DzrOJglvZhKZPzlGw/
ujplAconrJtkvjtNqC9jirQ1J+R99NgkMS4347wj7Kxb1jy0cACnIcu1BDRpO74Y6vhWSEtGbue+
OEnxTnfyCwrxlvX9Fne6vFAXAlo0LAY6owF4w0vCJmNgw898dG1Jw5Pw1fX99mmaHEBj0Tl3MDDj
rjXPk+FKpgmaqX+Se6BB3VMhbcYpoFKTSXpK0TdNOdrJ0RmwRdHe5ss1NotsNkT8tSQUCmq2T/Yf
ES9DZp3Qh7jRIpUdAxgnSjOvfavwip09vuVvS02GTw1/t7oN8+D5vbO6vNVVMdxarKEU9o0QHTEC
q96Fiqsx9tuUJDqK+X5B1jvzEeCCSPoXEk0ZYRRFjEdwPk5pIyx/c53t2TXUtfDnatYkTbFi52Ow
VALAqmJUU3s7MVRI+YwJdE6ASLYkKD1MW7dY0aj1YxHTSc3ZQ63oVhVYkm3Nak3usefo+C0Z3p/V
cS5+dFumoy/hBizPVllNKieC08BHNIZj2W9z5Y/avCAy5W/nZLdZZ+bWEdu9GteMtsAXlNLYMTSD
V1KVTUhMvBUAPv1Ya2BJ5sKk1Ta5SCuwwkJHd1+oFVBNINBEusRzrjJ0n9BWXBTXOtdAM/7kPGt3
2gCM22C8A6l6ir05YdIsudY29YjpDmBsqnxz3FyazYjABFshLD3nOpFewqnNALUkhckAwYNMi6b/
29LBV/LqmOHSdi3YwpRLYJxvuwSYK4HPretvnrsjUkRQf/OESRFjqSE1I+WXVRgv/WYkQinFSdI6
6zbNJpheagojjcsiqZzSF9M2UA0QoFwSXV7pamA55RaPTEXTWJC68ibIGvnCLW1OPmvnRfMzcOkR
ET0BkIu/u5D/L+gXbsVP8yj7nx95/hT/qlr4f1LEgHzq34gY+vqnyT//WfTAf/93AYNp/9UGHQgx
RFNtBGdXzMzfBQym8VcT4REzZhod9EkWQol/CBhM7a8GcCudFSfhVshd4V78Q8KAtuEKV8THrJqI
IlAx/Md/kyz8WwmDqvKj/knCcMU+YeLFfISRhfE03sR/FWIx8wWmib0povDJY7xLWDdtbYrEljkB
ynAYBJ1BG5c78pkezt3ptf3BuDMsciKvlBIwtPNSc8+yM3o1Vvs4ZOmNQ1Nd9tpeUrW1otvPM466
1VjMeDETv0+b+qVk0HTDfpP7mdUgaK7A6Hs71Ly8+jBqT17ItYgBGN3D/0xC8gr041JqbE3ST6LO
9MjqGdFqy3it7MGEOstXmkDgNJWU3X8HYIm51mPnTvu8cL1oG4cXcIhpYAqW1p1V6HdZjxGj2rYH
Ka1dOqXw/8zGfUAqPN6To1oEaifxOkyDtl/6TvqK3UdDorS3Y/s4JO3zVZ1hsJK+19n9+aiRxitL
YwKz6hFrkNcHRlRtXCQGdQrBB8+DKm7TRFjM6cuLGA1JiZySFbIY1Rce/JhNQHGArcxGtx6HgCxk
RmlKfpiL9Z0VmRVoRjUE4NdPkw6vYdSYoZB/F1f5LHdcv4U/cu/e9CWQ5sR9BvVD2VrDMh+K52t0
7x6PrnavD6MdeQZzt4nZqL4qFHvvcNwm+B45wwP2xzaeNay2Kxx+51Uow4+hQ0ZvFA+/lWWZYSeo
LyjAmQ7trJkFYs18BnP6R3LdRdQVh+51/EOqxfio5w0boGZIwee3/TNCWmjlCn2060j1DTqnpFNV
nz33VnWzyyqn0KZogvL60Nv20dMYgZNBfbLlIAKTUZGfgjvCQVgExOegCCCa0qcBki9T5XqXYVCb
mO7jo9bk/EWQLK5MpXqeeudBoY/erpEYd3XBILR1UZDUdsZokdrK57Y66cOyhqig+Rzpn+WWOKeq
VtjXwfyO0ka505Lip/Eq9LQLlKzaPhotTaxbyI1FQ3lJVPZcjO8Zqo9fhfrS9sULfnFWg2gMvrJm
RhDA5t8H020zFJ6TWx3ydoBDE6g6kYB7Z8mmF4h6xhF10xp1PJIxKM0H7mxcFm6V3hkNUJFiYjHe
qaUVjPac/OTEvNF3Ls8uo4YoL3rjYoA1AQjrUYgxPApdjNj7dO6zSCAbf3AtBgWpWi+E4ZSNFiR2
SiMIqeTG6wiSKZESnSeN9f2Ws5meigBrl9OtHsARO+clrZ43iA9QErSgYuMP+EbeIzQSbw1Q+6Ay
1erZmZjfZqB2YlLlimCtXB4Uqw4aUihCSxkfpt7tzlh8mxB/Vn1v6euXZ5bz2TXb+jgtFLCqVuSR
IiT4WquSFftme2McwvVZhWrjdOfc6oCpJ/rwPBInQqGiZ0fHsZpXUgu8u0HFnxCsGYKXGfUcTB1r
/KMoSr2ndBdN0BdWhVB92u45MaFiapIqx2Rb8Yz/RrsFE+xMIQguncCcbdSvD4y9PCCyXm6R8M43
qFKaB4KkG0HmhwuCpvSw3yAVTFFpJnZGTFwxbrtp061o7pyZ2UnGWTU4ifkBGTo/jth1hF+SJQYW
J9280IKapPNm9sZnjsDmtXdEZcTMINpocOUWaZh5g5XB+F5XSp56013qw2DjE/GbVvUibRky4h74
y1DEkcWEo/lkVytTYCPhoyeCxjoXbjffkUKz/YFbsqA4XcbDZuXyq+iIpCkbmczxOjbegUUAJ4zS
lV/m6GgQ/XtGH4syMi++LjiYD9vJuQdxQ9QRk2Ff0e3pBfZtil6LIQyZzCjHHBObCnpuE4VSq/Fr
ztsWGlAZbvpxqEMaP/2gdtlyb2yL/bB0an9jZtb803k2RBlMPlmEjcf2Va9BYpQL5YDfbakDWOG8
VW4xOkGnNN9Qz7q96ozyRIZcEgPKwXSnuF5MNlt302hk6NQcxRfdUtw3RnJVpDRyhmFLCLEvZitF
JFLUbaBjUPrsQPTrPhun6aOYbfdW11O570ptuE8r9oaZNVW7hCMu0Ls0BY+jiTizs+oZOIUSjZs2
HmxrXo6bgClacq/uetB1TQBmjezEtZbWDxoA7TQi5fmQnDWbj28pB8Bldc9K4w1BOekuXUCi8sM9
P8tYKamisU/SXQac3EpW+bW3MpKzG909rAwwAg/+p5/pjMetTNJSAYNnukFBTBoWkVC0KEDUlVRH
YbINp7bMNsrGzL5RyQ57dbN8uydkr7zPk/RTJpkWp+uEAI/onIDBVBMvhN+Eg1A0WpLWeUMyM3yt
Sl48pYa7Ho1R1wkjsfnp5tyV/rrMIh5tSxwyjZyTYKXL2XeqJWI66+pOSUf0bNs0XxAEPlto7xiy
WwB/QDwxgjTr+6vzN5TFPO8Wx/ybQccKKjF1J8zdlZ+UCAGzeXP2arONYV+7yt7NHD1Oy9b4WNkb
BijoWFQY0o0NBT2Fm66/JiE6p1FnRmD03j2w0unZUgALDcMQL8Ycaa18TxSubezgGV9GjJFkOWD+
O/TG9JjmRoS4OGNVozKdc79AnEcb+6sycUI0Ol/t4sDmLojsM6vQlIMO4UoLGU+1gVcX9Hzptfvr
dJSOve7GxOLtssl+Ywu5+K09JWd++cC1xjdSn1kGLGPoEbG0d0kk+5mGrXyASly8SGySPh7Q4S2x
HT4wpbmtVxvpVKEZ53Kd1bhyzPzVXSbvYaXbZdLlWVFrz16AFpWwHJqgIzXEg8lsvpypt3LL2OEE
jTRHmcKlcG5rMwPj7AYbL2NYzgi1COeJK1t5sOs+8ZfOfMgU831VFflmpcV7rSzayaq6HL35tBfj
3kj00CWdxaS7O1QuU3zD3UjPmKtYsmlzt2tCbpf+Kl0dZvh2g66hiVHH1ED4k6DrGprANos90QQ1
UryZuaTJPMHurDxy6+5JVVWxdxSHIqJMonJlJVwLFERr9+Py3sq5e1jqx9GZ965pv6M0iDLDuDAl
Rm9ppxHUDAYM1m70vpG5PxBQh8N49pAMceiHYEu4yOdL5orLSNEFFKCOZnW6G7hJy2KqYpIFfO7W
newYZRvGEtmj7oRgzJybvIKAq7Kc0gfvWdk2Dc3L+qsOrYwmu0KKMJlLqLOyoUIt6J5N5x1x8c6d
bJLklPJoTQws8voXwhb/cn4UU8WWnnSJ7mIaeiys5RfB1fOoWluIRAZDpgaiOk3/NpI52VadoHcR
ImimYdzrNvGwdqd7OyvXCUW3RuVNleDHTSbZPEPpbmvsHXne4eatRD8Qd4jZZLMe3Ny5EcM4s9tM
7iElua0vDRXMxmyt/miiRsm19jYFzni0Bj6uRrC/BkZ/0/VSkj7Jge4SOevMob66WhtpXfW0KS0b
DFJoH1ddTjzwI8Vblp4qB7mrUmw7T81/5VJapOFN9kFCyaWHbt0ALQTijEWbuTrs7TX1FhfDvzOe
0buikt7oQ4iQuvEIHcEJnzo3Fg61xi/xlr/OxC+TC1PPB6t3qyO/+saUeTQOQPj6Xd/jW+XZTZ5V
squCCUfO7YgcKSD5pD3S/Gehpy+K7+ZsHsgVUQJLtOYurVikd21266gto7JK6ncaC+szPuvppx/H
7iFprOzN5HojbUrdbvBUbGykbLdmAq9ypzXL+oQwrxMRQtU6EB7SApTbWyBs8pkWOCsU0izkzJmR
CXGokPN6itFB+1s4tFNMPzOyl6vMif1rt911W1eqIVhoWLkAQSNHiILM20RDx5kkgegaVEWzqr+i
YStPDEeLu4YaK9QaKS+CDU8kFca/ggyEe6ctHF83KuWNI8D9GMvSumEQh3DVMccbV/LxzDr0Oyye
n4lBCWzX142F0yn7tCPE0JLfdcoIx07GYBTaiyuaXZHlkaPvCLR9bWEXudtvgr7GcPVfXb1yAwWK
ABhpEQHFpOEme71Iz4nOQVwi4ihaaE4IKErFfZL19EO1PRxaLdN8x5zfezPJ476Qt5ieAXzsNZt6
amrXXd1l19eUsMqwh0i6A/rTgHfc3EPiVdc9AffqNBPlCuCU8n+bAjhfd5WcpBGR1VFFdp/Oe0ss
6VsLZfp4JRJGU9G6EZz7O+xDxLwBNeR4zSjGs1Z5mpKqICPRtdNvFX1eNA5Xho09tS1VeCnoYGon
MvKtus/HzL7NlenJAppr+L0CJdbvdaN7H3UE0GQMLAL/bodB2mDtQF5zHbT50L0Niod0zWiTZieG
Jd+RFwFARqvnHwxB9M+NSHgOyJs7mQq/Wyms5KzAbYxR+LQvonSqk961z6VayEe9ZF7VaQp76iZd
hhN3IpcF06jjOMz0f2CLrlu3xKMxX03MLn5KUJbPVFj9zLGlE/+bIRHqNIEU1FXb2O5m93dxTSXG
iM4Qu2dmuC+detj1zuxFFkKbXZ9U/anJSzzClhh3uA0aQl+yltC6YvVJ8nUeF4H/a9imaV9OctpJ
j3FYkSfJvkOw+YUAN71JG7V/0DF7IF8ztZup6rL+OFl1tbM5Nw7aUBj7csWm2M32G+uuHet1PjbV
YBtmzZXwB6V3o84r5reptdsHabdbhOMAnaDRD8MMyHRk1zhM2yeI+qEP+9IxLlmBM8AynJWTuZxe
B06KWOkHQZkCbjBJVtanpAJPcW6T/aRIislK5O6ppf6iY59FHzhZ9YqvYrq+odo7OVJInAkOQayN
XG0IekSuNGXIi56xZIjjalbjMXNr9dtJxprli2RNqHNF39QbRGCU5alymdSkRdGTmGvUsyo51kt1
tldH/LAh+jFFD2XyKjEo+ZdgzZzmnMMFPpKkVETIs+2V7pCNf261a4yrQnnysIb+5oUHAc9Jtx0O
X+uddQGXgSKr+6Ya9RtdHchMStXxudDNyfZHy2YRnRUkZfF1W3S4ZAOT8z7NOTvg0X6vte0qRoBG
d2+zcuh8TGrEdlHl+mjRmDeVc3UsE2u+aRcJj5Mkyg9BgjmFkboiOeODkh+ZLn5KddTvutlIdyaM
s7PnrSXEAGoQmCNkcwNfynkQsvlsu9Yaeuv6qafb+2Qld2nO3pu5zY2shnBlCP93Z/z/H3r+h+bA
Ovh3g8/bQeK7+8vN2HzCTu3/8r/+z//N/3JACNF8//NM9B8/7u9zUfhQf8UB7pJU/9/moppp/RVO
h2roFo5/52+Wr/89FzWvni8DDxf/3oFIgCP7H3NRpqk2w1XN1ZiJ8gjo+v9kLmr8zUn/X84uyIye
QYCNB/DgShois+Ffx6Id/b4Oq6V/tqbioZSKee40W4lsq/gCcEPWNzV1WI+d+JKF9OKycbAulaZ9
xlQhPnkL1kh2zRbnbmVdViWlClaazmexaZ+Z6yKO7nClG4se9WUzxmMvxz38G07UOl1302Lk+80w
lIh1j3mzenOLHOF67jelt4OrZ4bpYN5z8DDf0MpPdmLrAecwfwpAhrieChGQr5SFrTS70FGKCuyz
WsbXlVE492Ji8lAJMtNKAWs14ShoM9IHkPpqnh07K7cuKvqPbmhhTG55frmiow+OW31hs7x3m/qU
98V3veVfuUOvfv0HSLtezKxjCzHUsdtu7+wlBh/wIp4lXJqqy51cbEANl031idP8yNyVexWZkr9Z
QsSz5yjRZtrMDdB+cWGXv+Acj2ZDyoMjFexlVvmVoUQOhqx9TPGxLWLofIdgbT8ngpIhazsEYDG/
HLNH75GuoBYzfn/Rq8VTJ7TqkNd5dssshWUbGezrTWLJdWeDd0Z13t41RkHCrU6zWy6OuyMcj5UR
jdwJX9BlLLsVkN1yJ7oP9SqixjP3UZEUwwjy6hWb+RSu/6i1q4957R+bFU/7JqnzGv5jy2pq0LZk
1oF++6NRQ4euBuWj0VCXrSV54nVGtnhqIqXO7Kexyb9pT/EE9tUHBCTBHBw30FABDdv0RaVTJos+
bMeF5qJX1mBIyHBeWNaeVb4e3Uv7t0XN8Gz1kxegjf9NTOJg1uvvOFYfngee0Us1JglqSwnJ94HG
Ejjuf1J3HsuRY1uW/ZW2nqMMWgx6Aoe7wxW1nsDIYBAXGhca+PpaHlnWFuSLZtQb1KAnaZmDJBzq
4txz9l67bOuXGq1VWGmU7JI235GOYxWOrmWekxnbYDJall5L8b1q6I8TiWtHh/ah9JWFoDPaW4V+
k8d5/QZBQl4nS/9Eg2WrJ73LToNRgEzeaoCivjVVt8IGS1xP5UsbNbeRSXcLy9Jty69NJS1gtWAc
x9xhGSexaRuFmZpe4FvM3ueUfEYTWx07L0OBDkwMMuWUuTHLmhpbUFgXQtmLpr4luGzwdcH5diV2
kcq6w8N5bZG+urWIvN5QW6XkiOEyothOLiq1aIPqPLi0C9jF+NTKI1ijnu9HplQoifMrvbHCblLi
AEjXbTPzntEy+LBm7ZoO9OSPhEnhjSo/rNpWEJBApDHhwQCZV8ttopjzJqKnT0b8lCFJGU9EPL4s
dq0GCsyvME+5tFPtULAK4AGh1400BLA4He3F6jaYGe01QoYTrpcRlw/3U00cg31/FHMtOu1Yk0t9
mehtuV3obQReRoO5Zpy4rsixW6WxgRdGczGfZvwBy5BjIAl83GApOztv5BPbsHqF3CMOasbMW2Si
4r2rvB9GYsp9pCQfxHhuLdK0fM3pg8JMbHKQpXWFKvQNaImxs8vCDPJ2KbdezAXoXb65eswRpVea
eEmXB66kvabBfcpT1Qwrl/0LZsyZMY6OEaEV7/BtT+S6frhTPjyc3QGolCijgAe6fpLw01pQ26sx
7cptH+vTziEa0zf05ilz47dGV19d9vuBYkhIrXY57WXUZxuNl9s3Kez8jLHACqoR4khrYKUtB1pX
2Gj8FGJZAIlPIu9M+zAzyvoSzuwCuy2STz1SvbXLnuZIpde81WxjgapLA4ZXf/r13ACMrM8vGzlG
Lq8UMYj6Sska1P2UpXjw5iRUXAxMJgCCrWX2p19f3v+BMuSU/GAprD66/w/mrvq39Yf/Wsb56/vP
VvxeZ5z/n3+KDE//D+AWVBj6ORGBGDSGn/8MX133P1R84Cas4F+FhEUl8V9Fhs7E9gyu9CzNpbVC
NM7/LTJ0POewtT1yfJjbkjvw79QYn+kxlFZwvvjzdHrOCGWsYZ8rjCLW0YUqHt/5tDI3DJ9SFD4G
+aRLmW9jAwX7b6XZf9nX/xfaq6sqQYzwf/73Z+IH3AtVJaAc5AnxEJoBdePz8UpD4/EvyzicI+Y0
ptZGd+Ygit28DOlpdoVKfwD53/cH/Qx4+eegDL6pyyDlgCjn1nzCrbSkzwyVGYedtBRY76zEWmkb
FAl59pfz++zF/3Uo5tiGBSRANbjpZ/LKb2SXcmjmpbZ1lIcYKo7eYioBRgcTNU6WbRrNQs3UOWxJ
z/8mXHW8//5Mvxye3A9wyDqwcUpQiqSvc3SLUGiUrW4TZh3NqTEvjA1FhnKlgzGb6Rph4qSHYl6k
iSvfkMC32++Pr3251PwA3dAszeRKQJTkuf58/tnIZqe3NRmS2spNzib9Hvd/8pIhkwoEuJKRbaMw
D7UukQvJfouMmWjaeNIZ6w1dq906dj9tXa0fn0ZyVuJ/xCH/T1zCl+f91+/7hfkxdQt+k/rl9yWV
BZIiV2UoXYFZBSVh0FqTHbrwu/iqMWD9ywU5l+i/lfDnA7qW6mpAflzUEr+ym357IJSmQ4HVQeZV
Fg7rm1pPEiRnZqMwjypa2ZVMb1I8eJkqonXh6l2EP92ZjxNAmm79/a/5wgp1KJFoM/xacDS2KWxQ
Pt8e9p1Vg4Y9CwcsD0xgmtirfAyV7V4Cu6JJ0YgUlT5ar6Sv323e8W072su6JcqGkXTkihuiQ9QX
Pl9N4qOPjJnP8F1+iNmO7EjEmWr8Wo5GG7HT6NtStCl0Hb3kWJRS2RXCHZlaMcViuFFFJ4xP6sv3
p2ic7+DvF/x8ih59F+7y+T38+gbWXaexNqG2hN6IKWEpZWsEXVdP9zk5M6vKqaeHCrz2WQWleRdq
jrpR0iM9Nr2Jk5lyfIcts30bNEu5ws2R3+ZWr74QP2uf5cT5bZpp9bOLD3DntH36bmh5h6y901/7
RfGI1GKup2KUHYwHEykAvb5yQW9eDJAyYi+//f50z8KYfzlbApxs+mHw0Nwv640yjBGtZpGHS7+g
NYOLSBFpKavvj/L1reGasvlkCA3Y2ENu84Vc5FoZ5Se/K6RNHD8p59kd3M3d0CzWT2qn6d9br89P
qaZawH1ZyJji61+2vXBipVgIUkEdW8WnDOckP+ycjDwNf1kOvnyO/jkSy6TBt5bPsH5ezn57O4tJ
Lwloa/MQ+1h8wtBA4Dt7nttFke2+N5L8tiAy7+b7q/l1kT6fHuRPcP2axxKkf7mahJp4at6VSFaZ
ULFzZ++2djJynvCfVZqBs8o2HmaMA89Zdx5+NMBd/nJDvy7T55+ApIu6xIKmx5fi83krIyl3TJro
CleOQvdNJXkTfGIyr3SGOP8Uhf/tNZeDcSfZS6Lsgsb9K4vyt4s8UPV25Gs3Ya04+a1JcgR2rtHZ
kqeX+oJshh/fX98v8Ra/VjkCIfUz85VrTIn1+ewqS00T6bFnVCUby5WJVgWHoFNB+DC7asBYT07f
leag/BBKyrYlqtzkiDqJwc0gEjfdVcg3TmWUtG+93fRvhV6johVjBIIisZVjZHb18/c/+o93xLZt
QlN4+FHqff7N6NmIzGToF6IPs5g2UJlETl4ePDa2d98f6k8PPXOAc+kIzQgN6udDlW4iSSLC8dDJ
JjppWGlPfTuNcDmki4c4Kw/CGOzw+4P+4fwMbod+bmqpNvlgnw+6jKaEo8+sBk6zuXGMMjoxKLDD
0oqU4/eH+sP7Rb/Os2wOZlAqf739YpZQMusKBswoyg3hVemxMBZ3PUBrvO47bd7hZCc4yuor6zi6
RfyXB/5P58rRiT4jBwfDhfH5XHt1cUbF6cqwMNEXFx1nSOSNd4kM3PtL/Mn5XL6s/+f8E8CPtP4B
3n85FAU6dnmxFKHJN2s/lSiXWxtToe+qi/EQA6YhcQ3FxV6Rf72lf7jOiEKR/ILbptQ9U7F+Xzyl
i6vRGu06TKQ6bA1GYTdColFAi5lHp3SZWbuSUZ9yH8c2714OhyL4/lb/6VGGemU5IO9oyn691QuE
7AEpeB2aQiX8kV7tbuwilb10e13Eimb5kHL/VtP94fayYlo6FQbdWRqzn8/bxTqiwsfHDZ+a3kWk
oIRkRi5RxQHP+FtA5PkifrnB52hIR6V8JCfk6+JZs0Nys9FFvkKtdpEUzf3Q/rVK/cNB9PPGTHOQ
9JIL+aUqpsvYIKQXrAjxhIQTu68HpCVmxvP97frDldNVvjvkv5uc1dcrR0tmwGQ/1uFkS/MhS2gP
+TVQl9VwbnT85dn4w6uh8y1lJ0Wjni3Jl5NqKsar09TBpOGMtxBjEz3wVCrahVH4QShSuQLRhT91
VOzX78/zT9fTRBUNjh7dNCvA5ydESfkkdlPZhHlmK0EzmG9Kylfv+4P84dk3bIv0ZocI63/9hntw
YoCjO0UoFYvHcKFoWJik7mEAQZDKJNOvxIv/Vrz8oRTkXYeVw5nxqfq6gVpMMYmZ4IkQ/Ib5UCIv
u3IZqd25BNeHqV387Q0/902+vgAMQaD7m3w9PMrBz9cytmwipBa7ClPDKOxwmodIkhaqiA9eBuee
hcGjxed54/1Su9GVV44eIK+kGgY/tlL5UZtafjumOruAppydLXJOA5jIKN4sM6H2z6xuNEgYhwre
udLDoMj8gCax3t5RuNSP39+0P7wBsMzPyAu+var2dcEiN6TtzFKtQr1WFDqyWDwDR0bKIwKq4fLf
PtZ5YeTDoHOv2Ht+vnIgCGv0SBnFrU2ruDtn9y2NwmT03Iv49w/lnUdiGoMqKvcvn6EZlTpsuzkP
f3U8WmzrKxU+SmBGIv1LIXHufH15IBjf67QZWPFtgyrm82kBxSL8dYp4uaaYHXVnGyP9Arveak2u
vpSdvlgYnKxquewYWODhmV37XRVZftsqY4lVh+fsanaH5dg5dXGP+RSjAbfkTChVqrfvL4x+/hh8
Xr9BZZ8rbRVcNjllX26CNOfWmjGLh2gN4kM9GvVr7uTKEQGFAF+YJPFbr4rmrrNkjOIE/siqanTU
kI6Ql+lixiuhqd11U3UI8WEu3FQ5ceuMLdo91D73enTLaYuMBRliZBeHEaPUXxZt7V931Gww+cJT
0LC1/pdyBh6sQsHqliGabfz9feWRxAVJCB6Yysae5ecCqhkdjE6MKzXW3uY8XXbfX0d4mp87KTQt
qOd0W7UstvfWmX3/+b67ZTXXJC1WodOhplqljYzFJeqsBrJBWiM6V/pLh9XJX7rxwUmBRPjIgME8
onT+0LPqYWqqVK5ox3W3/aQkvAwpwWvEeofu3KQri2HVgeTBS1rrgbIk6DRia6uM1tsoEj8Sw4Hm
TdC0w40U8Ws5i3vbOT9exrSLC2+beLhMJWwKnyhOkBTZQS1zkggQMng9tKU6HKRYm6K8rLUGC266
bev5XkVKPHgvzNMCJccokKXX8zgcRsdbdiALg0UgMqplMHjLJWSsKQ3s0t65qeP4iBFopcwEKMsH
2DWoiG3GLO6x1ZNV7DW7LlEZZunrrpObNM53Q1v87CNljQ9/a7YpVl6xtpzh2ejAB2FKsWheCIB7
cY2bPVXWCrIVP8+UkHDvwwQgQR2Z4ZhIMFtvQBufdgYKPeul1yr6AYt3Z6pRkJVXBmTLjO3Skk8Z
0s32Ium0OCQU+Dhb4sZsvMQv8/K5TMk6xKmXWdEb+ULXMwmt9LufaGkEta5uHOuYddF7Auh4yeI7
OQ87YeoXtbNsNHkZx/phcJvnCft6yxSkh3jlN2O2VVJvPUMp1hR3HcURcuj50CgMupaB1K/O2tcl
Nm95M9aHViWL1343F5PxnGNduliPmvndrBQMFbSmV3at7xmL/XT7j0U3ECYhHoXgiW5wmzdnn6K1
c1JrbZftIfEISpgN96HWgJV5tHiXsTkBwHHYXGZ7TWo3BCKEBLlJxs3xnS7tDU/xOQ8LZRDyFVVG
pU/GBVDoges6D5d5b9/HPM65k973TQsCqA7sKNsVy4IqVfvRxfnGgqQXaFN04QA9WFr7nuzpd11A
+ksdiTU2NrcAzXzDRm1TtM+KqgMkgEvXzOoLs8cLA/dPEEXK1oSa2RxGnBFMA1YkwCFHV3a0fVb4
zY9LayDW5DNbgsrGGW3gPi0rWKq4hfayyXXk/elm8O7x0xDAbd66k2LhBCxPHjOgIMsmdJkGuIYk
WaO9fwZE84NZxGmoxaGs26DL4UvYenGALXuyKmAscTGuJw1MCsvkfbrIW3UsroHE/lg0uV2ouVZd
9BNd1KputLXW8W7/IHHgYFpZUA/pQ6o+lWeBMa9Jkk7bORkevLYMFa99QzqLj8yUWHnFR+u2u6jS
SC6u3sVgH/WoCYqGizCR8zc0a2UYzFUu3EM/QxfshzC2o12Vwd1hdtAchlRscqM7EV2Ct8LBYWnd
5daArRMCLGYB3hTJ39C3sL05xnBT8lXEgguPpMZCCTFQHwu/hGeg0pNVe3GzcAFrmR1y1hGwdliU
UuajwzDUz8YsumKbV8LAcDzRdqRqrsEFNVF9yoX1rJewdvJ0DRvUn8v6JjGRC/h26gaSwWoRG+vW
ruFDthUKdpfagzkFSqjMzzrbvs0dfMykH1+APXwb1DF/cFu5Zke/kar36pTDEUXpDVqMa7qZNlqI
VUHWRph2MZyzwdmiKTl7N47lvBSruGMJUvr4sszY9zPtfC8U7Q4t1oUl+MF1HC5W2Et0GqDyqmBB
40e9TKKduFazd61KYdQNT613Zg9M13MHGqFwnlKWVaCLfjRXP4AuNWGFwyPQnKWBTCesR2txtB1h
RFG9dasDsIb8ErFkuQF9DkylaCXij8KK1mretnfx0EjBghPrlymIKlwtrSOXVQMYa9zKsaveLAEv
J6giOwk6BzWoO5sx7rbU2Ude5txryMN9p+f0FrPy1oqcwkjX2vUktagDEAUBK8mx6kLbQ1XXpfnw
02mXmyUrP1StggM8O8taYIVN5szr0d7GOl3VfnlVp0bZwUMwIW9UzkWuK8u6wg1xR5TwuwdG8WTU
nhrSWwZDZjKIuucVxZVk5MLe6V47nKSrLP0WWCdqU5bZy1jIHMPOXJMMXUbKnazm5GnWpW4hcEvs
UFiT8mHpLZgLiFo42bNk7o5Wknt3DJejyxIVOKWLWVZr3W1c1DodDsKubq1lrUBQC1IQ5YUfOUN3
wrPDAm/30fDqSSNTNwOCuNVUjy/n/OG3eeHgfmcV83ODM2TXplLp4Uy02baPDIH0pLGtdTm26Q0N
lBwDZj48U0YXP7Spw51P7B6GuLx+IGITBpPVdyf7F4OJ3D2YnaQgvhZmdNs6vPBFXsDiMhfP3Ogm
1nU/xap52Y6F46dT7jXQC5d+8CHReQY5aXm1EaraYpNJskBfdHPFLL66UmTZHhM2c4/glSDuNBHx
MyjJd4pRAuItTPc0ewU0wbLq3GfbVCC0wuBfoTDgezoOT04NlgmZstinhvWeNoNFmORkhAUKV3wK
7q05Va9O1xVhyabgthuy5s5KHSNEwADFT68mw6+aYrgowCtnmOYMsW41m89ZI/U3ulftNWA86c+D
me2Z6ui7WNpnC5mGlImm5lGNxBq05B2Z72nQY9TcM7pr8DjABgvKFMWDrS1w+Ui2WRPmCfq5yibJ
RbK9RGxw06MX0SRECzd1wfEJJpt+3A19v+7UqUZN6eQ001AVdNHKBeu3Yj+z1TrFfZtkktH1Ap2L
QnNZZVOEyaYERVUvLuTFJY+P/YLLw3HEcBLCMIDuJfkQxERC7bAvzI4/S9U9GCbcxDIhu0gbLBd0
U0rdjgY9KOselyrPuLYrKAIVn8VXeXBnccI6uTw2SMe305RoPxP02B9RbMX3impXb4u8jhQHV0JH
Eb3VvD7eRLWZXk5LVB+dMhEqC0aXOCuaX9XKsiX/7Yw4JnB6oKwZ6wuyJdS3ukmmsITXth+pkW9a
M48phxR9PeQoi+d6WvYIVB1kGBY7orHWqB27Qf+J6BteD4O4oFWnbmOV+mOrGgxMUecxl26mbkEe
LtT5QEzIKMAZ1lyuilQzahLp3Eej0j+aGR2/uLStYW3NaLvAx6hDOHX6/MOFdoXmd2Jjm40qYWlO
jf/DL1K+PHjLjMvZck3gz4U5XZeRtzySP6eFVjnpweT0Q32VGFhW/V5OyptGyMQ2V3WBYnYoHmrB
13AC6bCSDc9agKdhCkojarIVeDyjXQ1l1m1FmaTriCI7NNnX7i1Q7XeKJazGl5ZlWDzEen1llYZQ
sEcOWu9nJEhtYrXL+Jq3QBh8a5RDsmFr7B0n8gY3ao/TKolr486qPUol7nO24+bpEjJ5PZChXRTv
Nn2r2wHD+ltbfkxjxrR5MfOfjKkMwDLOIRuPYKqGwEtN67o1WHwnJ3JWAnfIKieO/VZqhXfout71
HRhi2AnGgcVcGDJ6tYfWu+zqtAS1O8CXrU0l8h1L7Z/skRworejslTWIg9XE6BynVEVYZ2Qbo+FD
PeMjBI/UyC2vbb9xFL1fL4vJuVp6HyAxUjZaYZs7iaSOLwjbyZcRQUmGtXC0b5G7e9lTrkDJyBy9
CzVzhKHR93Xhy27+aSl1f1Km3NzN+VwTnOwwPwdHf63XVrNtXae+zXUL7pSjiPfZLJeHGgrmWspy
2+l6ft075kPbALJRlXEMlvFcHwp9mlm9qogqGP43ZxrRaX02c9M89a4Vw1zqbQgr2Vj7E06VnTUb
Ks41xnlwVBfw8DWMEajGpZb5TatkCJZMmBOz3VT7vrMsHTObaqHKmoYzhT6PrxczPRt7MYYXSsWX
DV1uyk+ykjt9dFRSQIzprqkUdxsJd1i7FnoCjEkEUg+A4vF8M/Qk1929XZzKngPmWxHSN7t274Qz
FdfEJ9ZyVRMwnGzHTqNR0TrGT6E28cbMjVYNylkm17ZmiQBUmNR85GUxlYZX7yyLEoWrnx9NVQln
Js9vAMa9HQa+lKa2aQ1bgqjhzomhyY9kIrbvgvQWsVpqK14C0oZrxuEjnbogdmAGTNRBqyLOy49c
6bWL2hbW/eCV1pn4PsTHIU/QfCbY7lhMETgGeOVrG+qa3V9j1dfDxa2qnY6pBzN7oiPLdclhQ8Vz
Uc/G+dHulwNKThKWCXhFkFnbGjsk2FQA/l5bWkIrl8J8NSttdGbmqlkw2jl7F2kVNyqF7Nq0BLx3
s5bLgQXrpzC8cr1QrRzaMpZhlQ7lK6lwPPAOAr1KGXZd53k4geVwjKk52XMa+SUlV7xmJDiv3HNg
Qm0a0ErH5lFtwJKnS689JS2uyS5yHjTgUaTISt1noEAyo1AdY5dMKFbnqshWZemloY00eB0PIxk2
paWEyTh7AdELxjGiRNDHsQIaQBeRwlOfYeHx3VcY4uP7lOIWRUWxTeNGnEiWys6ovKHc4Kw2LrMM
jrKRjcuFUs+0LkavYybkYPuH2nfbIM3oABJBU6gKFTWNOrs7nv3qURiNEnRjEz1MqESvlbFKgRtX
TrUpzpeodbKZXknaB05iN6HTjPHayJ74+rGKl3qs3ZlkttIBmtm4MgukiaDFZXKKWxvzSBnvAZO9
ukJvfKPFQKq3mRpqJeRXbEs4opUG+wkFzgcQuuplWEr2IaJ57CGsPzuN90ZbYVjNDmsgBNBwzCyc
vY32EqkgAsnsYYMQF8uNk3W4XqJok+pKci36JU/8OkX1HcsCFAEZkCutt8cATTggM50ea+N1xUm1
W29t2p1cR7JoDq4HdVVUubfBNrIq2rTZmWzyTvSjthiPwYiSIq9hd1zix8YlIAFc9Y1pFHf5DA5t
aLt6z75yxiQclUfPgB/LO9AFMjLfSBA613YToAidf1Bsrkswgs9JCZOBHa4ZaI0dAVRfqkAuwl0r
aats4BrQVrALYLnJ1K51IIkUms0JuS4siKZ78NSBjYph9dAnVTz5qha5K01LMM4SwkFimxNhYgS+
dZ/OxQIQSZGIKR2tBhcNS2DVZrG3LiFrntK8EyttqYbtUCjKFlABlACCujG4T8XllFr1j7rE4eiU
0y3hVdZGSxd1I/qkeOzHeNiOE4ggUi3upDfpzPtr6+FMVj81cTyu22zMTrHieYGKr9Us532u1upO
z0eVCBCMSaKq+lCTset3hZsEUqnb/cIm7wdsKnXT2Wm7iqVDcda7071pzkiwaRIRZWlCKIC/geHT
eEnYrCKnzpd13o084VrU0B2uwqZIF3ioCV9FLacFQWRKeeGNKMmzxurX+ijNSxcC704T+Q+tTbqH
LpJmyIpOIGtDeIcGFGRt9lb8NsJkx2ZQCiQxRvZAr6Z/xZpVXXuJnTzpA1JUaSGiLVzj0I1RGyAa
bHxcGcNeGbTSC5OStnJlTvV6rhFZ+wwdgWaIofyAJpNgN6vh9mI475k4Jmqo6o248GwhiWzgo6sq
dLwU0ct9M1NNiyEaNo6GxpZblq9ErTSU4B2pxKO7NbimtIg0F7UeMBHZdislyay1BS8/zVyd4hM4
hzLnzaYYs5TkBK++mcgwI1aAtXAssmZdI5TCq8jaY7OHgQJfVCc7m8CcqS57Zi/Jyo3WSbzhaM02
ShMbkW9S2MODTbPhNGNjvnLswT7Qrm82s03oKUPIfQPfoQw8Y6wuteSciUIFGCpUdTuX2NLV3BnR
htSY+IbEAGAmHT0D0mOw38IIFr47uWGugOec1JpeRytVAKXLMa+SN3VW7YtcYqqFnnMxlBT4g7K8
m+QFrRxgY6jIiWEZdf2jIu9v1ctyvl4cK9/odEufjIQMO6LTFojVUw8PQLX7+2jQyyMG1TkQVnnR
DcML42GYOK36WGY4HpW+yoMeErqv13a3alWMjrmGz9jUu+y6Hiq+28xDsZtpr2ZeG/T1IrPfwwpN
2JjLaKsSaMPbPgEUNCPvYdT0dJ2nyY/MGpejbBldgdpanBUowcQ3B+wVZNUW7wO11aZD4LbT9Dq9
GtOqCnSdNddRKVZ82gW4hyUs6xdzyFR/LHJlHZGlcK+0bXRwW9vdZBGGtXiGrkYqES5r9NSwI+03
N67noF8SiDiNcN4yWVcr9k1a6AnTvOsxt/klTphAo3dOu4XwZj+xc4fPR7q8OD13C9Tw4sdmEt9X
nnfUsp6mtDNC62yn7iJ3l/K+KLuSD0oVAQ80sv2ILIqGDunRXC37DgP/dq7GdueZAlO1NzSvXR93
a7WZLqocyA4Q38oHk1Ff2zFsVzWXD7o5lhAaHQBzM6TDxZ2SvVdE9oZgD5gCdgJrYrLb/thEVXs7
Z9246gv2j6sxn2hdIvPPDkYE/CyOxceiMmzvsYGuAcaqq2Ueir0aMWKjF1ZPG+Ic9A24lyVIixRr
RwnbyWWkocMx9eO+pcuW9lmoE5H3MVGRHpXI0dbjgoE0MbpbA5TpBrUBCkmSBIJWc6p3IwKyZEil
pTrgzfOEa4FlZ1Z+laIUQ9zJ6vjoJNOIzr3e95mQF6RW0TbOpxcva36KJHU20DyxlljNDLHHU0Hb
j8V+wpVp+nltDz8ZfGgl2SzVcJ96s3jM3ZRUK/mRNg57TQsDNuHzDWAoGyKIvhTPMe6SQDfsft8M
o7nH5DpcLfrMJ2S0ATbo+FnDiEgX2p2QvbfEO5mr6byXr0Vc0cqzo5t4ZPEiay8PE+ykt3xdQSTV
ZRSk5AWuojqbKt9wzGqT45WC/6AsM/QC2VIwVln9EhXjRG+ti+hEwX/tesIEdaCIewzibw2u/X0z
etE2w9/7wJDSuZzLySuwT6pHy/Di41jlKfgDtfI2DeBBlR06xOCNYIeh+ZTRwIjAHYPeNucmG9a2
JCJsbZkz2G4tbtSYHyTrMWj1mX4blEmW9Gpc/IYtyB0t43JTMbTcOVl2JYhKXFcxJbhYGOiYc8ZU
J4OboVZLtkM+CitauvXDUlQzVswIgviKDR5xISAM5o3dNRmuJq3XQL+kQlv3SXJDz4rhMObjrp4p
Bx0HK4kLfDQwbGgIMSOZDYcZLyK3jbbQffqLiWyPlS4IRskLZ6UhyoX0APKvT14H6B4+iNQuZPaU
bLDZr+ViQ1aPVNoT0usPo+FFMEPNKyjcDV0aXPvsnep7dTAr8EgTCRkRsRbraoymR+bk5NBY7KQr
1ZYfEPvLV/AH6XWqDDM9dwj15DCJLQQb40TOnf5U2nD0/JhK2/CLQk9/1nGsbc/4Hq+uwUJ4pe73
eAh2mprlO0fRDnFlPZati625wBqcyP6+0uiL56YxhB7W9cCS5rIuPLd7HuzedrdzBAi0Nk3W3xZ4
8HaEgXJL2zQLcqOXW6PO+9OEPnlPPPy8EbopAM7yJPqgnOgst9Dn9Txq147XMmVzcekpgwQnqEPz
sKn49j1P6YHKoILB5nhha8bKqulsc18Ui0oN2xn3tBRoMbuVfmiE3Z6sYXKuPC9mdj96PIWVSx3e
09Le2C2vLNspSCvwga+XKLGvptnIoB/S0bHipj/XYtahnQaToi0z+lfgRjDaMMuZrj9xDW/VzkgU
X51j+z1B4IPTvE0geOsTH4yGIVNH3bCP+hiPWXIe3rmRc5CdXTO1guIT9npW7M4YMt13JP0dabXR
0+KIapc6g7pzq1h70OgxbbIlIzgiUkXP0josbJERPb40EWLzNCGbRFO9aQ3ProAg144wOksnfVRd
o7nVGlNexH1DzZ2nZH6tJlayCguk0pxzhTJmJcRtJq9xNfO3G3sgNnR24wmScOMERIRMPzoBv8KW
xGJl83kgFVXLeLkoSnNdRZl+yKOyvkvJuaKaKGf2gkwSyPGzh0MG7iRdkW3dY4FcPOYnS6Zp7yPx
TMc0Hos3tSAufSXsKb0aZkFH/sxZto9FB9/Ld2WVHgFFIfzKJMTjwJkS/dFMBvnR9hkBNBCIyoOe
unyY8ZHjd1KgylyVY9Lz6WXHfVQhdMpT45SKvtJGyw6lVJ33mRDt48K6+BHPVeweqMPskFxbvquT
oolo1XvaAHUya8pDbYN8C4hhl3dKLMwHLy+6H2pZnzNrojh1WcOQy4wsVS99S74AGGp+bp+CyI57
pL+Z6RgP0DPlB+hD9YWb7PiMVL1mPeqKCWI+Bc6LWCWGAwJAFZyWoaAIRWdOYhBbOvr3mR5GwtBv
a2LiLmahGgVfxmQu/RjP7Em0BbKFUe1a6iVs5EYg+rNDxIune0J/0c4TBIhlw/z1u4xosFYtqHGC
votMPrfzRL4P3nX+WXeseMDeOBPN8S5hCUcniygu2iOeiMJ5cqb7KtJzdTsWs0eSxrJIX7exkZ7i
0gEFguwzaQHcj2jnIhWOi1OgmCGySLS3uHczbWMWqbkhGqQUwEWN/JZZZZztgOqIZNUxgCVmkmlY
AhGwNIhH8Ew6G8QQ8QKlRhO0LdNWPggC/Xwxa/gi3aiAzNzmt1j+um3dFxBbO6fngrTkGrITQ3ka
U/7XmrnhKU21DdoJKouiRcVDaBTXu47pbvwndefRHLnRrem/MjF73IA3i1ncAsqwit43N4huNhve
e/z6edDfnSsSH1EVUxGzGEndIVFSIpHIPJl5zmtsF1cTCJuK90oanhu0JeTqppE68S2rjGpP/jxE
4zCMn8U+bKOVhQIW9dAMU5l0qN+rrqmv4TIPeNqFTXCwQP5ck5CleZQgkXWZwCtmbTFPudG7iLQx
MW2oWmCyrSb/gfeje2WFCIVgSQJSt2jDnenqIHpSRLp/SYIXXiJnUlWrFnpIuy51Ek926HNBWkck
LVs7B4aQUWMcsgcjoa5vB1WECzAKcMxGD47lb7Ey+dtScQOUuhTlmYwAPmb42mD4mMX4AmSWVjyG
XVq/owAhG6ToFJwEZBD6WqYUj2Q1BS53Q6Y7gRlhlwLZpXsqRaV8QXuitBGNMp+5M+iYLHiIS8eR
dZWVOueDApE9NvlUoKBYEa9A0HAed+UJQBfnXrMJ/RDgcKXBWe7xpFnVBNJr1gEeUT3J2QgR8xg4
uyLhYeTIuUvxoFFMZBMQRRJf8zgKTGT7AIOTwWJmlW2oPptk6PEBLBQ+BCRlihI4KvAxUec8tAFM
DWUoK/cesB37Lsng5CaA6OAUrelfWbEV31p16sYb/BRVFKZ7Fj26gxkJ0ASlRcBsg78HK6w9K0XC
JKAU+iOWa/23rvjhpZ97MmnIoSM8iDUAeKj2RjIZ36Dgj9NhOFBjEFk8cTZBFsN8VDFgizXr0UeK
ClyOxQzEmJyPkDZUjjYVinWh04aagioECqvPXmtJyY4cVfckoHK4w2GMBUvBAGEvcBy48YlvbAvu
lW/o8cOgGcVjZJk+Zk1o6P/mstNh+9bWrI2gho3CgWDEksUSMk5mNcjqLedolBozFQMbeySP+BoP
yP5dGFkuVxcyhhr3bEUFOoxl5IYXGJiEu9I0PJAorA+YrJQ43nDfZH5TvboGh1JvB20iJ+cxUTca
vFeqUwynIclDetNV5sChw/fGtUjFaHL+BMPUgEX+g3BGBpnVbQn3OspbiBWF0/qucy461/hTgNHC
9mYz4Rrxz6zSFAfaqCPe8xAatYbuJVYs0sKdJZcPNXoylKJczP7CKTKnbAAbnB36S1FD5d9Ks/we
F6qeypFU92sO9exAkc6/JuOMMjh2SFe6aJaMARSQW7QPM+0tissYYcfQ10miklefMlR8JBxw8b9E
I5FdNUl00x7kUI9v/Lpvt0VdZBeikGdYUQnivh59vgWbXK7jj2qS5DbKStloPb87/ojcOxE+cG9i
DRlBJxgV4pzmZgQRsRCUZ66U4hZaceFonuDfl8zvm2ISGu9gKq5rX2t3AiY4dt5zprYxEWSQBjlI
6oPRZtXgGGlKpjUVTFfYD4kYD6ssY8LJraaomH4jOCTL1FxxaSs4bItkSbc+5RoQOM1orkIlIpKk
hgnKF0IWTJe6KR77XGItTiqxN22OeyDjoGNDbuFSoGDd4XRlVlIRqbR9Rj2Bir0JwlSWcu1RZXZv
I3wGPM5lmfYzZkPhlIzqyi73uqswATR1SSmULavW4ZukKkBwDg/hzurRymnCXgOhpDFVWiq0dm5S
+QDYxX6Bz3X3pIq1zrmxZJPSTAWouzLEDxy0hHDFsYfJW2OKw9k0N2UkOI2YDZPToXzgGt/cDEWL
Tk/uA4rwqwpGV9hLt+Sobhqk0tGMQEhIBzFhC0IPGybvhX3TdNWe1ARvo/mKi4EkrNFdj15WsEqM
lhjfEv7vGi5HLSnqvhIPocW3ux5dCQKN0JFjW/e9FAhXIA8mMyvUvzUMyEbtX+D//wds6yWnbjg8
7yiP/su3+zFL+Ov/Az62JAK4XlbC3mWp9z8O028P/3n/mZP99//7L+UXSUX4WudPTTGJ+zK4ze6j
qv/X/5QkZRK3BlMAzNCYSGj/kLLl/5gY1zCmgBnIiqzyP1X/Zeot/weEKpgQYPUndgvoxf8LReyv
KGEBeDzMbNOYM8NED0Uqjm/iwdMQ4UReDwShLJzAxS81PsPNtkPF0VruRDCiGQCN6hk05UWLEtKn
sb79F7T1M8P7K/b9n75PsN3PLC8Dr8goYjFY2JUWAjef4AQQ9Sug/5+WZwhwU8xDGR9d8VCw3cRy
v0Kbl5Rvth36KxRP7aD9OO8VppH79AqQ0wvZHXlQaV6B0TTA9hxveGnopzH71HCG8B2HJ1U8NGQ9
e5AlMiA71J/3x5tfGvoZ+jpQzFboimmAekfPn4z8BJ1hWgyfQMz/jPz080/9RiPSHUS0wg6SOm44
a+8t7qHcsDedke00crmYXyKj0ttKD3ZBLm4NLJ44NnPczi97S7vxJLwAY/PADf4qpMQsi3tdxyQM
OZkTsPCvqPB/ujjjimYgXlsjE0UQquHr4CIjiIDOGP2x1GQvUZo9b4RnXBIpbiUgP4ywlL4paJr1
4YlVszAzpBmomSJAWcUIrx8M8RmpsZWOr495go62sG7+0iQ/fT2vR81MF+l00ijrHATEiHqM9I6T
hVhyQ81OvMJf9s4/UPf//gR/Afufn1NnsoFzk3jQlA+9rw5FHACPDNZD3IERp/gaCyYy5YaDoPM+
E7WNJzVPSYRdb2TZCNytuwHzVAEBItfdNqR5BGO8KXTuBQCxfM3bwORaUwO7Cl3cb0xKuG5X7nrR
sls5Xre5sJFJRyO1sIUiZSvorvjlcz+85A0W5r12AB+JEhLy0NEE0LgexPSmETKSFeMGdVGbXPt1
h5Kkh8O0wuEmkzdxEa0lsufQnSksYeIr6xeVmFH8666F5q21yG2VvzNUBttgABKN24rxG29zB1sX
e+TmYKr3SMKtaqW8Oz4Bl+bJLAamXaj55hiKhyF9KMo3NbyUqJMcb3tGtfnnA04P/fQBw7AtkwaL
7QOJT5TGQRXWVIOTzrDHKoRxczHU1dpTbyeJ80b2N3mqrZVhssHxDzkgb00BGB0Lj0rp7cy62UdW
uscRPXG4BtsDB9rj/ZzWxHfzbBZF0e/nuF0yn0HDkox5Ja8AkPltOnRl5evIwZbczYkx0b6yDv4Z
k1lMZVn2oyTU4kEx3ZeBG0Jl3upVabukTUZLAGvzIU1KiI12U+t1sqpFCdiacVACMApoerdA4uJG
fPFiwBU+SlYeEx7ZD/JTOOQpJXVMRIRdTJXJmbRopmWyaYfh3gIsaqg/NOaW38AbrWRkX/9INEJB
wZ5kq0KwflHU2IhibeV+tGsuKp740EnPWXYFhhL+waMZfWQYSySUbI6P/cIWI812Alcwm47ij3iQ
kS4MYewF7omW5aWm5xFcisceeDCf1dNs34/thqy2yFWu5D3R+4b8jvNxLJNqlN7MYWeMEXlE1ZGb
wS59C4Pvl94I+JHG9iJdhsEdBpB2I6FpLNf+ifmw1MnZBqBnoVIYujUcgnrYeSq7mfB+fGQXNjBx
tgNYQdjg1iyztfiXGvQz8gmB8jspdlIinTgfLASPOWMq77wwsDo2mVpgx35uu5+K8HG89wvjIs5O
fVGetFE1MC+AAEGbG7QTG+7SqMziXR7naZhLtKsTRlB4I0vfo4t9gXrNDk/O451fGpfp55/ino7W
XCuhJXvo3NtMJ+30rocnOHhL4zL9/FPTCJ4DWfIG8eDjR6rscGk63mV1IS6JyteGC6sgF9f2Itgs
3MjCEoXUeq0PAHlF3OxD88IIfpRVvpLLpyDEgtZFwVh97OoaRUPPDoTKkajUCYFLAQcZGDCWFjf6
QMUSQy5B8SgbbLS2AoKrGA7gPKxfBM1tFfR3rYF5ATLeyc9KTdcCxiykJ+r8IvDWoGZy70X1TlH9
lgZvFmyEFsTe4Bocikpho0AYgAhwYvi+30Lmgpp6PlRoJyfTJeU+HC4VqBDHG16ar7P4kPs4l8P+
Gw9JRbqhizaYxa19/a6H72Fgr3r8Kd8PDNpds49fj6Mgo24L4GsryBelemIhfN973ZpOkJ9mK8WJ
kBXHAQBPo9XoXY7hyzj8GUiER+j+ntf36dmfnqGq1F2wnUaP3HtvpINbpPZ5Dc9DRVjmnZywU+Mt
M8F28hMd/j466NYsOqD4KBmGK48HvaLyKHXOkPo3lDbO6/X0iT8Nh6JpZApxaj0AM3fqdqNQVTve
8lK/ZxHCiyhhi5E1HjJ4EJWwUl1O4V12YlSWpor8td+iqOLLOJQc9i2cAaLHXrxFhdYO2bPl7vd5
bzA7EQQDQECjn55RopHzZEQVWW/9xAssraHZSg2yuITMxUrNUgdCpn/qjr/Q7pzzj8t9Ups4oRwa
DBht9dTxaKnZ2dLMa1NAy0YbD52484e1OzrHx3ip3dly7K3S68uY7tZUyjvpodJP7HwL08+cLUdB
RtG/mRr2vJtWvJO4gyknRE+W+jxbkXEzBF3bMRZpjje642f3543F9LxPaxHOVIj5Dl3GqgSpTZxg
zmt3vhKT0fJgStFff2vcZ836vGZnSxBFn6osCpqNANoqdjtuz2t3tuwmz+quhNN1SLy7Xnkruo/z
2p2tuDrKA5e9jMhv/OyjK5/a41kNG7PtUOzBocYZMdTsHdVz/Oi8gTBmay6GD+jGrToeVP1BHmFk
nfhwC7HTmK05H9h6atQMRAgKL6rvMKAiE+bBKTMv+tQ4c1RmC9CrfTcIM57iizCHhH0G3/W88Z6t
v7ytinascvEwgisbLvr+vL3QmK0/yvkRfylMaJC+mg2D+7z+ztZfg/dEU6i0O3BpwIPEO+sUiWzc
13ihwEEWlIh4AVgQMSv3vEuDbswWYFcnEnQ4qz8k6CKnu+GU6tv3iROkKL7218RsFWQO4zBaP7vy
j9rE2wHaHLUtxyqp3hWboL49a8jnIg1460pUfo2RezKppOYRY6rjDU9z7N+TP/8mrIrvcm7AuRoP
ImU4GTcgeWAb0DbHW1/YWfTZyoR9ZsWix1kPHVJbilXbfzuv4dliDJHjzFODoYdMrhuoop7Z4dlS
xP6vSN3e5HBq4N8r36DgfV6HZ2txUGT0dmoaVvNbJblomsN57c7WYqnAGjV8vl/qH2Is/PwhPBHv
lmbGbDWWqlcp1hQ9LFDcBhdbPDpS71Q0nYkK/p9EoK7PFiXCzZ2H+tp4kMK3avBvfQveQLMZ2pQK
t7G2NBCWxaqI4FsI6WowgpWH1oO0HdSNAuFCGsQdIi8n3lWalux3y2C2lAMk5IRJrOtQtYaNG/hK
zZtVL1HBVzGZDuCZY/1o3PeteV7Mx+n3y9mozQKekMT4FMT+Lbj2m/JE0F/4bNpsk+3bEp5ZzJsY
WEnBEszcGz+sT/R6qfHZeq4rSlfNNNtqRbILtBRN8SEAYnJ8Lv8VIv3mK2izVR0bOkY9pdwf5JJc
CoSipvA2EPRQEHpzq8ARrAnrJ+zloTmgc7FKNChwSuB0KAiAg1mhLbfJJKT+U8GJsTmKDBAlsLaO
d28hmGmz2DDqUqXjazMdAApSQheTZd95Lc+CQz8aRcxhhagz2FJ2kRonotnS51K+TjJ1zFzwobQb
SPs+QyVZh5jlDyfGY6Z+/N9LeK7BXIRwf/QppgE8RA8kxhQT4JpmR8j6g9rfAkL5YwG+bS0s03+l
xqMqYxXLZ0p1Jy1+g+8+tOpmyF/UMVlXVeRgzADCWXfCUbOtWLnIq2dNuD8+xtMc+m5uzeINPiGV
hUbBcABItYqCuwqKLU7CaKUrZ37FWQyh3NOgiSwOh0xFcjb+M9TnxXh1FitiDVOGQEwHlI+g99rt
mVfruWjaKGURvt5k7TrqJALqA9CIt8dHe2GtqLNAEcQgrPqQ0R6ygwaiqj3xFZfanUUIJCvHsmwk
ApABDcHsbBP2xHldni1vtKpNSS2y4QCjfyxXzct5zc7WttWqQqXH2nAYgWzeeuX6vGZnS1ug5juA
mx0OXepo12c3K3+NGLBA0Mko3P7QPo5B+yuPq/fj/V0IRX/z7p9yAbmWezUMRlKs5S4UfvRmsHaV
+LyLw1ySsgnzAHewfjjAPaRmWJ53ZlNm664dOBpnuDoeeiQf5VVxXm+V+Q7t1iioItJ8UC61e/zJ
jw/wwspQZiuuE4UJwcyESP1bzTDeYrDlJ5rWFk5HymzVldAl/7Xq3CqzpfaHxdaMuwAUpY0+XkCU
WnmVdyeGJSRq1OEydTXU1to3Pyo3RQISeqv7IAj5JstAhN8xce2BAof8GJUvkCn4j9tVhVHgkKWr
YCwuMG1fp+F7N+n1SAMA8J3W3NfdXjd3uXXhhmaNxry+jjFJtUoVHCGARuQNkMKd7I4StOEttFAE
H1D263mDO4sNtWZgm9l2w0E17Eq3UbM63u5fIcdvdiVlFh0MKwiKwRP7gweuRjcePN8DQC5ChH11
hTsx+B3HH0LyUHQvWvvmcfw5/tylyTKLHn6PpgySKGR4hHWKz+dwQip6qd1Z+IiCTkxVSyDj8LPN
dsOZu4ky27uBgUdA96dm/2joXLQnjkcLR4K/lgefYhI7Htar01d1wxedw1w83uv6u9udV9xH5/Fr
MMUd3dPhDkwVg2dFXwXqiVTwtKS/mTRzHXZdxTNcLsee0jaCLaLLL3x+w3st/dEmpw7jC5/y76Hv
0+BYcY2wWk8SUEIEpl25p2SEFzYCeRZLCkOs2lKdvmWy1UVxFaZYWHuniktLvZ4t1GgwGxTf6XUG
gCO76PKL4wtGmVbGd2M+PfDTcLjwM1KhbjjcuZeSp9zJw97rVMcdHkX/yQeMNaodtBMN9mh4G0hQ
JaRriI2bwPdXYVXsNL/cwebcY7y5UrxoXcCbwqP9ThI0RxC4peQw1T4asNLBoyiBF0chpqMANHql
E0e9ffw18AhYeI/ZykfVpTVlhVt9UunOiCJCk6swcrAOK36HrmSjh7ryPIXycIKkp7lONITYeh/b
vAs80GA6Gxf9xGksr9u8A5KWOqbabAQ93kVs7KW+lsURMI8HSk2FM8f9DNa6nl72mmojtLSyonht
SU+9+ltBhyaMkPESHlSp3WhycpNFv8T62WjkddVnuPxpK13QN0partM2wK72PQ8uYYaAaNHx37n1
IQ6HG1MtrqR2dHpcV1GOTEXWxIhhG53E0TkDi19q0so0nxRkQsr+Zxw3div+iFMZjjyyKKXInRLh
wQElClyrTdhzXvI04nuGl5gbGVstCnH9cp0uXo/ikzuYcLFUhAe0a918NpXLCPL5gHCKNVhro9sK
CF/A+r01cWbtcZUsZQmhkz8i+mt++KbU0W2F0bJSVOfFXHG2oEYVvnahTVUWBbK33Wan5soUXb+Z
8n+n0KcpT1HZjI2Os3aeP2bmpfk7uyyxew3sYNzk0g6+Gmptx+flwqyccOifV1egeT6IQm6Sbrxv
G5RQ/a0Ouel4438vHd+9yGzOtxLSCOjikuMUYCWUqC4iDvgnVi7z+DGGeNJcuMpdHU9m2O+V95Dl
3T6uHoRok2jdqvANu9VLW8OF0VKvuDTt8Ph+EJtm50ukHgwfUcUckth9iRmzX27iGIfBSt8kMjbx
IKoFa53k0RYMWge8DpWPtACc1mH0vvfD58C4S71tPelnn8IdLsRAcbYJ16rRuwOO7wcEqfHGpQp+
d2IgFybEbBvG5DkoO4FxRAYmGG7L9vF4uwtf/y9M+tNEg/IjBbhMcxqpLsNy34c7oT+B1Z222m8+
/dzyBnh4oaE3w30mUoEK/i682k7ryeQaXVUi9qAXe6yKneMvsnCgmOv9u0qUDZ079IfIvdWqxzJC
wbRa1e2Jl1lofg5qNqUgH9uMPcgNeny4g3U+vFV4HepdeGKpLJws5tDmqsG8pplOLGJ6ULE1tVC6
hPQZ7vXoxDssTM45qFlOa9igNRs0VzUFW9JufXzol9qdRUEJnUklymk30jZ4iib1iSi41O40Zz/N
zU6RGyS8yXjq0UUv2p524hK49C2n531qF950KaWlNxxIqDqoDAOfRn5WvcWW9BR2amHu/71zfHoE
hmStak7l1q54jos3VbgucWhXxIo6jwdTfwIcnzpYLA3TLOZketQIKZzAQ1+nttzgsDu450UdaRZ1
mqHIUtWvhoOJRkxwCE9VG5fm+ixdJ0Uxyr9TVTCoqyupGy4ypOqLRmJ04r0oqM7xialMQ/BNCJoD
UfUsqNtYJroZymUqwFNRLi1EpEfxdsxg7sfZNrd+1cMtTrBsrjsFRp1Y3Whtt+qKEeNS/IwRCi2l
FURZpxOCbRlYCL+Oj3nxlKrYbgSwDdOPKLkS4EsKQbkpSttEVed4/5eyvHOUa6/jfmOWrKy0hvxa
rZBegYfMHTtB3t//FaIl16N4nFFkKPK7HG6mfmeYv8q8tAu2ujABdTyi/BoVh5G82qS91YabGqmL
yr+ToudkcBIEp473dmErmeNm+14w0VOj4Kiiv1c77VYJz0vCzg06TF+Cxz5tUl75q+kbJyxPGQJ8
v3a0OfrQreHF+cU0Qcz3FGHc7sfxsZAWIODaHH+I6DUCdBYX3JJiiYxeh1feR91bIt2UKXmywXvz
qAjE+dudtiobzTHUPRLAkvemFAOMhNAuSHYYo7hVJ+374U+HXowYvsZdYcMaAKb2Q8LDOI7XVYES
YLpSoY52RmvLtbZuDXzzPNjfqOtAAf/ArAllb0jhYnIv5VdacsjTK3G8irUDYpvYyaAzIAk/9Ogh
GG/h8QabuH6sJvUjURiuTMm7N0qTmV5KL5Eacb/bl/qPobvxotBBu7YuL0vd8dqXFKkv2/Wt9ZhX
62T8Y9T3al2uamQK9W7lq1xQVBDvmBYriHqo1srH9tqvscmuH43hMchvZaTjuvuxaZzGuxXThxHZ
LReO8nWU7rzkMi8gvz6E6kFX9mNgwkr2HMM/QK5H7ewmknG1Lp8irDiV3/DQVxD/g8HdBmHrmNVv
9ODWomrcmEX1MkB68vUXCLx2JdzRdbX5ffzLL82oWS6w9ZSuyEQOahBLwvo6EM5aA9jOfd201ETH
/a2n3U6GjHI1ngrFfzMX/x4jMfj52nABGcT3/J6GRXdDWXQlNJbju3deIqyQ8YwlB6HH8OWHu9HG
S8H4IWjvLgo+CHFb5osefGh9cp+X8R2EYq2Ndr7xIIXlRuN2CqtdVc4DRmnWNN6fdlRXrLs8QBgd
6hNCqsZB9E4s1Sn1+937z24oBSKHYQgz5jDGk8C94xfbtn9S+n0rOj3x/bxpMduk0RyPmrKqOb8X
1M8d7ifntTvboU0d1ryRT0iB6DI0HISmj7e7kHeGIvx1vKNYT/8FsGlhp5ZhuraMn367kdlSUiFy
Gum+994V470Y9nlA1aZqnC7bo025KdEHRWCxqBrbUChOtu5KGn+VwzUpjcnKvS5EWE2Oml4L1bWi
wyBa18hWw+hfB/IfGWnUNPkQzPyiSdPrHG+OWNpHvWC75rjxgnY15k9VeRO76IBdGd6Nplxr2sbS
tPO+1Bz0aunCIKEYNx6K4j6SLnHsObPhWe0hbHspQoiJrJ681t+b4MQhYSHgmLOAo2i6IiRTDkJE
xgwBQ5fM1fE5sNTyLOQMZpwLjeBSLHlHueG6N8oToNfvTwrYOX2dW2mDy1FXDSA+0EdIuSn7+mOL
Ju3xbv+9z3yzos1ZqPCRARV9xHEOyLZN4oUHtYNMhd43Wal64ykfJgVMN+0rWysRIYtijitisgqK
8LrOkX30hDf00j9wIzsvdpuzEDMCXU8gOQyHRK9/K2jtqr+Pv+rSF5pFFQ+nXFXDBAvk+spwHfnU
UW6p3VlU8Uw5yJWSdhHjQvLK/zivu7OYEgiUq8IIfIysv5Ti/kxQMrbUX+dTholagWwMwVVf9eam
OVn7+L74hgTC14ZbERcIv6HDNRaChjGuLP3JTJRVnl5GBmZs7Z904GJRO1g+2Kp/RyITGymYo/19
ar77IcYe3aQZKt9kISyU+BUd44cOGmUdo3nZP7kJjD5p25sSGj3ZrgL01r6O8vWY3XrFNo53jbQd
W27rNfI0r4onXpz1Ieao3RD9LAVFQw4pb0q+L7rzQpExCxjoeKFXOzJcQnSDGrBYnVg/318X0VL8
+hl87HalWlKo46s3nYY0ZIQ4tuWHlHVQnaz981bTHLPrdcrQQMYjLMmp0xr1pjIezxvvWQDIqlET
c2NaT+hYVg4ivue1O1v/QoamZmbSroSm5Wt3iu+wNN6z5d8rSuONRgu6vXzU4famGTXSp8Zbo5l6
XsdnkUDJEKMRvYbcIALcTUUKtjlxnFvYW+ZoXa0YJEuT6buu/CjScSUrl6VpndhaFuLi3Ihd0fA1
qqbGR23dDJtKPNHuUqdne7icq15dBJxBtfCHbv2JKaeUhr8+a6z12aoMUIfqO5lJUsDGdm31VKeX
BmO2KhHbC0MjA/VQb1QsQ/Lted2dHvfpoI8pfYzkMt013J+edKl6Z9VqOBV9bRelydIq5IaYh2+V
uEYI9Lz+ztYgCqhkgsSIoCc5coWB4Akw6dLwzhbhYEDsVIyQjPPWvW2fzuvsbN0FjVaKo06j7WW5
PiX4sdDTOZ62wzR6jNV/9ZS0z/Ge/j2tfXOKm4NpXSyBzVzq+0On4c0YmSBMEv1XJzV2plb7OMEj
xz3UurQJYyxhEKEJEqqfKa495m2OGBIOEdk244YR3gmA1dL0qkifk/w1Vr0dvpU4xI+Yr3TvgOUw
DomgtCK94Da2VlejHSvyvkLyQAuezOA2hHFSXmjttSKTQrnJ5Hbb5Braqi9xW1wkCunp8AcIETvF
ofoi8jXgr3os2SLUGATKDXyH8wsXkVWEzva+j7oEJj5XVX3dySnGS9vave97EioH39tVsbyVq6Za
Sb0M1FXzHBKXDkq1t2OXHdDdHfRuJ7OjoC7ZobM+It7WXVhWulXR0TXhLeMW+2gFujbpL+s7FC7P
22zm2CmcyQLD7TJKRREGgCvcA45/6YXgN0dPFSKzvDe4DQQ1Ro+v6AOjPHEeKIFywddVb3lNkKcK
qzPXfjfyw5A8ntfpWfCr8gizyHiEXTFsWlPCGOC1ZFIdb3xhQc2RSVVSYjEge2wz8BhDrBtOFD6W
RnoWAstkKPNWYqT9dstJHP3lzXSKOt5paRrSbxbs3yT8p8BdoqdbI6DEPtMLq1GRnBqdfUV8xnRk
NaYt6vH9qpI8B8VipzH/CPprDu41QrRabds79aTOydLozQInhl5SHeoEetF8FbLn5MwzyxyyFIgo
GnqgHQ5y/lyZN0pz3tfWZpu/hGJtEnaET2XjPQ2/jn+NhUGYw/kznEAUXOsoCm28q+HE/Fn4wtps
0qtVbhVN6w8HZJQdlZz2WIOQQVJ1PMXXnN75mzmkTa/zaQ5ptavghwA1Q0GzP0UGSdR6J+a0H1T4
q7yeNzazZYCy5qBiUzAc4ovi6rwaBW5PX3uOy7GuRhMGFKGHp4Jf3sN5vZ1NZ6ESNaTrBaqVao1V
wH0OueJ4ywvh4G/q79NgF01X9iIM5ENdXjS9SgkJWD66sMdbX5iBc+Q8+D65lxr6jXa77T+IsNCO
N7zQ7Tl0XjbGAXs6omNovBXCeGeicIzoVXJiVJb6PVuOiVtUHVZvw6EYb6rhGtuL492ekhHfTG11
thMJyGpGgkstFdsxG0vdqShkR7BoEjeyMWVwSjlYl6f43wvoVm3ulO412Yi9G1Vhxd+OueXU2RsW
dytN7LfIo27VpMURAQ+isiApS1WmuY1c5/ibLo3g9PNP80rRs66rAmJPdE/J5sR58O+O/d34KV9b
LUNAZlZO8MHQ5eBj1BghcW5qNykZdTfGLmgod6j94yJXrYYkW4uiQKb6IldBnaTpdjBxqZV+0AI6
rNvIfE7EmzHbRx585fY5NJsLD1aKC4LQldpfXfszqhDn3onjRVO0m94w7dL6jf3T+vgYSUuDNIsX
YaIMqaKV40GRyPXsVRDj2eR/gASa2KQHUDhqdDFEN7AXEAq3K+kukO+PP3shyM75ACFSvIigcdtM
/KvGwwd8vKjkl9g6dOaZddU5KwAvRr1mHgAJeR7vo83xfi8M2ZwTUJZhFceK2eMkzLc01u1was3L
/PH98pwDhlWsYJM4Szndau2qxoY8+6V3l574albvWLMReXdeexPluHAZP1vfo+i+B0OCJmhpNzgb
t+3O9y7NvEer7KUzXkx930mvzNiVmAhbU8qcSoDLiNyaJd5K1SWGcPhX+M1t6oKo1+xGKbdj1mwF
AH6ZvkPfdVchhlb7e4tfsX6Pn9g+t/KDVL4bVoubXmTrirRysXWu1Y9MmySxH4XSvM5qUJTqNSl2
LAXNLQZJWzlABSIL0Lsf7kccMaN8X7u3nZSSetTxn3MdTKXsUti56MzjMAj/20TePL3KrMLxumpN
ydmGKu+U4X1CYiIZc7tHvaz1uns/Fzea8JzmH7khUdDmn6xtZxl2bMaYwzxg/ubG8sHtgk2v3I7j
JcBmOy0c5FpXhnCVZftWlWwfX8+6/TMIlzKq8pmEyaa3KdWE0ewQgs7Whfshdj+73lypBphPKfyT
M0R629he060F8dqa3NzDdVlku0jyIFThGJ6LaHsO4kU/VltcoUDkfWBseYtBiVOkfwpxH9XVTjHf
ugl5izWY6m+QNz+E8kuSH6zuIxAvquBZxrxZTHISjb4zCNe92W6rUHtGuT0Cw1+WyT0uPf7AArYo
ZXvdBj0Ep4t0R2v+dFnupHUOZ1HeitotVoarQLku4nGFt2O66oaN5Fmb2BMdzShthWgkuKVdWzX9
fo/CKzWXtoit2znsB6nPHTMYHdV4IGtGxggncbwjB5xEgtjGUm4lYzeCoHUbfRhFcI1N8EqDzdkp
1yMKiGaFiZQFBNr6Gfdb8MfIX+vb0ZewfE4wPb4DDYJrZIEZ3jpUHzT5trIevf6xDTFwxBlj0/OP
9fT3mjDJSdpFgbIk9uzX/J7ye/tobTEBLTZUTktrbUe+g8g5oos1ufNthfmfzD27ba9bcCg+9Tsd
Z+5DIb/WAz5elHX79I8p/6iid6V6M81t6/4Y3B9S8yfm3xnSNkL6LjASbE3RiQ/XYXzljm+uvAs1
cMI4dLe3fXyTx9dyfMFx2hYYUMly4S6DxnTc7ipJrspg3Yn3VoAND0yWQrh2wVKEfr4WhxvyOBtP
KHaF6TlV8tqGOBWbMKU4XZRvSXiRNuWViyw51u8bUU43dQG4AtIL7vI7M+13iXoDINiuhWutveqw
AavrdZdAqU5+mtojIu+OUcXOUDaPPdJlMjkJVPKuOCeta+km8ehwtS9HTMijlzHDWqXftN6hwVZb
94pVoO3LFGNnJqkQWaueqCNI7sqaCrPFRiYQGXD9Qnw91AhINkOO+RpmGBapEQAmY2+bcuXgYqO4
0SpgTSGMjxvMrabeGOJtYoLLdgCkUxOTGh/thJ9GeSfJ/aWnyvc9bhuqoq6E6Dkkr4pXnZBS2+We
bqYPUR3sLLwjkY9YI5CKyckqBYUbN/dJ/rvso1vd1PZhnOGaGG4V5d41MSGIMBYSEAmhQNJXCkjz
biUnOGIkjWN1j5Y1rPJKXRvFD72MYLaCP889p8ZMBEPbVZOVTig9oMu70v43Z2ey3DbSddsXuohA
30yJjr1EtbYmCFm20PdNAnj6f7FGX/CWyhEaVVTZRVEkMvPkOXvvpUNSc57HHg0Ua8+Odc9JZtey
zzmfgFO+pwbCm9Zys6bcMuN3JZI+RszMmnE0UfrX3bOuoMvrU8LQdwa+c2vy8BsgtMq9TntxzMdI
fRnT7qwSPRnjd4RFBpm9CZDW+03/Fk/0Xar+RyfPvxQUfZYjneaeQ6Bai2t2plubkGq6cZvJhRtr
w67jxjTleBDk5meNBL6Y242MSGIsDK+xr9lNeaD3T0tbgTmMgnkZvW5NCccnTn7Z9QUU2iJI4mCQ
aBGbIRzGdcKWCgFzPBT9D6Hfje2LqWLgv0jVKy1UqdkbFDz8jSsSS5PequQieIKgEHN9u0bGlpsM
SX2u3Sk8Mer4GNfM5NU4MCEydr5d32WCRtVLlj7qLJakGhjV7yPVOTAccyGZemb+NtfNns0aUIYr
acC2dfhTs+I38sOkqCEgGlimz5r1sAKPkQuvuAKg29c6wuvp5PyknYhPNSx2vdVpqyW+pc5PqfZW
dXsFaLMGWBMMG8UroC6Inx180re++W2oO62n6Gt2tXFp4g9l7VkRR0J0tlm7HYpfyrDPeEt1vEcs
tTOJza9wMICljbInsYQSKNolekFBpNQKABxo9U0gW2iv0o8Zk50jLkbvxf2j0/7o7KCc76RpP6op
eNgHmj0cocUiPq5wjqnLfBViZrHyFIFSee+5SyUQaoHM7ie2WLgIQCN2aoar+lRVCqkKNcVXt4V4
tCkBny3nesw2bcXulQCDu1fyOqxIg237NYgs8JNx7KfGPWbAXRGfVzrYRb8V0h+TDENEO3LN6ldo
fHYubUJuRgYJfTEGvwoYUlMCPGS/WevejfrhaeSQ7y9lHizxna55c35MsFlaaShrIYcx2jE3T5tN
Wniy8i7L21k9GPrzOt4p+otS3GvFyHjs0koIuDAwj4B+1LvJtgOFGRQ5GBnHoUheh9jrqi2jJEId
HtLpWeLsg8/BwK4h/3jtaN7yM7B+OFV8F8doqTPp0A3v8SSxMPWNmCBcwBPPEJbVsj85FGTT1qrH
k130mw4wi25TF6ztndrB/W2jc1Eyh6BqKfPcI14YdO6O7flsNYeR3aluoALGsZs4fSgJw1UtQalF
rCrgPnjMm7F5dKQ4yKdTJvrQgWVpQvF20gAf2X1C8yrpac8y9k2TT3k5wZwq6z9ERUrKfZHsh/Ex
gvVqtD/BtPtxf5+27MHzqUlf1pRI3BUqp+YPtK319GdfvmZqkMN1tcZgxF9j5+xgMcf7mAUWWS21
gNaYfXZQVWrLTauUh8jyoOewZsknfnWcp8LarsO5NUDFpkZYjIfaKc9KI855jE6LYCBQ5ceWTDHA
WYGUcr6YYJ+W8g/O5XCu+4emhR59JcOuRZhMzccwt9t59C1+6cjpXOB0x1IIknEvFIdsBXaA2sYs
3lXwXmmaessgeX3dB4r6hPoHqFAOb/E4Gb9UyPVwTMZKu+8jdTOxhvohPwx8BCY3jFQKzWwiTzqs
5Cao8o+V862kelmp6TWbHgQPsUaF3WpJAOvXU5dfEgecSRrw2J2X+B3KJZD5zWgl25VPuWp7NzHW
u9GQ/UrXrwvAScZt3DunAaOTZvwGZAJn3PZjCVdYVO2GRd5oneO2PDdZU8PqfJuhOpkFdEliIE7K
oG0iQ/W7AUReavpTv+3AhcwFZkLpmoWxz8dTbo6Pmflp6veR+ZCX9xSgQ9+HXS38NT84MfISpQXb
uSUkxjVHsAfryP6OG6U8FYrh6RAUS9M46XXu9S21Ya1uS/C9/VqGdcHB1hZh32IHMxSWRu2qbM+D
zqc2qtiq9HAyfguHrL+FwcNkNa+addbm52b5Qc2wnWTxBgyCH68dYiV38aWwuQn0Wx9LE8qx4cNK
81bzPE/WBnioO488jJTlTTvdp2Xh9uqlEj0k2YaFATWWgmo0Z0TaggvBHCrWa1JqwTpecZvGZklm
4p3aS0daZdIp9zr820kAEmvzg6pV3AUsP84OaetF9CJgG7n9ZLttSUiYqdMRvqLgqG462+1ToHXy
ru2oFnNeoORD6WD85cFqzaRKN/fLeNc2VdDk/Sm1Kre0E6iSvSuRfmHzohb6jAyALuF3DPnsrdbk
R+BqO42PeZXWo1OhH9ONnwUbake8jkJRtKqfA0Y/M7I2Tl3uerEz5sJtcRDNABI7gmhUo/C1cn7I
VxFWLE4bdnVL42mikp/z5N5WZljchG9ohuwO1W/Tqu/U9NDV770W+aatcngJz1z6rdWj0k/OPSCi
0j40uQRIbfRJ0uNui88NPiqXl+hzilIvGl5G09nKbRUQX37QnD2/R6G8JkYSJksAbE/TZj8idmjS
wqW0/2QTUTmwzXNr9hJQ5lfH9HEUQ1AvwWDdWRpvHFdfBYe3Hcdz21i+KR5UdQkHekC1bG9I4gsA
3F26pjy2A4LIDgmrzcWx8VQzYTj2PHBFjM2XOIEGiTieyjGLI9+Oaz9dLeyqYjfZ7adFNvhGDGxt
1tifmuaR9JaNqV5GAL2lntzD1gX1ShRJmK4piMpjWZKLPB8rZaK4Iw5cYddO+7nalQTLDFp9duyD
gU+MgJ0rdxTPVo062d5GzUPfnURssjv+SJ1fBPM1m4YgzzwFl5hyA0oHJPzs4mQCa8DphU2fZ+1i
V2lniIW1l3faSZAxYCmax9oKm/UZAhO2+jUwxCMximBdiSqP6idhzE8y+d1jkbsMfTA2hr0SFjo/
cJU2+bwcHUn4k7ACWBEIBdxRRDAIx42ZPSlx4UFHcZeF+wQXSQGOWrAE56jyx/XF6ikJSrhbprl1
MoUD3ZHCChFkyVaZD2Tvd/O9o3G6KgowcSN6Wbsc8mZyXnXHU+WdnOf3Tvtpt/pGx8DZa7O3Yk9e
0ZrPs+4OXBYWuz/ry9Oq3VUiOqyD6qsN69E4OBHcyZWgcihiDrfguPXUQXfhzIRVYoGfmI5NrX/q
pNKT0t/W94MWWNU5VvZkQm8c5aeavkzJZYLi6AxH9i3U7F16AnkGXXlECR2YROub8vIkJZkbRXCx
6uKeMRf1Q7NhzBuai3PRsmQbLc5uyOOTXorAiNXfORWqOSVHYb0sU8u0iorBKWnBrJu006DhwXzC
GluBLdJNKdScZA+Mis0FZil5cNRlIBqo6zSNBJ4y3jTcJRjyBmYkHSLzrHHT6C2GyeJptFb4NFz7
rVULgZVOJgbca5Y9WNjC7HwV+JthN27Obqfqyl0qJSfByFjIno4VTKLSKWM8SqonqYAGFvNttj+d
Ijm0PRj29NdQpc9MZe7oihDeoOyrhBOuGK2zrXdP/RCFyO24LdzbdX3XJJdsfrheTN2SYjgdNDcT
pwIyZWWpJ1Msrq0PlGcr96JDbHZncHSbZX0nFtG1gBaqleSv9ltGT1GwiugbocctEkbkE0w8JsTV
W11gW792cpKHoXvPaNeYuk5lVnht/An9gr5WDKMRIy9B9Yv2PiOMVJn6ms5HZCWP9sQTDIR6tLfm
yFWl1Y5JrnmNCdDmaqXp/KQ0wtLxO96ZJT5rywQJam2N5kzH0VX46okSD2N7m1TWxiwm15HSwKT1
pk9wkwvWBFiAwcajPV83np0W91vSiozhNTI7NtnPlY1zwPKZRfG5lKZtTNFawCAYlRwFcuaqafE5
N72LNB34wOXaFlE4x4Q+PGbq1m7PDN1wwRBtVv1J23cHHnYqD6HScu4oy32blL5VfEpraJRGoEbw
IbVwTsCErl0o89RmGvXnbGyBwBbcjRVt9ZNlZc+TtV1rAWbta7jQ8bYspvvKeauU8VzTjTIMEJUT
tXosn1fe2oC9tQfFkFo/Srjo1uuERCeW/tTLPW2NxX40vNwX6e9OtY8OXaHcOi+9E+TUVJXIcXm/
qcZ7Ge0FnfZuK4Yq7EH14UWW8lNOJTf1P7JqV9PE0EffkE9ROmwGZLEi+VURpJwl5qZhMXWpHqxg
qilYVm6XM2HcWn/MFeG3NIgzQpUM7E7015Bti7tSSK8dwZZjXp0z9ukWnDM1wy5pcbQ460YBvDw2
l2qavTzVNjX30nX2Sm7aaL+P8WQfrUTblpRwJcQ5Z34rh/EgR3dNmuLEvwOH6knt6A3Ou97rpGal
p4zRhcz7jWUA0/KVaJvfSUZLZfxZ2pM7RJM/tVR/de/lcN6mGOx3HNGufI7WaOvYoc2My4Tqk1rF
oexeYE+7zkptVRuH0cZSI9PJHa73SOPUJsve6V18AW4HsHuAgy0VSEv6EngeO1yuH5uZTdyBRZ/0
fl1DWrMUzA8Cqt3kzq1Oxw4hKsCVduIBbBV8LziVqZy6+k8/Vi9WfI2mz+7ixfJlg13DdIAYR17Z
CP7q6CVZ6yaqOAqbB6XMj/FyntXiIWvn+w56ow2VvsukQFfScKoj+gB4+yuxzdmqOuvNMvNNi/5F
53FRZcoQKeXV2DfM1wFfliIpl1Z3XgxSXehOPOPSdcl6P7Wr85xXYqf3ymnQp9MSzWGPlFams61K
u7Igdp8G5PWvZzokXqXyrTnbFJO04zhUly7hjkk5Fk+nYfk1P9iDdhiG4acqkKKo3ELHSASxGtHS
rQ38wNJjMtJi69CjKTRHjES9lzub6rdbOeDJZLCmdCuW7kN2mrBUV6+VseyVQJYVyR9qQ4IA+7ZG
+sFAbrAYoEtyX03BiasD5n+g3Uv9c+4RRbfLWY0Ur5qONSEd80/Nmjd59GTEP+LO2Y9NfiDb7mey
snM7IuzWxTUyFoj5ak/gbpTPdnpt4XPoieWvEhAdMOQJbOFSFXd9V8wby0weuJSgDvCmiou68yMZ
7L1IqvdZIN016xO0vZ2SX5GyspRvMmtgJMUciouQYCPKM3Twgudr8YUuuVZ7lBRx1Do+4+UxXo62
dDdnfGXbPikTV46fM8uvTcp8ZwBTYJNVocJD1Y0OmMsqu213MchwG6Uspogy3DU6P7Tp+tnoYdM1
oFQkum899wynGwLBvT9xnuXuwcrqi9S2vpOr+woco8jboCfWByon6MFHh3K1b51916jczXjCbEjQ
6dpszPRN9I8ljYvIUffyYNHZbMGnduAUu7X2JP2c5bvY1gkn0nkAunqrqhd9PSdo8W0hvBpIg68V
bYGc+sGIsbFM1bt9dTbmY5A4KkOwMbj+O7CYQGNW1fLPgSHB9d+vXlFA0P5KMSgUe9NgUxvS6nrv
IS2JFy5HhRKxIFNSv+qxdzJxLVp7HCgY+jW5WOq4kYyEXqrxOYNJjxA1FH1pu2CQN6t5j53Ryxnr
5AdR0oTpKKVnrXvsayucRbcRTJ2jWQ7ikf6TcxensIMRvcAGdYdlfATl8t44+A+6yh3Lt4iR6/xp
dE9W9LGOHJOSFQxGE7Y67WCyPqbmt9U8tda+dCbO3N7vxGlOqqAfU18b70CPBxZ/vVn/cDv2J6PZ
j/0Y9o7uEfaKh8LZUAAchhGO1KntsjBewJLuEuNQqiWk3KNjvrRy7zdC2cSr7El0DTLZt2W8morq
piak1+S959lvaPEqzNhUhzocuvZmwUuhoPpSkjCVuh/Qfl8aYRQsRxHS+noo7b3UbHMr9sWwW4z1
Xabs7OaBoCkMkPEuElA32+0oEexZyUGS0qUaxyBSjEBmISx82GPye86r97QvWWGFJ5mCo/a3vcxu
PdsvqUbMpGPlj3amuEqOmB428mbN1BOBMEGcK9TW+0kcODZ2PODh0Mm7TmEfyKdPuN4cQc12VZ5i
0CUm77/l01/SkRZjZMEZ19+HYUIpl16c2NxoEEfJSSRNq6aBtK7Vtprs0rNk3ZvXC6AgxXVo983z
4ldaeiS15QIz5ij6/Gib6zZJ1V0kyVu5srnV6cckrS4KQq5h6GH0qu5U6kGbT1t9gjzC2EIpTrH2
nC+vdfbhZB+ZeI85AhSyTfLjoL3Xglb7cBcbZ2FeJu5sFVnBMZ1IGiaSVPj5+pH1r87ymo+fM3ar
ajnr05YePjJB2Q7ooGqJ4Zs5NoXTdXzdKTEWzHsGikpX8Qr3sXqx6co48k4a9rO45N0pbs56cVKS
U6qc5OVjVq953o88ht7U5MEoSRdCQSu2phWwehFhTM7F8iPB2Nlb58m4K64n4FOb5A+LyYW0Lf2i
nVw+jN91/dEZQaMhb+w5cWd/jhx/hrsdCJsEl+TRpN41aMJXCRmfsddqjbsiTSEgcG/pXMDwymp7
rThfr5eLc59Ld91I96g6SZH2sGrd0eBIi3VGgVtiyRm9hb2BbZjqf703xC4qPwkpRW5xHOUPRYq3
msaCguea+b30MqfP3eyqyp5WQUVqVC6uOTX9QTXCRnO8sl72XP8L+/p9H0ZLO0vpuR/uDJ3oEqa9
DNNiupcHke+r0dZ+Zqsa4i46FPWbOjtHbXzQ+5ks5komjcZ5H+vxzoA06DnTuyG/DIkScNMKYieF
eAjuavCr4Rd7/mWNna0uaadrPE4xXuzktRwRto/PUvpSMi8aHu3Gyxp7ryd7m9J8q4NXFo/Gzyrb
SV3v94se9vJZKe+w8jPWcPvQnpCbxn4cEdjTa09LqQCv5kuIWp7bs1ZMlzQ/W33iE5AeFmr000wu
CTuCbBDwQ43IwICLnw1K3Aq7HdeZ0tTd0X4cpWInadx/ZH5QA5npCaWkL490JaXHJv5dxuWH09b+
OjlHWYsPproegWm7Xd9rbmuh7SWAtaAOd1LbN9i+0zYwGT5CQknpAjzmXEn1Cm78AEJnsEe/S9At
JRqY4Ge4gOQE98ycD/LwoXYiQDe1UWl9FDQyjFL2BkV6nJvf2K/anl5Gw59U2fMo6kd7fFRk6S/a
ji90CrcZYXoS990oEAoWvSdVzO//kj321eveKJOyuaw5/3hduw9a59RY31PG38aCyWkq18bC62YM
Mset/E3B5JU6+786oAqEmdrYKMCWjjBpvqK/KKm+Mvj947n/eH9Iq7gHdvv/4rLV5qGUOJQ0c5el
bwCMfcVUOGOZyKp6OOetGxdqUDp/7Gh+LJJ+09B/jZ3Oi7G8V7/MPP/Le/nqO7lRJeHyN4rs+ju2
BqMpL//mV32jDppyYdp5zVcil+eFURYD8G9paG5DeezVdKa0LHEMKd6Y+enfBD9fSENv43dSrbPz
SMXfzGFTGWWo2Weu7ZuoWP8i/vnnHf6L/us2gSeV40GaUkmQYkq7rnXHdQjjhhqb4fik7KxMhnsO
g1DTdtwYD6lh+Lr6Gi0FZehd5TBbmdiH6YwoUX2Wu+luKP/i1Pjyrd3YBIspX+HGozgu6XqDi8Wr
viV7IG6aYz7+Zga9a8dtNTyj9tHNU0OEukmKhdRaxDjkm4I7BDchqIDHqHxSjW/ad2/jfvg6apoJ
DjG1pUfPGVLqtx4h5UbI2NrlCOodpevAaHZR/4zfy2U3lJv9QtRdbXUrL6yH0rCB4fO993tduv+z
W1giV3TJMYlsVF1Z4xrqfe91b5a+1el5K9KOt7uoXoz60KAN8r2Xvln+EPHUah1xIlbDQS6CdP7e
Tn+b55OAE6jiaVkOysf6Wv/+7zerfaEn/CfY/38+YCVVJctYLLZjHXUWMo/JuKbR0j6Z15TBdXGX
lholYHRxpOvMmmCQjvmiKI6N/pMRhCQd9WyfUk00GVgsVd8xiQhySLnt+ruaiJUV8/k6nU9lJ5yU
H3L0PrUPjiqHpvSUxBOCqL2ymsQPs5hK5eG/f63r4v2X/eY2O8hSs0RR6fgfCvG4kFUiugkWQy9+
ak37njb8ikk0f+8Rvc35WXKjNIuWR8nK7tYusOyX//4dvjidbiN5tEofK0VP2e3jY51d7wr//bpf
7Pa3uYemPjZkbfLZTFLNRgyFUYpoLNkQwP8WEPuPF/nfPv+b3WDKZE1uDdZApibuWl2q+ijrT/X0
NhQOXcaIAfJu0o59fbSKt6q/41ivq9dWkhC65Ru6mLSuC7duP8rpzZEeI+s1VX+CVzcXGrYQNSCh
99eppUTMTkxrpy6Cuv2jMSeFhG2qDcf5c5q/GKmHlnljM7LJnFAhfMlqE3ewTuoYWuJepo8o/0qz
i6F8OOtPus/ulNwp8/1qXlls92XnnKXuMGfntEZ2ULcMGd8a+jtm293HlYYuEgVP/ECcod2tMHbr
x1mXvaZ8maJ9iz7b2cfjX1zfX2nCb6MeTUxhQzaSSXTN5uAyiPCJUQ3ZmstMo99E/Oi4RqxA3Ki9
hpuwTvPdiZNvxc8Z8s1+2c9OLQmMXoe5PcXRVvxNSv3VQ36zWap1rCcS+oHD+Gk/NX8507/a1OQb
28WSSrU9tcj1q+nVAC+KFJT2mEvqlh7j/O1px41dMMeKpyzmRpZXCNNMJGLLa/pdku+47YshNIqF
piEfNlMNy1BPcb3+kNP+ztEr1Abmxa4Sj2TBUKG5PKfmLl63Zay5SZkeF/rJuXYsYbOk2t+c3V99
Vjf+z0EvRLXmCjXBngQC8b0UGv02RmvqmWZ3CS+bnpnGpX9LTLku9f9/C9BvM7SusIG8LHliIoOx
3G+ME1uz+95ZqDs3t6m0F2PXkj13SFcyGPwy+0uh+tWbvimPFKnEcd3wuklcus5EpwMxifgeO1G/
TWuSwXWU8khoufLBdPRbtw39Nlupl9SqL2a8ItaP6Mn89d9nxL8/arpzs9xzM+6lCZnONZukz7z+
ezcu3blZ7qbo60hcP4H1x3r+W9LHvx9ounOz2svRdhw9KqnlnDbsHPToaJAsGZmEPXjf+zxulp6e
saGIQpsP9dvoVX++9aK3YUUZacxyavOwdT9ay6eL872XvbnQlF1qOXJNnYiKkTGX85dshi8+5duo
ItWIO0moKlc4bdxaCIDLuHGtXgu14m8BvF/9iJvVl6tka9ooccmVZyjxZzIvGaB6J/9LctG/l7q6
fVOUjHKWaJIysH8u4jjH08YpxMGmnbmo95h5vlWm67cBRlmhC3POSc5VS2TmW2eIg+99rzdrUm31
aVx6BU/9S/wkfe/Btm8XpF4zsJUZERhKtKOpj6f9v9/tFzupfbMozSgmevN6W0nzbY7IifqqTir/
v1/8i+3JvlmOqgNSuMTteO3Wimm3aN/7NG6ziJolM+iM8xH3fbBc9eKb/36/Xzx5t1FERBi0Kvlh
C0g4RMEDwfU5mrlLu2R+pK9/+SFfrJ7bXCDVzO14yPghtEWvug7mCzqqL63/3kFzGxCkGfBC4p5M
B7Pt042pK16N3PC/P6AvvlDrZmnGhq3ko80XakSkwZH88Jeq+avXvf73/7nd2uSJl8vCe1YNT3xI
Wfjfb/ef3/lfihvrZi3qgzCc3BHzQcYTtpAJmKFJm+NjRjqrNP9e4wnFI76iHq/G0nrSLGPh2plo
LmV1YzLOKmrUXHemaiMAxubRJmHWaAw9y1Csz3q1XCf9h8RWXcSS13RQrUmenVL37cUM65WurBYq
5uTRMHN1IjSi6tfVHSHlMlKFt5VLFjSHo0lg37wWB10ekGo+9ki7U5P5OWmypfXOiN5XuGXFtPpM
Ri5JUYVrMe/UofMH8v3sypNW81jEy87J+OPxj8EwdXhelThIcCZN5X1Pnn+kP9gqyoRSxY/6TIAd
6oJf//0xG9Z1t/i3z/lme8IqrCjUpoLk7gGv7Us0PxvojSQElLX9WC98PtGbyKRQdbTd4gzBkHf7
pTeZYeytYWEuL7aldaoiksvRp+okl88Oo/JmM9m/r12JvN53FmYitQ6vESSz5ufIAGJ5j1QwjHUM
O/zpst61+e9Mfcf6gMPhqWJwWOnbldnzPAazjo5ljYk39ERbeik671R81Pi+iDBy9b7fFIiFrXnG
B7TVlSzImW6siJIKBvXGb6jRpjho48+pcMLSFqGR0CRBob38qtVfGaSSWewydBnK3VAEkoPuhplt
q7hds5vVT9r0rjDH57yv7hppOCw5Q6WJSSUm5V6r3Q5JWYTGJNfIgBUvS49SerpfkMzHJZ9EdraY
yWFQQyNFClpK7L40PvRJiwZM3xaJ7s6L9FAPaD7fFWXZjFw2m6QO8jV/meF/F+lLvc5+3R00M6hl
ZvXkOY5K51n8oShfVlDIwhAXCQd5q/M/q+mEQlaSPQ3B+LioG5ZBY57JwdrMzdZshk3XXwBouFU6
+pr+UbRHYzG8zKxcTSivVd9iU0STzruaUu2XSYw7qKlt6pC6LqYxkFfI1nhSyqR/mNvmqv7SjP5h
mQbPxkkxqpKHbiOc03t001ZZ+QUB5ZakuCKddhMq/NgqXLCSawN2Ill3EgYr/QxgzyuQoztGDijD
dhXegsGPblGyTDFSrOuA0Vf1yNOjbqdEfTAJk6RTZ69g9XSiGU9V6SfWsB2ZtQ1p4heIFfJuDlvz
c5iiIE2dbUW2pppoH1WMdBqDVsyA1i5l30xVryoel067RsS4pkS0b1ecC/V3at0vWBlokrq0Q5Cm
OvDzSte2xt2QGO5y9R2uEWKiH4XTXOyVTCYmKMZGwo8gSScnG04Ng9929kv9xwJ+d02PFvF345aL
0D39sjt7FUfFeVCSP3OMW1NBktCgbDdqd9afZCH2Th7SUWIuGoUGegt+9GaOA6Z0lmO6Dhp0ZEFO
D8LhJBQZuViFCLP1RbE+jTaGoBbZqKxvKr4xvXrt5leZJxFp1MyQIJoit4xqpFLlpo8lt1vIIAH7
sjrWRhOv5B73aeLmMxaTEmXqWgZC28vIHMwhQc7G1LJB7VtgAnivcw1b4a7NtE1iaXASifkrcTZ2
x3SZA1KgiB70s/wxL22EA38mzd5AqFH6vVRhTqdPNE984ZPpauQFafKDgesa4w7x4SrxWb3x1tdl
kDDNsLOncnnoZQTmsePyZaCxOqg4hp0Kvb3Dc0wzcshfpbIjmUjDi6FuC2FfYsN5nKwD8q0S2XOT
7gWJ5s0cmJ15Gtmgrf6HVOAJzPGKpr0nN4Q1Z5RWJG4xNkE9WyS5Xww/ZoP1OSLTgTgyaX9IbHRV
GQPWonuN8d6ibh3ml2GuQjm1mL1ecpvYTHuLOEgZcndMYEdezY9Tvq/XO4UjTElf+xFVfPbumPq2
aUzkht3WsWS6c9OmxspZGNNGkll0GH7uzPJS5zzGs7Gx0fXLznZxTpEFrq23SIyu3Wl4thXUm2js
vTpP/shZsY+Tx5L5OmvpeiAKAwGU9aqLii2y8tchfo2Ydg3IgkunPJnxmx0jheeBG9DPCfgwmwXR
UMMSle2XDKVHBUKnztd7s5WfSzTxS4m9eK7YlzPnrZTYEZM578JiNj1zmN3OoPdsdPXPbjJ3k3xE
lJqQFkPGA9ZhEkjNKtDSwzD9UrpTWpxU+act5iCrOZVnhpL9NTJXHFSdY//3MrS7vtHCPHtAa+gv
UXXiBuDqfG/QYLr80WjIZMYGODjoaweGR1G5VSzn1KmnqfvVMpGPhTsQXm8O5BjGjb/YO6ObN631
PNhv9Ja8LJ281nwxyk/NfJyyn3DDPB0rSUzRMVa/LHwMK+QdtbcuXXbf9OBS4seseynTgBUViohX
M4r0FOfLvYAJlkr7XFho6diB0eCSreoyccGIh6opz3o8wfa+r2RXlIgHyj7zx+whqofDVOHTQItj
IvNu0W6aVCZcpkzH+RktD3JeocNFwBInT/H6yNvwZERHsj390qbo2MkXSX8WaTjQE8ZKNadiV0h7
K6In7JxyRkgNIvZrXEq5WB9jzYkz/anx5qVLEZTjfBwsrG4O67f9ETnKbk6YsvYoOyUe1kKW8ctE
G4Mh3RVpK6UzpbCgUHswxr8l6H2RaaHfgpgT4IkRhhhxcJbz0Cteyt7cdzjD209dZGFFaTUgdEm7
CggUdnb8A9B//diUXJHgfUs/V7V8yCMOt+ixK0uvNGLqPNWrWZ5ZTd/R3g3jhOgKw3s6uF0ibbux
RhXu4NV8dAqUoVUdmAOiKoTB/11y6f+k9fxbyXVzcauHZMybZKLTO6FXLHC9E17zf9SdWXPkyJWl
/0qb3lGNxQE42lptNhGBWBnc9xcYt8S+O9ZfP19kZY8yqcpK1dg8TJv0oBTJICMAuF+/95zv1FeR
2W1brV7FLMY4jbeDtamr+UwaT418RwO7MDNn5Zb9IprxXmLEqlB5jImNI/uChJHFjC1imDGQan4t
ugOywni8SqrMr0DOO+llV2BaTcxDe9ISVhSojPqUwBXvVsusuE2NKwX4YFbDSpaWrwfTirPqe44J
1UvndRxCpWJoMF0RmL4uMXLGuwGfWKwubVRM1kQGkX7Xg2Z0MZMkwTGL3pDS2lW/H5zrhH0qGQo/
5CwpO/eYpCjS6OYHVFYY2JgzlCkxiQPW6XYPKchY5HWMpXzdYLkfmE43iIJYDubmea4PMH+ohLAr
u+WDroG+ppV4wtB22pldh9eKhWvCCTC2a68+evZ506xUfGWW81ZPdhPXvcXNFYSoirVya5nhEnEa
dcE+qDZBtjOHduk40WpmObNd9JyYLaRAnG1UvpAXBYuyXncLU5Ws4kg+MRJZL6K7HvLrCP8ZXdjy
1KqOryqEchAzvMZbxykFqNxoDj41Sz+Ls/NZe2bLQJE5rCwqp6q/nhLmpOFaD44zm2dT38hZrkJz
o42L4dptj/U4L4LTrEU/hPOVWdy6xqWdNj5hxwvBkDzujp372OLLzHYjy5pDuWwb3MknXTw8gZTr
PsfPEthEiu2/vQmGe12/isLXvjnEyUOAtzrmXsi5/yz7vApfvQYvFS+c3JZNfEq8ptZgwZVY9xlp
ka8QhPIywoUzuuiWCULzO4yITa7fjtlVyVzdJXkAoa0vc3PnmcZaOsE1odx+6h0IwpBps64q5Pem
eabKaFdw+gmQiJeZg3KKy+NNjAvq+7J9zoObNr4zcm+PSQggoHUbjN2jpleHjEe6dN9mZ7zqyf4k
eYGYt1VB8FlL/6krb4VihdAxMkTlPkD9acV8ALilYy28QeC1bLGJ9jqbwHRV5gFRZeOiD84n0jsr
lG71S2Bc92a5aDBieC78AnFnA6jNY9yyenomqrs+23TjY5JOq7Lbgys7BYVStqLCEiyMhnUseBSt
6orU4QUPGR54fMxEN/CwvxjJdUd5oXP1vTv8XeSOqOGlCQ4WU2HzknYJ5b5vIiRW89EWZ3E/bqT0
VhBAlH6Y2D9y8ZzgdBi9eyE/DCL9nLj0w768dkV4V2DWjsGMwEBRYOBXXYA0PmIHSjl/hrC9N/yf
RgbUYYo2ufEWqMmXI2UAqvBlI7Yi2kxDjZP9YDDEzBzOvu1DmpQYolN0cx2mdjAMfXsntfagl4TG
1JHizOwE25nyuuzaxwhAtuN1eLCijfAAGTAlcvAg9gqdZ678ENdBK+pbp/N2MPXPB1z97oSqNVvl
Dvg0A+Od4S0HInaS01F8oBTC/d85lzbm/yg4P7logKcEcq1Gj9kcy3iIWxmwQD5HawxNNWeA4VTM
EavnaeM6Qu5bhONKYppw232sn5nl/UgDzcomjCLzMg2oyPFyGI68rmZyQk7X05s2Rb9t+91pEzKz
+ksssm0SWEss50vZYIgQNxMthJxuk4Yla87CFYYPkBW7uEMG7WzHcd8m8sIVOcba+GhZQHIzRIW1
8qNwkwBdkW1+HRhio3DChE13HghrDzdtM0VIpwbC3ppxOwu5czv90Gbcj6xIEhDzYD9p2H6CggWq
vQ4R+DfNc98EazdH33xLZk81BWdT4d5k6bA1JMpDQDi/2M5+0j/41CjEucSHgWf6MGEsxBcdNR9/
/sJflUt/sE1+RhUPRu8MwqzHg+zUHYvZeQCmZ3SoQy3AEGRETdT/Mkf0KT/ANVCDOEvMZYdZMy7S
Ue70dr6P5JfEC8+94Muf/1E/6bl+Jhw3s1ejn3fAhmVikVIEnSTKQ1X+ojv6VcvzR+/509RNpLLv
64yRXqVbKzXrd0O4L0yiioYvsXYTdgaD+Z0xoDRW+4E9sZuS88w9r38Zv/s1T+2P/oJPEwIA5aXD
Pcg7pI8y47A3pxw/SO2jJNsHg4frgpTJ8mIkRyHG6dyyV+Umu0xxpqoDUtcRqoI09f+7Xr/zqW0Z
YQSLUwbjh0jbGMPdHP+iv8ju+sc3rvOpcek6Bf4N9qsD5vtFTcYu3Th8iVukETccnjGHFAcKIKI8
smXB1L+I3+oMUL2x0uf2pmRHmSOxqjGpsRf4Aqv0iG8hKzj+XvXVkxWKte10azGLfVT1fqQ9CRTi
pSUvvPJxqPrlFMZ+nt/Xs7scUtxw1a5tz4LpvlD1CrqRhyPWUBdNkixzoCINjeY6uLTkXrKasqYt
K+cM519dP6R6R3sNtg1hQiOGMlb3tsQQlM5Lt3oCFZIFuNn2qofIra9QgXS5S/GITV5TDxEL5Yjj
aCzzUydhGWjt4kQZqLuKquIljSgWU4S6ADQyhTM0kkfljDtNoOg/kTp8mZ15uo+JVczYFevzqNy1
U7C0aRGa9CFGK98mgLhSjgWlwkxv7ESVLgC64VEtp7tElaumi3auJyFtPbkWZXu8S+t9RYuNqKU4
fJnHL0UZHiqMPnWEfhoXI4QW09rYw5kHrrok14AR2dk8x+dNHLMbU7ezqw5GwrOSr8IRB/iAnTHc
BOvQNqBNuVxqrK/jUyLMY1F+scp6m8lplXUnd/++im7jZn5KB4ofB9+gY/gcOZdVzI6DTa8tbvv0
aKZHhKLAnYJk7U2vVm74k55cu+rDi96EGa2qAXhc7tL4SDhrpYvG1JdjsdWqa+VWq9mqvgxtsVXa
zJntyRUHhOTYXdVZblk+PBMO8mIJVWnRO/nljJl8wG/U9ON6KAMaSNkZhrevCeNhlD1JhAVRVpKZ
+5jSIO5O9kpAiu6c0EZyD7lxHs1HRfXYTOGdrT1MSXPwig83wlVr56vRqv0JX0E3eOcisvYqtF5j
iw4Ewg1P/9B6C+8xsVqtDba2Imj9IcG3BV2sq9YefI0iF5eJq/9iDvKTYY7zaU+p06TnlgkGqo6e
ruHNGEYrTSIhiXDHzb9SOPxkLf/M5YbWWphAhIaDSu9yYobt9szD1vrnG8VPxiKf8dzeXHBIoZI6
lPo2CQnMG6dfnR//eN2yP20RbmjEgs7ucBjbY9ffsAP84oV/Mt36zMR1PKscCpdOeQceog9myGBA
5Ag7LvRfbW8/GTbYn1Zz2y2yNp1tLixOjipVZAg6tMv2CciSOLmL9M1USNaZeOkJ+Yth/c8u86d1
vpgN3Z1Ob6uJXiz3VBni6QMB8OfX+Wcf2qcxlUyjKJ87rnNo6ySRH0ZTYUAFQje8//kv+Goz+IMN
2Ta5D74bsCWBQklrW+yAznRaqXdxE5+nlXg1Qpr0RPPGrKzKeHP7keNtdp4Hj7LhSHJKwsNwB2Vp
1VWAw8Jpm1acaPXy1XPyncJvyfBu3fSGnyTZoaCa/sVf/JOr7Hz6THRnCvWgGhk14jB0IsYKTnk2
ZDdp9DRUj+GooKyFTzNILgH0w0th+rgaSDO10AZUXRXWzhYzkix1RkovhfaWAIH/87/tdNH/4MN0
Pn2YbZAY0OUkvUR0h2wiE/3BP39l+/Tu/uCl7U9dnZpzsNEJ7gRVJJe5PW3qPPQ9NexMZ9qU2NI0
o1q0ZbYCXA/lBxpHUd57GIQMmtphsZXJsEycZyNBSVlae6ZNiyBCk5osS/c1TFi505v6BCqhrWkY
lBlkguo4hAdYUGELTgtcmhek21Yq34qe0uAltSsff9y2mtL7chq3KXLjLL60GOYXxKx23nMQiGXr
bYoY9MM8vopRXJMaTZfA+sWn8rPH49NKPqVeFNYg+Q9GVtIEyZYjwGDC3pjkftOv//vb+B/hR3n5
+0fc/td/8u+3spqaOIzUp3/+1zF+a8q2/KL+8/Rj/+fbfvyh/zp/6TG+l5+/54cf4ZW//ebVi3r5
4R/4ymI1XXUfzXSNHz1TX1+ev/H0nf/qF//t4+ur3E7Vx9//9lZ2hTq9GhDN4m/fvrR7//vfLO7b
f//+5b997fwl58cWUade/un7P15a9fe/eeZvhikc4enClXgFTnf68HH6ipS/ubbUTcegFhaOPCkB
irJR0d//ZsrfLBNcpm7qOjEwlsEPtWX39UvOb44nT/9xpIExjNf777/rh0vzj0v1b0WXX5ZxoTAd
WV9dEJ+fEmlZn3MaabgEYlS2ubWhGu5L2xKr2PJS/LVanW8j0Bh7s9bd96aIKrmUtkVwrLAdlr6Y
AkvdxZlM7zXdfoiEjYM79iqF3FmNbbrGjyeTZWK79FCKnFgoL3d7Gt8ObUiZSmAukZ55T6NRRc+D
2TjXkiY8WH0hDI70BvCbeCHKSt7MA8sPS6rmhmd5k9j7th/D6xB+K7TabDpldGuds0wTXUme3Fi4
9NlGQIK9Gd7XkiSzrVVQ+7PVRIFYJWbdrA1RTddOY0/xJXJCJsqaVWcnG4DrVcBFp4RGlDMpWjTs
kM0yFpKObG4gnK4Ys4iiHPaWB9IusLJmqQtaeRYS6mNkjNlz74TT3hbCOzMHM95inhmWWTVoNK9b
INoQusrXoGuL9QS9CgM8Js3UiMoj5snxEOZZBGETro8nxFXo2tGxhhEF+EmZ+MUsa+42dj2a24Fq
tivSauVp9n0jIFPUcgyWaTXI7WQTZQ4HJnaeMpTB2zQMxdnojvUhr/P2Srn2TV0P1TYIGHGKTp83
njM1S5KHOli89rFwrPEt6E2crOaEQzdt+72b0YzKUk3cVtItLma7ZoBNIDrBuY7GMBj58YPKdHtf
Z8mJXjIol96uFjYMJly4SKkYb8u8Ny5kEZp3urTdtTt30FSYW13NFnPmhZNmrS80Ox5XVO4g32Yw
Lr3RQxKrW4+BizZG88bSQGmPGhOvSNfrQ52oLbRFGqB1pe8q9qZVSYQ7elZdPLiWY616oT9ood4f
JhRJxyHvGa/1XcG5UcE7Tvsa60dFgy1UEKj6qIm2gg/gxMmCBJ87lNYx7tEhElvX6aAeitIjsbYe
XSzRWj8MamnnGu01zR6scBHUMgATUPBmFt1cincVFQwhh3CqdvRoY3+KpbHxGpHMi8oR0zFIJg01
RMrJiSTZBnfy1OQt5IpBN7dhNjKqDZO8uxwcjW7tbBfVeka7xt8bnLpxc1RbF900ho3PwSModyoz
AbrYdmLFqwri46GIcuMYkud179oasNEyy/tq24XEFWWNrd/GngM4Ji7k4DuqKmB/YR43rhuPaVKP
VNAz1VqryTQD+dqbGj9Zh8S8p2AV8sgumXSP47oIZR6uLLxLV2boNitQ1i6Axq+P3VDrx0mz1UPo
JdUxNlucwSl9/xrk3CA3LvRtShAH6ClW/sI3BpEcSVBGeaIPxSHrdZhRpZbPsKK4RDQGRB2BZAzl
YiimSPmtirQ73QClmPVdA8dQ6cxWS5NF6WSdj/CVDAur8IYdyB57ZwWV8cWdwEiFRpA3q4mz962y
WsYdQ6ZMgxptAgAX2Bpl6RQEzUWNWou2dmCE9sKJKjPdaG43vnWam+0cOXPlWtxll1Gipn2XJXO/
SOKBLX1sW9QBpmWjrjAN7ap0THetFTNcYRvbLYSarmT8DFYPS90AI7VKMpdJr5eMA+twaDwrmZy6
uN5Q7KdpALlDwDYYnnjkSU0GKS65uaYzs3brYKHKuUpo9jYAc/QGgUbN7lJQYvQRjdI4OlilZV6q
LOGec2oT6m1RnpDcXW8i3091gylsCpq1kmhyvDZ3AQMMgVi0Q5qd24Hhnul9PQE0zg1n13oM2PPQ
Ln1vjOj5U0TlV33YKqoeXWk7Q+sbtBmFjEGUx+1ZLrXmoVYcwXge+54ZACPTsjXv3NiNb0gLHp8q
6dSvsh9C6Lu2BhQwGIePrxvyXypKWGX47+dq44f6ZPNRnrb09vM3/f9YknDe/JOSpOngQf1QwvD9
v5ckhmH/ZpFMbDk8hqeKhMLj95LEMMRvOkWJ4zC6No3vSxL7N12wv3ue4xmuS0VDWf2tJOFn8Dh5
nmdIy7FPZc5fKUk+uX5cz7B0bk/LIlibEkiK05Hhu3PWXGl6BO04383xSD8pvNOadDohAEam4NP9
ICAzQ89N+12l5wia4JJu57k6n7zk+buP7Fu19H119GOx/O0vodQyHcs2XU98Okl0bQSwJIjzXZWC
ZEBih6YLKqrtVb9yjvzhm+YzNC1huoJy8HRo/u5N121CFmzecRzUA1avwjdHEwK9Y20tRIFr+KeI
GcMhO9eMsIH5VE6+02Q0hk0KDWZdnv/nb/1HN+HXt06jj/AdnRqTGvWTsp7ZWDl5up7tgnLwfCQ7
j4PMyf2oxC5yBrp2CFpWSnfu/vzXnt7mP6rRf/613o8fg+akljHVE2D0umyWhW1T/qQgFwwpr/78
N/3Btf3+DbqfDkSdMUXgvQ1gYNEAtjXeBEnPmHJ237P4l+/qqwvrH++Lu5hNT+rO1w+Ty/vZpBk0
XqOjJEt3WhbQnnBTdzWIAIgdVUXV2PcUW1DojC9NsLNLzQ9TOp/C9JWQj+bUMhIcNzy2zNYqqI7A
w40y3CkQHyqeaF0DtY9KhtKiMPHD1StqhHI16Fp5bdimgd6gblGTiVc7iS7qmeKF5jlSktNkQy9Z
wY1tFPV36SxAKTntXaLJeNn3HVK5qOlXhi0H8MLBEwtEf+VQyNseMSOJMUOaNeU5ZYzpD1ZQ3jdK
VNSmffFkttr51CXlfrKiW33CgWaDRz65y8QUu2C7zRtjNmE7SWx75egdvRH2B1x1jtqMMULKfmNM
GeJqa0mlsE0M5ufVmDNQC3kQ26i7c7LotPPlg8+02LjxrOogwiK9gMTrN5aSoKpp03aohURDZnNm
AyiK1QdF6Htt0ASs22wDPwy+Lq3XToue5OyuZ2SVJ6axExE70AAtlXF1pw/5o1FAeEMIjlIRyfab
Yw5kh2lxsKXkLXcdzOZVqAPvGVuPPAxzyzrx2E/qIk7NjzSZBpRXxPyBCaJOLKflgDBkwdmOwqaj
L1DEkk3duguNccON8qoFEa2XuuQPy54hLXK6qal5VL2ZWyKt8g6+W04VyDAizM/sLnzUVaBv+pbn
pVEoohrQegsMGzdNczolxfV5G0pEfDro4T5Voa+3waVpo46eBN9QOveuwX3hTUg39TiX96pzIJRM
ybNZIuMmZ5x6uZg2HJJYc2aLUps4oMXUuxkkWtPcj9J2ljwH95o5vwrpeEynhzt7NkDMaxwap9zO
VolFGGLf+dKjDKhcZqg02AHrXoUJ7Z9aH/2i3iVu/YazdSIBokunq8zQfQ2TbORGILMiECpapPZa
ziAIYeAhMhifu4G+muVwHWjm1RgxL+la9yJv5ZXkZMDwRFvpvTJ5anIkdvH1DJtpQoW10sds62Xm
vRPqt0lQ7Vmdl1YPNLHu/DF5kEWDSvHG9IpdOL6HkXmWmUx7xmyT9cT32ESKgUsqXjG7IZhsdjJo
jiaqhSl7roBMx3Qge13bhsZNyIJeDsIvnHlho2mVJwiE+zgapxUAMW0d7HPEXFMGbBbi9Giivq0e
RpZXqdPZ5/ELy8u4APQN2cbZ5226gZtqakdpIy/sNpZIz7usOKtSSZ/vPOwgVl6HMWqHZvZRYeiK
s+r4TOHZKd5d2p11NRkx/bpEIDfXz7acXkT0UnXv2tRCg0XRQ4508q408O3k/hh3jNgW+bgaK25b
87LQW/7nyBQfHTOEzfA9KThFRl/GGbF1vK7UOyPJVdSt5lw7KLNfy2o/5teF1a6QsPlDD0QsXQy5
vYxPRFR1DsbKtzR3NTYIVehCRCAzTcvxNSh13XM2rlyLktxs9kEql/EDH6/XjmTNoGatkfoP5F+l
UDyEf1Izog9tyKMwomw3TzcouUpTPwiTb0Bv49UCqQFT6qzaJ9bArsot3Ofrsu2XXYmJpH6z8xmu
GR1qnNDg9ohrAOwWXZh9j3aBT3ggpqrp/NNnmZfFKh4cID8Amcj9wPW4qAXsTB5TD3kEPVUrN69t
sCtNeEMX3wdADzep2nDIY9oTrWtim4jbXrZZuCiCx9wABw0ozkvQ8c1rI8r3k4c5E2F02jjLClCZ
NF/ihngI+pMxVGZPP1ORsa315t4JsiWHpKPJIKqhEVA4OjDNsylvNjYDpJM2ISdiXuMkAdypY9iJ
ig8SGEII7XJOfFs41xxyUZrC7E3g7s7MTelfC/tlHm6cyD6tKccCrqMjLhLz2YBRlecGr3I0y/Q6
iaNzr3kZiouwGBZz+GaXcu0hHhFKLZMSbtuI1EtnaI7P1A3OVdZtzBxWk92g0OKkH9AU4c+ubfwB
FLhcsMT2VlaTbUF17ganrddgsYhbCAXHiKSCp2i16ypri1USykc9DB0wU2j3LVwTADY5889kVrBo
zJNhrAET3edN+AW5CyTmaN7HMBNGEXqH4GR+LbM0Z9pJe6K/RVz1xTL7y8ZYCc/ZaALWJ0g5pkja
YlQSFlcerXot+whmFqCkqc7Zsw4iyd7LvjG2cdJdmXV61ljZmYHOz1d6+KvOuU4T8Lti6VRUeDaN
RctxBduf8VmXERutrWLb07aqRukfT/V1EmylZxQ3fZ72fgqTIO1UgmTP8NBGm66NVljq+sFzhnoD
byE/TGM9AEEciws5Ab3L612fQcrHE9bGvR94ycvEuZjJLgTR92CuhYO1AI2e1t3nvWvd1przQOZ8
5EOag1v7XmVyXU4JdQHKkIQAGRzpdaGN50GWN0w4zaNIdt6kxV9gVriXpF/mL3w6bv00VxcNeKQY
MR/8Wf6UFimFaDUyOMkJIMfJiMOH0ELYQo4SLMhzTSNPxNDPBuE2i8So/Wr2HuYiBe8Zsp3S/1n0
w30KLbnsge25KngtZ0AwfdbfGAwfDqLU6kuMEsVCTYZzGYEiPE5OlC71Hn1lNFf1So+a6TWakvIh
nsr1UNRHRRquabnplQJziHElfxzswOSGZrSss5rkEcLLcvb8RLK0hoCYdQhbp37QK7BV30gYbAdu
dTdYkfDtqZmyJeNaBg5TnEanRikrvDldmB6huUXe1stmINzEjkZcIp0XHNymIE5GQiFeVKhBEYDU
7Ls9sGQI789Ahm1GhnVQ0CXUbKSBA1uJ2cJ501HVKeOhNEsk542+b0QFaK+ZuV9leO4GFWK1yHt3
T1lhmo1qvagrRtYmR7AEm+AmL+Jy4w2T3FN4IbcIygK11VdvLCsySwhrEziYXVn2W/hfzUWb9RXp
VeVmLNRb4lXnrINn42zfTTNUaV3sLCioPnr1Z8vV75tIPYawElEBThgWJqfdWYrHOjXNehMi81wZ
FK1H3UmQeQy0ephLNIQq2bRnvNHgCowVfRc1zdpV5g3dG7F7/U1heQ8iN7VFSZN6UYnH0EMhk6vw
MlXGGQYCdKFZ/0LSNBjatkoOYznip+6DizlUS5FThswWN1Rqb/QOOxFesH4Zn1K7lBnhdUO3rlr3
YcwaKgyrf5RJVsOsDqQzreaxJHgpZ/Kyb3nLMJRYT1JfajiHekF0sh+ZNmKEyau99kpLlaqXnPDe
0tZhRzPdfPjITOvodEV0M1eGxq1Qm6SMcMfo9kui75MUCnT0lnpNDJIwCW871VUvha5e7LG6iAq6
RVqFls9OQ2JmkJnXeY+2WiBcsttnqMzUvVNnTYvBVuV5Y3TjgzsaqFNM9xL0QreIamNeVXOPppdw
FC07pLVP+A2+v2raVT1hH0Vw1k2STCKOCpo4Gpr9KEItJQcptpHBCHqjZj/UKymeTZU0Rw5IVE3d
5Gv0n/1MqGVWH2H9FMvThjYTyzVSFbTIbU0eIx5srCcLWpv71quOpxFByX6ZuZnvWSgp9DPP/oI4
imQ5g/w08WoRSzekxdKrH3rjtWz5/0Hnezk64WJjjqVfjGhO6luRkjGTGg+VRa8NsmBZ3ZS2u0yz
aOfFlzVCqjK0Du1cX5pNfqT9NVQPdX9wpomUKsYg5ouEqEKAWCZ7PJw0Ttv4JaWLmCusM91bx/ie
cDO1mWvttuaBLbr2LJRBQEcwRUn8Gs/Fvow6oEORCE87Y7EwncrZtrVxogQCMCY1Rk+8GQWzXvtt
Kta6RzJapfteDNN24IyUPXbDR94eLHJT/BiTYlgzt2Xl6vXuEBJ3kBaOXzsDfUmQT03pbU41FWX0
irHTotJ2tcNaqXIkOBqhBirOtkLc54a7CoBsC/MEgyBLqxaU3lhfnDlXK/Jzs+nWZYnokoukQinD
5p31t1kUv1ryA69CUiSwtWuRbSoyMFZBlJw3I9BLyrAR57/jadnSNcipMXFgVbNEG86GGuI3K4P8
o3KhMWG1GhZ01M+bwgBJG/0uP/h/3Qn81yaY/4P6hYbuGLhrKCJ+3jX8X6/dvx279uX7vuE/fu73
7qFNJ5A5H0d8jBTsNCfX/+/dw9NXdOoQx4XXzHDghCr574Gm/Zv0mLl49PNc5/eW438PNPkSLyN0
xqQ2fyGy078w0PxKi/tHp8W1XGYUNDdd4Vq8rHA/dQ81dtpBK6n4ahXurcnw/CkJkCdbnIJoxbOV
wt8e7OjGo6zB9DsQQROqlUVwi7CjdM2RddqOobMrZjjerS2/4ej+0v33r91cF9VHcaOajw91fKn+
B3SkBT20n99by5f8tXyPf7i3Tj/xrSetu78xA3FsWz/dOY6k4fitJ62bvzGfpvFsWS4dydMA/dtd
RbfakQ5fE7ZHOSwdbrhvd5Wh/ybIDnc926YwdlwQAX/hrvpK6vzurpLSEAI5v2dZOrcXXe4f+5Im
K+CcjL3apk0CJhrNaoLjvcVVO9uHuuqHy2Kww51LVNZWgTUHkFbKq1Yl8mYMElpF3ZBd1lpochyz
2zetzrRt7XLUSVWLKC3O8JrVXmNf9Zwa0En2t7MrxLprRPYLPIDJZ/LdqcE9vRUeRN3ypMlj532W
rXW910GrjVqMkH38bjUtpkGjLHfWgPNwyAaF0XlK/VKf7IPFu34s7cDx9cxxr8gcxa466cY5bb3y
XJI1K2AWbyuzrZ6YgRl+HDBQbKw43n7d1YVVNk9Dqw9vcrTjTZk45Y6p0Xilk6/zC2Hy5xb61zdG
O5PLxC1kmZ/1WV1T1nrCBHLbuElOJtGYv+hTOvrVaJTbaZzKXWDq5AQEeUzDoI3WSe/QZw0NZ+84
2PO6JOyq1Xe3+B9MEP75w7YF6goag5YtWJdOXejv2vqZ3iXmGBktA2R+Q+ORQhgGVXscvMFcz06n
EWBXRJu//Ett25Ge5bnc/cbnZrMyu065WsV0nAv9FKsK/mU8c+ZZGqp2LtPpZHoebOku/vrvdSye
YcYYhhSfz6NBMtphMfN7awbNi9Qmtpql+C4ZG+4OHfNQrGW/6OIb1ieYKeMh2+D86unCctmTmGD9
+BE7VSYKb87gaBfjvkSxgAskhGowxZF65/hrvblNYDwNAcZKVegkxPUm9tRGRGc6XWdnlSudhgGz
524zdK1zp0lByF3cBRPg9thrNlXFJV6RyRXLux7zG+y5eLyJpV7vKfjeANKNjNrRG3BUS1f2jFAZ
jUCQrcGPtg8dIchq6Ovd2GTTJoZycBsIOftWoobnjHjFDQgq9yUjm7mpKJ3TXIQov1skLMo9MQCI
QLfPTIazt7pC0p9iYrZpuroSgMFcVQDBbWuP+PH0byskW8Mq5RSvUKp1dFvtEauqYzOLtbMXnjrh
W5VHMlPT9GqnnGjSthkIt2fNTNEUS1009F9yt74ujLx4MSJtJOGiCYhmwm5BHxYCQXzh9fRrm25U
F14XqlutsghH5UYmoWJghpAwH5tC2tBBPpp+kgfunk04O+jR3E3LnGkbASfKMd9Lt9bXQUGB2kYD
0Z+VeZKmBA1K+uZR1I7pYJCsYwR4cZVf1XKKTua47jZDSXAoG6vcFomF4062PLlW1DhU2mYEfj7C
OggG3cWWzafQgnOg5Z72BQj/4qM1s+ooImLrYEPgG+JsvHBzzMOFKNRFGxeBWuRSEAmsygSr+Gxj
jxxTw8a9nQTvnIvFbaDl5FHlxCiBiZlAQKCVZI0kFQK71+CrkP57FxnpbRkmzHi81umXZiBJniL4
6NlQsUnjgpYeTAvfs09cx0a77B1dIUPv5mM8hricXPuysJmrF6gZ96aoh0VY4tMfo9cpdTA21e8I
OKI1BoULy2LhnRM39XuNiC6w3uW1buPUD231hglB8K5duerM4cayozpcV4wDXLYALPVTWtzSa8I5
zZcuDaslX7GR/bHoTnlMVRxh15oVWTcV7Uo3FyWn7yjoAhrJAt1qGkxX4n9TdybbcSPZlv2VmtUI
uQyGxoCpO9yd7s6+lTjBIikJfd/j62tDUfWScrHEp5y9lbEiMhrJiM6ae8/ZJ5YmjaBuvC44tpMb
0LX3dojmZKN4GFD7s4IEj6DkG5xNd2mAuJO/Dzq7pbg/k7DXYAZu6yQO1pYkQsQaZ+1OzcJ4HWMK
XMgtqEI32nBVmwbNInJtPFVSbumCctoZdVzYO1fTY0LKS7WVehNd2cgx4Yvk3/xeCz3503fJDHE1
Ufd4zmWvbaEh91RL6R7XpVgK2tP0XTXYz9oueY5cdBVmft367d5sCpxmynyqRHXVVNqjHJ0Jox+p
rD4Fo/ssratDnFftnVuTPMagbxXH/jORsSCd1aniUFZObvi9T4PqquuUoIRjhPgdRpeSrq7qkvhR
hUchR5PpxOSENdFhypfUWXIM0jK/jnVy2HVHw10Mu2W8s0tHbsaq4etpetvTppnwJxmnX6reJf3M
5tuEJW5neNOaUSfqo84cEa0lbGqvNwYj9WpJXWa1rE0bZr1inU15eJYXyXgb+uRxyc4hpmMimlqJ
LvU6k6N+HDku6lcTq21HZ/pcN8z5adRjG99g9NqPtbjuLSezz/qG2Neha61DO4RHev1TQoqdg2gq
CnBqwey57PW4vWmiFDGW4wdXeUevrg/Gw5hbDzm5EdfGTMS6VgO+MLXpahDVeDBV/tr2X0wN42un
m0cCl2lTOGYR/QgS7b7BrrFjb2DvnNiaNwo8C0wN6CVBVV6VA1XDuSqse1AT/gberFzDLr50VMET
cNJwK3s92+msWm9TUWRXtgFXimNLuO59P4G4knUp8d+6sPL4nhdXkXabzWdObQVUifSqvUycOfDc
GnbcriTB8EAWiAEOgV0YaIkCra1HH5RQYteOb4mqGB9E6cOKRQZHakLurlOim6UDhIF5DVIn9X3K
HTnZvM5ESwqSDu0+Iws3PMriqfKFfeOj1dkYS7diziXwHnSU9a1ZC2SQidXtw56PviPzkDykw1BM
zbnem/munaG8zIU/EXWOsbadn7Kpu3dbrCXGlB9aeDdYqjJCk6cxi7Cv6DOxZvT9YquKNnETwWXJ
h5bHodUosIrhK2uJ5tnVpO1dKlsINvPpAppIsjFqrLOUbvwmfoy68CZrYQxtnDoLL50kD3C6Suss
7EidiV39Nm4EJBQN9M9UsW7BNmiA4KgWhbTGUxoROCraZ31DPqqvv6VJ2oEcjZpbR2jZLRvWB7ow
FvbDxN8Fc2DdyJnQZl2hZ+/b2tnkTkXPr+6Jz5KlS35Ple1QXvYr5fj0SUK7ZZ0Ra2UY0WFM5GOQ
5fthCUKavkKFolGGb780MJwOjuXZsx+QmU5ckFm2x2Aaf+DpvUky7aKraIqapOOuHN9x1pahda8Z
AsF1myJ3m8B/Xc/LdDR1r0Ppa3tqIv2maw7kYA3rKnVe4aEjqOurYU+Iq30I7co6Mt0Ox7LTuw2I
9sr64RPAeF3YVX+fsZp6cUvba9ADnzITVcc5R+ZeyYFyY2PciEGzvyAsI+QotjmfhJZYB2WLYTGp
5nWVOKte4x9BlyFzaMIONk3BEuqo52dR6FLc1dzr0tG+FHWws8P5xUn7+AjhiN4ddR78rwTrOcq5
idKu2gYjGX1hDCbLdgudUpYKh+e2g6Jb+uWA2UpBK67v24IsobJ+UbJnRzLP38qhvstnJ7hxAgTD
SpJvBmljQwj22i90KslOUV1kdW17PS2cdaWn/AYJhuCaQKuzOVBn7uyDAu5pHmItQ8JcokPNYtqa
IvWJ1hRkxvuuQ8d1sB8NPfnKzUXRH9uPqTA6+gXWsUbAyf4rlWsFr46pdWgvTD96CdhdrZustNZB
JG4T23qQGZgzX0+bKxt0wXYS41NrJxUB0+FVoxOnNdR2vYvs8kcf6Fu3xMSO8PugYUwRoI4CWBea
zSYrdVhF5b5BUYlN6RA70Rch8pvaHAf6GfQUlBpwFUxBtjUG92tLiU/XQod7EJCYZWPWKafXyS62
oa3GrYLBzs9MINh0YUrnYPKl76gfq3M/Dewzmdkt6I7pmmCv5NxNDPL97MJ9jhv3rnGb6gu5wV5Z
qK+1Vj7FTa7OwrpxbyS5ZugMsPda+qOOCnJt0Fqo+8h8KMQovbBv5+3shgOfEB4TMwFLUxGaSdd1
6vcu6cfH1LftTeEE46NfUUYuKXrqVnw/E/Y50y7jxVZqlf4E0Jbuty6UPS3IelNQKpWuBuwNZfql
7+Ry56pxL5xgvojR7nhJirsFgcEYHGpqsWf2lFwVHMeP/TSaNxYcMb9uYzJoI4LBoo6UUWXeljz8
fYfMfUcOxN7OhuvIf1UJegC+gG1SJL4X6FCjQuHDWXA4BlhOzis2R9ONVpeQgEy0T6LFTD4GWEY5
MbtCo8VitHsp8i0L60U6NhNhXcahcyJnp5dvJrX8+8BnQzTEWXydIIVcl01xjQEKjQeb4iaPXipu
jBfQPTaqyb3rOHBs8r6OzgqL8BDsAHy/EDTKeiYmIa91f1dNP0Y3xFD12HJmCIjbTbURFlHjVO6m
t/vLOewcaDw120IirAcKTvm1PswXlEyiLUqE+tDFIfTxsI1X/Tja54V9PhaJvRs0NmBS611eTCIh
k9pF7jkGK2GWhM1pWhjuBJpu4vBA5BXQRV/MuMElWZMByputXWJnFStt0vc2+VMN+5VVPuTuHTuK
gXq2jZu3jm5zt6brOJRJ8TWXTbYrUfmv5JQJACMFaJNY2iDlEFAkiqDUzgDsVo36I9WH9ajEVg5t
trEaQcHdOKgxSr/odXaM3ME+iww+94Y9TC7S7lvtdnuFeiV/0ElhDvxXq5s8syKFjpXX9IQ+QdkY
s2VDj8LIqJHMTOa+StjCafBp0pIZrcSvQ5fBtUtQAkcb1sJYE4Jscx7U+gdExUcUTYceBsuGOe9e
i5Egldmi2S88Ew3VDvhXCOBuJqrcCDWJpIdeQpIO2jYtkGCv8AygtDNspFUxxDRCrrMrQrhILwv7
ywYQ0cC0hyyphwaPC3glF+BU+lZg3Rp6izOScTe41eOMUIJcv5jIIJrc0VXY3sq49LrxpTS5EKSX
KBXGYN44+h00ZXZrmNx1+CAFyiudnp/PntMKxCNzJ/Fn+iGJbR6Hdda62Z7DrGeZDxgTID7aAVtf
59qPHvqkJqu4N/d2V98aS8JTVu81t9/p8T0fmfSq7GmuVbGPiGgFg35pmxA9ZLpxymd7FPoZKVRl
bBHaVC+MtetRgPXi7fzWEOHx1Ge5fQlkdW/GOsiTOfGcIS7vNJxsTH+IEbAwm3sFA4UIJxcqmB85
E4eNtmtXQacyiQ0+YWJwqVnN9Pa6MCl/RPiBu3jyL5TbcPCpxdZSanwgVM+bIcV6QsXogwYXgbaD
okiTFVFWEqxHMmnGueX66kZjaqPbYpO2OlXoTVq9KM+HKQi/OWaO2mnStX3otwHAh9zzZzs7ZH0x
kvprIxgKaXp4qnXKTSrZ+47Z2K6LbNGBKXEjhDlc5aZwroIqQRBO890aAPf5AY/CmPNhFysDaFD3
0MyNfeZnksNKrSW0S1L1FQF6xOc8YR53Br3/QmC3dqb7mnuXjV8qZbpfRREO95XNTsHvdGpQZt3e
lEaPe74L262I7QTFP2F3STwKksoT09gjJBbHIdegf3T+lREObBJ1XarbmgTdfVY057QszRs+/doz
5GILF1q8nqyw3Q+YQYjthARmqPA5ltl8l7kg6iYYBzeZs4jZQsuSL5Y/OQWvEYFsHL2GaWPVmnyL
KEBYdkvNrI122oTUwQ9d9B+mNbjFSpb5sM98OC5CdPZBahN9bDuZWDLQZTRqCM74fIgb9puLbElq
qw29vlazPRHPhxwNbxYzhiPiyyAygeH4MjnTsdWTMKafm5bCLqHm8gZWTkjMQI/1BtFrS1p4NPYv
rdAt7BMmpxs7tjggV3myrzh/b5OmekbAaK6KPqyOvjEF54YV2JvIKrvv5Fu7b7Lsx/WAGoE9HyoJ
c42SzTyvnCCBeNDnHUyAiSZjoMcPoykhapD2y1ZAFjqGxQLVGz+/lVzHcNnoserlE1QlsQSkjciC
6jC9NKSWXUfSzl7cPKf5ERGEORuaeR0lAg5dwWbPyhQqnCQ3NCKqZ3jwq9kfGnqOZKDlgJJU44IN
rdFnYjove0HwhOUnXsHc7KFA5szUwRPqfN/x0ix6VTWpmryP/WVsyCdl1Ool45y/cozE/C5EViLg
DtP+khq1j6xN6/M9uw69X2qgA+teajHfCDN7SSksNdE8bFXfdqvSSAoScbgdzzLTQIvhXcBwNnNM
IIj2ri6GL1a24OutfB0auSKwsqu79Uw6O1KMcnyK0HxeGE5sbLVO3ofhZGwLOvlPvtEeUuqSG27/
Y2Dgo8lQOyjfxI6KT+iYiTk+S0tO7+zXrX03VUCpsh7Yl1qoZ9BZmzOC4W7ssRFoJzP9Zo6bx066
7iU72umm1t2YLr+W3Pac/7a94qnMseHuKjdUF8Bmj0lemzSuwf8tx3HPmmbzipd02oR2BG0q1Obg
2g0T91JnfRYTOB5kwdYrTxG6oEqeOYGHOpqpFOnyqKuECA9oDHodwDqt2KFS6ZwsHFlhBdGKvnLV
T8kFgaYN8KUuv677VLslnNF8Yh2o7oZcggELIorUU2MEwa4fJFByW8TwHwstDr8hCW8cIhHN4bx0
3eSKs3uy5pBjfh8HMdyZtdEcAlMnFMnV6KcjElmbUeWcaVotzoXm+LfD4KtzPUmMrbAs4grhVd2j
MLda2LzgzPDcwXKY9WwlRvZruaMoSrLapNWuaeJpH5szyGHTajecGxK2PDHhupHPTr8HDXLQ5jB5
TPoATM1Sb++nvn2o5kHbDyEIrTYIMf6aDYUNvegurVF0oZdXhIhQE7COmim0rZim/qs/JtHRNKd5
y3nponWy8ms3t/qlXfYEuae95a/TObOenALhhzkQTumPGsLZoC+/2sp3LjhQY8jRa1LmdS2daki7
CBJXZdbOb5jIqcf7siPSfR4diKaOdV2NE4z2Lso3lQ4Rc2p9/aKKghwusm5Tb4rNZ3w36UUfEsAl
GgMKmovG7i1LYn+rI3lDDj2UX5MpcG58zcFhrpfyHNhnQ7aZ3/aX7qyoJ8x1Rml2ln7KPDYX7YPb
JtkuxabTrNpYDKh8kMug2wzd75rGEYLNV8rOM8Rd0ZnD2xQQrU7ocT7zjanbMJhom2h2eY1tytwh
9HodUSIEK60wrCP1V+OymvR6GxgF/ikJxGYDSFj90BMEI7FeDkTPxKK4RkKYXJQTW2H2CsnrWPMl
R6Tb3pSNLvdDY8tXvRIBLjrd2kymnLejleuXVs4iPLlj+VXL+FsRoyEXkMUup9YxvSAr24e2ixbM
onVFmHH6YKQZUA/RTmrtC1Fg07MIyUxDGe39qst3YBG4SRTyin2CMWlj+nm2jUoMgGCOgNvOHPUf
utjCLyqqGfl11JnBxWAAkqrRv9xlDcvtru0akA054kD2Hem8syKjO3Mborn7eFBv7cS8sOpUW34F
BrXoekFlwalVmdqKPlc3vnKRZCfgPb5iHXQ2Y204L1gnZAU2uCl2fpijjbay3t6adEcuczzND+ZI
hRxAp26sNBTd+y6cADrTcd+EJg1t26Y6wrrOdt5AxLWyg1j8E5fzV33t/4bD6r/X+v4fpKugYf2u
TbZYz3/xhl8W/yt7yf9387/Sl/zbe13Fz1/3T/PbsP5F3VBSTaR1JnGJ0yb8p/ltmP+ig0271qQS
5tJa49/83+a3of+Lvraj49My6HzT9/yv5jf/yuFEYTtgNGwaO+ZfNb/Vz1DEd91vSU+an0k4rm3R
/nbME1dO2g+dJq0EyI3ekWN5XtXGJbX816KU8yqU6Tb3o2vCfx463zmURnrA33sBmzU1k6NuwNGd
hfiqSl1xNGxWoTF+D8i0n7LgnLQhYc+oUpnFIvz08pnKHjX0CFtKb7LKxX0LRECuq4XwhaRtBs2E
LQhuuaPWtEReiNGU8iy+c+MrVPF16bFJmkqcMhsQj8VhIVY2O8s5VM71VUuFT5GIFSAvP6e10e0q
c5MZrHkbv2WDtRqAqrZbQC7sHNGNbNJ8v+h9yw0ljbK7dpMbwENRcevHx6jcVsXa8j2SER16d1QT
kksAk665T+/Su9iLvfTKR2v8AEO5ugBKktHbECsjQTE1n6fbdGs9kUYGrjN7dqZdeUfMMXDee7b5
gjZAAHPpe6jf5ndQpe+r9LKg7wCoxQK/g+eZORbC8IxNu7yo4p2oHbo/60Ybd34QwUdCIpvN3j4d
z2u3OrO7m0Lbhd226tRx0Fdpnq6buFjpu4boYbkew3X3ZXrTnrXn6U38/Kv4+dflz+FL++OfP4cv
8q39Id/+3//6H/GLtbN25lv/w3yzdgvwWZPDyp4u+2brT1u2OgnnAqwoTDx07FdGR3HjkJbZc3oZ
N1sBxkwWXyu5mrGU9Sv5JX0xkfVCBU3uBy+8HcWefOFQ7lb6utiH82bMcBtgokacdrWEUlvbAR02
bIHiikDLcaZuzxH3ht9L6Tv+jMYORpoDt5hjMcI+ILukEqxyaxtqkNS8ryPqWdoj2Pin9Xyo+NX8
Nbkb1+yrO2hqz/3avFrVG/4756XAwkGv8HmX1Wdx+SadK6gAK/DvhthhqFeKwMwtzZXpmusMfaTP
66T1SIMbVub9dB2++mLrNtdZdFT5ASs/YDPDK6mAm/Ac+5Wd3gbaW9BcZfa53KfdNtjxy4vwccTq
YDxb+eHaFttY+8KrGpiVhwhqrSNekgP82pifEJHyiCQ3CBU6f83r+n1C16GAYnCssQYZ43UId7Pf
gWx1lFdp+G0MsFNbtWorItwFHN5ktS6DneVfGP5FeZ6yr9xyVm/PnZvnxS7koodHp3xVt4cw3AQF
3/d6kveNdt0AocpmosVqLxbXMRW8H8C7Li+8reekB+fHthrxcl8OLxfaijO7u0rcdY6LHaJtyEKP
OXjdXAKXhaUzo+88r/Fs3WtXPVAETOUcBgNAl5uRc1jrH1J5nmQ//OjJCTmhTLADzoe12b6Mmr9p
jGyNFmMnLcBpmG0smXmlThhJlFMsFp6atTOKZmkboyl/RSnpjc2hxlDani84+pLSKNUMuP3Lz+a2
m/JavAQcODDKPdL/qm6z6kfiLFXZdcY+RiEWuJ0hiYfAfTBZlA4TzJU0D7QzzvJvUXEkFxAQfg8F
CCFy66458fD3zrerbZDyo/FE49W41z3UyBn8C/VMR3Udqu/uoD218Ta1OIQQ/HIEsKlSzvTBfag/
kfnDle5IqU/yx1w8CvDCgA4unRcJoqYJm5XS1nI+DOmR4/hKOJvORlK+7dJrMd3Hcm2W2z447y7U
E3WlUF8VN9mNC7ZeYAkDcr78n/yqu+DYvPxj/tk/fxZMryYQ1tW8TGgd1cuff1hU274X9K3XzbBn
YpyP89M0lMxTySjoJukeeAYa9deViaN8rU+vvPZwCrTxtUEskjeXFsLmST7hOApAkaARNiqQVIil
NZw4qXjVOcQG2q0COx0E+wDeEhIjqmT7JsZ5jtx4GIgDmA6+3IblvrYeso0/bAbHSya1iucuYrK2
vzSAq9nj2eUtdzXXEdXzYiA3RYSVv0LCZ2QPpe3sStJFQDzXLnY/0sxX48p3yy8pVp/Uy/GWKHI1
OPS92OfxK5iPKmnWZnVBhckOHguWRx9d+sIS8qhsgz+dL0s0u+baInhDfuHYB1QyWwc9zORx3ETI
dTMoqI7EeJTI6xZ/5VIE1aoXNoub/GDx0Ubtk2khZzIpxba0e9W8iQt/y77/RwBuvASWIc1sFcPN
ppOEcv7B15NXFvavBDW5gDNG3DuwIq0Ezh9RD2Sf+J29JiF3Nc83ojAwOvWETxvs7cmoNvV9g4IY
m9QR3ixnU8czNFiwRb0Zhh8D+SgQaLVhZ9s6TWmBnMq91owl+gFnCeYfJoopuoms3NwQuLkZo9ld
165mcnwkJsC9ysY7PRhXmNA3iTQ3Iq+wBi1C6DJY4i3mrZZwthifLb2/TOKfav0rlY6PWWp/k5RK
AhONO2pDFIl/tYf9n6a61Jfd4v9fdrkHzPV+2/nzP/9n22kbCCulIJqDvacjnAW898+208TSz95R
IMdH8Gjr6t+aS8P9l3I4N7jsR1FCSgF2699KXmG5toRPg298+WV/o7k8kc4ZlrJsIR1dSht912+A
ohwxyxRXUm6ypCv9Q99AlA3jRvfPRqc33GerKEp1JvOgZYv27g59oNo7caH/HJrIQqryP1Vl+ok3
PK/mKEpMesKAQmNPQ9J+P5g9xshekFHz57FOL5NOi4nEWsJhALlgn6oW+6zRrSTELxIO4M2bxsA5
WZPTQcPuCVVBeRlS4/hEKvnhmDpjGTbiC9hTv0rmLA1If0FeJb6MycCXMlbftTYMnrQy0S6Tqry1
a8f8ZMzl93x3hkD6bYM2QJ4nTdMwObacjIkkUTSmS9ulDKjv+gjzrpKJbgSk+TG9o6dbfKIN/GhE
U7o6zWITWflp1PswNXOdhsXkWUi/joao4qOtZrkVlQFvXWu6T2SXH4wHU4NilxK8rs4pUQDHdePM
ejVRYg6OIb1Vpw/DSzqn0R7HxfCPjeHtPWTtPZvig2foLuJOIS0O+dZpFDONWeJ+Rzl5IuGsUIzT
FZWmiyjrtJWdW2eGE979+UVddJQnDxC7IRAMdNWI/pX+6wMkWgwH+QRcnZryQ9PH7sGap+yTe/jR
ILbgBOqi5ETzffLlSW10TbupcU/5lLi9BtUKXdvCcT5RQf9+9/BMMsFx43RyRH/yGt7pcqukrIRt
EGYWDPXc7uwaa9QVdEQZbDvNVe6mJI4xPVLPzVCU/PlGno7NtIoBHo8Es6dlKGO5B+/GllmckQVU
z17fT9qa3JP2QQ8prvuNDn8wyufDnHOjP5lnTu/sMqprIZU3bUoF5mku35zMvgrxvHrRmPuZZ9q+
DSMcutG8/fPl/TYQMxlzt5K2zrvinGaFtJiMi1BB3mzxpK0GJAE3eHyrT4i0H40CGI8SxwJnEc7y
Mb67icqh+6dZoQA/pk/PCbEWjmcFoW7/5WemdK7E4lokX/Qy0K/j9JVdBuyyMPh3dvLNZE7dCNQl
V8LOumPOSrKOiSIMPnlYP1eY9x+bMhCMy8VrwLIs7FO/gdMh2GjipPdsuSsRh9DZVM24s6Vxhtz3
bIjdjV92YLY+e01+ezkBEfL8KB5ha16+kV+v1yR2k8TGZqLobgTnQ2IEXusUE6eaHKEOKXEk8mCX
ba///NKcrrg0HSUWZug3ODkWo8evw6rcpdfAbOf5Tj3ZGxoJsw/nyp8gKwOr0qK/yvbGJcR4uJek
ST4sX//pasQmFkXhEs2GfYGDl10UZ/7CP/3zVZ2uCBiqlXQozbEbAl1IGe7Xl7QnHQ1toeOVEWaK
MVLTdU3tfKcJbdyE7Ig/WfF+u4uMR1oBRmKqZuJnRfD9R4FashjGGXmQEbqEGdUugg3kV1FNOAzL
xScv6W+fIKOxxxMoo9ioUR/89eo6c8zaCA+C1yiR7OsWKdMcjvXxz/fwo2uyJfeOuRKnzynDtkQw
b2kz1QosyuotJ9viDaUJeUyp1D5Lhv14LMNdvjmljJ/WmXeTSjuqsbQwuni98NNNNTTRBVa26DD3
4/TJC//hzZNM/viK9MUw8evNCxQ8WZt0N08GcUkAi0luBRr0v50ll0fERwUolF25OI28lY2FFTpO
HA8AZ3Hf52V8yII4/+QRffSavx/l5FoIEakalOOMYkvtGMTcrMmgtQbA3/ASLUwf/vxKnDp98Pgt
l0U1XC4HDYwqv968WjP9nvlLebXdDg9lGUd3sOOMY4JxaYseeSH1uHLrJA0+d+SXXtJ3GDhkN3hx
Ym3p0yWfRP8uI/4yXy8/EfswabJGKLa5v/5ECEoUbi7eHNWAEtF0vT7PCl2hxsvDdS26b2Ko5eOf
b8Oy9Pw2pqVzMmJtMtkH/jpml+VzMS5+3dHArCsGa965qUY7T3Ua7eziNvC74aJNR3X254E//EwW
XxPICAkJ7mRNDGt/UtgflGdUaIb1Mp03UdfP6zQS6pNTw3Iq+P0a/z3UyanByec0GmauEUfHeB5S
D5ddRMU1p7anE2jgNGK+q1BnbAujKD55qB9+o5YD/IyLFM5pRHLhNsaIdJbXLKaZPLizsZugUnj/
yd38r1FOA56rAAvB0CuUE0Y/HhHggF5w4UZYJfKrPw/14QUtUzYzAnA34+RupnTCK3ZOPDiJNitX
qnhWRffZQeHD99K2OCdwbGepPfkWtC4K0MRz20bLzg+uMatDj3btCWGw+VLoVLE5z1s7p8L/8ufr
+3hkALK2bjNHOCcTUejkYsgkI6fEhCIYrEhnskWkbS3APuShmDXJfdG8Heo+efvz0B/dWra8bBL5
JFywzr9+jHMkSm3QeoY2IkWmlFkcIlR2n8x8H31570c5ubX4mQZhNPRKtBLuga8VJkLopt4uVNC/
ihFafNQml/LvC5K/XlBL/qRyQr68XPXNPq7QGTRt91lK+EdLh6ICQSXCtfHyLv/+3YqrAEktTURF
Gyx3PV2iim1cdmS66pGwzQ7o3z8/pw/v4LsBT5YOgdAPaI6k+WGn6VtuSUTEqCEem6Ez/oOvjfKV
QyUAuLfx07j47tqQcpkd6lzE2nW9mBD7aV8PKJv+/oKopiiqcazy5gIRf38HqwYjWwDd10tMd6TB
qPtHzA3grHh6m/9gKGnorsnBnK7zyStRhwIBTRGT450jLYwyrfimOis76/yw/WQn+9HnBKnIxXbN
Xva39yKFkVxzKFBea5j0Q8uqBDBC4frPF/TxKBZLNmhxmuwnF+S4iW3IGrKT7ZfWljZ7eT7B6f+k
1vDZKCez0pQ0nGM0ntBUx8zy1Pw3kVFk/9Eo2CwoJ5ociU/fAx9/19gz9xXkGK2aCYacnsTRJ6/A
R9fign+wIL3yJsiTFSQhjQRTAdfCSZmOkAwy5nbjs+rM8rOerPquzm6VTRpjwZr49Z1upAVteyA9
1o0BB63qETbNxp8sKJKAy91PvtPfR1uKQILDLv5szhgnU8JsmUlHNKnuVaWFKyysHWLEMlyq6bko
rCb/ZEvz+y20TJcqPHQCHWnG6YFGl4iThQilp9WZTpMcelUXOJ/lPHxwUXR2lu0oypKlgH5yC1HV
LjADElbbKgV2iVuyBrMWkEheOUmS/PV7gUTFoE5BMY24gtM0gT6r2FIkELTh1VjfKHBN5nrKx+Gz
cszPn/vXVwPeA05v2gIORAbzZO9Z6shgSwv/1YyUcXj1c1TMaqMrTUz7xJ1a5BROYxrJkznRHd9B
ZRrqdZ/B8VnF0ucswVmAf3NL0VtG24LDebV19USgCcSdi2CZ1wTRly9UKDd4K+cUEqpOHPmfZ57f
H48Nn2RBLQsWvt/OzkEdJ0VbG5wXOr7ZrVIWGuXOMKtoOyZ5cfvn0U5X2QX5YFNUVUynBFGcIh94
YjPnHrQqKGeQVg6ZlnztqpAIlIBfB2Kd/ID4L78qxlzwzZZp6JAqUA79+gJ2DREbaW5CQYRY6hzL
wTB0SkmGBqi8y7PP2iinX5VDORXiAFQ3qjnUkE6mcgLqx8pNBqw7dagoRAjb/Frbvfxklv39TjpC
Z7vCyweJhKrgr1elgQSNiQ32oUcSqerZaam+T5AS8d745bOVdPrg/fnZ/X5hIHaWP1jjqUm4Jx8y
lWCoAig2+ZCH+qxs8nhfDohw/zzK8vnwo7//sjjO8dtDEnRoBzIPnmzFmpoMNLpAxWaQaZ68pMLW
qjPlsHm5jeTcDNugEiPyz8nvvoRxijqnk8lVihv1KuiNJY46nA2E8ZNLDHWAo+iuism+mbMMn12t
tdmK2bD4MifB0Q30+zwozDP8A76zMknvhDaVuf6lnrEztxdPFhtdzMstlZfHcCaZs4zm+E46orlF
Ag5Yc9bDOjjGAgLCcSB91xvZW4VnU0d8/TrRcfTkqrayVWtH2b2FAZGggcjcCzIyk02kYuupD2A7
pH41XWLu+F5KLUJb0c1iVfuh/i2LK8hoehM/6/A3j2Wj0mssGCyrWlGH90YXZVtl5FjA+UlWOAdL
z7Sm12TMAxDI5tTejW6KetrtJ6jMY5zjdesrTY0rQLBx5KHUDcpdkAw2MN45A94Aac1aMjTBvUat
OZ/ZQ+YcqxY41yo1VIoNE29tZbXzZdYU8UZZXY3zCOM8LLxK0LXPxXRh9B12RHMJbm4TP5tXiFMF
KNGGWLpIwwSBldCI126So8jz+/ExJtNqm0hprROcVHixYrfbYu8yvpuyl/16xOuF16dDUVYXLIx9
INuzOGS/+0gkgwYXTreWO5UHgboM44HwBqwqaBuygErk1rcz1C1OFFrqyTDSwVoVbiUeh8JUX4Zw
wLZUaBDavNLRi5cUEz0Pr8mDHykm4mPDI+4QxKWoZla15TgFna6CFiNJ7E4DDLcPgeN+z2YV6tcN
6Yi5Z9TSvlKT7voHftuG4uScmBQMRluWW/pXtMfioU1RVxud7DdTivfeD1KT9Oa0LcMVSuVpJQFK
28dAZHF/0IuwL68qJh1rpzIrEt96+DmY6dxKPSUYuQ41DicCl50ge0KofaujvEVz1TWQu7HErKAW
KHCWRVwam6AlMmI99oX7Nuttcj2V3bxF7YaIX+pBcvF/qDuT5baxdUu/yo2a4xT6ZlATgp1Iqpcl
yxOEbEvoe2ADG09fH3zyZiqZoniPI2pQs0w7Ex13+++1voV6Ds67k2AXNVViV26bVrXRj6iVPSwp
emLYqcmICke/GCAq+OC/ZbjVE3uwWiikGIVLQu4dMmVmNgO5I2Y1Rfm6iL3sKiynVF2k5dgOsDDa
iiB3bkbsdxlbhNq7MY4lWwd3UTLvyksi31MDVzXbGGotYxik4xejHzX60VCVrZ9k8JiAvxJYjL2h
6RP4A8NkrRySPpI725pyejZGaZfwa6wdorz26kTJr8KuVUBy8Dn0zgcY08IIxgUF0STFZ7Toi6Z9
rAe3xnbUekr4rVDxp2wdyN4OoemhouxKt2uvYUp7ylJjXELOb4ZSjTjyrPKALOiYMxPhtJNYAkkp
XZTVneDCpAGRw+u2CRQ6N5TKElSZR1dLgWCQAqbqa5O+2i8HtUjKdYF76gYfLRCmaMymm9CbiCUN
bFFwzjQiOveNOrTnUHbo9IpjezgJGMa0dR51I0e/9RCIRYU+vkAb2A8VZBVFd1G3pdOjEipWiazJ
k8bKiRNI1kM2Rtdxlcy6+qaoXvDQ6tfWGJAv26u1IomZbk170cBkO0QaqWA44AaiDwhcUXYuQMqf
YcPsh9RVh51IiBGwjZJmPedwJNCKAbhM34ckVYnOLFzxLJDZOxvsdByyKGUbvtjwV0j1KEMSTPGM
CiDGSZzwvFoaPc25IghXa5CiK474lXgtDZMoZ8tRIvgqqmFCkC2JL20mFYNyiHt1L7sJ2gqwdoDR
gOHA0VbYFmCEhmBA4Xx37pgsY3tMnAtn0AYbRyraUHgoZC3tVExO6VrNY+cA40F6vgcUZVj1mH+H
pWmO5LuEtRdvOiMekYTaQYLEuBDyTUUsEV0It0pJw45CG5NzzJQlrErVV4Y7ajd6XcnY17DQRoyy
eBF6DXsNSyfDhIPcW8+23U3qzugaxKIV8JFka1atmDVu+LwA55vaK3GiYlqZuVU9Z1gTeakBZMTC
lKHjkJmtdU+T17nkw8dTWm07po7btIqJvTLLqUcENWWQSyxk/oSY14F7CDi3+Um2kYM4VRvQLyd1
1xr4Q6HebDRcFK2f9Y79g0bW4UhmHtZW2qTxBpUhBWkQKA9wmuEiw+osGuMWRlGCwLVWkBPC9x1/
lmXCGOTaRAmQa4VPa22S+5osSd8eSKDNHYJsOCDypK/q7cBxo5mwHm1pDd8MrqijLwgwqhnOaKDG
bVrlWW1M49uQgfnEi54bXxMzR9gcd20KlZQD5m1rwXJcaLiQaFH54HgLtdK9A7Zv4nTjqglea8WE
9ulYA2BoUpEssr3tCHhMSqED5Lwd99eultn1wikVahlU7tpyZUozIxuXyixA3CgcjWWryPRLhx1M
XTa5kRI/Zgx1v7bMYfw+YePKr2yduIAAqkW/9lJoBKYzpag9MzCYZgyDA4Z7mL8q4LChu3dd5N2W
9oCa2o0VPISabLE/9Xk3lL7RjpG7KOEY5b5Qan5ADyejsSREx1E2pQxysTKKpC42siSjY93zsYnJ
JvIIeaIWAqNPxgyNaMMZ+g/LHQ1jXzswCBZVUVTmojDcydtFqoxMH5Ic6EG6WIzjaFR6FxMa4yzu
IwNtZ+OERgL/QCuvIhGkswZWUUhImOLQYzfhWXLbyBLDXlPmmu94Q9N/1QNG+gu469rs7xowXAa9
TLTVZOptelUWEwf2mICjSq7iQuDNicLMqG+n2prSfmW0ZZR8d/Q4Ln92o2IHlB+duM825mCLCTM0
m5x2+saWSedYFU2KmRS3LW5nPVgLqwPBtQrGZqjYzitaQ8kl1fH7LUw+XNmv1GqqCbUvbQwCGdLI
ETRdjDEn/epohZ5By+9n4r/DmgRpM/FAKGadpixwWENlXWdF3ARLaLotgY5h3lXXgZ4lO4PHsOcR
nsStoDWzV4Zrsg+cuql6nHTRRNoyqRserm78u4smHqLXNplzFUp9rO/VHCkTVMiJWF0OGrJ1xPkm
xqmeP1nSf/VLSMQ6cyoIA2thMO6FflGxDrpsTD3xZoND82xybWWFg0rZGHUnho2SdyQtw43B2pj3
FsR+KFnDbZZ0pr0fh1T5KtB0t2szdLRymU3FhIo1T9GBruvEAk/cwKu8L4189hYOeYIKWXF7sc6m
JNypYa0VcxzFOH2ByoKYmimjcp+ycma+w3aIXwRSwAnzaMfkN3li8tZpn4NdHXqKo/4wSZCFWVfU
Pl/QwvgOkpew5hFPmG9AsIKUERdasnJ14d2Ftayv9Arz616JFbFHNGOPuCiS6FmmhvGcJEUZPSSY
SeuNGU3JdTS2DFhNHXe7Rg7YLchoMRCIelnCipGzrmcknnru65QrwnWjAX3me2OnXqtm494Uss1w
jxEZ7edt26sL4UwWK2cD7/zSTJzxLnOq4jsDov6AJUwS0KYHUEsmI0lmALNmc9462YNfFF0EsCUL
zU2e6v1PqcB4YgcDfGkZVLLayqSrghUyuOzNK5n2F9RpEOQ2aSduRtLhCUEpteAVQEHH1qWCArKo
5ZS+jjiuSSQBJk5m1iQh2wBWIxWuy1q2cIHW7Ap4HPkCRJJTYfwHsE/8qaYRoJZAN0iJMTFncjua
5DZOxddysp6CSYIRz8IXazAg7uTzi5s4oj0Utv1bV89JCsHAlYNMXGtwEK4bt/9ZdV68pNaUXI5h
wQvEbYO5mHmnbG8iuvpDNYwxEnpLhxQEZXrpOuBbbCJfCO6b4S8+M2G7IYy6XXOmoqyTNER8b9RT
/r3PRP2U4Hgb2QdFBJOwOFpYfQyfBz6DsRGihsjPeABuB/8nqABdzmUudMQsx9nKiNgmniEJ7vLB
hb5WJritXVg4U+ISJyFH7cFUw/EwwRUAnCLdS7hI9VqXnvfocf6491gi+C08L0jE6qA8VHGhPOdm
WtwPFZkxsd6YD40+iFvh5rCFA4/QgCinCGRNCimvY8Lmdf7ZoGlM7rSLWN5v4iCPsFUkzlPotgMW
dbTagT6JK9PKSZ6vG9ZUCmnztpU/4KwkdQnHXeB200EHtQHxhZ4NNl7i81PLHoxC3/vCTcynuM7i
rVbmydeJCWSldDgfSFUoEKSP7qVN+BC0B/oWJkBQN36ZyvvWYTqM6t7cDTLuLiIK2MQOEPQwZVhH
zE3nQElHogobLsAlVURU+jwbmXo6gLVFuKA/qeywt045ppuyHPXnybRtCoBZ8lgUcE5wAKrO9RRN
Yt1gQh1lUHyRil3w7GmMZN5u9vigdwqHMW9StPXFIOKvXg66wVCV3K9MtcVllA2LMbOUp0g16oPE
tvngWmZ3J5VO2mtBwBEb1kFXtyZZPCuVpmhMwlgbqfMs2G3ix1EvOGUqn5qequ4EsWKld4oLo79u
9+xBY8mpq+o9xzVEjbU5BsTJtx6Qn7xxQf4k4VKSq3iBXs/eA26Y3lwIadu0zlhRp3q89NhFT4P6
DbS2cpd5abCdAWh7YiribVxRjcBhHeMCGcObsrPaGzPT4oc4tsHuix6j9DjiHM69cSudirFMyFfC
Gts1888cXW/3XylH5auqTwFHuW36I0jDCa5FSbyiVb4Uc7RCjEdvASnbXLZCxvsBjP6LEublA6pf
gINK067qgILDQto239hVMwSyJIIkrCgzPzAVTCEWRad1wp4eW0cSXKDEup28xtubAtWrb9pFg4C/
mEkEKZilyAYIB4DM2alFoewqW9uJbACeAWhs36fWoxkYhH24czJPa1Z7S41U2iO4+ifYPs6VY+t3
DBjOK/wP5gY7NG6cNHjrzPap5x1e2H0QzUWcT/ltzLwI1JWb2CsrTdp7HUb4LpviZmuow00GEYd+
w6C6wDmfIDa2jRvUGKy6zG54jkUcL8aJDfAIOUv6hsFGZIYyaJGfVwihF+zzy4BWTpC2BkIuYg9F
mQxmfUsava532M0KU5twx2DMX8RjCk2/jJux2TRqC12B5Vt/FxUliM/A1e5ECK5oxeODGfAKigrL
PiBhaEGGq6IsJKWHu3GwWLS6TabvASNRYKgG0/haWXlJeEqIDRlBdr6OTK8N1qlZ4rCZeju5GkMP
YAPVoSxYgN8awmXNr5X4FUMEodtZDc3dHCr3h8YQS9ppaFsb6fX6HCQ0YhRx0pTlVtCmKgNIP0eQ
xvD2En+IKPZEnpJ7i5g2VC/wW6iw2fOIOrHVJBgvYA8mlR9XRq9dpFBk4B5YfDzIO7PfY4jmKItU
jURJ5kzm3ChBDF+mnhTHWqSuIZ+VRJcRwBk70BeZEhpPsDqA6XM0QTp7DcYLqpxqDZelWUMfSLTc
+9mUSvvd7rruJhP50OKUMsNwKRi1fxRK7KZL5rbcWHcYD2mYSO1C300cvV0Rf2t+KSqFoQ1JZZwu
B8XF5RWztKwue6oo4PW7IcWXxI7IW7YyqxN4c3Z7X4hfSazIMZwFs29HU+DY7oWM2oQgmLxxYBIN
3Rggn+1wGcqBGBCfaAjXuu2kGVx2LWnei4Izp2AxxslwRbwS3JOiDnvqTXZdfXEwhQeLYmoDTDbp
yHzbyDgE3BN2b32TWoR/56J6KVOgcRejDjFo2QyB7lyCXGWHIyG5TH5RBiViYjNlotELyZKyZ+Xf
L2VQ18+VcEmTzSVFU09QOIIck/L19LACC+SWei7B8lSEjtRa6l6KInPvplp4zTpPgpQQDruRpCCN
bMXx/cWKelGLKZzQGzTDOhlTDiokrKtkrfWCITIuUPUv0XqMzsYrXLvZ6Vmj5ptSbZWtDKxnsIF6
tLKycMahU4XtkCPPgEMpGzFtWW13gKAZtx/t2gheCeiab2DXxZ0bx210AClUJEv2sJpOySdzf1ac
TIpV6HQqTTCMgrsyEFh0FV2fJmp+iHVWSmwEEy69IvySiYBCNg0wYdfnhna0QuhVgtmhTlwTmZsK
zEqd2dA7dWmkazfwxOVUNuzHPNFSP6pcGLXYjmB/MWe4RFS3leqyecwdGB+lq/ThW5KkmEf7LNfb
C42a22Uhw6q/V6fSrDZKSZdiM1Ijhl3N1INo7cYqjrWqKEW+9LBvx0vVEJa1jKcKL/FYeLHrG8Gg
7B32LD8Tzm8G35kkSatakxTqksgy56pOi+RFGz1ypOs4IslllAyAvQ1rYkFWUFGvAtPqrvoI1sAy
MjKFFhnl2oPondDZdL0U5hJFn4l7ukKg65vhnIgnGnZku7rQ+OGXdTRUnb3QAhO3VdVVo/ml4wAo
vW3qtqgvE3Q9NjwZPQM+ICGXxyvXGII3YhXZ/EygWCGN5pUKWzevcNpSz+7lF7fLlIwI2Dn6BX0p
dB92U8lN2WcqC+M6Gwlo8nSyPLoQEsSKCKEsuKyl5WgLqqIWapvA9tpNUaUt2nWU9DrCrKod+pol
AKlrC5n0XnnjdIyjUPosoK/5lKfVjUy1RrtUZQEvzBMdVtkpb3r8tKmR9hsb7TU70aHmOwVGSDTt
KLyiQlPBSuFJUh0Uy35gdbi2ALwRKxfgGVIfx0QBKbQGzduPe086ybijjim6m7ZFi7tiyNfFvdW6
7KtWvQ7/ZqCUGSf2poyDpn5IMsvMaTnk59wG0lDDt6ZUc2UXoQmrdrDMkfYxsNQNxC2hI0yrksj7
TupAZUd+gbWlx5ocYz7dWBwMYVFkleuRuaXZVbGg55HHF1PyKwkyrSLgML6ac4ikLcaqH2DNguao
pOZDdrTfutYcv0Ml9cges6qRKp0qWzszd6LKRtIrRdN5X7I5xpORLIfaVvmFFwCGXLAXVKiUZ60G
1NobU2O8nlrF8e7iTKf2o8WxYEXUm5EMORo2DfYB0gMcuhrZSJN46OXZAJ3XbIknrrXEZa2dKJOV
XhFbrFKZ4rTSmDaapTXpttQpFvmhUitsIa0BCC17SznarPMKDpsW1K7bEUtqYSX1popKR65UnJzO
bggCRakWhjSqwFuyBAzzx7weh34DwEaw2laYypU74tTh6Cyw8yjjF3THCek7YGm6XPEb6ZXDpg2s
0rvJyWGW+6D04nBvs8kHOdzDiQGmyQEG5/uiIT6ooWSTbpWs6ao7Dqfwi1pFaomrzNZLzuG9vgZg
lgboacltagu3uK46QNUvoFhz915map1bTHejQojbr1O4/8h++D/jY/z/ZlLE2zYfXr47lPwHKOO6
7ZpS/Nd9FHP0/VL81//+6x8v2mN4xp/X+yM9wrT/hVZEQ27FYTNiDg4v/0iP4G+QAwDfR5Vruviz
/gRomMa/OFhFFa2xu0O1N4vP/nAy8leOOpuQWJMioUAK9584GfVfp8/vzlY9jsFNk+vhm6TPYq38
+7GxDXCnDIt4+qLUGsoEfdfgioFg+SPLcYAnlrHX3HDtkGqkp4GzarPy1ZTyPnDLx96wLrX5CDVp
9YNQLuMpugvYtYVd5Q+A4CzEa2k52X5NtXpNKXxriWRciZJKc0tKbO/Je9mktwSJP9aufeHU8ptb
WvvCDR5knMCcsBVyWCeDnDu2ZF5ZvooUsm2SVNQ4Ou/BSLT7XKlZvSlbwc54UdbwEbvSftMG97rv
jMOoOxeu5jywHn4AInIdEONK/Pe27rNt7yrbZsyfGd++F6VX+KPBmj7S2crlafna6Eq5qHq7Z/1m
9lDf4D9aMTO7Gui7QWSdL0r5rSxAk0Vj+qwYGf03yQlblVj3tfEeEWM9l1OFb7UA+AX6FqTPj+4A
kavq3WuTP20tTmhTvbtTWPskWrsecuexZdfnR4RBMsRx9GMGW6/iUi3nOYvBHO7DNGbND9ERUPmb
PpR3mcZXUQRLfM/j245C5qtcJ8repc7KmTrPzPprkabsHjm1FRuR5LdQmTlcq3N/lPUj/y8kaNfZ
StvhsqVBflTL+3b8MY4tMnwFnnW0nKyX69rP3fo1yXh0j+nXFxFVaAfcF2dxlGGyhl9iauvHJJye
CN9dSVW5tjN1nyUUtAmav2OrQP4iFBZ3ZOeAbsZiv9fcab39oKIWVawHc5CvbeXexGH8XGgpBZW2
eA3rmrMAFzc3c3rg5q/MxuEStVe5sJ2YVL8sYfOVVRjO28Tbjol88hLjwJHTN6tnHx07V5lDKRrs
8VsftRtKXMSfct7VSgLUMg7/Vpb0ZuJ1sKigHVNIVVbMCne1BqRQqE8iqx9h7V9YTgmZt7sNYMmw
xrrTOKL0hzJ/pBx2r3tZuFSU6T7GuwMVH3V/3JFrT8wAkLvG8+1IiKXQra+C3dxCD4KtmnKfyDx4
OoTjoGUNUSfNa6rxCzc61Yb0VniwshEuOUa0Dfjl+7p5FW66TV0NhjZBYPH8EwTu7Wiy0HBFgycr
wNwuLAIgO84c641NHSvqwHH0MyQRV5pPH2OT1eHezxajJd90rd1QIt+qSbblRATOVfIcVOq3oa9W
7qAfCIq51eQIQXhg66/03kM9mD+8SvvRedZF1eW/Hm2w3IdCVd7SyNw5mXNRzZHN5gCy0CMcQLUe
NEPbSyjBy2kwgdylWwqLd2063nOcuLWSfCtdWoViRt8jpbpT9fFbObhvolCuh9rYqbq+TyR5gqV9
kVry21Dkr2OlI7SAE/pukL/59yD43sf6SzLzj7ERvCOpGswQ2CL/PjYaphpDX6BeXbgp/q+6+ppo
cEpdthd5Ff4YxoJMBXs9BcWBsvjXJBfLEgrDmaeYRZjHT4E70sJT62CrdY6EPblXD3XdNCpPkVcr
IwwUQCDWtkasGerZASnHfQK1JtfCPdSuHdkTt8RMvnVF/m8l3f+DNcDJlcJ8rx+sEJs45LzsT/zB
POP+7V84ZY3REPSvjbx7bfus+++EpPm//J/+5R+wqwdZvf6f//Wj7Ituvholy79RB5ib3/0g/5j7
b6I4iyuKtK/te1bBr//rjxlet/+FxBATHXIyF8s6a4k/Znhtnvs9A3wWoTNz+tefM7yu/gtFGGJV
d8YV8N/8NcH/axbd4WOeDVhImbEQ/ffL/9Fm+W4nvdh/l04pOvI6jHfE+/y96Q4dPG8E0NNhtIcL
zht/6BmID5bthIpwCgDRBAHMpH5/92k+6DFzh/irqf51t1kp9k5PDvM2DOPAkwdKJT9No3ge4/Gr
qRYPik0epNafcXX9Cs756D5zV3l3H5XgnDDg4PaAQktyvE5g8+3IgeNVliTdrT3MSaJBQv5KYTqP
hUURZVHjdL/sIVsDDCwL9W5EMIZqibp5d2a4+Ltw8q+XP+qfYWFIfIyRPBRu8+K55K7YfT7tyLKp
/c8/76xz++i1j7wVZWN7Ttm0AmJjsK2d4dBMBfrzUD7XRun8u5efbDGnbnJkEwl0RKuqm7sX1It8
gZxKy3GouCsSAH7rLY4F2kSWtk5s1eKgUO/+qZv6uG30RPHtyc1vOwHU6PP7/KIofPC5fskJ37US
J6QG78BGPMzLpi8Qk8u1Q/nLD6Ubr6KyJdSaMq9fN9Cdq1qqL8TGciqPd4bAbFXpD4oXR8RYdC68
fjEkdwM1EyBvjR5fSysw9IVwzXQX1aI+4y04Mlf/2YaO7Z2lmVOXjDpxSDIZvXidrS+tKlQf4K+D
8nGVhirF6Nr5V6lTXoIJNtcM45pjud/8ZnOrePfNOP2bAuICxCFLmeDc6KY2Wvjdctvlw6LKar+v
rZvBfHL1agO8gLMVQqexelsEGLOr9uEt+1lr3k4hxbQi2cTOmU9zoncdWwkrwemaMvJlhAQ5vFZd
5F//3tv+py3+V7Leu3c2OTuShk23ilyTMIjrHH/b1JLJRGX888/6d6XsXz/r0Xilq9Fg6wp3MJtH
s7o0hjNe8RN9VT8actAeonvK6Eph9YijhvNYNmEBAefnBoNTD3404kw9Dn9T4wZ1vjcaKpV995uf
5GiY0VyyN/R4fnTtVuWDi+CMieFEQzm2Fdh9LzV3iNClSgVVKYdkLfTvFFHimSc/dYMjfX/u6SKM
ejs+mCNHY4UoOOrO7WZldvKMA/vENHq83mS/3Fa1UTn7XlUvTCWHgR57P0ul2E0kOLY2oYyft8sT
7Uc76u0qUeukNwTuHk3OpkM8kOj9quNgQneeP7/DiQakzR/xXd/q4cWDqddR1/f9NhuLTV3m33/v
0keLDbU2KV5bnbvPw77n6F99nZW1Z77Mqec+6rFK6YVqV3HxQNUZxSK3XWZS/fb5k59qQUfdNqvZ
pnGO6eypTB5kl97ZTXIDSOLu9y5/1GnFkGkoIANnH8bOXRvLtWFat6rjrn/v8kc9V4wh0JjGsvfl
IKlVBHuhjBkxQ+d8kCc+/XE2pK4OKYXL0N7XqBO09EtTD2ee/MRi+JiUkqi1PhRTYe+jwtaWVhM8
uubwHKbhVRvp9wDFkYG4ze91YvVo00iedEeaSWDtpZI6iyLk8DusfmB1uksKVBn4ds681YnRYi4s
vu9iqIg9kru4EZlg+1qNUWsPSFyD4KKps8wH1n1udTBf8YMFlXrUmcGbD1k/cCcEwVTKBbcJXIIi
yq7cdTFgvM8b2KkGcNSxtVkk4JbcpgMZQYYIhgbXmM6M3qcuftSxsY12UYPmbp8j7kTG6zW+VNGb
f/7op77QUc9uhrSN63h+dPelABTbX4bVs5BnBtNTVz/q2FkZ6EQ/xowb5W3RXTLNrQdj5ARgXH7+
+CcGJvWoaxMuPHAozMhRlCYFJlG+ponS84FC+4x3+8NXIGaAPfL7xlrkSjjkoUdj1WWxCedFC9um
cqGWrbqpA/3M7/Dhr8xtjuZoFcWrIKDK2Xc2agY06IukrF9+4yNx7aOOja4sChHAOHtBrMA2LPWV
hhtwM6KO/b0bzN/u3ZxJ+EjUIDRx9qqC9qPMAzC4DfXUNv+P6BF/LEd5g6N+HFUeuBqkVHtVJ/gz
gxyd2kN05ulPffr5z989vaNridTRI+41PVcWQ1OhMg+T31nw8uRHvVckRqXZA1qqpuUQNlKeZ/PH
wmk0UKdKc+YNPuwF3OSoE0tkshXKGT5PbHwZev1ZhEC8NdDev/f7HnVjWSZD2MOY2sfdIQhhEYNE
Vftp+/nVT/Wwoz4ckKtX5ijp9m18Uca3dddd5yY4BlJYP7/Bic/jHnfhLpjKiE3oHrbSj4JK9tc8
DZv7TFTtmd576g5HvRcaEKde2An2ZtRC2DMKdKlijnFryF/4/CVOfKVjPk/fyISYSF5CBC9Wq6wb
PUfAFPpTkKw+v8OJfnCMf2tGrDWmXVUHK++7RwP/9Maz0/bi86v/wvb8Yy6GrjN/u3fdLDQ6DCem
lR2mKAs5d+/yaB2ILPvm2kpwpQKK4pjCLoqVMmWCUDRXQTWhwf55iBJS4D5/il8sqI+e4qiztwFH
l0HRlgdlIB4+C4fmu4a85sIIQkQyfZ5gt8wyFRmdac7if5PwdmJoDLDQmQIXv0o7uY9Mh1jKPrB8
5CDO3tWTGjJTLAOygUx7pwLzwT8FiD6O0OcvNBxFhwr95blJ+8NlIZ/yaFAB7DY2nLM2B4KKQqIl
JyfsCLqeXLEQRcQI6chBxzmSVZxqxSjHzhUefm3oPvp8RyNNmiPLq60iOwhHLLFjfR1re1eKYAca
51J44TKNkp1iXHY8VlM6l2M7IrBMF4pmb/pYv7EnYS9cKzrHTTvV8Y5GJgo5sSu6ODuEQhO7zqyt
Cy2xlCtOieoz3eKIkPXn5HOMoTFsmXLOVWX4bCq3vSKUUUxkzGU5y4zG3hZpKBMEpmUWLW0p1I1A
ta9SqKUUh7XFhB9ayYOmq93Pz9vwr63oBz+CddSGcycRpa4Ucg+Hfc1kvoxXdzfuwl20F8GCO2/O
+c4/LltTRjxqaBKGQ0aQlNxzSOd9zZ7T3RQs3RtO038Yb4gZO8SlyTL8fubFTrRr66h1ofjCQB9y
O/fSuQ6viGCtOW+Edy4WP5IrudTXhI7hElxF2/HMzvbEoGcdNSC8aI4QZSn34WjeW6F4kJ35cOZ1
TjRO62hi02KSn3WWp/t6xY7Zz1etPy5SH7WSb/jaCm+V755ppCdmh+M0EbvKSTgZcrnHLHzdVc6N
GZOhYZOEx5F19XvLgGNOBNAB0ZP+y89TE0agKrdNbO0sU4gz1z/xEsdssChIa7RqZAVUJlGO7Hij
pWFxjj9hPFr1ZX+unq+futHRdI2XSRFAS4oD9cj0G4N9sSOsPNsVoa3506RPONA9QqKJkA1xrVgK
DtQqXLLNbw4lGoXHwCI6u5CSKFpQ/PkCoUCEuDJINXdBhKe4MZHV5IuQlPK969jDTTdqyAgImvta
JB0geBQGPUqJTv7eLuWYitmCqRSN7Y57YjCxJH2ru36V99OFF5ZnWtiJxnzMt25NRj3peuO+ay4y
2S5yHOyKfv95V5lXYh+MaOZ803drg6GwFWIzY7nvRd89dynWvYXRpMZ1CL2SUOlyXNcB+gVEgMSz
GJ52ZsQ58VLO0c5ojG2DzFdaXOZdE6B2iEiOcuozdd1TrWz+83cv1cNVUGMsnIehwGxHqma5JU3T
XBbMk3uSCKsz1KoTQ9gxrSoEPjH1SZkekC2apC8TWmH058qKHx/w6J5zNNl0xJa5w1SUhNPBc00w
rEYUqae3WbXQGNdgSHpUr5Hy+HlLOPXRjmacHgpD7Tp5eZg9YGrckPV+X6QECZ07ljl1g6M5xuur
iKTKihskuEIPXXxA1IuK9FyF+tSceYzqK4Z4RMevFYdKd6fvWJfcdcMZ2bKN1GJbVpF2gbugeDIG
Sx6gbLKGdEWxKyO9+YIvBJ5LJZItzqj8zAx36oWPZyEzNPvCMlF8YPCBfHJdleqPdLQOPWbQMyP3
L/7aBx34mC7lVnVtRX1TkhgzLrN1vcEHvTZXzhp6ke8uRz9YDBfItzbNZbEBZbL8vLUY80t8dN+j
kZzTv4DjWJbz3ZI0m/V3bc6f8sNV6b+KxdPhcGX4L1/uCW5agSBZ6Iv7nz97//N7nxg77KOxo6nL
zvDKpDzU5Fa2IzgElMS3mi7Wn1//RLeelZTvh49grAJDHcfkEBZV9aLHWrHuyt48M2h8WIPV/4ES
QtBtoMxncArVyzR8IKcX/9ltOv1gPf/5859od/bRwJE1UIXCnjv0ykC0toV1Ru3MFY7YW1cvz41P
p36Fo/FiBLriafU8yKLzEzHrQ49tq/t7Q7h9NFiMigQ0wxL4oE/xMld+EogJgUBZVsqZ/eipj3S0
/FTbUCfBgcePRnQRTrwsgIOXzrXi3X3+K5xqRUe9H+hbh2y0Lw5ebNy2RYkE8Bwh9MSl56ST9w2U
+E/BqMWxytDY3QGS4KpXAuXMgubE72oddeyWrVyCXSo5qFH1Oon2qQvzi0CHCvX5dzl1/ePeq9I+
iTFPDmOoXY6x/poE2g6d1Ovnl/+lf/hgYLKOeq8jHeA9Hgvybjkt01W2jle0z4v2Slxny2n7I1uo
ay1fdi8Yg/3utdj0i94nJ3yV+eewdad+n/nV360/tDaEXDyy/TCRGIGQI9eqOdNsPxw9NDguf780
MlKyAtCF7kxMXNKCURdkDX4T5xUNse7nhfvl8+94pGj8Y/PNnY46CGyQAtot6UbNOBFslM+1hHJ6
jMv6LuxtfUXs93M1eLfwMnbhpF8G2sjmPNJePr//h82E2x91n6DyssKOXG/XkD3buaCkzHaFsPLM
HPLhT6Q5/zhc0IsRbY7R7eHK3Blx8y3u6nNz8qlrH/Ugi9gRQ9eibt+45saQ1aU2oEL+/LN8OGzx
3Ee9Z7Ab1VGKrNujTNsU7X3vdYsK93Rsd8vP7/DhjoA7HPWfVh9h7mG+27dj5qymZHrMVeO6iap1
pDkXMSvosMxvcqU4Mx+eeqOjzmJFtRuXdJS9pA0uhTY5Dy4xoetBKs+a2narz1/r4/bkePOP9a5P
CsQek6Yo7b7PloOe+Enu+ewKf7M5HU2GZSPAQNnh/+XszHrcxqEs/IsESKKo5VWLbVleaq9KvQhJ
KqV93yj++jkOMIMK27IwhQDd6KAhWVwuyctzv9MHDfzMUcfOk9+3f/bSWBLmO26hYYcMpXqgNuRH
Hc8vzf/W6Sxqma6HEtQ2/tsi9VyGKCJrx8CCLR9V6WmocRaLJ9BqZJhmA7e+u/0NSz0sTGV4q8Ir
Qq0xotrIA2/D1aOPhKIeNP/eC8RrBhRCmDVOF0OgztzuUmBlwrtIwY60fbz9BX/1Xf9ZVBRYuv/b
VmqWA84zhH2AqpHN7IRbWDsirUR2DBatRx7oLncO0wEYslO+g0XMa3aONvnK4Lp+EsTbhUkPDVFf
Eevy9sGuchvciwy1bMyrNjqsk2vb+Lj9mQtzRLyHkGYT6mMd79GsUzOgm7xSX4kqC+NYvIPogebk
qL3rAwZgUqVJXtr///jH/7tQgQDzb99I1AC5P8Wv5pL8EsKqszLaldh0/UiJlhfmiIVdHBDseejP
8AKDUU2MItt8UlE+Ah+DIihMMhyrhAF2MINvn0ot36gIBm9I0IejJ4Nk85rgvg68JtxJ3e6khWkr
JsWnslZMKapHJP9x5durFlBt/ARZxwucwWM7LWi4vf0mAVP7fy0rpgWzZgiBc2lDGNXjymZKuPZA
UDgBsCRoT16YlcU9MEHaW0nzz3gqNx0Kt4aZ3xGQA3dwi0G1/TCOr7iPK5/40MvgGRhy7EhFiPJX
XQmfb//OhRVLPAIrTTLCswYQHtBLplNfpvFdC5dzx8jy+ACvkMgnWtbpAFYyaKc0ja6sxQs9ITpH
oBg4S7pZHvY9JNAZoIOe1czIlOV3oU5Gh5vDyoFu4UWi2xVakxtGiBflsIrOeOtk2slI4Pzb/CDx
mq3C0ksuf/9lgZxzUDAV1N/vJ6MKoOdA6dkMMJDGSo+BOW73WryiyV96k7DDaEKriAHo6PYjah/h
Flr8iIvuobf6h1aFu0vC6Zpy9PqlIyzSLpHuy0cpoxVXJIyjIAzpODsRb7rYm2g6f1aNWnMwANL2
g2tz2KNKps7uChiF/pxZbJz7VGmwWkHsAH9VOUWJlDZRbYfz/HyGp+fo8xFUOTiDSpZrmo32e4Ad
329TjTKwgjKsqPC/ICtShoXgKSY8alS3D1oN2pKJatNTl89006arIvul5UXMd4DXXYDSYDT7fk4T
lIKZfDhlrM9QTG+GTeiAQC3dwb4LBcg1TH42HenhWlI2Zft5ewIvbBDETCc8wEoIq+iw53koP0IH
ekEnttLJhK/VrsBBemXCLqxvhrBLAyIB1nTGMO5VKklP+lhDow5ovx3nobQSixa6Sqy8IsA0Arqr
tvsIabmftMgyJ0ry8O12Qy09XViOGNELDIUGgYBTfdOrpXUiUaOthJmlbhD2aUU7X6hCYbOP9Tre
Npyoj5M8GftZBdmwIGz88a2vEGHaRZtTHVu2Zk8iFNijrmkCnFG9+97DL033ZcYbNI+nfOxx+wMW
ZBFmriH9uf1kRVtofhF2H9WxOkE+EQXBu2S/4Q7YLuwPwzWdyaH28ei+J/amsY9vQeAeN/hz9v2N
vzm67vH4dH6AQbLtP9i/t9s/24c/PtKkf3rvcLf1fXvrP/m2/+dg2o63zW3vtN97nve82+FfP/aP
zm6/Pe0dPMd1g52D/8dz9s4ugBv55s29v/xvjuO+ue7OfdvF9rAyXRYDg3D4MIwImsEJcQdl4P17
Qi3tPqynwS1NkmChL/WzktQo9zGAqCrTogHMjzRPt1t7qa2FoU5mkEKSRjbgMmJs9Qg4iDlZGSJL
uzrR620G2TfuUt3wZ2jZGXzMQQvZyeMvGGg4IW9QzvsAKOpdg2MiXq4ayTNcCTxFT93b37YQh8T8
HSm5BsBQ3+7lWdZ85DqVNwB8it8SLmK/d24Us3gyzlsF6w3Dl+GUV6kvFFSv2z/+73XKlbMQFTYK
gMZFDYh07R42U/UOdNr3zGJx7hgxADi2nCrKn4FpcbSTtKyCQUGNmiRtzp8ASdI/mWGMW6OsAORL
UjiaQXAJNFQxwyWHUThvtZmL3eK0m5hG7mHPkh0aWWp/guIDhsvMwSG1JdrGoG4ZozY52oBqfZxW
E3uyumnLOfigFew6bdRF4CYzZlNyBvivAilPKXd8jDNmY0CF26qQrD9WxUMnTzUIGnWUjOMeAUC1
3I5j/AqI1ZrAtEprCzywBTAfXCxLh0NlBLO+KS6R79amKVCaFgB2FVwCMI3U4ayGICNKM+GeXkAJ
K0fV+GTGlLhgdYY4URWtQyqav7VAkp71DqQ9jQEH23W8m6BLlKPnIkyRoSA9cRkDyDIFaOKgS6if
ut19C/NKE+Z0ao250ilyu++ivgSqVs41j5dZtsbgX3i+mH6Fi2+sAiDT7tO4Te7CNMqcpGzSleT0
whIl+sLoY4f6KHSgT8kDA1KKc8eU9hqwobdbZyHrCduof5cPCkvu1Bxr6jOrOQ2TtDWi3O8qywfX
3YnM0gFfCGRpche1KAEAstadi3AljbHUdML2JNJNYA1zJNmQmbHD9txFL7e/amHDLap7ZlmZgISq
231WS902Bap7V6V6czaMXj2NjZzv+5Ba3u2XLXWRELhRk8izvsqKfQ1GVwAFa3/MJg18PznrS9TW
wg759osWoqiYoI5bmId28dgEci3/qaJ024NCCE7Q2vHu+ofo4tnfYAz8bSRz4Qyte1VBCAwykpPS
GicdlNLN7Y+4/hJDVCoROTYYDg5gHsCxZ/zFO7gdDafq1+2nX5d+otb8cmT+shtigK5WF137nlqD
rNkho920U5q40GyeYgVyWmhDUSeqkx54wHGgxE6TSG1stR+0bZlkA12ZWQtjUJQwRcBIkBKop306
mtVGAj/mFxtGojhEZ60X8bEIYCIwbW9/+MLYEFU54HEBGGsgTsiludf7GpdZ5B6YwJUD2d+qtytr
oKjJgVuPzMu6B78L8KeLe2s9Rc4Mv9hX7JnYgUaJ6sNzqn9QCgbSqsmYGkSFNvtQvcGUYCrDyS1K
JrlaJZEXEDiYE5VFtPLzFgaVKOpB5XKix6VW762wMXY8xAVbHI/8WIPYqqJeFdYkt5t5qVOFaBmx
HFBtneZ73OMVINOHOERKLCt8Hcw1IHGxTQRNfs02aSE+akJ8ZPIINlsO+F85Z2wXKlW3HcAb/070
hb+s8C0zEM9dyiCzaowBeAwJ0hBMmWElWF397Xi68NuzmZNSHQwWSKgBZdhw1PybNSDiis6QfYBY
T2fBrF12TDb6vV9bkq6OJPxsIZh3IIlNvaqwwOTHIvvIyElrf9Rrq/nV4XOx9P03OgFmC7T0mFtB
TD9mAnwhQOg4stkj0MM8fvnGGAU1QwiB0diPsQV6W8DHHIgjCfmNA4WlIBK2YBX+uf2ShXa6cLm+
xtm8K8HDTyDQNAbFtqzf2dAfVO030p0rX7H0gksTfgnk2PfQGVlAFihQQDBOCxCyukOb1R+yDFjO
7a+4GjXRVJeXf3nJDCMVDXXzLAjr3+U4HKyYwc4k23zv6Ze3fnn6NEbwde4pC/JxdKR8dEGqiuKV
n76kFSfC9B1j+EFHtQbP2W34CQ8UQF6PnTt61mf3BLrHY7WSvLyeFEcjiTMZOHizRjsFsd+Duu3x
A6xcnNItXdySb41jeKb74sPcNJtyW6y8dCF6iF6VDaihDdRz+Lh8zDcdmKyOXNLn2/2y2HTCJM9j
ZJWkCF/UgHC7IS7Aa77so3r80NpzkDvmSh8tfYUw3Ys4pACOYgAkiurW2psFXNjtT7ie51UB0Pl3
bI3Aj5mwAmJBZ5H0lHW1dafAdzjICRDTfKB65rAE5NVYHbVjDrdUFyZxig93I/mxlumwNQGePACH
m+wsUNReraye/EIGpalKx8wpYJ3lKHNMTjXMk12U0Vyu3RMDFKyVD1iYeiKABACcqOQcbQOumQ8m
11t4D6uPvbkF1dsBPB3lxmfjNNrcgR3Fj76z9Y20755qZy3Z8zek/2dLgyYUIgyHiWOPChMWZDbo
uS6uaey33C/syj4/eQ9+Yv/KN+WZ2dvDj5+zqzgYHLL98+6iq7+IDFMo/ZKN5JreWg3EUpMI0Ugv
hsmc2o4FgETHowqc6rOiTmsNfhnc1z5XiEZFNkgw3cLnSrvOY65k0x1wL7bk/OltA5Gj93C8szMX
xZSYAPLKhmmxlYUwJZcDrE1g+hNMDt8MHjQ1B3qZdPgzezMSiTP+pH7v4obRxlnAoy48KtAJna3Y
sJqBvhImPPvht/WenvTfIdB0s02d2AtXJul1FA7GgRDfYi1qmVrhF7YYBcohCspN5RhO601ok+QQ
bWsP3k12j3dGLhTJtyfAUmer/05geLA0RsIGdAdmVhXBYQrMU+X59sMXAs9f7eyXlWccNHMOL5Nr
0DaAtuTjr9vPXSpn+NuGXx6choMq8QwPHn9HL0im2JeBRNzhlOzC7TuIznbkoTLMGVz2SfaXntpP
B/jjHLuVTavgd/h/JVIiwsSEr3AWmvgFMH9xw63qZbuLMCHy+l14CA+G07itZx3lDZTNXupJLqCA
HvH7zeAUr2szlSxMJkXY/kxGA1/tCFvQ6X72pi0Ma/bjgbsKokiO0QOJiUcfVF/1611p/wTT14n3
/bE61/vurO5gHXFH3ZUuuQzTK/NaBKI0zchSXCixwGhchgAWPRhY0i7K5H5X7zJMq3fpHUZh8Qns
fRtc9kB6anZrr/+7Il97vRC02rHE6aG8jAhXc96A0bcTN3TMbfyR3kWAmdrziQRYAZ/DjXnuDuNP
bVO40HEEMXpH8UYPjozuWr9cT3SrlohUwb1xDrPCy14FadNz/wReM3/V74znCBukQ3cGwe6XspZV
X2p5IbRJFrfgl4SX8bPxWN5Jv4ojpM3evKF79YBeXjncLm3A/m5jvkw6rOBTriuXwbavD+Vdc5q2
1dZ4QIM+GluOCjXqwJnKy7fUn7e3R9VCAPmbLfzySgspQZhOoVcneBtWreko0Zq4ZyHw/c3cfHn0
zJsqzmS0Wj1Ydt9tTRgYXGrUb//wv8yra+NR2HMBS13K+mURbTcl3E6B67mnfrOLTsUObl3Pjav+
zulGO3cby+t/ZUfYdmEpL4/xH7Jy2/eXMHXlJ4iQFv2Co+4uS95FOVX6tW9uo92whVX9HtLcbeZ0
7uQyDP7BNxGk6u20smteGv4ixEXmFod7vIqNLa6y3+q76Zg9q/58htfgPvuR75PHcW0/sbSJFhku
AwQ/tK0IC/Rtshuf5GP6qGMPbb6Zu+pcNnb8vaEoIlxMFXJsEuKbIjq7aUpc0oUrg+V6VkuFzPPf
RRi6YkjAYjw7PrCNvqVv2Y7sor15SHx50/iDD1vVs7USqRcGviyEi64dSkCL0WBWeDbMH7CACJvX
26N+8UOEPQwzO7OOIVsO5PviAQUE4Wf+Q3tWfzSVHcIlz44jGw6wZm9L/lo9wdLnCBsYVKHADbrA
K5sWspIkgMjFpcVKNcRC/BFT3eC4TJOkIYch6TlMMLd8lUS59GQhPoCmX6VRjARP213Y0b+Knq2o
CS5r/3+nvSkqrEG9n6JLiVAwgig8lLi9i3/L6XPNfmsl2r5dm+SXI9619wh7j7mbY9zLy5cdtbZX
vRzlT6krPdRB61WHwk93ySY9Gn6DfU/o3R5f1xvNFEXYHFamUdggonX8KSufUQDv3H7wZZdw7VuE
3YMSw9KAAAQeILljh/LoRLjj7ENcBc7V2iRf6hdhkst6JPXwx7ns7/lb8jM6qftkV26UQDoZnnSs
/OgufmhP5X4tSbywYANS/29YAW1lMmGfibTSO3LhVmIrT/S1uK+ewx/R4OL46DWbWd+GgXqIfg87
4t9uzIXduSkSYAwN9cB6hC+FegVOcWe26d3Ja33iXjbIyMJvYPt9qj8zv/Drn9a+fFBRGH7ZOawF
6+tBwRTxMAWM5Eq9Qn92/fTWmpsppsdOHd3bH/g3t3VtuAiJG4iNuJHV+MDGazxqyziyd9vpCKi9
3brvTzG23vmG/qq22dF0YUCNUzuO6Xb7J/fSoPTwT8+6y49rZS9LXyvEEnMcecuVAcliFcaSKgVq
FC7eTj0am9sfvDDvRJ03n1LY6nSIsa2R2CM7xNmf2w9eyB+BGfPvEM0rqpdGiiEKlKcnnUF8C+oN
861NemY7GJDhCKXsYZLklMd5V5z1XYuQcvvdC60miru7rgfZZEInMlzBdfVPWBjCm2alxZYeLgSU
DC5UejshUiH76sFNGCz9nQSLoNs/fWGDBTD1v82WTGqUVhy/nZzpW/ukvcjH/BFee5v+JfkwXubY
VlZ2kQtRXhR5Rxq34izDmwz4QMrwpO7j2q7DV3O6J8mnAXYMV8a11fYyYK/MK5HyYhRqCJ8/jIY3
1XlX7NR9ej9mNg74x1/JfvOrsjeJ/RC7yBSBgu9YWx3JXtn+jJEQS+3P4OU+d15ut/DSiBd2FfBl
yXAri8Utl8kn1RsIUpWVRy9UDsNrTug8icLcbsazK6/6hLcdg79fZM/P9aPxYL2Xp85vNilYGfSe
7UePOnqQfmsPC4fWf988y2ZcNg06k9YVsF8oapj4SkxcWmxEzXoI92wKO2ksNs/wf/aGY7JPz6Ef
gtCMPOXoSVv5oLolDoc5KpcfbnfTwjQTBdpwc+epXGJ/NslHTXsq4p8whbj96AXmjCmSEmowbaQc
Ekwcn6TzeKBBcl88mwe2b+7QP/vkbLjNyrsWRpshRAuY/TZQxKDtBgZPexPVBcbd7a8wrs8oUYcN
jyKZkcv05elzBfqjElO3n6hH4TPH1vSr18U7qinqiPMUlkiNgbewMznP+9q3bCjBkH+Tz60X/r79
KQuRSBQRq0UnaRZDX8tKeBj7k9og9SZbdtjHh0oDXGamuyIpVhpuqUuEANBhadDhinyZKk81+dmQ
lecufYUw+YtRnmdFvZyQUtgKzyf4Y3jzRN2ie8zjztEvjnXqyrBa7BdhvpMJt5djyLAxgIVqUvpt
1TjdBfelIcOdICsKj0ZVezZi/dA0d3D1XNnrLkxLsTBkkpVUH3NEuCFEScYprV4i8/32KLhMiStL
hFj7UZqSAmQH+qVFdU8dQrFnQCg9FfedlK900ULXi6r/mcx5zSpoTKx05C7E3t0DhfHgytMXzsim
qPqHxWJYcAkWdAohfWQX2hBvRzoQgO8VHXK3Xt4YeZlvWZXD1k7Shi10AB30iJa5Y8afRg17h5RV
U9szHZnpjaaZrSzAC9FCFIi3Ibz12loz/Eqa7LT5YfHRtfi9ZcFaLYlWNi9Lg+PS7F8Sb3oWltFY
WKYPKSY5x1zVYXGjQx6QVmuxe+kVQhpCt8ys7wfF8sFpa39OaTJuCy2JzoTI2spSuvQKIT4oOofd
KMj6fo6MKCwZo2Mltx8RX8PG/11mrg10IVCEJrQGI4zKfKJGKLDUYsvOeZ+6XK9mW5kS8yNRwI02
IWPdWkMaPqlVP+1yVGTtSFQ1iQ3Ta8iCy7SjvgpGo9dpYXfmEpRfPQx78J9KtpFBhdpEs4JcYFx3
L4Uqw1I4rspHlekxVm64CyWcW/eqmnG304zay/Wo9dVI6V04gfON0Vk9BMVl4oHvJD2p3EgPYF1A
S8IG8EIg1EyYPxILLlicN7hhkqN9x2p5fwE7+kWSya9KW7EPXc2qX0aGmj9ngJNwCnnyqPiNVnW+
JitQasEh7KmYp9YrZErrTa/LuJqLUtVw8gkZlLacwFiBubZvqICA4s5pkjdZOzZA6qQw7XJnsx/d
rhiUY1cWMNOCRrvecq3AFV4UwWgsbiy3YvAhdRQQDg+zUfX3kjX3Z15MyG0zuX27HcAWBo6oDMzh
UV/SuDX9SNb9vAUtZmTHhiib249fmMKi3C/nOqy3MtPyLUa4abN24scx0zMbt+0ZykqhBoLxURn7
t1+3ECtF5Uo9J12R9U0flCjzAgd3TJ2EaSuXtgtNJRrjFFNu6CVVm4BKT1JxUuanXF+JdAuPFisR
iiEM9aEDf7uTILrMuXboUYZnsy76XjeLpQadPNcJUymEilJSOHmVMhtuoZHTNrB4vd32C98glhoY
qO1NeB5JPilSh2HOTMkhVeqVlNjCQBKrDYgFXQI8uk1/SIcnDBvFkUId/l/G+1ybkkv16un2ZywM
IVG4XsLrHacty/L1Mr+roTfIc7a21i410eXvv6w1IwrcNCXXLL8kXeErDapD876Pe3uqeiwHoS5t
MwOFRASWhWUR2m2ZVzsk4iMCzim25UDmTzB1mbs+CUYT0eD2Jy9sYkSxe1mpZOyYZOCTle2cbzW9
hU8NBfJr5a5uqU2FBbDrK9jk5oblZ319V8mSo1TzyqZy6dHCwjcaKk3gemj6IdXrLYtqFZ69ub7y
9KWWEVY91ZioHBmo+0Z6HFa18GSxJxOiHLk7Rw1uj2+3/9I3CPviLMrLcEwsw0d18kNkzju5mtYu
pBa+QFRA91UErYlUhT7WHfOoy4r5Qs1mPLVqLT8YXF472S0MbVEJTao+gQLChIBd55tWCW2VDTvW
f2+bLSqZ+45IY2EUkt9g5XXmQm+eRp0QXyV9+mOUpbWMxNJXXHroywSFPycHzwytpczKawk7wiRL
9kYyft7u6KXOEOYBjMKLxOSy6csMghB24Erkov4xYyvLyNLzhcnQZlqaQjgb+pYG06qJ5prTRjC0
ztoTL+qVlyy1kTAnDC2MK7iphX41636VK6iINksYSzWD971WEqZDmoU8UylCfZY9ptHolMq+K6BY
oCtheGEpEZXAtTwpoBlAP9tqs+mYY4O7hrI79j2L9yHBzMsNtjKzFzrkP3pgKOGTqWNKUNMXltT2
RHHr0RR2Oq3cri10hujBW3Gu5SoDpUcJTa8qsStX+/icsfH1dl8sZcRFPW2iW1MfwaI9aKoU0BMg
L17yyip2/WhaO4MY2WPWKjkAJNL8OWtFc1aVGRxkg6OCXJn6+C7EiL+34lrvnCoszQOZygEWSGNn
13U83VW6NQ9OZF02DHI05dZmhOuf39cTXQNCmtfP6KJSV1JSq0chyBxkYUqdoehcEO93LalH4Kya
e5hJvE3RKqD7Mg2uHJREja4sWWUeap0SwKzYABU7LJ9w/ssmF6X7vWvGI7yS5qGvIcFKJajE8nRi
dk+MAd6oZC2O/c1CXfsVwiTt8zaCb3TJg9CYZhDANb0BnzrEidrVwgRbi9kk2S+ryrHdnBq5eqfT
PO5Ay+/srqnJVm0jHFJyJATkCpXxnJXtU2nw0daJlDlZP5inienJzy4r8vdc6fNz0dT9z5EXsz1F
cXgOm5k9MgNgB53WpHWaTqlUnMIINju8aQM6s/IOYpr6DjRMq4XXLAfIKpsUuAaW88sIhsedbHWZ
q9Oq82S5GjvXMgfitrM03KdTa7lqXavbSI601xmCXduQS7Yb2o5ukZprdi2TUJBjTKor97Rwy4b0
z3NR5IMN7MN8gFt6t4f7Jt9MkgxBWlRmWwUlFI6qzSUKA3LtHkeX3puJTmKnK2TQnHHxEavOxOSk
Qu1fh/ylkY3dno/lFMRtjcoXvVQpaqDZ2P6+Pf8WtgZ/sZtfFqQBZJExGcc+0Bmf3cZSqQsUhfm9
6CHKpSPcmYdJNbZBW0SoOmb7VLdKwNvab8Y/Uc5sjapZRzh6B43yo0VkVYpjFf6MyrWal4VQLoqV
CdM6Xut6E5Q5DgEQZ210nKQdOTH2qUF+TGPx9K1++Hu3/KUfOh5pHVxJTd/KcKUQy+9DFa6E2KVv
uIT2L48uKOnjsq+UoIyQ1ejzyo2K2k+08Tz3OMQOVrr53jcIm5ukIvkoXdLiEVOfU1I9F3Hj3n70
wjIkioUZPNuhjUNmF2EFOSElV/xShrtN3tK1S9+FpVQUcbE47GluDUqQUziQt5NkJ4P8MjY16vnM
n7c/4/psI6JWRR3MWi4yFHwX3cEoqR032srx9foaRER3Ib3XpFiBDmCflxd3JH0ifq7SQImtncTn
CImp+Lnk7OH2d1xvK/hP/zukWrO64Bp0RH/YSrfT/TiwQ8HSgBXd/e03XB+0RKQDzrVCsO1mPBgU
6lldZROjd8qMO3Eeb+FkvbJ/WuoQYW7QnA4xTNZ4ACaJZ0DpxqJvZYqIKEbJmBLXxcVPvJqZY/Qw
SS1m68ftxln61cI2X5lIPkvWAG4A1qYiMV7Lvvy4/ejrE42ISpK8G2ez7DUloJnGHVC/1H3ZhNTT
p3Zld7z0BmHnoNZxSS3JwBxI4zTgvZUdY9YQcOZGunKqXmofYYNPTYl0VTiVgdymP/o4P2V17N5u
n4VHi9IQ5LXgWj0b0r6mlRM3n2X4LZqnSkRpSKqmKFwkpQVzldoradBVxUpsWGhxUfnR04G1vMus
vVbUAxLqpIVMiZTZR1QX8UqTL73jEim+LDJyMsAgXkURezk0NpVB12DvGlljhS7EG1H/kaZx0WZq
HO5NLSig7dL5G1gjCso3b/fq0q+/9PaXX98By04pl629Oh+HSIfF42fVf8tpFx0rzNYOrthj36o8
SAER2PShIrmxVesrusSFny5e2/O4L5SxLJsgznD9oSfdvWkVJ2w0V7Zw1y9wiXhXHyNN2CLFE8JN
sSK2VDRBHqpuziboiOSPsahbAMuActKylZH0t4Liv0cLIt7hw0wNVyQmGYPxbeBO+8N6pRDQFrZ+
IDNktfVJfmLvj/U9XNb44+3+X5DwEfFGf+oazmGy1gasokAdRzVsl+vJLH+pEw//0IoWG6rHw1ua
SgUEW21PH+csyzb1HE7eCBNquLkD0ac6UtI0nw2YzOfeyJM/eUV0e1AU6Bwy8ES2GWhduOxps/aV
JKmpbnJT1QY7KlCBZvM5Tz6kSCnKlWC1MG3Eq9e8uoyMqMDZui5Rpzo3aM5czV2rIvSUSTxamT5L
77mMzS/TJ2Fm34ddqwR9D7hM8ktqg4hb7tytjPGFoCuC5nscsCf4uSmBZYa2gqgCu4PvxUYRtQVj
SR02NLIC/9V43OAaX/e6NGy2lsbWMP8LWxkRMa/nORQ72qAFQ6MnW2UIPaCPZ9xADke47m6nNvnW
/REUWv92Q12M0shjcwpAX8lfJNNUnbHHXtmWrYGvJOcWukJUpShTKzN1bLMAnlz7cdIOSkleb0/C
pUer//78TFLzVkvBWbm4fWET8lSVysftRy8MUNGxo4rzXitLVQkM+dOyfkXZ7wT18yT75uOF/YZZ
mrGiDqEWAOJzVpvpjpXSB3RapS3Xydu3PkHUmITmBN2/jP1kjUhhKoVdahz1BfemtOZxu9BIotQE
ZChKE860oGSa1yTcGad3MyoQ49Y2IgsaMyJKTeI+GmkbGVqgwCjQV9om2cDdOHpvFcX6oE0Un2tN
0w5zO/UOy1rTy+UGN4mypiXB1BU6hkUEyW8I6upGnhj71vUREW9H9abVyoKPPJCUA+mZrRprkXFh
dRavRWtc/VP82DFo4BxJJ7uRMpt871qNiBeicyq3JNGQd8zNn4MelfD3MAkax3wjPGPe7XG39AXC
UU+hUHBxgqDSJvnoDSOyH5ky5rYes5XFd2HeixeinV7ReqDGFOBuWrG1WLbLhK9d6y79/Mvff1ma
2hyU5CaRJDh/zdB/Vj0ccfRGTx+yeJiNlUVk6Qsuf//lJaZltnKua2mQdIlLu/lu7IeH282/tBsS
DfqSvBx1JNFSnGUqviNgKKDOtS5kG3sWZSvlk+xqmknvuaHjdrcxJf4uN4SHAEdXnVPmZQTSQFT9
TNvauiejlT5oGv6uB1f6e5FJREtpYRtL/eWoPlkY3WYBCxilmXD70YRAHA7hWo3hdUykSkS82EQb
lPqAZxfgdou7RB1i26i7/TyHEGZLb10s3YXYnxoUiWFzWEsBXmdb4bXCsgofOVm29Mncx73uhQnq
SjoAeSOqg9rIm8jleUN3cjsALwje4y4dOtOO2mFlwV3Yf4v6mYTIupVya0aifXgdrfoj0XTjApI8
8VBxrTrvbIm1J02H+87tIbcwZURJDeq8VSkdZHOfjDgnMh2igLc2VFaevtSL4oUxehDtGFMDZ7nI
yWPqRFLntbJqq+ELmRuvq+ZHlva2WqwcKBbWNfHmGLmRpMXxzthrauMp8GcG5yEND0O2snosPV8I
McqQ1WEqTxx8uBPPUXg64GACs8Aum1eSYUs9IsQXRclxj0LSMrDqYzbnrjL+BPlpJXgt/Xzyb/Aq
UyCZY6sw9wrucSzeQGaJqw/tV8XnlS5f2ACL4KiUKnAoSjMUBvWFHbdnVUt8kj1WUJtO2TebSJik
c6SlWjximhjAXYJWEWof5qp+YukDxP1dW2o0MQzYAoO+ZhmGPbDTADZOSLiTDS+3p93CS8Rb4y4m
nVxHphJoEtmBXQyaW6tXdmHGNo5qAKQr37MtJOKlMY0tGUWTUokM3KuJWp3Eit06QlEQbPJuf8vC
gBVvjZFWLTPNoE1QKdOn1sDRladgrVLyLSajSkQdHu7+IsAgZn2fZyVz4pFVOwTp+I5wdc15Dj69
mAFXEhGiHq/kst7JaWzsiznW92QMU1dtetkdwrkHOKxRWsBr9LAKzBmWZBMqaDYhzG1T14Dkdy9x
zbLnuqKeyaPUIfJY7urC4HB741EFziuNT40h1wGJjfqgwPwUt/dzu0dxG+5DDRYeigQRsu0G7XkK
i+FMTavayuP/cHZlu3HrSvCLBGglxVdpNo+8xEvs2C+Ek3MiidpFiVq+/tbkvjg8oxEwTwEcgBou
3Wx2V1fV3UvfU/402bLeZI30n8Aoj0YxgHM3TQbRhFK69gb9tvOmNdKfBMorG0n8+AHKQ80WkM8B
mhigq7U7wLyCsTKnh7H00V40iiLI/TbdpaOaXicqh43LWnGTq3Q+EH8Yj5VnZEfCKfraHfXLqwTf
oQMvhTR0G99P2VS89TmLf6IYLliQNrH/O+XZtCeiq0DzbTa3FZ/zsEn6Zl9aBrSwai7vJa/cbToN
/W5UThMONZvfMjZXO+EY7ZY0eXLnd3m2JZ0NzlwoyJr3FqkMJFxq3w5i224P+dCWbz1hvwkQmWEt
DIIqa8r+T/SofMsJJ9X6kcqYDH0z8X+SgVS70qyKN2rP8VvnxMkm8eMuZJP5kMDbAg1eOtt5HuRN
L8W/jR9bBxB+FwevsarIVfGrBJX4d6iLo7nTg8zXhCpL6KT0UxVm8lLMhN75bp7fNlSWTyntvYAM
vb9jtkA72Tz/e5Wd6bwbE5h1Jce76OhIua+sPA562T72Y7aS/Fu4G3RwhqImOFZPXtV1Eg5VDWAD
ITnwAUmraZO249q7cMldaFeQ6pDTUUq0kdEYj0kGUR3VvuYp31y1SjpiglixU5guVN09yFpI+q2U
0JueriI6hivSbh7W9wIqIDU5toJ+q6zsBY7i5+UfvvCu0IvzRPlJWnnUOzaFE0Dz3DavG1ivy3t1
kwzCYHWUjN4rSaf73nJX6l4Le6lX5NOih37yNEx4zVlB1+wlsTZkTZdgaXDtMWokuYt2DTVFjipD
v8zwnnYCyNZed23pRfhuzqwe1N9VNLul3CSJ54cgckS7AxXGyllcsKg//ClfnorFBEWIsi7JUXGA
ZHKSvLlGBwbTsdoQgEquOjd/1KW+fKQhPB09CB9Hef1uV9/77u26cTU7raGg1hQFHKByEvmAFuke
7ddzkaycyoUI6E/375efLVJnNCA2PkVDDjvNx9DqnvL0uWpJ4NgrOdKFb/whj/nyjZhUCXodvDoa
CTQWgCzMoWPryQ4iF4hKqT9N95ZZt2uC50sHVnMOUNDj1J0891ja2PKW7Ky4DZp5WIndl2ajBaZW
W9u8TQ0XT9O0Pea91+waC5coHqd16GQ529pCiufLu78wF50CzCxNN086Z4pGBsQn2MXMR1bPK6a3
0Lvn6NReaVL3HZ8x+pzn7rEZ6HhjcJseFSosIRcu342TLCPbSL/bIu73E5BhIWTDnRsgN9Yk0Bce
23+SMF9OR+eJrivyBJ3lkovn8dQ5yquB7yqPBayCkEM7sn7nlNBvruraWnniL7j5P51zX75qmgY4
q8ce2uiQWcu6B5muIRPPj+zrp72rzLREKAlBN9+n/wjgN5/yvFlrn1saXTvcdWEQ8Hl2Y1R45g+H
FluLi5XA4/xZ83XCO4iPWsh3zlY0FezBUem3mE7fiIpXHOTC8PpRLhjQ3uXUtlEtrTDLTpXqAK+H
y3Zy3sX7+knuEINmbdk6ES/vhXyvkXE06S+xptS4NPzJF3w5LYCpz7KcZRdRtzOCaWpPsfSIpKaB
DjFGPi9PYmFv9TMJHuPBmWagoQZOd3nu71J3rdVvaQKnTfkyAYdk6LibcSi509ibzlf2tmEOpG1Y
Bvlyt12jvD/vHH39Omkd5OqGmQGBUyX7OOub7eDWeeBLdMbNWY1ml2atvWppStrF2NpWZrkZUDM5
dOD/zZIBzYs12hNZn5t7Vwm5uW5X7L+XriqZS+O0QxHI7e4Irw+zb79eHnrJJDRjrhykjlsKixNO
Xx0ya/ZuavQT3DE+sJXbammVtNuqajMeW/OEM+WbO8OF2m88jr+kFC+omV2H6PJ1FrhRJjhbBTMj
3k7mvZeb7iFu/Pq6DdDZ10BlNqlelH1UI8g6Ssj9bVMnXuNEXTA6nXNt6AbgDoa+j5jHjo3r3fbJ
GgvagjHolGtV3oh8aICLHm0A42l7iEsUcnrI37pghbVWCvULO6xzrYkOfc6qhRyHb4l/zdxIb4xq
fBw5cwLAR4yVWGHhqJqatQGzzEvQkeIcoX5oxaQMoOY7bjxkAFdOqn828/Mf9Wsnd9CJy5GLk3Ua
9Nm3hj/buXMDXbdQ1BSyCsZVuWMID/9t0EgFpXOZO2bkdD8QTqNz+X723r2YrbzGliaimVwCfCx6
ZzwTzAQ2kvnCaDZ9Zx282L9FRgQcv0wNoT9fxx/+H7Vr0RlVTgbWIu8nbl2LBNBIf7zGP1Ed4NrP
7jA1gO9H3QgC0/7eHROgkN6vG1y7U71ykMAxwPnFw63hphtmFgGlzcppOn9e/6N0XSJ1BjViz4pm
Oh8gWfOMfkgIqPrXkS9Rpl2oeG4XcBRAN7idHdpT89xlyb5H///lxTnvlf6jaF0ljpjMqu+ijjfv
vWc/qQrUg5fHPu+WqE6dFpfdCY4IQHTtQ/SRvaOr5ECT51JOodFch/GhOqaVuCQpIDkA5W+DvpQZ
sQKrFs8dDuqKQ1paIc2KPVeaPTKxU5T2xYPDin1de5+XF2hpaM2AC+FPeXGCPqmueB25uLWT/Kpn
B9WhrKaYkGD1cB3nwghMtMyTdk0E/fw98B8Z61olvKZy6qI0rQYLjdp4prlzPhwakI1sfTdjKxfO
gmnp0Faf2pIJHM+oIGUZ9gky2sIiyAkpcy2/t/SJ0xy/hKvEm0d/VryJMhCnpxa6HkNJq83l7V14
9lId2YquOgBcHLS/FS261Ixy48t8QHG5f+Ojc5iE+9sxauDH1dbq5p8UbhW6kE9Xfvx06L5MTRrC
l9I3cPvUfRJCph0F34abcE4U1OyBmFxzA02IfMugtofzQRjbjGi3QpmjVN+Yx+Xr5V+ycMp1iCwf
Y5aKCV2GvOqC0nFv0Xe/kvBZGloLmZVTm72PAD0aoJUMJqDa/IYGtbV00tLomuVXZYXGrh6S8y79
4alXe/r38oIsHTrN7GvoGFJWY1yC2pBvmYdR1BF+9/by8OfDAqqTl8UZ1AX5hLBvIj9sZMIbtLeV
sdiZdrOxWBb2cn/5Qwvz0AnLakGGumhGM5ps/1tfOC505QFTdsZqTUtmwdXo+Gcrs1meOEUH4iri
h0Zr1rs27sXGywdQz8s2vs7T6Dho31KQ3B3A/CF852NEpdR0ile0Flxep6VZnNbviyWCuhSXa487
VnLXDLnHjeeKOCCup6nYMyuOV+7bpf3QLL4iuQfdERiaI+YWWttpb2xmiDlBey4zVyK1hTtdh4ia
xAQT5Iyzm1sJpAwh+td/dyTaNptfFbvuIUZ1/WM6d/JE4dMh0pwgiWlm76xja2mzpRloVs2yws3b
XjqRO2WfZi2OhEFUIBt3cUx3E5g0Lm/60mZoRq5QXHMTzqDYxpvfZK5aCFJMdwZUx1bikgWycKqD
RovcG8dZ5k6kRNP/C+BXu2HQ4NxCqY3vm8aRN0Xj0g2LDf7CQQCJvunc/AT1Fn3F1VBEjDFnd3my
C55SR5eSzK1SFz4HXYjt9w6UIKhxr1GqLCykDitlSUsgu66cCBhiL0i99n2uQL1N2molX7j0409m
+8U8AaXLHQmR4qicUfJIZvU2md3vywuzcNh0EjIvo3nhmLUX9fZ7XZNtHXsbx7wpvPmYF6+Xv7G0
QJrZe4qYZVEoOzLip4z6oY1Sf++sLM5pEf4Lk6A6hN5ERXyyvA7HmPgPtMie4pJ9Ema+zESsrNHS
79cucaPqfLPyuBNVHDQprl2kD+BdbwOeDPOK11qahWbzCUFVqJiIi9T/FLRonJ9qFXb1GKZrDOJL
k9DMHXzVSe9yy43cGirEtl3bd33O461npON1l5QON07iyZMx2AGiJuYw8jiANGVIuitHP0UTX63A
8VEuS4siSmoT0J5coIFE5LN68SqSXVcxozoPU9qg+Tlh6POyy/tRvpjdO2Efl61gwYp1oPHcjqAp
thIJhGhWhpMFRV8bIiorqZYFO9Ylg1MvNRq3hzeHI79NY/VvZcrXTiQ/aun9U1nz9vIkFs6pzqWE
EhwabRw8CAdSHlzEngHKfqBN6J0wbtw1Db2lrzh/b7WfGTS1WTtFcSWe41E8TZO6d2T3OOVi5TQt
fUKzaQTiypMEzUlT9wR98qAeH0zymqp/L6/T0nZo9uy74DsTVWNFuHja7USLhgfmqWDdOcW7QVLr
TTq9+H75YwumrUOgge9BD5EDo5AENCNTXdQHOfKXpsjlSkFs4ezqMODYdDII7CD9lQ/eIRkp6Ki6
lYPLzvvv/+B9B0+0cYYeaAtknFA9Rx2JN/ZdWZa3yHJ/eFjGgIEHCZA1CCpcXrCF3dFBwOXcmZwo
0IdgKgk6Fsm4h3iMldz0Pu0+Si4KY2PNWfn78ucW3js6BNgDmMDu3GkGLbBKPz27ZrtYFObOGi2D
hwTJMwAUPY7Ie5Rk7WWycCh0TilwnhmWH9sqStwtL7NtXtx4/ZqBLg2u3ejGDL1Mw+F49sSmBV7r
cQiMJHmpu2klM730Ac0DGNJnKWsVP/ZK3o2m+bPx811vGO3KCVg60Jr5W64VgwgfjdRyMB+rGEwR
Irb6/eX9XvrxmvFTVHch0jiwo2V8jt393AKut+K2lobWbnGo4KTtpGaIwRf3A3gJyJQGFVkJQhYG
1zHA4Js56aRM/Dixb9VUh4l8km228vZbWHEd9tuDAgI5pNQ4CrN+Lgq0L4A5aa0Fxv6DKTgTBuqY
Xzz1S46iCQQfYqiTBcWgqt8kLdhTRmIzC+fWF3lARdEdgA91wr4Sb44S8y+JUB1IH8cD8ykgp7wn
3U2LAOMIyn9vK9Kp+pSssFGunYUdUdua0dbStf6GS2PgYZGjU20mNQMnftLL+0I22QbFLfvzdL2E
vBNDlDdchlPW9w+uMXNkCkrCwqIf2Udf1iAWZq5gIK40DCBKfF6qYEx7YL/AePujYaPXBiXtxhcp
KdhUM1nIMJUdOn1Glhj/EiPzJCTVDe+h5QZwBJXtyXTLiNu92BYBh4/yM++XEIKb8KAJeZ0FncNB
ArfsjSaFUPPUvLmx0X8MglARqKwkGydVAWSekhtAiZ0gEdw+oqcISirEBI9TJ/sXgJR+525c3SUJ
/JZvJcn0mKdZyTcmi+ufCVi7glyYTdAVhYtPZf5wgHZp90jSuN3ZvC6f+DTO+O/upySjBA/SABbI
nnXHzEzgV4Qyv/k+7NK3LO+X6xFvX8Ir3KeEeDs7tYxtDG62TeJl9g1E3OuwdsY6VGRsQjrZdDdL
x30ALl/9Ng0UJO7yFp61VEBJB0UJoFLBzTpwVdl/GMwu31rDATDZclHB6J0xrFwCDgEzKTbjkDqh
z5v0zp7sBBxf47AxQDQybDOeALPl171yD9DmqYvQQPd0uxG2zD7MbFJPFQAw74ObmuPWlR7Nd5Zt
sCLsS57f4i0638zKJM1msiry1qRslgEltjjMKnHA/Avj8P3UAUW9l3kA4MeWvxndavhRDlD13MQe
rbbAqag8zKVj7Yn0nbuUCP+pHVNqgYsKvTk96oaHVrGiDQpFcuC5CXCXYCM26sD08mq+cdSQu1tq
eUnUQBZ1R4UIwS/lHgDpksEMN4Bngqm+58bsDBua2OUu9yr+yPppvGE9CEwQ6bdAgZC83YIKt9zx
rFIn1i2/MsO27sCakOXkN3L9xjsD++9rJTIYTlJWTreVTlvfONx19lXqkW+qqkSDHq6yuhMAuNNt
0or5hy8hJk7ndnhFTdeF4Hqbum04tG3ZbSvHnbfdYHg7vDkGQIA846aUZv7Ks9H/7iuGdkpLueA9
IHXgN9X0GFeGPLQ1EcgA9CrqKS23RW2mr0WF8qQPErcfvJfGoS9LY+uL4gXJC+tmqpmUAchT1UcT
j/g5Jis3U+2aAXbbPJpzIb6lvjXne4tRb00Kfskha9csOWES4QqaiAGtgL3INj5lZhjP+faqm0rn
jiO+W6ck7boopvQ99tUJkjh5gdusVXn+wI7O+WXtorXdGDTaNvWP84PZBsm34XX6BClbc5d+Hx+N
D/uH/2N46R67O37vPl2e1EJor0Oik4ZUbpL6aClq5iJAiYEDn5TNhgha4jcgn57XmjTO7w/ReRuy
JpWTFzt9VKUWdEkpUD2Fnf9TGmuJ+IVAVW804c6UgXzABt8Lg0wF6cAhSDZx8lT3oBOs593lBTs/
Dap3muRmVoM6YeiiAq1xO1Vy+SJGNUKJ11gjejv/CUdXs+zGE1ufbKuItA6UqbNf6PA7mDG/Ejv9
p8D1JTkAwBBxeVE1EY/pbSnlriwE+OtKcyWEPx+9OLp+ZUYq7nhGjBep735LPPcNsctVoa7zp1Px
y0+vrBZq555fRK3VBtQBRMwGPzH5dnlvF364DkhSylWVW9jo0jamG5Bu7xmNr6oaODplWeEVLkBb
6RzF/feO/AYsMPCrd9KvdYIu/fSTUXxZmNoCd03Tu/SYoM56VxHwZpb9uCZadt600Mf69+gT82aC
BpYismuB6KFwot5j94Oo7mRigty+NlcC34Wjr2Ofus7nQHxif620DsfSChQgmT2iissbfN7bQVLh
73mMzAaNNkj0o9pMNoZMbnhvgY6yRob1OvFWR0c8NS6TJOtHFXmpOdxMtEesN/eIOxhtPi/P4vwT
2TG1awKhu+V5XjJFijS7Mq3FRpTkE8EXou05f8ILfdeDUfjyx5YOlvY+K+IM+ejMKiMjKwPe35hr
sNWlvdBeZ1PFweHnWnVkFfYvKHPGQWfNJ20P+zaDDkNwzc+3dRo/ycuxHBRzj+aQv7T+9L0ppxVv
sSDsbOs4p7mvvIkXBdgQmOU8F5XLDqRgCcJJZqC/GDkgEJzGTT9COyfp05ANpHtq6zrex81k7gfX
pCeKU9NI9z0b1D8STHSg/WF5mgcDBC9ChIjprveIdWtXMj0aljE8oqvRerWUgaY71rLfCY/RSkbt
FApxRYPMz+yl1b3ZIX4wpTf+TFE8Rtdo2r5cXs/zBgo9m78tKPNSxKp5hjazuT7acTlu/JY/N5X/
/brxNU/DOluNrUirSNp1KAfvE2oF+6yWV4U7to6/Sjq8S+oWvJcuz2+SOj7EdbVLTLmr53TFYM5b
J0Qr/l4hP47trudjHYHNODm4s/Ps2M4+4ejeNTr/2WaQHwUV+8r5Pm9Fto7KSkzo4oCppIqyJg+R
zQyS/N+GvFb9yiFf2m/N1wwcFLgpR8XIscC62/hO/hY7uXdUjWevLNj5ywVyDX8vWM7sGOx2I+6U
GjK5JrgZ1Fs5fk+ICuVaQWdpmTRng1rpnMYpsDsj8e/BsAou49o7zG1zG4P/YeV2+dO09d/4HYzB
f88kzqYMoKmiBQVtOO5SyKi6oQzzjWkERugGLZikNsad2po7Hhyf4w2/L97Idu3z5z21rbMSuskE
rENe2tGomuK1GhJn1zex1Vx30nT8FmVAPJ+wc1FW/VN74E1wHkaIXLlrtABLP1+zfMtCTrGzwWmU
NH7IfHpLpzXphqWhT4f7S3A0jKktkBW3oc/WPiN3/EgKur/srxYOli5CKZrUyuccQ9ukvyksQLE8
dIsHBa9MpOaHNVzqgo3oqKu6mTyr9ke0asbg4fa7bHxPCzd+G4VJwtpOsxiKadkaE8/SpDSjz2ze
t1mBIj2Z8S5oHmTz4fgqqLOVxOzS+JrFu7EokY8AhV9i7OYZ92X2AyDu0O5WnNaf5thzhqiZe223
VokMnxuZoRv6r8MdaAmL713wbT62UPltD/Y7+C3cZ3NXbKD3/d6/VW/FT/NpFAHd0BtEaysuYcF9
6ugtX1XZHMcJSqQt20MPa94wWT5zr2m3l8/fwtHWUVuz7AEcmYgDVm0238u4Fmibt6aVjVoaXbvt
88llVd/HWEfLuVFN/lnR7vG6H66Zu89lbYHl2o3aoRZISKnyGYwE6Ca9PPzSwmsmjyOMbi/Xc6Ji
NPa+iWSNN6YNFBnXyDyXlub09y8+BbGDYwwUO0vAQ9y2423G2YpPWfrtzt9DF57R+GruATOxqn1X
3s0+D9HpunIkl364ZtxoAzQGxh0ANPL+nxZKX6PBd9ctumbXjTN4nrIrL5p6GuTyrYBeaDzJK7dU
M+oUbFWjW0g7Iml91xG67c2ebsGKP6+s+8LK6BAs0iZJaqfUiUYnuWmaGgFbwdaWfcGD66AqIS3b
M02LRuOJuzofE/S68Xs7K5IAQkVtSEd6Vf3Z1iFWKE34A8QFvchraBGm3SA3ce6uBGsLZ1PnKWUj
2i9AWqGizH7xpiZQDZqkp+ve57YOsEIvqR27poueLTX88s35B0ncH4Kze27l13En2jpDacxoy6xq
gHU5UCMBaDfZDjJDppzMJIRsTrO9bAzn3wGWzo0ruFXBawIGkNjNLwrWwuM8TSXYyNy2hDxBYX43
OyJVgBol/+fyJ8/fq5arOY4YRNHEyoR/bF21LaGztfG9SWwIg2CicK+EKto6iixvC5MnQGFFRjsi
6HHzbCdjcNXIJqG70TVcFFCaWh2nsa53Xt4MO+oIeTBq2h9qM7Pf/RTv3MtTXrJZzZuRMZuL0mdO
JMuJofBo9dY7gGcQg788/tJ511xa1SYlb07XFAWFpeN8usK76ea1hoUlp6C5tDmnU8uoUNAozPZs
ek1IvEX4uxP+byp+XZ7B+UNh60AzxY2SuPIUgjQ08GqgUYoDmmADAB5W1mhhD3Ryy1xRkA+xBDLU
ZczCWHCQW9flSuL0Tw/wmVhOR5mNSUOnuINPAK6mC3tOk6ekK9tvrVLG/UlpTAYFsIW3MzPLm9Qp
2x3IDyCgqYz6ZbAHpw26OONhnM/N++UVXZqvFrrQDF3RcCBuFKv8Tg3Gkz/PVw59OoZfoorJ9ZCX
z1obdXAa35WNSpDgS9LrbgYdkGZwUQvp4LGSJ2o69Kgi7npeeSsR3YKp/If+0s2p29c4zEP3ORsP
ILJGcf7H5SVfGlszczuduJt7qQKfZLsrpySwONuW8dvl0ZdMRDPyvCyRF8phIm3XBIl5K4Zij0MU
GPl1fbC46f/e15GSrhhRkEUDl38zQPE3GIX7blXWWp7z/G1j66CzIqmEl3QM4SgU/QKzkO+Gm2/A
YI6rFOJHmZNAklysNaUsbIeOQ8N72rZLjq8J5kFJN/a2bUKTgBnxSp1nYUd00BkFbZigNdZrGDKQ
tA3V1nZqGVj5+MjGbA3atjQNzZB5lguIbQJI7J6CvUr4j26pQF1/HTDL1mFlta3kALlCAJWhZp7m
XUCAz0umNfztgh9yT3//4izGZjTioejKqJTlG1r4XsrOWasnLXS72Xos0Q1oyvFqOLnRU9upgbQf
FfyVJEYC7SsXdC4gn8vAOFr5zecwiXszHT9ywa8M9nUiSitHHA4WPZgkkio/TJVkRwPkuVurdNe4
LpfOmGb1HnUa0LHitTIy8kzz05Uo60MKBH6I8tzrZdeytEea4Zd9XlXOjLvRH9JDm3conKXfLg+9
8Pt1BJqV0riYW3RCl7EblMP96EPtyvnN0SZ++QMLPkVHoZV08kQ5xF40291zOYuwccheoW+2yqAj
5IKXtb6uZcvWEWnmXNoTBztrlFlwX0jGozyHquLOyerr7j4dHTD2IGJnQpGIIAYv6HcnWRl4aRtO
zuWLFUJUsxyAOjJBhZXToGVl+RKDzzSc/Vbs/KxYYwpbcFY6wZ9FO4flDSaQo03Xye5i/DM7K1HW
0lZrL4dJeqbj5wMBnRqCN3XLWR5MM4BtvAms6tlsis3lM7XAKWzrDH+JkDlPY5SS+1HQPZeOD6HN
rHoZBtM8OCAZTrZmwQtAs6nXh2kj83zjZ02ylsZe+AFAqf29X4S4aeZ7LSrlCiQ8oTlBowp8iQGo
80FG6RhgnbkqLgZM9u8vSRTNU0GaAX2I4BmPp29ZTa9LzOmwHSJRGvMYtABbaX+OY/7ZVms8FEvn
WfNYhQu1TdPCUahMsZ/aezN+os2TK65jTrF1QkND5aPiA8angJoWZQ1iwJXgecFCdD7DHoI+Zprl
dmSVEDYHWUe+g0aMHVYdhGAuH98FO9FFBpFV7sd44uiW98uN43zjdvViWt9a6eyNFuC9KyMTnd7Q
aiqrVGhBj8BIEeZWHJTqHzrE28uz+LMiZ95UOrXh2NQjwl3cSvXGebaPJCyO8jv9yaL6Rm69b1Po
bgGCf04f/Xfzmd1Zx/5WHPLH/KP8IPZ2jWBx4W7UuQ+LMu6LtAXBn2eWLwXt7vrJvsr0bF2EEISK
nLZgKo9MWz46Tf/qN9bKrfhnr88tnuZA+qI3y645Mc5AAgVoXVqHPIm7Z5WJKSSuOXohFc0UltUw
P5QUIjJCDs6PxCbtw0QQjIMoNN5AN8E9goMFaczULz6MGYlNluXpGGQu74KJdM5n0qlhJ1vTfCgK
MN6qrsn3RhPT0Btif2OleX/VA8hyNZu3Slbb5okVYyr+MUi/m1m+kcbPsVmTNT/vVCw9Vslby68U
ZOoh2nTXCbZtvfEmh4CX8ePyiT4/vm1rrhY6rI1SaJWN5nZjGwGeoqBTfE9GtbLpS0dVW6C6Qz8a
GVAGtxL3wSpBDqmK58s/fWFoneBuACpEISGGsu3s0G3ZTP7enss1uOLCwvyH4S7phyEpSRt1mfna
cnpIpgSNVWJ8rAvv4/IMzr8VLKJ7Re4XEBrzTIjotsPOQGtIKf2Dx8sbVbggKChfmqHfMKcKnbk5
ICm4UXZ6c/nbZzNo+PRp3l+ir8qgZm+3bXccjcfUHu7rpLhrTogoh9zP3bAStSx9RYvxVBP3vUTB
8pgafb0RhexDoLuPDS8/soyIbd+PV37pdEq+zMer7USZ6Mo4VkX7ART9iyOgotnFI6D4cvrtqjHZ
XV65s7clVk4L+WhN52aUaN5oRcbCJDOtUDkTDZRaA3YsfUFzlJbZpIXZY9VwEw8P0EgevsUEGldo
tCpXyhFnjQeT0Ox+sscOmB7WHJHV/+kVxo72eKBeXqCzpoOxNZsHW6ahhIGfP2Xtnhkv9mxujea3
MIvrdkBnPeyGxoEmdd4dhxltN0HuxdkWbFxeMFWtveIYF06ujiW2TINS146LYzHk2Y+05lZYgwvv
BlQcgLnifR/QPlcrrmxhw3VgsaqtqVSzmR+BOhs2aZOBtqJzyU2TFWudUUuf0DY8S1Rcz5DBuGHW
LZqGttQ+cCWv3BBtx6tcMhMl+wbyI3Wxh+ipc+O4Mg/AGlM+Xj5UZwNIi+gQ44EJ4Oxzmh0bS0C1
YwQ+51NkPn1SpQMu+8LKm3CUFG3CswUVoMsfXbASnbquHWwes4bnR/Sq3E218RzjK9cNrS0ZS0nV
CdUWRw+y2w+96f3uAYNaObznfzfoTv52hqUxJ9zxhTpaQoLaW/KPWqVr/CrnLcPT0ZtSUaCYBBrL
ETzkn3k8pTxoBje7Aytzc6tmtDWFBug1VjKaCwdXB4C7Ock4hX+9gfb5z3zyXwiZPmqwPF7eh6Xh
T7P8cm8MCj3gxjwUx9ErFBDTY3lj0tYKEoag9PInzu8G0UHghidpP/iVBzlvq9vGnAx7pDfXaIQX
vK2O/B6rpk96RwB8U/rQwnpg1RgUmQ/92KfLP3/pA6dpfVmhHB17Y1s49dFN2PDRyxS42X5m4w7Y
wwRCn9xP95e/tLRQ2s06ub2lHGXB3DKr20vJ2G3Rp/nmutG1W3WA5J+NWkh1BO1Nv3U4SM643VYr
2azz/snT8b3NXLp+36N42500akvTcPeCp2Dv94sTIQ3gEEjL/uqc8vWa2Xi6eHhbQH/FpnZznOfy
qUqzF1mscV4vGfjJVL5suDUV4Fk2aXMkU5OEhCPVUCjvzu0K9KulbliIdoUd6PzR8nTIbzG6MVr4
6vaYGdWrUOWepe52yoxDpeTb5XU6b9+ejvPFM7YDGki1RzEZz3yS3306fcgJhHPXja+dKpXUqen1
pxwGQoI2RZufAMF5Ox8uD3/eJDwd42tMqBG3DD9/cob7qq5A7+YXa0LfS8uv3UEC9PKCsraF7jF3
AtDaGMABkFtI1DwYrr+yxwsz0LG9fcF70bnY4zGh421nJMM+l8V1obKnY3fLVlVydt2TODPapeMh
+VWNFg2n/Lq4ydPRu2TgmQWp9fY4tJYK2zb7xWiBvmi5tj4LB9Q/bc4XawO5OWoFguOADm8Neeum
h5yvBPnn+yItAGj/HjszkFo3vEodCQqb7sYSI9k02Gx4bdMY36lD2g+wYvev9TjQLff7/3F2ZU2S
olz7FxkBooi3mnvWvnRXzw3RPd3tjuKG8uu/J+eqPt+yMqJuJiqyJxSBczjAs+Tn3HrzITB02tE8
YVudwGWh790U1GAIaHkl+TVwnPsmpmQPn0/xj4EK1A8WIQTgi027rJbHqiiZgNZL3z22Ye4HUHsB
Lpg1eXooZNXhqHkMfUBSrdq2tMCNhIVRVSHC7zlME785siTbz5u0ksyX4GSprEooTkVOeS3POMy5
0amA7037BIBv3Gv/0bHkmivESrZdIpRzMTZFzQL3ZPjGccMd7McjtyFb0rzx8EvYLUyERRePXopb
FW+WR4zz767P58hae6ek+h3618ZxbSIvdhgThbmWbWZxBAsNWgX7znXi1Kgrq/fa0xe5asg9QhoN
4nU2B2YHq8D63rVN+o+0dfC1Vywxx3rAdTCduHP0Mbc7zW1MebLXpLumobuSb5eYYwZgW2IDVx5b
WuuN01e3RiHxTmV5MCGsjj+fvCsJd6kWGfZCTWmj5FGG34Phr9teqXBWRmCpDunARRG6kLlz7OnN
xOvYjM8paqjPG/2f6cL/HA4jCVze+i4NcuU7ZB6sPBLZ6rNjGLtp0oBGcF5NkG5SquGGWja/4dXF
tyKZwpjCnR5uWtrujYUWgJd4IqolmGFzmoTbGSjIL20R/CUBO5NODq4uPrzuoAgAy67OPviq2n7+
5Wvduih6e0EzELvx9K6+K6Dop/KjS/79/Nkf+7qiVxcxqbuMSXcY0PQRcnhdZsc4YE2UI9FXXbNL
De+iTmBvO0H9AOLjZBvY4srV6EpiCxYR6zkjquSOyqPbDPcySaPJH6Iiq3Zzfuqaaxc+K29ZYo+7
piCZp3V6qloG3BEJH9wUyhyJ791bOUL3ZCZXTmtXBup/gMghFIJVWCcnlDPZQYI1uAvm5k/O3ObK
VFiJ3CUAmcONq53FlJ688HtjYIcclFfKyLW2L4qMliahpaWQR1a7P3nflrsEFTaXkJv4fKatveDy
+7vwBSRewAaByKMx3hxnTubfN7QdnqQs0y/2zqXX3r0iwGG/DWtkiKY9DDSJibp2tb3W74sQHCB5
O4XQmjqWBc7b23DKNk1lhivtvhy6fJDZ+GLtlYy2ZjBo90xmGUGr5I0w/+dg0l+2dh+SWdBodvwo
1GL/+VisLDN8EfTT4KlaOo44BvnUHUdK33hePndhO8Czt3n6/CVrA76Ibqv83k8CJo9pCQ9N9VR4
fVybLyFoQMpeHGDlWeb7qvHksW/zu5S1/xZlfy/G7mUgdUwz9q3kXzud8ZcgXO7kDY508SEu47eT
L+Hk9yWrCHzFJWe9m7EzYAyscTusaXX5qFT6UiTXNFVWpuxS5xHE5K6qM52dWIr6HKqVsYWs0ZXF
eGXGLmUeHbCw6xQCOCe3CKtnHBrnfowDSzBHaqh2n0Ps4QCVnEz7NtkgPHahmr9Ygy2RtpmZJtdp
5/TkQuzK59mdZ87z7L18PmlXImOJtC2rOdBOjw/rbR/nxc4nZRzwKlbimuTbSlgs/dsz2Y0zxiY7
eUVfRNV00DP0GGEg+7U8uzRqzxtdhQnJ4Dyf+ccCl7aQlX+Eit3xax20iGpkWLduL1HdBG7UgJHf
kn9E+ej0XxuAJdoWgkYUW03EdVEA0dmmREY50nkpmpcsFfRKxl0JjiXKtq1HbzYM+Zwa50Byfzc0
3rcvddASX5tkgQ6TDtbHtNEb2x9E195hYxi1Ndl97Q2XufsuafCwEzprUWYU1V+/uHeo/+DIu8Gn
D58/f6VgWmJrWU1hS0VRlvmlAuAn+QMLMUSzHg5U6e91z65BSVY20UuUbVnT0WeFRGIdYLqM+hJi
NiFrN3OJyDZPKv+SCCX1l4jbZPboHExCHL3pXpZtrOCQIeprm7aViF7C3mAjFHLQC7Ca0vFbHoBF
bAr64nfXxnttsi5WaxPUOpRzK4+qYAdRuBtIhz1/PtRrTV9Esx79kYJKJY8096KRFYDtzaAlX9to
rjx+iU1JS5C1XViqHWH++dMfcDQCMVjoHFbIfJ9/wEq+XgJpB8s4dwgWUCzJbVZHSfht6kvomAZX
XrDS+Uv4LE4RPAhRYEcuGv1S9TikHIMrSWit7Ys4LmiVYllERQxf7g3LX8LCiydYirLyaxXYUlDL
g38oWPRlghIgHXctktLRM22wbYwjr2wb1r7h0m3vctFIiwkYB+QiIZ4pLNscDgm+Zya/WMUsleEK
mtms8AIwO9z+JiRTTKS5clqxkuaWcNkpaGo+K6Q5XnHvzU8dqGPO6d8mGVhEato9V1qlV7ppbRYt
QjjPC2rGecQdoqnNtnKqYutNvn9ljq4NwiKKpxzK/F4/lCdFElVGrIOoL7k4bjZTnd+WsIS40mUr
L1oCTDMeQmoL0HR43d/S/lFkD538CdvTz2P5vzX+g33QEmVq81ZwX7TJ6e3t/uhs72+zJ2/v7c8m
gsJpNMckBuI0Osv4tx/VEbBocbfH9VPMNiigImCON92GnvyT/VYfg72+mesIPvPxs7MZoiH6faWV
H27WyLKuDjRUqGER2Z9VYe6FV9/ANO1K9348S8iyqp4CFU4EXKOzDvkh6/wd7+mVO/K1R19+fxen
aZ3loUNg3MLdF1k/FeGV86OPMzxZ1sseJJJMpmE8Y/I5iWYWRiyhDzy9cj/xcYVAlsWy69c1DoJ0
fYKUYvrUV06AWj8YN8YW8G+QjMcEYp0nzmx95UzqYwAvJcv6OeUY3qRVybkrO1xeV81sX8pqFDuL
g5eN9epqiEZF9Zl2HsMViEzvsAD5QP512bBNvTI7B6n09kx7TMW2M+aHQ7PExfJqvYMrZpvFfp1k
8IUXDYd3wGzIsWxRs0e8y7tbn4UDVvjaiUsWjK9O6JH6iU/pNdrMyogtS98wDz3l+5izQdKJR926
dCtS6eyIL+ork+1jtZ5LAfH/ZxsZQLSsweU81xCJbmL/Apzg0vlu6rqojzzxmzD20tI5Gweyx5AZ
huJp2ZpT70LuOE4p6RP8O6023EnDb1RXXiTCZnhL0EFzPAad/gVfqMTGhVuUD3VPnR9sTsZ+CxKH
uRMZDFU/D/aPEx5ZkguLPuAwGnDDI7EWHra8zl5g5hjmkSYgaU+V+WIhQ5b7npwk1O9GGh5roeRv
CCnXKMZG0ThROOg8jxIFrbLPP2olFyx3KKMz1tDAFPkpTPukibAyYasbNOLH549fm2CXvnyXavox
b9Ox6pIT6bxfgYCgxIWbX+aZuLLcrbX/8uJ3L0gCqpUSGeptSe9a6d77ffPyedtXxnu5I5FmpNMI
9X2ciTkxmCznIbd3OQBMkVH05+fvWGv+MjgghM1C1wnQ/P651WIDSsWVkV1rvvv/ewYwVt7kIsUF
W2JPJHt2db5lOoxnIB8/b/zHBz9kSbyB5LOsgsoER7Dhb7sx2fk5O+XNQ8bLSDdAJir3d53x7edv
W/ueRWFTI/Ja5ZDgWPjTk0ub77On9qXHsqgMr9F7V96x3KN4jq89RwTeMdfSHjht7/TcA8ISMLtJ
u+7KyKwExXKfMmoCMLXGEe/Ii2fR8xufTk8od67M27XHL84RaYt2S2CIjoJn4Rvu3ronXUqoNkD6
2/z+fDDW3nHpwHdhN3HmDIAHiGNClTm14ZwPUdcNTuTmLtLU115yefm7lwCwD9GGrhRHqp17Coup
1KmPmTZXYm/tGy4x+e7xCUnpZAFlOVaT/9hl5FVqFIpq3H6t9YvQLtq+nfwuZMdEkGiqxm0m8afY
fO3pi+ge+dj1phfs2Io9wR49geodH6crbf94O0SWvDfdTiNtkJqOubOT5mJ5/oOLYT9lTuyK3edf
sBZri3gGzLRzWkTWUZbyd6OcKjIBpREPyjz21XilhLsM5v9uI8hylyJEoiCE77Gj35lXCp+DyBHm
6fMvWOml5Ralg6VamPkuO9I63Ixd84/X2zJWOZhdHMqqTaafv/aiRURD9l6kDJJJx7Z1mzdbzv1R
NvWwKcM2+be2QD9W8J66cn+99lWL0Hbm3mSwqBTH3rHxlB+4F94U7aGydpex188/aOWmmSyZcXkG
kxCU2/zoTkHhRvlk+L+25mBk9W2SbHnBZEwaQ3etHfoNG+j0DCARkEhZ4HjXiP0r6xe9JIb3CaBz
J6Bc+vTcNMMhN+FurvjG0PRMuN3nVYjV5SxZc2Umrr1tkW7A75cq9Of07Fp+JI6Ae4eEtH19g7C9
JbLbdQYbANG9fN7FK69bsv5c0cHyoJugO+ZzcXCMh9wGS5Bj4oV9xBDdkEm9CGSUvsuPfdYMV6rk
j4m/lCwJL7qHh652HHaETIET+XRuzTnt3LHc0EEl92HV+VFQSJFHDZHzBtIy/jc3k9cAEiv4MPKf
G8u7Uc2Y6HJfFB78ESb74qaA0ZzlMDMPR8luEcClpjCHZB4YwLcwe5ewYCjAlSKauhHN83KbefMA
0imf3+ZOhVcy6mVOfZSHFoc+0BXmHdw//SML50c51Tbuc6iSO/n08Pl4ryW6RTo1I1MiyR3vaIRq
q6h3Bm/nQiXumpr9f1yfD75gSaBTPtRhYJcTHMV/mJZs26TmqQHGZcKVFcPWrRICOLH6gtfcGJlG
KJu3TEGm5jWH4iwhLz7MVTz/PscFSMWqgyDySueuLCVL9p0mE+xTEoD+CxDuWieLNT+ocr5X4vuX
OpcuEvCctmqcjR9g65e81tjLgit8Zdz+2wd/1K+LfMsHQjK3TcQRRBWFWtMLstiZIAFuDBx14BtT
nWbrhdBRn/xtFQBl2TiVv88M0L3Ktv3GE5z9/vw7P+xIN2CLSdQCEaM7K8XJiPHkiPwlzad/5lye
8rT2vlLVAXN+SVjv4rNvKEspc8Upy495/abKP9ZR8eft/zDK8OzL0dG7Z5M5EfDphqHkONqjy9Pt
xOWuFdeY1CvdsyRgThqHwAEfZwDOkl8NgS1c0xMGg/D8DTyX4+ff8PGEwEcsJgRjNuv9oIGvA4Vr
M3LFLqjbV1rX39mgzkU53fPcvDA2t5FDfBMBKvCQwy0jypJrPrwf1gBowqV/3/VjmE6dZq1XnuET
nu1Tp0CtUQbqvvcbZ5OGAd3TXpRXJsSHmQsvu/z+7mVDkOm5VfA9yx0x3kJY3caXj3v5vDvXnr4o
wyueKjUg2UPl88fYPSv952vPXRTgg00qp+tLeQLzzr3TnCTbKczM7vOnr03kxXIxhjLXztwOZxH2
nY0kuJwRtlfy1nrVfKWqXOuZRbA7vGJSeMl0VnNbH/uxGfeO5e3vz79g5enL5cKRba2xS5/PfPD7
h7Abh+M4Jf0Xn74I9N6BxqOrXHnyxrGKsmq8a3pzjeiw0vnLbC9KWGuJMCggaivSjVWSH8EcNRsL
mccrRfbaKxYxXmZGmtxp5MlNU4Blgo3I5k1yTYRnJXyXha3vaa7IwAtw3V0cwiu4h1VpGkS2Ub8S
C8swdtXqeO1DLsP/LnhNgWP+OZ2wQoi9DTkykt1W4XglF649fRG8E453SlqVxRknvLGZ9w1Qmypo
Dp9P0ZV0vuTRkkLMhNN8OE/5P8D/Rm7xC+cy8fAlPqiLzev/7xvbAOQ+tqE5Z1OhNyBlla/SCXAp
97XmL+KXzX3gzTWsEXOt4ryH+py+dyfsKa4F2UrvL0m02s1CTppBgtSc/3BxoBS0wYuXJn8+b/9K
hlhSNRv0TdI5oTyx1iQ3gyawutXhld3WWtsXFVsDx20XqsveWWlyCrjzMyu9k6q6L2EN3GDJ0jTc
geT4BNPL7AKbP2OxPKIsbMZk/3nnrITwkqfJU7ifFUkanpqyrCMz5XeUelHY49pTZ1vcCL18/p61
QVjE76Am2BoHUIeyM5BtUKl0H0nvZlcibG0UFvGrHQXBcWUGKNAXm3IcN3nzh1dvnzd9JXyX/jyw
HS1cnA96ZwcgJNL/nsIaRmpvBWdXAuyymPxPZY4xXsRvn/gcF6XIbeAoZ5Di68InxbMxBodcOvB1
TPoHeGt2qMAre22btTYei6Ae68BrCg2TWe3P+9BrHkgjHz/vr48fzZc070G4tUp5h0d7IKvg0ge2
OQO9UrCsPfzSh+/WgTot8r6RqOqdQtzOQ/PmDteU39YevQhlEJaVZ2G+cgb0yb3B9i6M26S+xnr7
eIryJTO2bKCINiZGnBJ4UxIfDvcqjcx4DeH5cRzzpRMOPBp1Ae0McXKb+t+G/5mq24zCWpTiFrQM
uivZYu0jLl33rvcdDqfLYsBbdEuxDOfPqjF7q/mVZPpxpPElKzZ3BzKR8BIIzrObZJvh4hDbTPF4
DX6z9oJFMZ1UPi7RiS9PWfvLIYPYNZ5zzo1z1+HYcfv59F/ro0U0JzrpQEDCQJOx2hpLDh0BbaKK
v/b0RdzCjnTy2sTB031gUdqt0GHE2ysPX4mAJSm2oh28QkcEF055dTSX3a+R9X8+b/iH54QuX1Ji
pfTyEtZd4gQfVIgQhjwWesDh9ZAfRya3TSBvJFNVBMWkK4iAlYFYcmShbSBJIBQkT5NhIwCEijqf
bbhQVyjE/9Xp/5u3+ZIjG5imsDms2c557dh9awV2N1mmX1Vu6QZWwUXshKrb9ThwxdWbLV+x3a0i
HabVvnRpuGl9w2nkzR095Kw026GEcQAOLeS14mFtPC898y5cXQEvCIqNMEQy698B2LZFJHMqfn8+
omv9u0gGpe4Ao63r8JQaEdPpn2x8c+yVNXft2YsFPZskC0H2n86zg+PSSYW/OMQWa/Th19q+SATl
yMCBuIhVBryI+vlb0bwU/ZV5t5KKxSIBjONUFfWMetO1QyT9fjcNZ+gJRN3cbPU1d9S1oV3kAb80
Js8SiaI2HF4LQs6kLq4gwlbavyScQpa9rZLJC09O53wfw/mv61YBieaWDjd0kMW2SK9KF64k5CX3
FAbStClNA+31PH1we3VoE352guo+D65pva294vKZ74KAIg9MSU6wMg7SgmyYSlzkV35EkxEgc3/z
+YRaGY8lDRXm1n5qWnwI5d6unKo9XFmvrIprj15EcUttkDIcEUAhpOHR1Npsq2j36/N2rwRasAi0
UNCgC0esVnpMNjggOAUVf5rsNR2btc5fxJnDEtlSPtuznMsHJ3Vi2WJ7pGFpeO0Na7N1EW01LoZa
xWZ6huDLOZcD2+TG29i2vBz+q2YzjZ53ZXmk4j/O4wcpf8keVRbkgcY29qzS1t3iOsl/YTjMPhqp
m71bl+1f4FPaN8RP+jrMndhXLIPWreANrD1haf5dgZC1LWH/riJBWuefSRXZPpym9El3OfsGSnx2
dpXpD5DITx86LpIbML+gT9eW4twyldxqDxJcDO5tG1LDI6qo/PkBF4zZHsur2hAyUkj+Ah29q/u5
2oqS0j8ahKmt687wnAdGbpMA1vZjgFU0YG1Ohi1rNRQvLh/rPhqxPTvPOZfwV2LDg3TS7F9FsqDf
4X/3NpCzAGCuTb1dULnZXwO5+G+4iGM7pbL2e4gDmQdcuE6nTvfgAbHUPjo0MGHck8keIWrkZFDL
TMiRlNLcF7mtz7ro5O/Q6ZJdCJrxpunT9A0u1d2vFlKANxkXYxY3hQErqmTdCGMpWp6nkrMNaYA0
AQx/eixHR363ENj45WCvD2/6PnsK4EcNQnGSQjiW+TDl0dmAiiYL5xnXgQWL/Ykb+AJ3zV0zpdUW
21PXRojgeTjhw62MfUtJvcnhRwR8pTFRL5VzbvyZPFc+gK0RF9K/CbqensYA6spF4IuXwatztgXG
O4HmeKbbXZaJYIcIK9WO5E3wCFz/zLawIu7VxnM7cUdl54oYdvVF5Bd2fOWkts+Ga2cT9JJiOiR6
13rVsMt1p3ZNbXOIftXjsfaz5AT+1rg1rlJbr6r7zTz17Uakbn8qxn48uI3VJ6Lq9uiKwd1WU+8/
SqH7N2zQhh69ULmHOQDFzFadOaAe4VFfs05FmLDh40S66SlkHoQ3Xdf5DjcWuVeTcHcicBUsgpW3
n6fUjx2gVKNsttNvX6TtTdXo5hsEMMtb0lZ6g2VE3099ML/JelTx2OL2gBo27lIW/uQjVwwmA5jT
tVZiOwq/jpteV38CnFs+aDH5Gyw3w02L1+28CdeBWnYXnV6JbUHtjfci6IedW9S4iOvG+plyaKUH
iZ7hBYfT/dukq8X3ZKL1zm+L7AHWYe19nbp0Izpc+6tiAnl/dsq4CkW47Rntv3njXO+UNHqriCi3
yZCh08kwbgNc7+7gnmngh6K7Wwsoyw3vqNkNXigwdDPfeSkvt4yoNs4bX95p3D9FqQd9xJal7iGs
CuA22k5AzLRRN1mmPARjV934rScerZHZLW3kFHdeGryRmZqYUIc8Ghc6TWVF3CRqRs4ep6Z0D7wO
6IFMmJkFHe1dNeJAYko4mLvcBvuw9OTeEW6/bZnXf6Ns/tGIDMAUaMvvu7kjh6mfPUit2OnWEcQH
dp8KtYPZenkI5OS9iX6w25q0OY1qp1VR0k/eXYMCOs5nnSXgrvt8Q4riL+FudS67NvzthjmPkiQp
Yy/0k3BXgbz1rUz7b9KKLAo8QPb8vjj4c01UNDrG/5YnJvlti6SOM1VO86nkvDsNgw9jTYfWsdMW
9lkEA2RewtDInalY+eB6efNUDAU0bd1xR9KgftL1UIE2GbDvpuAki8sRRIomLestGInsLvDL8bVk
EBBIaJv8YPjrhIojQLbLxyCalcCFvKVOVOqQbZK6/mEgN3TsSA44P3Gql6Qea3h5lemPYh5HFuNm
If0ZTi5Q1V0+FncJnBb2ak6qMmrasn6eaV4eQwEt94rCodgzOIbdGu7LfTn5Bq6Sc/eTDRe2UNY7
9R0fYCGAIAv/+G3qRHCVpdtBKXwvMTzqqmqCnkXhx1Pg8F02KHoAZoZtGIcUsmAtjsDzCuCHrM/J
brJ+7u18GST7rCqbNur6ImjjMkiz2INj0L6UPL+XAfxMp65FR1JJt27Dm10lKT3NyZTFvWEa0zdM
7xNwy56tdZpnM1TzKxSsgf+Ct9WNENOEq2AVYN/fz3tfTBAfDB0J5yvWZd9tDgdxrkJvb6GAFJmu
G8/9XKtXOzYiEi1aX0rqxhxJB3r3of/KEqafqrnut5km/a9EOThaMEWZHMo2fexVE+5atx72beNg
JU0tARfemh6IjwH3/iLv3rhh6QNtem8P/R+z6QJvjAvHKeKEDNUtLmv7nUnb9GauxvG3bmp1J5D4
d1ktyn9Km3TnADoueYy7F3breNQ5jjmrD5gWmCHCr45V4pY7UyfptgIEGxBdA8p6ibytMUw91Jsr
saMQK3+t4R6dRU0j/Meh4GKO87Bxfnc417gFm664942me9559i4zVfKtdF3xlpEyPzVhU9ym3PC9
ANZuYyapTwPFA4zVFfJ3OzxAlbE7pTQzYVRj7X0JIP8UDVx6j1XbaajJuuXzDCGXPE7GgXTbUKfy
uxITPdU4o95MXlHsWVXl32ELUCIx+6C3zLx7KIeAw8qasVj6wwhhONvsO501r0oPwy4UTfHNm/N/
OwUjjc0YBPONV2OsAgg0v6CYQMhLmmVHCIGZozdTXN9r2kGBliaDguEAUqt9Ythp/QB4grfbssx4
nLrNkw2auzILI4UQH0ukxYI10TR7Uhx9mTJ671ew6tq6YzvBGjtR38KAtCe3chBaraoOLJC6jQLw
74a4mjKe3HZukbbx4LBx3HVIjwcC30U3DlusvnaA+EAEVdzqmVSUbooJxghjXtLnunBhtzExbA0q
nEcwrcDqUX7pbJ1Z8kdbU7JF2iIbWKKZv0R0zRamwJO+n0cITinDbcSVxCW1H7a/hfUvGMkKfq5U
0KmOOE2Zh5UtD8mmRf3zBqJ380pDvwojXbjVbhjGIR4xW6po4q7MoR/jJT+4xALAGvpXl8Q+z6MK
AWOQgxiitiDMjQ0wIrEIILYe6bwWO4hMTfEgfHPLPGfYIxWyW0zv8TjWMEEoM+s1UT2G/RDTxkl+
+E5YnJXrkW1FtBljjlQa+SjUnE3FGVLiHATHNAiGvZdYez+CtvrqBTM546iawQ15MHGDUPgNQ/Mi
mmc9biB1AyrtOHZ0W3S82NspIzoGgsemmybDNiAavbBy4Y7nTA9+ko27SZct6C6gqwA8rrYFt8Vu
LrL6NFS8eILLSlLcc5HW5ww4hRdvHKYwSqfWuWNOAi3JQudI96x33NeqroK/g+PnP0k4YPkNrNed
Mot6Oa9wpw3d4vIw9oGL4lKohykw5V767vDSjrx9rHIsIOVUsI2rPRvA6Y7DfLcMoUwV9ZrYF6Oq
qdvA37YsgWEbR36qYAC71Yi3105X+SZpc9fdKjlX94ITyTaKV+59UHkcqYiXhm2lrZzvrrISJOCs
Zn8hUGHPbGr1HVAduEvLuN2aoBzaSNG8AqioFLAcVlr+9fTcxU0r/X8GgOiicprMVnkBe+6FO90V
vYQCWgLUjrOB57b83ZHA8Q8FHpWjvIQU+SMQML2KRVf2O4frQ95oD/YvQYKDQy/r9kImECviisPT
firIzmZhCP9e150eOogrQrkOu1kuWrsx3SDPsKiYbZwbS3WsWIViZpoy9QxR6Gw7aKvvLYS8hqi3
qatAYvKmR/gZ2R0H4REwwNDml9LewZ8toFyQyIfXZEGKLe2A7srrFjV+q3FQUprJjSutC2hZj0UV
F3pAhsumXvHY42CSlZKMKmoNWlyjTjsqD6pKuKZJjkmg5TnLBmxyxl4eNaPOGIWlQ7YTdatjN+XT
VvtK3TJszE7oXhpPfUh3o181gMDQ/K6darkfOq6jDjzQBMUL0TctpUUMMZbqkIYtu/VRkf5jOPQb
j2J2WoijZfWjFqG77ZKB3+Q+1gtgHuaHIO36B8XagUdtM8CfgeTg75HBAs3W5fMBUhmc4C5b4j88
1a/ENiwOqJNsIbFevTplz2891kDaVNe13udh4e9YNhis7ShBIgWkRty6fr6XKiUnrxzLvYF53xNJ
nPofiyL7UNukPgPFXVYRKrByA7Bk6YP/Veh6U9Q2jf2GmB8JaCdvutHFBryoGsQfDyrzkUHg7mpG
yTlMyuDfwiiY8+Vl0cVp6fMYtV16I7I22TrVYC7wJEgcx5nt8UPRJa9At1Y31qmSP7WcCOylpN6X
tqIwTi7dTREM3sa3GCQcfaYPU97bfGuaxN9lrtMcGWhPe6+j/k04VwA7Z6W7m/shwcazpKeE+DqL
XTbWr2lX6F8T/DB/VCLzf6L9Ux5DucH9Nkk4kjjUcbbYq1ff2yIhY+TiwGCnoU67cYkKD17h92+8
od4R/kT2pSXTJrR2NtHQQqEzwLaOTvLYpRXUTBnqpE1X5ZnCKRIZw9h1ZLNJeT7vdMqsRE1ML42q
bb3BFm+MTBo21SHDSgCEIHhvpNUhOIuOEbtEJPVNG5hu288yMHELNXpcvzp59uMiWlTs9VhjFwOA
NHZdUCdIIS28zTLmR4TnUJQMwzEOg4ygcB2qb2XW6Z//x9l1NEfKa9FfRJUkRNoSOrudx/ZsqEkm
iAxCEr/+nZ7VfP3c7ipvp6YwDUi699wT/BoVacKMcLzboqvr4ZEVYCW95Zhk5UmJprmISN0v30AV
YPu6LdnGW4I+DAbs882QIeY84xAbDo9u66eJlsxJOl53RdwGDd2mjE4srPAQEKzVq+4npgVNyBo5
vTpeyWOodPgWldgIS1nV9E/lXMKUwLFMDxouZi7PS0+dPM6kYwMPaQNoZpXtlijoFnczznDUxU7m
+aspSH+xRTR3qFWGMENqPItPwWheBFW55nGWbiT6g+au8ZjqooX7XhN18HhWSdAWeRCnnQCxEajW
n1R1aqVkG6CwNTVsXMulCidwzkPfnhCQksKytA0gtLNhtfwTmol5XZpBRDMe4gODRddTX7lpDM9z
G5sQQkj2DeCfUNYtGcMeNlXbeZqaozlFBgyiESsQtaxXWc96F6BG28H2Kzt4ykP0YEPgxKGUX8ay
noqN8q167fWOuGlnCrAFUPqCuBkO5bEN3ZcJlt2CajsEBoRBYdYuxwq9UWwrFIBhlRG64Zap8TWi
L4JkTzb1TR3UbuJm1bC2LPjg5JNbrFK30DdaGrXBB+xFkLa0SYDA0JuuAkM69TzYIfJhDuGHpt76
ipao5YxYsZp2d6nyJrzfpawT7NmPbYZWiQVCPXrCdOhZJN9w0J2jVEz+qqlb/3YIUraVLAUlly48
hbvApJMOQTA7H0t4QrU8BT+Mg2UK1Zb0D52VBptmkBKJ2CBB9dNcPMHoevmB8rF6La15Rp4QjvBY
LvDKDZ250kdaWc2CChwwRiFd97YWsjxYchwOLQaHOKGBH60WNKb3sE2UfwJlUT/0POL9KhplQUSL
zjq22oBMcBB2sCv3aJFGDx4v2Ijfgry6SSmo2k5T6tiqauBcfc8imOHVSUoqxI67YDJgtoMEWfiM
2/GcBTPkaL4LnNEunnvkw2DeVyo0KrrNXolfF/dYTVkoFC0OnuBZ3C6w5B1rIxN2astC8MsqHYK4
kMZoNtlupDaWYifhFxPZgmVvqKFIAtqctxuNRjRCidCVwWpg4tMM3dH1ubr3ELS87h3G9oOXdwdh
i/pnkKFzkob4a2q7HKqXUqdrQIneVuuGhTap1Bs1tll7bqpEiH2rPMpgIfuS0vHBzUfnOReCxlVW
23kkBeE7FIJk21kz7t+b+/VcA2kdLOMeAK0jdqgyTuSjA8KBTySs6Dylw7LMvajJMN3DSdHBEb+z
3N+BLnFypg18ObAhD+yJTD31N6pO/U3daT8ZEC8TJOnULToEZbkEBuKJ1j91ddMcoUMOklxqfcBy
ndYIOjM3AZLFQuOo5X0ceL5e8pwe/YzjjXmMzYdBLvyhkf6w73IoJHChFDVpaim9r9AjNdHYoxkE
8sf/0AasW4Bp3Yzhje3cWgxDS0uNHuJ2HQ+kAHgfZ9/tai4ekZAwOYgB62YWOzQb3KhzlXz3/Kp8
Ai7m3ehs5Cr2WdHcQtarV0W1lLfNktMYr8m5mynzcGCK7j2TgXjw+3yKJ4nuBvNR3iX+7A+J4FWf
EORmRoYE5ABbP3+jYXCyaquarbqiRStEdQcsFFZtL+lYDBtUOe1dio008UEY2cixy35XJfd2LcS9
xyXVep26dr+1m755YrL3UU9g5vLKcmCmNfp2JGg39mZyEZQBh35ykD7RGw5Sh4EBPabNPo7jdwsG
JU5YmcHtYlC42V2q/XpDZIGKzTTo4EPCcwu3ULM+zEqL7vIBVOLRptWa46HeaFBHZJg3eVmFbedn
x8EK8jj1inGFipC99U2XznEGaRt6uB48A9D7Hxa7rkrAezbGuRa++LVNyiJdu8MsfvmooXZ+VXs8
JJlvDt0CUCwaleuulAPebKnr5UerB0FBY3OH9Tw77FuqdJcskkkVd3L0Ixer/mHWE9pD1ZAfpMlN
fLqdyFqw1aQ9J2GAvNQNIr/FTQrtYGzRMoABqPVOyDCvZgSYPHeTU62soO1ewednb0PvdLd2p813
WOIDmfWDMRnh0f3coshImjoTMcnbGIfYSR4SqI1vlLXW3HH5ZlYt++b2LjQNCNjqzH0mCPDYSdfI
T3U1QHloSfmzd6rNMitDWAcc3ZMWFsuxsgK5mmADDsdYtHZGw9IzRK+9PMl8CkJhOeQnmZdgy+DC
eN/IYTgAumhOs3J/hVYs2MgU9VlXAFAXOMfWsCE4RXbW9S5Hl6ci8G/42snrdj0v9Ofipd5Da1U+
Tj/8GpEBrdPwf//tzG1+mICnIQ6Sjk9kgLxPZrWLYy+Vx1Y3QzxiEBgGcK4CjtvFykUbtDT+HOUu
IFcKofgbRrbljWVju7Z1piO7N96etYom/SSKH01FgS1gpnHTiRr7vAClCm+waE1oMFIZI+DFTTKn
BQqVoLIfsDGkq8WxWtSudnPjm9RB1Ys68JFZGUhqKJzWrWiWbaWIE6EVQ+ehyxElNnBw26RsXcjJ
ecxAAIhRdeBYlaZIYGmgM0hivCDCAKQ/OjKvvyPRGsbWuYMFHFR1xPiCgihTIrF1QSPWneD7Xr8E
1DsFGBKBK5v6Rbf5eGvqjj7RxXmZBytNUijWXhBa9a6JZcKyn2snLnw40LqCOzGG8O+2adRv+BkA
kNPKAdIcyEQokZuEe9h5QgDu8K9bOAHSCxPUlV8F/uvS1stTZ/I6i0rpCDRydhmEpRvoJLfdIuQy
8JI6x3bpeYChOWLQtrOw9CED5fGBZwbLf5rEg5jzfsVS4m8lqpQEx1hzQyY/vS2GoX1LtVrWmbCb
NWLc+oifAhTmU15NP3dLWKMqacIFxfvKo567yg2gPxSc4qhRBgaxi2zUKE09K+GDHaw6wVg0tzrY
wCWcxKhE/cRzJYgYNffrcDD2qwPPvqRaWmgK+VIn7pLK+0ENzX4uWwGQxco2XT8FR7AixkTaKLHF
1LQxylW5TqceB/iceVOYpv7yDTWhc3Rhp/MutQiAtro6VItjptDKggaKI6TDZY76mWfo38J2qpxn
mpNHrv1qTIZGyPfAsmXEiOlXhUe748SA2Jdu2b1wk3uQ3UiTOIhkiBEEefq80J3ookOoHBIzIuTF
qZBaOKN4UxTfKxf/D/HWfCVyAlG6Gia5DUzaru0UwycLeNJbUXCyySz4L2EqjUYpG7r8gGQJrELg
oGHuQ63i+dMb9iAABSlUpXXdTU+VCJzVDLBik3HXuYdCx8YP8TB3ERbsQhF1DIR0rTEFOG3bnUaG
S0nYLxDy6Ks1pvQ2RSe1bi0Gf2Q5I5FzwaCmgPR2z2CnF2J6hMwJpEvH2mDSWebqtXK7JUalg6vO
rVg1liC7Uahuy5jnRTWw7XU5BioO5mKKtNXWcVr7cpNTfPW6AUQQGtThD77ViTWROVzRYXUU62Bp
dq1AK+mUKtimfEElPZXiqXWrnxjBNImqqyIJJg4fELSdkaUKstbLjNcKZ6kh5KisjvhCaVyiENma
qhNQ+rhml8pc70rM6GIzoT+t01LiK+bz3ZA18xr1he9hbfM+7rO0QtC1m5pQdUO+SYdi2sH/D5zO
2wbsci/Men/6OQL6j/pGGRpKp/F21LfHtc7mwsHYcnTuQCQu8qgYWwccTTX+7gD03zp2OcDkGgBr
FhY+Y7fazFiYJO+6FRe0+UG54XtfTPQWaVTFbvRAXYqUFJhUFeXkwTLHt5Bti7mOXwME7is4GdEZ
s7NOAs3Ms6aOnJrWdggvBC8RnUNf/WCGOrte+BQOOIxWjVpY7FUKgGGOHRFZfZ27sppu/MF6q1qB
Sl/GhYYWs0N5+KLGxQHRqQ/KH4XdtHNika62E40e+xcELe2SVDmZ90HJCtjquO73bhLNLvMa/WvC
iGsMXTiR3HgDXH6CHEUlkEp6w8aW43uGXQ4a/ZsC8ck3AcKebiCQhkGKj8GZEzfYI4eYY+C9zws/
WzcTrerEzppxY48jqh3MqMrtYIkyKUaRbxFmt3wfcyN1VDVDn6iWqh9z5akXnbv6qPqMr6zKZWtM
ptyQ06686at5ONa2grt8wfgjrbhF4kbCp9er0URguU/rvhmDQ1XW5l4vU5A4mTFr2ubI6cz7GoDl
mIvVMk7oz7E7AaLt4HIpq/oIBC9PvMpw9LPEzqJcTvMPaXnQSzMmCIAxjXUBb530Ox87OykRp7T2
7LJYla4/3dcUWd8t8JLIkwb+WR5p7gkiqiKZ9myVkSB49LJMP3lF46wJ9cub7pdPLfkEDj6iwCGm
HaBS6OyuPcpRSxmW+PwirgC1hgpY5KtjUnw60hMHjwkPt2vSFaXMHEQp0L0ROThH4s7dT4y9mUaL
wdw3FDoTIkn80p7jiXlTHpWZANQBkX51ACTulAcy5S34RovEAJmr+T7ve2AGrmO7CUwOBZSz6Sw3
7mRXiW9LZTY+19lr2jswEegc4a9mVVsHzbBuQtrQ5nseMPneVKRYQCVz0hf0PiIGK4huHa/PIekZ
6sSAFoB+aOEGQ2c+6ajz/dNkXuaJw9EQoQyFj2OAu4ene9GHjimXGx+hwL+L3LKiVsxWMsMkJo8a
UupbYdjyQInOv/t+s6wXf9Es5EpX8HvDCBO7RCGPPQR4e2Pnb/7SiLUOnOqPlKPYAWKSz0zaDjx0
LcA2U4uA68lRr13R4Psw7fiusO6eO8z4bUQBiGkT5KgQJiW820AV9k3NB1BfpnF8J5oIiN2qbmUV
uD9QUZCnApz+pH5TyKgLRzj2QetZm4qiS62X41DlaPgKnIKxLMDXWVeWnY/QUnsoylJCSAJvJWlh
Dl93T4FEOR1Kj2FMUgR94yROTqZVPmKAEizelEzo+nbSQAAWitIKfnu5Wz9WE6QeMK+a+oelbeYR
LbjpkBPFJbJe8txsJkr8qEWs7V0tkBQS1YAAfnlIFKe7yUgCHl0/JgYdBAa9FiTJkPMjpBsAlgeP
FlAc67grawy8wNAJIiBZ2f3C0fkWiEQ8TBhFvAnfd568nlc3KJqmh8ozFUxxRR1PDcYU/rjAjmca
2Hry0U8rvJ+7pqF1gnO9inzHzu57k6o7T6kbt2v/5IhoOPYOLKUGMWMSjvT59YBOJSSG14lu8ZWG
yLURsWMX9F1hyL/t03y4XXAwxo6Y6jXg4HaVZSrYm2JBkw1TusTSBP5ctjMC13Hbd6y28o7WgVr1
qaPumFqKLSAd745h+BENsszjvm+BHbBhAkYudZpgYmQ2poBSQaEp/QYFb3XrEJ8fAxtxCRjzwMkO
LyixJR5bPy8qHgxoEKPdjIdhZPzetjP+jt663XT1MI1gpShYUskU2JTNUnavKCtXpxn0DF6HgAaW
oQfBRNQDbptiQEN1USXEwrdZTkCgWld0N7QFHI50MNrG0AWmG3zT5b51h2zV246LPRmZz7AzlQNK
+saD11ICl/7xCNQD8mjjhBJ98c7DQA/zJZy6cw/MnOe2PmL8IUOVTeUbQfWqotmp6p+NaN5NlXZr
UeRu0pb4gj5nzl2gtp1b/AtP9JXn1xQhu6DO1A1xViAZHEpL+2gd068RVc/t/Xmd2nUO5sbeBWxY
Q8CEHgGgfSWePv8VF/h/f4lu/7Ajh5Gi3wx6sy9g2pCHVu23YFAx/z0X5ponwQUCo3t6gv/8DbOA
/dXObN7PAt3QPXbcz+/9goLZdc+YkWgpBPU1Mv/6ckL+gUAbWubRaUBaVMh1LfqdLpEgxea1DbIY
zd3tAE6d1V3hTl76Xad//+d3wXF5webmgABdPw/eYwcy9+c/7NJLOSNl1hmSxwX0OXteYWLSh9L6
7YLn//nFL323Z5RMYGRiwkYKQbGBYo0OkeUIrNtH9aVoROaeG/13Fg4GlRXZfjYCLeWmmDvAl9eM
2C7d/hnxWSJhiUwYHu8XTPp4xtIYXekK3iMyJKS5Fvxy4a+cO/2bgC4dyfJsD64jap0jsbtNCkOR
wlmubB8XPp5zg/8sGLjES1V7wboo47+bbIg/f8GXrnxGeAbuCvuMeQp2pKzXrS0Soocru9HHSjX3
3Ie0ZYgRnDPn1A31R7AP/4wZd8JB12iF2QDPN39+sZbs2jq49BbO1jftRszxUtieuvTNye4Y9aOx
fGgH6wqh99KTOv37Pwt4QlcC8+CB7zHhmG6yvg32tPeLr20PztkqloNqQQTsoaaZy52Q/m0FQOtr
r/hsDWtQ0QpMs4Kds/gnr/rEarwvRcsx99yL1KDFRXQ5+PKtD5IJtdVmxLQnIaK++/zmL+xu5/6W
FaKSuMJMfC+b7mgXaBQgDP1TEP72+fUvKI3OXS2HoHF0OuoanHOTwyGmtW8zciopXJ/aa6/q5L3E
HOG+XTr/ZmlVM31tZz13OXUzOs6LC1GJbySUosw6KhQekVCnPpgP9MrL/9j5iLnnXppjhkqMB9BL
g+C6zkFGYVV/C0Idakr9U9fdnnLnMW3lpqdLcWVT+avI+ID5zk9r9J+1ktm0YZYNc/7A0/bRokF1
a8DrW2JA/4Bl/KxLEExfrypLOrDkCYrYYV6+QqpbGirGrWi0NN+Ug1ag0aTlau4KeQsyo7PGpJvD
tQ4eUlGaA0EKLYRBvQO8L0OnrIZyk0+jhs0PN8sNm7ryxa7aadMFcE0sFl/f0EWLuxEGe2s+0fEw
+pN+RNYFuophqjiAk0YmU4GPOMHt1k+FlIjvA1wKZyjdNSgMWgymD8QrzT0fqiByAp2tUu266yD1
PaSmotUNQF0sim+p3T+Dfm2ta0HtXzXQtQ3mndW6Gwa5ldw7MY19tqcQaezn1F3i3lYmMqJkRxPI
Kimt0V7XGbx1xMJL0IMWjNcDy8FUVU36xqTgW+fjqYqsKveudPm8ansHrZL2Jw+9mxHtWmivXHmO
sQ8gnJJrh8aFRXlu2z4Dq2MYxfg7EPNP8CCFMZA7XXGhuLDP2mf7bG3PoAhAYLzzUKRDz5nl12TM
F9b6uVW7YxxrKUvu72g33HXpKGMntZ6WORsjgkq2n9pk4uWWgsz9+eZy6aec7byOKAsy2ijNkMNu
VjDjlXsoPtiVouDCWzhPwfBzu8RIyAp2NgbUvp8nrvOAXfjK/nTh3s+NZmeSzX6vFuxPAJu3QQ3q
Vj9zd/P5k7l072fH3SBN5Q8OziR/lqHBqLcFLB4AZ/za5c8evGV1nQeH/GUP3u/dsmjQmckUGuZe
Ua1fuv0zHdFMMxtDf9w+Qu+jJk3jqj0W5ZcChLBln1WtZAQuX0qsgBSDcLoZCw/DKXPl0dC/n/sH
m/O5n2wqFlJWrE13C8IoEXVhy1tY/68CzPP3XlPP0TJwF5wfy46ngP8q6q7+qWr8f0tWaNqVsZ/5
kNuxzk/YHuLMqgR8v2zVFFkFrkJXPFcSY1tiVcMBQzSwPpvMuPeBDVJt7xbeLaaB45rnE12ndOpi
m+RmC+NT0BPLoQALDWfgE8lSf4VGDNZpZPoBp+1Cgr40q7uK+9XKb2X1FriF2gEbRrJM0fJHHWB/
a/3AXmGwhX4eNPtbDxtVFo2TrvYcfswgzxEPR6xsQmHPeZhysaylNcl9ulCw7q3MJFNJrZ07g5gA
2DQAHKz5D0B48w+nrppdw3T77hZTCyLE5L7mBXWfR2tSt5pMy9Gts+U0AHAE8PJqWQWMVs906Kaj
QlozpPW1hEiI6hdZefbrHND2aBmJ8QT4suUBoUvOThYjBxxT0B9pU41vPudLE6cDoRFfWLOGBZfz
4GHkuQONeHhgy8xv6sUFG9/4zNpI1RYbd5z1t961/AMJHIpJmQCtlFFwW7DACkB4HCzxzikTUZoK
8hYDIl9HdFiAn/UEeZu7n2RPQV/HMDDUlnbCvGCQXrgaEItE3iqkAtajXdJuP7KCf7ecqf9J81Sv
YNk0H4pUgN8MOfWBlyNIQpA9bSFZAcxHQWEacvqMNEoHrAWf54fKk9h887YPbViyP1mdW0ZTNdrk
6teOiuOjj/1spUJtVQ90pCh+He3s4bA4PYOhlj8tcLACN21o+IZgjH1bLGidedNPMWRHgOIgMbkR
KdcJ8NsvhXAy1Hb/rYrSGRnSE1HBbrQOs5FHElgHJAzFn+95F/qf8xyYeTb4iwEJdq78AUlCZDJw
gN1jra7uHKfd86NneVbVVS746gB6fGSE6J2LviKsawyyBvsdMqU5XJgeQ1DSkA8zTo9wvX3RQTlF
hXfNuOWvVdT/3wA9d9FcPIMBZjPqfYYg113b6OHYL7P56bNsiFCV/CZi4DHL0Cjb3M2StBnBBXMX
CLiYkOaQyRR0yLLHUZl1/MpR9vFBSf9aU/5T69aN29uL7WtoSlVis2VXj8OV+uHjY4ays4MgRYkO
KiAKFmd5cbN5p6ZX1fCvGH5j+Z+qpH/uW7pgP2vWlXvTYIQKlHY1gWSSusxefeWDxP7y3z/QZfbI
wcEye7B+Yq3/uMsYK+9Xr/Iri/vC4zm3RANXRbYoguy9xdw7M1SIDrHAQrTElcd/utEPPre/Ob//
PKGxctSASt7sc5gd37fMziAQ4GCrU8iQks6uMJvAaAYuTgqZ358/tI8VyvTcJc1kmAijMyz2JAPj
J1hEPNRyPY7Tq9dmKQD+7tfX/tDpc/7nx1W8RduF0I69FdxoCJOgWAqtFPDhAmlnml/ZlC49wrM6
TyGpi9ZTUO6zCjP7EKPC9GUEQRxj5WqkB5A61CEltv2GyRz/UnGGEeJ/f1nmEVIOaWr2tV3uKqEx
X3rM9DUL40sf3dmBAlawPYtgXPYuGCWgfm3tFPRwal/xCbl0+bMlb5WYoM+j7+2arIpFBxryFNNr
gacXtqpz77RZVMGMLCYP3vjyHpLWo9sX288/p7/+cR8slnPjNCiqob8AdxFPXd9mIj+CMgrAxlpT
4yT+FDxO7QAkoEfV1Vt8PcjpyhP7+Nyj5AzBRNU5sNETy75VLbAGCNO3i/TANS1sBt2lKYsrS/Pv
B/TRTzw7/zATXGhpDPrHubbX6WKN22G2GsTH1t9SIerjmHYKEdSGbUDZbsLW9q3jBF4emnplrvU2
F5/06dP5Z+Uyf2oh1PbNXhNzaHs4MTQd1le6EjVJX2ELxtGSwARuWgRY3axMt5Ojxyt40oUFTc62
DSMGSJVnbOodBK6l/maTANI4tZvHn7K8nYprPoIX1gE52zggSZlm2VQLMr5VA2LwtESDTimk+fXX
tolzpzbwWWe+jHDK4Pr7TH43AE4861oi76XbP9sl5AC+1ph3PtT1z54L9Qd1wjq9FoV9aR2fbRKE
lmKsMunv5tTc2VOwdRr5pfcLVsd/Py7YDwEdlp7aL/CxQ2TUlBvA0R2NAmGan/6Qku+sseady5b+
WmH58ZlHgrNCgdcBwiIyOEktdhmO5HtpvgXjuzX88oo/n+9OH78OEpztEd7MGlCHwDKToEsdGwsK
MgsYOEcbdqXY+fiVkHPHNt+BmsSFGmhPBvsbCnGISObvn9/8X5P6/9930LT9950QbDus7vGlEnhW
xBA3ahC++iFifP4jPFC0rGIkka8JGkniVmupB3rvozHfOeA73EA7+KJBQ9yOIL28SYzaQzMqCEnJ
IhMI7+aXQRVBgjkf2ShY+IQBDL2vhddcevJn+wWj6GqXGZ9q7SyPsC3c8zIAJS+7Fvdz6fpn+4Tt
wfCwU/OyH2Rm4EYxJoQEiAqDrOfzp/93XPXR0z8rJ8ZOenC9rA2iwjrrez3lvw0v5weQHD3Yc/Xy
vTWmXrvCv2HcN7Gu+/Kg/X6G8IQEbw3CRcFO9gi8DStxl0L39x36W7B37XS+UW46/GihyoANgIE0
n855NAy2DalU9QtcyzJZqqaKJiEhkzGGfmOyEpE3GfMuUXesBah293AD6JIBHJ2tO2M620NWGXXB
NGwaZpo9oe7PrAfFxGnSdpMGJfAYcACnPXiA+QAjAlyaMRuM8cBv71ze7nJIQR3Vkrt6gAmMsavy
Rzt3RoDSiawsB/Y5UcdkoK8cq5fe4NlWGVRMtb7bt3tF3jQBPagd416/f/72Li3Ls51yFqZPa6sd
9naHkDL8WlDb4NjyNR9vcu6Bp4KmCODT6O4UXqaLULfAsr525+cWeJ4vwA7KM7a3YMOyShco29yh
uJb78dfH/IOv+tzvzk0XQglQ7z2kCTFQkjDvaTx1j0IReCL4IVRJW8WXXUCxXYhq3pTyYTQmKaGo
aod5bQxEmlCX5E6fmIAfM0usxQIcDAddjwGMc423ceENnvvmFU4HSMoob2c1Thsad4H4svpSCQCc
578baw8vDg1CmNmrZgwnCnM3+ez0+trOgat89IjPtr4JJoZlB4frHUql4kbyrIFGiIldOtTzNdO+
C4vHP9v+clCnYSgweDshNmq5h9q1tn9+vnQunMr+2b5XBNIpy9Ol+1FGqYL4o4T3wggrje9NcM2J
9NL9ny1+BRv2mWni7mjZHL2p+jbMdK0qb/35b7j08Zwtf495cNHgDVrBFoBYN0BjukwvX7r2ufPd
DOiwRZ1n9hRmUTn50VVXmEoXHvy5zV3FCWzQOiP3LSdxVdQbhAyFJHggY4kRYXZlzHbhyXunv/5P
F+Fhbi8VjAj2J6a3T1/m8h3By58/Gvp3G/ng2z93uMOmaxzqD/OeWZB9dsQdNlBXKgjoIVmyYqcE
5QSo96LniErKYruopk01w/Yo4Eu+t4stfKzZus+6djtM0IsFkMm7kbRPcBLIvCRUqZUBRYBuCCJw
u5t06MIYC15PDS+gJFRBuVaQv72lZHhVOXh90HiYJCPtsCLwC4oD31IrHJ/+rev2FMgKBhJAdoaq
ew2ctI48zqoxhqaW6UMzl7AfADGtS+AY4jwKSB5iBoVxCHppdRidsthXhVdubPDyk77n6l1kXvlj
zuHe6TlDmUAPUOLcFgwT2UE/QrXvwLMjTZGp3cM46t7QDJwDr63BOpZOVu9nS7jbluTOGq542aOC
F9O2VDSF99HswcIj13Eq6mZbSRiWdIUDAxMEpUZynuSGlnBRtgsBPSAojAiu56NcT7Xk6xZyowbe
++D1oh1hwQRzkHSE3KqG7Fk50Ie1ttXuM5uNT1BLQskJLhaGLGnpbizHeC9WEPhJqiYDayVmkqCB
RtBr3OkRLs71imeen/T2DNkbKPsl3Jt0x+/KibpwfymdGz4XHvKxRb0R/mw/p2yBKNszIyinFq30
z6rWCxzjF1jGkLq8yaFzTAY11re0KZvV1ECsLp1u3NRzysMOuxN8MkfWYHozaHibdeBxc5/ZSdbL
8giBmbiB61n7B45pGIu0wyJgKIZE8z7xPLfdVNoLdgz2Ane938O/qgpGoNg8H7OEesbOktqAb49A
oDGy0M6/9GqwcJ+cyLAZodG+sVgAlnnV1mUOaQnE1/mMaLrGWPkK3Oa/LQB41RKyURsavTXt+jmh
rtM9Vg1zfjmdIUmVpgou3q7fnsQVQfE85FDnhL3y7fsuGNGPAmGARK1aFvW4BGaEysBA4QCjL4mv
NO68R4vjrLUDi/+ae9k/VBMtVqRqu29lWjxhhGHWrDeNs3XzGUIXP8dEfVmmaMzqcSNa9bIwd3Fh
BTdC5G0RVUO7CNJc1A+p7RwyAgceIW1VxFxk8mvGxMQ7O1s4MDRErYHtVNqWjNrFX1c2e3ZOwTGf
70CXdrezcwWuSZhIwm9vz+A5LTVag2wYkpSBWP75HzhhPh9tcGcnC3QwTPLCcnYdeDWwbpuHHbzJ
YJbheVBkpnl6BVe7cIKdE4drbdw+W1QJH0OZ/YSUDZGEfe6xKzXKpcuftd4FhByQhVBYK3LBkBVT
NltYdrP4Sw/pnC9sOb4x4Jw7O/h4wKIjylACMXrU8/84O5MdSXE1Cj8REtjYwBaIISNyHqqyemPV
yGQmm8Hw9PdEr6q5SSDlplvKbkEAHn+fcz574+evfOalWDidKEjRBXNPiIAgKPS1wV2+te1eu/bl
739NkDgclyPxC4TmQin+OEEE+9tYwo6HIGUba/yPi2m2t7gFSYzJmxzyHz0hZio3/jvc1xjTnPRY
ONYDBNwHyfUnlxWXJvDX8wQ53EadCzV8xt5hEYgUDurcDGu6FnaNSu+uf/KVBrWMiIX1k6Xz1KJu
VyGXor4kAHe16b5fv/rKC+OLZ0CiKYpPcCGfCZvHc++k8J6mEMxV0KXvXHSOsJm7KfSCUm3kM6/0
c75YYFOv9jxWclRT2/62cmBjDBz9c/T1jZafgggT5E3898vAEtUJCyEP5xTpxl8YGacX3dQW/EY5
29E0tTaWfCtaQHsptsY8i1I1SPBn5vmwjsLGuVOeRyOVOQhXy+WYvQW5F5xrARcSFB/JblBqC0y6
0jL4YsSsHATVjT6EiASZQc14MYQGOG+63jAu5ckPhuOlBJsk0i2VkZjPhV+HQs1dPNrqlx2IaPBx
S6w285Hcwf3/+/oNL130oxsuBs46hRLCUMg3KQDiR4ePRyvAehT43najJ33c8vgSe1f6ja/8BkuU
0bw5SHyrwcUMmue++9Tgw5fIO87ztBB9Bb0AQi9QAujpTiInDS66nISwzsgflqLqZib+MG98pY9f
Gl+S8GQOlXOufGAt/HuX3LmdjqDH35gLVt7XkoNXT9q4lsH45tjqq6+amyQF1rTN30p33OhAa7//
cuu/hlAG9p0/SmjiCjFEo+uec9Z80WX6SU0wudz3r+tPpGQEqy/vFGjUdZG6y6evLM3UKzzykx11
SAz+5MtaDKRwSDcBfFnIKkHJvcZ2p/RUyNwq9sbX6x3k410sVAP/fZbcShvDSnQQ46JmUI5haQ/I
lntvtBXiP260qLW7LIZOxpDGV1YO8tqd+geUYXc6KNt9YI/vfdHD3Uv7/fXHWfv0iwUlxENNP6UJ
PfvYUoXKKpEM15aRb9kbU9vaDRbDozsVEHRaOMZEkfW1QOpgC8sh25j7V/rGUuvhTiP3Ghufm8Kh
IgcSjv73hN0O1tZyeOXXL7UevRN0JpcaVruE3dgJ0g6mBpjITHy9/vrXHmBRrZittAB9Ba9/LjM3
CtqhvUOEPpKr6lofSlt/CtpK+FLyAQQwbNQY8k4+fUfAWqRr0GF1dqDW7+sPsvaiLn//q4uPrR5T
neXzeUyhfEVa4s8gYe95vlV6WXtRi44tsAUckoQEJ/wjrMHxs4Y/pUp39bzxAP/OD/8/8/F//XV/
PQEsuWy2iyk/cyjKn1GXbh9h7kHgREroEYWr5sRHJDHNEGDBs9lmBRxpLNtlOLCIkWtpHZTls4Nq
JTukXsFvpcCpguXoLPKpgzTuAfrEcM4TGI+rxDmiSABxSguOwawsHWdua+4nM/XHsk+Cr5ihCELP
dPo5/QVfIs6mfNKQj86gA6TFDFGl+lZkVO0Q/b273gBWPtDyAL2hCHtTlyVsn8qvYjAPEkvkuUuQ
cVm5W2XhlWFxeXpuWUlRzGkFkUpwn5MRKZ9TWNj3Tv8wZZ+rrSJE+r8tucz9gOuek3NTIFW6U4g8
NQn5cv0tfQx2JnyJOYORAS4JBl4MhU7tqKgu4sLtsbbTHZuO5VQMz2LK1JtEfhWymqEnnXXbPMJC
0/ye2ibZw/GHlEDs0RGs7KAWGY5O4yG6KkVkgNMnxzFxvGbfuiBgpZ2HRNzrP3ytfy/eipsUHbzO
I/gbNPhTe0MaYwsB4i/bqAesXX8xD1FdJ8E8CEggXdoeStSpdjbCjo6UWmJjTl27xWImQmLHbJjD
oC7wrX3aXULds+QdhLM+vv6O1lrnQmNQTNlYVBw3QNJxf5xwMHmfKPdtkHkftgkGhwohvZ+bVpey
JFRu5ZDMmJjG+S51f2DdjoynLZHK2oMsZiVsRxF3Jbr83CjEopEpDQOKZLPgLMU/abLVmS9D9wcD
7pLqOOBN+YPG5I1P7kfCL85dzrasWisf2158bGGPuT8g+fg8wHXlDEDBIUBFbqwBP96us6WYZGaA
MiNGKT93fuf+Y9dy+KfyR+uNDoq1e6SDygopxlX706YTROPXW9fHAyzzFz2kHBUGAReL6GZsIznT
JMYwcoD96T4rsufr9/j4kzB/8dZmRjBg21CGKuI5sFQONRIvtsBqH38StjxYwrCktIDX8gSWBIlS
v9khISDb5Q6K3td//todFptXh/cObVTDT10wxP3U3PBiihGKs6HIW7v8olswnCtblXarc9JRYBOQ
+j1XO9Z/7upLtZBsuokQbI1hnJyRmvtLOshxUC+fejNLoVBBsY4dOvhZqWdOifDeZdHf2OmWHHal
bS5VQjatTelJ5p2I99JXX0F33A3IbCpRrrj++1ca5lIqBNtkWVSDM53p2OMQBnnRdIAP4PrFV75r
cLnpXyu/0Q9SjwFMdEo50o+Y/2X07AwdWG4Y2tbezmLLODRihtwFb8fKB1RSnrxeIJvvj6w3eu3a
9cl/fz/PkdIECMF8RrqqQIo5lS8zf6isauPlfzwdsGAx8mSal5UFt9zJqwbkhRrv1tI+BD22vEfu
14soy42i5NqHWAw/akrh37JqiKry0o5Y4R2oM1agEG2pPFea0VLXgjyUNqcIaz33ZRKWxSM8HJ9r
Q0tZCyHw6GqKbW5CGIl0MN80DkYI4H4/926WwhbEkmY5TkyQs4GB4rU0Tho1DZ+ORnbN/lP9YClJ
YTkCE/Lp8vqZvgc753uTy+/IYN+4/EozWqpSqjGdFYq+07nr/OA4j7SOe0uSME21OUF5hfQ6pn5c
f5SVLuEvujSYGiUFpWY+B9WDk9jQnd36iHlScquktdJUlwIVUIs0QF+XEc+twzKto873gbvZWhut
XX7RpUVatTx3II0knRdp+Eg7BiXkvFVeWrn8UsYgumHwhB5g20VtDom+rMIOA/K61EOy0fUvsNLV
lmdAWdsHyew61RmgVpzU73OY7j535cW3ncAanyHugDZ8aEXodxTUGmtrrF772YuxWsIg6SEftDoj
FxHxhG9W//P6r15ZMy6PhouMSXAYMqxN7O4SH35vwIkDGmFAUNYUU1GSCGf4x+s3W/u+ixEbfKMk
awrZnpPMOCgmQQUBzJYV29rdqLytiHfZEgLooM7jsBoyoRExwXteemmYZVqEFTyVLyro2BGhh/m5
SnDin5iUnuqRq33fAEOb8ASyXFEN+9G3OSBGSePfcBSEY8kI3LIiTRuknqfVO0YGAhYUck+xMkpi
Pcjg9fobWvnOyxPWXgA2Tt2hvWBrwUJoaLrDUUsXfe7ql+/y14oC6YgZ2iVrz7CBR37T/pNb7vv1
S6982uVR4Rj4Q2rnlJ0A9Nu7BEzCefzlIpf+c5dftH+IcRsEsuNom9ZDhwENWiDg/OJZb03BKyPz
8uCfSTVBmwiXRwp9NjJksUwPQRAI3T7dePlrb2ixC+iggekApoEB0KY/rQbaIk2YFSscE++uv6SV
A0e2FACA8dbCI+5iKkPdM8qrHPn3OKfZQ1IokaIeIBDSGuUuGMvslDiTg4BlUEWv33ztBS6nhs6q
htb00xkmXikQ7e1+1XUTTeLb566/GDvgg0G+UdO158Gg0OkgtzhmqqkQE9L6e68pNlYDa4+xWOtx
ux1U2kFoUiD215OhKJLYLm6zutmYgFaawfLotJuHDFzCDntZoUNV3WPFnWdb0//K8LEMrmKB1WlZ
QESRoZg+wYWUC73RA1cmCnZZPv01dvgjM2CLFTW+L+GIyIQHvnd4k4eWxecjHA7I8Q6EeR66Yt6w
zK49zeUb/XXLFvKPzFdBcModTzzaXKQ7pxiDjQdaWfexywf66+q0F71FdC5OgYEun9BYsBckNiFb
FKyzecsRv/YMl7//dReBfFR7ppDMzC1oX5AhIupIk429+drFF6MiVSDeAPvlYiR5cq3g92z5v673
trWXs+jNgYNADAl+27lk1IJvkR+xr7UjRE8hRFnop5J/zlzFlpFWQVZmmK/nBrXz4S6n/c1o+Rt9
ee31LPqytEfqBnlTQ9+KuFitiAAbo4ivv6GVfrxMsurbFsjDCnJzMOo4JD0Bm+54XekpLC355/o9
VgajZWiVDrC1QqCHODnYVtGijQEZCQFFCJOtiMm1Oyx6NS+qqu4ayzmnHL6ZnEZdRk4+BKJe/uP6
M3wsFWHLbKoUxZaZGYPEcTVAC6ndEoPSaEfVhLACJh3QlOyfoAv8EN3nbCJsmdRjTR0HaFmUZ2sW
aRCZTGmEKI6l+cyndzx3MRXV/jAklZ2oU19f1C9YXXoIwwPEbytF7MOvghssGu4kO6065ransZp3
bvDFUXVEk4c5+HL9m3zYdh1vGUmTznVvKNBnpyG7LW1sFPOfEIdvrHM+7HW4+GKdUxrPaSF1VyeA
ear7zgKDLUd1fuPdfzgN4eqLBosIr7mQ4zicDFhXCXnPHCtKfCfsvL0r9tjabWwk1p7i8mn+GrcD
H2HPpSmHUw16RISwL33OsSbfX/8Aa1dfzD0ph+uszwOARMtBP4C34Z6QD761WF5pPstIL3sAlI4Y
4Kh9G35wS4GA0LbgOM8tYgf8LRvpWiNaTD5wJw2pnKfmlCf0WLNZRoCMSEj6zc/rL+nDkQOfejEH
cc/lnGIXd6oJAuymrEWMQUU9uas0zX7A68Mjv21+qBFRdrRJhy2TzFoTW3RvWnHkLpcJ1Ns1KIq5
7H8GXQPE2VzDZ8VRnEaUNoYzy//UtgwPuujuo/Ad8OFAZQ9sOCOS2u92zUjqjQrdSltbCs9chCRJ
OUz5aaAleItpW980Teofr3+ktasvevswIFVHI5v7VHtZsmuROPDAArfcUIB9vKNxYCD6bzd0/W7w
kiH3bqgyv0AuM6FfsUeQ7p4dhESBm9XeiG68AyjnF/ayW3L2D1c/uOui86MiIK0A9MyTYGcJoA3X
SOGlD2Q2RxAEw+tvbqX//J/6jKcdyGssR4AQTR9MjnQQ0IsAnk59vRXhs3aPy1f7axRLmtYZbW40
CAtvRuwRuRcGbfnJB1gMADCpAs1DreZsSDIfGoLojCRzqzvFC7Jxi7XWtRgCiqruB6ZBiED0651O
+E3g0Y3NBfn3WPT/DnrxlZf9XLklLCplcKogfrCgYi3pAxUwK4VDKftHBMCoqMlnHsGyUR8SF7Ez
KAd0CvESSRe7XKZjqAB4PpRZR775dkv7u2luUDjobaXaI6TH5fOI5awdTSQvfyE8slYhByz0nhIo
cUAvBuBdlEqdHYh7LocvHdDyvp+dNQOZbW6RJj4JO4mMAA6CgytlYEYg7oMu+bSv5lw/2qLPz0Np
Z3eStd6JOkUD/QU9yFaxp7IQWVT2xHylNgv200gxH2fUee0Ujv7tGZ5S4TJk+7vjmL7maebeaaNc
5GoQEASckr+MwJBGTlB9D7JE/GAa3EttA1RgU9s+zNxyfoEXan01Q0O/c2Sc7TOrcMe9xax0B7iE
/+wQxer7ihUG1ILG9Bcgm3NvW3W9r+BpdqKus7A2L7J8IsjB8eUtS2zPj5Ka9YDwiZG/ZYnlINbM
Al1xDhJy12JKiDEya3i7oDwMCy4LesYZbnOpadBdrer6nqW5AsY6cE8M+Z8PYiLDnQCXbCcmGIfG
ZmJ3g/GDJ/AQ+A2g5OW5K8CwEn3CXluk1u0QMFKcEUZHDxNS3f5BeFxZ4gQLwUNNgbpfzlp5k8la
70Uuqp/lMNq7PgCnwEM0wY0DNd5hQEDAwZtJeqTQ6/3wXQuotZQlO+kgeXQHnDaigQcojSnCDL4y
0dXv2FVBBWWrAW5vg9z/s+5G+HutDi4yghNA/K/CQb09e/Q55F/A9AINnvMLJIY1Fc9ARJiAbawr
ND74Dfeu1NYBcT8jnHKwzdRciAPRM9aUADbeOB0g80U7TrcKvvpzw5P0HjTr/IhME4DM3caN7ZrC
xImNzvjFB4YULCNinhI1+/tRcNgkDaHeXmWshaMJLqsY6a/puSjdIqqBIw+zpIJPgNt8N2DnuEd5
MIk81gKZpAaA7MDEJmB79CKGS8uLrL5wHqw2SXa1pQCMsVPzTQOrBAhJqm4NIFynhgrnJs/qUUXK
gXk9nSkfADr2uj3ng9kzVLC/abCJ4qal+txoTyF4tw5+B0XR3KNmNKYo2SJvCbPsqMFPNIC8RaYB
4i6swBSDFX5OZBMy48o9AWAejkc+f50pKNIC0WAvA0K178EpAIqLT+W5wPZmPAXQ1FiYJMpuV2Wp
faNrUoLXA113A4PJgTRp/cInCSYRSAQRFpXFfrSG/AUZXhI5thxozDR5TtAJ4Zf1PTDDCgckaGaB
npP84Zx72HgPlhcD5zbFEtwI0MuEh8j+GfgYA+JT2eVVbJQDbV45gg/NJz+5cWjv/86om9jnpjHc
B9/Ip4fURjRnEExJDN6N74I3QxwBLrexYaZi7U8HMq/YBw4E4JCs2mUFMCjQVfX7S9cC2VYFUKkj
F8ttwGSrf0w5ZLlmMBl4zq6C4ZO3qMvV6W8BHMW33A7m13TO62PpNuNvw7V9x31JfpQI3YTfsq7A
9EPKadqX84OEbiiaaNsgS8gJ7rI8zQ9J4Ov9LOYWO9IUdFrg6U13By2nE45Mk6NgPsKOCym8vdM2
tgypAcYDILSm/UGAQuQ3Fv4FqGxgcDif5AOYA9lIirsO5j4gxeYRqjVgzTr3TD0cDm2silbm3f/T
EPWTU1te35752I2hXfkmBnAWJJ1SpodPLR+WykmlPDdPu7o9F3Wyh0rj3HjTGQFfn9uhLHWTHk28
YIBUFOGUgkIayg7uAOfP9d++skFZ6iUZLRgGcdGcffs1Q7sC4S/uTAaUWfW5hcNSLUkRd6Y8mbRn
D7DtLgjuAuZvFN1Wvu0yJTAJSgSe5ZM4MQ0ODBwQHbSeHJ9h09S18nqW8nFU7EVnqkqgZGIObit+
DDD5RmDV/RRSbSUPrSytlhJy4A3AohK9PoPU/Oi7APxMZuMNrSyfl0GBLtJjrdot27MaoulOgfiR
x1g6e8PuevNZ++mL5XlX5pY1N2B7mKb8Scgft+Av16+88m2XcYDuYFe2Htz2XLEsrPs8Sm2Y1K2t
jd7ah7080N/LcbskPmYWtEpJnwo9H1lW7oWevtMm2VjWrr2bxaJcpSApj65oz1b3zrJXr/px/c2s
XXexEq+noNRIkG3PTTs/mcB8cbrk+fql197KYh0+jKijOkjVOCvYu4l/K9PyJpD3zThttJe1r7rY
X3d1gfgsEO7PWCbn/mvpHQx7vP7bV17LMuJP9U3KQKFvzwH5U7UvZMuHvPJOljraGnOUTqxcnUfv
BQWBPTLI4roTBwZ58Od++WJnjQnesorRac89Nu0hcv5J2OfFRivk/0ozP9hcLYWuqm/HpAeH66YT
g7WHYTD5YmTtH+Ftz/ejkxQ73RADWllaO9HM8vQpr4ENhsCzAKMKefcgaQWVOfut6B4teF32yEpy
HgaeeN8QOyu/U0AV7go4tV7nJi1BRkRhuRlMelei1Hufmb7ewfI/H6hW82kgit5lnp6TkEIfRsK5
qhqkCPSD83uqLeRM5NafMhunHw2MgHFXgGcf28Yfa/gaXRccPO4Djst7hFrncCJd1ll+72G/K6ub
OavGm66lREbN7Jj7NCW5H5lANfhs3BYRIhrnXTV76hAYmu792QXFmHQtxPVI3cO1K+hyXTog7gDK
3BgsBrNLYOTQ0rYARMcOs+cW0iPz2fsxU2luJ2GAGeDIcHeGeWhDJzHQ3YKwjJBpPhZ3OPSYvykP
Ozuc9zc8bIayPKYDUsgOONqk/yAwHGnMqPubvcxabEGCLLdD0UiNGIdE3KdTFhzyycmfZ0Q4x47f
FVYYeHl6p9FXL1i6EshHnJn/g8RWoL466R3zFDTHhLVgDfvp8JOBW7wHoNRB3czI1wkrztiZkwAg
54mesK2mPx1q5ecgGJFMAVZy3KqEw72cV+5epq3EPrYbERDueDOywS2RRNJrpiid6t8Z9sDfJ2Sn
nSCJcZ9LbjdHlgZuZFsk+5ZzyEqIsrwv8KuPIL3qrIslnihmZYZ1tTdAgIu/hhUiOUGl7dmh8BLv
hYHKgYVO1hz9ysA5PzqWD/hq66bfe4ScXeZf/70lOvXDtOFIXrSGarh3RV4dAGfFWa4akXiO+PZ7
kdXiCISad9NMyESOjWAojEqh6Bk/MwcvDERaewdQb1lHTe2N1c5LCsRTKL+ozpg41YkzZp6MSfrd
7BTzvshVC8QE6VQX1oGrvxHHRTxt0angq4cuNYQEnfdLYCr+4AUK063D5D/5bAd/OqSJ/JxQsXxA
GTAvQ+KR5o23lXl1Sht0Nnh2Z7ln1OeIpfdcbHh61YTQgup7VEf0qWeXFjCzCtkONHjsa24jxBw8
kAFe+r0sPGfHFDDCoafoBGL8aO11NTVHexBtXLm5PNHSheSw5sbC/pUWJ+VD2uI6KttXSkFPiV0a
eGCCoTbRqqPndd3tcKEUc8e02FUxc2Bizndl0CJpQ/HLJgNZK9XUYUOOWJTbiiB0hXr2eFBGyaNq
CzeemAJFG/DFd9B4QbRI6sqJh6lGHqqtzfCUI8kGUdlz93TZVjxipJpx4u9McdvloCkjGAUZjG0A
XLovuwpxBCJ/5t7IBuSl8engO5ldR2nit0iEIePeiFnfVY6WN9gR+q8p9v57uNjNr8TFkIOdTB/q
kVu4runAVtZN85b6HvtHVoMbD3U+3JU293bEK6EGtLoE6g3TCnzy0tD2qfQnpAUXFFhUxC0jac5y
OJLvepikcNI1wW7k+iFA4+UJ2Ls5grrAemp7X4LpZyn/ALr9/J3YozwCvUn2gkr3XZVj+QMU4nwn
MeAdisCeX4pUiC/27OU3g4OouioNWINigytvM7BmnwgQovcZgM2PaZ0NcYFQxqMZCnMSNj5vm/Pk
obTT4QiZC9LsyWQdbUjWQNJO+A/fMl04D3P3XRbpHIqM2kk4ty2PEgF2nlc3+W7Sdv2GEztwDnuq
8qiq/eRUYrTeNy617wpSoZXbI3avrjWVu8ZUYp/nNH0rJzHDf8QMvD+GynCy2xFLw39phUhM61Gx
bZHsgzStJjkiEl5FiEh+9Z0eJm8AxTGg24jzcbW4qT03ePRr8BJCGO0UCytftnuFXA1ge3LzqGD9
CbG5nu4DyYu7PLBNGbvGc/ejSxUqLTyFd8rGZxkT99YG6P1VCFu+9hJaOgcEtJgHJHtz7U4eGE8A
KoFy/87p7OSpHLNsX1Yq0AdN6vKrpcEJixg6H5LYXNQlXKkOAmeYPwEd7VG3czU464ocIfkBLb1G
FyBlVUSyFPxYaYjW7MwaDvi6bZhZGYTpDtB7csBaVmZSkJD6YIX3GmjX0CtbiFzHskelc/S+5APG
kyy/lPMrF/mUueu0t/BBDV/HhhusoARSh2qoGSbDk6iGgfZr49rjzunBH/ATix9GrpP3UkzFreP1
6aET9fDcZCWNE9CrjqPhXWwjmj8ExRspJRXRJyRWybPlEkgxPOJPO+4W7l6UwRwVl2inS0XV2YPH
20VDNsrTmBoagTIvDmNAYHioMbZYwfzD0Tz5B04ts6uJxXb4jwIYZihIIH5SaFfKj5nXgzuOtdQD
AqZQq9W2pX6lshqPXaLYF8w/5CyqhiJ7fMAosscJx6tjmXaXCLshcWVyUJK8IpWPRTeafQ2H/S2q
7LByi4FIFOva7jv6h/uufdRn59FRMYJDm+d21ORGZCUwFTaBCtFRUxwIOj3j+OQIuo88YLU0oOW0
7i36rvuIfCL+s0OdL66x4dx5Rd0cUXAcHgJJ22MuBI0qmjYHM2kfPFQy7VXJrPu0sUgkis66x8LU
OSIcaga63OiH1m/EY5bn1gtIvu1blwGW0ZuugiuleUylRCUVfJsYU0N2sN1KX6b1/jYHSndv0CSP
rkY+GnXEEDsC07pyM30rg9b/hqgplcU8NeWtdKrgrht4j41T3u/NZHW/EK8NDF3Cs8fCIexhBkt4
T1A7/9LWdfkdvF0nBC+q2E2IKtuXaUGfYBN1nry8QD7mSPLfExKYgUSX/rnT/JkVbb5rEjc71L6q
b5OJOC/UaaxfgtbyZTAlcMkgcJi9wkhzH2S199BJBzkirtN/B+uW/PF6n5zwwGZnK9HcpLlwn1Es
CA7BPE1vroZnlhvi/hpYNX2D5tzZ+Z0SexxFVciKacgdqHf8ZyW64o4N1fyWoBib4GCtGl7yAfn0
zVB1fzDNIwATWmP5Pc908zRkHNYlfF3yzAsbqtSxBCgu1EWC0mEASpYNtmoj6c4FWH4Mk0FUKBzV
DSBWHtGoezludZ9ir37fqSK4r0qrv50Kl+xg3bTeWoP8mhGClzacIXlFKXDkZVxSrz8h7alHTq1M
PQiPuD/GPRgjb7Bg1mjrdXNTtKWOU82GRxxapGEFHmR+yCwbRU9Jvjg2ADWVQcqtT2v/AMRyGU1a
Ok/VYOQdksjoQUuKmSuv6S0cF6CrV35yn5EJJyTQMRy8zmePBRHFW2KkC7keV8MucUe2C5Q1xJic
6ffBpR5mEA/JeAaF4qMydfA4djaNC2K5KNebetrh/QW/RJp7L6hbm8txTLdjnDi3eQ8rf4h8DXh8
h8B+97MODiWJ8LsgIOTG19y5GWSXEnw8JGqSKkkeiswuVSiVb3C2Ipy4yUwVWw5zn9mIjIMdQTn9
Ies9fh8o276g6sdd1ul+Vws3eahTlt1b3Mr2c957v6yM1iFK2cByY3BwH2xlxS4C1kKIK/NHDwvO
+wHb8t/anmQAFTEI4mBidzdsQq0YkA/4GEWjzF2Cpd6TBB4vrlqreNJWQNw4xaoKY3wHDvAwHahH
+YGIyj9Qd2qfUK5wX0kO5qIs2LzL3aY/TAqHSqYtCdz6zMKy3Umb331j3McMIPeo7Xv+PCH/D7Dr
hGYsdusg35CAfrzP5kv/IQGahCWCgOcuy0hP7zgbDNGYru9X1y6+OGimo2PrFKjPMxcIhKhPlfo1
5BvHzB/vtvnShqZRAJ4sg2t3aIcY+iPqhX4S990Wt/HjMgFfGtHqmtjIggraM5hoJz9NHzyz5e5d
u/Tlff1VU2pVY7tCWagDB/eY9rED2aiFrV348ve/LjzP2g2MBfEZt61TP7O3psw2ikkfFwh5sChS
ZW2LowVkB54Kyz0hK/trIeQtzgpkGEz0tRX5xiOstZlF0cpHcDS8W6k6o0gTQ0kQUX4PlPf1BrnW
aBZlK9RnA+wNERiUYaU5EqicrG917Uezneyu32Ht5y/qVlM9IGUnvYRLVNg/UngBukI9jPaw5Q77
GLHg8KXxrLcAnFcDzik6EZY7bKCKKI3LN/7NixBpieXqtFUQQqP5/3IQX/rQhK2BptRVe5YaMOgm
LLBBYhaGI/kpryceZVHPyiwJaqSXqLPPMEyrHuneJHTIHBZbctKVVutfGsJfHaLT/lj5LSpmwkOc
e02TU5WpY17bfWyPngm9DMWcT335pSetLAvqNSN0Dzn4zNPwIAFUL8qNgPuVZrU0oZV9Z+eTjfJ8
K14qF6fETCOu8VP6dnyHRd+2tW9NjsUvJfQutrKv3EU4jbXFlFwZlJYpyXWqcksCpXPSfr+zsEjX
0Ohff+f/nnx81EYX3a2yBdboqDfe5EqjhIJi9xynphjGMHUG9o+vJP8yBwIZqlKq8n7uqgw7Rjnd
IEGeZzvhQh0hCdFY047WL1PiED+Ffg3hP1BbpHrcCoxYGXiWhnXi5LYpZE9BHEHESBFlGBwm6Cs4
+dTpJV8mIreENDjo952TQNrTbVIA6tVYwHa0mWU2XvbaMyx6a5kQtyz6mp3m2o7q8aZCBrr2KLYg
G2uRtRssOquwGQHNlBJQ1JPQL37J4DGZ2lBaG+9opSEufYQy93wECRv3pDyUMnIqj1lbbkyPKx3U
W8y8XgZn3AxM8SlPn3XdR2PwMOlqY2hZ++GL/jloTT1r5DMGr+EJBuonF5Wu6z1o7dKL6bYsQRdP
elTSktH/Cms5aFBl/LlLLyZb2lNvNE1HTtg3IxQaEI5MOd+vX3vtdS/6vW6R9+HZBHvCfgyR/IGQ
Y7SaT0W/OXxpLBtol2CXj4aCCj6AkHGDUkU2vFRi64Ou/Hy+WBgjCzfTBqHeJ5QKwpKjjTvfNN94
Nytz3tJRBiIoFDWid09Y1oO27CIwai6H14C7p5pVf1SxifBZaTxL52OC6sTk+g4QCOI7NB6RKLcW
3ytDAb+8uL/m7dnLUC9EoPkJ6tpujyOj8hhge/TgDNiFlpko841Bbe1LXB7t7xvNUxFYU+qciO8H
EbxYQ0Sd9N2zgv2nWipf9N1sZFXZkJaccF4aGf+Vz/em3pr/1l7Tovf2SeP1DVfkpJtI8Qu2/j1v
edjW/HND8jIOFe5Ez0fJboJUuApi8EB3lWB7rG3fFM5APvkNFp25rsoSdSp05sQvoy6YEfP1K5jF
xgi30h2W5j3Ucue8/R9nV9Ycp85tfxFVSAIBr/ToxmNiOyd5oeLkBBAgJonp19/VuS/+dJqmql9d
LtEa9pa0tQZoZ59s+T41KGgdpdi7sCzHC9JKBxamwaTwqcIaoYEe0FPZM7yRJtuqTfet/oUL6o2d
MPZeB+WKxg/A84kVzk/JayCSp7T4A9OvTeOt2nQuBMNff59PwdAxqfsWlN272spxNnZ6dgqCrDml
zGveclnSl7SEBHM4ebBNAxZo2FkixXublKjmoA4PaFieQwl6FvZwDwIMuatyqClaQEdv2vNTVohg
cAB964sZ2DCvQVlSNVsbyKWNrnV9X0AKoQj1UHf30BypHkVP8o1fue4XlLH5zhv6aVNQlb7jgKNR
zwTDeAibPFV3zpjnW7gRKzckA9UnYGR7jFAlT9pLfX3E8yPqsbp0jm6VqncOm/mVa9LS+jJSFUl9
iMcTQfGQkwM4me+1VCAjDv9UACW2fbtS71iaGyNREQZ9KPgK1VHbHhtUZwWYDYCRrqzghUzuGlkK
tT7aQ5K6jtwaP5rJ/Vjx7fUEuNS0kaPYPI4+StigxyfwXnfDeU0GYWlEjPOFyrI85qAURGn+A8oQ
Wwcvpcr5dv1XLzVu5KSmHNJEQ7c4iuHUQLNsV3uv3F3T0Fxo3SQi9vMc4E29mE+qj6wx2Fr6PYV8
4/WfThZG3KQgQp5xyjJ/9u8ylsMaS4C8vOdwi9iVHkQo3VzVUVAGKBznPk42Gz9um10Jw8YNhYnq
ow5UsK/TCcxF11q1CLtcS3CM/NUwYO4bMdinOZl/FLkAJ6SxDxbeiFcW8NKInlPzp9RFgfBmlYMU
DKPbXZd9BfNnW3f/Xh/RpQE9f/RT48S146Q6H9dKTx4bxn66Xf3ntqbPn/zUNHQ8Wo9mHT1BsHUT
p89Er43I0o82QtpPpHKsHiMS2+MUQmcRFiFjsLIfLex4jhHUuvc7ONGcj01e9Q6w/xuMjA/ChyiV
AKn8+tAsTakR37q1uXQABzpp6oSdeAALIhzzNSrcQto2+ZpxwYHGhX3QaWo+itnZ1fRX3J7ds/jO
ylYmd2GUTM6mADI89YEkOvne19b/kXcBFFrbjZvpu+tDtNAJk7cZs5KBEUOhfNDkzU/X5s4xk7Yd
b2GrhVqLyDXBW483flz/3MKMmERONdedr5SwT7AOj+zchXnOeOT5ilrEwoJl51H8FArEAmLfLwtc
ipw+lO4P4qw0vPSzjfB1ACaHTlRHTtPoenu8uERuNz6nrbUmULT0ATOILdhUZGVlnzK/P86ZPpsu
+U8ZIfvr4740zUYou2KGs3Y1Q26vrx56nKbChrCvVYfLHBMfHqe3HWWYEdVS8TxIU8SEgg7FLq2L
B094h3lqWZgG1olDCOV6h5YGzAjtSYte5q41n2BFARMh2433gRV4O7concNtnzA28FRUNJ9jlURV
MZwsz/lW9PGPjN/GBPyPNUAZDKR002SAe219QuFtC+bZG4DIK7nv75BfKGyaPgB4Ra5s0cRIfg6I
M0ln9fsMeMWdUAoMjwHgwCqci1H89LqRRLgV128Ep2PIuLTJAfy7rAxRMdLbGvpW9SbtK9QZAK4/
jpUMAugEQwJuAytQ8mCVyQT8pZXitaK01FPOHPub9Gn6Ps/u/G+S6WrPdD+8gDlMTy4BTknQuodN
PQXgbu6n4ff1CVtY5CaCvh0K4Epj1pz8doLXYqkecuE/u4Hai6H/47F05TvnGsuFkTVB9IoyLwXI
pDmNlfU9LgHt6du7dCyeyzLY8Hr8Z3C8lVlcyGgmqB5gSABv6rgFyY1uQYhKQlKsiYwvtW1my2Fs
kBTc9hTMGs6Tvg13RvjSX5+Lhfg0MfVT6ZRQY4DYAOh9OxZ3P8Zi2NsZ9OluaJ+6zrlTn1J9ChI6
BX5TRjlQYbI5eTrZpd7z9cYvjgwaN7KlRfos6XjRRj3N7wUV8LQiv25r2kiQOoB6DgTp4T7BYAnr
vU/yFsI3frOREDNo8JYCNoxglfLQHx+b5O36L754BEHDRhoch97Oob3IT7Tn72WbFKGrQROTAObZ
Q7sme7ow5OZBB5QIL6vAcYusuNjwDISt4QwPud6FpcaNYiletKVnKbwId7D5C1OL/NFC7q63fVGv
gLrmiaYChrbQFvROIcK1mXP30cmtAxh/91KzR0hwbTXt9nXCb9mU8DkjaPs6d4TVAPVS1w8+rNoT
9icH0vV6Xy4GLRo///1TUAUxkIk2gZIYvOzwaOJtPGBcrOFGVSRTocKq3XawK7+MXIYhkYDFgIzU
r/z2hWXKjJh1QEqfIBHhnggQjCVwLuSP24GvsrZAl9o3AlfYtqSl3VawDnmsvCYcwQP1v9j6tpTD
jPCdJgc0A1goRiA4ZKE9eb9dsL+uT+vSTzciuHRdNtuOgCKSqPFq5QLRBEyZCH0QG/YZjCGuf4ac
f+t/9kUoy55D5NPyKbNsFNLG+zWe/KHYVmLPB+0ySw5O5svDoCQ0+oNpiKyKUhA7SP7kklKgjmfZ
Ynv9NyxEunno0bqqmEJInpRVfhFndGSlXm9r+nzq+NS7IgWdJOfQoSf2KAG4GTYW8OUrq/fikQJD
Z4S1o/sxyAbASqYsAT4ZTGpnfs7G73z66mZQWoVfx8qXFmLcFKAoMjUq13egHua0I2rl4CbbDcjI
MDO/6ZkXnTlPzueRmoFJtCfqnAIXosN2GY5A3PHulckv16diqQ9GrAN6k3aywpYEFjEuSt9mIFHJ
sJYFl+bCiHQu7Zk0joIKmqDVPplIt0/xUn0sCqeBliLMabcAIWd3Be7Fv2/rkBH9g07tQip0qHZ2
AygeM8BFxThsr7e+1CEj/t02j6cxxuOdVciHyXaiHLysacyBSYZprgUYq+40WfnYwtyYh/CsSawi
tiGs7xRjgPBPHoWX3ROR3FQIpDAV+d/VBaVLXQQeehPHxQGntHu7ayERcGMGMU/coxrIWNOzI2UF
59jA3wNqfrw+D0tDYwQ5nt8HMviAQzUKmiLetNHT18C96Q0M43L+6qeo84HgxiF+RtTNxY7CLEHI
fjvnK8pYC3vI30rxp9Y9Nau6LCA62JSHgn7Rwb94IunE2o9fat6I6MmPG88N8OOpuMNT3guHXMR0
9mYuX28beyOoR6Ja7gCvFbW2PnDO3yfUksPK7u6ut+9glC/sfX/3xE/jU6UTlBIrm2Bzg/DA4EEo
wU/XzphLC8cIYLAN4niyay/y0uKpnFkcwrt4U5754dd//eWCP3VNRutk+V0XFKmM+Aj9Gw/eUo94
LprhGoxNonNYEHY+DyKoc40Qy6DJW5m2/lNR6PHe88ryiatO7FoCI4eVberygnBMj4UJt5gRgHEn
qqbKDeGp+Wus7WfRe492jurY9W4vfeQ8mZ8mrS0LPDySzo2aEt7kydM4fclKH/rs/1xvf2HeTD5v
wlNIX2MDjGzrXJr/PeTd1oND3/XWL/961zYOJN65/IgLjQNdbR6W0NPxAaAA5Du0qLsyQAur2lS0
8FEZ5kkSOJFy501GtkO9tk0s/XgjW7kzT/O2wY/nfFs635scim4f1dqL/VLrxsRCs7Yvc8jYRJJ/
OO1bRUHtar7k7gqmYWlYjGwFY3I/aeKYR5DCwmtx2dchUFAru8TSbzcylSvxhJbS88gMZajjewuK
19r/2bj9SqpaWpXGYQPBDA4KEzgG8HKTO2xDqsekXFsyF4twyCRmrqKdH7BmohGpwD5y6g/InYF1
HIDmY3Oo48darWxJ5w3/vynXMYkHNtguVgu+XhSA6AP1DJC8X13wwnro8DjZz85eewe7PGCOaYbT
tFljD0hIkQsqezNA0wh2VFtHz+XueiRfXk+OyUTw80KMTYqe2DKFydvXNFtJQJcnwzEZCPVUJCmK
+zzqYT1/F1QN6EFTOe3mogHqHuqNIGW6+UovlubDiIq8i1EtdytgsfE4vY95DiUgCfzrVONhsvAE
zcI+8fNjOqfB8/WBW+if+ShsE28gU1GSqCuORMuDdJJj3X6Upf6a1yvxuDA5ppRt4s4ZUTUA4K3K
bJB04od2lmuvoEtLywh2TTW3cZ/0otpSYVfxYwy5dsddOytfVlKkjumW4+eszQe8XUQeAkMVVdja
hxqopSGBcCe1wsR5CkQLAvcaGnThJOEERvwLxp3YgdlfRDMw4byPbP6o4YU6Ng+2eGfdL9t/ltk3
u3kacf7q3C8Kl93ri+Gvf+iFhGDyGgo5gnIm4elSU7VJ2/KdExLmILDAaTk54qUz5Ja6G9v0AIDN
v6M/D9u05692mtxlxN3rtt2RxrtJKJE6JvnBUdoCb6whUZzBVHpy5EueVXceMEnXu7uwLk3qQ2+P
kLvIpRulxI5ixY5AOr/d1vR5a/p0LioDW7lp7OGFtm43YhShV6+RTy7vbo7JcRigSZY2pSJRAUsT
4Wcbq713+zyEvu/KmeVvKfTSMjgP2Kdfr0A5rl2kukg4bHxI2y4/QIwaapgqhjgASP2bqW6tY4v3
gypsWlIdLdioPkFJzjmSgY/bpIXmFViWbbopBHi6APP6gAhPw59ghifg7AUZ/DlS+6v0if0+46Hp
gxMLqgpDpZJ/2iaYIzpm6XcG+6WXDIzzMVQNHe4h38b3QElbjwnxLAgoxNlDXXLxGgsOie9R+lD8
u20GjT0+KLO5gs2qiqyggRRbFgWJ8+/1pi/Th7CwjQhXjodygS7rqKia/ncsHWufQPziONpe9wvM
fvdxnApXbqasSp+htzf2IepN8TPA7cNh6DToatd/yULyNEknpHc6AfQIVn9XAQ7E8vdS8a8+YWsF
66UPGNm5sLXvyNZ3I9BPNkk9bqScN8r6cv3nL2xeJqNDuV0A4O0EmVNpsYcurx2I8UBy6bnq3f6t
cNoC79oakqC3fe68bX8KC6ucCkEAb4ziQuk96qN3nYRY4cjHZ4AvH52hWTkdX34Rcbxzfz99CL7U
wRBA5yfKNYPOXgJVoEe3yOm2lXUHRfvOBWDTAanfq3ooithun65tAQvZxUTFxa3g1ezGduTAy2jT
1vRIK7jnkan6NXZrOMqljxgDWYiqsYa8JVEef9NAuYrixcFbekd/XZ+ohVVn+mHNuQf1DQibRNi3
3zOLTti/gtmuIUnmereFjklkgTCHLDqR19GUTu9ZAmX1uU/FhqUJWfnCwvZk0lmA12NNPjo0spj7
WLj1b3g+rml1L8yAZ5w0Yzdo7Dwrh6jpql8ldCfDCn6MEKWg/wx2/XJ9GpY6YAR/nrZ4a/PSHiJf
yVM2VfsZVNLrTS9FiJGdiZ6tIWawq4Kb1F5n4N9z7z6dxo3OUEUZsg1ezkPG14ZraUEZCXuu+rhK
mYBcrqzumZyelXQ+krhYO+ksTIdJdgHKx5YqqVkUJ1MATIkNetpYVsHOP++zxdw6ant94BauGKbH
gyxkCuHkmUeyhDl5T+MHBfnaIOh3mZtA8WpMf/Ch/rj+sYVumU+tnu9k1G7hvubxO9a9Qsp3Z8P/
uRhvEsSkjvncOoxdDWA6bvo1INO0Kw+yfwv6u9JrVm76Cz0wSUIl50XnllAenOdHWT04U/Ul1fxI
YrYyHwsxYhKFbGhwQX4VAGoef+PeczWs1YMXJtrkBU12BYkxp6LRVA37YrI+IGoABaHBv1cQxGRz
/YNb+co8L3XiHDaf9qtiHpyO69SJdDY/OHB3CcnYHa+vob8PjxcOo6ZDGnRUIJEOje0omWnztaGj
/8xY7j8L5Y9vMKF0t4Ge2z9JXbvbjAcyVGdlX5UXVobHEw7JENtyyNZTXrIb4LK9r1hZ72lOA/gY
lqj5eVoerYGBj1o7/gt1h+kEyaphO6rGP0DaF8JcSacfysqDJFnP1zTaFw4v7nkwPw2aBNLfzgt3
iPwM5WCEX948w9dXf/e5HB7HOsbrkpLl4fowLmQwk1xALKctCQSpozpIjsWgthToGVzbbmvdyPRT
CTkWlkEByBrKF7eBj1YSPORl+/225o1sX+eNX3Ci8OyDgl5dl9uk/6dUawaUS0NjJHf4fpYDPAyn
KGm6PISc3RMbnV9waypXNquLSQRn5/PfP8205cW5xweLnbLmg+s8lJ4HOZNim9A1IPXFLuALRgDO
fY8XSuwScNqdQRFz6hb+aJm9l4W3Viu/uFzxCWO59p3d24BvspNUeZR5jz6/o4Bsw84jbOOVWF/6
hnkqSTjWj+2yE3SzKxB48nzYerLIv0wcin9VD9pS31trSNulQTMWrZrbylU+qaK2rk5a613Q8wdr
WEtcS7NuLNqCQv4nt6FC4be02cRFkNzPcNzZYa6mw1RVxUpkL33HWL45Bx4ODub0pBsUDWHP9jr5
1nOXWtm9DdTA9Qi8PDP/7wXxaQnzEiVQiL6z05C4E+TZ0zvYhvy2lXfQQ/PNE+3++ncuzwk1C8W8
0FOvZ3Deklr/S226KXPxc+i7n7c1f+7ep25MVu2Aiob7bg2xcz+dUFl9yMjv641f3AVxDzTCXKZN
Dr7EKCN77E95lR6tJN5eb3ppWIz4boYgr1wbw2+n6ruV2NPGy+fvcTesPSYtfcCIbpiQNnGXd3bE
elR46i+qU6HwVupsS40bYQ0dm4oLl40RSR4pZFYhj7cvVouWS0vTCGP4UqRimqsqgpytPqIaYH+B
CmV1T/LO2bIsKPZ+lTlrQMjL0UbNcrAAziQfqeuf5mD43VF6T0WeARHGvnvxXIfXp3vpI0ZIM6qz
rvHGFoVPua8nOwhTXkRwt/jloix8/RsLq9Us9YJE0qiuB1wOogmPJO9fZUZWdMwX5tus2xZ+57oV
5AJPWcpD6LOGeWmHs/v1+g+/XJEn1CzbQrgOtyXS25EFd56G0/zkOPqQ+PZvyNpu2oKcvFnv4mD6
mIo1/MDCjJgaNkGWiwTWAXMk3I+B0i1USMNWFEfqvq306hwM/znmolfnwfyUmije+ApnQhq3ZijY
B1afHOEi07xCcF4/gtTVfpWzRU6QnmWHJuD26yhnCho7td9tSxbPerTXgNAXrw74KUYygF5p280o
PkQqHTcu3CkyPoRDO4QQJ34g8b86WElrS6NqJAavyASV1UBOrJ8lOMR8x5l6i6fhW+zVa96uSx8x
8gPwym46OmAeKZ1NLi4DPHgSQ+sewNootwoPGs1Kd5bWvbHjQ3yZ+hlAFhGJ6QAqQL+dWPKduuqW
UzbmxUgLXed1tLEJOYGXAr1PPJ3/lhJSoolsy1/Xl+FCVvhPRRVuOpPWkp3aqvndwlGptoMv15sO
Li9wUx3HasFKT+sS9s31WITOcH4+szd4gXnyVPxCKh++LP2/rM+fr39vYV8wi6i8ZFPVxdN8dqb2
OBSA9bjx/aeO1dDG/nbbN85r7lPQurKwwIHPg9PgTdtYu/CQykLK/2RDEEI3c3/9Kwvryiw1Dp5b
2RLO7yfhzHdWIosQp7tv0J/2N9c/QM+xcCH5mKXGEd7mYzm4MNQaR5ts0xoVNNFR+ZbG6Qwzamk5
oWJa11uJmiQu1zJ90ilhzyNME/PQq1rokLqNe6qgGxcFsXS/Bpy7LTj4ufzheTp/SoK4EBs+QepX
4vknglE4iBDXf//CqjXLZwOVVun2yobhsXgoUrVlebsS00tNn3PkpxkGfYu43O7BDZ64fspyIvZd
KrIVwPdS68Z51BeKDDDMgxUcZNjvlPaGRygZxCsRsJD5zCKvU9Z129mjiipIzPpTOUAqKnlIUvLK
YPqzsnYWuuAZ6TXug3LoFEj6IHGoxyl1OIDKYm2HWFr6RkrNp5F0/giFSU2Du8SPX/Hgckpm/XZ9
4fzFpF5a+EZKbWEfaFGojgPLXdnHpijTbQZdkj2R3h/SJtneymuyz1sNFzBRsLtU1s7RGWMLlgTN
79zJ4m0S5ALCOH374gY1e62gRrySMRf2YfMtxs6rHHS8djxVdQ/gYJJBC795LUfnBbyVrYC4/VYO
OH1eH4uFoTYLhsHZeKnzpiqqOnavBP89lPWx8uqVS8DCYuTnz34KpGbKetBXqH3Cpfg+gQxM8A54
Fsz+1p5Lln7/eYF++gBJqgZSwTM7+ZA2+Qk1dXnqoJF5YsP5ofz6GC11wjiwwIK+ACVj6KLSuuei
erHJPRRVDhAAWommhU2LG9GUdFmR0YKDZTxNR82/er63yWwfz0rl1uv7w23dMKJKd7PMwZempwws
Llz3yAm9ghRz0Z+8dlrZG5fmwwgtNwNlZojhoTl3/XPHuoMdyL0s85VNcSHvmJJC1NcDCqd6OvW9
i2N4HnVVu7s+PAuTYEoJSX9O04B0cG6A/XKXu794B79qyC7/W0682GjHf7v+oaV91z3/gk9rdoIY
cgmmZBXRH+qfcc9P+/FOHwB4wfHxg786X/lT8mzfxxE9fi0e0rc1IdmFufmPyNCsrX6S+K5VvjZB
s8l9eNetmacuzcz5o586lVFvzL2q01Gixfd8cL8Ta02zbalpI8Z14CUyYSixtJDSmHn2xec3qpCB
u/e/PxvQIluQFGCCTuhylxLyp5hr6Kd7emVZLSQP14ht0dqpL6xyOLngqTyKmM1f7DyftnKa2bdk
4tNKDln6jhHdfT95lZW1Dcxf8ygooPQNs2lohe9laq0UD5bWjxHbdslKak8C89B2G6cs31tWvwoB
jZDrgbG0L5vyOcEYwOpLS5wqnP6f2BFQD/jjwgEpi+fHBob0FoWdLNenAcY6Gw765ui7G8/qQ2XX
4FzCYDbLN9C0ui3ZmCjJBAj0EeZddZTkw6nl7BDP48qqWBhKExxJik6xKsAJBxZNT9Itn+3E2tGM
/bw+kkvNn//+KRgTJ8HbnJ51JJUUG4+wt6mcK1D715bCQrI0aeS5DOA+EZeI9gkAsHsUVY8Bi2Fh
lMJvJNne1gsjNgEng8VtBcDUJPVvECSjhs1PkyrWqK8LecWU0ulhRkuoY+EcLpo9K9rQFbcBSNGK
EY4VquZzM7c6ArTmF/JiVAbWW8JYu1E63zVqemGJem0l2VflqkvZ0rQbAQo5+d6pS/Am/LnaQcr1
furKI3fWDnML42VyzYVI4BWLC11Uw+BSBZ7eWIG+TcSZmoI6/cjYPExKR5P4JgHd4d4v2q8E8kIR
wuSaJ3kOOwKOjS+vB7zATUWdfWCrtzc8mMmvzlHpkz3w4Y01PRTBYJq68t3LkD9CTShETyAgk85t
HTV5BwOFp0w9wlQC1WPoUdhkz5z5MauLU4WigaqeSHxjLc9ESEwWUfBoqeFrOHYiTOOwbjZz0e9g
GBLWM5xdh5Xi1EIeMKnpmeezIp1lFXWjZ78lcAHf9q7Ffsmyg1qxSKwNkc2aNMvC8jap6nOMOhjT
Xh3NQ+TIbMMTFfrdvDJZS60bG3VDUVWbzq2r8Ztwqk2CaluwesTnyLwXrpwmT13j/RpeGtjasD27
Py1I6J7tLPkfOByJLZ3LdGVClnphpIACNup0LJF3BhpAMVRCdCKDuE+8cp9bSAEmVT3ra3ihNJmM
Zqu7s9W4zxldeT9YatqoubAEMqpVwcooQJmpl9X33stuQVYSSo0Dd56RkacF8qIGNGQ/zP7WpjzE
VYXcJzPcv3rPOoxz4O58z7+J/IJvnhfCpy3YjfE4P0AkICKFxWAfr/90mYDCZs/WoCQLS8pkpMfl
pCQF6iWqFPARTbUvvAc1+qeYs5UD2cJiMgnpTKSc+RMZQAz40gRJGAdH7q7pOC3UOaixu7szFC1y
1pWRJX+MHURPXb1xHGsj2jePugefrkTE0roy4loXUMxriwDfcclmaos7n7OVQt7fZX8hqqmxy8PL
ZrQV/PuiwNFqq4ktNkHKGHwaCdjhFbTCwlh044PXeOwIQaV4PxaJ8w32WgqafQMP4X0Oy7AuKUNJ
SvqnEHEHEVaw2IfMmb7GWcK+B5Swl0kW6h62Xhp6c6XcQUkJbhBZDu8GeKnth34UZ/+94g1F2O75
+ulraX6MTNJVridQjNJRnBcTQEPpvnG7TewM370OlK6cwLF+vE1VnJrs935mWTlOM7RBQBFqYyhN
q2Mpqu31rizsUib13W+Qz8s41ZF9lk1sI5AKQhiqbJPioa7oygVsYZ2ZBPgJ9iDakviI6r6rdF9n
azCfpV9vZBJPtVpAZUzDpHjD7H/dQAOKUYQUdbq1nXXpt58TwKdkBaYq1I2HbIhEAC+QxrffVTfv
bhv88zc/tZ3NJalHMuEkrGF5OYxChAQGUrB4nPsQznwPucxer3+KnHPHf+KROqbk91DZQzrUiRvp
QeSHrJUAPwawvvwGCsV0X+M4/DrLMtsmKrO2zJPxdrJYuhl7au3rukg3Q63z9+s/5q/F+YUfY96R
Sj1q6CnXY6Qtv3/upzI7plbCYtRd0uQggiB9qz2vn74wwrN23yaOcrcop9MWVacq2NLMK/ZJ4Qt7
kwqVsN2csP7OghbNbxV00xzW8KX9HjhpoEDQgrvKyoRdXAyA1xoTFtBRsxiknsiVGtZpPKLCXtnj
L24oaNrI+XEQdC4HVyga5ATwdgZZdghO3uR0jtk3Mn3fQ696aIE8h71rEIp5kBudJis/fYmgZwqy
Z5lSPUt7JHfATEBumUOVzht/Kn7mcV7fVbr7mLviVeocls1xu+v4fNQVnILHucRxP2i+Xl9XF9MB
emnk5abIfNyHUxaVdfXLzRRsuMotVQPfNFXz0bj8JtALdcxaawAgPela1UaW745hKbPIk+mrNYEl
D5mXl+u9WVhsZtWVQikL6CZ4fcUw5NzQ2HoiovhxW9vGsS8ZRZ4ULCeRKlmOW9DwrGAFs3I2Wvrh
RlamNOvV+UISxX6/b3kEHdjD9Z+9MMGukYzxFuDkha8Y7M9m9dJVyfhiFU1zB5VWtm3rsn+sec5X
stRCRJqSfX4y4GEjL6FUAAkK5ywL1D+Ow0pPLt67qWMWWKre7npyRojzLA61/uLBR1vmTuhDTa5u
pxDo7dCWwcqMLHXFOIzZWRWkCHonQpqHxB4DvJucCF0Ju/O8XsrmRtgVAo4PgVWcB6qCSVF9hHBa
qEE8lNrb3TTxZn1Fyd4ahBWDbwJOpK/VMdD+ybJgoApHKKLXIKoL68ustMCjyWuhltZEIyT+62nY
TEzeaR2xqQXM+uf1viwMl1lykV6s/cFKITKgABcGcxoXlb0746JSWSvzTf6ikC/Miamae+Zte56F
7R4O6eVmnKX/oipRHvMGftCbQsfxcy4gwRM62q5+ytonX5Mg4Q/C7jB/vVttRjrTjRrwr2HQWMFh
doY+3cyKlkdHEQJtBE2LLeAR4MlPQ3CCSO9wD0fudIf6t3esY1ff1570tpLT7pjlsw/lLlf4r8SG
WKxVaS8UpYLdlVD/4GhCHwaloS40Od5BZjPf1g7I0zKIcVf3gQXQqeIvsImtNsCryqdqHLxHJSBm
McDpAHMF0n7IW4cchRUkUD2InUPL1ZkRPAQzvEpr6CPV8/QK85/k4FFcBJk7DHc4ebG7GOwlQApR
9XyEHLa/4SwINnrOKDywbeb8iiHgFLUTvOr5PE7vkpEXR2Ufca8imPH6B3ssui1rE/2cc3igJnqf
WHgI7/ssO022yOAV3CCmAz8O7tjo1nAaT0S31dDQgvjXzOC+jUqQ47F4O4+1+DLhIe9kI1YF4CUW
upzanvpILVDqSSL915IC67It+4Qc7abgO0wpdTDsPlxTU09se+XYoQPT8WeVgIy5s7qqz+EAiuPk
ygJbSChmzSavYCptC1/jAOdOR9pbceSOcbvn1BU3bX/MdGgjpJwaO5YATYphk1dQfSByNUCWfr+R
sqxOwFG+9qpoZGD5DTBKB64v6zZQ9bzp5Zo6Zj2I9RIye3UMNL2TH9yx1RtlWz9hAB1DLrS/h5Hr
WrQvdMZUKKw9v4EmENORo5vxLoVz0Es3pQziSf787aacZZaJcIf3hqBCCbqh1gQQMS+B98i673Mp
pgdqe/lKblwQfHTM2pDqdVfUHYh/3GP1vSia9lC1dfo7KMfK2TEfygsEVmbDDjQI5wWG1vkf0Tni
myCBR1c2m4Xzi1k9ElIGLsR68bg1wD6+aqZ9iV16c9tIGlcIn1vBhKobKrWiBWWr/N1pHPRxIdh6
Y7rGTbm8Iphv7Pfws8mgTc390+j/7ilUmMt3aGeuxP7S8Bg3FQ5sObdmPNC5Y3bSXBz9VKyM/MLW
+BcW8OlCLMfR67q5qCOp9QsX8RjyfpjC5uz3CTPIG6fAGB1vhMuinqC4P9ZyI/LuH9pV+8qLH1nl
7q/P8uUJcP5efD91JBuIIswFjo1TDSWHIgthrWs/yK4YV8rNf0Pvwg5v1oVaCvJzUM40Gm3RQqIo
hwNRMZICF6rUq+/UkMhnPKnnu1HH/bFvB++Izydf4SI3bNKK1Y8+8fkhyIP5q0snOEAELXlKOtpt
g177B9j5Ja8+vNSakHUW7BVArgiteZJ3ifJFHPqQvJAhSOtQLfWYWrs8LBzB/iqxfBo5mCDCKhx0
wyilv3ufh/2QhhA8CzPrZ6fXrsML68wUNqTYfxOo/A8RcZXYjXKEcVVAxG/bHt0/RLrBLQVWvHQa
hXuYDLWYFt1FrujfpqZ/SeR8vL7C/hZuLs3/eQA/DZTUQW+V9tzhIat5JEyl5Cyjl8LbnVpwYcrn
6djaOeu3aZmpb7Cu1z9qHKHvC2aVB8DMyX3d6fbt/zi7jh1JdSj6RUgYMGELVOiqThO6J2zQRGww
YLAJ5uvfqVnNY4pC6t2oR8KFsa+v7z3BdRS9mzSrHmDQZu3CBsQKWrWtncDztjvKkJGk7LT3jc4t
24cyJz/aXuszHMy6Q1bULRQ5fd3vwPOB3FAWkaMarHkPfmJ44M1kjl5bFiAkMPkc2qx4tYV2Plmt
x/cZ0+FxjnK5q0t/eLXnubnL2RTEfUVoGnRsPE6mrO883Y4PZT7NxzxsvUS5gp+Ki3IulKZcmUzW
GObHMGTDjgYdasZA2hiRwO9YPlYi9Oa0bKq+uIt8Vv9kYQQJQg2KBypt9iuZcPu9/T2u1oTRo11k
FJ2sDZy8WHjqjHtmCk5ufup1Y0ry6CDbPFb1xpq6HlrcfxDpfJoyr5QBbCrm7gTAJUlDv5/TJnS2
ULhrQyyWrWPmS3VmNOcCxAt5V88P3N5w81g5PP6UkP5atTrLvG6GP+45zwvoWdKevAyBqTbSlOsf
wftT/Pzr6b4ZjSvLwD53QPqY0X7nlALmoeP7MeAHLcLfxjYbn2EthDj/335t1RZMI94iSahgygv+
Hwq3IvwkmDncXlFrIyyOqY7N4TQVENqyxv4RFDoYiVXDLh9pE1Pg0zbW7fVv7f0hFf01ZXDYEjzI
nQHO3QUoAV9KvstZ/raTdqkBajcSALVKZqe5+yjh3wyvawhnPVjR79tTtLKalmqY2rKcsWZddGJt
UaXNMCdEMbm7/fA/1bwrEXaphjm5TeFUHb9UqWeU5hsb8smDk1PUNniQwtcgf55GzZNaltH9yJo5
7mXDJLzNXLqThJd7wJMhd5+9UlTzkePBS9wJ69gpWzfJSj9KWmbBDcW0NZrRIWc7B9JACQ0zfhJD
R3eOFch3bCjGB4+GcjdluyGbhkfBRrqXjc9r3KCnCoL9Zkh9iNV9IE6D5q1p4cBoRp69RM0QfFGW
S54d0vX35Simuwh2KZ+mIsvvC6uBU2FTlL8B5bRSJ2xUPE294gjIqn2QI50ge+ixGcmXNd3Vrm1o
qqUsd35pnIMuQutpbjJpb0z4dUyI4y154WB8Oax2fOuEusC+kmWK9u0u4+Yg+MG26EuQfbJ8fu/1
HxVKCLghbOyBlZxjyRZHrgwsedNlp9FufwdzmxYgdvhe/b6AcYEXbGkyrmzoP7Wav7aaUWXhTw62
Guywd51w05JAYcZ/CZo6vb1k10ZYpOaqnuHILiA34Nl9PIdzbIffVMQTFmyE77WZWkQ9Kye4aHa2
dQozG+JBsHIg9ZGHJ1J/tPgWt3rtLRaBD7Az7Y4N3qKNPowoIWbMQOX/Xmt7IyythY3FWd0zWtEo
Nyi+hg2UKzV9zli0hda6OkUEHej/HwwzF74AJ7E/g24L5kcdD2gHl1UEJCa6+N34lnfAMIsvMda+
jKpS1ii6dl+soNpTW2/0c65ODx69mP+sF2VttTXwZh0SR5XtC9Lsby/Qq6cNHr2YefCmREcjdIJp
PcMZ2Mntg++SsY6bvsk2oAcrYywPncH37SCzLhLJHk0YKpdh3T3n1ZYc5crsLM8c6QSGcTfTZ2Xc
wxw5ae9vsW/WHn1ZUn8FCDhNtVFU5VBA6eDWzvRQv4RRW2zcGK9uKwK00/+fLmmL5p8qxzPt8sRr
ml0fmZgLHErDlkXT2gtcPslfL6Bg00VpxQAoGetdoFE1H8pNzdy1h1/+/tfDc9Rfe4uV1VmbD27U
xFHzpooGZmaxZXteRbplHHiOoP8F9UH09ODHNW2ZV6wtyMVWNWNAlLJDfXahIfkw4lLzEdoC2XlA
s2rjNrg2xGLLql4Hg9tflPh0/slGsXfEVot7XW6RidYmf7FxI5qVhSEAuAKIes8y/TFshp+3Y8L1
R5Ol6DI6AWNmwf7sPPqw1CyrpNuKNmtPXtxjylxPVtHiyXnlxFY+xY3/phiD2uL/12I3WQHMG2GU
W6KPAyW3s91FLwGACLen5PrnJEvlDN4BgAHHE6wYDSiLnb2IC8XelFsU8OtnFFlK4ROvVn4zFMhE
hmon/F/lZB/mJocFTRELOBG97S0un+WvDes3EAiAdBPQOUP/qC3vqBv3S9ltqZqvTdJi19p2VTmm
9YZzAbFuzZ1jqU/Qf3zTjiLRYtP2fCpnJgAtymQzpILAbrIvyb2FftjGCb72+xd7thmUqt1uziHW
yb+xAgp0dvHdyObD7dm/Hu7JUjW50yYLdIMXUBl/sjr4nEPc/MH1wlNQ6I+3x1jZYEvNjLzMKhi5
Sn1m7r1n1Qdn8jcShZUVupTM4D1R3HHwZPBdP8Dddd+Gw3uVz4cMh/lQT/PGR7jahydkqZ0RuJ7M
RrjzwZfP/c0Mv2unTseOy586FcBgqgIaK/KnuAs3FUVXvvtSOmOSVLlRBhayxMGTjBzjZVqTeGTd
FsL2D1L0n6srXusy9l9br4TNZjnOncLtZWzeFWAcnnKNu2Ia6S5773KFw6F/N9kcl6wQYMY6ltYl
S2o1/JVs3NpJkqFNO8WZT+FZAz02pPptz33oE4j6ydCu/Z7bdm+Swp3RyAo1uTh5MxgJhxV9Y/xe
MnAb6NjBN3i66GWOH0kVPQmTv7+9clc+wpJ9C12KKGzDcTgzy3n2svCu1cE7KGOktx9/tRBFyFKj
bw6KSInZBo/R1q/MBT8nyx6rLujRdb5gFb3ipzOAVnN7tJWXWeqTKONHvkEN9UzcwcRhQ14gE17E
9rQFVFzb54tQO9vEOFGHAbj3LqghqvblbT98EWQhgcStCjYU59m558XPvrhX5uftR6+Ev2ULjAR2
F9a6685wCWggdKtKS8bKhi4ChCho/ZBV2t742Guzs8iNctd2qQnMAMZXGLfT42xtsf1Xnrys9YZg
yeQtwZNl/ZV2P9yto3PtuYvEyG8tZo8Sq3925I4N/MEd/DfdMgAy+X/ksaILJjrkw1nMEwMsvnyF
RvOBcohQ8FZvRO2VBb/UM2Z0CORQwFGrg/IXbplPUZ7vnXyLKbI2PYvoSWow/T2eF8hIe34MRtPc
t6AMbvz46+hXQpbiItyNan/oemzXqg+OFswr4LVje0nXlcg0TKViPme9FVuhxfbdVBIYfg5VIvwy
iGF5WELSex6/jKB/pm0IfZUwc0H8s2wARwMoVade7zZPkSeqjVRobToWu59x2XrR3A1nWzXNa1FG
xQMM17vPb9qoS72MmvGubHmuTxEknSGJnud31jjrlAXwOKClVLu3jbNIt4gpeNUxHCajAdbOC0Af
59GrKaWbWqCyvnGUZSxooeWLnHQ4o3Krg18VysG8vXO8jXvHyqf4R9iltnrdWlg6Sv7ixfeo2mq7
rj14ERHQFxijHJbaZ0jTIwlI4P27sdxX9upS0Hea8YtnOSMghNVLYROVFH7+vsjo6+3vuvbLF6tz
BpD9z3Xp7NlPZMhjv96686798sXpxOA1XrRKg+Ojdi1uRgXgU131JtQOUoTFekTaN/XSbkYY6YS7
buKxazspykpvm5XFOgxJkANwgN9eCvgeWw/TsEUNXjlY/8E+N8SyzDxCKgEWFrZlknlsd33xfqq2
ztOVeV8Cn3VDkCIrNZ595cYDuycXRSWzkXKsLJelwkQLrcisg9AfCC99zMyTrT/dnvGVG8tSQqJz
TSt9gZtEaw0nxZqEdE481B8cwdIZoK/bo6z9/Muc/ZXYRx1KD66PwkNQBB9UoRKnq97dfvQf8N6V
S8NSgDl09SgLA1Aj7OELD4aAxIYpN/fSqVN+anoCBmutg3T0a9QKwhoigzYQXGmZt0WKdjs5Rjno
3A5coFJriLKdxF3qbHVSfQATtot7sM0SqKzTBOa94SOlpiljGMaTeOCy2meChYiUZHwMChkdHLfl
u6DKvVRUETIJTr7ffs+1BbzYGnYB/jnzcZxRGlRJzdhe6/AjRecpcXG9f9uHWmoVBY3XiktQPTXZ
BxBNMZtbmjt/OglXvtNSCyIoXSuaoUt6GruY/Sxz+NUm5S/1hTuxeCy/uE2SVfGWMsrKglsqPaCS
3sDkCYN1MKSoyIds3mglrXyGpc5DAdCV6huB1Vac0PuMO1rFmSXiahrS2x965W6/lPYPm8IqescV
50DlP9UA2Zg+fw+dnyLhyt7leXmnWuuhEdnGBlqbqsvf/9qbnRi9oeHYm5754rV3F5ea2y+yEhCX
TITGuF0/UsQsGcpoB8TOEEtXTXcVPGo3hlj7Gs7/f3s7iq71WFieKzGfBlrNZ91O6jeFiNkDKvpy
45OsTdHi0MsGNtuhPzXgnQB3NUR3hafe356klTdYytXU0cWku1D6TMPajUWkPiipPuoZAtOTvLs9
xsrPXyrWdCIEKjvMgLmixTNV2TdopW1shz8cliu7mi6mxigcq4PfDucpjEwC0LC3AyXXSmgwDl4M
GTkB4HCRNQmQhf1Oz02wN7wIQXDLymlXsZEdCqX6F99T9X1QcAIDyTaMG8ZtGIAM+bsKooYvNnUo
1OLBOMCstPvemDBFsxIyDI2T73nEu5dc9OrkArQPuF8XFixhE6l/e33tfJjbbthDoSwY4gG97Kc6
M81u6CdnF+HwSCgueU71yQ6srDoMwg9SSKvYj0NPujsJ36G9V7vlO6Jy+3eV5/rTWOrhycEzDkpC
K7iPnPCIvAWEg8KlT0y1aF/Az2ATW3hJZq9MsbeI/BJMs8IBcv3Mqa8PwJrpF5gkmtTzcDOFxISI
u1H7TexECl72t5fMyrJcMld6K/edLMJVe+rG8uKKh75wd+/M07e837LfXFmWS9rKoIayGxqkZIYU
3zlhP0CH3DptVtKaJVsFp7PxGzmLc2umPqms5mM9l2dWBx/HXj+4anjjgbkUBLFZZFWBAhnWm/J0
RE2oCe235XxLzQ8tGaT8OIAXYmxTTb7Y2ffbH3flhFnyQS9avTM8D/W58k34S7iK7wdOoUw9i+BZ
9i5PusJYMKXzWdrDu21/e9iV82DJFR087vilwJXKks4ONJF9HjhxPqqNJbuWYCzJQwOkt3xuo/2U
6aHJEwlxtJ2q/PBh8qLiqLO6SaVN+D4P+/oR3tHBU+2TDCbevHpnmMwfIc6evdx+1+vkUgKlmP+f
TIXoIH1FA/Tb3b7dDRUpHyAIIBMPbNmjqT0/tRCNdxL6JDspXLEbuUWOdAR2ySV99zVvAOCpxqzc
OGdWgsiy/y86TWbwAvW5K3sVexpVCt93ji7MgRPCVJn0YftpaNTPjff/81WvRK0l16ZqnZxAWPPS
ierYGSQ4ej+Hbi/isG3nzzaIhHct4CufbDnwl8kJ/G+hCEA/cg30sdMRXAB4bleQxXSFG+xcruXZ
zvr2Dkyu7KmPSju1bTfYi1G03xwWDA+hZMGOzx4dY9/22FNGIDRmOVH1XQ8afrsIXPy+pED/5Hou
ngptrHuvZWRvWcH0bPdN8Gxq+HRO0Cw6QGrVKHRxrDCl0FL+Auht96wlpzvVNuNr5nP+woKR/yRT
xR7qbgiTXLX2gZs5b2NBRHEPGdH5gydr4M76Vr74Gn3iHKviV9g4YBmyjpTv0eaYkrGaJ4j4wLmE
iMB90jN34wK1shi37+KR9rmfsD6HY63sUUqraxDhUX3mSd/Ix3bwp1dej2Q32n7wZfBq9D28Ru8b
KGKnvR78w1CxNg1aoj/PnNJYiJAktLVpYoagORU2WLq4BepEcQiCExAWYgs63g8jC6xfQUadA/P9
LLUaX9+PNs3iasTcV3VLj4yFdgJ1quBg6dz6bivKkojSPHUKT2jk98x5DXtl7ceqkC8BZENjQ22W
5D6AP1j4zjG3SZ7oEkIhELxgL305i50/VuYZFUEP2CBSP5cuzN2LaGgObuM2aTfa2a6TOariUJZj
sWtlNBFmmM+1G/3u5DAesqxsU9+X3X3dROMhGAIorXaN+Dznff5TVE4bV8UIZQ/Wl1vSLStn2RIg
PLqu27UyQpmO2fzeoa37QLM3+eARssRmEbAynK7H1S9ymifcaqNY1nzv1m9D02IA5//BChZ7qh2q
CWzIGlb2T6z5FZqNBHElkViisuzadxttan0u5ialUQCc+0Xlr07HLWm8talfpEet8T1IOyOywVYT
yCBeRHfYUXQjbq4cWv/AsjjWlkT2de6pnYYehVEwqCoT3SgzXj2KHecfjRFhoMECu5QzmqF+7E7R
gKZAMe9mMDhTLr0Dk323g8ZrlOpuer0dnK/OGAa9fKu/bnytC7eFMQSTCC72X1WV/ySoltx+9NXp
wqMvf//r0XhsU3mz7UCxofluO2C6Q1yhevZ7ZMu3R1j78Ze//zUCaMiBFJw5ZxbVY9xbwZNx54+3
n301a8SvXxzaNZkJWjMhOY/WkPhekY6lysE8h9Hd6HdP+J/n2wOtTdNiw+WkdfMKg+GEIRyxKipj
4VcjeLLqTXdWvMviYqYBCA4JjJjOmvKXwGT7LpveOE2LHRcZrjNK5gmabT/nqY3L6UtoNUmvHnIw
sN80Q8t9JzVkN+ADQs6BSzVg4lIlg6pw/HMYtt8e4mpocpxlShRYUGSKkBGime4HxxCtuSZ1M9Ec
SVObU9Qo8TZrMhBL/79mld02thVCk6GasuB1DPr8kHkqO4Fsm3+6/TLX7VTwNotNTZ1KamFwUeOj
nd/ZBGD6innDpzIvDZxGZJTYU+fclZ2X300lqxIIvlUbN5W1mVzsenge8x7AXtiqgCNR4hI0KyqQ
BbH3vCEbHdqVvbmEocORwTFOx8k5Cqh/6JrM7KBlwlIwLVErAYbjE0Hj8dfGbF424j/ZK2ZzEQly
GzVhKCpDHCIc6Qfcu+VpJoBxoHGpTtCANC+k87+YqIOh9GAARBF9AHccUUbBO8EaMORv/5CVQGEv
AkUoytwq5rA9U2tI7chKUfBNwCy//fS1OV3EiFLrqmvJAA9y97dlIQlDi9HRbdz739xsix27csTZ
i2ghCm3D/ziDbVRdPEdtad3BATJxoAhHQf+vOnHw+PBlqrJ6Qxzw+pz9g8wsfGVaeC2Tc4iotCvq
MIuHrK2QU/f9G4dY9B2rsQqriCLpDM2xqN8N8PTOP7zlm/yD0ZzrngaztKbz0Pu7oBz3SPigBtR8
U369A+hkC/R8fc/+A9YkdAo90XP7rOoTb6rYqOlgmzrtzOfbL7L2GS5//+ug9m3HYO3mNuyHrA92
xtLKEl+U8DfW7vXrPgTmFolAXmrPCucZnhIoXqTwioI/fRX4SaczE1e2kImdVyWc0Bz3HoUUNDKE
T3GfgtOeimHL3RzAhfPeuCAW8WI0o4fuDCnPQam7WPntzi0aeIo38k1n7r/ATuNUvoU091yIIYGg
167x1F45/mtf1Y+jpbaqKJfZ+zfwkaUxmnZrkdc0Q8AZavDZXZHqYmLp7SWxtuYWoWAc+iakVjbD
5zdPFKDenlRH6IlANfFNksYOWWI7ozIHCrCx57MSZdqHOB+KrZTkerQkS3BnC2XpIOSlfR5hMkkL
EuvhBafublJhzIuNZb2ya5bITq+10KZEDQTCLW0yuvsMemPu1ipdoaqBKP//PcldyBZ7LQzgyZx3
pz6EwFLC2s7KE3/g0dnqDd+jJh7sLNQDDzWKKWkUwsJz1IEFaRn6tmvCP0BPlMRoPtTMPjfyNXJF
0pGD5b8JAIElsAgMtmcVrGiQjShc7wsiYuJ9pFsso7VFsNjokBubISRQ45eP5byj0ofkUF+Fsahp
l/TQuz8xf9qyc1zZL8sK+WiGBvLfzJzDwBPxqFAYqi8eNppB6bow9UaSsbLnl8XyiPOybXTmwwxx
sOOs9xiaGt5G3ra2oBcZTFcUQvOR4qgkJfK0L9pHDap7W2ZNlnhJFYKT74VILtAy3cE1+tD3zl01
bdmsB5fIdCUcLvnxOi+lodqHrkNArV9j12cCbDjkogl0H82u9UbzlU5QmtyrGaVlFlahlzpezlD3
neAR7PadH8ZUM7ofSdafpPaLHbFc7iZBBv1wr5pNPBVW3SfhKD1guoY+TwoASR6gC8hSzURzh+Jo
fzS89PdV4JF71vbmW+/M2Wc4h84fgloCyRzBDXUQyHJya4yOrAjDmITOlOpAQeeXeI35VEN7JjaY
sOMMZaxkrmTLk5IH/cdhjlrU3Xrne1OHBTqQUp6M1cj3kEyYk3aa2R26bVMYD+7Q3eWoa++Geg4f
hqCYU8ePrCMJLBrEfiWAHJBBkPQ2H2MBXMJ+nGihdpSVLgSyALZXDUNA6TImT7Kc3G9z2Qd5KsRY
9pDQHLYakytb5x8M6lTnsjF6Ps89BFBBrgcGvIRswlwWRTK06t3tE21l6yzd8DpDOkIlnc7K5yxp
B3jRimrYkDtce4dLDPorg6pY3zaFxsPLAWG5+mrYzyCHiByw7W/79YvjABe0ApLGyJTRC30J80k+
o4a+JfWyNjWLMMxcGpBxBtFIlwOK0q0jE2lBVONtP30Rh4sG0GgPxYczzToaA3D/Gcy3u9vPvs5D
QFFuEbN8282lULBeyXiA0gzv+vkZyl7zK/EyhC4qZyup2yp8h9YE3fm2mo52WNTHDoBTYGa6AIKa
g0b6xwv3QTmTGzdjVz9pC1Z/AxHhEUp1zkMIivwdNAidlEfUA3w2q62NoLtySgWLi52BqLffCb8/
C4V2xND4n3Ki72cBwG0QyJPK0Sq5PVcr4f1P4PxrjQaUUnuC0+3ZjvDCRaQfyyg0CWpm6ZsGWGJH
WR+NVjsZcxb5AFEUAhmgrsv8LwWq4luVoJWXWDZxQzQkc1zxIfjQt8h1XoUdHaLWbCzVtadf/v7X
FDUy5MWE6HnqcLCiz31sbViI+2+cn8VV1IqoGq0RGrmW/Oi5Ku2mb6IPNzKDlQi0RMHmjdM03TBm
J+boZKJ5nNPHAeVpx9rKPVYmZ0mWiZysducQXvS9N8RQ5E3H7P1ob2HA156+mPoA1mViMGN48nAy
0g48uEd7/PG2hbmIb83okqoJUQWlctgL6hpoLzQ6cbzgeHuAtclfhLiS+G4NeWlyhvRpDKXVUy6y
xK4KdIkPt0dYm55FnMurLlMzN4j/41ciP1veCbtgY+msPXsRgojmLEAgRW0paI4SSohxIPSuHe2t
m+ra9Cwuk9oAAxMK4p2DIOwPXBO1x924huy2BBQHYicbugIrL7JEDo9mKpDxjOQ81F8C+we1TwbU
h9sfYCVOLzHDLbIqVDORpVScfaWBc248565tUUNEYYY1WxIea6+wSCR8XIlbLuf5TBxI/rQRyT/1
4LgeqqrWW4ihS7y5kikvgcTzSBpfKlyMcLYcAZ8/o4jlxHN/kV+DkmrYWl+tftr4JivVbrKUVFYO
KbgfkvZsWyT4anAMR5BM7wu2I5Fqnxh0AxMyMJ1AeGjniajc0X7aOl1XVt4/+BkbNgklUuyT7dnZ
ez/M51MbZHDbBALgGBZjthHaL5HkypQu3ToGEcjWvrS2LZSB49Yl30sTbOQ4K0tiiU/BgoZEvQ2R
HK8hB11zHhtWXvKdLe+3lUlawrJbU1c5mvPTuZkfSv3TGlRsm8cy6zYmZ+35i+joQlo1cwuPnNth
+OoPVfUoK2HtKNTrfnAZbZ2AK/O0xE4Sm7Qjn1APE50od6I26jTIlp49AHJ3t4PA2hCLSNmoFl4G
Ft6kaX4CGpkCORMzzjeevjZPizBZc13ndlMh+2j5KRuCT82Y7/Pa5TvYzdgbcWzlFZawcdzd6trr
wuDUBVk8kqceWN8m2ErPVvbBEjk+C8p83L+jUwEcJ/HYu8jU32/P/fXmBFnixHuuPAbL7PDUMK8F
94E5x6aCY0keRO8ATQu+CsaqOwL8yr5sINl+e9S16bp8q78yQsuaiG5GHZ3EWDw6RfsZfohPtmpf
bj9+5ZMvEeR9rvIap/p87v00FOydVckvY1GU8RZPeO33Xz7UX7+/7pSoG584Z1TUTTppiAU68BVI
qJ6tt23vJViwhidVJPI2hM38cOdbze++DRMTRAe7hrTm7XlaeY0lYNCxLXCNoV99ritKDlUG/zgu
JpXmVb61t1c+xRIFFwXTXNgOy04N/NYzU0FWCfZtqBxq02y8xUoO4S42eNNKcFyAWjjVxNtZM3Bx
/n02fxBDg6bkxzfN1FIV2gglee9gjGjWu6q27+pcPNdjuHGcr7zCUgo6hCJD04StOduFtN/bAp5e
sKLn71XVl0nkze0RINvy0+13WUlUlqLQpR0OXVuD4sKgWe6EbsJ9wI4zOX/2hz5Kip7+1s2WG8ba
my12+jwVAjRNS5wjXmdnSF7Pseots7PZVHRxDpuaFwE9tTdelpca0JUuREmbAvlk7VYJJ84jnHBe
PNd9f3vuruddhC4nT4aWaw8SSn+SldA4R4UdbuZTHuyYRGPc4viXU0B3Oi1gfPXTpwESi2Au/I3A
eXU7YfjFdEpWUWmxLj/hBAZVGP0jYBlI3FOR3H7BqyEBA1z+/ldkCwGEG/vIz09gexzGThWp5MGL
Z4atzsfVBYEBFqEzGksAVB2rOKG1S/ftRPtXPVN+RwcmVVwYF+LunijmjeBweew/KSSGW2RJEAnh
WdgO+QmF5SfoJR+LMH9LjQmPdv4/VZlPBloUsPQTHh+fcgh1Z1lg7y+oHSieTwkAf29DjtOlKxss
1lxngBnySYOYLNUXR9C7Ods6Bq53xfAmiwja62h02IxFPYPTquf5RddWeBKB/yDt4reNvgUvELpL
Nn4Fd7FDDwYBo8q2qOR/FteVj7TUxM4YyzzWAX6pPOhqyg8uqiud1x8t76cFgklJ6thrvoUj3Imo
5qfBrg8C16q5Jo92BXCA6z73dMDd2tzD4njvBs1D0clHNlcfSH8covlzwJ03UbnpUhtalFYNK3XC
T37Z/QYVHbb27ffbe29lcy+xkITB2yCE6PgpC2HzwqP7ylZppf1PYKjubg+xsvuWyEdw6wCEbvGl
A0vsy/JVhv0dgMx29mwHb9xySwikssA7zIGvP5EZhu8w6+Byy8jrOuaB0CXMWA6AVpIuxBR1ThL6
QNGGCFOVk0ryJXPLr5X+CF5HXE8y0abfWV5/9kW5ERvXvs8ilhhbhKE2RXkqGU7krp7h6Aew9l7m
U3PKeN1ufKSVmLVEI7cmA9nOUfkJEmvPUNM5DQySPrcXwPX47i0V0CKLaa+L3PIUzEzFQLZDCggD
xirQbzO59pYqaDna66ymhTipypHQDp6+5wNEUEJ1uP0KxPnTXboWMBY3xoB0Tano7J5qQ9je7pV5
0mEuj7DUVnPcqgI0C5uW1Q8ZqrY7Iu4Pd30226+Qwxm6U2S5bRBrOJa/0sCqj2gyW1BU79gHoa0g
npzQeaIW4XBgL7JXiL8LTJVb0HuVO+VdV/vZua9t9kqpQCOk75rwHq6iMCWGqn75aWLt7CYWE8Gh
Q/USPFa7ljsvkgxuJaUTJNLrZZSqmkeg/DLHTkRpkxRq6sBbwuxWvKtloPZt57iJtii6KjQTMWBq
+TGz0WmPkDntATLmkCiGbDXYFobm+6F29bH2LfvOIr044nD00pzWKh5hoY1wajo3aZQRp1p69IMD
D4WDsoza1yYLT2aEXc7kO8FZVr31yTF22R000fKHNp51hBRi+yNCXzyFv5UCDbdVuxwwgynRFPdd
xysgjzzQ0kpRfMrg+uwHY9LWTdAlouDsZz2CSxf7cFPhccVt70PTWi2Mjqc87nPdpSaH/3HkgU2s
HAqbI8wXXO+9sP85epx86/NeVwlF1/kjbMMkzIXNL6hkRfjGUMF/349qBBRSSi+Wvsv24IwVu1LA
UYFGkfmuOo7CuhzB4XCkrX9kUz58iorJfAVJknyowUx679Gm3mckDz5PoMeJNLALqBibOTxIaC//
8Llx4FdVa9gPNWZsn6K2NWWSC3vcAXg/pTCDLKE41o/R01y2USLQ6U3s3gG5ZZ5s6xG+asRNBiwa
CHhdCJaiAZmS58J/oa4CqcM14o6YafwmiAzvI+GYV1ghtjtiouGXxVm0a3x/SD0gCVMRIKV1sy4A
8Z2OYQwR3PFVB5F/xnfx3oMVEsk4myIDWcaOzgkcs+sAWNjCPZGuzO8w9/RAaid636rJ/w26D6g2
nmAXgKBf/5gn13pWkW19F3YfPVuRrvCq7X+cXUlzpLi6/UVECCGmLZCz03PZrtooyjUIEINAIAG/
/p3sVd18TmeEVx3XtzsBjd9wBkf8gB1avdGcgT8VObXrQh5X91kz2uKn0jm6kEJF7B30+cGu40G7
xxlNcpnUVRmHGQTBGnCEIlBENwWEgFJHevOY9LQwO+s30ePArY//2I/SsRnQygkddWKycjUkUBNQ
G8bmInVraHHloewSQQIAm4bIhfpaV3H8KA/5Cs1icJxq2j/VcRTeCFnBrQUyWxqbLpDuKkbGWyVG
O/q1lsP41+/RqIeZkyozyNlHUMOj0O92u6pKGjgbrPOSzfswxK4rhDWAOrrfS92gk2lqs6V+Y98E
FRqYNDbew7GqW8tS1fea4VYiDS6Jye0gnR4tfN3F/rSHak1wpCb29mHHwEIyXrCGcvd4C0WRaQcd
CvCgTu7Ku2ow7sqllXpvEXElFW3NowkblFiduk5cWZoj3jT6jqCtXRcz07e56KAd3URtysYcenEm
izycdCNr9247OAaOYfGwkaqQGzZ445DmeoI3vGdsfFR9xTO8sv9qiPvUKQHsMi+hgx578drpwbwa
vaU8xjIXTaqtN972g3JWpLTjyrRkxkacer51SxCWIelooCLblKNcka4IdpGUdDuqvP0L5Uf2qoVa
trC1rGyiDRjIsLQYoLdchhBFKJX/TUdBvQ2gluEnYMONGyq7ZTfOY31DY0M3od+VK8SrXeZXYb5D
MmSzwB/Y6wSSaOraPEyLnDssCWNAMyzMRtfd4DT7KLTjjcdm8jz7pbMFhSv4XinbdEmIMCLB0Ss3
UQn8DPiJMlwrqQlYdFGRWOXA4q1X09obHfqyOCq8N3HOfrI+rMs1aLYShY3Y6O9T6QYPje+W906n
mw2MQPkrOKzzK3fmMO1tCcHAQOP49Eh1s9gYEjKskttonMV6EEStuKtBPw1bEK7JXLwF2PdHWDKG
mQ5CdbPEDUEHDMJRTcDoXR7WFW6PE3W7g0f9UAfkpu+c8JYqAwHfOJbuw0CY2A6QPL2NinCCwvzS
7xw4aGWLDd8GUOd+At2tbWL6CKAkV3nDE9zJbAlP5KnPAuM0QYZPY5nUtt2Vhs0P4K8zzKY3rvuQ
gc/e8CKDm6Z5EYbVj52oiwdHT7Cdiz1IYynXhVvoIDEfpm7obacL/qhk3f+C11xn4LpZ6G0Vzt17
A039o7G92NEaKXPgWQuEPoT1txUqVAG8gYmAjF3Y3oZt6/9gtPQPLobvvRay2DvGYiV5k4ODynd3
0eTXKyJIvQ5AQ8X6D6GDOJQcliiAzIP8V7ZrBMH897SYnm0RXY0PmkfxDUek/RNN33pbyZEiideF
+4f2ff1sKl/cgqPf3QHU6/2YITH66gAM+ax56wMCOYKFlbrB6K784SSzAs1U8hIWYZcEDCWWzlni
1woO6ktWkNzarOjCEjAEDy4jlZRH7ucAOlvh7wB1oSsCbuxuhJEvIOLd8GOqHLbGITmtKGRpEl/A
17dsmzrtul5lDUG1Dnd39z7ijsz0MA/wHoeFXNIDa7SZqASxinf82LEFcpCl2/2O4sVZD5NXbJYh
hgpriP1kujb/HrokzzRolt/yBjplk+EK3n6kuJ1RyQEHkpHDXNpXEUzj++DBbcaElfntmqUb1rn2
JayLavJm+04f2YhzyCVmcZLKg0df2siiFCkHk+VHSxtvO+W0Bh6pdZebaRaQQ4nBxKxhFHwzLDS+
A8ScYCP0XZvAaYGmfIxdZJ4oxSU1BCYfWAS3XVR5hpXMZfnXC0b/UJvK3PZh0d3C+sCD6+HJ8NAh
0BLeSSV9mcVTFM23daGXTe0XDL5uQX8f+Z5ck4L5K9Rwwx0U5qtnBnzmVjI+N9uQNdMDCjnemkLb
YIU4SyJ0QqEHUnM0Iy7EihNXgGKdaERecaK9EKPmQyN2T3gMKm3By4ciWMAaNW1ZtantwvjYAfz1
ZAPw2jwPrpVhPzhbpCrIwuRS15lmAFal0O2nSzb4Vr0ZJhuSSB22OABMF981A8UhCEXPMfVVnseJ
bAvyY6zj8Rt3Jzc1cd/eoczGwPrWviOSuMilWkXchY/QoCELM9YlQR5Pl/HERpXBzo9qZ6tYnjpj
keJSpdnigjhsoUiVtsp2G8h6xlUKg0S/yYamaqc1QiP/3emn7ke7QGVSwdVOJqA7yijRUHC8LyI0
cgwJ/AfRBfHPqYurPxPPmyzHBZjDbNhd1hACm99GHc/wUB0K9RqHhOHMhUfVCPHe2oODChv9uyai
MUl9AOvemtJGTyMhbB+5vvcotIaRrAg0XRlh8gy7LbirojA69rOwTTaX2tzhxnIRRtmQ3DJgfYeV
7UqD4ejjNUgZ5j6qFvWHjaRBocNV7h/YWga3Mzct6LUoWd54NGCnefFkCaiiFS+GeWSjFlftvWWQ
rzHJmwMgOmUm8wi4w1rm+6hTQ53EwB6dgmS0CxA/+1vNwHJPQthXtlkrXPfO8dCwSOIKTbvWiUS8
Yg5SWpgT6hxCR6jX4DLxnE3bQ1DXQtx2SCT6Dquij9i3AcsEov97YAHIFldd/BYNWB64kSVbj2U9
/qi6YEoh/uFtelM1MAjt+l/wiiHNaogkBA4UX1J4Yi7vxaKVgKS/bXH/Kyd+jo0M54RJ23wvHCfg
yTwbeuylXx0Hfy6/VU0wr3LfpY9Qrqj2Em2RMVtKE8Cp1HOBSivz6Q+w9OWtByfrleqnrefnG1Ck
LWgIS3WHW0rDIqSdy3SOA7kqB0Ah29lxHyo6TlAmAMMhGeFiskJ/edxTE+pDPIfDakRhcRMuiD+K
LiaA72mesWkGt8yM830VSXJfMGZ2VWxF1o/gRzR1H92dztDjOGvUGB1VZBP8Q27ayoePS+WK+uAO
EtPVhF6wmRFBSWy3MTwQyAMBvwnM58Km8S80r+hhrpt6Ewo1/4L6o9iHWA9bYObouqjiBgQoZbdg
nFSHQUfxOtQlKAuOO2flsgQ/C0HCB408D56+EpaSIuYqhcXOuJqmARsStp8dBXjVH8a0nAk85T0J
nsYk2vY+ZG39p28N0otGihnUTNOtq8DrUt4Xs8icJtfvzIIdvoTKFhmrvCaDyqb+1pQVZLBVRLpU
yB6blIllemFzvaxlXcS/mjE6ZYxMycfSJ82t39a8uykWE21pvKiHCeCebT8Mw6ZbGIKjKprqbsMt
qQDPcSBbA0H4caU6vWwZMWLOyCQGgAThdtND+eYdJ8KwiYC/eBFO7+DDZP7HUf6cBiM5SUMUiONH
3uTOavLJ/KdVgj2wuqnKjZ0DF0H0hOAi7WRf3/BZRCJZirq+wUe6sN4JfGzNqipDbH2YnPUGVmoR
HIZ2A7Z/6jKit6as/JSOAxRibFXO+xmn4c6D6NCQgCoobgtO+6zG1LcwLyw7RENlJ7MyrrpnUhJ4
wXZz8ShDN/wZwt0MXrME5nZ44cfAL+jvPvbnx6EiYtuOXn4wfR6up4i6tzE02HD7OsMa7hzFmGla
oCii8OcXaOwgRA6r8d5ZhPMdLgzit2jd8jl0HMOBU2Qc/2JrTdrPMLVd4XD2vEyHRdtlhVcHKgVy
2HkfKOkR7s4Nh5FbCPmDFtYxWLCxt7ip49Unf6N4Wn5IwOehbFeqYuUGvneAWI9BljMQDxdKMQRD
YrpgWLtUjTvUNUmiCmh28LiFUa3L651BxlUkoBHNNCE9QrLFkgDsiFocu7Dy3r0JdjyJsnVzqGcP
SKcCqbwASCxDWdw9eNjq6xxKMW+6ZWzT2NDCJnLMw8MwRksmUPj0UOTw6i6VEES6g42zvsf/Le+9
NtQKYtalzBPJAvWzWDxYtFQBtkrP6r1PpVgFg0b+708V1GLmed420D1b5XT0f6FQ4O1VC/+5den1
fdYDj3VT04GvOOReMj6hTsPrOEDdYQrMGqFKFKbWpeyPCw5IWhnarL1pbu6bcKTrxdbyrbauuLER
gjcSiOolaJD8q3EU7y20/ldQ2wA83Np5r5BsTgmDRW2mI9d5W2zupxz1oYwL2I6NBau6pCPM/mHU
UWu4RRk/ceL2FVqnZG/Az50Sn5bi0I0Q/Gc9dIpNHc6vkUa5Ls3Bnf9etv3wBsGHKUyQ4fhHFQxN
RjzS4EZH5QayEf6eAHt549gqQHWJ8RS+92Q9xnH73tSObVGiqaclCelQvgTeMK+orfuE5cGQAk8/
Zcir2wyQDwSVQls0VQPhjJsFcKLbZpI41QUCr8kuDUaxbfejG7ZPEB2S30ewFdrELKPA6Y22LHyd
QXzylH9oQknTkk7ldzKF03pqdf/Klmg+iAm9W+T46j7Az/xwhHVfFz8MtkMs6Y3r5Kj5gL3mxYlj
Q2+tRVSsQNkAaHUhYXl/KnQc4KN7WklwnEdwalSRTvCu2cyw1n3yAXN9YhEhmbD9smu6ud4KZIGb
bqjrFDtFZt5EiztuFU8tlEXuwMLGjaMsWfdxV92CtwN3pimI261dSv3Dm211dwryMjfgsAxbQNj+
rX0VHeGHShJ/ZkgbgcVZUW9SWT4g0HKhj4isrqIYOFz9ri77jVO2JFskVogCKWIdeqilJU1H2hUt
2vwpzHHFKIXWT4AvTJHONCuov7vZ7DTxkjYN9w9LzM3aBDxYRbiB1r0dISQ2gpg19MoevYr6+UoG
NfnGhwAR1yQgX9+f9Bqh8uWtZj4FO2fBrITj6DwSxDttpu2Q32JptCTtVN08gcsIMYDY+s4jnay+
gwXpnEKme/w2FtLZSDk0Nz2px7WihYJCC/KthMTM34t5FCRpZT79aBAGpxBxbEp0kxAKL4aL2xn3
/JurXfO7hYjaUzPVKqsxtSncl5tdHmDnJyWH/Ce2v4ZhXI67VEL5ng0PEv5ft9jByyGMO712g6I7
Asfl7ZgUdt0Yn291aZ3dKTe8BVEaJSIzRT6OmBYRF6RZFg24+tymNAiWDVO5WBGtHdTUqvh+8Pow
TPyis9kQuOwXCwJINy4kiJ9tUQYrQEAQ5+mhuYcdaXCsiAOZpbgPoWmtBwdlaURM2Hr9UeS8rTLi
u32WR6XamcrjD76RBTQcMDZrL1L4qog2ZDs7C6NQ/8GJNxronQelCVcQdck3qi0Veh6+mTNJThFD
pNQPL668FWOxHqEYp/RNwI27m7uqW5WI3d7KwFFHCIIiG+Aef+wrXTy7dhyPKqRkaxaTY3j9ZUHu
pVEq5nNQbaDBEe0CX6hdrGayBsHIT2ocgjc6HiyM42X/jtL1kEY6zBM1kXYPhbFgSae6aVEzaSam
oLETzmozKxdGpb3qNkNMy/3IA9Od9J/a7zjnu7t6MWwHGaTxgG4pJPeLit2SbqnvUDDir5IM6hhE
TGSilzRzoW2aQWrM4OqD8RcMQceN5I3/GtgciXnjliOcutiyiZjn/KVzSFbW8fC/69DIP7jUCgDb
SVWh/3tSM1266WHwq+GFWn9ImMVynyvbHmcpxKZAmW7d4V/OuGLeemYoW/s+eCE87n/GSAaeilCH
Gc6pEJJ3vFhHkXCOEbQHbjwQi7KOieLVyQP1jKoOu1E9DK2wrWpIok5tOa1tDEJpKGXjZT7O9CMr
Y5QKA7KQDeoPVQRTVof+ApxsxCkZK3bnG2D97wHMGMeUANTw2EUef+adMHcTjC+eYQdTiV0FKdtg
7YEw81YOuLZTD0YMyDYt736NctD38DfsSerBbE4mE8rnz0RY+jyiTk2SuIeeJ0Vq68AsNvde4rgw
E9Jr8sIXWFhKBYNCuK4+BYRD6FxpVObY4gQo1hau3jgT5StFEOZkNevt3llol4McNhFoDNWRTaDa
C5f2DjgsmDfop6mqJpXUnWx+lpPQwDEEgfcQwfxiOwg4OtvemfYch+GfKW/lD79SE8LkRn+bmkWH
KxzI4/cC7dJtXAoDkG2wXGteXWqQnrXCB0UNLBwbwBNm9VSDGYN2i/yOfgxJ8kYhYvfdt8/bWB8i
71z/XOADTilkmBrH2dV5rI9QVMgRnk/VfewU4yPltnpoHdjoQqJO3gR+HV8B1YcXvvBc9WM2fo/W
maj3JbQcsnGRXup5csoWNZ00gccK2vVtBfu+yfTQfqFtse5n34HmD6WbsYEEJRD+1YZC432HWmNe
JjN0RDYCqeHz2Ljd7ew2+nsbAA43Fb2zoVr+HWlMEZzBbqYNovDQNcMO6uKap7hyUFtooHb92MUl
anNiLKvfVTigGCELPiVdWSxYFLqdVlzkqMNLr0OBEoGfe0T9ChTQAtl1gRJH4fx1ZC3+SsQ896LU
0drpeM9gmyMsCjamW3DxoIRkLMlXQY2OUquR2CFIiW5M4bFjNdI/tPXMo29shH0GgVmjtEz6nrYv
AI9CLTPnwRst3fpb207oNjEkN05s6o03omxhKrXcEheIX6odu8nbHoRBKArAtQ3UxnRqUBBl0nxH
/seTLqI+vLjpNVeiS7N6+vs/uJ0xF/A1LXK091jr7Ezk5lnR4q6cCDErGjduhsZLs/586f6nofNB
//Vca2V2NMTlCrR4PU9TliJ70L/7CcaJA88h92a733ZArTdZ4LZ64HGHYMSgCPM0wt7j6co7nHbk
R+9whlQqF8lxVtJqP0pMNQvgmtn2u1b2W7S6kNSFYFaPdlVBLc7TwRUc4IXW/LkIi46qWnB/KvfA
XvevZEGrRrYeuzKuFwAG56Ir1nfREWEk31dQPD0sZvDXEYntHUMHGQ00qMheQQH8h/f4/4PHzp3E
loAJrlAE2sOXAsmL6E+AhjiCKjhUMcxjK7F+HNwG6YJLHbKek3+EZdovTGVPkkW40baFDt1rKcvx
Ps8NQy0q/OoYn+Gqcg02MHBb7Z5q/oYKdP0KCoD94gSeIQcgjOLPfhEgT1lgl+zaLngktB6vQMIu
LY+z2wPwxhZy7K3Yl1DEpjRKO3HNj+HilJ3ukX92eO+GoDibod1HzhC8RZOJHgk2wTvcHywU5Zzg
xfOmDoFs4W4tjMCT0KDPFCNJzIqSzgiGq+G+pU6xCaYy2oVOrq6YFnx89rD4BDT9581GxJIQoBzb
vUIjIM374rUYyhgmIJBQnxhJhTHl5vNd//EAs3PNkwGSMwLEUwxwzJOiQwj/NY1BFp+Bewy0X6ve
ooqpIwkxGJjJ/Fwi+OMuVXONEXLp5c8WdoQW2BxMJtjhBrpvQDYTcrkCIL7002fLmpZVHED/qt1P
gw8QJRiEr58P+KW5PVvRI3LPXFSQyNGLsb9okDPQsyoGbzIXZejcg6KQBB7l++dPu4BOOhcvgSZP
yGkB5NOCpMMxtwz/WOIrSowXYI7sXL9kwBWOmLlXe9s40HmCbvXBytxE67khwQa9l8LbodQn4E2E
iL7cIrzghwLdGLrz0Bkak9Ir7ZUT+EMQtosW4P/uGfQBat0A4L8nqOynIQrUwwTebT1uTBjs2ihf
Tzj0rzzswiRGp7//s0HDoDDKD8pmL0i3HR33kUcK+gvV8tuPgIxFfzz9fP4+vsDQgfvfB+lZUReq
82I/83lPWrEhZQP3gXeaX1nnlx5wduk7Cr6UVc/Fvq5LACGaYeKvik7Rplgg3+JCUsWuPv+US0vx
tNP+GbOlzcMObX+xp829gPK30WlVh1fG6cMfp+TczYQONiYWcIO9pSwDJwk4NrHivLyy0j8cJfz8
2TSEfTfHVkGKYiL6bXCCdVg0N6MWT150TQDsw+wFjzibiKD0WxEB/LU38MPZGE9uOlrsAlVD1og1
meuEPcAzE/rB1/y3Lo3Z2YTkvapKz3p8D9Xso1tOaIflq7InX7m68UHnG9KRRRH0sNns0V7Si/Md
ycJXTjX89Nm5z2S/GD268T6KXuceaUhkIHm9+cI6xY+fnfxAl8GFKyTRvi6qNVol371OrCNTXNN3
/xhyiwec3QARDAV8sHGjPdItCnBRWN5pOItljLsGBkItuePooqwYb0fgMBQAYbp2NkFLEIifLGWW
YCLZl771nGUHUfsyREUFLJwuz5pGAXGWz7dNXc9ffMBZJFNroKABgwn3pptLlPRnnjK/ftZEXVll
F7bNOd3OApoIeb4CdDuWwxAOgJF0sPS2bfkazOeHGaLn6dzMT00T//58zD5mrFBybtgyQovZBcn9
NH8uXxeDXqnWW+dd8KtkqH4uXvkywr+qLYrnqf2aBSKeenY+cJfAt83Ngz0gEQ5wxnbamaKvVp9/
1IcXGn79/CyAClAkarRxB46KnpO/ABH15pZkA/QDIFvTfM3C5cJJem7hoj23hUlfhWPO53854T/i
ub6D1NIBPKBrQgGXPubseJCDDaO2idXBCyS06Mtw/kUjt04dNrs/oIlijrKt+9fPR879TwLl/6V+
GLuzA6PsSAgDQysOOZD676EVfbFVKL/5qRUyH3cloH+pZZ5y9nAwYd+8oNavjgIgCQI5xY1fuPUj
gK1lCRl5Wz2xuIbdl51MsUVr0b7HZVS+oscRKVRmoO4aGfiauHnNAGpwO5oNaPc+NFGsUwfu2Ed2
4jMlI7pndgWhclklk3wpql8+bW80WUBEle7yhuIv5tUP+x9RB/yPV0zql7tAjS7hkIHqUWUp+xfR
ynhb4qpaoddjbsZO6xa3EdG/ihm9Z4MaSdoHxF2HHYEx1QSISuChTERm4b5SpoEbiUHbDWiRn+JC
dzM5k53QfO2cV98Wdk1HqIOF4TTscsd/5LVvT8Ya1RZF6sbu/NyBhR2pzQBAS/W7KRcolgnHORZA
SKSLiGBaheZvBsebcVVO03dtuQd4h4UTggG4oES/eM1Ho56XOqjNCrLb3iOGdPkjmpJ99/Kwf7Dz
1kQaDVug0QBA9lTIfvdt+ScPKNoZC6r6ma9qNFuWwHdxOoJDCD/ZwH9pjG7XfrP0ezY3dg3YG8G7
QjT2G4Eglkpo7WDW4UgpgHDWIJZxacKkYMOUVtYfgWGpfLbygUi7A6QXwHNJdHgDtXk4ysyDSML8
RBDq0SoJIbMLPw0V2Ybi+8UE3s4S9OtCRnwrIZa/D4ihW2Y5KXH4cOgfxmX9jS11+OqPptt2VcCh
IURFtAMzkG29OYKjQS5BpwfdDYMAdf4YglmLnn8JuBrvVRTnm8oHeg0dWsBr8nmOeUqtmCBIxR2b
+KPvAJog0T5tXVIDWpwrksC3pz32oSzBIYrESsqiSomuTDbEnf8+xwxORxHwPAmAjtGuRMV0KxGX
V2lri+U+iut507dU3zLrt3ctLekj0gMHEAn0oGDOilYrQNUiN1ldtYMLvIuoBtguE/r0+U4+nXUf
7eOzezmuPTWzOtaHcPYOc/cILt9XgmxI/54ur39C3w6AnSXP4QEXU+eVqPoPjdguypdtXbtXAuD/
6FIfvP25sh+HRN3coo58ECUGrYOy9XvTwjBppDTf03Fs7qsybzPbuwNPQyjMxGv0bO079ds5R98/
Bmzbczr6N2dCPEP2pIQRUalpC3g8esdJVLeiu5I+XRjpc3nAJe5naptIHwJq5rSVrUljGFF8Po0f
JoIY7LNYPY9sjF0zwX+PQD+q6fjBFvVdvozPlQ8YLTc2NVA1+vxhF66zc0edxs4jeMyLPiyQMgJO
F14k2yK/HcQ1idALQfq5Mgip4VFB4NWwj4jZdlygD9nrVSlQd//aF5yF6SCaFMGM2vJh7sNoD91y
1QH+VgbfIOfS/sXhLL8WV59z4ycnFE5YoEY2UQBNAOL9ycPyto2vaZtcmoqza7h10TmP6244mFiv
p6VK5+B3L+BMcy0xuLRqz86HgcIEpjYtoG5U+glfhjfgeq8kmBem+ZwOH/ZL2OQj6w75PDwxzvex
YCkx5uFLk3xOh+/nOHZmErt7LecxlbiUUn9uEGqoo0E76WtL6ZzKXUS6rmDk2kKgJdiFhD6IQtzX
Rv+RdL5ykl6Yg3O6NtAasxcwBU2g0PY3cySKu2US3ZXdfCGZOOdqT3kAZxvUnEFxPFWNEhO+jXG1
YiNL2gZIpipfC/LV0Tp94j+XglxgDXqS+4JBOHR53bvQ38MxIG2qK0Xkj0nAqBif7ex6Aa51AkHr
wDZ8U2ynp3Y/3NmjuwXuPA1Tky4pXc83wbra9vvujmyhdboNVteYsZemiv7v93lLE8Z8wZI2fpGg
l8jiL4lYknPutkGIMqBdDqWmYnwGS7zI3Ik/dpCEDELYwXy+Yy69/dlmh0Dp2OiuAhI2skCx84eO
XRNKunBBnZOzp7EAcidi8b72SMoB/B7Rls3BLhjY9wmyTLLvr3zEhVPlnFpNRiAcVWQiyPDG+9GL
gPVq9DNfxM/PB+nCkXvOr+6so6SNgBVq81TNAcwZ72atkh4m7Z8/4NIHnN3l0tMKZlA+dMNhvxZz
riGI2n1rQ/4V7jn8Gk/P/WcPOp0rbV57ADup8UiFXHkIwj9/9QtJ6DmxmpX1ILzCNjBkeaHdjSqC
AyddGi/Pi3+NuPvfkv8g6PuvxPTP+8/AV6IzLaM9BzYGPXeOxZP7RxB/+R83bvJnCFtWDy7ncTqP
UOQdS4esdNmEq7kM5F3Hyh5At667aRtI1aAHH82Jlzdis4yAFsEvW6KM7jSv0Ojwr6zJj1vdlPw/
AwoK4CkXEBeuGrcBY68wCD8b+BElvWMLCO154DLC80uuehLNTyz3ZAHrvYJOiVZ5f2VlfTg9QI6f
/v7PyJ2KfEHTLGAQ1q91d1MDAQkvHrXsJye/8ogPdwcecbZ4mRMU4zz46hB2bwNyM1LolfH2AGOu
P19il3bH2QnrAErSOoDO7l2GMsEyrZxTV5J8sej93wT+M0Rz6RW8Iwio2kXsAhP8hbRNFmvxjTrd
lQPk0hecnbKyZAEBuno5dNwWaaCqXbN4q1r09ZUb/cJZe44JQk2imMkEBPui6ZPTjUMGxdw3zL6f
GUc8ztWS5WC9XNnzl552+vs/Ixb5FXN5F4T7tvR/amH3C4kPoVWAO3o1ajb8r3LJlcm/cEGRswXM
4xKpeauHQ1U1L0E0HLvJ/P7SujoHo0gXLHBelOOh6QFA7KbmNwXTT01QNfj8AR9uPhwBZ8cuiRgK
XWFP95K/dvU9bC52YAyBhSXXQJBfecilATr9/Z/JAO+9Hwom4ehbFLfuQvdz2V0ZoEvvfxZZnSjJ
nQfpjEN5EvZxWBxv0ZvjryhEt+tpCsd0HEj+6/PBunTIk7PEZoBzYe6Pmu4nUz8MNbE3OZUAfjGw
rUBShOyXF9Fy23vOsgdqyayLrv/DLOtWESOwbIRzTQyiRjluVUMo+JMjlJzgOOxtS3gAHX0U6X7E
mvZH6iKJ/fylPzz7MMNnG9tAdkWIBvuuMyqDUSo871naihc6PX7+gA9PDjjynJVUnHJWqFkGCD0m
qM8LCqD38A5a+nzl8P5wK+P3z7ayP/HKCTtN9gXaMlnlg0I7gfy+Kl0FLmvOAazjkUxrCxj6177o
bEO7Q5OLuragJAf+cQAgcHD4cySu5fn/BR7/L1bAF51dR01E+gHYYHff1OZxaJtnOkyrBWINoPzZ
YD8EqO5FpV/CRDUYtoKq6rUNgAzEb48w8LT9Cv4qxZX1cWn6zk4ARw6tz0bh7lG2/E2r4m4Ebj2F
tN2Vwfxwh+Jjzza/BobMQR0r3Kt6Tpv+OeicxItNOlY3HMH812bs7Bhoy7IGUjsnhzAHJ8veGzUn
tN987cfp/x5fUsCJCNavuNyjnq6gF8Yhe0BR7o+hE/H5Iz7cpBik84Ol6ievl5h7Wccpq34bulsa
mfXqyh49DfZHK+7sEPg/zs6kSVJWjcK/yAgFJ7bmbNZcXT1tjB5VcMAZ+fX3ZK/q45ZpRC67OkJT
EISXc55DgWIZx6zTcdk7Y9wDbhEVfc9WGmihi01pS9j3cD1q5sc0xPkyY4CFkQjnJFEI19rEb+tj
U+JSABbhUGHROOGW9Tn0Wvg9oZE4DZlHj9e7YWEsmGKSlHhIqUg9BR3aXVhmEA8fWrJ2yL+gcmOm
giQhU1ENjTOfM53n+Qaa8+qFWwCrCj/T1b6rwuZnDQE9rI9u4QJMEo4+ieo2QVBy3U7151oE5E/S
wZqm7az9G1QCa1lZuPNKneLj81Ssk425QPrDUNgw68U4aIfPNcwiWJ6HCN/RfWtrQGeQw1U2hdrC
lXs3Bt7ppmb3jSli4l3gthwgzRJ+oq1NJIvxQiHuhCux8vIsPpoxQ4yJyBox9C7UdWR8VV6r7t06
CA/+7ElI9FO1Ef6QIIi1DRrI4VGCRz37x/XnWxh9odGsOLtqYCApIYqrAh6RBhfXQ7+y+lx6Z43G
q/KiElNzCbUcqxfatRV2N9U9DZzP13/8wtRkqrmUzgcLQmt+ruRjxclhRqpzg9zaMEl3t93BmF+r
1u3CIPeRtliIrzoIk01es72CiSCaE92utNO/UsgHc6AZJ6T7IUkkwlRj3rfxWFjbCqwgLE1xGnkE
a+ExGU5k+E59ewM34m5GRm8vvs9+9oVPcDLS79jkrWxOlrrMmI05zJAEUgwVQ4ssvkE/QHfjmLQb
EbrZLbkUCBo0FmWa2JAOAEAQM1kAiFejGlHvWbjyAAsTvpmM05R8Jj11KfKA+sjy/ySCRnn42Pk+
dB/zyjdxoZX+mTze7RoKrOxlMbHiDLqMqja9wGGCixioZjvVzRofcuEmpjSKzKq1XOUiwcq6QMTC
pN6NUibbxG7LG188UyPl+RBIlZXfnCtSdFk0ZuX8s+a++1antfs8KIUZ3wLSSm8c6rDfoG2AHVJo
JLhveV+jDBnqFCcDVoJzG7ieBx8c28tuwoYhWDRBs/I7FwZ6cPn7u/ZWXg2niDerWFXzMwWOoszG
iAfIdpx/Xh/oC40dXP7+7g7ETkElGt0pTjQ8wAAGdIdQW86uqYW38t4vbBYCYzaEt5j4VKcT2nr+
69TAokxZo2IbS5QyqkcPLj9SwG1pdXre3fZUxpelT+HklaTuzm4SWLsx099yp52wratWRttSxxjz
YyNmEWY+nsIH0fxJe2XwKMc82PKMXsR28Nxef5CFz5QZLJTkSNUCjRXutCw4wgq7s5l9Y7cYM15V
FEPmKJmfcRQVeq+WbEDtw9cKXpbwKe3Hla5YeAIzT2h0aNCA/5yfgco+d9L7BF3OytJw6dLGLlT7
fMpzjyjwBPs7KADjLK9X1iYfnnVh1WX0b98XWJmEAY07TxHwSnI57izwRhA+BUoSkx3dWT1o6XBH
Vn+d0apXBvzSfZ3/DkegMRyEREoSp4g8nvpKRhWROwY+HnLOprOl+m82ZxDNYMGy0kELHw7feA94
k6PP584+exUCn+ppgrIHepuIkwk3RbDLvr1Q8G56n81wF6oyaHfRsnFfZI9TWu6qlK2tlBcexAx3
GVQFqiDBg+QFBEK7YtgNb+ku27rbcozS34CryYf6ST0Uu/RRP11/noV5wFRWa5WUGqjB9mzP9JTP
gXMP+LeCc2+S25TAjnj9NgtvuqmwhsHd7VoUNM9Yp9gnmFSrN/AM18x8Sw9hfANASgdSBdFBccGR
8zWjFAbP4GmUfN6PzrxWcbxc7YO13v8FlChLFwMkr2cnONTpY5M9Ndan25rHGDUU6qkOod0492bi
S0HzVz9by0VY+tXG6AjSqYDeK3Di2U9zBHazo0v6AruuYuXMfuGtNUXGYymT3puRFWR5INLMP8Zc
RmHyHWK5iK5GtC68P2aih7CDJLEcZEOnWjyDKAlxLBbQNzW+qTGmkw4GrnBKQdo5ass/trpxIWhK
iQVRoEyOiDjq81LdQYpRb7BXD04sJc7K93VhvjV1w9zpWdfXgPa1fUG3chxIFqGwBARh1RS7DnK9
atPwH2nL97qhxZfrTbbU55duerfoGqq0zYRdOPFIfFCCZvGJM5tEvawfxFh+qivq3Ta5m4LizGcD
Hx2kwbbhG+CrAKRuG7xnXvMj724KQUAuuPGt1F6Y5DqA4rvgwwjWx0XQkKLU37rpmpXN+3e68sHs
YcqIYTMWATCLqCZaqdgzsHHj3qmbPwHzAEvTkJM/kLZFpl2JOrE4+Lktjp0zV4AqIyAYoQglUA8R
xXEuvg1dE0P5qjagubm4VtDuapXO3+yCFFEO+vC2GICB3NAGGRmg1HrJCUd9fpyjpzY1s/vtqBP6
xy1tdkIgmofikJOHD9SDYdYBoGhr96BskN4nd3mGTOm5gL8KfHBAM0oVfGEdDz85zoyEJn/KvVds
F/heMSZ9+LWb+d6ayvSOBD0FVMqvQKjndXKA8iyN0z6rf6LqhPy7ApNQ54pyA/gbqBl5WOwJNuYg
SsMfriC6O/jCanZpiItHJJuDI+CYwRsotSnK54P9DGrJdN8jSTJuHTFvC1aUm/HiI7V71kZF0ydH
QAerYygc8BSy0AKzwdN/sTbxDx7UElHLUuAUrd77NIpyPlu2bx+wkBgRRUHGLQhGdjSVAR7cnao7
Cy7VnSKpeh2Qsxe1gPW8EAtiTEBRdAAypUf2qrHLEzD3WO/kUFXXPkAoteMKZJMAMSM8EFNU0bRf
AASjB64m/tb68E60DbaFroDMGQDGHNxneGJ/9p4/bVGVl6+NhwipOauHc917584bAe0DaO6kkMu0
q0cN9lpvt1vZwBJV5KR9YDxwnpEPGvykaY/Se98E2KXU08mvSiA67HQ4B3xW90w56X6WgcalwG0I
QvdXa3c9TkNA2QV0NUJQJGTA8PltQJXWkcuyJ6u0yElBpb0PWPk77VvvhJqp/eq43SdRiB5UDk5+
QZAA7g6rm/EbAUp8M4GtVETYVpZNJFKPbgBgKv8CIyM31azmk2jabhvKIt9CcBk8ceiaX8s+VMDm
lmwXSqW/gRNbvzVN3T2kk58CQDD/BSyohbBa8UfQRRI0gMruu6B78xuZw65MRnRIXZ6VqhFt4PjN
HoosGVFVfw68NntgDVrYEbI8JbjiCegSoCeL0is3cuzEVoa++pLwaYpnmtsH7KIpQNrwOtq1n+/9
mXlRLQFPL/y6PUii6U9SzuVdm8P/bfdz+csCQevEZjViiZi1B4rV/i537ATmLwhWG4wff1MjruGu
9UAZDCnFQ5ZNssEbLbesQQkXzP5/aJtsz4dgeAKhFkJ1N2VbkJ6nveOW2dHLAImuMKWAVgnlYqjJ
RjHA/MWkqi1tfUCqE9Q/v/rgpDwXDSguA7Klt1IM6dZTPigqyrGHXeOxCcTKHgHlBTYEYGGB49dZ
Vr5plQ0nQQrY43MbUvtJtBxErLCWsWr7+VDSzsUJLP+T0ApwSY8n25TieD+hfn70HUbCCLSOBN/V
QNYnr9HjA6sqXoLq5bCvpZ17UUYC1KWdMoGvoR5ZeFRSVN8duC5yhLEL+aR0CShfNxBEWFSwNzyC
fhM+FC5Lv/uO9VmVZRtg7mix18gwhexA2WL7spm7O91A6Ve5uIlVzs09ajADAJw4MvIrlCAq5F8A
+U1q/aQzvIVZ4eut3aThGWDqYcdY1m6Z9HRE+yp4cIApe1Ao4ewFdkv3GfBr594Jms94q/nnhNr0
De/O9IKC74T51Oo6D+ynuWWRXWgvmjWbD6Il1guOHuVXKKNtGDqycVMmg7wjqqDWNplQppQ9nQIE
iM2Ih5chDVCwlj4mUlC6js5kMRTOB4zNkmTkU1vkwJVnAGBahVbfu6klWwSftTsrZwkCAEXOsl0O
LiKGAnCwm77MybGQDPzmrJg2fd9OR0YpfdRt02+BhSofcqg0jmCeaIQBMZTdQuKWRzVDImlTbj9O
VUGfygz4n1brYY8RjNe0xliQQYU4TXvqD9MFbwgedoe03RH5vidqZ/IN9LluS22h7wuZ91sn586e
syp8IPbEXlSJtJlMg5XCBuzcYDdwHuGjho64JemvDni8fT002UOKGWcjXU233PfqjYD9K0qZncQT
tTWPcjuZ9/lFfCQYwxoIy68CpEdkFz4xqEReKtEWr3YP1VNd8WoHrLG4h8m5/FQJlUSlTuUnwYUv
oglvz6mpbaTTTMTeSwroLSiB29y19YnOrv0dtXD/mIDCDfymZA+Q91ZRiDPPCHmC832YAc4b+fmE
JBjt2gdUVZrnCmfmsSp0/cUDA2VXUBEcoBIND+McKvzzki/hzO6pnvPuU00FPl2yTl5G8Pl+ZpAV
HiCaCp5p386HQjUc48RmG6gvwJe2Gv8EHhZIbEPd3Q0oc55dTN7fqGNNn4pe/lYFcQD1AnakG6em
2CiUx++HTqkHl1ndj9GVgBq2KSJ5hnTcI0FrvhtnLTI0saJzhMU2PuYCERGYwPEW7USJuIVoGN1m
6zq+9RXnjPwV6ePZjxmxh1uNaeGRpD3/1ncAJSYkqzbE1gQtaXdvwMrBpGD50IYHjsSHJeHtXU8m
+mPQGlTGeXZwYFln1qmYL4uxfmiH1972oJ4tPb6lqLgfFFDQkUyJfkhkLf/YAwfQ1wsD+KcuRFk1
IqnBzvKvacfzu8zjwwvmbX2HqZeCDKK9l7KYq7sGU9yxsCz2l87QTmzrpidxMGLRVfHQ3TodQj54
ZcMzNwr+dawsb29XdXGqS2c8DghBPzuOzLaKatfBIRYFrRppUzHP4FWPknBKwd1v0xLTeR2evLkA
XBkE/V85GS5sWF49wXfsrlR8FjZ6pkOkc3t37liHk78clpCJ03pLGmvYUMB0VupVC/ts09jRIu3a
99qAxRiHMUyuwybBd6mt611oedZt0gzT4OGFIIM3I6QZ9tCC39iTO1ladykf9l6ZnQCx81CYoCt7
v6UnujTmu40MauchJlHs0Oqe3vXARwWpQLC6aE6JVa4Imhf2rqbHI21rFuSDtOPemiVMgHBcyTV/
7NK1jToxUjmrIJ+5HTd18wU58phCZLjm7l26uLEvCmuQXsKhQfCdDwD1DPhsDONheVtJyDUKE65T
Fi7w3sPZba3vYia/RhKulCSWhoJxUOVP0P3KwocfAnDLCMzTk5TiwQaA8vr2d6lhjHKNBVVj4E+I
F2g80m9mpSZEakzfrl986ccb7dKMcy2KEss/LIWrvcud6jiTGVETbTCuuKoXtu+mHaVsYV9FtQZD
zEJCizdAEDy5yDrX3+qwetFS/7n+KAujy/SlBKVD5goQ6hibqU3Tqk2K1OVxQN4UAKG33eLyiO8G
MJV24PrF6AAp3WyU86srVdyynYSv4/oNFvratKT4qY0f3VGw6SWWSN1w14ngttfU9KOU05jrumyc
c1p8sfA16trnTq8d8Cz18eV53jVMkyctSCwpklM8xPskGp8pbrUCiEZxQCYdmIQ9KjbX22jpXsYs
NJcFYFc9ilDplFTnxgsPA/jSfgtO+ODaFEbDcE3YvXAWZ4YIMrtDtYbNkLkpl239MgdtnvjAd/dY
5U+AHQHHO0GliWTB7fWHW3qJjcGO1VOFzC6P41OPI29f0THSqvkyQ2gGCLBYqcMv1PHMSEGR2DmM
32kS6/RlqOEE7uxtqb+WaRmBI7Frh2/OuFIyXOgt06AC9t7UIDUHyln5l6rPff+E9I8JfZVbX683
2cIUZhpTEL/VBlNnlWdtN6fKbX4iC2tbD/5N+c7YhhiDfg6SlNuz58TaAy/absiXYer1yvpjqXku
78G7geNVdZMzgkIdSJs0IkF9CChc/k6+6131ZrG1OMylRrr8/d19KgtR99gNOHEz6D/gjL3mvTpK
Ua89x8LEZTpUiAI+1J8gTfFbWp9K1Gwf+hGFiOtdvDAqTGtKKyoHHk8cWV6SvgAx3zr8K53yXW2t
BZ8utY+x+pAVszxWgaMys/DAyvB3wsss8rW/sl5eah9jXDPacM8LYWfEthPkhuaQDfJ0vXGWXiHj
E945gjiDdrA+SMFaaBBc9heo+63OcK6zskpYmAdN5wM2UygjEA1KSQE8Qs6c/gmMW3GuxvkROQt7
SlO9s5I0uG0WNCmonQJCd8BGNa48MJynv4PXbO38R48yxvU2W+hu0/Ag/cqa3BoHqzOyCEeUKKT8
49U/rl984W01LQ+UWC5QEiTEnqI5IufwDeWWYmONzSMqKu7u+k0WXijT9iBaFxCH0XXiC+XAUvqt
AB9k5Qu71DqXe76bLFCF6sPOS8NYNjYCIeyXyUKQYrCipFh4X02OJvPCDj7CixuSu8jiaxH8TvoQ
e1X7VLcush043GLXG2mpJ4xRHXIX2X9dos+sOTJkornlz7wYI5T/Vl7UpZYyhnUqwGzL4Xw7Nzi4
YMF3oh54UK908dKvNwZ2JdwcpSkoWGAR+FxXMAs7KEaXUEFHLJNrM/fHjxD+n/nBboCHTtV85hKa
SELy53r2CEqIauUxPn5TQ9P9UMLN0pVMOvGU1IArdr8tHq6IGD5uodDMS0Vpbqjg5sO85Ll3gOJ8
nXOkRyAlD8dqf6+/Qh+/rSG73PrdWKhzhNrWirRnt9KbzsfJppTeaymC1y4FVEVVfE0tuNROlw56
dyfUmTlkkGV/HmaJk4PW+0pItbKHXFBuh6aHoeWkACupxsWRmYgsDWSN2bXb7+aMHYN6PLWTfYDI
8nOm5+/EqR6DjH6bmHjqtfvs59Vzz51X5tiv1xv1n23x/88nQ5Pnabc2gDM4t4rFGMInHiSX5A0+
HTzfmh7Cqkkf50Kmh8St5dlykZBaEEpOdkqHH0Hasxc6KviiNC1fXVBfosoqujeYlHBKP1QD/g16
yavbQNnSDzN00fYkH10ykjvqyN/UtScI1msyRMxj5SNwVf7dVIE/A6AgamZpVTxrxH0ia0mil1tN
DgXy4vdowSmyhiG5T7CbOaMO4twXyPg8cexywOiRzt7RA803NgPp1aI48NFhX8Yo+xXfCkDKtxXR
zjFTDt9h4kaqCsfXQBZOeOZWmcAyChWZTvAfUNGGG9ZhZtRMpg9CsexLMjnBEaEX9X5KEXhTuZiW
+dSPDwML/JXZbOkNNKZLKRWTFBxboFTKR0rlyXWTlUXK0ixjTpQFA5Pah5yFgUfv3vHg2VUrm5l/
u5aPXiZjnpwaZHMUrtech9g9yDs4fJsu8u6CY7lJd9WRPIpT8ujmUfuArdp9+TiszD4Lz2SaRhh2
alA6kOosQwTD7sqpBIt/aB13R0Q4rfnuFzrFNI1k5SVWG5lsZ1vPP916/loga2Tl+/jxui403SI4
mPKZ8AISt9rq7hCnimyNyZ13fc2mHYrXyCPognCbFnP/6frIX2ozYzqlyIpjWQhpjaOE/j41bVbj
zE73APmPaxvChSnbNCvMduNXYUgJFBYkeAOKRj+KPChjh6TZJqlb/wBYffFy2wNduu3drJ0FCQXm
w9ZnRf8IOWwyD2Xk8CYkkIMf/d+rt20YdKC00tjHXAdQX+ceijy85OvOXye4xbbXH2LhOxoaAx/M
MpwtXux8/kRP7FIl9ew6uoTEyssxzfWbLL3IxhSAba5b1VWPAm+v4j7Pn1g5riwpl36/MQMENR+S
HOEs5y6vXlNrPjJnij0tP2VZWK78/IU31/QjeNrPAwx3ee4RBz53CBFPpuwnSejn682zdP3LGH3/
IrlFyxE5zeJqqBFdn6sZ+WlhhdC4YVqZKRd6wPQjgHaD3BPAH2OeegIky+lX44YrVd6ln28M7BH5
zkiHZiT2GXS/wKwVb3WDo+MJ3P+Vn790i8vf37VQkyI1HNxAHG2oOovHoaEo8Yp90s9rJsaFmcPU
3k+JZQlW2nbMaPotueTUwZz7u8ogvK31l1y5N20/IYz+75N0GGZdRdvu3DD3qVVIiCuojCFGWlOA
fQzGcMLAGNG2EDUJ0tmPfQGJkYK8CVgY30KkJ9tVMLm0YFq1yRjrqbgn9pr+fsGjFpoCfO2L3Jsb
QWJ0ymNDJ+dNqdyKITMo31LqBVFv2exPINT0pcOJSWM7fKVJl95tYwrAOaGTC0IbCEmGbRZ8Uwjx
vD4wF65sSvIJhBOJhbPn84AyR5Tn/BMSjFeuvfAB9o1Bb4PAT8K8b8+tbpGzy3eTOPtyiDu72Nnz
K63frj/DwottEkpmT1jIXs4hlO/KHAKf8VNW5jpKg/av5OVjCefO9RstzMQmp0TXiVadnwPJimQV
4FCGoo8k4/Dbra1ZFmYB0+EJcDxD4LgDCoeAJhGSxeI0IERpi0D47qajktB0c+LCsFLpxEdQBO8f
nNJBHpqa3W0l81/Xm2npIYwJIEvnHFKQASImxCvlyC3Guc/GQY7ybZc3Rj/NMG1J1siz5IilEzyW
4IWCyni87fLGlzwAGqtUhecDjz/saIjCBPSgnymv85XfvzQsjMHcjJN2pxyWKoSGPsukOjmBpTZg
lu6KDHEaEFndKWKv9PbCK2uaLIpOhFVQKezops6FdzfJsNtEHhGorBCE0v31NluYRUy7hbY8Upah
X19E92+jTO4ES1fcVQsvk+mqkBZMfyHK7mcf6R6b2kXE0SUnORPeWkFw6ccbH/cyRaFdTgBkzNZw
8uh0QMLQSrss/fjL39991BOdNZ07Y95G7lXErK0HQ42rf19v9IVpzzRRjDY8o7a0mzOC94ZtVSRf
AYB6oQJhkPUI7boIy5X97VILGQPaRnZcjg85LANFeXKR9iiC/vX6Qyy1kDGYIReGYlVg6wwy7wYK
3j4HHM0+XL/4UgsZQ7nu6hSSW2z5JySXO+n38HI0Eb6GoGoiu3pleb50E2M4BwFMy1Pv0TjM3CeE
cT1MHVDSQ+BDrY0PXVpAanr9cRbGsmkPaWE/cXTRJDEPxt0EpNWm9EJ7o6XPI5erlWra0l2Mr/ag
G7t1NAacOx9Rs4smD0l7wN2UnO9ue45LS74bFS52kZVHBhpb3hg8pBbSj70uTA4Z592BzRm/bSY3
PSMDQ4IqOBQs7ln43SuBwwMSO8idlal1YVSYfhHkibVS4vDmnIH9JCVSj7yV7cbSlS9/f9dAVUsD
X/ZWe0awMYLd3dFBuHTarlx9gW+DVMr/Xt4au3ZE+C3oo1I+SS/I925YhJtsLNWpaEp4oPEJb54E
hdoBLuYEyZ8pA74f+WNRX3UcYTTdfOByrYa+9MYZcwDES4yGLpD6pZhxSN8OyC2dwrKPnXyg55Lw
NZrW0o2M+QDJYgRuNigeIEXBMevsjb/qwOl32LxniDt1q5V5Z+ELb+qxnLrUpYf4sjOKTNvS6SMO
gzwZRBRYZ1YVDzX2KNeH0sKbYvKyXQ1Yzchxwj5M3y1BjlOxJtZZaCtTA8n6Ana3BleekVk8QeTC
YPwck9c8X9PELUz9pgQSS6AC1eqswVsueBu1dopEZ+bQI9AVamUKWOgJ82w3rKp0dMe0PEvvd1cV
SIeFlhtS0p4me2HftaG3vd4R/07rP6jTmqe6LgeThYJieK4SnR+sNC8O6aTmP7Dj7NJc0vMICFdU
+VI+U+pmTwmiWA4lCdUxAYjwKDQZVn7K0jtx6dF3s4cenHzKiqQ9y4CfIa054/YrM/dCc5oQb4fo
yRrUZclhe19TRb4NdqAiVTdfcU61pUNZROVs37byM8WeOH3weYh3JBbuHE9WVW+sPrlPLfl8vcuW
HsaYBlXW0QQWBifucegQdbyRm0D2vzov6w/FGD5VcBnkn67fa2k0GVOci9QKqMULEndIKnLLXZ78
DjgiRlt/c/0GS4PJmNpy5GDbIN7ZsYSwnY3t52yczk49eDde31jlhChjB+FQz3FQV4e2gtds/GxN
yW1dbaooHeV17SQSIGYkOVnOxS421kh+SItxf719FgaFqZ/M04TzNm917If6weXiWCHw5PqlF/rW
hHk3vTMMngiduBTeWUwCBBF5ktnXhK60ztINLn9/N6CzsEeZ0eu7s3LbY50IPyJpe0qn7NtQgid0
/SkWlrGmgjJjJMVZNvj8SQAdoPPFscaIWDAcZD91uBbSttQLl7+/exJPQEdZNHhLObc/z2R4xdZ9
ZVXDcIkP5l+T4R3Qvsywh7aBBpdf8tp6cW2cu+Kb8oBRsMmkc257OOdsXaydXS2E+gEp99+nSYD7
YzZNSWzNzWkW4KbkiDYYmq3vvuYQxdTCxkkv2dvNiBpCvtXp7+t9tdSMxmCfSvBZ7YKiGXvypHuQ
OhK6vX7pf+31UTsaAz0BykaGsMYClyLzQ0jGPq67QvFd36jyrkACchnpkiHzAr6Xot0UlLevjtLz
yVGQVUeBrhk2Jq7j7Knn6nQzhzWOuBvV/JqasUeed5jBJcuRSP8EglAPdrIYU36QiIPeVH0x33Z+
aUoz8x6RtjCb2bFTVzCK9Xk0F0M0FHxNObkw45rKzMqGpE5N+HzYdaXOvUZOEgwX9V1mWdnT9c5Y
GPimOBORl1bZBejnDG0Ttg/kIsx2nzVfGTP/GuODzv4nqHg3HkeF2URNgYqnGlAlS+Z0n/Owf0L1
Pj+2lVNv7SoZPsPWAzCaFpJvYJRq9x5cSEfFPbYdgrl8cZCIvbXtHif/tNDYMLIJeyJeHX25Glm+
1BSXXnj3SwnzZDMKZJWMOXvAK/UC+M05nVmsyRpvZWFUmSpPG8qG0vc5pLBpd6y8INtUmHZXPhJL
F6f//f2hhRpcqKQbN4gQRE3rwaL5yhp36dLGNMSYqkrEfutzmanmOxl9+RAEjb+m3FlqeWOy4TlO
NcSsynMBSbUo6gN1nDOgaEfNxpWV2MK359+By/vOVbwMHdJNQFLcl8GekvJQ9Uj6YpGbTSvft4Xh
aooiO+1ogSPO/qxSt0Xgpds9AcJGduXorSW2LXSEKY3s3KZBLkXWnwlJhiPsEyQau4atFOGWHsAY
ATSzkV9v+eOZ9YcapDE6pDsK39j1qWbp6pdnetcFKisyTYknzmM4pzCYz0m3zQdBHnJQSVYqSwvd
bGojW0HdAkb4HuvSQOyRgTV/9qBZGpBIz+CrgOk9i5pgGOXKM318v8DUF9QyLWpbQHNW94g0Csj3
mrNmIzT7njjdk5+Ov663Hb18G/9/Gg1MhYHuCc1m3yJxNYUvcEs1Eeey2Hg0mSLfS9QWMs10S3nz
kKLyFfmBdxDOfMAHqomKwdsSS9mHOc/0Hl/QboNA872Eo2RoEW8n3RHOZlIN+6IV1pHheBjomXTY
QsWAsK+BoKrsNWrTCU6/WDDa7rxhNfLo47fCNR9stjUsvZNbxNRLs6js+Fuipl9zUfy53nIfjxjX
ZD7ms1O44FgUkDOQAwmDJ99NbqrOuaGxjkFIY2ENmUJcrwrFfdpb+sCSdk2gvNAwpl6iDUE1cZFD
G9tZunf1JzBu95eTtJuaxeQ3tn0gRj5VsDiL7zb84ond3Xjly1B5N8xdC/AOX+HKrQAeBQl9Hixk
13/0x98J1+QTSu6nVceaNA6Is2UBAueSdB/M8qlaM/YsNfrl7+9+fDrWueYKCewhZI8eeRsHHVli
LWXo49nCNeURxAk6mQ4jhzETAsxNM9liilKPk7sp78VLP2s0V5jZ48oCdeHdN2USVYLTGycZs3gO
1Hiv0xHlAOHclHjhuKZEQnay9nuOiO3GcmQU+PkTqPflJqjZTasO1xRDEFGFRd7QPK7S/M5tqoPf
WSv73aWeMIaucnLMhYhMjyd8mr3K3XuIeXS1t+0CZ0eGlcXvQvubyocgILD74hkgD9TktZkLr4/c
XNsrn+uF4WCKH8LctwqP6Bz0Puevr51DkYgWsZY4e0q99rYlh2tKH7ToFMmCOQeUHub+9ksY/L0+
mj/eTrum1CF1eF3Co5/H5YRzOWF/CzuQi3l99toCbB39p9TBKRc3LQBdU/bQOgHSU9oJkzWnnyG2
6sAMSrGTmu7bUIRbzfSav3KpW4x1DgI8STaOaLBAfck6EQf0E5kSeOPDlWnw46qi6xsL/dQm40A5
yWFyHX4jLOkO6/7IGz3vEhdEokL1R4sFxcoSZ2FK9Ml/p0QecOFwH5Ceig/3Xl9NOGrw76cGtcXr
78HSDYzVf+bQtHEmO4sZApznGauOl3nsb/z1xkAfNLug1lvrpKpvcztAxPHEEIV6/ZcvjG9T+UB7
IQUZ8MtFbj8MYjgVQ7dy5LvQx6bcQc4AL01TY50czgDRYDSLXYFQiEu6637Oeu8+yOr8GQq1NVHK
wmtrqiAqT/hjHebWCRX4fNv0cAmGwYwQBaT5btsO+O/rjbbQ3d7l/u8+sVC6zL3PWQruRjZHjiL5
Q6V8va9LUa3cYqlfjK841slwMfgsA5NpAnKm6JFX5pPbZt3/00S4QgRWUOexy5tPc1GN27QLj/1F
+93TamW2WnoCY4hD0xH0nM8Z3GlV1I3exqvWTApLb5YxnnXFEpW5fh4DwbvVFabfcrpgp/ehnO9F
aL8BGnbj+DBGdstY4iYUH3CaeRsxVL/9bF75eCw1kDGueTs5dTK4eZwJ66llcuuTdmXoLQwEUwOB
ctgwggqex3Arnfzsj6r8fRrOkT+vyVcXVh8mH3OgCFiQBKsPSsF1Eo+OQyAgeM3JTyic/sfZlTTJ
iXPbX6QICQkhtkDONZftcnlDeGgzg8QMv/6d7Ldx85kkopau6AZSw9XVvWcIbm+zlQFa6mRCOrwo
NcXYGxu8fv09/egCWmIe1Bg2SRqGCEiWvMvrufSsbnyHY/Z3oZKnWZJLZhcvt3/FSrD4HwCEQlXL
zRBhRbibZhv6W4+Qgt9Ynv9W0f/3Ui3Edez+CEWVgmvTPI/8POQThT92KOChbdPmUsaM/Eor2UGv
KxnvwgkQupYW9p2hfLjeiKdvjdIwSLdZdskVdByHRtGHtphZ0CXwW4+gXRZXwFVnNazJLWrIA1Sj
s93tUVlboYvokEAN3rYdGZ4wy/Qyzrp8dmUc/TN00FbITc83Qt1KhraU2pxcVPs62HxDszF/TwqV
+73Fn+lUP1Er/Z4V81MFR5ZrgN0QO1j7YYuAMeTIaKurAKYtj3PoYN1+S8lDkscbm2JtOS2ihkjg
9UltJzw5PP1W5PxXY8bL0Devt+dl5fFLqETe9NMkBD7fBboAhoODP8fl2VHll9vPXwndS8BENrBE
sjkiJyctD/YE8cOYtj8cJs5JpaFap3tYam+N1UoAWWInCg0TtQEadqeE0NjrXPIKdcGt8sPaSF0X
wB87T2Tg3rRsCk+z9WUcIy9n6N/QjaCx9uXXl/7xcDedM9fMjMBAqYbRimr79JFPLNnfnoW1b19E
jdpiOcDxM4zcZcCLcc8081MpN+6MK1uAL/Z2K6KGOBQnvzanHnW5pqgg94FLKrbh7e9f4TaIpfk3
60QtI4YfkGdptRejsV6iNDYPZkJJhWcReJhFlwc5dZIjQ4vuFcjVyXeE3tLxWhvBxTaXs47cqanI
qSktUFyI7UCvLnVzJ2CGTcfbP3PtJYu9XuWCNr0FAqZrY37gFlfkqV8208YoriyyJZ7A6bK8NZUV
njRUVSWsttHK/uid+3+gBL0FLciOhKdpOkE/B6pwW4z+tc9eVOfmlmvNrkdHK6GjFrohCk6V3BKO
X3HYQQLw360niYPrnM742YiueQrLjB/Lpqb7uufkEYpt8JgfBfFbSPcFrkKdF/52/9huZ8cBoo3y
RwvwJlpU1kk5qXPJoC6aY2XEcuOAWVkUywYcUeVQzFYZnsroxc4/WeyObW3ctUcvNm4u+rkQVIcn
CxqMqS8JekuRnQPfkDqJ+/32ol6Zvn9xAn+ENuMOZeFEKAoPYkBj3J3jn2qO2efbT1+JPUuT2baB
QHMJ4Y3TVEBT15DiUee97dlh948LXczbL1n5CUsUCFpYcR5ZWIHSSu6yaNjpRG/syZUpsK6v/GN0
Wi1ag9gWAifwUNp6R82EpbbVv1oZnSX8QxFNQmfA6TuOyndgVivGq0/xvCu6L7eHZu37F1ezllIk
P831+6tqH1ZJGjSV+4lk9ZYT6EoCsXRrT+EmUgKxnpxzR2dNQCVLn4mqU5ABifkaTV3BfIiBdV9m
GAHtbv+olWFbdl5bpSD5JAUBGZ5cdJ08l0N9ACv2h0XZP7dfsTJuSwimlVqWpFkjT4UhUPGhv4hF
n6cWQN/bz19ZskvgpdJFNDqxo8+kqVWgS3aicblFvFtJspddY7cruiou7fJchA4a0ygofZNF5+4a
KLIGiSXmnTQQ2clLCvRgnJZby3ltLSzOxyIJxzwTuEEXMPIr9hKurSxD/fsn1B78Jt86cFbmZgmS
qQwKI2OEIrVjBm+OeWDDXBgplH97alaQ5mKJkRmhyqG7kV/vKDWkrcbuBNtGcJyi3MkDqCZGwWSB
BRxChuyF17DwhAdCF7isdgMxZDBbL6R6VPCG2vigteW+OGCzbKx5ByjWWXZ9cxDcVZ9bMaeOV9oT
uiNjBnmy2z99pYqwRNbE0LTsCorSpgMt7Sz7JwGSRPIEleC7VJng9kvWpu/69z9Cat/ZBP6PFdKc
Kg1qBbMepb2q/Hr76Wsb6zqIfzzdQKnRauOwOPNROvctrJWD2m7y/e2nr+2sxbcnlZ02CbHKs4h1
WXlOxqoXIiUwDTO5aovUP4cZXnJWaOk3q5mijbbwyrzQ5SlUd1SkeSPPjgCfCcLo7YGbvn6BOr48
SD2gsMRr92PLbQl4YD30E41k8oyc6WyAmco641GT3cVyI49em6PFoZTqkECDO50uNZnL+25IBi9p
53ijEbeyXZZ+2iAKWpkDu4tLVhyoMx2G8J+mjnw73KKkr33+IswBXJhVEgrpl6LW+y509kMoX2+v
r78/mi+VnxrU3usyB3+hGegzADlPabqpLPL3cUGU+O/OQPF6VMJl+Ozhc4KYT53D0KGMvYXv/Pu+
5kvlJwbd9bHKnfIy2q1v519hXOf35NfHBmaxrRXPIAZdE5hlJPwZwtqPUnUbe3ptzBd7GgM8ZFZh
wX+dFKnnGhis9LGzsZlW6Pd8qfKkdeYCAAiUzZh3w32WJ9qPYutbpJEveRClaS6Rsbq7LiawZ4TA
+wG8wi006dqM8//OeFZNFALpIPWPkxw9m7vvbhrv5DzuFW23iMFrL1lsZjhphG3XQgiS28UP6Ly/
NdBRd4H55m379rHJX17umVUn81XKFmi4zotYdrDT4YM7brGZ3awe+kFqc0F4rQ/jHA+ByuEmcvvL
V/bEUo9IqhaWPymwsF3mPMCD5sKQTtLeOXzs8YstPfKutgu3TS5FJOAgAjgWz+7StP9QnOZLLaLB
hjwZTJ7Gs1uR98rgXNPx79tf/veDlC9tq+GFA7222B7QO4+l78jo99y7YHlP5kXBK9vvXBCCi4EE
JCYbLbzroPxvaZ4vNYjCch4VojaEbpj0pbC9tnmKTnPn+PN8UHm7u/3L/u2Z/+091zjzRwYyXRWp
p2a6in86tdyFFRwO+tDNfB3OwyOq6k6gKjTVm563IL24BlcX3F+iURfHmY3qLh+68dMMW2/P6Xlx
6eXsYGJVfuzDcvyuZzrv5pKwU9P1EqxpOmY7BqXPs5tkCRyiijr6Ejl27MuooMfxKvmKVQetZCHJ
ruVMBvAtcE6ijNtjEib2QTuQtrXLnxCeG/d2rqIn3ub0J+vzFzOmmvhMzO6ek0F/7eIuOaZNq31q
3Kny5prYU8DqVAUJK5ujFILvqyGfD1pRsMdg3HvHoeYfRNpqgrQg9V7HRfccje38VHa1kJBmY2TH
26G9J1Tz+xAtk42ZWNl8chE2rLhW2nGS4Wyaf+r8q0Mf3XQr6q09exE2wrBTkYQv1AUKSgBzNUmC
hA88A6jN9ybZWLFrm2QRvyuYT01GYf/Rju9He0680B3frJHaXpmE33ObwFMTlrOyn7dUalai+RI7
maDyw6E+Ca8pEvbeYA0JPMbAQ6/y0oayx5b23L/4ur9tksXcwCUjd62kjS9F2kMxnAnX9h3QCe/k
EEV7ex4kbIqhi9J1QmWeGDNYXUWNtZ+41fstHKE+T3kscSBAn8C48/A09ES+MVGRyh+Mir/xUHVP
czNCfTwRofUdGXnyOsWloEFkEx1MCeylq1K1gY5jFtR5WT6VVct2WQVlUlyy0IVKTBu9mRiaPG7L
m30DkRYPLHB5otJlQTabCrfpjuyTTIsvmZTZr55X5U7JAWFFAOtAgiayioe8bdVTXM4wwIGh1C5n
6XDsKzPv00zoIAfFy3PhlbQv5twKcof092kfC5TRc7Mvx/G9ASbEF7nl3juOGs+qU/EBCmTiBHmD
MihQwANftxofOzDzYA6HMt6UzynkG3n/Cuw1XOehKRRgYn8OUVjtOzf5GNCGL+EqVZXPmVTleAbn
LUijO7fpfDfdajivLMYlYqUt69FlKjUXyymyBxNzBfmXDCbu8PxVcdlvXBhWEsAlTCXh2ZhrEVUX
5v504bW1WRlf+/7r3/84CfIq7a20gD7Z2KV7u8J+GhX8x8DQHD4GRuL2NT798YrGhKrVAwQPaTx6
edOe47rwhqH9YP6yCHO5wvrVxYgI5Npf3WR67m3+1kf1Fr9hZYSWiGQDSFIGLdf4Iss6iKMU4oYj
DhVwzge2cQqsBNElLFlVHY/yyOkuGqldQobp3uXit8jUFzOV91UNG6OUxSZg8M7beOXKglqKujVX
UbfQypOLZTcPs8qep7zamJC1Ry+W1DhmISzQ2uEi5QCt1OcO2cTtvGXtyYuVNNmw5JOqSGB+NjzL
0UUnWA4fQ3DzJUw5JimMuhtwZezpgvQgmIotcvf18/5ykCwByS2NLfC8rPiSSvOcJcnRrqM70mzZ
aK89fnG7oVRkMVzzYnhLT98GngedARnfqcTH6udwDfvvBm5JbEH53O0vSqKa2BfQe1SdNxH3LlHx
bkyg6jPC4nWj7Lz2cxb7mU6t1TSpiLEy9dscRTjmraOJrY9dGJboZIvQhkZ9HV/IwLp90dUAUWnT
fKiPzZfgZAKrLRYVNuaieBcJ8fmUwbPNDeLsy+0tsDI6S1xyAlfEsoYK26Wqf7JY7Ai9t8dhd/vh
fIW3yJfo5DiDfyeUlcIzFaRABtC44TGzO2jgjrGsH0bFze8cUgX0NMyo93qQ/bDP4WjqGqQmSp75
MI1f7YoWzqmNhH6FbkPyderU8G2oBL0oiF98LkUqv6YGlmNlO/exbxleAhIJUN5B8tq6i+Z2fCqB
Q3oajavPMeXyi8YBuG8yjrwfWOl9g5qp3/eN/BGxRr2rCDIaXZm4uY+LgvMyUsrfddHBKjYF9Srx
RFFVD2PcpoHF0vSY1EUVuHFM9sK2sksCp793YMrljsEFcyc5/Aq8dGr6OwFzvmNYVSEKdeF0HBgO
S1z5THwHa1T3BU6kYDW4jj5MzWDBQV6Q3/AWBll30Jr+TCfLPMYqh/NlndrtYXTs5jDJojzVM212
+WCcH+Psho+5VvZe2x3c02Po9Vx6EGxfq2KATk01xLA9TYoqBZlLF8+OImYfZmH0GZ4KBXgUwLw/
zmHCd5Ia+3fhVugzDKV4HkcXP1+Wses5uLLC6SZr98zOqvPUVyC5mQQaLbJrXlkPN8hdDD2fb2Ky
+M40g5zucpjHlnc0NHAV1MmDLcIanYOK+WqU1Z2VC+mhXlCjxS3SoGgN3zuSFPf4WxlAAVz4ElJ1
O9Uy4qdRlPvGwIUKHK3yDkixCZxXmDH60qkdf6ybeZd1rPnCJbU/t2lnH+c6noKyh/xSUsMb1uOw
nkElEOqpALkOfm0zzGQcKdjycXmaCLehEQS0eQyhUpDF0/muMjr8JIYpPGpt5rPCZjzWzThBDk4m
h0b2PFCpdv2o1+xHzbP6LZqwiGqXuK+zmdw9KPXjYxVz6wdwKOqnOyfDF6fC8iAQ0v5JnIjCVMtu
Jx8XAeXr2Zp+Udf1Q9K0vmvZ5bwziXDveuim22N7suIZ5L/BfS2mEh5A6hushhMfBO1yV2eAatTS
vti5ebEiUe51xatdI3UP0jscAuCG0+zg4Mm+t7i+7eIi7z8PjlH3PY0wqDBDOI4dzLhSA41wU/TO
zkkMkBl2NRxjp6uhYQVPeCAe+uyQZ3N+Dx0Yvg/BAthHYaThi41vTvK0BHKLN9SvCRACE3pMDwkB
i8k1InssmcY1WWr+yFXY73A5HrxCuqTf95AdCERBnF8dKvKQr2hA04P9Zu8ZMQ1nS0/zl6jHNFFA
U55sCBIdWZ+ElxTNZJ+I0HmYmeO8iLlqDg2v6LGWWYj6ZgKcdDI0bhAytzvaiQsrzxna0mWNEdRU
58Gs+zyQTtNgGVC5h00ucE+uBBzB1w3g7kpV9W4urISfAR6En7HmkRW4mZVBFgv/a9w41YUoLOok
K0O/hG7OnibcOjhjWwYSyFfIJvP+e+LAhDMo+Zx/a6K0uMisrF4gEdwcDK3iN/js6h/Y1pXv1pHx
XdEw4U2RY1BIyDSRe/C9ob02Qbvep0RUj7nJEzC52Aj/02pAtTvVGBu/6RI6+5KVTuEXJiufe+De
8p20M6g9upZkMBSV45fc7ov7HvoItldzOr2oppGHNC3J62wJC3g4C36bgGYxCGfZtmje87gOv5Ex
H8+hjmbwNLmZH4cantYecEfuE7YGVMiEgOaBBw/k9IR+ojraMzyYvFFPNeQXoE2FSzbIFg8D/F8v
oIvNzhFWrEn3qOnceWXYZGzXkDL5Hl9x52ZWHLk+nEMZyDO9hhVrqosS1yJmafjLO9PzVPYA2JWj
A0vsuE/K37ePsLXz8fr3Py4bvENvtzHVeO4ZfwyjBHlKmbyPMtcbOejf+1x8qfJZKB0mjZuby9zV
d27d+JnbfSNh8cqQeWHfbrHmVnLdJd2FOGBVtAKFlbFPnkXr7COYdm+kWCtlxiW5BbUHalKFMmMq
E7U3Kb/rSQOlewkTX9hin8hsP4pw+BA+BdoU/50S1qJWU42QFTXZKwDUO4s85vZWo2vldmYv6k9A
G3N0R3R1oZmpfiukd+dWWAYGDy14mB3ZUqhdWVf2IsmGtedE4QaJC3gEzKYq3rvsW1f0nz60au1F
hi0VK6Iomktostk7MzRwzq5rx5uteEuLcwUxwO1FWt06fa/bDNp0ydiH59iqCxSYY/1lcGcKU2JB
74amvEwtajJJZO7goRwd9dy3uyIbosdszkBY6ZKtO+LKtC3ZBpgm0A2iobjEhjwaeN80DN7IUMj4
DJPWp9uDav1bYfjLxWvJOCB1Y7K+YtBJxgH4OnWDcz+0Jqz9dkCxbi76oUfXGAW1OO/qyQcIzH03
Y2i9wvYYftFw8+2+t7KSpZfJqXyoS9zhItUULyLGrQvG7BP/XrhKFdj4KJzDCQQ+nl49OZWvdDoD
KN9Adja0cGHlQsFfeupCX7ilfYqoaN40JEzbADh6LYA0LnTojUNLkUzAzHGHmkxnewUPy6eOsPHZ
Zm7ix+CFEs/KGSx/YYz8FWq9iu5IXag3Pg7TTvcy3FE+Eo+hE/kdpt7qG5sBfT0Qk9dfFFfV5DOn
nV51ZbfBNKYzyoqgu5d96hwbnYj7vs/LS1ZG+rHLAa0gY2Fs37K6dAzSrrXdHdpPBj7MlotPr+hV
NruryVtMZ5J6uiTtobGr3E9ElFVBJfM4gwVyGT5TYocYctl+hm84+0SMGjxqaVwhVPrUOlocLQr7
77xS1i9ewMJub8pk2Dtg2b6Ogk6POqX1EXx9ZE7JfB5mnIJFrmKPobV3RoHUPZV2jloGeG+ewkXM
o63u94lRI2rfs2MFc5cWT7WAO3OlgEwJSUIOBQRXPJXZ5L61axPUdKjes36O9/OU1I8TL2L4zLNy
nzXke2biah9LHsIPvoeyHtTQTenFjtX4LhCDlee6UQrzxZI/kRl7uUtgLZSxWgGAyxLniUG/FBSz
elSPXW1BMknHJHqY4sFy/IppDBySOOhctebBQlYPJOIIv83YlKlHBQK03zdVHvuRgj76TArrZIcR
4ls2uU70q0oa+9xYQJiD1WRQDU+dTvjGLcOv05ASD6qPwhdKwGIGpA8o0rgMtxQ3og90FC7eP0xH
6CC0n6zGHY4ZDO93Vioa+JRW7GLNk9i3RdZc4qSCO/kk0z2sf5ITVpXwiVs1R5iH534civTRGcbI
l2Nfn3Gt62DJbjSEFLRzL4RlHXRF4EabEPE4ShWW+wn/9aW1otm3oHV8P2iOPAa+mUc50Nrv3aul
dd8zH8mT3rVjGXuQ5+DwKWe4h1nWoxmwTL12asDQzKmWEPVM4EkyhtmulrX4CR8UcV/Qju6iGbW0
rKnlO0qU6XGqqxTcS2RAnqrH9sFqYvLgTv1Q7p2wSH6kMcAHGXLPL8QZfotqyA4auvu+rHvHt8TA
9mU46vuk7cYvk3Lzx4rhCuJHw1y9EujnoOEFkVQPgNW8PNqh6kHoADjP07xS9q5RSh8rePfscxjH
B3QyiMR5Hn7u0rA/pDy3BjTfCEMgcWE+xFwDfxrtiuwooZTPgw43tU9VWaHNAo+m2njCTatPyDzn
Gi4KPRgLA3yB7nK4v3yF+Tz+7QrBfKbc5IEUNv6dS6oh+2ylSBP7cJgSkHncEqExytG+gPog+3E7
DK+E+iWjQtmZ3U8pWlzk+pno2PAQxgUDVLyqjQRj7Q3Xv/+R8yUz1mMIWbWzmVsbl0xDfQsmIb07
flbRuNVHWEnIltQydHHqpjZI/PJieLHbGWIr7cvtIfoXqvu3g2rxC+K8d+22Q3lfPtd3ybHxpL9v
vFMahO/gNpmAP89n50wO5e41Ph9tCMu/jRu4rbWftUiYSwM4T9XL8iJbeDuABym2MtiVlGnJM5vS
ugFfBI2XqaWvcRs+9zG/zwv5+/agrSSxS7Fd7GvrWpTRF1gtHGSX+yFjL6lud3XOvaIe3l36MQ8a
vmSE4QhykcJijEClb4KpnqMA1lFqf/uHrNwoxCL5m0KLOm5INfh3+ZkxHlCXP7fWdJirH6bY6vmv
Ddci/8vHAd3vrBoAzRMnLYrSQ53trbZguJEOLxkvn6K82VJuXJn6JSUsw2UPR/scXxQOzXdIj1tv
sJjPA9PgaL09aiu/Z8kKKwcZu0C6lxfErhfl0vuWuG+l1R6KOgPD1LzKSG9AWK678C+7cynOGvem
0AncrM4ubmCTgwRNR7ux+5nU4fH2j1l7w/KK1NgzFUM4noG0Po9RAbu3/NiQ9IXlZXD7FSurbMmw
YjR3eT/AIlpnMDiz8sAazjE62jPXXpl+uf0Stjbxi2tSygrCTZHQS/2VfzUP86fsPKToV3vd1/F7
83h235Eg02+337bSNuOLjVO7kIOoGYirDXwfYs+tq5J40PRW+ymLyjPLIrMbUiBFvTztSbWXJKk3
YA8rUfNfwao/jhydphbOWuMggyjPieQwbE1/3v5VK0O4pFixiEM02x3kOYm/cnjMRvMb8i/vYw+/
7qY/vhsFaT7Ay1merXL6lEzlP/BEybzIfEwcii8lW+u+D2urz5xzI5z2wBSXx8HwaqMLvrKGlzyr
gUN0msTAkmWQcT+AwZE9xTZBUaqa9dVnJ/mnSJytQs/K6loydkokRh06gvBCgsti1f+cqgbXpMmb
k9jnSeONxPg9lC9vT8zKglqSeCI5xqoa0DhKAKX3UKmO3y1ndr7ffvpKfFmSeCq3aFP49I3nWPya
2OxpWOeh8ui51RarfO37Fxs/S9Tg6nLErUdlvwvBv4txS8RwbSIW2xyaVKhVUoP2qUl9MVsX1MOf
O3dG8yb7BERL4PShN6gt6bS1sVoclK2jDG5edDx3QCw5ufE7tEvc6lq933IvWRmsJTtkmKjskLxP
Z0klMvwkgTMc7ji353qth7fkhkyq4LCVgL9BL0S3C+fJ9pu+bgITj+IBEpxNAABxtdfMkl9KltEs
ULilcM9uSPxQOuh4FWVv57g/RfVbO4biFIZVeWnSJv3awWjlF8k37fHWRmJRvoNvq6JOw/LL7NIE
gKNxR3K33d8eiZVwsaQNUtQ5494i5eVKTI/QyagK4tVx7I8VO1V6i3Cxkoks+YN9HIZpOdEOMqFs
L+3ygNKqP3bRg4rTs6D9F2pDvvj2T1obr8XitMuspajqpJfG/mr4ZQLB4/aDV06dJZlM9zVXk3Mt
0vbpqazM59Fyj72Kf91+/Mp3L7lkM2VyTEc494aJAAROfbJo8/v2o9fg60sqmbKdRhWTVGfr2reK
gAeFwR/Wb0mS5ojaTnIEmaPzxgL1TVFO4U5no/2xxG0pJEx5ofp6xIMLSDl5ZZxYUPPtnlI2Ufi6
zBuJztoKu4aqP07tmlV9ndiFvlSoPZRjBXmi/gQVMfhatcdSFedk3MAvrCyDf/O6P96EzkbIkhkX
0bm3oav5YsS8z+PX2zO19vDr4vjj4arjc8FThf2YZZ0fGiirgZT/MsFU8CMvYMusLJ1zAX1H019i
dUA8AUcC5bLs0+2H/30Js2Ve5nbo5Gd2218SGLXw8iErNh789wOHLWnvnCa6iE2VX+9/OJfrNoqe
mjqkv6uZxc/Qw8w37jFrv+AaJ/8Y/wQKukK3kG3V9CmroqCI+cbArz15sUDRYmvGtm/bi6LHkrce
AKobcenvMZwtszBYk01icPP2EmWvQtMT0a9RD9hDBk1stE9vT+3fFyZbJl82gAb2GEIBuEVXm/yr
0lt7/aa91N+3L1vK2bf27FQV5e0l7lzPsu5Z+omkIEMUHZLJ1KvSLdbp2mAtMqWBcQE8fQO79hba
fuHJRCLou8SfAYNPxUZbZe3XLI6gVkdWiD5bc6EqYqdCT8lx6GFjRElfnU3O2zd0xZVfxG68uz09
K29cpktp39ctSrLtZajTu5qpT7BLv4tsEHazCMVfySBvKLc6UytLeZk9VWLqXZ0ghhCjAS6XXiY2
Km0rs7M8K4AdmXhIsP3sknb3lHW1H7ZVDzlXdKT6mGZ75GHkQ0cGW9JkZ2olfeeY9gLVi8ifQ6jz
w7g1OSsHlVdWSiAK7Db9ysZya/GthLHl0ZE5cKMXKRw2KewiHqx8Kp4i3cx7WHpankk3ZaBWVsPy
uCemNrB1jPuLVIHxumE3g2uySx4zs7HcVlYAXQQzZupB903UXrC2vY4Zj6W/bi/klRVAr/HnjwA8
lRKYrh5rSw3FCW7KpyQxx8QygMprZgITdhsvWgloSzJuJFRKrLBsLwJ64Hb7BPhLYNmH279ipZXM
luzbmhaYzsruLkAPjcC7sPHIoZ1zl0GU+JTOpPTsFtMNm0RIbY+ufDIZOmeEo+hkGjbsqh59XodX
W1oCK9I+jFr/HVfHhvq3AHDhAkPLyYPdzaEz4y6PMH8Qb3rXxHwiRbFnaLygZgjnPWuuN06+tZFe
hFzLsiaRcGzqAbkG5U9gfajydHug1xbiItLCj3WEMBhWelP9UMl3nnwoyQMq7b/DBXjgkAoedhdu
gXJVfYbkkc+GcGNE/v7VdMnhBTQTKqkcYPa+TneUjMcavdfbA/Jv9PrfSixd8nctqafGgl3SZa5A
wEPhH9x/COpeuDHxtV2v93Oim51bWdP3NiMChwPITztADdLTJNLBt5LC9airu13WFtYhIVH54/a3
/T38gRH230FlgpMSEEK4CBTQJXDo0c4zn+VHQdmHlgNsOP77hga4rrkeCTZ1fq6HQGYbE7YiCEiX
DFABJ3Q3bfHgzm92+pS9RJf+EwvKIN/H+96TwbCvTu65+STu1KU+lP5WiW3FE4eqa4z/IyAWVp2H
AKoiM7rjj+rQngCD3Q/3eexB/+5eX5p9cYqehrv0Uu6sC5RNd+6naqOE+/+Z+19W05I7mik553Ef
55cohsKhP4bomhu7+zw6acR8uHGoTzGYQ0/WaMIGjhOwpQE1xi7vp75h7yQiMPCUPXSzVV+Ku5K6
CbAYSCRLf06KmgODJ7KHnlgFlBZ1kXhSFpE3GKj1AxRSul7vzInfUDj+QFiNP4950Qe5iOeA0C4E
oLVH0zoEIJIzAe0VY4+PUWH1Xyp0o367LIzutWzNV/fK8bKh5bGXQ1IHjnAdz3aj/oHApHWfAnrp
9Yo5n2gb9fAbhVRGcb2w5i1aQKM95nuYm427ZB6qY0i78XPVQ0kxBa53lwDg9NPuLBV5k5DNfTpp
uXfqbLrXVWHtlKijnzWAB5XXDxCLgQ5JhtTf6PJBozf6irseoV5mc/I9JLVzZxmgASO7gDZJq6wG
hkZd/MtxqesBPEA+8yrqHjIJZAYZ7MjvdPjDLhz2xmML1oJhPD9BykKBVgqgzcwd442sTyFxkk8D
ULesAO6r7YO50u0dETPQAkzm5KBo37xM9N9bv2gfCzkMbxEsJOPDFPf8K5K8EC4AFtY0yYpLbWKU
EytUSMd+Kt/qsg73VZW0D0rk8uIAPOsjJrunfIw4wAkl4CsNNP12U9Y5aDrCwtG3AIsMvUnyLphK
q5CeriP8Z61j+l2fwrpMEc5eteYs98BVds+8MW/RgPCBuBRNxcUGNA/a5gPQubcj01pAXuQzMYWL
EGR83POYfh7zepfG0Uam9PfDD/yq/25f6H2CxEuMe4a2HZxyUSCvMufH/H+cfVlz3DiW7l+ZqHf2
kAAXYGK6H5h7SkpqtWW/MGRb5g4uANdff7/09L1XRiWTE46o6GqX5ERiOwDO+Rb5ZyIcpi5MIJWZ
DAI4hpsx6QVKx85rpmSygBr4de++sP05/f3bp1kkR6LwrAhdaq9BJo3epkSFm7Cus2NYQOMwCqF3
NFp9vC5N4W3xJh9XUQ5VwLKwjXvwjpt1KnAQmRIuPspRJEDtbknJb+5A0S41ddvVpeRpdwOGa4i7
aLoTKWNrxVS9jsMly+CZxaGT3G0D+eCpCfFy55XPklNYvFxfdTNrQ6eyO9FQsqYvoYmXYhOAg/lN
JljyifQWjsOZa6jJzl36cHiUNBFhLxt6BKIuv2G0nPYu3jPryYB3sxDgB1tpDNapQI4MoC/WI98E
DGeg8nbYUWC7YCb6Z9dAU3fEAbAnD62xxNk8HRLxKa8SP3IX3o0zC0HnOxe4BI6g/KQ3QxVQXt1w
Nhz63NqB371ZmKvzFeLCVtDtYmLDG5LyvAp67K9ngIGS2yosrEMVVsaeQVY08kPl2d+5ktMLTo8C
D0cr3eZObvowFPDwP418KJEEWiNGJutidEAVLrN6n1uWtZJ2n+xBR+l2iVOXgKHXQALFUYl3CZv2
o5zarefZ5KE2x97H1b3dGl5lrtuuiT5zxxiPdTPWuwzIxDsG7cZTTlBxTSoSrzyWik1FY2NTOVA3
KifGb1KrY2uviS3A6Cxrw7swBx4N/68zUrJHAqx5iAEL24B5ba84kFoLWaTLD1NT92lpGG6URotr
VLfOxAaAc+8Or24wCRYfOjOb1dPirQLPuIwMpNkSS56ywT1W0ltYAr/yGxeWgE5/rOMWmEOOVYb6
baf8vrUccUhgPfPEIgFIJUxcwEyJItt6LSicv5u68SeVfC7adE9Bh/mWmJmFW5Ihp2PisGZrjYm3
y62KAnWmlkBY5yfKhW+p86D7ifSdsgd1Q5uxWle5hOPrUKQb4CntfQag+Wez5ByaSvELUblcePHO
xTLt5p2W8OCDbhDHsRy+DWXybHfmy8idhafD3LRq77G8AX5dDUjbJRH4XZ/D9Pn6tp77XO12nWdw
5IjTDMUiKbZFNG6cKF04PGdikk4fhkMCsQqYP4LjC4t2ULLMutyYabdz6yXA0syg66zZuJCuag2Y
monx1AGUZiu6Fq25/bOx0U5XXuKylYlzqhQY1ZTuVf3j+gfPjYz2DhzDuPA8E3sUuOQjrZzvqm03
jERrRJo/gkGYnrYc2zpWKC/iJAAKgYs7o8pWZhEYzbBqiiXxx5lu6DTZMMmguprTBP6b7pM7Ju+V
PRyysD3R9A9vdzpXFiwjN+4lTW/QzrjJ8olu7KRzFgLaXAfOObgPt4MBcPnSaER9TLgdbQqprBWk
d+2XknnOp8mz6oWdMLNMdcZsasiBj6DJ3djFtGHRPiflhiyJbs914tzoh064vS26CFJ6N1YoqE9Z
/8zd8XOW8DUZEGyvr9i5HpzDx4dGurBAcHOxYkmzVYL5bhWtQv5w/cNnYpBOYwLSHh4hlqlulKdC
364a7uMEpvvrnz731bVdTGrIAFcM3pPcndYSOnrwsmrthQvm3OBrO5kYMJcqGFLo1bj1pm0zrvsY
tIzt9a8+NzDaJkaciCI8vzG1LqRR3H5VL0GJZgZFFzyJcF9UMUEiXqafzfg9dKWvluS2LmewTV3u
ZGwlGaYhQ9xvzRZ3PSvZtHEFPz1kQddclck+6rtx/WuI/vP78F/Re3n/P+e6/Nd/48/fSxAKkyhW
2h//9VwW+Oe/z3/n//3O73/jX7v38vRWvEv9l377O/jcf7e7flNvv/1hI/DYGx/a92Z8fJdtrn59
Pr7h+Tf/tz/8j/dfn/I8Vu///Ot72Qp1/rQoKcVf//7R4cc//zo7evznx4//98/O3/+ff63iRLzp
v/7+JtU//0IF7x+ey13IUZvEo/YZ9tq/n3/i0X84pkWpY9m2aRN+jtiw0VXxP/9y8CMHaXgY7ToE
4IozEluW7flHFvuH5XDL47A4df76v9/otyn5/1P0H1BWvS8ToSSau3QhY3+TPvfwhXPkJOsgtNJd
mcG3MR8jWJC2Puoc7o5nxf8sht/WwseGLu5GNHRe7R+iVNuNZjJ5cR3AhuQNLzgoGpGtjSqg707h
EpTnciUBrZx364dWMJuQt69YFVSeew8Wvh14UGlbGRBDW1X1GPm88Fb10E1gUUGUzeOBk+c/P0z2
v4f2f9NDLR8ReSRzHXA8ggqsE18ZyR2kVECqIXLfmgux/uL9Gf3TAubU0B6qptQODNN8hqbMYWTx
yeyqp9qOvlATIqfVuEmXlLouvojQmhZBWdpABQCDHBjtuIIGnG92D+mwLcIelGfHr8YFffu5Xmmx
FGptsvLMwQmyxHkDs24PSN3Ggj0c568qb56QJn1h3sIQXgyvzNar0U0WuVbteHYA82bgQMbOD1Mo
FnTk+/VlYJ3n+29vHDSgXdv70uWp14EhNVZl9tkgqjxK3u0bU4mv3By8bcmos+lxA9hMLPpZCEn2
uTK+DlUs4EPppgujehlYhS+iXaGKkFcyHDB9CZagxPN6+C7zw5CR+6npv9YpeClOuynx2FoY2pn1
ohetPYOMbLByEjij+z22kJqWxoG2MJNJ87Ua+KFS/e76KM/NohZOynaKxiSMSQA+GmjvYWyDA2eY
e7AR49X1JuZ6o8USYDzzyFYpCXhP9uXwpYyng0tRD8/WtjhN4Y/rzcz1RAsbymo8zwsFCQT0FAF8
j9aT099BcIss3FToTOj9G44yM4zKdXoauIOzQZoAXovbrH0f88H3okfkJLamdaYUHuLyziEb8Opg
q0vcQwSdL+AUnR4kT/cg1ENVu6siPebQOfHynzQZ1qw5Igrgpw305s6/NB3LHGssfVdeupJVupVL
oW9unLRglHXOUIQgBwRZEftJB3VhD6RWvw3tan99Js4Te2njamEIYjYwMmM8ujdF32+pyLx92asl
6P7MLOgITbALQ/AUjege1ijlCtKbFEkuE68aKCls1JKV+Myi1YGaEZiYZaoqFiSYCijPpj4Ymru8
bg+dO257Ux7kkizWTNTWgRwO5ME7D0pM90U8crw6Qj/Nzc+xM92yfnodUzNwwxwraGkB/LoqXJgf
HdhhtKFwvCaP7gUzHs5O5SwDxFuoXxVix4SUSuxC0TQj7GvM62Q1VBHdOJNV74kwbn6VcQSqOKQE
K4+3QIoZUeS75vjOWBauLZKsofQPRJQD4dS4Mg7I13VrCDlClOP6ArtcsmC2DiCB2K1rKmrk90Y2
3NRV41sGuNZG7Hl7ygQkgabCZz/rUKyzahtOVng7pa9pB2hRx14NVK9gdSJvUadLlr7ReW3/fUyp
nqWRWQNGum2GJ1dtk+rJZN3WCu/xhwhSuV16l1j2Tixp/1/eAlT3Xob/umt7sjVOVgV+bFLWOwGq
jM+qzxX9fH2IZ6KEjpzBYWuRnobhiZj2j3ZkuyEehF/WTrMwYjNBQgfPcFYaee4UUNQhfPSNUD2b
qVwIQJfHx9ZxMLAsGAZaOHkAvMNwN5Ha2HSUsIfJdJ+LqYwXmpm58+vq9ZlduxEku/PAVtERhYC1
0z307uc4i7bSyhaSXHPjpAXTuGuzbOrDLDBC5HFR996akbXkIX35w/+mYR9PxmBbhUwDZrkhnLAj
seqXnFIvR9C/adhDGkcMZpmmgdnDdquCtPIGFSnbz1JsDQ+XUSfpAzWCK359xV6e9L9p2jdhSLLQ
ttIgzVc5vM5Zm+2nyT6mS4XSuQbO//3Dm4iPdViBu58GSMcm68qG4GvWvzY9IqShnq93YubhRfVS
cjXlWR1BpSuwUmUfUk7MZ8hhld+8DNk7aAyvxqo/hbG7k9zeTuEQWFBvuN723ISdF8mH/rGISCQl
3AT3bSgtEMPvoe0wkEMFHat2gjvbUqJtriHtppbVtVmbA5xPI5avKy+/i41iU4stlp6nthWk7653
aG51k987ZFgsA56gzYIxqmpg8TB6nXKGhd0/1wvtHmVC76yl4ZgFpO3JqaLcvGmRbVoDJyHWRskG
6P7GULyjRbjQn8usUoZP/L1DOItduN2EZSBEet9MwG1Z+x4Ez5A/w18G+uWNc7RbvjYilW9q11mn
xm1V3pVQT7InuPtdH9bLRwPVYVKmB1HZ2ghFoMDHXBUZOZu50erW5YfrDczMm46GEq7HyQR5w4Ck
YOXDILAdPzcoli6s87nvfw7nH9a5CVEKXpR5EdSOu2tN8m1w4h+DYa3/7NtrYcJwK1iMKjsP8Pi+
xZ5xLWchxT4TgHQoQQaip9mMJA8GG1nwpIe4/C/QDe3X0NH+ef3rX76NQoXu99Gx6oxZ3HbzoFGQ
oYlz7xgLkfgDG9dc5rsW0npmHVK/4nRhwGY2ko4ZsFJLuhHSZ0EiUc01A3gr+mDnbqY2O4efxbAz
t6y0cAC3w9gwmId2DM+9Y6zxy8iWC0mCXyoFFy6AOnQAfGLoohdFFShza0MhOa/kuipBkZFee+ir
adW0dxBB/CqKL7w9jkTsywl4geEdeJvVgEtiDRxaCK6CujOL9lRCEsa6cdMXyzvA4ZWeIbzucw+X
qxaFehuyjQiYhXhBwGRpeIN/NcX7UMePhmj8dHh2vcc/PcmZFnbaKbEcowDqQiQubsxxCdPnJm++
dD102QvmQP0HFVagPQ3CFm6HMzkXqqtNJ4JxyA8JhvtncevlBLpP7MSd+CFN1C0gS8fOq6gPnfVb
jMP1lT8TF3T1ac5pFdWjRJO1s3UiYGah4m8k0cIyn1l+eqnYLW2rjwB6PE1pC4ApXpNg64s/HS8t
6qRZz9KowBjh9tOS12Q6DEytsuHZtHal9eRldOsMC2t9dnLOI/ghghadxONDevxk1+NLiIuvAaRf
be1TCGw5zvDQFPFOQolydLCF/2xyzqP6oUk3bJqMpJyfAEgkvmrhCdKMQwu/wm5amP/zUF3Ywbq8
s8PrseiEMk4wPPiRQ9R/6qG/K+XKNpewWnNLTNtJZup2cRmbxik2HLqKY8/wswRiGvmwsMhmGtDL
1QYjXt82k3EqZLIx3WRrll3kd0W7+aNp0GvVtghzp6IUY4QkW4mxiSPph8Pj9U+/jGuHKIJ2NAvK
B6PH1fMUtYVfG08kR6LM25r8cei3U/zsqG1aHJwCzuoUGJv0bhQ/iANvhYWbx8xRpBexc0IT6AM7
xkkm0x1JSzwgzHWalCu7j75A8XAvs4frXZ1ZbK62hZIWlBFw4YyTWwx+CRWvjI5+2MOQduGyOLcS
tA2TFeACQLnUOA0l3MgdWG+4b8a48O1nYpleze4hhdiCRgVb+7R0/PM6sBlZ2urnyb6wD3VVzohQ
NZYc+7DFCz7rwAmLpgCM09w/j5UjrYXr1Nxkaxf4fBiNvJfYK8gbP07tdMxDdqhFdK9kv6scC6xc
78v12Z65VLnavncdGmWuOWBd1Z4fT0/K2QmxanqwpBVw6FPtL07NXHDWy95kMoh0OCYeJ4HRIxUu
fhRoJElXxDnhKMg42WHPXO/YzDLW6+AkgkzbiDTCqWbAPdnwwsaZaVGyLWqx8NyYWQ461K2zWu50
bDROdBSrQbTrwgMpQG3L9lDJpYrL3LvbOXfww/limW3WdhKtDFF9d87ZNeoOLSDEpBF0091PLoVf
kwlA7VISb3aitBDQdRw2fKNtnHBjjEO6lV7vo0nDTFZ1/6lKSzxZtwaUHa9P1UxA0OVnIXFuuYKh
OTlC+Kh9ttQnaf4R4xxlN+1J30E1fZxChDOi7IeucdeKDN9DvnCqXQZl4uPJ77PTDCUBlNaTQUy9
HzTrTmESTn7Geog6bzMuvnWAx0Oytwjyzl5z2MtDKjI7RBBLCVH3HJxiG8W4N+CysJ76pTrHZdoO
vpYWQUCpsjqz6lSAmvWXiJcv0Mfem711mEJYiwuILVBpr9L2XPhJYKJq41nQN/veiyqfZ+3eqOJN
aWTEp1aygrjImrIMiX8suNg1MjgJQBs1jBfg078UwS7EVV35luduy2xQYYNJVRsPmqBR1CjfweWm
cMSTEyeHjvaA9Nf7AdSZCQJsFDgW20xfIYYS+fRxRMar+8E8umLNW+w1z7UCpK9J9iTPNgMMtkRS
rM42wiQzDiMd7mpI53MTZJSWfHJRL4Fo6K5loKgJPJag/j4Aam/L+74Kl4rSv5TVLnRSF9QF9ccJ
VVM2gVWNp9hyOj+B5xrMG4UPo7TANCD2E0oIY6RBwcNvMrce0lbsmeDfS+H6fdmfRkvi8jzcCDrs
ButcjuuDtqtS3HXcFHm/3B/Kep9yy28G89SOvPOVcp86mAFsw5EFDtgKvp14G+BlD0nmZKt8zFAj
BgofL05XriOjyH3DiruFCPlLIeFSp88n3IfgFUedNDyzlgEMj7+FldX6ddJY4NFOp0blwdgY+Sq1
G9TKcQoIYb8MdfRjqCCaWsQKhEHwk/0msndDDxuHsYHThXz2OlPs1Mg3UPXaiXq8ydL0sYCTkx8b
sNeu7W1T20DDuws0tJkjUpeVBJzSnWJzqIO+sNcqKWEgER5LJ77P8E3WTED1NHefu+H1ejScOfxt
Ld5DEaDnZZHWwdnWa+rJrhTdq9XSl9Y04Z+QTxsel5s/a0sL9A5YYJZlu1UQ8+ib5SEvaEF1V9xG
Uu0rG2ZqbflyvaWZ41iXmkRG3Zo6SH8FWWbfRyJ/4AU7iajJ/THvFyZq5jzW9SZloySvhqIJYs+9
4SR/Z1PyACrdjqnkEXZWC4M21xUt5HMVIXsKGVdIbpefktTJt6M3PXqhN/pREYmFp+xcZ7QInrCx
84zGwHtGtaexG+8g7oQkMbuZHOdVGM336/PySxzl0g7VLoBe6hh0mkKwOfnnQTzAe2E/tsPGGwZg
Hr+17ufaekIiQ2UPKBlOXbd2i/qrgjsLKYAstJ+cDKDR7o1C3VdZAiYF+wwlb0Buv7hj7HtV+FXh
VM+sc2xduqCcl+eF76yLV8IO10EsjaKAR+LehRcHFmtoPk5WOv3Z6OvalUbMG6dXWKKlSHeeKm7O
vZWtdZtZMAADrOL66M8giaguvasSeDi0VcFPYZefVGqsmVPtQD/cGplaG5m4N8Jp3cIeF68w/sLD
5jk1vKeuWcpmzQSbX4CSD/F5qFsPhUiDn2oC7EAzPKZ9satT8KKJfBgzgHrG+Hmhr3Nt6cEGDHAX
viJxkIcBhxFQQ+Q2sb7KLzFZJcWBY7lM5IAr55RZKyNxod/3mii6CkW/JgLizkvLZ3bUtRco3EJq
mGTUIoBo6F3m0hruHPZzTaIAxXDYOHSrvt7WKv0K9NQqLp6bKPwxxqxdYPfPJRN0pc+q9AbU6+oq
gMLzPTGz50510D/g5pEPUbpOYnkcwE/LWiQSIUXn19BSzK0YadVcRLCapJggM4lLUFvhl3N9emai
GtWiWsacAYy7qcIlAW8XK7YgU9461UZG4s1m5hJIdHbstbiGdT6NZjfiyBHNNyFi94BiHnxkJCDz
bDA3suq/VdR77UCUQP5Wbb0a260JM0iiqoXd/QsXdSmAaEEvNwntJ0g6BRjUU0la4ic0CT87PCco
GylvPeb0qaX9s3D7+64an+H/lL07TVEvHIeXqZEMMg6/X4yKKjNQoXeqILRtCUcYetZK8Yx7w02t
Wyq8yo9gKJXm1V1Iu5ci6W8sq3Y35piGsCp12HYQJh601+d+5qzR9a082AKNVpJMgRujllt2xusI
oJ0DZILPBzJuUDJcBMjMJGh0/dFiKsD08MYp4PQRXsqrKs4CQCyyVq5kxvxIpI9xfaIG5hwWmjDu
3LRW9anNF6LQzDLXBUphRgKBVWuALL1H7oBeuhV18zXi7SpfgtTOHE46DLovk66qyUSCpE2/d31/
m3TDaai316dq7m2u458ncJ3H3uysQOFCALBzHK7jGvBqA+WYmnUS+gdw8u5hjFSz3BcySh6utzxz
DdYVSu2symiiTCsIs+m5rdU+UrRYhUX0CHrp0R75My1VBswPREWutzg3V1pIop1VQSMnATxziNcx
g/EKLtqPSQrNfaM0pz9c/FpAMh2ojuQpIK1DNcA3ydmM1fAsGZLIORJ7ixM31xkt5Aze0FWojg4B
hRFqDe041ken0Ip/9mAn7a4P2FxU0ZHPsKuYktCIhqCwxudy7F5Nr/qUePGeke+Q5b2bwgdlWMcx
7aCQ/Rjmb3U0vOENvCTTNhNIdGA0LLyzOJrMIcAN7ZNyoa+SZcW25nwDGNrj4lt6rpnzf/9waymM
uI56S05B4pUPpFP3bUJWPJs+K9gvLLJ0ZmZMxzpzmJLbtTSnwDRBu4po6ltwC8yUOMps4SCauRLp
ilwO0uxFVJlOQDL6jNC+qTp4gYOMbwyfgATYpPXj9ZUx1xftxkN7ECIYl17QpA085OKQgT8snCOj
mVyVsCG83szcxGjJNtrHYVPVthuwCmfqKDl85jKVrIER+iK7mO8gCbfQ1FxeVMc8w7ma0dCTblDA
XtwW3lcgalaJgnRyPQ2+6IbEp1BWIZ34KSH3Gjlk4Zl5WY2HQWXm9+XXdY7Ny6h2AyO2YfTgjMOm
wW7+1rKu2oVdf2wb5Pzc0G6QYUshO9KVJb0hPPxq51BE7FJY8gwN7EpQZ/8+lbn5WLv5l9KgrV8U
BYI67N583nZ8Q+psXAK7zywBHdZIwxo6uCOsbdze2Tj5uKpgkxQX0TOSu9dn/9dd8cK1Skc3ugas
12gjWUDYgMdwUiEtrrphVUfqya3iCX6DHnwUc/upSaBn5CeeSZ9weh27qf45pRHd1YMzvYxUQpaM
N2+9bLFMh2ytooobPkze3SOPLIpUHmQNIL6VPUAc45vpmKB4VOVjWyYHlgx8lYxjhTw53ETT1A2d
o1OP3673cebqSHSkUxuZjickhrG3u9feCjuIIKBWaraQ21Hbwm5h5oirDZT9Tr0HQAQbBZJ6PbbZ
9S8wt8W0c8SbuhzCfREYGJ0RcCiPToo/JcL8ZI94MQ1i6Rozt790NHtcAQA5QRsicIvskwHjJmQN
ebKLz7ISg5c1PoFR5UZQ45x5LB/qhhgbOGQtZVnmIGU6zp0q3hZRVnkBMShypbFzAyVq3ywgdm1U
Wxjw/KCQkTgUyTtEI+D4pnBlde208PMiw5+cDZzv36+P+ex30Q6c0E5gWZOPXjB1Z6Ug+Kj6jG5r
DxKEMMnchwl/ywkmvoHcFI+RWh3vMq+GzXP/zQNUeQOBzCUrnbkHlI6RZzAhgsCi5QUwNFg3AqzX
AxZeryw/lTtU1lBI2bACtpukXOHHTLxeH4SZe62ObC9ICKYMxRECx5BjTcqvFmP7aemu94txdil2
aCcUpFIIU5HjBTBl/QYrGhNZAsiY36XldOsJ9cpi746cjc2apr4J4T1mvHIHGi7mLyko9d1D1ddX
sJJ4Y3HlrICXYHuYNBw8sQRJvnxYEx1HRdwoNEI+dYGCra0hxgceFVu767+ws66NZ62cJn25PtZz
sVo7YbLEdRsHQsyBy7M9T5u3tGI3NsvfTC9ZiCNzlStTCyR0bAo7jwoGImUYFJGHJKNxhEHAuyHg
aQhNsAbWvoHk1s4am3Uvy6+8nyA8/0KHA6Dl1jqUZ+x9+cWCP/HCjX+mSEJ04cMsrlomJsqCLsu9
L9noWP6oqq0zYsdVoH2s4b3BwIF3yoeEOrVf9+XjoKDJnMYIh2JSPwqZrSqTIFPvuv3t0Bf5qqCV
65e0+hpb1bQzxxEF51weEsieRa23gqfhESA/a2OHxiOkUX/aFopKFoS1N2b/tXPc1ziMIAkLN7y6
h+qwC0zRANs+4Rj7oUrF9z+Zc6KrMqZRa2eNE7oBDbtHt8CdXE3WPk5a1OwWkBeXjQcY0dUZRTwQ
r7PQhoP6XhhFx8SwVqb1yrqbOnZ2TSzX4cALSN6t+qTbMr4rK7nvUGmKnFUt6Q08qX3qASVGRL7k
aX45sIAX/ft1CrTGzqnNlAdlUxd4cNXIbWU3Xpf/0SWb6MB12DnbcTqUPOhgT8jLdJ+n5NH41GWo
MI4ba4nld/l9THQptFyIQowTmgFwFxAh19yF6ksIqJnK9pCguz3bbVTtQp9m0gBEl0breprHEYTd
ghKrvGEQsavFEecAK4KG0V3WK6Tv8lsXP7m+PGeSloST36fJEtLJ4rzhQc+TbFfb5bT2vAQoKAAD
iqeUvjn9V1hxwp/WC+FdUec5LD+Kn/0ZpSATx2fOYzdG4cLXmTkviK7macauSfCMZkigme9NWYsN
XCoOoXmbAM1aD7bf0++WkoDxl9UB52AXP/fslY7Jdxr29r715H0knyZqP0Ibfe2Y+QFV1sUszcya
1pHofWV19uB5CK7S2OdMpHtL8Jup8p4zcqBZBHaltWrTZmsbL2ZlrHuPbqoBJquqTvdcOuL9+qyR
czT/+7FKdMS6GdsypaXhBbCTbze8cH+IrjvFFdzHp8lCUl1kP/JmOkZ9HsITXKpjmPJ03Q3jMbao
8FMrm+6kHb03zHuhLoSylGLDOp5avvWiqVlaz5dPPMK0G5bMWZZTGJcH3GjvJZW3BWP3AtXhIu6e
Ko9+ivqb4YcH+cYhfOor+1XVDRCdybE0R1xFI7wUro/YzL2X6Hp7k+wtF86uYSCLIb93e5eeYM3l
4k2Rt3dO2yNRKJhgjzaV4ZpWCdtBC6L6gvrftJBpmxuL86L6kN6IQB8sKEkllA3Inlf1pzqFxGrc
wkOv/na9lzPBSsfSty0AxYAFyGBi5B7SphsoYXabUParVnhnPEKIZAe7r6m7REmb2xFaakA1pLch
NCgDM2q/Q8/zHjyKl3iJATUXnXQJvl6o1BRFI4Nhip6MJoLe0uRH8ecKaFCoomXFlwapfFM1qz69
43Bf5W6+Dr1+xw1vo/CkvD6uc3FZR6SXEj6RscG6wCzSb1HC49vJKsUaMm27Hr7JsgAaLTEh3zaW
SNo6tezvr7d8+V1IdFg6DOx7SGOEaeCKTu3NML+pz0hk3j0pVNb2U5IvbZCZ5amj0WEt32ZWiuoZ
jQC5KOl9IQfQMWCJh+RO3pMNhGGDqur9uBWBKeybcjJBNk3uJ0B71mNKdsozPl/v9cyq0qHr1HaA
K3AnfJewvk+Ajofp7QngyYWdOPPwI7pioMMHxw1HA/3whkBBnc2n67NEIbgU6R0MB4OmDzfQ28UT
eIK+aPjY4mRGDjwFRBMGGNc7OfPkI7qqIDzVCDyLjTIYWnGAFt0KUMpdHm3s8SxpC0VolqN4ArhM
C7+onvwU1njTAca90PxMsPib8GAXGm5d8yYoh/TQIFlIMr6HBxRaIQ4emlMI9GMRxCY0KIlxqLLu
WbSiW4eOezS4gI8MdMOa+zh299QrtwvfauZk03nNJXJAY3NOqOeZ7Zux+eZiqclcgfPaHHnd3XU0
g+D92yLWb26Hkd/DsmVB6IOM9YitXW+iPIPlXH7r1f0unrLXxZTw3O7Snn5QqORd14d9kNrtveJA
BabdIzTcv0ZmtL8+dHObRnv5oc6bStUIwO1cdmuy8dapur2c7IX1MtMDHelv20mRQWnVO0Fce5s0
8R1Qv+uchKfJ+3S9A3MtnF/oHw7IqoXndkjwZM2KvvTzaDT8oWr3IOKB7LGAwZ4ZJB3wX5Qli0Wp
EnBq+XMNkgqwL3fMnA7XuzDz/CY6oN+TSWbQpASnNfspQ+vYe6dYgFIYNvfidag3OZEHRr7YlEe+
TaLdODpfvGkDF4rnJjee7aL5PpkLGe2Zla1D/ltXeVDFqKOggdkTH9JNHyV7VqlnWL3tMorKx/VO
z2RQXC3HI2kF/g0142Di7a0Ln2Hm2J9IZL/0LNsjab5anL2ZkKXTAMByJNB9Ro/6ItzYhnJgEWJ+
Sb0QsCXnToXmqwz7YzosSvTPLRctOJjSsr1OTlFQx+Yttq3w2RDFvlvyhTU/N0daXPAKo0QSRPJT
XA67DMBQwtpjnvV3bjSu5JJr6ox+BdH5ALC3imXHOmzWXK4T8GcMaNc3bXdQlVoJSddG/VCLd+pb
N3x45/F0Zw495Ieib6BO134CNOT1tTJ3D9fZAh3UTLpKJuyUjeNz2/NgbONjDQ+33IzuYk7giQsM
upLrvDG/GSHp/myR6sQByG1PeYlU9ylOdsjHbJxy2tEsvY2LAkrFJvbIeqGH52V/4W2m8wdQquV2
ORjhaRhIsirEqWXMd2LoYyHb+dC1SCBkqBYNK2N67qJuJ4bpaIz50jEws6J0YkEYyxTirQM9gaL3
kiQGKO7GCnyGfT2Nh3jJOHnu8uKcd8yHYE1AVErxiiKndBCrSNLvKp38nJMjNBDXjlxbEZJ3EUTi
rOEO6BBk0F26aUr1h9OpxRxIIkMPQf4fzq6sOU6ca/8iqkAsglugN7uNl9ixnRsqiRMWIYTEzq//
ns53k1djmqpcTY2natQS0tHROc/CvKQnLjBdnv21cfriAL5YAUXyS7sG0Jsg5hNRWzt37btqTx3R
mFYzwsw16WQAewf5zs38Tvkv3eJH7g/GT87MdvBHuKlBToigHn60Kn7qWfD7+sZa+7BaLOphWIHz
wMZkbIOf3mKGdZD/VrB2aHn3XEibbEz08gU/279aSFoWlsJHLBsTZ/RvDcd4Iu50I6zv12exGgC0
NEUGZe1AW3VM3NkMLjogbh/mJfjF7pz3cddwtFe7qspCt6nIqwwK+xb0L5RxW7YlK/0Hh/nJFHXQ
flnBZmoOmvKeLh2QgO6hE3e8hVottJAM62sa4HYu6wDvu2NlA/ziHaGe57lBOFtvdP7hDnSn6kM6
LQdVn1NQlOvhC4Ns2uj8XBT8RmA3p+Y7EBwC/Lc5uLRE8xD/8fIPuEJR/BX/xqb99TX9g7L6bD5a
5sRbOy9HSE7fuyl5HMw8QsH/2Ht8X9KnGspgUvI4Z3uaG7EYrDiorQhSYjVxwoJ0kUy7CPpoU/d9
sYoYBZuQglAzuUkHXTs5fC1pjVY/pMO2Ospre0DH3jeu61s+MYv7xq2jbvqF5QPXg5Zqh58F3NoJ
3dDboTBPm7nlWo1cx9+DKI962OAj8ZtR3Azcy0edORxMsmgYptjNy3hpptgDaLToIpd9dPPJdO24
qviOy9NkveFTO2Krbf+nAvbZJ9PjJ7PQbKUDEsW2Dit5wgaz0wc88y7/IkdgBD7s4gH70hevQy9D
r2tD1y3ROM+jMleA2b4OxgI/myBa+M9uELAzfOV0jvH5Q1b9Rm++7vI9Af8P9twVG8JR7QopDl35
XtO4Ja8BAcWfvxcQmqfoxYs7DIz9vfBLwoYMP7bQoM2tZTd1XgRDiYuMc1jBxI47B4hBRSmyPJtJ
CMQMx9qMZwqKihuVFQxi5L6D6CQES25o94CZXY6AT25S4/c0oIZQ7CTJ48EZz2muTjgG/XxieXro
xveM0Ts/4we1x5ewughl5mgBva+Y9hZgpBvnZeWRqdMWAl5ww3Sw/5xcHWAHOIG22ME6E3rYsQO8
kWmjkPPdyAmUDfbYKEvVhTawB8T66aQP+MGV/SFSsK2yrftsrdKlsxyaWaiqbnz+ACUXoFqM3+iL
/fDa4LlPpzd0oauQO+QAOO9DWvT3Bci7FjeO9kz2TdeH2Sh2VUA3Hg4rCb2j3TSSpR3qtqSDkxHZ
eRAOHNjylInq3s15ZLExUsrdeFWuDaVdNrP0fQEVpS5xc/sXXBkhZdjf5lXwOCn1trTu0yZSb+Va
c7R7B6gDGDhLGyNV/rGvijvbXn4Fs/lvt7NOXpC4wQbTtrpk5N2xHI1Xy6ZfZ7uE/Lx/26f90/Wt
u7JeOoMBpj9ZM9VTlzS+jXdICyytyzGGuy99sq+I8wC04PP1sbzPEwGdxZBDq2VSsIBNsrreezx4
q6b2OGUTcM3NVoPg8p0/CYM6U6FoBxid06BNrK66qRHXpFMl8AGNhCS3xIMSqec9Egj5zfVyDy7u
v81MC76BZfcLy2ibdLbz0gt1MivcmbJ5kd1WIWBtYlqCWha9BzUyv024wfeLXX0nQRYrRm96Uh5l
40SFr5awHaFq5Fs7b0Ff/vrc1oqbOg2BjUo1XKSQtkGXd98XCxxI3QlN9ZJ8m3N0yascxEBS+M+d
J424GJ3vyKbTW0Jwc0DwVsZB5v2YO3fLq3ttz2rhZAGmcxwKt00UneLFUrEvKxmhR30XzNBZHvp2
J40t+4GVLNnWAgqEuB1QPKY6gQUBBGqcIvgYXZmfORsJGJUlX45+67hb2lRrc9OiiuUPrOSUiSSo
ppu2Di6cbfahCi8PQfywQopXkTDE4fq3XZmcTi/o4YXdDwupE+LNqYxdaE9C1q53z2YmwLE1KsS3
cG6sZdkIzytBU6cQLH5rzraE6XbX5rf4UAm7uNVtAkvXEkGdNuC4sCDiWSkSOQNuNcOk72jUbwFM
i5BvThIOfHfwl7ok09cXcKWApPME+oBzWKQW+FxW9b1p3eOIUOMi1bMI7MgMJiKeTU2cUXsjNV/7
YlqkKf28U1B2EAn6BkCAXt4RTf89WPp43FLpWl1ELdSAT9gCzuLWSZ37DiQohRf6HUB1Pq3reAYP
er+08Lt1KtN9JbIvnyppfVC4xG5EnJUzoFMIbC7bILcynsja3hnzsgfA8ygg+WDDhpDS5VR2G5Ty
lRvpD3T376ID3P8qw5U8GRqwNCMFZdU87LsAAJPaRakzJKNlfru+VS6r98nNpGuoW0ufonE9CuQL
g/hqNKkHjyW+hTZeWzMtbvgZQHHExDdzlYwd4KFsc3ghBsCFlnGXT87R2VJqWjnCOnnA6/ys8FMI
X7dA58LisR1C3lbTsYW4xNZlt7LLdYKAMZazwnuuSfBi8m+qvjMggguWWz2mU+TOPjwboW4cdlxC
hMoHIOm1uoDt8vZhWNiB5O+WskIXU7YQnzd25dpvuvz9r70ym0Y3VsRqEsiunHrH/t5wL2pYj3jM
l3jz7b02zGWr/jVMYy8+K5xRJX1b9N/ssfraTbL6BQ9htux7wsdjIVp3fru+KVcOwJ87/6/RkBCn
RsXKHsyjY9+1EEle8DW/mO7Gl1zbLFooAfusd9RY9AlAVTKsHTPqCFDbUJm8/vtXtv2fauLfv19W
tIHaZ494/210ra9l8IALNEyXRz/3o7okG/fW2jppKUfp0Wwkddolae/WP1ErjKhjDk+2R2IUZ5+v
T2blMvkTj/+aTMrBpGvVopIgkCSSdilgyKq87w0O9i5oUnVoxxTm1y0ITnZ1uD7o2hfSAoessiGA
H3GX1Et14y4QI8+8UUZtUb1fH2Bl6XSA+GxD9mTMxiZZvOzeHOBB67rtO/SZvTC1N+L4SmzVQeBL
ny25YWcyYdKeHv2ULNFcNtm/LZGub56X3SBrUshkVuZZ9fKhXOzT1Ep7I7KsrdDl7399955QATIZ
aRKYux76IruBPhh8zLrnYLNAtjaEljZQd+mAmzaaBFC8RoRNVrxXUJ+J1GDk8ODO0NgN0ioRRT4h
0exoD5RyDyE+M0cBCFzsxgVZxrUsF1ppnESE1JsGZStHWBfqhnmjTAvJZWJMloMruILDpzH8xlpX
Xwcn739lZYAe3Gjm1sZ6r4RYneIi+nz2kUe3iQGp2doojm5tRmQy7pnKbzZD09ooWshwK7EAOcXa
pAYXP0Kd/ZmB6UOUCcD0OMSm+fJv50t7oPjchXPjwtuE2ta5wJskGNRBlfKG9VvE37UnoA4C91N/
gDVnI5Na9ot3M8F1z38nPIMHuyWGW2cuHzyvpgC9eHP74sxDReD86QPkMUIfwHUbhvp0DZ6kSlvo
7Y+itXfXZ/8n0/5vWmXpUHBVDr7ppK1KGkZ7ioqzNNGA79L6jYyO379wTw4+hi8zWh9gFgK6bZgp
s/k6mpSoG4cK0FMLy2ibG9RPSzBEbNXPYdfgGrFHy4bUflBCuNxng/GcSpZVSa/M56lVYA2M6Uz5
bWF0dn8Y6vxCZsomAuE/AFg2NutKIc/6D+DbR9Kj/EUmaWcKL24MPiZe1oIyVJVAFxb+9ybtm4OZ
Q+Cn9qcRCu5Ta+4DOQNZY0SsrsnOnmiC/Owjk8r6p5qepWPEJdzQe58RhNy+cGMr78uIOcggUCh4
sWDImOAuoweYkbYbX/rzEGbp+G9TCKtpmS0Tf3Fil7p4HcPGned+yDy5KdT1+U1i6Shw4lmwGGYd
qOUpO/ssQb/oo7PrYBcYQAMO+dQfS6cAdSb70RqvuYmfI/IvrdvKA1mGLRT1Ch4XesX/eyUgYYd4
R8qNOzWimaSABkwD0kdmVZ/9xfsFF3YvVDVD9gusVyzyvI1gqcUiYwjEPoX5dR9amRhCCxjnCN1L
HhckvetV50cSD7iQ+u2P6wdw7bNoXUwPqifMtClLBrt4BJLxVBrWFHoAcYYeLeLrg6wwli0dVZ5C
UD5gE8RPqGN7UXlGW4cERR7mEqgGEUQVrQ7S9Y/QQ7ynuXWmQorIgrl9ONhbT++1mWqBtsfrMDNY
kYOwN7+2bnmo6vbL1AwnoFSvT3Nt82m5WEE7EAVbmqHSRsSJmKI6W0OwpVr/+YVk6WDztBmzuimK
KpG9EzNhH+AGUIUmAzRiBGFqdDYeupec4pOIrGPJFaiY0M3IRFJAYyCEoFgdGVydcsU3kvG13aCj
wO2c101g5iKZlh7wXBQ9d4NQNLKaA9Ly90bkGXht7s73+yEs++5JtP4vR3RPtJ7fJ6/pNhLDFZan
pYPAU6iXi5KhGgPBiFOLuwCemMGesX1HD61UX/AIgVM6KDLVCCyoB0cntmW6urbKl7//lTS2GZts
cKVFwlK1V3X5IyDp87gF8FnZ6zrwe5ZstMtshOqJp+6UlScTM86VsJ6mxtuSt7ns6s/2iRY5WmBi
A26bcNDK1UfD2K1qghi+5TskTr8GKCtUHaqeowpuNqvon7+w0BL+30UrjNELugn1Tqc3II5aPbE5
Kt2vAtIxhYnsCXQYYdUbN+TaGmrxwnERllmFzWHm7Rh6GT2KIi2ikdOYbunkrO0CLWJkpdU0LkPZ
BznID5pnt3np7zaJYCsz0MHii8mrfmxRjLbTCRdgeWywzxgz4hpSj9dD3soEdJQ46s9OkadcJHA/
+3CysQwXYSyx65nH6wN8/ryAmeP/fnJH+H7rezgnI4eXxShvOpYeVCcONWSs+no5bD6yVjaXDgJf
cuGWIF+KhFvewXFsKwRlDWKN1ZtXt7ECuGds+d24tXIr4VxHe2dNOo3QPxVIBj0oIKqY2T2sgtR+
MX8Nk9o6pZej8ckp1VHdkCw3JGG9SNqqOJq9+1Re5vU8fYx+9wEZj2duV7hqQcMtqXvXKrXVd1qb
nxYe8mJYPMPFzuhb+tUU/NBC2YubfQtxQ+PWzzc24Fp+rXtRybGTac8akZC2iFNpJi54Alng7iYp
biYv+2ZUTmyUUoUQWEd934qzwD9Izu0QzjxyQPlz2kITryQAVAsZkvowFpqaJnEs4wZF1YNSyxap
cyXc6mbjWQbeqHBVkwQpCyI3EJHdy6+zIS4OH+xHVwRHNC48oJC8N5tUG/jotbtah3nbcJU0RkjE
J6Jz3+R8ckkeTioW/LYEmw5FWqRzPQFJjDzNAW92Xukfxou6xVbtYyUA6IrvwUQhxaBohUQdGqp+
2f8w/PI+rdtfgbSTLF12jv1vubAOBkftNhiDAA3nGg9Gw0lPANecjdLebU5mJSLrcPA5bWoCB5Uy
cUxlh20mLmBbdLaICUu/8HrEXBtDyyyWBSB8k+R4+5i5EdZQmlsa861i5H6zLLwSKnWEtxADHHKK
CQsVLPfl8lq4UUrdA7Z/ZLj+A3pPb32xURtcaWdZOsh7dogM0h6D+VmJdHBB52KugWZrX2EpG19O
WSfJDczMb3hufbHEFnV+bR21ZMOXijPfN/FmKbOfvrMcBbg3nuyPZPR31z/VWvDytIABO2OWD+MC
iEOWst85n4KDaRfLLuNA0VaDsbPa8kcZpJC7mII2Sjvbv2jD3nvlt8EnwEhOlIRmmpFzLuat1HSt
JqOjw/2OMJLVHtKsNNg5oi/38HkGsEtBqpZ0AHE1AJuO3qlrD6RJX1LR3xSiAam7ZzSGv4xj1M8u
zd2wdyYzHOn0S3UfPjEQLngR2aWNt0txRMuFBQ8cbI7ri7myKXUkucqXeobKIjIFT50cA5V9PKDh
3hJRo3u3g+aGQ2p43nolrewOHT+uugwKsUBpJQ1P6xOsK2VEg9S5E35xdujyen1OK+mVjh2HgDMW
fkxFghi8nEvPLE/2SMSNU1f9x/UhVigqlg4QF6jUcpTc0dgce6C3AyjMZ6FJg7hHA17Vt40qbwdW
A/LoHUHd/2KbxpGn+8x/5t0QsXLvO7edr943fs4lP/gkYdGB5IOZutYMMdkknV86bp17W9wNDVyV
u++szQ++Tx6LZdoJFI5Us7x1dDhDCu/64Ct3jS5RT0tr7EXmonONBBM2EBeM75E76W2AxD8Q3QvA
HBvIg9Vl1/IjjxoDNF4ExhJGC23dzI6WvoRNaX4DwnOcCueIQlYRdi3E5KH9/r6I5b6B83rkuMyO
2q47QBv3PJvZl8XtvyHF26rWrGRurhb40BL1AI7peKICO5ys4X0OlodgwmMOTpn3mwX2FRKtpavX
V2WdkZSyOplna2fWxbvryp3gddxT85x6XWQ6fWR1Y5wtG8ni2sy051afU96YTV0ntkkONjW7sHHp
zSz7fQZJxX+95XU4OfQM65lTwpNgDvZ5EMQukiJ4sMOEddl4Fq2EH+eyg/8qHxSU9TPETHjiAbRN
Svs1S7vYUioLly11gz8oik9Ooo7KbtGVICTP6mSEv9vCo7pK7YeMOf0vexByN6XO3mz7IgK/REZO
q9JotmAHCzPSvbIuHphyZwKgGha+/TBLFFdGrzLOXJoZvuphSM1YjFtM97X1uPz9r/UAbrxv/Wko
Emk1zxN0rlFeuWGC/fPz0NHSKhtuwiV6C8ZdRxlc+y7azfAIsowUJHM5ZyEjC5QKkAnbG0+3lWCk
g5IZq0ntOZNxVwEIHBHuPwykWULUhndDCT3dWtz0/bBxMlYuGh1uXNWwUXGExxLe+X6skEyB5uxC
YOt0PbKuZTr/wRBby1TkRcESs2z2NKggIJJl+6wCad55NMd7o/kh+NdRlecWK9qTFuWj+RYEotfO
6n7aXfZ4/YesTVTLuHyoEiuu/DJpc+vbaMAy3QNN3y6arXfayv31H1wxXBaYyDIGpXX/kEFAtbeL
NkSN7GArFnWDHw8z9Ladb8P0xZO7mtC91XT767P7ow/7yZnVYcdVIHIpKxsPDJhFQLYtroOkgPBy
X3yrMwv/BDeoTM19zWHCA4rQLPO92y1wC+xfwMzqAWAM7a4zTyCtXuzl8+DiaGKHSNaW/jkV/sv1
H7qyuXWMmGGWZjl6fpWoto6ET5MswGvS66zYoeWpE0bIt95DK1/8PxDpPJdoqWHnBabvhF4t3qom
OPXpxoZau8Z0WDRZQNJorZolVQddPpiqDVVEffrNs+zy6yzy7jx6wzNs3M2woXMXT71d7a6v4krU
09HSkJsbm0rOLCnz5aEoKxojSfiapp4bwaWuOFwfZeXWtC8L+3dsnax55s6IUewWdUSZpZEI/OpE
ZkAxOXhDzRY2bW2kS13lr5FsCq2ZgfaIQk16ZwG/J2kFn8nq1p2qJ3cov1+f0MpLQUdEjxZexxyK
+Elryp1BXxYYScxOH2cQfoDd9UtpXEzXNiool9/+2YnUsqmq5COBoBhL2onmu6EVfcRLqDpcn8oK
k9fS8c1q8ttuIKpMJj55JuCWk+9F+UieiDdRmP961hHEGj9aytmM2GhA+bwqbmVHoTzmk8J78D27
deFWBL+seenghO5yeZj6Pt1IdFdMiiwdpFnDGIaaU3B547rwPAXt+ED5sM+9ClK7tOpDWNEFETXb
H91ijqd6llNosBkC1PMhrYEmyQY8f+fKiw043XhpDkwu9NzG0YFO5NC7j+AjeUg7LPjDN7T+Nxa7
pQswovlYe3OJXe+S4Kahqr5PU+kkDVwzoJtz57sVv+28eeM7rp1kLTM1Zdcx7nVlAlbKHNkGXtid
MXyHFuEMoG69cTmtRd3LgfjrfNV8rgI/XbBZHO8nb+YRJahD3rGdw0HUappwzIxN0MnlRv1k4+tY
cQbbF25CHTpxqkMDgxuQ9T/Aaj9LW952tnmfvtL6wWzFmedbEiprKauOHx8GdGzcWlaJISUJQKfo
zp5lRIbh+XthzGfh9ofWC+IWZV/h+r/s7uWiqtneWGIE5Zx6B4Pap4CnJFQULjl5kdnAhkIaYWZK
3QW1+3T93K5EOh14XhR2GlBR8mT0h9+eMru7aiweptGLS5gPXpgvW0T3lfijC9XPjQpcM8VnYFn6
FmTBOQCQJ7o+i8sN8Nkn1uI1B6hhhIzj5f89/HLM/Jgr8wu4DhsXz9p21XK1YCZSiAX12KmBoR+4
qBb8XU1Q4yFOKMK5N3bLwB6uT2VtmbQDCF+/YrYZxnIoh44UMBC1cjbumxX8laVjrmGICOPiaeBJ
0wH9OY/DNxTxAU4vOAxf+H0tjT0MMmEMN4RG0x6EWfB4yBzwyFsHzE36zRTZVjn1cu988s10bHad
5v3sUZMnYHjW9DsrYQip4AAEcad2vEWxYS8h6gTy4WFi2dm0m8frC7zyMf9cYH/FnnHJ56muR9Q7
EMUrx7jLFn6qRX95OtYRlWnE6PP1of7kP5/NUXsN1oVb2N3i8MQnS2cD+CggKVGfqKDl19ErII7X
WztRORhzztnJWuYy5GP7otwehOyFIfGwxibqFOzKaAbyQl6dbaHgmkz9xxL3eJhZfueEjjGcW8ut
Ipkb+Q7bx4a2d2/LhyXIjK+ClV3c4gUAqfzpY8q76szsElKU+fTTniVUHmBnFpsVfHCuz3sNz6Dj
aF0XbIsg61hilPRx7Oyfta/OakjR9iqTIcuOpgrCmqZv0EpNJiW//GvJQ8fYDo4gpPVxW1Z9HjfK
vAGkYWe4AtJR+cbltVYx08HunblA+NlBdS4v1UdJ/d/K9B9Emz2zwYGdIYvwcOxIA723OXTGG3Vj
u9VtZquXOsBqVNPDkNbfaVttFAvXWmN//v7Xjq44obRWONXcM8PWfobT423gsrik34Xt77wa4JzH
i+ASHGXClAE731SncbMvcolMn21yrYAYkKzggzRwoNLpvRwQsKzgecQNAkVtqKdUoX+p4HtgdW8C
nFYDmZbMQv3bs3vk+0kli4NEmbjv96T29wF4tJ0pb5fAOdqV2URgisFIyzl0bX2ohjGGHOCuzuXG
Rl+5PXWkfe25Ypi7AlPvzbdBsrfatQA1WYrIMmCalTn9y/UTtXLB/Xnz/fWJjYCAtluiSDu3yviS
5U4R562r0PBqflwfYSXx0+H1ALcSw+qwicqO7IfO+OGVLcxfzeknNM7+bYjL5P6axJw7FRi6DksW
+2cgIKttZ+/Qo/m6efjXijs6BlxaTFJJXZY4pNilyoM8+nzXsTEkMGVe+p8kQ3KlTuSBlvmuGe3X
1un3tUe/WHCptOju+jzXOoU6MBxv7dIvoVcCLHHzpR/a2wkM1kku7w1B7dW37sg07U1DPjsB2zbd
WNkjuh1Cyluak4EwNCx6Hi0AGAy8fG8rupGZrFycppYFWbgrp7anmFXGw87/2RXWGWDAsM1nrHXx
bZMRv7p+Wg4E/DXpZBMAC2riVs7oqfHIEWI6iV/BTqT17bvMrw4WoTeW8bEdyC4T+W8gM3UIeEYA
fEIdmUGAdXhvApfeIR+uYwgRqx0vhvbJbfFuDApofPtokFo9e3acYCuKX8LlZ6Nflv2v0zGMmSoK
1bKEeX7Y0tdL2YGOQewEr/BvO3ABTBOiyi3Nce3bDgiGE3f37ZbQw+ehzNRx2OOwNKTgKA+YubvL
SHtbtnxnkOyBG15M65frR+Pzioepg68pYkAhC9SolmzYq0acOxxSvzGeXJj2OMTAVdV5t44rt+7q
tW+qxZyy8nvZX6oefJqiEWLvB5t/5Gp5H1heA/EdPPmeOKq0UdjSNUQWDZT+rs/18/Ni6thrBZ1Q
iLSgwqskjb02v3NpHxcKgnvWPYq+8WbYW1tU7QK2ge02KuAsE8bmF9lODyKL6gnS2IFfYlq1dcOI
ddg8J2vDaXcvmJFGDlOXMiFWB8RYKjBGFewkFNxUA1cw1kEfcRynnSHTjW2zUts0dfltLoMKvtfT
Ja0L4kySeCkk+BLi5oJTZESEPssO/piehq0W7OfR1NSNV3ynncxeDCifq+piok0PC7W+eaAKXN8d
K6uoo6g9sDFHpzeBjuE127cNRD5F+cubIS1DYDdRmSLsSpBjUCHYeMWuhFVTB1TLi4R0H9gMGTe7
X1zW7ka/jA13OV/ayo0MBL5bDf+F/ju1uzPzNyXKPk8RTR1oTfsB0PAMIyuaHYuir9/RxJ9RhDS7
2Ic4dJjZXhVCc0OFRLUqpMFCNtb587zG1KHVY10IwxuQOXVN8AsFyl3hBDd+MHxsgpBWij1oJf5v
5PYy5bqulwOg048sKpqxOPX04MLSVpiQBul7OUTcEvRAJnqfjzTMIFiyG+t5B1n9R+p0IpJscM/d
NETomtIarsV7PEKVAWkkP/M2Hr6r31+rkghnLpRToihlVaIKrQnvyNpAxS2vJBQ/GBC5+9I95ZmT
7Ru8J8KSUIiqXN/uK9eLr8eojrjlDIc79EWLox947z4z7ovae7CX6cem5MDKodVx2e48wgHLBr0j
yEx6nw6e/9D2VbVXOdkqJ65NRMuCAtCQJYCa4DiyG89WZjgXQEDCCGAAjyiCqdbb9QVbuT10ZW8F
zKpTwyoQ4Id0J2kD1St1HrrgB6xrTh4yks0qxcoJ+Q86ux7dlkkUQoSL+mOqogxqTx6bHzYvqJW5
6OBsX/WBRzLPuCvI8AW2yRNIIsZ54ocCir1p+wX6Uht7fG2ky1f7K4ny21EatEqNu751+5PiECbL
M9uMzdF1nwoYZaKfAhhL1mRbsNCV/aCjtekCve5mXrLE7Z19z50fyqIfg7LEXpYzpDQ3tsPaR9Ji
DM9saFwNWZFUzq4V81PTznNI0ckNg60+/9oQWnjwLdVgG7ACggw0tHr1OHv97wywQLikbjXW1sbQ
wkAzVbyrCvBAwPZaYmCHKPSGjF8BVfChrkZ6vH54VuKAjsUGjscfCTXLpAKA1uqm/jAtnhvPZr4l
bbiWkegQ60wNZWM3KGel0GajAEpVvL6zXHaPR3+cjvI9Z/bOtKZk8xStTUp7FXEJ9qwkLfKuKj/Q
phpC0/JCLviWO/fK89nUMdb53ADbLPAAKsV4Wrj0YMl0gS26N+lixhR4dqowUX+OAAg7YJHxExby
/UJoC5VQezczgEjZanyt7BUdcJ03U+9m8HxJ/DwNl2KANmWWwSJEuLt+69WzNoYWLzwLdscO2DRQ
wzKyOiL+TKBgBnBGLLtLk5BIo6X/dgXqmGvf5qOHt2R5mQ8aQPmD0fJzQ6oDlPWglLYRAddmpAWK
GimliZu2TOqsRZztgic5iTebWbeQKrx+ulZCno66rsH8nzpC/j9QzMq4tTzngZcQYgy8aDMBX+Gu
mjreekDD2ghyt0gWRyZOYYU1HKgHNCQLXx4y68Rr+2Nyy2M6Q92RDeK09J045o437HJ1C6lIz/g2
ZwCC5xJkvcG7z0Vjb7ztVs6iR/73nqEN+GxzneNbevDoqgCAgKV4gFdIf7i+xmsDaGnGPMx505rA
QcEJDZDl6dZieNcBOHz9f78ik2zq0GqqzEX5JkossP4qbiwgcgILAret2pGM7X0qQ1bKdA/qcNzg
XQV7cIiPils1mdHGL1jZqDpM2qBOSbuyYQkllMHIg+/n0r+tUat1vXYHl7fXrmmCCDLfeThY4lWJ
NGwKqEe1eHTSn8aAWrePp9n1n7OWxOs46sFfIGsxA/KxKLH3wELPZnqT5o+kgtKk3LnTk3sODOtx
msZw8ot9Q/ieCH402HDbOuSG2zw0Zz8c6scST/4RRWlmNFvFoctn/6Q4pOOviSqoWyr8Ot+F25YD
44HCO8H0KaI8aYmNOicMpU1Iptdo3Npbo15u5c9GvXy6v7KpfhQAettllRDg0hqYHqjbNmePziyA
yKty2F4AoQ15qy7M8bY8McvGcaMt/0HBCz/WwvI2sBtrTxcdjA0jSDUxAIuSSsAfPmgefJo3ES+8
uLPosR/QW8P7i1UmuPYGTHn89HR9X6ycQx2JbZFKDJILlCLRkLTL4dwL8r2E7+X1//1K7wYyVP+7
xObARua6jCVzhljVGuI3caBUC7vxuRrqXZZWeKwGB+ievi2986upfsEFtYM9IQEvf7fxI9Z2lxbN
Ahs2OhcznyRzRRMO047y9De8TW9Eim/rLfxIOuc8GYDtwdq459bWqVvp45g69LrIx7GrKDKOyfk6
dHezPAIGARXGCjqQVkSK9nGBj/EFj90b1as5GfFkkJ+waf3KSfVyfforlRhXy6uyyYJgthuUiYQy
mDs6e6NyY3Lxkpb+o7XUR5RKks2MY+Xy1DHZo8P9bOlRFRxgstLmggDtZR6LcoL1Si5atAWgl3N9
Yn8wrZ+cXx2cbXbctUH0Qj73f5xd13Kkuhb9IqoQQUivQAe33e1sz8wL5UkCRBBBpK+/q/3kw22a
qnk8c6pMg6StHVagYHWlwow349huAaaG5ZqM47uR1m2YJ1E4OGrwpzEy30qNzlMJcXFH6lPG1B3a
Mzfa+mu7EJ0uIwoVZQkjVA930S2C0qsA5OI5NsDJODttDI57n3tkoyHoLCBxddO70rzJsjjfMH6W
gwKO7szdwJ7fDhXm3jwt5R4m55kv0unYFs6+7SCx6LjDnVOvHeLFDzFL8zx7mnhWV+js82LbTJ1+
KByI7UrozpRT/LvOgHCoyizgmCb29lSHwuVuWAGL8z529GCLNzI1N7HJnkAlf9Ftm29G+LMehcHL
jaL93nW91gfc8aTP9wHjk49EfUOlfi5Z/43b4z6x6T2derln0r4DCODWRA26l2iyOxGBP4AZxNR+
xOV2G2tNt7HT/oBpt70SxhaoVOYcoRn33TjCyDg9tXw4GV4HcemiiuhzVOb8vSrz2hddPdyVevyu
ptw+9vA8/ZV5somCCKYmLPSS/jHBUVWBnMx2D2tTXNRtZLyJTuaoEzJ4nUS2dWBj9ZNE5KmC5o0P
ym37pzTLZynzYeVVliqvuWI6YHD1lA5ZcmrT7qEYtucbGYiDLW9JkHbeD8CIRz+Www2UHq8fpIVU
ZQ65t3SX5FolyKldBH8hAQeM78HYDVejwtITZrW37h3A0kvUIWOa3xgj3XrA2sGsY+96ciUaLAWe
2U2DSmfQzDVQ6jjqgIYYbOim0CwgaM4E/MXMlfpjAfthzgH2bmakJmV5ctIlFMKgDLhLBgBzJwYl
hpEjeDt31L0bc7i6cnhmlvkIlDL6GNeXaqEB5MzyZhtncIphI4gZc49aZAy4cN4Sz753VP4Eo4BV
OO0C4BWq7P+9uT3oag9C8+Sk+LTLR2BETeZ7tAz6R5un3wDRtKDKKQD3kUgXBIs/kFkeee00PvBW
W2A336Ej/W+LO4fb42LtPUgwolZO9Jb14pR05q2h7UNj14G9ppK4gHwx/w/CrpOu4Bq04TgXwUjP
6vNp+io67fdFekA03J4D2Wg6sX82ix3kfhg2sfvNSP6S/tBP3Y3j0sDyfl1f7KUqZg55L+yRAXOL
yVcRP1lRcjcVNiiCYls06X4Eks1h7vFcz5DSeiki88Yh7GSoNRfRhRM1x6P3lrJqQ4/piXb6xR2T
b2naQa2oYy9DQZ7Wgf0L6Zk9Cw5ZVaUyq/DVU7cChBQg6WkT8+LemuI3ngGlbHLkppgWnKd+N8oe
3lc+7zn/u5A/zPHp3sidPs3PYGDxOCr1PlruvYfNpQ1xKvP0JTWbx3pI3upJ/+mm6r6wQa66/uzP
A3vp2bOcNJ1oDzy1AWx8/UEYiP5Uw2MYYmQQXj+ppPWAVIR8JkVpLJAw5JHDfHAQ0VyJj05ubSz2
kzTRDUvyzZBpAmIJFKwMrcLGiw5WZ6BSgevJDs/oTr2hfbDA8hYQ7giZwCsfJCY2gN81pDxF1Pzp
WB1SQn0jQWzxFfXqfanczAfIHT66cRd00dP1916oN+Yw+p5BoarVpDpVMIP07YgdCJcfqz3E85a5
9FVnQYt64HjbHGKC9gixbBOiavjE5UoQWvjjcxVwE4rfcVUM1YmmbgOTXPfGM8qVvbiQpM9B3FMH
RKHVjtBTI80HFGZvY4iaVfG0o5Fj+U1qvjiYrkvAo1Y24NIDz4f+S+2be9Cp6T0IuAHahhYT3xBY
b8ZmGIvxxshYCCmb7SrfdyGSzFHYOmrzLuqi6uSVPQ3gMqQCnK8w8Sgk1s7b1M6HKLy+wz5P74U9
MAdiW1nmmNYExTkj5/kHJPb+tvm4Ga2+3kIEEbm3VPLgOjgh5gCENny/f1VFMm7bxE6DCsCqYTBH
zAtzve84h8dHNYG8Ev0ZZTE+wgs0CphrencSHrSDh/+woZBZDNLeuyN9Kswa6JWkfC36ggc801Hj
A/pKt9HQkDDR5fP1t/yUw770lrOgiaZ1FLlNWZ1q6e5Qo4A2Xu+9gp6mnO+9Wmrf8OCWjtZO3NAt
N+Ehi4mEdmO/pB8meVZmi7edkrestgLJnGETFfKX/MeU8pOk8mV7NXHtEOiRKnCZRlTcP6T7dpYF
WGUYL+RBc7KLTNy0I0WnTpZrQzzIaQ807wFvkfVewoOJVOiZrjGLlnpnn2vw5WUwZeuyYRgVrHDl
jVdNYSTLd5C3MXbLN1bd7U1wH+I+CUFQC7MBbUWgfmyc16iddorHUKUmQQRdQjGkUHL5yRgsoVBi
ypfrm2FpsPHZYv7yA/tSRKMpoesrhvjHAE/0ov2eQ2ZI9sBJJ2xDDLGrIAthd4ZfiwfFDvpXOSYA
+jMZ/GsZMUffU1gzw/8CCpxNkhyZ8eYQtUcC/r5aRSyEkTmkXkCLoGsoLg8+PMj+Lm4cdOfOOo5m
YK/qti/14uYA+oIrxGAFxU4zE3dQY70HnOEtrdM/A+R/XdK+sLzdlAoE2rL/ACF5ZQ3PF/+FA/25
tl/WMKtlMoAni5dLz63I5AeD8j0ky/6cO7EeH36DGQgGdLVjSEcVOoXAsf3jo8+X9ZdHy4GW0Bbh
1QmGIbD4fLNKcxubAPSzytMbgcMEf7AC2ULjhK2dbCsMUA1QR68/fuFancO7bbvLwVnI6pPj8o2m
8jYri9/X/7S19Lft/75Z7A5tbQhRnwCgJjewY8j2YyRAXH9CIeNUdhTo6QcbD1yPne/U2T6t+ls0
yt/A5TX9EnIsm2rIG1DySxpAjicN6oo9VVI/cjMUXXYs7Jhum/4fe3WfReeXlSCjQbDHBUgDXIZR
8i5pGOnmNcvLwVdk3FhSfaziUD9LuUtbblZMut0Eu2uPlUCZt+O3ESwu6cd5lG4095Lbs3Zx1MZD
wDpS+8poYWhTWsXRzp1j1za9r5TTgZRqPueed6aYVGFv8+LWAADKT2s2PNGi1YFKPAjrkpIEkkT5
Tmbp+NLW471W/L5jEe6ExHuy0zoLSqmmoOFc3mFuDvCiVDqsG8V2CaRRdnXfs23OrA8XJIu9I8Wr
OQ7wyL6+U5ZOvTk7A9CDhQiMkAoycWJv2R5o5d0Tr+1XC3d2zG3A48ZHV++Nygw5xNlXHruwQeeI
buZq4RhmgXuyMe4ZBDNsCv20jRK/yqdeyI0Jw+/RGW6rRKK7MMAXTcV+0qYrI5CFa3SO5IbhE1C5
tFSnLpr2huhOarypUr6LRvnU2NWvtK53K2+6EN/m8O1x9Ggb5ZBgdHrjtZtIBCM1vvWmcxkNyROW
wykPihWpDf1H8EhatGVHQh6uP30h251ju5tkMuwhhtbqCJqBD/PfB8xRkQndiRyxLYIlS8OL9/pf
e3hzIXDq2HWb5RAd9My/rm3f25l9KGxxcFp0TBt5S9PsrVaZvypwudBg+2wmfgkcjQRHxh0zBQi5
ftMje8pdOKlTY7NquPFZ5lyIFnMGha0wyslVjkfkZVBqSJGlGFpHtXxwOIyeGDs1ETTbjWwDEP09
jZ6KvnuijeNtWhz/7Yji3a8ta1dkzlNRqgOuMqtt71gGuSrZo/deCD+T/Fiox7rwgibOf+ucfiBN
ylZO20LxOadtJW2XOqRGUjpm0bfIEMfIJL/idk2CfGEN5twsDbpMp6mGcmCN3rgTf8P1eW9rE36W
K43ahQRozpW2O2a3ZY3jOllvKc1+F43ejbr+WWVusJplfRZK/7fQHp/zBJyuJ9qEjcfJSBq2N0xm
ndwoy30dxz8zEam7pADGLUCrIKidvHnihWHtVOaxyY8BttvCtTBGEyHPdn2EXyWt9FCL9ptREtd3
PMP6VoyJffAqOe5RZVWhhScEpefREKY5a9Sli4uBlzhHvC8HwrHxqdwUeqYNNx9ikd1TAbxPA8za
urDSxeiJZ5yX6cszzE7VBi0LtFBEGgPaylPYTr+l003dTD/1ZD/HraVQZU5wI6zM7wnHHdd296K3
7+zKfFQ6u9FwRIUQdOVDPGBc2eYLP2uORma2MWA6M8CtCX643Ujfi248CVlJ3+isJ2iLwMxhVfd0
6Tuf//3LN1Admlht2ZSn2PR+D0b7HDcb5Eg7aMRtRzmNgWn5UXxXiT8KVnsyoYeabNv6OA3Kd3K5
oqW99CtmtzfhKUTicqjExaX9KN1ykxRO6ldgZP6byC8W+3yDf3nRsXB4NsJE4mQ55W1fWffpEL8D
6Tv4uliZLSwsHJ9lqyZEzS3VgzJs2YX2a3LHATYz6uFHU+ffSzkE2qvD6xfi5ck0Xud8TX95HVOM
GPwPoO7mLINSq3ss4gdzEJukzcLSyG6lYndVn/3wXPXdVd4rpuRHasfok+KwAke3vf47Lmfo+B2z
HJS7RRFjA+WngvEDh1KnP0U23yIhFTgYEKPwhBzDIar2YqhvBMaSfqz0w4ABK5Dc8b5t0dxEYmkA
vpN4uxbescYUVT7oYvCNLdLkBYYbyR0TRihbdDmn6fX6L78Yi/HDZ63GonGd2qnBjcTx/Q5j64AU
VYhJ4mlyheOvopcX9sScR+HSkTSYaOXwiQA6zHlV8O5qi5OZ9BgpQ72vd/n79Re6nAJ7fM6f6EpY
JtSJBuIG92IoGX8aBPd1D49182+ZRgcW6X0O+yOjKTYTLX6uPPfitYznzkJIbEZZ1YG7e8pdsZtU
GWpBeMgNGyJFTnLPJjjf6oLA9rcz7tBU2g+stfzYzKVP+2zbDuN314CL8MrPuZgr4ufMYkma1Z5X
uxDCPeuQou7fTOUYIjVU7QHeESEEtM4kYDeftknya7D7fdEk2zZ+V5j050MfpFW7Q+d0tdV1GUOD
HzSLPD2MoahB6uzUR0z5xFLfoSEDMsMQb8sq+UMhl+5bGak2LQ5NIHq4OSi3fIdIqASEbI1Au/gz
ZtEpnmg55hIUB4j2u/ZPIzpozPtQCo1jEliT2J1J7wi3HfH7u7PC1Go6/QlSu5CRzHkPyTRMpkGH
DIkbskWaiAgHzGT7rmn1jVu33G/F8MdWvMkDJzMciFp5ja/TuNnnlU7uas+i2wG8ql1Upywgrhk/
2BT2DqM2UcrDZBM+WBHZK+QI27I1020EHJQFWYi6aENrnHoglSJ723OVbQoOST0/qVpnD0IMWvZt
CSVZZxpfY6PIt3U6lA5Ms0s1BDbnCEV66OHnLDJlvcgE+nLBAIBTF6LSNo5WNEG3IMuBpTYbBZE2
+BnvMJJSMJqIJ4/5LHazG5hRkQLfuaLRN0eT/NkBFhSO4ElsvTGrGR/QzbduPGaDKW566mFIebEi
q7Rws7JZfBZQ2GqhjBEdpVAPRqFvDTfZOPSs4IRq7fqRW4pxs1Aae6YcADc1jjA9JncMJlfbgWG+
7JnOtrHK0a9kpQOWcrp2+53/8oUNNeeEpHVFTAwzofln0sR3sVTdkP3Cb3jgk3FbOs5WNub33HGe
VkdTCx9yThJxphobIMNLQniNo5FDWyQOKKAkSOkhs2i0smAL95I3S0rjCXUuj2NQRIh8HwQKs15h
mldsnJY9rQ+HF9ZszgtBV7nrZTzyozm521qmR+rSm9pjh84dEp9auMIhLHt9fyx9ullEtjTB6cws
fozp6BdWX4Wj8KA5DMBSyAhf2YVLH24WZqllWYwRgx0NF3q8Cru7qBJ4qTp+HMUPiD5ro7elB80C
qQ3uCdFex46OMAWcqlwx3I2CZn9VFxEYcZdqW0fZGmJk4Xadc0XawoiNnKb8mNV2j6AYK0hWQKWs
cnzlNFCQv75GS/thFifkZFNZxTUcUNrqtuDtIbEmnyXpq5N2T2wCKCTL1k7vOUe9dHpn8aLMqyk3
CZ7FhnE7MbGNMpH4tjR+sYzdU5P6Fic3grWIseYtsLW7VY2HpSRpziEZ9ATBt66MIVCG5gfPIZIm
/RQWrAPh6NxBUrzIB+juUBnEBrLZ1W7twiGY00VoITKohjkwPYKmZ9k9KYj2Qm5h9e8vpD1zUf6R
FmQYGypOirw52goheyB9QYeXMxfGzKIHbfcQo17F2iyE4DldRJQ8h+d8ZhwHAKpZ2amwQBvOKpHm
JmqHSLJJ8X/giR7zu6Rj1UoLZanwobNgonsaSxjeiZOtx28ePEBs++hMBTqQbb8b8Naoslgg7a6F
bTzzIKsx/KKGBY0Lscmj5jhla06558ByYRvPeSZS0kxYuhCnPG1MP04NiiYObB+uH8jLQDWPz/kl
ZTfEljKZcXT1iFJObSn0471mGxk3rsZjMpRQ+dTfV8w4pcDYr84Bl3bS+dh+KS29NnEqUA1w0yU3
kTsEMJv/ZTvRi60f9VkAcrsqnbwQ2+ay/miw8l4SC1rBdQ1gN5BRUIq/HeLh7fo3vDxlxzecRRoG
jSc4E3BYQ8cak90bAnx4X5kPwuhPHQWH2Gx/RDQc4eI2kjs4SwdZDy3xAUyPsgfIOONgaEL0/XD2
Cj7kkqAxQR+u/7jLQFGPzxkm0hYqLZEYH9Ei+AaxfyieQpwol4e0SoYwNyHJb9BMhdCN/u5ambu9
/tyF62vOJIHhqR252FynmHdhk/ts3CkPtucN616mqt9cf8pSuTGnhDh5ZYvO6vEYxJyOqVdLlFvR
AlftHVydA1VgqTJotYauRvsA6vkIBDjQGqMBFdPxY+VXnO/kC2d0Ltrf2gKO0qOIQUpUqZ+OccDH
4hYWgj9JUm1bkT903vRBE8PyZV8HrSSHFqIDq339hWt1Tgzhds5cp1fJSVQ/W/f3mPyMi23fxaF2
bpJif/0tLwMcsJNmqQ9TIi3KBE+x7T9O0cAhXGL89jzV5h7m9duiBlamsbeQMQ2H37Th96RsTwAU
3JrCKkIY5ty3PbF8rpu9AR91aFF15G6CHsL137cQUOYkEoPoJK4JyMG2GPZdCcUjGbjxd26+VG7u
Tz3U/eTK5v4EXF1a8FnwUp0HWypiYMHbvvATEMn8UX4wIdHbyVowKLMPUrw4UA/1ofH0qmQrgrNu
eDOh9G8alP/wmZH9eG9IgD1olb60Kg/NjpN95ULHF9IM6hbdhbCvJ98G+t4viQl0usB0xPL6NeLn
0r6ZpWMGwaapHAYTxqlEgWt8t43pULjib6ugAlORYbca7hdP6ixImhWwA4Yk4kwV3jcRCtEUju+o
OJSGuHXq9W/cdgPjiEXKZQlHk/h3a4AbsMbXXLhH55QTruF80hM8H4gJnNFi+m7HqwI7C2nKnGOS
9rkxwJBYnAQlf2VfwNxnE+O0V30RDslYBAWYrnkMJce14eHCpTa3AyCGpep8QIIy1flb5LSvfSTa
oAGF8fppWkgk5/wCRoq6z81OwFSIg4IkztiOraeNA2DbKwf2Mnjc43NGgSuKigrYZpzQVDx2HbjN
ZIy3PVOPjqXuK6SudmTDdMf72zTDS5UAfNFlv87XZt7AkRiOc9IO9Zoy+cJhmCv8MzQHKUCHSPnc
IUxN5yaaAGSe7OTZq4p9XgPZooeVV1/6urPiriwq+CCbNj9GyrsjabO1+mg3lORpvR+4tCVnIYrz
PgW/gfBjWYSdoY5iTD9y3YQJGE0SEAuHu7d9Rp7d9Of1HbMQf+ekAwJMf1z2qPVBWaoh9is3ed5u
3ZTroJ6q13JiACpAZHPDojVM0sKSzRFtQxu7xOxtdrTdQgZny1pe8RMtoLLYEL1NYvNs4LRS+V/G
2WO7ziLYNMGWx1YlamSSPukyfYaSxmvR9ft2JHzb1NCPoYZz26V/oI+9wxj8aGuouojX69934WXn
7AbwBuSYToqjG6hDq/7FYnGXAQETG3rniRoIUr02tVh61Pnfv+TmAEPnEZhQ2DueCOtixz+SCnLe
7vgkDLXrO7rWdlhKnefchZQrzEajgR9x4x0VBoHl8HOw6mD8kcnCH1oY/cRliHkp4LPQCfyWp94N
dI4fGzH+KTN6ZLH8VQEzC4cKkSdn4bJ/a5DNqWJWPFhJ3VJ0k0AMMqoizCrof4Cs93COBkljP15f
1YU4PqdPeFjMzIkNfhR6eKoN85vIpvNg4PpfX1rIWco2GJmyhWbovznGLQcOgDJ5qxBIjZw8TJH3
sIoHWLhe5ywJJjjLDYUOcDTm5qaFDho83A175ewtxEt7Fsz6YQStJp6iY4wyTibJc5TEsHuB9xYM
FlduvKWVmCVDU5oVyaDH6Ojpans26mODN/kFNvvKSyyVYvYsgIxJD/QDPGqOsNvAQL/lMHR+611y
y6L+sWL1I7ipeWCOsOHuyzUV9qWwNSck5JaEp5jqQRTI613URioYhipM0HTLvabfDHH8p/FMA6lo
7gTGWNe3jlP/baWV+Wnzj23TOXNhdJNp7IBzP3bolnA/JUSdqgllOMxkc7qZMqneMfPri5UMfakD
N4cZR2k+mVmdM6iMJveVnW+6VgHDle+8xFLobObHM389yTroFKfb1WPwuZYXKoO55j1I5IXs0hSs
2A7+YZhYnHgCW+3GmppAFfoB7ehbTZ0/2SQDYbAPq4xliLZdu0mNyOd0OohJbRpRbwn9yCiLglhC
lRtq6OgYgOIP4g0UzTe9p4wNdKNvWktspIr83GuhdZwhMnPX+D40rVo5FpcRXXCSPJ/JL5dBRImn
qbJhsmAa/U54/TfFZHHgPTqsfmEUN2DCOhsABCDI0CJAwl+ruyNVsodHeLKj1HQDL6puhrMfdGzG
1jsqGaDxQcROVFgxpm5BrU1CAVDtvtNZd6gAOAxgdpiGmqTjIRcTTAFAUUp8M07kjkhogF4Pjwsp
yxwq3gwTKO+NZEdRWvAZOUOqQaOFqWXY9VFgDwIC0d5xtQRZiMZzzglCJPQ+PFyrmdzSnr2TSO1I
guIO4ONtPbihN9KVBHOh/fIJpPiyaHGOjzxlDZKxzIU00bkf4RvmgVvF3ibpSkBbeoj9353RUduq
scj8OORsf75VhjLZK2MIk6l46bh1c32Vlj7bLPjT1GrshuAxjTUePOFsbIPusNsALQTfPnM3TUrW
lFKXnjW7BFidEB0DmXRsUtinukDY3071Q9t7W+C+ix0w3WYA85FGhn05fvQemDW9cIKpGOhL5ww0
cNXjkDsgfIwscIo1a9KFnzVnG8RJ1ZRdxtiR2MYdNHBrP9L6RnfV9/PWSbh+XO0lLZ2J2XF37Cgf
Sgx0j/BCCKCu/w1D++fzTsqN8dE2oj3nHXhPa5fi0uPOt/GXjZo7MHWn5xQ+Ec4vbY7bRJM9ifot
bgzpu2V6zm13q/H5s1l1IT5/tie+PE9PnkgyjSxCoDMb2Gf7gy5vwMQeYAtmwhuM1a3pUwAJoLOj
Qkrjb9JtzmIj6OoAAByB0eEm31oPFACPPESNCiezmwLXgHib59T3WWFG4bkbObm3kCtOwAHuAKcr
zX0fcRZELPldu9lmjLHHpkL5gBpsknJ6tpyi9EUE7Uz4qX/nLkHJPao4gHw13GdUs8mS5K5wKXAv
U7uj8dT5YFkg5DbFvmnYY6sBIrCgCIN/hguttIo7QvI0MD32dv0cLhz3zwTjy6eDEYMGcimlR8/G
lM4g0OBRzQsANvsOdMCmy5+uP2dps8/Ou9RNNTmagpgEfOaxyZgRZGejoZTEThjHwHZxNCduINQn
Vo79Quo3B2KXGNtKm1QET3T/YJb05FRxuCopePm7Qajmv1vc6vo0ElCCQAnuPHDFReDox8lWVpCB
nOdPgqrN9S+3NM35zIa+LFHatMCAsMk66nEqdkJM9XsxgHwvuJ1sJieqQ0sgLrnaHyiDctCLA+8w
nym9skXOQeLS6ZpluJ4lk9aKLOs4tupPj/rCdMidYcuX1YpmaTI3B5iLyUUyCwmKo9XVW28U0a53
YWhQ+HBQSc1drseQ1sjZCwgThqMNVyrg3M0uuncytoUe/Bo28vKqwq3uv6vaTlFcqDixjpkiETSL
rFMW1d/S5nuHAY5f8MJeW9TzdXrho84R49ZQQPonicixUUFnB6KRfhcp+Cip5CWKCkjIgJsZ0e3U
lRBq8bbjkIHnmK2pVS51bud4cqWhU9M5sXU0Xb0Zi+gbanXYs0agrFpByh1w0AXULJLEH2t+mJr8
B6UYP7ROYEIO7PrOXthYc+JNFkExOHWUdSxA5kGj5wEffJuDxI2JWr82DF16yKxarpOScaRj5Oha
MJBxktx6LtM+3bTac2+hldOtJGcLtfKcT1NbjNZC4oMmponcH14kWRyvtamWYtksesI6tyQOyImA
3DgPpG5vHUnfGaSt/20hZglSUfGEj06NUJnBaKdtX8SY/MW079btVzovC/uNzUH5mpnNACMr91gJ
7HjkfoGTJ7sa+aUn2daJx71Rm9Lvuf02mWfVoCxQEC4AanyTZSs55+WtwOagfaDZyNhNrXvsivqQ
D25ApYKiWndCzLz+IS/HD0DA/xs/pJxaqISOkOaQ6pUiU6y76aY3MCNwWP7o8n7lTRbuBMbPG+XL
nVDC6wZ1Ye4e+47VGVpYTrtNIegWMFr9RCmnn5lx5hzIdvJT7f1SupRbJ8pH7pMCHI1/e93Z2crQ
iXYHM8OiQu0WupFHE6UjUhV9pBpe20680vG6zHL22BwePxZdXRJZ4EG2GSR19bdu3TvDQ/3D0ubZ
nrLfdcofDZGBMDgGNWSm/KZK4fxaHonX3XZ1/EQMur/+1pcPI5vj54FC8xTwTtaRdoC/ksT4Qya6
gwLP9T9/OXlmc1h82faJGYnCPtZTcVNQQNzz4bZXT3H1i3rkd9yNx1Vk4uWgxeZIdrueWG72lXO0
Ucj7cIM70GJ6uP4eC2dhDl/vOmtCp6R00NrLHuu23Qzu8GY6ahO5+teqYuvSSZhD113WKphEdM5x
9KDwV0Cr9cw0pBGg0MQbQtYDcWnKceP2dchs8gCFRwWHZ/ft+lsurNaccUM5IMSQ1fWOvPK2Q3k2
KoN2S4x+bwV0th8pCmu99vsEcfqV/XE5k2ZzzDzvQSIywcU4yoo+1dT9bkX8A0O8J0jvt74T0cN5
qHb97Ra2+hwQz2C+ZcVG7R2LNFe+S/W9Y9ZvKfQjrv/9he4pJGD+G8cGg6NhCNHDY+PxsAbsPzKc
jYfgEVlTWKc4xgQDrmlLCdldf+TCJTCX66ecQTyQETjguMNz4dWbDIGBmPyB583KZbf01az/vhT8
4vk0SDyCjVEXwtHr/dyWxOhBryzL0jvM7uspBQAmivAAeq6nozi/LWwdAGfswnx55RkLTU82l+nv
bWSHcUqx9jEQJ4TSjUU3uhke7czLg478ziEhW8Elssx68mIjIga9Ux21y++YgrtPc7bhbjDvIZCO
te9qQBI2tHW+5xXxzziisKX1xzhU5sYlXQ26Rf9SZ3XYN7aPP+YDNHV9wRe6xuhE/3c5nA6eVFCZ
x4FpKhLQomj9XMVQuqPw31aIBrYnb4sGQ+oe/dysJnRnpmTN/ehT9+T/M302R3/nyoRvn6PRj4z7
ZteT5q2AHAqD3LA7aF/GuI1HouoD7KxMv4eN6h5CGgHu9i31qLmbBv2DtcM27R3fNfOwLONDh+8k
rBROW7wroHZSvk7GGu5pIaDNgXWZBYNRJ/LosUq09WonIBZg9HvwWoIO7aiS+ibOpw+dw0JlAjhi
bbstTDSYd75GvmQ01ItbUAssdpx0T24NkG/khGmz0Du4A9z1UmfvCWI9+oPFrZK7HqUYg4/v6BQr
99VSLJrj2jO4yWNSpL2jLRjd6+Ibac03A3QM6IZupoiQIK6G2o+ZfCgiRVbO2eL2nKVy9lkIIKYd
WtJQotc1CPHeUG/QXEAsd+9An93XBQNCyHpwExDY0fe9fi4W7hFvFnrTMq5r6il0fojcSaSoRBW3
kHF/KqvhjwsBgn9EJDHvXAN/WVo3iSHJ6uUY7Kbms9cWnS+Z+DkCUdd79q4A9thfzfGX3moWe3VX
WmKcIIADtSb7pjEB3ZUu9NVcXMtHrxL2K5mswR97KcLr33Ehh5rbJWRmIioCE5ij2Yx648Ky/aaB
UMXKX188F7PuCyhyk+Uy0z3WA4EyYUX9idfQM+/uW8CRM97cGwJ2O4TCEVI+23pyoGlXjH4iipvr
L7i0Q+fAd1EXqu4IfgJMOQI0Rkzf0s5hYvSXQuMJlxELsjT6yXR+WwMr2BXlypMX7rk58L0zbFph
gImCrYcCjpkBIC5Ee+8aiJR27k3/+JhZ6IH/AvzZUhBhpWG8RKWFnp61S2LnALnqlU943uoXLoE5
5N2FUwF0zQdwbVG05z3fR1G8ZY0ALM56GSBQEZCefpeJudX9jkJYlB0M116LbAuHYg58r6s2Vl05
ucfEqNJAd3QXyWhbZHIHR4+2LAKHNU+mkd11tNq1uFyIq38QAisHXADJJhms31Bq3DQ5X9nVS5fM
+Sx9iQiaT9n/OLuS5bhxJfhFjOAO8sreF0qyZUm2Lwh7bHMHFxAEwa9/2T7ZeEIzwqeZ8cw0iKUK
haqsTORKkA0uZXiOC+9Dt4i9dfOwwv805M1Xn6jPq+lFA7Iz0vHwgS1cd6xaks5Z/exkbrwDb6JM
LJf1qfRBdFwTkB82wXRpWbEh09fAz15nH80AM4GOV2ExKHSwsLzEM//Sgqpx1zCy7ZT7FsQR39Cp
+89Z/F9VDhXzyes/W7jdz6Mc0SAeZt0u8Ky128K0cJp7KzLHbsrSD1MKwRSIF3qgyZ/BD9w8Ll23
6ytbocg6gpaarNwS7xOjkkjHwVc3HqBI9li7PkjUQ0geo58sjlC5aLee3X9q3a8hwr8w9UYKuvrm
M5m9dJnmD1FdLslYLFefr3LmGMxIx72jOgAIPhr007yyX+AKzhlzdoAPoevHOniLdShZeIZQdNqr
ebeQ4rkX6gFvjJXFMKy+jn/3IUDiBI2F57IT9Ako5feicGFA+U/VFm9tK6YEQrPJqtsw2K0OhLdc
VHsh8hGkfLL5Ft3xINewSL/DQ93eWCBc8qv+otCsc99LmYa7ueE/rJLmGZS4QC6WuggrERXzza1/
ZAya52UuD163XD1n7WVpWkot6gGqmzog6QhSq5+PZLm5vVuZvs8+1paLm0z+Eox9vT8vU2Sng9yX
/galiyXIq5r4RTlfsIRcRucamACKtLfvoj3FK15WnxyGe0tHrYsgQMkmbAOwzFg/h7L8UldgCGyX
/b8mbgLNDwif9lEBko1LbnsZQFMchPMFWAk+3V8xwwtWFy/oPFYPJYvnSzQy8ghxdQsV8tJFXiEO
lL9G7WwKLHTSZWdBoI0sKbik4wGiIrPcl3l+gbbnY85L6A0iUvRkdna7YAuswLEGhe39+RlyU7ow
QuiAX2ogvnupvDalbbWzpDzmwfgS5v563GtYRR2djtpCHSrWzRdbgjYAnqMKksqzu1/Djdfg/kxM
Z1tHqVshLRzPrz2o514Fk+nkxQeX5UcA37a56A/d6GHr8ocg/viPI2rhkl2zLCwodq1ywN/bgdUm
HC5TP30qhHXsM4JWmAnJKfvRASf6/THfV0wikY5c7xewYcRqcqH+PoK476SmYINiSzKz7tAPHxs3
G7aW6+wqEPIlfpdK9crmr0HY/ejsH7MCuTSy4Gji6bpDDdKRRCJCP9z/NoOx64D3dq4iqObQ8DIw
8ZDniCtqkW0pD+CmP9wfwuAsdRR72bmex9rZvRD2ZbklNR32xYd+GWq/m6HoLoCdPw1qRZHGNB/v
71ugjKmDcnxF0O4/fSKN/8UusxR6mVektdbwZybL16n07WYERqwJgssAyE3iZNVDHjQfOJu2QaBO
tl+8FpV68GJn3BTesp17tbJbxpG13BlBBa3Lgyy88HMwAGQuVQoK4BQN5TvuIzoc/e8xHIKU6oKE
zMqoJk+gPeKGwCprThzvAkaPLxkr9sJDAGGtPS8MP6+jyMemsIc+FOqCPu8eV2l7U1IMgU1ZU2m6
xeXvPF90RHcoqRXFdFQXInAKqY/ecdSJxUqGznDidFi23c4+VapZLtPinhwFeqi5lvWBVAVLZE/F
6b4VGcIbHZU9ebx2FoROF/iCS8/CF1XYcBjsygXEYZz+rVnTJLl5wveWS3velLbochZU3iVe9jSH
4BgYTmf7sSUSUfRam6Rp03U7ZSFlXhu6l6KjaktD+RoCQ4YmNLFSdTMNoMUYM1ow5wZ1rkvGsn01
33hA6nMdBSv3iGnXNUOM0CTbKjqC5F7OG6qi/wIR/Fe544lafLW+cFuM93ZCM7x4Ur4XRp576Yh7
rNv2jPx/EoFucCgdZFSWvaz9swcFvSgT5ywf9sxybkVUvuJMDSdBx2nHqicR6jThBeren+RI9zb2
34/LDI3CBGjx5P7RNmyVjsRuhEeCBS0Ul2z2j/aECD4EdZj48W+/fpvcH++CqelIlTFJLk7uPUH8
/VkG43oPn+Ec6FBkVizhIjLiXjgSD14fvXLpbGI3eJnK7f3vN3gvHaKbkxZ6Cu0CSwm7IXFkC67b
2v83166DcrPaWyKLC/ci5unijPIoQBS0WCs+y7SxupFDbqaeVTtfAjcs9qC95hcr7+i2mGdxvL86
piE0M2+gz9ODsB2+HZRJMSDmWf9Iq2EtsW9afM3MY4S6EyDfC8iBpx8Nj8GUvhpGmKxLs27qNpmS
COWuLe93rPVPFWWvILwHPjNr2w0RZF4xMMMh1TsPbMhnQfgYI8Ue2Y4Rxy3bhT96kqOd0dv/00bo
wPWlCGv07ykwwpTx86ysQ45S2qqLMM1AM+KRqAVaARy/Lhqkvsb4kbQSgJ/qBFmD+xMw1eJ1IvOl
FtWweBjDYy7d1M0nDrlLP2dgyIewGjSRw2NRF1/b+kvUxImL/uSQ9S8rgxuu99/Ywj+8FM0rQMhs
Lq8ZEjLbzEl7/6ZHv+ui7wEiZ/vSq5TOKvFRRekCCAUIiJv48rOzQPchGo9uNM37sAcL8/0PMhxO
HZRsIZ/qdsqWV0j2ALdl0RNxuuaKQir/ENLSAd7P71aOjimq1WG8lkdFHLF8xs+Pu6aIP3SoIwGj
io1+GKkATw1V3wur2xeLfYEe3ev9ORp8x++D8Mea+wNva+j9YsMtgB3Q+btplfMd+gcrIYhpTzXn
MfVeTLtGTFdbhKldnWJfPNB5CJO4yj4JNqe59/ZvM9FcSWPHTtRV0XQNI7YdiuGRLfEVBDT/dhh0
gGvhRZNHK0tdJgirQl4rOnB0vu3C2nlpx+Wlssp8ZUtMR0HHsAKLErd5z91LA47Zyd046MhCQL1v
wnnT2cWehNEvl7vHsq3TMlsl9bltyTuRlg5ozeTQlgtydxcQS8HAaAYSPpJQj15arwGTuYWErB99
IANkXNV05la9EmIZHsc6kjViTr44E53B3ZbXn0kI0t9ojFq0/kArGtJGEARMyJRbH0eoOz4Je1yi
f9zUm1X8cfrLIK+Ay5zZtSiDb1EJmEocxtNp5GVw8Gf/wRnbD/dPp8EOdK54D20CDoRK2ZWi3MBd
CHeDD5puEdWI3RizGlwd8w82rBYdb6f+vc3Uwg5C45gtqmivsQLjFEigWL/zm3S4iSLUn8f2O53l
sWlX3n8GL6Lzw9fKR3UWXa1X225TPLzdk7d05aHLwKtxf/1MWTKdBd630f1ct1l3LVnxUrLx5Nj2
Sz54W4Dbwe3ofbAmnsqMPIWlWsk6Gy5cvf+gk0sl/E52V0QLxYZH7jZuQIbRoL3v3/giwET79wF0
wURaeiGpr2S4KRmRJgmRp+n4anfr+8EbCEj/HiDM7KUvQNELrKXwjoIH25ou8cql9f4FSXQ4bthC
g7UVJX5cND/7Kn5blmFIvLm4sWT+ApvhsLb77x8wkDn9PQ02+W4ZBjm72j1rRRJ4Vf0NKLpv9Wwv
P0aa7Xw1ljvbr8NLxqGBQCzIXWexzaCFVX5oRbjxXUVAKiw7sbt/It+3aBDv/P1J0NSLXTqOzRVQ
a3RfLQfHGrY95VtIc31VIf0S2dW/wbtBcvD3WFQtSHxYcXPtnWGf8eyzG/QnZ2k3Rex8vj+d9w87
0QG6uUtK5QCVfOU9TdoOQrsQ9d7ajf226iV+52n+3ymhafXvaZAqBkjIGeFukfitwT4b0L2q8w0E
TKbYg7jX2aHXrgjQkJpCDjTByOCS2Dg5IGrF4fYvbOi55vxVyjcQ0tS8TmCJQy5vjLoemkpCkW3w
X1pBkGRzcPufwDl7Kdpvc/3ar6WLDQQpRMf32gJ1r77AYVzQ/Ao+NL8+lGjwAkk7OtciNCLuIZSX
uF55mHznUKA1olRlMjB0FiFVOgxXf42FzuAViQ7/naAo0oQEGTBrfrBR/SIdMury9yI0wasf48p2
g49hKFcs/rfW3ztbqGOCIbMexeVc4R4bR3HMuih48J1GXiEeMwDh5D8QJy+2ZAAJtNvV6B+mePUG
vbM8DZKIdCw5Su8QlDnVtPppW5ECJRgZT+NQ1M2WV5SeYw/IMTA1xgfp15RvckAaLrQUk7MLBg4y
idIFBrDxBJbTB11p7jdqW87M3wGyqdYczvv3J9Ehhz2BFnZpt/w65WRPAnaFvSMw4gj01CkG5oGF
t4YxnkC2+L4BGlycjjJ0oT461cvMr37sVNuMtbsobC3Iu63V3g3eWsfnqZk12TCV/Ork6IyU9EvI
XsNxecgUd05Dhrzd/YkYesGg/fC3mYuA5l0MsOz1RgwJdqdTbwUne+iQGcZTxn3EI+8BvDOwm+ri
zS1NhqA84N2M90cVkgRF7LX+pPcjS6JDy0Mm+Oh39nCtR2srJapMdZbchlUk3uDxdhKdvVn1b6bR
bgv/RzS59D5TM+pYVwqG6HjujiLwt3bPD57A+8quU7jwDbX/qTsSuI6/R5urdhAh+mCuXRWkyvJw
ZJYPKi6f7++i4T7QgeOsL4dKjs1wLS0LaJCHWvFTlAVHO/9+fwDTaml3mugFEhoRBrCH8kqtYFcM
CajhlwKM2Fa/A6Hp4+rOGJqXQKb992JNvT/OrrIwm6rdlw7Ud6c3HJdtOdFD4R6zMttm3Eu5N6F/
17FBNGVBC4DMG1JMKzGyIbdCdCJ0cGlUfZ3D/mSZusOjukmDvXj9sSRd6otm01fLqYiaSxeqn85a
+tE4qvYAzxtUGIIg4wgd0DfN+Bfw14GZzDsHM/naWc219Ot9H3tpCOkKJzsGUbByQE0nSHuQW/Fk
+0DY8Guc1UkcAXaU5Y95H+2zoFtxNYYhiBaDLUvXQ8A66K4Wuimiqri4LL4uvv2IB/TKw80QQOsg
27lElBuAX+kKBa9PLnPSvFuTfjR9vXYoqUS7Vza7/VV2Y1J4DJXTK8E1s0qxavL4WrzVon/LEzFV
aVf2c7/hg4CqgMOcKN74ZVRPW98LQO4XtGv+1jSgdtjk1LQur6s5nT0udnHP9ww3Gvrn0VQmrGa3
KutpCL6JdrZsa2ioPddz2qNBjNyEQxbWAseVFsMHf4isdepmU4ilY2dBNxDelKYxJ5blSTiXr9Il
QO1Ampg6/WXhMu3rck6iCoFeMVdf7rtHQxYIOZ2/XVbtgluJL5FMRzu6go7mHLbzVtpIk9cSMV6U
1jFoiYqIPPFugE5X3rG14Oe2Xe8EeTqdNErdfsucfkohBPs9Bpm+7OJjZImtz+39wPOvogSIvWGg
E6HtuYO81P05G64EHWML/VEXXA9znVo+RNYgT6bAbJwpcJnSy9D0gEqMbfBWDPVrq8rH+2Ma91fz
IfEsQAgKtfuU+CHyTvOGef0WQc2mhIAEsq80SJYBT0cbAFPuroxqMBSdPtot3bzII69Osxi0l1k0
bYox/8yGwElCSp8rp3i6Pz1DVKkDZ1s6+l5u3ZYUfLA2ZB4HkuHF5B3+7ec1D9O4Pc+jImjSOLb2
M1+2yzS+NPP0b/5db2UBo0WLej/tUlC17iufnAFjhxBd1Pw3/yOPDRpy/rYzW4rS4fXYgfn2tSWL
AFtSgaxBfa1IfwhwDFcLOIarRMe+kjZw+5j5bdoTezs44xNt8rd/2gcd1+rWkOSmZGFpGUZfwd4C
Nb6an6tVYKnBMnUcax6h0M/cmKUdHY+TNzwNvv0dBAOfFJiUywlCCK1zjjhfcQQG89CZm9WM4hmw
aV1qy+jZGoZd4UPTtFBXWxa/irWspeES0fmZITVGf7u61J/rEWjZ1w5AzCGYxmSZ3N2EquqR2vnu
33ZIC3ercq5FbTltOtUAAce82zmtjS6ynq0MYFozLZoYwOOtylpizVofeaHsIzBtfdJQcgRzFh7e
2/vzMJ0EzeI7j1txEM5divhuG/ks3k7VmEqIqUPUEBQAVG5l/aXgtli5jUzz0mIKEHqMbCiB8lTT
oJKMOEfLGtokzsk57Ifp6rZr/JqmkTRPUIUNnRyu2tSP3E8BUom3UydcNW6kVawjfw1hnw4qBZlN
0QNRL1Iw6oiTW+YAzvJaXGU0+dsoICs2ZBpGix9U2GYgMGqGtMonkL7YaZ15Scvs4xy83T8KhrtF
JzuuATWYl9Eb0jEf/aSewBM64OmbQBRnjXTINInbn//xpLamBZS87sjBlHnJQGPGpjLboBvtv3Ve
i9vBfSfY0dGfni9BYwRFqPSWlATUAW0kNSIcmv8MhMcgJkP20hcF/pR+WFCBA7nF2YvylUDANEHN
LcjOUZgO0EpBbh+b+hUorTM4Lh5WqbUMTs7X3AL3sHxL6/MUybUfdvEr4gtuNnFWbn4tl+BjsAZ+
MM1Ecwx+M5OJQu4sHTJwdLY7IuMvvW/tR2n/un/eTK94ncu4npwiy3OchmxqztC0flQy+gB2IdXv
61iAeaYJT0Ef/RpdkUSQM9ioSHyffLS44Z9WAipDNzDR+YYVnFHgCoencTcM+7I7LaQ/WmLaC1d+
zIblrBov2ncV6npZuauhAElpv7MKcOFaMzsuHoRGu/FGh3x0rKtv5xNEecd2Xzlqn5X9gRXh68p6
GfZeR5XSyJPd5BciRaoL6tNsB8EZDsqNbP7GvH1vZZsoB+eG3BCS9uXXet4vrXht7dcAGe1+OK0e
QlMWQu8T8Fjl8JaguXxBixiLj9i0eD8s4ymw5q+LC4V0mi8f1TgkzF7W6dgNl5WOekXXFvLPbtGn
E4rXYDTZWaTegLb2a4c2K+EUH6y2/CZ9d+WqMlUGdBysihcfOa24S/HXNqkyku8Lmzz4/Wnss8Ry
gv2IvDmKFjF00abwazFNS9J3MU1wgOB4wgnFkJC6W1f8mKs4WrmzTW8cHTgrqNdWUXeLoz1yiBx+
HrryU1M8DNYuAJcps9pDMb3NVvR8/+QZ0P7E09za3GV+0Zd9n3ouD490JsdeTgcH4tP4lCcsxG6I
yZdeefuszbuT8pS8Vk7wnwtach90A/6QUvlYVPuyuQlEdDs1N/T4jx+nuUSCPEjIUVUAHuUsvbT8
7kXfBo6eZs9NfQ/9lXMPLly/dxIgPn6BCnsLTpp9TJerW20maGPXp1DsoSmYuvZafdvkVnQuZZXP
JIjk3KeRA4LBJG/cY2xbn6q2fWM2O3jzsOd95P4XkxbsgnR5Hb2o3aBHKa2C6SnnyCgGjbxpHaqH
xg7ozsFdZU883FhV9OSg9W9EWr3o83IlMWZyLlpc1gaALFnWNKQxSIuWiO3LMj95TrPz++hjKew+
Wb2jTWasBWYer6w5GyVCGSmvUrqXMIR4lj0erQhN76z6UQj1LMeVQoxhNB3xi96XeHIYbkzijCgU
BIhs5kNW93jc2uKA6sa5dMNue/OtK6G7Kdejo39ZmYth7jBk53a7nPrQ7ApfJMJdSdQb0k41ZO+7
jchrOyELOtNrq4sP963BcG3rzMg0Hr2ymUqkTWPIbIb0sZHlQ+uw86rzN63nbeQ/YjjHmlhckMK6
BhmBep0VWqeeZ9nWj7qviyB4rFQioa3F8cLzVsIq05i3kPWPMQHEBCxkGiCDTKHGXA2JgP8N5HM0
e4fZ4kAWyrdyve/SdL/pGGI6ubGPTv7omjv5rs4d0IyCH7+dLtBBe8xALRB74psCXrFlX3LP280i
+n5//0wz1ZxZkDdIjC0zcKae2E0cBiGC+hGcI+eZxkNSM+9VVe5L165J/hqi/t86RH8srRd3QNJK
5NlVqb5AbOdD4wGIE69dobcb4p1w/LckwR8/LxcYXwUOlauyrUMDVSY+78B33nWfuxmaXJX/CZyg
SfSzhs42pGIRslRQJPHLpVh5N5nmpzmbqCWt7VgivtKqjfajp7JDwwWiFr6IFZszxQk6GLnwAGF1
AlWng5f9Z435fs49lqoYyioR2ZZ+ublpZU/VsIs7cYa6xBa4Lb/ID3ZRgf89jmK0ptEafXpBu7bw
78871Dk+qmHquCuLLnWYe4j4YaEJ7ZvPAZFPNi0vsxiOrGb+pnetH5lv5QlX1jV2inNrbZfKXglV
DG9wHUJtEQ+sOOFS4xqEzMvQBEemWhfCoQOQAIW/KRefrQxlOGm/N+ePkzaA/HVSHavTurYPZJye
IeH5ct8oTQGXjqMeXeJxUDXU6ah6Kzr7bpCXm25i5CiUK8GYXvcHJ2+KDz2rlr0V2tG+jqaVJ4rB
pes46ry1Fzy6IHTSjeXHLIZibZbTEzTjKWQZvTVAvYFXgOjw6KjwgLKy2ibNbMAwGhkeCubu4mik
KLE7+5E0dRIFRxwlPDvC2b1GUwNegwr09DUKByreFRaftl030+3QDGtFBAPfCnry/vb9rUSrfdci
ty7zUbwAEwzpS7QhbseyffbRt2MV1nQCcZ5MiprAzAgj6lT48sOcd58kWYNbGOKj31fFH8erEXUF
xiHUFcIMuJylOkSRdRGV4mjw4meA1HzQBKndyoF733rJ78jij9HgTMDvolzk+ecQap8KYtKwSS/0
f8mOjJsmDl7Dvj3baNFJWtKA0QIb9K2lKUS/3e75/leYPkJznWMsVWE1vE6nMPuZW92LR4Z9567A
MU1Rkg7BnlB7gxZNV6eO1T+5Fni/BVc/iiU42DTayKXeNRADJ0G8G1x6jYNpBZ9ssCcdj203oXAy
J2OpN9/Y0JboSJr+7GJtV0kQDbe4jr3usmmR0ViytFmm58JCzwNo3kFzBoYwMLCj2bna1mtAI5OB
6HjrsbCnPpZek+Y1pgJkjDdubMG2lZ0fPREcCEMo5rvfu04dWcuPs2MfRb3aOWwwDJ00WLZxhgY3
2qRSsP9KNKbtWrenO18Ew8aSsgZFkGQEMNJmE1fDCWZTJ0UJ2HTR9w8BOvs2bXBRsbeR4DrPKlZu
82XtUWPa6ttd8YcZAa/g1KBLadLZqpJiGt9Cz7GSzKp/xctaBt00huafIGCrPArqeQSh1qcBYS9D
MgJ8KxsvtlawJqYl1nJxZVQuGSjt29RdoFKycNA9iijfNyQYt07BZuiAxUCgA9Zz3/ANt7YOzpbA
RoOHQSKEUePHDKR4S1681sESJ7TKH8eoWAmcDDxARIdk+4UVxA249SFM1fcXKJ+gCUlA0aVoY7bF
PPvn20K2hO+CvtlZY/+9WHh2zALLuuSWhHewoIMJsVlnV9aiTbxFblt7PigboskoMTjyHA8OOozU
FljDN9rfEGtDElbjjuRrzcUGgBwYRv8+ZQFvbbn0E0txWcYJKCwPHgtOjpuoehNaIXJ1kD6IPtuN
OoKPeJON7CTEgHSm5++duvh5f9MMfgB9s39/RsspF4LisAdzCwIeazoW02/MmgJbUjmPn8n4htsb
JpdAwBo3CzpvJR3ISmvQ+3YQ6uhxZ8xCKGd2TUoy5xOqPIfYaj8IGu3t4HR/hu8fy1BHjTcx8RrJ
nSatXYkuP/eANvXvfI63kMBLO/X5/iiGtHSoI8FFb/EFbYwQlmPCfiqcHFIrXtM/RJ5yNmpqYwRH
BdvGo9zkDi0uxVBkCQR8AFXu2UPR4+kSOO3+/te8H9WGvyPSPzyY1cRIIleZl+aMvXhLg2dEOb7d
/23TwdVvYEEn1iGNuKQRqCUT1Xabqgw/KiY2lEX7KMt+EBkdQZ7666bpFHkEMutVvLNtcS6Fn/Zd
drz/Jaad1fz0FDGUYpaxTueS/0Rq/Qir/RqV/YYAdb1a0jCEuKEOip9ZDWq5CsPUxI22ooGPrp2N
V7FviDo+zvW0p1O1I/64IXbx3PrQie2qizvMD1VTeTv43b3rMrDzO6e2VNv7czfssI6iF0Xc18iT
1jDb8gERFoQ3hvHb/d82PFxCHdvOyw6KidDRTSngPuhI3GTgWOWgqf3uWuLkB9GmE+HXamxW3irG
AbWYkUkez6PdsbSiLlgQySFv3adWZgdr+RD1iEoCQAvgp8cwqVy3XllDg+/RYexTM9EBCCuGwnV/
qAZUB+gC4dK6zQ8x9fOVN7XhlOrw44ItNmlpV6W9bHaowm3yEhTTtjxDGfryj1F3qBNYCyXKiNhO
mbI+Bw9nj2JKWbpgXFnxKKZZ3NbwT4+C1JaoCECr7S0onZb2wa+8TaCsl8zhJ7ZGgWJIioQ64hhI
q6LjRBZpWdmXWMbis/ARDHLIax7dbL6QCehFGkIJtiqONCv+k3brPMXLAu3E3FkSGS01KunTSWXd
+KR4ueJrbtfh/2ek8BT/e/5Q0uni3m8W1K6GXelRcBTJx1lM24oUJ4iNelvW4ojeN0DTYmuODdnd
eRSLU6SglUwytkUp8zyQYCMqUPGFawxBhinpcOiAliorIOOJq/fFDkl501O8iK445NRbEgumP5R2
c/i3KWnBaIxuLkaVKNIMLR4LRR7Et1xkP+hXOTgngFboytr9zq68s1ORVpLIeVaHQbUUKUTPUU3r
QMq5DEVzYNzaBPwbkLahXRZbOveniTcwQ0XB1dtN59FHs1E/nm0VfhugbrXyQe+/h0OdgHukdQS5
5qxI0dlUOv15auccNdiQr6ys4UUc6l0qIvfROgumnTSkz4Uq9sMkIbsmf1XLdMiKskjiUtzYvU9i
jh7yaSW5bgoc9VYVG80ioOOLWmS1s+/NvGziJfjS/RgHJKFnKL4O58Ktdv7oXCdS10lQudsKd+X9
4/T+UzkkN8v50x3Vca3cBoNPM1DF8OEnRiBR7XyK3Y9NbG17MacW7VZA7KbgTm9mCcY8nFEf7VLo
u59Cy5svE0rYS8e+thFN6kWci9F7XIYz2s5B7giJF4Tu9YEX8tZIsJJYMa747YT9MemyGueOzrxL
66h6DHJ3x7tlJ2cc31ryFD0Tnyvf34TC35V9u4ur4BK68dNqSczglXQQPK4XEJYFcZsGzi8V5XPi
hUOR1Hw+gY6tXyPFN5gL0RxFRaaQTdCOSm++v8qbfa/8h2oN7WcK5nSaZ9RDRwqavSwN6uYIObMP
ZVxtR0ibc4vuCFh9lVoeAyY3UwXl4qja85xubFRR3UFdsyj+Qr2oTFAJWK2MGaIQHcWuuJw73oT4
Ijo9doEAZfnw4kztBhXm+8ZiWFIdvE5ELYgLRTZoWwYvlA8PRTU/r6rdG46FDlHPGM9aNDBYVwu6
eJsu4vG+XywUr1HhUo3i+0zQlWqzyQ7/D5NuTaItQBJ7ZRIVWfsQIvB23Cf8XekplGhR27ZeVP+M
GnmCXhPHnzZZsJIANFyXOi698+a+Q4HSupKab0NIG7TOl1tB0Qu6jd/V5/bH/d0ynAed5Zn6CFyi
osZu4RU1KP9EvOmchzCGNSMwvB103Dmon+jEsz5LC8HtxPeXJrlVmu5/vqEKGupg8x7p2SksiywV
vVttG9kc8vlhKcSw42AYz5uyT1Q2PcRVkfQFf5lQ7U4o61fyCaanRKj5D9eS9jxF2CbquC9hjTZm
y/4Yx7tQZYC4fO6Fk+I9/NFae4SansM6PL3iaoocIa1r6XnqW5eV1scCn5Dk0IVLkPx/bbNw/NWp
5rkvqmY7DD/zjPwMQGCYEFqTXTvMvxY/yFfCAZOxa08pZ56cbObCApKm+8bz7Cmr/d2qBRoOp45e
d4XMmrHLsbmtNz2KHhqawoqATGCxCzfJwt3KKTKcUR3LnhcwgsbDQL179ryu+6+RHlJi/phvwZAw
n8Bd/VEGC9J00GfmCWBGb8zhICC2m3rrMUWS2GtWgg3Tt2jBRghSHjaOHF5ndiBCWvI5qbple3+m
phW9/fkfl3rux1Nh5b11deZuB3Hqp7oaDugBgUjfSl7WZJE6xF1ZRDrQS8rSuY2QXCePLtLa8TN0
bFQ1v3adc5wLpISd/mgvzWU18WZwmDpdc07boOk6DFuMdZIt4lMVIOkcW/XnIe+2nXTbhNzCpX9b
Ry2hLnyQZgaZpNeqak5VFh6CHLSAXnuc17ooTTulexZ35gX8vgVmKroFo/K2VrRJ/H68jBFbueEM
1qszNvvjWNAZwK1rsfjWZfGmb06Rj8eR5dFKOsI0C80/hM3ERdPn9LqIFqaUvYS+QkDpvtJ5XvHB
hkno2PbOz7nTex691jM7WdI6LSVPo7n6Nw+nUyXXTRQuBUXJEljOa0GDFzba10ouKwv0G3/xzgNS
R7R3hOWVuH0+WmjeBtcWbywiie06kBmSkBegtys/SDgQNpCKBDpLPoWcbZsARLB27UDbouVJAbqY
nQeMDARx3WGLuL1ZieYM8ZbOoZxPEkIGMctSNYAPTNYgqwdPRyfVG3XlYbUYabBeHRFvSzWjsRxB
o2+rs0fCX1OUX3oik0jwr7P9U40rp8V0geq0yDwn3jhlEM9eWPkkwwIF3PbkQ9qxy/B8f84roD8D
sbz+j7Mz67ET57rwL0IyGGO4hTMPNaaqktygDB0zmdEYzK//1on0SQlvUUi5aam7peIAxsPeaz1r
qvc6K3fOGERmsr63It4lVrey4CzM8XOFvGGdh5S0IL6AlR9VA+qdvYOv++O56fc58b0hNZs6ioa5
YDHfJvmqQLmxaNSh4v1BK7+/61o1+JGucbKsVcE+p6jK7BvE4YVlWemwzpFfUQAO1JH6XrPau7dV
juNu276UDTK55RjYSF1FOIPbOt/iyvtUo1OUaYAg2x5YvECJB8dGayFEvI0bidTvw0DEiOqq4dn5
WbGU7oY0tja8ovmPMuvSHBHbdfPYZyVkEKX0lABEh/a/UvhHPnc4HiW64hupC/ghSNzSXSF8qJB8
0n9L/Hra4WCOPMVByntgtK0+bHNb+ehqeS06jjeutsyhIhLZ6zT65TZRRF4rz53AFnOcSBq/OpsW
2ghWEORtJjfZ44B209CVX5NCoBmV2hPoh30aIbpZb6zEl8cU5c9T52Yo9Sh8ko4p2vupNPKzGII1
jeTSrDarK3WgnrDG9eKL3ZB97BfPI8PitVrA/a0SfG+MzCZml3aeQpFBXKvsDfUiZ9MOnYC/ltzl
fQ/ASYfloBxCXUL5lqbZW5PjuCP6woQxL6ZIOyPeVpt+kx3yhGjQh7SG9Qs0FnvTW8GjIPEe+KRT
WRUAxFRrsUlLm4vfxYo/9i8uNRBLN40Db2mKBNMY+ebQ7OVgp6fN96T4BGrR8ZYIGPS63k01CqbJ
mq11aeaYWxvcAvsmJ26xG838XReXG911+7hHsBE6uraPAOJ6CgP91af9KXBBc8fWx3/0vSRy6PeV
TxvbtHfe2tzTkMDrUjtlQQDsnxCAoV9IpvbWSF8Tk79akBd9fJmFVXvuYQDtCaYXuyaQhqAcXDgX
F1WepGv3Mjh8fIWls/XctjC0TtOMLJ6udZVcRtHnVQgfF/I+dfVcM/enDmJsrFs/tHO9gWAk9HT/
3AQJFFSSqjuI2/4tGtObGxXimLhEoMB2VY06NjEkPj6jexz8Qx2IHe0aC3mgauVYv1RVm7sUkjqV
SMVTSJYm5GTb7CjFcPDy4aHACTnpzIEl9mMwxj9F125dwI1/Y7HWEpUXVnM627ZqFUhvyhyCHEvB
Q8WHyIYkCyoYGhK3JXvqr0bULURBenN3gVRu7LsDIVcE0xU8rk+Dk3xhIgbzEyXb+7J0MbEEUWsz
Cv+7LN403ffZXmEdJA1/zhCnBX4ccs55ECa18e6rWiPJLy72jn6d5KvVe5iOoQKM4WSb6qjRJ1h8
0ILCNnwNx7qwLZkL6gxpgcsgmG44NBEs7iNsCe7GCcki/rglQ/vTWvvklj6IuZpOTLHMVI0cMc2m
DQVQ1k3FMS/P9nRHRgbPTPAgwPHqqvrgU3VwY3CaBBqUabdyNFywg0Bl9PfZsKgCXZSTINdK+6AD
OHZTh65FD3mngq1Fsys28j/tovivILIM86lCbG1QPwW3jWE3/MeRvjVwDQ0vVfBK8v+KpCRBGNhF
HvqxqzajpQgg18L8YHXybx5n7/fo+2NBqEcKFhkJpmtpynFPkzILA29oD1K4a2fmBQUQqth/P5hS
B4Hhoz1du94bwnbI98QBI7WDBoGDtMSOubpMiTKR7Rov5KTqD/nQZhEYVDsyTQ5YbKWPwX5MAZ5z
kM6JxSOE0nvc972DXvrQYs9JqFbnjhb+A+GPJYp+I3CCqn9amW/fH8nUv+1E/3hO3PSEo/80nOHq
MM+1DTNwmDU+Dhlt5DTdazWJz0XuWLCBOUXYVhSNHBc81gBvth7TYptX9FcpfcQg94PzYgonPk1E
rDL3b3vT/13Z6Lw92KashqRgGM+W34JvOJIajSRyyXzx4mC4AAAQdKFEGsMm6RTf5PSeq51uTLyy
I39/yaNzUpLtunUf974+q/ZWdfGS70NbImq+e6zWyEHvb+novFUICBIBZKDR53HwHpLW5VvwVvQW
ePm1qLGllzzb1A09tXmn8+Ec0x2z+nEDPN0xyREkV0D668Xki12vBWMs3M28D8hcN0mFStU5oz6B
Z05522S0PqcFoN0fj9n3u2503vKrYqiIQPzTZ0mKu0ylX2NgVyVNX5VF78Z29MFPiM+0XWkxLjy8
eZMPLsm+zLNpOA+emMJqyIF8jR+Covk5Knej3fyQDO0q+XhhvM97fMQnUhUcMU+jXeqIVh15sBm/
78CBUTuHyy+G8ypqPAaeRplk1i0JGucpx999/HDf3wkg6eHv+SAgqFr7ba3PbVu+3eBMqXsHMCwy
Lnjw2Qp+fnyVhW4xnXfxJk1Vi0Qc5HV4aZ4fEAUcVQ1kXMEIoT4pQ9MBM+2zYJeTJjt6oynMkTH/
n4oX9H/8JbT2cQKl5KTdbNeO7b2IxaFL0n0VV1dfr/mzlwbq7R3/MbfKKgk6PTjkBK1QkiCPt8te
TKBOfRF8I8R+Ljp20DFfWacXzkAQtP19ORxU9ZBDVX/uKvhV3JJ+apLp1MVvKplCz0rOZQt+/Ch2
hvDPQ9X8HOxyrXqyME3O24fKnaBAuaUpuwg1/Ba7j3jBD7xXWwJEMSyrTxk4GS4iePyi27eU9jBM
oXQSeQMsVVaGLScZQ7gD1oIiFmahebPR96c0q5D5fA5aisVMI9m8K+S2HtZoyQs3PO83cqeSQTxa
2XmouxOFnqop+P623YRy5eNvZGH0zLuMo+XkMbOD7Kz77Bq08WvRNVHLd60dR/2QvnYljFH/Jqyi
87bi1FTaybicTpLWG1LT58prD2DQPAfJs1U8/dsdzeaWxpekNZ5VnsGsCE3aPUD7epIK0glota9x
UlzLwnvVayquhals3mBEGE/iOUzbJ43s1JjnX1GsvYXN4CigumblLS0c3Oi80QhFsowhDpxOkytf
uzE7jlIFEQrPbSSaQwvf42glW1ZWETygDfo2yRFpTk8Ic3j++KkufffzXiNz4nq0Glufu0xtkjZz
oyoDxL3jqC+A2J/Jz7o0ESF6CLOpOlqjeY3teq2tc9sovrNBmzceASwbYOBrBsw6kIGy+NVUqImr
4hyAT84VZGo9JNweb1/E0CEX41asCi6dj/+o1z7Gpa99tr+xlGVi5snhPKV+2CcQGruAM8caDKWP
n/HCUJo3HDU2gBJpsf2Zu3Z8O1kesfa/yIoUaDcmcp9308o3snSl2y7kzzWjrwpJdD/AicH1Tla1
DLv6tqXp7OJoVwoqm2CNmb7w2OYkrX6akkEL0Z0HbJxK6vyqc3OQdvD28UNbWuTn6CzJ+tyCO7c/
s75pImXtMuh2IsVrVGwLHJYTy0Tc877U1g/XKaN0yP7tfA5y5N9PsS5T2MdVps8M3NYpR7ph69l7
GWcHL7Z/9m7wZVyz0CyM/3l/0S1TuNQJVec0HftIkLaMmnJlM7YgI6Dz7NeRC6Jyr7NPHv2cSPdX
gPhCpatL42ZX3+uxsikPGU7gUI1rJ66FZWceBut50tJ5NbUAGygWlWWfbcEwv8thBI4xfZyKurR3
CeoykdMr5KqujJWlsTjbvFiVVfaTLwac86ZDHwByiM55HiVi2BintK6DA2sNS2i3BaP2FU6rDODt
EY6b8geXotjXUL9+iTGY//GLn00pLoN9XUrSnTX6Iig8eW8xgQo9GTa53yFUYG34LHzv8y5lq7XT
jBMWKYffMfodBcevN1VPPLHyNyXj48e7dJXZrJJ7Kcq2AR/OqkSOkQ46N5Sa5SGz2DfOXVQXdbWy
FVw4Ls37ltQEGsgGU507Dg6IgqV2q1l1N8TYC04UpGuwXmlir7jLlpbfeR8yLj3CcrR6z759RPlp
V4/NFEp5J7AI8JztWhDoRSf3RZcGIfyL51qjie3bzsoPWBi38wYl76sSUFbQOZxMHVqqj01b3Ru+
hvxd2GbOu5LNFIA44pXjGYJ0pGizDEVnpJ1ugTCvNmXnryVoLw2QWQHY7lIJc1JjwJCtnxEopCa4
3VMxhJ1sfvTpp4+H4dLDcv6elmEqzZwqScezRLrkGbuz9kCzqr+O3eCuTCRLD2w2jyiXq2JIKnom
JLnrB32qR2dTxc01WHslSwN8NjNkwShbqMX7k4NqUUjMsPVGsgMw34Iq3t9XeXIk44rkd+Fu5q2l
3M9Uw8AvPnVeU4TE8s6m9lB78KNgrV6zMN/PW0eW6Pxci7Y5yeCcDMPP0pfYohmvgCxGvI0DbHjc
siNL/Ph4DCxd7zYC/9jgpFD1Oyzv69PNkR6a8dOARkpak0d4DV4tMISSnn8p83gth36B/4QK+d8X
LDtXZ3aKC9qqCSvzLbEvVH9Bpt9lKm7it52ovxvGrlW3q8y0aZBLnnRPuTuEiF0OK++lE/WhGcXZ
q98+fgQLH9u8s9RjLkIMWVufVOxvWe+giN7vdGw/2Xz8gUPKx1f5TUF5Z2c+bym1lqxj6UzqFNNH
0T0hC+R2s3kSFfTOiR+42TVwQBDX2cSgSSeCRpM0IFztap5FQNpFamq2+DkNar6JcjZkyFdKFQt7
pnm7yQ+6JI+pJ08T5LGJEZfWrb59fNdLm855e8lF2EqsPahUC9FFvuWlUQopDNYdKD0FgINcOCeQ
VLAbZAoBYgTQln+LxqHzRolvc+gpOXJhK+o+uJm5z0d9N/bwVGaWXKvlsoUGGrJk/h7QvkMINRmr
TqJu5CfHyvaV278mioJJUxMS2bZVXXrh8mPNp9NYtZHpyumCTpGcdlp54tVSQ37MEKoT8RhAG5m2
Fdo6SRqpoPvJRpRinLLrARjjLXBa9mPcwq6cNMVLbG4+h9aIjdeTEsYrh51Qa4eMTv/gI7s3Aipe
ZDb6D9j35/cFKcQmY9N450LRceIpAkSSxDoWvfuctsF95upHzNFvI5Bj2xFcCq6YB3w6Lgv9kzV8
8ssy3ymPCFjWcOzJ26AJi7Z+zA1kioW4qWitRB/tXu6YR8NapuY8YtcMeCDrEWoQjwdaIBU8tIrK
+jk4KQ/xf/Rp6OgJiFMH6umB7usEYWg2MEm3I8h9hhXqPmji+F7IektEp7/ceo61q7yN4THdsk6d
bb/9DNIRFEJ9cW+VutsNUAF84m01fhsDd1t55CzLfN+QuOaAK6a92NkZOxZ+ioARkGN1HFVgU4+u
BR2nTUtahE7MygMyhkMJXVwq+kvQV2e7RvAesUssynG8Z1Zn7zzW6DvC0yioDThwunxsXedBM/qg
fTbsJgGp0h7J7hC1qAAM8dhSW5oNfeRlQfGWgSS7SZW1txkZH3LdPDqedVcHcAXLKnuZIGwDt8Iq
DWQS1qFI6KfaMkOEUJsLK1K2weKTmw1iah9ceG+i1jAn8tvRHBTLAOvJE/+CJPlhm9nmYlE0zAeB
2CQRx5GPt99YlPFNk3vjPsbe/oBu456PJd+RAs2mEgwfCIIQlOhMZW8fuYSR+lNRZGkeOW5mR3FK
sNQOluMBo5lCBoYtxNmnHaJZu9htTj7a6KGiHYMZzqgLiGJ3FQajg9bs1g/Qmdj7LU1NKLsB4Wna
HHrlXQZRvgzK7O3c78ttpWXkuYFXPHVC9RfDCIINY3iZPAbsDw8wNdquArDAjc+sjFWkGvJiO8iQ
IVnPMNCyQEbMlzlAK76/50xEnt/sUlfsGzahYgdVHoAIeKB1/yvIfbORHP123vL+2E+UbKDugXoP
Wb1YhiePRD35b3KnR6X8on0IBO9wju5acefb48UZmdkHODvL1LvzEU84hYg8v5rSikNBTDOdsxyF
hDLUStOTGCHscvte5JvWJ89i6rwLG6oeJDSTy7fBbhQegjtERW8H5pmCkcmwCXBe4qr/wt3qmFOP
XNK8Fp+7Bvj9Hr6exsrqwzRkl5Ynmyywjx52dFEw6h3MX849zhX2tmGAnrl5hldgzN5PRXNsCOo/
SA7AsCDGBXVIjI95nFg72NNPCmHnIhu+c6H9OztzbhzfFl+2merp85QWUD+kacr2mV04UMmRONRN
cpKEer+o7AwojcIt70tE3HmRx3g67Rqd0gtDrphAHxO7NV0kV4bQNH+jewo+zaQ5CEAF9GelwUbB
ZF+ThENaS/siYojd+M+OS1Spdd68pinJD3ZXttvEI+kFfe3XIvWSHDQ8Le9di7Odg6IDkwzfRqCx
UZu8KKjcMVSWjWiGhmKaid1D3vJvsFjar4HF6lOgUK++ZQ41G8twfAVeCtx7mWtyz/IWmbKDsUJS
1TepAW8ta+sDu/eSFDWimbqWb3wws/ATRIt3kYxiizR6RNGb4j6ugvjq8+H+RpyoS6cBfAAQE+0I
cDDTQV5qTAf21DlfbK8+lNDEYYBZ9wKZO7uYJ58SKDQif6xpVAGMpELW8Dh0Ggufc9xMP2sw5Hd5
R/NnPSm4XaDM/4zgOYcinSK1kD/WW4CA4xATDb0Kgq9FUPU/LLfzIfyjZfMpbvv/fNlbZxxo0OY2
eJeCwaIvLGuCb4fQTaP49JSXzbRTMoHe3SqROJz7rf6h3TbfudqzN74lzxAfqG1s3OKrbZQBx0Vj
p0NqUKCmttkkQVse6rF9UFCb3MMz7oXUVdj2kHbEq3ErL4j8PPg6dL04EGD33wrUdKqTtlxtItUH
6pINOuAAo6gvbWeVF5q700lLxDye8s4HQ7X11DfUB0owZdX0IGOXfQroqMJWIa0hBgNkU2kmw7Ib
xZ3skfVs276JurpuD4Gu/f2UV+KiYZDUzG5PDZ+SrZ007kPOiQQ9STtHKyDHLgGWkbKu55GR4sEb
eFCGk9sPw8bJaLLz+PgLmAePny1SpM1XjkpClI+t2LOaR40M2k86Kew3gneKTr785daujCq3ZvWL
4e7Ub3ycYOnGzxz+udAB4WFDiH/XyOlQW7Y5IBus2o9eOuybbJroxnLzb9hUehLFESCJaEF/JY7y
n6q2rSNVpD8p6cCekIldfe5NSXAAD8Rn3Sq5bRLqbeBLpfbBVAmsv9jUFECr9QoltNQl4KLY+t5C
nnvYx9LFRKl8ehxz5xNqF/ZRBIH+ZUaevPCmNvdWJt29Khk0KAhjs7dIfcfrkiopdqXr32dKTw8u
mZIIhekTZrRbM7ewfXdXdwXPTmXTdVmE0Dqk06Cx3GLNqmCgBK4LJXxZg0MkkhERTZPM+keorb1P
Vaa7i891+cKDCYhlRsVrjpMNdgg9dLQ79DLNwUnlWJ1yGzHxxKZIEETqEouyPikxCWVFFQ61NZ4s
oORQtE6sjYzBIosba0c9QzdD5SJINEXshwViaj4UL24XDzuEIz4CWItjWVK00D1hKcXGzozPtMcV
cpgyQ5I2LzF2YlFVNOWDERnenOTWSpHnN5Lzf88W3pwSCnNVk/pZOiFCwD9KeFGiydLYkTD+Xdey
uWIzyHdVHx+9oC2+jjlS1/x6U5I88viAyTLjjzUZNw4KQZj7ISzxGQsz+0vlkgPDljNiLf9k2QEL
88xNI639ai8LoN01Qkp3Hx8V3q9GeHPcaGAmlaRBhXtwzVep23M6ur86nz3825+fnztdzx+EXU7X
iuTf4HLpafKtGfnx47/+/hkSfay/DwEFmYqaOcl0TWkcnAxTLPSHuo4Q2xefCixKfRmslLgWGkze
b63wH0f2EkEbdddBkzm2ybZUnwcouFPkMqdJelcMZh/LYId3JUJ8JReBOS5YVb/dKkPvjbNZXYpA
riVSh0/XpIGcewJsZGtbn1CBPZdTfzeo5pcFxegO+sSwHJKQ2vSJYIVdkX4s1N+930frP+5cVcHQ
+lM3XdHEasM8Pvc0Npta0P6JxruA5DsxBtCnk8K6Mt9f4xn+ru+8d9uzKtZg2bzm0PJeh1wUG0yI
X2Ctb0Oc/Gzki5bPKchlIRiBgDG05VbmSVhWSPJMMeVvPLd/SU2wi22zzww0OBXagmi8njThl4lk
n2J3ssOhRXqKBb7lo0itZ9oN58CUEpvvGgX33ntF2AGAK35HHv3WgoXWFADoIB1gAsi5POZOV26z
mlC5SewyRDIO/tFNa4994a3PEXS5QpRW04Dtg2irQxIg0nxkSGYtw8E9s2p4YoF9mkz37ATky402
vepRXigne3MenVWS2CQF4BZuK++xQazvJ5q+TdD+74zbfU3ThADn1T1yWe0mdOQa77GOCbYO3Ur9
8jdc9p1XP0fSVcx3JYCC5ooXdBW+OKWSbEtXh5MChYay+0Ge0m5LkgqHARToNH9BkOY3qxDbFjXC
21NCCccCsZz86PR/zrDWU3u/cOfNY8NFnqFK04zjFcj4ULo4x8RNda7BzdppS+yn1Hq1mfNE2fDy
8RS3JH39XdH74+sT9qgqGMbJ1UMaCU8x+7sIZU0hkEsLHRGIJhPiQpQnPWzt/Dc5jReR1RFY3zdU
+8c/YmGeneNxhdMmnUZZBRj9n6Rttrxv3nLYvnOvfjR63H58lYWl6H9Qs4kVwMGLGday84tCm1JB
hYT6o7NyF0tT+Bwwa3AKbgO/cK4pr/wTfCo6TCdwfL3+25S4O1faNZwvrL90sEjuRtZt+PgEFPdK
xXPJIzGH0DK31h7zjXNtxqLBmShD0jwaGLzdQwrsp5AJmS6kDdZ8nM5pmn3PLLbRqv2aJk2OKo31
9PGDXigPer9/4B9jqqatZ6Gl54DDVu/NQO6Y4dfUdjdt450rYp2sSuDtugQPCAPNB4vh4ysvfD6/
B/kfF56gDzLodThXYsRphH4VFjJsyrl8VvLXkIPmIL4FoNeulVgXrkdmKydkztQpEzVeQUeJXIaS
XSDKx2zIf2RlMm2QTPi9dcSB1833oR7do5qc+57rqBU+j9KiQ/x7w54n14Ml13nLRb0XzN06bjEe
bFPSLXGQTSZG2YWcxp+qyvpe++A7IoJamGhAdyqHPwnW+8bpjrQ4yvIQyF7u22DaGOD7vqRuB/gh
UtExLCokXGVRd+MYBYidI6DE+p6/YYpuKm/acByx+RqReOGDJrc154/3EHeNJlYQAwE88jsD7Iak
YETm7kGn9clZw/293yTy5hRK4nkpMKbUuWQ2IrdHJEvvHcRQMp/uhywATWnlw36/QeTNIZQKx7aO
1ca5AKSwHToDgqQXVohlWPVPL3y6bE6I7NwUvvMgoRevurUgExQc9oDQ7LuEPWTc302deWy98emG
lLctBooRQh4slX2uSnn1hLWynX5/PLM5IbJx0hL7f8u5wDOOoJotyXQEut6NtlGPR+Rv4pT7TwcD
NqdBVhkEHbCpOBdUHNClJI+BM4XusMZGeH8EsjkK0jaoao7a2KjPmFcc1s6l624BAz3XeHdW4a4p
s95fVNicBdlBalbkqfD+fwwiiWDTmCuS6Idml4z3VnL1EL0j73PrBeySuEZtfU17t3TtW+fnj69s
TFKv8ljiXeggEKRjD/u2yX4i6mRlwVzYmbM5DhHm3JjwLPUQ7N1GCdOg5CR3XZlF2XgPgV/cofCs
H1uxcgZaemezWaO2E3ucpsy7WN0bvuWpyy95Dzirm6CH1a58zIs3Ndv2j7ENo6WNp8ZU8BUDvt/e
hjdzzKUoiishDsJ56LBjaHmMLbD3H69MC2siC2YNJRlMDkpRNV6W2o8wmWOEEOsVj7D1r5b+2lC9
UeBNmvzzygVvT+1/97hoPP09OmC9TUyLz+DCG2BrACb3MWncakQj9OZfUz4+O01xGduhQInmCJ8X
8/+NOoMz2d+XTg1qIpYS/DKm5b7MqI4yP1l7ge/PxmyOP8yTrOpsIdil0e5z4ZfPpAOkJ0i3Gsi8
j5/d+61TqEv//v1BIDyJ4y+7pNr7T/s4dLu03X/8t5cGwhx7WFZB49lOwNBXwB+W6bjRAo3MaV9A
iV9zbPlFDpc/VePRQ95eyKi/UlBaenLz+SKwESuMKscllUHkDKirOdaONfR5NaZ5Yf2YG4msfkJ+
juWyy0iSzdTCilslhyCYzqixkqiws282Abm9Wtl/LUwYc9/QUJcBHJvGu9j18GNEPhNCdd7KYgTa
WW5MvLJSLYDE2Nw7NBW53Rit2UWqdFc42KBBChUkaGvspuKzJCAxPLZD86TZdQAlKo1PdffWJhp9
KIYkdI4CO3alK/e8MOnPGYNw6lBvCAo8YjSwWkQVh371b8N+7iryRF8h/xZ/GjurAf7uioTlKoR+
YWjMDUWIb2krlLrZBeVWF1Ad2oWdDRVkONgx5kSotuu+rTYsBfI66eqj4/H6ybH4mcQObHKxCkCg
a3WWbVQ5qu3QVCaqg8yJhM0lHMOQmax8oLcZ+Z2Jc+4JYMU4JX3tTJdOQvGWoMM/ons3EPMNDbVP
qBjsPTcGUkffrYasLgzkuTPAorWDCOyEXExcPZZ1fuk98RzjlKYqcyyrfmVBX3gHc95YU1TZCB3n
eGlxgp+caHyc8ubO2NaD6ibkwiMMeZV1t7TOzp0BmdM3bQOEMgJb40tcOKcR9QwcP1HIUM+ZsK/I
fkFlXqKoSiRibFfe3sKjnDvJHB3XSL2ffGBi+DYu5L5GZpsYvg9abpEbmaLFJwkJmZtHTSzOE0gd
2aC+cB5stdv/IsF47Vr69PGvWfoxs4UECabKShDnc7GTEhVNc5fbfCcc+rVQ+QNd87MtLFdzOxlS
H53GA7T2okvf3eTpWNwR7bKVQbNQJ2VzG1kvC3QmBfMvBEVRGUuwH0ov3RvAz6N8QhQMutn70pE7
nF+nTTW6KC44wzHvOlCxoSChSDWyeBKCCO6cBmJ/KRFLDrX6E63G8s5woEAaBrqYaIFxcAfEllq1
vmARhOiPKnbKM794aMTQHLOJ/Kxb9SCVIx8t1xpeY8B70BNT41MQF3A6lfwJZPZsg8MiXZkPfjuN
35sPZod8JkcPTTEkbinsfOFBGHW5dYYrjt7ogIMJlG+D5GrTZ798oPS7BSuyNSaw8p1qtKohM26n
ILrJjZ2GnMDskTiA4EyV0YOQzQZByiHcUxvkhHXoSH887H6rlN77yc7fGxhuoSfsDvjJgfjOyhdb
VaFdWYfa/oLMT4ND3ZiXyCF4goPajnfpeD8MR4uap5K8jsEbb+Hj5vel+JSIHEZ3N4SsLYChYKrf
tOyjMUi2uBHjj1HWkJXSzYIDns09Ln0ytrkB4uaSZ0WEhyuzOx9708R/8ptDNbzhl/PEDtVU7Jo+
Dgl6I77VhXabR67v7ZDmkDbjXVpCcwLbJv41MNa2qMaV37c0n839jLEDB3frUH7JVI6/H8fIpWZb
hQ40HIDHTvyWLmRPhfyxCupY+rBnr9EH68Yra59e0A6A6qVEIo3KvJWNxMJucO5kTFOnUq3pb4qj
bAPb24usq0tubAhQjh8Pw4XlZu5XJCyt69qGRAmLN0KgVPLqMoiIqmnceKhv5LH41eNFNxbKkx9f
caEEy+aWxBaG2lT4zXTR0oiXTPOjbL34mGbTf8XQAIExppAeaGbgso/zXe9CC9ITK6wzaIs+/g0L
z3VuWnR6SP05bD8Xk7rxXiAdqZZesbcV/KIa8qi1W10YHN7sQFmLcbCtyUYQYPHc8jKC+iEE0jvK
q3iPKs0t0jfflaW9j2+nWdQgICwxwePHN7nQQWFzs5af21MJbUJwqRoFgRiaSHZk599wnr2VO1p5
aPufWG6FayLDnpR/LZJ8Uxvge+BBGneYbCKWwpI6otG59kQWnvwcJMkmVdk5UfHFF+QzDB/JcdR5
lHG2v1VNUVv4hb1mGjWic3d52m48MZxcQh7Mb1Vi45bXwgWMTIlgDW+zdHSYu7+6mkOtgoSqy1R9
wuPQ1d1tzdBesb3xZIc63+KYMjDEfCaQHunq0xSTHbjF2CCLuwwzL56VHTx9/NKWjp5zr5iARNuY
2AoulhzPKa83On4sQNNz3TfkNUMNcbXFtGGShxwz68cX/S0Bf2ctmtvELLsRNC5d5Cvqr/0k/o+z
M1uSE+e28BMpAoQQcAs5Z83lmnyjsMs2SIBATAKe/qzsq/45pjKi77odLmclCLG191rf2rgaIeuh
3Gir4jZ7C+iADs8bhLLJBeCR88+qh1wPyBds+I3/foHHYi1PCPgavmNXd/P3yzsIFwUdKHDW8RVw
AsNSn4dwf0EDXt4Teo69aQSI7P76F1nZzZYetKKEfC6oHXEz0AFaxAeki1o8bo7UDxCMbpEuHV9N
xaRrS3lRcww+1Fvab8XNyADZMU/N9C4GkOzxKJOBQApMkkvhMQ/FdgTPtyyCBBcJj30J3Ucz3TrZ
d9zNIYU2kQ6nNrzt+2zT8Uu8D5rWqvy8cnMvv8/fbi7930IDNCPWZFBH3KDWUcMYp+zOVw50Wr8u
yLK6rWM3uFPW3pto3E4KQCt4/1sgnGsMUpvtBWeImuPyWCBHFXf7AifGHpIGwZFjxIFbPE1PDl7x
BdI/sQAYdN6mD27wWHz9DVZ2UX/RDdSqln4vWhz0xtjOWv5qCuFcuTorR3V/sUMHWZRhqUYNsC/V
W0nlYyNgeLhKLVr51ZeuNg8hRCXFXOfcS8z12tQ/mpxe62uv3NgleTPrLg1641fnVLhdkpMmpjni
ryEoZQ56sZ68z3iwZeMxq7IjeL3B1ieffnENDf/30Y6/NLilEzRWrG7KM9IcX2YMmpnXQ7RGjlAl
u1sZTgEkGleWwNq2uLS3FenIHFK6zgmvaXBatm5qzkF5VyFPgYud73oHQECgmNeHqyT1tWpyaWkr
ojSfUgfac4+RHcprlxwHZsyWQqjuDCfTdj87Y6Ntr5Cw8PVSXzmMLm1ubd5yhRAu9xTVLhSF5kZV
7l7n1bnSOnGB0vv6Y9ZqsCVfU0/zMFTY1s95IYM9q4KkdsvDiBrdzGrfVxzkJfWRqe+51+XAyEhy
Nnlwzc21ejcXWxJvPF57LsyeyNeOZ57FY+nvpe1jAyOfV3Q35tI6PqQ1uZ5ls7ZcF7vIJCVPA9SS
Zz/388QWmXNurVRn0wKwVyM09WFkPSxPdlZX5DsrLwi23FvyouwtLvQZg9XJ/lBpe1BF98qF+fH1
bVz5SktXXKkzUVRpM5wjR/4xdXNmMEOMgbzHOPrMTY+kmit7zdonXf78X2OsOQ2U51YyP0/FKzOb
Eq2RmbI32Cxuw6l/neQ1V88/HqG/vK2WaEVZcat1R5xTFIZPJDpHsjvmCjEq4IoGNkergm0R1Xgb
hGKri591qfZTBtdJ2z3Yqv7T2owmflr0G9Y5zSYSjxLHy3qGSpghizR9ApwLxVuREFll2LE4gWBz
hGK8oDuvax8qnb18fXNW3ixLu51wvbHQ0+VRLgN4CGt7Mfy/Xa2kV94sS++chxNRLYLIOWX99Bwx
8hL0+ZWbvbJul345r3N0NQfCOaFuiAenO0FEdUnkUZG+ss2tyGb9pfEtj1qobQQuzlyKxOd4r6Pt
yJ6k8m68n50DOt0G2u7t7OwZTeP8XYGQ2tVeHCFLXbp6wzEB5JDpUf9Tb4cAAouXIGUJoo1FWW78
a9X4yna89NCRvm5oAR/RmQT8p/KbvXCrb57K0sR3GrWxzrUG1trztdicisLqvgshAs6mOxakECvD
ywFaSyrGrWzo4eqyWbu3iz1JD6Jqsfub88D7XWuiQzs+OlN+7kP633a9JQxQ4QUSIhhgOIfW3XIn
Og1oLBiIYZn5byoxfym6tj46CDoCKM73yeMUBT+QgwOxx5UR99p7f6mHzuk4dnpqwVVrmw0Mmomk
zwAUFomem/d6Zlu8oR8yfLuriKOVdfbPEeNf26sCisbnNnROjg/5xozsbexu0OEfHMe/mxrQEL/e
k1aUhP5SLS0tXHJ+w5xT50OR/64b+NwtQI27Qb6FyKVCBmpMW1zLQ+W+cexZ83/D9ftL7TRav1EZ
5j4KuC7diaz8xnL31qHte34NH7h2ES9l8r8uYtWwAeUEvpvTeDFpP5AZ9k4leQuK6HhVz7Syqy+F
0GOat5HfoiBTqv7eePVnKLPPC+vx6xu0sg/808r513cAuIEOhQsgG05cvtj12RTb/oZ6n00hd8M1
1sbqCl/sAg2ijpURuBmQdd/nmoDGlCY93+p2NyGZ3e6seXNxEvz6S601opbaUexsvdYUyxseg8Dd
5Ab8xWmTmSPSj+Au99IESqkJicQtUq/HurrDPD+O8tfa/2jGIGHpT893tmIskiAMEIN95S200i1Y
ik2VpFyQtHRPTfoUBPfd0O8dr9j0lb3z8/E7HG03NFfX/Pcry3OpPJXdALpwCpWTV+rjBV+mYeB8
13q8D8enry/02n1dqkvzgNBChDQ7F26WtDmQsqbaiFbfj07ANo4XHvPJ+2MiiDq9Znz8+lNXXilL
JamuGje30xyeXNu81rP/1rozgoYc6KKdKxb+tY+4FEH/eixCuHua2RP8RIKK7QLmZZjSEL6xMxA0
iMC8lmO39jmLLaRLLSJXEH18KvWr7ZpjBPKOl05veCj+27VaHHwEcP7KtFgEvPwVTcDbDCXsfOkW
RsmvP2BtlS0KiQCDzF7XbXWm2AkfU1F+iAq6dICTH+Do/G6v6TpXys9/VuC/7ohwRpCP5kCey6j7
KUjzMrvsigRmZYtdBhrXAyKrCHytZ6zmh4A4GORo8Wb4lUPT2j+/OMqUSlYM82d5RhhjBRDcdKwv
J1AkRV25BSuXZmnaSLuSwP7fkZM3yTeaVmdW9Iev7+7K62HpyqiQcAPDnCWnegoR+OuB+Gvaz75A
3FkGw7cenYOD5v3XH7aylJzLBfzXLQaLmeVppegJ54xjqgIkVk6wnYUHqESie9p1Vz5n5aFb+ila
giyKLBwy0Nfau9SxGAybR8iG71VbX+twr92TxYONRHX0r1idnjVFEnhfa8hm0vnK7rQ2QVhKqcOo
6yvaAefTwYzdtbZ482Ey7nLwVMOfkz26aTMmJcIysgGNJCBmPO7Xm9abqgdYa7ykTglOh6IAqxQe
3BrYxK/v4IqLx1+qryHdpfUMWdRZDfzZmumDBeI5l8OOXRKtRvZosxIoxjzb9tQ+l47dZ7JLrh42
1h61RZlR5b4LHiHJz2ZsnmUY3s1+umHDNST13xcoWwqy0WzHVN5tirMg/nfWV9O+g9MwGQtgHMJs
64j3ry/j378GWyqunTYMqwqOhVMpLfx1VecOG79RAcylavCu3Ku/PwVsqbUuiCiLctTzCek0PHZg
i564bmMIcJLy2rB37YtcPvtfT3SIMTULEVtynu30vVDlrZy6o5P9/Poy/b2cYkuZdU4onKylN5zT
Md0MhTnTrN6xwCSX5J5e8G0E78P17uza3V/UBFnZuJohBOKc0eZXr4oQ5lk8hJvJsteodl4nosgP
sAIRepuG9aFDwl+CLHEb20mVSZfW5U4H3U0djE4CoBTOp5MEVfLra7H2yy32G08oYoD1ck4K+dh1
0d86EL5SNcYwbj4Ya6+8y9YWzaKcoBNmdg0M4qes1NvOecmiD400AekVV144K51atsyen1nAbZ/j
JZDT9FuRBc8lMv+AqQVrgJUeHB3TTlD9SdX0O4BjO8jCzddXcO2rLfaOCAOreSKgoyFdfNPO8JL7
2SPREHs712Saf3+bsqX6egIAxWcWxVjYI6lc3aIon5CojtlYo3/aaxly/3Qu/39Hky2V1kD5qHG0
hT4Xsi83fAAxsi2aN69i0y4tgARgYjKxk8qfqanAfSgYRhyIfzqkFP51UERuGqrvZVcXG9AJLmkI
SMS2xMJ/HEw/eqR+JMTjZkdB2BYbNTQgD8mwSfIh4z/GpsOExG0yjcmj7hLgQzDwA/b7xV5wKMSj
9Uvr2HZDHR/t0oqevQkBaXPrXzv9rWwLy2CFko6Brou6OF8cbFtXhgdwdjBum/Z4IfOElZis5yGB
jZfY6MriWdnolvpzL+tJF2GrO2FsCJfV5RkkQRNn5dPXi9O/PMd/u6eLnVTNbOog1a7OkoA0nlC/
uE0vuduq/QRQrQ8OCkEDwD6QIAQ7dAgwCmvM6xARuvUlGNxpFtyW4wRZWmmC90Zg3uGCXeC6+t4J
/dcm13kSqdTcNlObIO2+eKq1/0RC3JpiSF/8DvxDWoSuisEH8L/ZjNx6heucoR0vNzlgEVk6OJtc
eXyfurAXRLJ6BvZK3aUZf3DIJSi0QW5Q4zXTBv5oLAx3KJqt9pj76qU9vEtI84Phwm9uGxqpbSmR
Kx0U6Htk2XACxeDz6wu58ggutUBtM2UUAanhySkQGeXOzb0g3negDoakkHqX2cmJ3cx5+PrTVpbi
Uvajw2gMAqQqnXJvONQVZvS6xDi0NHBz+xRZSkCV0ZCbgysHfeU0sLYUL3/+r3cush/8SGSRPHMV
3MG3lvAu+HW1Qb0yyGNLNX8zeCSQEO6fAHmp+pss/1F6byBhef5RZDdz6MSTCjaM3V51NK1cxKWg
vw+NHb0BLSrIBDCBHbpnYKeTTLyhXZLJT5YH+6/v1krbiC01/ajjnMZNA32WiC265PHVzbdIzPug
ALHFBD/cYjope8rFgIg8GksO4EPtvQC9k0wGMezVJH+kUMIiF/fsi2jnQX2VN9fYBGs3dvGC0moU
MhwAvke/1BXvbhuP7ceVb375N/6yvSxV/rZ12tyAEX1Wovkm4HNJELXHD13evjvIDQDh4TSPtI87
FEFQcEAXXnXQXIjwPqX0j8KLuWLkXim8qkeSbxyE5cUiJRs18Ssa7pV8PLb0ChBR81SnGBI10Ymb
X5Not4TfQ+CCZVFdQDX2W6VvhhC6f7g+0zOGdHHtnnKY60ofBgGB/x1faYtIxXE6Gbd4hfn2RPvs
+PU1/PuJjy015llGrec0kp6iXnyoIfoI8/Ht63965QlYRpOAs+EId+w1TlUKJbRTHL0m3HZ5YffU
xWAKtuo3FVRPVXTNtr72ZRabCHEI0M+C+ydmxbsh1bOLDs/XX2alzloqxydw1NyAT+HJCvfeG4cH
xYLvUZs3scnd/zRQZEtZ7tzV4TyiqXPCfot8pFnnG79qPiZfuIeyodeI3WtfZVENaw85oQTL8gzB
exETR6i4oiKM835+uIrYX/uQRYOtzCZmFLwLp4aNAwIGfBTBkt+rOZiTpvhv+adsKcudKsiq+8wN
T90M+FyJ6eDBKaNrnviVvgBb2mc8DZoMXvDAqRf7qB4gkAdAxZo2Yc7R6YI2bmobXzx7uYjAlwAc
Ff991R249tJfFE9h5xYmdKbgRFlz7N1wLyrPbgtRjpsKzAWzq64deFee1P9npqldko+Zw08KysOY
lcDauoZO3wKj/oCoiKO88hPwNBBpmMvvXz9Q/0zg/7J5L0013jwbz8mK4FT5fuq/zmCh7pgbBM+2
iJwYU4x7TRBdV3RVCY5iekSa9BEhrUApGpE/MA14dtK603NYWEQOpe6hUY17UCMCHVUDvkpN8/aR
G2U3ztywGIwKMcXMR8SnKArkWqnWPgVUODA2hAF4iwJYxjLK92DWRElPKnmMMiQL5aMcXuEnvlJy
r5x4l2JjKJf6oYKZ7mSjMNr0MvMOA5BByQj07mns6u8aJf+VqnHFis+WKuK+n9xU9i47iRkBTVKV
r4HTjQhTHfgdMhPTmMrp0fX4E8M+vG3Bvd3ZOpxObeYFMaPiaQqMiI12rj1RK7vCUreVGsikyiCf
TqFr7uc5wuSesHM03Mpro9uV67tUbPURXKhqTqdThAKAQA4dM/fy1ATiXV+4FBP5+fX6Xalrljku
LsF45VK1nnpXN0cUyNs5NGOS8qvqj7VPWOzTHfXlKMfeP7mzHXdhi2lzoAOyDYqsvdKSXfuIxS4N
Y7jLBpP7J98r6ztEhHq3eX1BNSGo+fHr6/SPhvNvz/miAHTcOe+U1fw0p9Xs7jwzUXdTsRA04brR
aJAUiNuoYJuLJ8+vnlMcdNmmG30KPLFb9XNC26bhcQkaJ7zRGMDSxmdHjsPPm/TH9FuewwqAOAgk
gJko7BAUWT1Zp392Ks1vijmDOQ52zTiQgGY3fetsKLH0QSpAq3mT9QfVgUakitZ+K8B2OQLchRLM
STU/B2P5MiuWbqusyvflkE4N0sa8wd2DfTXtjUf0S+FVBBAcnxxklvI4DAw7+IGHV2oh27eUAkL7
9XVcGVrCXvK/J6TKgR1Aw3t/kl4ZPdWjejWZNQlS3s8gLY1pAsT/AG/GCH2gA2tZEXNG62ufvrJS
lnp7rxmQYchzfuJUhojyGLJNQwZcVlp8pzMcJ9i/5daf8bLIqijxNRWHImqbA7StEW5whMnCbSsn
da3jdnkK/rKsllp83qbGIkTMPYnCbB0JRjEr1LYCFWljKjkDzdxiDA6fiGvTmFQR2VZeY34IeWVd
r2iz2FJEn02tMjqqMWwl4D0dU5M/jRXkvVkDims3cxZXRDzr0nmTbcpvy0HajdDDQ+PQW8TXgKeL
Zk4r5yNAL/wTO+5b2uOHcpr9ZlPpIx9zuDVFeMBkgCfCNqemZ2frKBwlsuHK8WRtt1xsMVkbjbYN
e3viFnFQbroHdvcOMcZw+il/p1J57W5dNpS/3S3vfxevRvg76KJiPnHY2ikZcDIt+8fWVhjx16/i
1fEQuFqXut9fsop9v9p9/dSsfEF/8QUBRJ2yuStxYqpfUzPqxOYhcGDwEsVlRPutHdr0ykd54T/+
vr99y8V2OsMkUEgqIeBAyhN0dhnGprJJKscjYIdHGcw8T7MdePtL4tQKBp6a1TiD5K0sccpYhtQX
8MHn2BzrGC49rfhDikS6oUia1sUzh7x6HuIgPWOdu3mCqUfBXmGsnkoG/xFU2H/S3kTpiKIUzdo7
xXM//YSVNUdzeEwHgxD2GkBSfUelLbbgDdN9OjGfbFuncu5wrOnloUQ+V7jNvMh974Rp9midQ98x
QUGe6gmnNnTYHLQjM39jEUV6goQCu0zUIdXoYEjo3xTK6x9d6QgoKWaJQUIv8mwnI/cPyIHzLzFA
5lkgCgic2Kh7E8Eo7qq04B9lNPb3Blm/uyzg885egoz/TO2EIMBi5IW4RzZa916GIYLas8ovYIjp
20a6cYs3WHkKmFQkzj0UFpHMm01bOiouZxIl6ZQP4abp/XIbdJ65ka7MfskKqcQ5L57rfGY3Eb4D
iluYb5OidcWGk1wluepLEP8BjI1pY4Jdjdv54EiHD3cRSPHICPC1f18givqeiEAeir50SdxLl0Kb
Voj2MOcjrZ8RVcQr9FQRh6kaTBGDlNONV9IXkCqdT8HoHz4hfqBWskGdGaYVQGKFIxMyoyUBJqy/
KWscKxrW9TtgwNp8G0oi5AG5nvDHDG39CiAtxZ5cZKM8NxmW9cFmM3XuIyh2xT4brLEH1YjRezFV
bYItqTR+vp/8cUxg40MPdQh4Cbwzd4+4ARV+S63gaD/WNg1hKLRuQLpYAoehXkUaWnoO2hyyjK0L
op/qEqLBLrlxQ/woWurVkMxN6jzIMnUwSuKa7kRaIV5n6C3ryQaD3wrVPBT12b0e+2Ynsd5viqmx
u96rW0AVwLJEVo1EY7WloGrrogTCP8jDwtn5rQmcncY0mCMdbETM4aYuZ5yaY7R6qxoQb9KHt74R
JnvVxnDnvgrdueOxwDvSSXSmc/Dhht4UZI9OI7DxidQ2ZyfOdF/s6NSC3EgJfF4/gECX8wMRGoIr
iZSr+p0OU26RBlLBE25iisb5AHPbMOgbSp3Cuxmnupafck5deePKFn+1xDXxH8EqgC9zws3wd5n0
NUcaPOh6B6tFEyZASEL4FddOUfnJ0E5ReCvAIk9BUE89QLVn39P3YYUf2MxlRYACw0S6E49IrQi8
HdwG3O4yUzP5G8E/LazEGRuG9L72sBD3YT8M/FRVtQKLC3EHGKzXKTwLtx3oRMNDHvbpVjVEWJT5
qRmCuI2s5W+F53n1h5n8vH7EAMuXWwkAdH/Perf2DjNCocY/imZkeIS1XZobzONJegRMHUvWzRQy
Czue1d1vL2qUdxs6Ku8+EMYwQhTh+ZK8pCWrOwsEaDCG27FWHjTJga3FK35K9w81yPcASVuPhPpO
Bk7b71U38X7LyhbciiJgYw+FHNb1OehLEmwN5VP9xtFt8nF+KzKs4750on2d95G5nb20A7tFqdK8
O3NIy9uJ1W3qImHROD1CBnjn8WOAlGD9qxHA0OsEOQ/0wov3q0Mxwn97rqH1dg88i1DMwn4xFvNx
jMoBPdQcbyu56ZyRXXbXHiCQNz3zqtvVvam9G4rdaPK3layEOsGqWYi3gXGev5RcR5zGWlvBcBIr
ZiPukDrBy+OI76QeGxiXqq2IkCpzRIKwX3xoMbXBKQO+ZSebDD3EwuLvb/Q8V2LLIb01j4IiARgH
YDenOC24w2Qh89aDUxycSMlR7+YobPXNVODG3BHOZNeB0dOXfI8XEYwrbiRhJADj3+rfAQA7/ECr
mjqxRJ5hGrcNb5pN3eaF+2tuBtLvSzfqRhU3TTBMMc98sknh/SclhjGV6X9UFGPjB11oBLCBHg5D
M0FR75j01LocDbS2QDj3HM9uhRdU5JdS/ETAryVPgXGRmKQNz8Y9gyUwvHExrgk/VUVd96VDwLje
KSAVxLvnNqAzlgEzHY6xWKR/BtQXwTHD4N44GGhRl/1kDu2QHTUzAjeLHkYd+5hum9/BMAyQl3kD
kC6wb0qkZVQSjoTbvHP4eGONh9MA4mDTMP/Rd72IkKJQtNkHLDDuAF9EYFvxEk5SIGNBWMqRuDyN
6Y30qpIg03Ny/WxTUuadi45Yss+b3vhni561/AGpHsWwwbWDq9qNkDSyGhQ+tIo/wWzBiRsfVOYw
GuPhaCfk0UAkYpGzQhsHgd8AVeY3ksK5DMpxmvLh1wyJU/5DaV91PzrAVYPYB0Byegkr6Fa+edVg
8999ISGmgWqa8N7fcemhybPtutoFYiTDLvtIFXHa7ACqSBbaBGKdzhz6zIxeeqgjQFx+l1Dg4/Ug
fY+J7TRXOG4jopfX/hjzuZQ+3wSZdHxUI7Qmww0NjRSxjgQL8LYVokWDnTdd48P4Fk1wzm8yT/sV
2wf90PUfrXTs6O/tbCRSlSaGxvR3hGQYcCh4P5h+W07CYX0cTjodOJwNLoERqnMl0kGKsGpzGMQ5
T92N5FFI9Alyqd57pAPiw2zijRE3PxRqzLqOvRzxNVCDdR7YO0y6RTnHRQgf6skfBwjdNuHQ6QDs
d8gEYcnVJK/zmJQeIlkQZTLlh4Bod/jjOzUP9siJIfU+w/EZDMqZN1CKB6VCwTRKQA8l8OuBSIt4
Kgeut1wN87QvuM3pBxGZbrdjH7I/aIxq93dQDl4OOK2b4wIymhQdLLmUjJj98txVbA+kURqeo5Q6
46ElfogcFX92EU5TZxoKPWvLfCdwMHNetJen85ZHRFwCZCiQ6jdTSwb3Myypc2DMZWof+nh/b1Mt
Wx/BEwg9Tm8BLHbpbTVOY1skAjkPmMQbKx6Qj6fDZ7ccBvOjHb3pSC4k6dT2PCnq/mJfQIo7okXq
svkOZSXUwvjKXhsemzyyJoozDfD1NvRCFXUx5m2RPlpUltg1pJJ9HI0wWISIL9YmRlVlmd5PeUfp
kzvzMQXdPnDMeCp5JdUjcVvfPTOfUpRreHTdqUoCT0fZz5R4pjmEMjiB018dkSvglNhho+rD1hHp
4WFDeNNGBRMNj77bYpKpo1bDH07QyJE/80nARzIPGclOqKyRodk1eHMh4Scv6ZOoZyc/Dl2IBcgR
KoCOOdqiXbkHWs/gNwkR8NAfcP/G/HFG+MuJtaX8NWqJl6ES8yGtfPsnCNqsb2M76KF+8LjQ/U1Q
Z5O696DDQR7SODbR8+RN9XSo+7GUMBYVme+dg8Kbph04D231O0Jgk7/DpMsJP1gf9PbZR9srfBZp
2YhPhd8V9U4eIBDiu+gCgkiYsZwzfj+XkaoqNCaKzsE3c7iOMwDAz9JrGRzmvGmH8aKycABrqhzY
a44h5MQ7NVYmvKTjwsZB8yFosVeMuboXvE8JKkqgIA0ndSKjEiKK7RBi+v7NhzhxcOEoLxvy3FdG
1nbrRiiA6gPiedBND0K8qrtAhFGWNJEmHoqz2Q9+CW1DzyR8qMHa5YP15fGSxlPF1A4jwhSYeg5U
CccjvqGeR8DKK4YQXzR8nPKWhY2uM0QAhKVBZFleVG7cc5BH8H4G973FjSOpmm+RXZj1VaLqaYrx
5wTqtMLPcB7FCwLbHya3AvPPtEXGkTcBxPbLFxN55Ijw2TWlE7RnjTK9m7Gj0Wa+pGGQ9BtWrYt4
OFVze4ThvWrAQCgn5w4pciGyOUXkR+kN5yHEWJCcVGG/xT9cHEAqD0ekptSRHW9N5NYG/jwxBZsC
clXnEYWCdLaI25lgByHg7QRPyBZB8asb3oePTVRndo9wD3HDwq6FythP9yi50ryGuTmPwM+VKEvu
Z5SBSDOnWFfVtkECZmsQG1L5tUFFfWloZe5AbmWvzABroOqCnxY5Oq8WQQ6/cTjFZraLprLiyIER
Y7+poYv8NXH0OZCQmSId26GTSGDGAREiwebjDdNWWfggzZ716A+YI6KxKnPJJ0GC0Yb1Xmm/ZTUC
nbqNKb3OpDDxzqEnd6xvaP/gRy1adKCIkQ9pEPqDtipOBmHiTVrm4StOxmF37sGVQEo2dGwTdCOK
ANQMjQK6jQxJwUwjGn7sou42Gz3nRwvhT1YjhZUoKjZ0QDJJEJcKFp934wK+tCHeqPs8zmcr0HUZ
rQILqhOoZPtYIbKabpHCIurvoaxDu83xRPhPIb4EqIAmsH5xEdd3G4VYkT4G7gDtxpLwYUaATpe5
FMfduhh+VJ7vuvsppAKa4GAkDXnFJlvyBmdXkk/bOXMVkhCiho7Mj+FTTfs9zzM/u53GxvMOto/C
HgxHneos7tISQ4x2xrTTf259lTc3pWaAMR4p6vuPVsBzFzR5hdcjegQYYBV5ghNQ7W5D2/sb7aUe
3TS5M35ArEn2IFexe91PhGzIiP9Ht9H7bcqA1rtOGXWLtcLPDIk37sbtJpJ0Q+0dS28aviESoHru
AzhBYgbBM45rNGdd7GJAM8WO5wZV9I0zNp4M+D+/PdV6dlMVNgdYAUTIMY34YzjgiIWSBGhPF8fC
vcROK8DNAC+itflD6zXY4UcxeydZlc0ZT1frJkDvALFlovmYhw4iuLq5Q/WN+EnfQW6jHBtQhqaw
TGBdafaqHkDr8Of20Hq+2AcI6DopiQ0qdIcqqcvKv3VdNGzcrFYo2CAcCxFKdgYZxtkGLcQDpkB0
cUg9C9NsW+2HgdUf7dBi06oKulEigIdPYNslpQ5iL7RvSPHJcSxjKJw6HLnnonW2mcKe0SOdIsk7
UAnDikXoeaPhARLSq5cNHZYcLPLYKMQWY1kELaJ/IXZd7iAMvay6I0DYnx3UYKgaUxzYygC/j6zy
EUCYVuD6p9RtkxJxCGeAPilOAaDAGcPdl7rA9sEkGT6KCkY2wxr+wJtavShPiWOZNuKkQqOxn4DZ
6RHDkxIgaqRCeTMKUQ7nBXQcKJuyyJCDlV2/mYxCSce57r73kwrjWkQKZi83+IbkPnTruZfuQkHL
Q16jCIxVOUJX6pNSnHGqRm0H/83eDB0/0yCq6tjH1rBPMZcCPsbzumw7ChaWZ937409mGhTAONyy
B5NXEsf/YKx/575xDi0j0xODvXsPLQUAOVzPuGgIwNmkwHnBBG3qTz3Y8Nxz3j6nY02x8qnEZIGD
yZ9hMeyMn45nHI/RtldpuUWALhZ6AwluIZtpTqaos7uSGERmOBDL/E6LUt6ryEvfK5vzmA6kLLfI
J65eCy2g8syhbeMn6VT5TpYd7zfu/3F0Hstx41oYfiJWgRHkttlRUitZI9nesGQFgDmBAXz6++nu
XOWasdRNAuf8MaiaX6FS3VMXVOF75nb596xW53FYIgYz7Nv/ba3j+Fc/ivXDPDTZhcqpxNmtxFbs
Kzro0JGWU3vKYUTeDedgf442YK49/trsVITZuqRBVwmdbnlmz1niKn0gmZ5wDinKwt13bYutNB5n
OwAd0UxCJbVis9wy6/4Z65V7eZdXVty6gdzMqxeaRd4m4ezkZI7VznhgWyfnctwSfe9vUl19Nyp/
oFNZASLV9kMIW/+J1p58aEdWG98dKyJr5QyewD3pHIyMh18Exrf+bpj8sfrO8qLsUvKJ43tVeGu0
V7DLP0ng2/ioXEZMsxUTtQNe9RMGHffqHmqoK+83xl91KE2gHgIvaZL9pkhm5Kdnvkhjrvr3KKIy
B/tYe0Q+OXxnuNs3MM+FINPY13JH0l8SpjwdEEmVaKci9bw8ePDxzK8pwYqi20s3rOiEGpyFajZ6
iQYC8JIkTqdRdvW+9wu/v1SS2+9Q135P4LdHnpwT1+GT9voxujqDiT/pW2x0GpUDA61LVOUf0QWS
pxg/vjh4lPH8/LYTC34VW/OXGW98y7Yk+2r7wQ93buzQlRgtAaOxnprZu5lWtszUzsk88bKM4nfe
LtM9h4L7PsADfQ3wUI9LPNlkJwSFjgdn2cx1WZLoZtFKf0SVCf8xssm3RtQE9XGJzM6tpfr4W2fM
bzuvC2yxV8xJ9/M2apKUVj+5ddXocZib0XsuDdMbzTU/QylhPerWYwLRaV803njM1nFrjqRRze0l
ctsapdIPBCL5xyA5PNMY5s4aUKPqdZX6XtXKN9o9g2qvwgnprYdZ9P/aCvJzTChKVe8IKCq3x3GV
nGxxwPn3uG1T5vxemepuwoHg1JIGsWi/iRXEFXNJmUDxLOaX1xXUv4hgjUNMk5lKnjboxzOIB7sZ
h6LIAIbiqr3rjRB9KhvrnGXWc17oto+8N6265GHz1valdXM28E2abEgDqcE+DGV1RIv21Tr2v6oo
2D6MKabzKuIxODi2bp59Quf/Om0tT+0Qm/x26n3Gv7APyvFslzx/jbacgGzBPvtExK76KrayKs+0
VW5TOqxAe8eoxgK8s15V/6lQ5T4k49zcdxId3SELWz0cwCyiOW3YQdSNApWfzvwXyY2H6KY5+dKN
in0QDQQ3bNR64fSIxdAdogglLA0oUrNzoLswezME/lOyWL5Q/t+6J7mr2R5EjSaXTG9nzo4rhXTU
ngVt3NwuVCy+5+E4InmyFXxG1AfxSQQD6jmWE4bwgFpu93XOiSsFnFV6rz1LLV/ur6q9ybeKN7WE
bvYufG4qOoQkAF5ycm9vlsa44uLx0b07E90WacVgck18ghGPmehGe5Fl2QaXJglQAU/tXD7KKPea
3VRuDS8EN1vUXwAPdHkYJADZmbCKGdH0VMe3mV5Rx3q95Bpqonl2H5i9rGFLmI1O43kVOStcMcPO
9f7P/evRgZiclVHlW5AL3T0lxtXOk7SuZ1MG9HY9OWOnzLGkefFxmpvivTQbi3SYW+BMyuNKuBU3
cD8wAjCB+HE4KszwXd+kYhj86RqIIDTstDOVZnmfy4eucOZ/g5ly/xyWLZ1VrgOwIpa5o8WbL+s9
nAt/L7epIGE0tpCvTcRkMLCYtcc4oWpgwOIgd2VOdBHllFSUOF0cnSxs+wUOpC4+/G4Qz/Oganah
IaPHUUx1/yi1Ly5AkI+6WvwHV4ntxmXtpp3JtpB0g5fRT5k3tfZPFBHiMWxopv3TJZUtduSSzpc6
MkWQejndJJu3aFbmrQ4Poh8HBvx2oS6yCNjSl7UhKHUNlTg50u3e+m70kj1T79Cipm6n7kQsdcmV
TNFhu+tKLz60AJUUB7VuIZ/nQHdXQucLsxuZLH8ylGrzrBtiXThdFsSTbrV9an9KCE3TCYKgzpsH
c6Dxr0Hc0HP0g/LGTBdh3oyK+clhWKOSBN/NzhDUrPdrtLUzfSVJUpzLSMRUgQYw7ccy0PVCE12U
J+miRLiPxiWC87CRbWndBLEh5egn+tQPmuQ+jJ01dYI4/1j9spzZMXIxHwsxtKRKDSszD3Uux8hr
kmLnJL4P0tx1SiB0b2tz2ZrO9vumtTreVdVM8nfdIwM7VKBPFzn50QO4dbgvKp861yzgOaGh+DUy
HngV+TLRjoCbrH5VjqGJvFyTilGPjtUhXdugQEwI3fjzq9CEtFuSSfW7xSXC32+aTVBx6xPAFoY4
YQmhxSUxsfTrsYZnmZPhmUBr+5emzTDcyxoCIV3or9wOU55zEnhxGItHrVbKd7etJMEr68pnp6Sc
+L6Pq5WWcLkoylmgJuwhzJwVdLQOmw7RKyhuyosnm93YZbmzg0qzz63q7bQH0+ce8Cbwv53pRIcJ
S1XyXSW6bL43vyN1j/UStEB0tMZWyJrUbTb4BGk3TdDMu4KC2O2xj1RWnobWoSEpUIbEQBbcx2xS
mT5EDXa7fY4UDA+4TEq0iVmvnlEQoay3hLu8wKwNX50rbXxglirOIcnvJ+55bibV1zc1uNh69Nka
f5iFWT/kC8/UblC2Cm91v+jxxuYyom2uAGc4Tyqp10NV2OqdfrrsoNos/70E0fzHr137aVlsbgDg
eerI/HtZK9fzGVVj5BVl1gcPE6vNhVcLJYGlbZekjQGrGttNJf0bqped8cVtAxOdorqtOpTtSW5T
yIHlvgmKqL6FwGqSv3bdKJmZB6ZvDoyh/kIwbj+GTXvquIjZfSkU7JjKe/JTuUtuJ6ImP1l4wvG0
bjQqA3IY+2WigadAxavbHmpC0yCGI/rE6qy1d2EE8Dfj4n6Jycujp5ouTlKqSaoaA7zEntXMFL35
TNp1nK8qgyM8NBEJf2UQeRcqb4c7sxB1pUW8dSmwnKatkLZRb9+jfry0fNEApK3LCipHLjimuRyP
7xoMwA7ApZgisE+eZL16n9SQt85udiBnTF7M33MJXsxRT1x7q/Ls1Vb9Knm8RtnulTPMHDxLb66h
s+bfdZAwBJMCKEPqkQNYFqny5dqZpif5w8Tlr9XRkJzYBf9budq4jEdS/cJmDSCC+7i5oerQfbaO
33422hGHufNakgLhygrOGA46n8nQJ5j94HtC3Wzd1BwXn3/eFUYfx7wF80tKLpkakoeU41gfgYU7
zE1yzol7BVl7LsuETUxtOdT7ILJrl7eMvHO5mve5KPt9NoQht4pTEWIYe9sxy4kIhLNSNIrPCZk5
splf5TpRXWwGzhC8qPK61LI7+5awS7gddLtsYPDdkGZpU4UDIECm/D9jhUUWW756QjkQ7w1Vnfu1
C5e3yaFZyINyfu6lUz3UYZmnwJztWcuMopDeR4QpYszFoGHuacoGQRcRAAJ3oTpRolzyBuUZa0ms
pJfWNXKeod5ohBos5pBo0e+u2ze34N8UygEf3w91DA+RMfemLtTW2RvBAMSg8uvkN94OSPQnQdOM
13AdAupZK3qzgiSgzKCm60DYcO/5mHvCVYbnuqUFPnAhY5vG2juWDYswv3JoTHfycxFVtLJXbXw0
Tr2dEPdXd4a6iwMRsh8NjqqU/xSbUDdk+W5qS3fZ2TanZylZk8eyCMXrkrfeHmJSPADqVvc0kLsf
POz+fgt0S9vynGX7tRWwHIpMp9bXiGGbLTtk5Vy8+wrM0K+FOo+5q/dSbSOnuOO8o0XKADTzdzok
6lO0ZPFxjtf657kIPiVC/EkfNh94cF9EsnrSMjdHEGlo0Wxd9z5t4idprHSofJj/TbMDNFNM26Vv
g08G7i8yy6NnHLd2T4yzuF8LOKsFnP5FKCFP0L7ePqel6xIng3M/Lv171LXdoew17IrCUxKMUHus
IPTIcZ8HLyALRGeWQ0mUT6aPqOx6LnJbfHmBac/gkNFTNZiXUVb5ayWioEonZoBTr8dst2VliYXc
xM8uqXx0c4BH0AieUHiL9sojlYdKb2ukQG7lfkhUOXyec7jf0KGhX9GWtEciisohRclCFOcSzgvF
uHrVXPYI46mbH/J9v5JetDr5H6/APfJOUbO/ljeuFE0UHJRsnXTSm67p5zITF2EZOfAxj70thLqr
p9HznaONqE8DlTJGUarM8hjObzOi1+bM2Eb7LlBq0UJW2SGgm3ucg4+wpNj4QehV9oeWjp3hmwKa
jWjBdSmxwutR9951S7bYvMd5L9obPu6i+gg9lATQ3EOnH7y+jPy7bajLfaDm2nuzvrv1N17p1tCN
vll0/5xgNqcTvZhdbklR9e7yXzINuv+KnSXq7a7pcnf4E0/8BdMGSZnLzqDO0ekUYLY7BdZN/k6m
YobG8KLuoT9L9zDMP+32+OOKgyeNedHLRNYC8rLBOWRzX9BdvXiS0TIwZmGTbAw+8V3YtZ5+t30Z
wHllNEdU99Td968slFRi7CqOm5p6uc2+ihWf01OSx4s+khnnijSp+u4KqOIhZyizsvuencw0L10R
2ubZxUY8pEnOxb/uB7kQBJ/zshZ37dj16BFd8lfZO6GxAqr0koYCeGOwHK4UGjJ1lxbAOq0Wd4Bq
INiybW6SxA/sHfLSTP02TmvjB6Ytkb/aJdy63TYF3fKaNz0Pk4cjlbHNt4v3B+I1dh9LQBb1rWPT
fE8SH93BbxHb5vs5FDHbbAvCcGmHyfVTkKbNeWT0Meowxtp5SRaeEnyIQalJqGcllSWl532IS0s5
E+6/2Jgc3NiE80o1d6zjaf1lNOTMPh9RPTk72aJsdQ9ha8iPPEYiE9O3u3SUFh7g89qfjptKq2k3
RniUU+59Q81B5jrT7zJ0muUrAVKKvZ11hnVomMcIg13TnmsdTJnrKYf8G9dOvfmFAyOOZ9yPnUvd
6TGu9wXJg81N5SE5+nGXJiYjzD6safAelsFexsEZ63Yvxzqu7sd1WJOT1EXc9ZdFuoqxSMXR9jeY
p1qlxMjVLSK0CaZpX9eJXP7TQFv+0zoJ2/X7dZRTlO3MHA6Mv5G7hfdOzpwLae2h0BABn9C8w0wz
LN3OcdR6N7q+9OtbdlK23V3jkUP4GdowDAmQnqN8Q/6jWyALcpikaocjVgAwsEmoqLr28GHVBwRW
s72NHFjhd+EaATEZ5dWSEzASO2FQMytItHJwWyW/O0GTdR67h82NmobdSRvHoE7dXAe04VTzZarq
wnnCAndumtbbfgs1k23tjybOy2fIAru097HwZC328Zb327/IVdH6XpHNTQTPaqPq3woiMNEO4vtK
H7s4X/suHb1w669qg8DGtB3heV2BB+rTpubEf+42n9EUvZOhanNskDGLjV9hZ+ICiftuQVL2Dd5f
ygNvXxXP+9jYgVpXYLKrG7KatUfuUkmyQDaF7CfW55zgk66r7h8vcxFchfFy0u0Wf6ESB7sdb3/Z
+zqd3THGD2iSb6VF/j4z/6wGnkuHePlKH3mBOnWB2qrnLBq5rjdRD48cJlFxgdyqw19lnE/ZwyKq
2VydTsz2hsAxc3RJzKI2qUF4U/C4MZvMffypk6LEP+0XPa+oYqxgZOyN81pzZlMpaeZqOuR141Z7
ZEn+wY0EndFZAKDzHqot6v6i+PI+e3/daMicIFCBtZeY1gFIanYOqA3/lEUDgiu3TarnuMsTp96t
tAZHBD0Ib7gCNVa/NSKb6YE6cfBAiFHZX3Wbx/nR+ry/hy6BBN7507p1lIloT4avS2sW/5C4Yh2R
za7bg23bZWt3MzbdLS0K8NdHB9VLeIRiJqu68G1oGUjW/rb3+mlNMwpF9JmwSrxJQlunpBODdJyg
9dbnnlCV4E0skVjfRROjzbcTCzng6GxfV8+dB4ZjkgT/zG7SnsyCYs1XkbwkxIAeQQS3MvXKKjS7
2BO8SgAZRIF1uQTBTrwoTBPuMapUaMaG2d+0NOeGB8B7yUoa39lcnIrymqJ6HIO4jx5Gpl2GFm2m
FbawqG/KMpfbJcJ1fRnbLfoIE/q4Dgg2xG9qleZfim92TBHC2ztQ7gg1qBTD84BGQH5GYPP/soy3
5UxJyNLsvTAAGZSCUfAiYd+DG0QJ81OQByRX1XUTZ7spFPP9UjpFeVuUumXa8OvpPegSf70Xa9L9
hctbP+tMEnmVdJlG5T0FAayeKvcsA41IlySb4xTPoyZgIAjlGZiRP05MwlBNfFnUam0OVQpVTJKc
qucTxXBrse/zBRhC/LzIrZfAhthu+KsXs2Fzgk7nrpg7DKNx4JU/ftD2q4Io/GwXXBW/tiDs/1oH
TfpTUZV9djsMpTPcCuvMFHvDkA8HhJNbt0+asWYwWXzd0GRLzmHa5IAoRyxXhfMcoe8g0n8rh39Q
cj864x+4Hsfu2k4g+hSIQ9lRsDxkMDGq8NMl/3ERh9ZP2l3sxn7JhRqK7AEAFwcVPqy+HL9do5V7
0EhZGLZEMtGh2oS2dk9ONzjeb9Fmbf/KWyWXnVtbAK6lF2X1kABjDzu+uFp+jUlX/svdtnd5hrZJ
H+W2dNEtGjKu6nzEuxIlZS/TzXG9MwKlYtxNGmDBjG33NEdeD7g5IFXIH5XXBuoZoCp6BoItFR2T
7BRiKmb6R43zhAkTlbgbcT5geJ9Gzn5nqpxnxdn1FGSrkqmUcxgfolWXyE5l7wT57YKhunorg67h
uFTaCc8LC5g8k8OqxFFSZSyOKLzyaa/EgkSltjEellD1aHxkVQj7q+dv14HQlTbgXJJBE9vxkM8D
aRO+Ur33QgxC0Kynyqs3f19inntUphXJIUCVxHNF5Tg2OZtY4NnFSxCu7MK5le2DtqXO/lY0o4R3
AEJzFqdRl8XBDhBp6w9+H8nwGitG44e6XIZL3eZ+AAk99JxLU5GMNya2ywvuaXp/nNAbNabyGtah
heI81XZSF1lz0p9nO43LDtg0yiE4OIduOztu3u1PckX5q+VWQtTeYG1ASN4BVP4Ot6kNDkvSBfwY
8zIP5NTl/BZRXieXaMqaX7gT5ItIouTN63mSU+Muwvm2a0c7gQmb7Msz/vA3FrNsjysMFrHUWbeq
Q7UBHaeUgHXRh8fZRxrKlBB28RwvUbgd5lqP/Sut9uSVV6R9ZJ8NY4Z827pwpgLUq24dRp3nkaoN
NCjlwPdVZaGFY5gmuRNOUIwAx9KOPPVT1fT6MeibSjzMLjrUuyozDh0CKFq4ORt73zmMVaizi7K8
742GU0H5icOo1lV1CKWjf1KVzUaPi3CV/9Kgm7u0ronUY1MPOl3YEnYdyzT20zBKzkODvnNunP63
j8c92VXEnzx0LiEAjyGnIl2FhWn/sJkoBAB9wNTVAuI017KuhurQtIul9L0oC52KOFg5xBovyXZo
Hj3OqFhvfyLrtimyZeqHkct7j9U4CvVUz8VANoZsdXEZdEVTCix/t+426wMv2dkPn9fI5GivPQR+
J830j1VTZnZD+wJW+YuNJGkP/eDN97hfwqvqsv6SMC8gtCDvw39G0bIGe5atcXzdKg95pVyiunrJ
u0w0h1ytKHZQz67FW9Roa9BudXOY3yHXK4CC595k35AHhfnD2hN5Lm3zwgZHpv3NSTln6t9OU8fU
VCetmReSTuOCG6niXuZw9vwkQvYIl9WdZrRPcwvOXLcQjs7EU0upvDFdOuWOu5wpLPTem6ZI+Aly
D7HhEHfoidJ8CxPvYDneKroTV+M/LMRuCeJyljl6XOuorM79QMvX75WW3eUVksr0YJ98gnW506FM
NrUTwLiQukEILmvnxs3ObbJt0OFxafI3bhDyTfMFBeup+cFBiLMoVAy8qki0vGUPoP26RgnsfvQL
UsGzDIrme0FrzU3iru56cRutQRZChEN3euoj/9aPlpF5OCvZOj94+QN70LQZxgeS7tlhg6r25mOd
FU30GiTNQB4Bg8ASpU2EdZW3aQExKrKuPuGTYdNLFtCo+wQhacJn7+UbL7Ua/H/YCcAIYs/MJfn5
OiF4fVQajMUtRXAIu2D1/sO/a9zgtGBJ8X4PQ5EvRAcgtb3Neq+uXzanQCNFmE+03EKwoR8vRTiU
n5WZYmy7I1fub2/sAPmJcuuDt6hCjwBE6gfzwZYVY8AO4StTam5kuB1ByjNz05fGfo55TTLUjjOA
91uiLkYgUGRKXxClVM4L7D5iSAvQtjzJuHPac1CGhX/0lOQndIMFiAst2lKkFtHWhQ9sXP7hduId
awBfoaI7rvb/2lLLIOWpHP0Hkt4sv4CHBqWbUlVF5bsb8zulqp3E+sqCvhxG04hFwWHIzdkHS971
615PA2OzM2Xqv5pEI/z77iB9tQfHTvLUr9pOopIn4sL8AsSZajDOtqtw36jQPpTuUL9Zx62eBXqB
C3F64clf2vp2mDEx7FpycG6bQXjHPN+SKCW3Yn7mKVuvjRTOYwYOO1+yIisoTS4IU9k1OkkoI0IY
eigQIjHOt1Kte/5c3dti7t5GjHG4LUq3kegsBOmRWRnZM6fPvJ0SRDP/5T1dpGXe+x8scX7+tPEy
E3VRzVaY/TCxyVw5F/CIMJvdrSSr598slEHBDdhrEh370kF0F5gk/KrrIOr/k56dvbtKVxs0f0/i
8BcOUJDlOWy2T3CJ1T8PUZzwK4wh28w+iNr2gzNAiIcMmgydYeNJlC5JMOGPDiN/qT4a08rgB6rw
h+gAzRbbiL55gHNPLCTkMLnWriJHlr7xS8FH17+O65yU6Agbt0HoBDZReofAc/Bi+VWNNNATcRZu
u0Ekmfjj+/BQiklnimNwK047KuBVhewlJepONOmoRAb8y5eKfi61PvLGu2TqhxDZIvAhbdwBBcKX
NWA84lOM7+qhbbOrO/hVdliaVb36U6PfMeQAMAY6XOR+GGwIYJYEQTy9wn8FzW2fOPpTlTr6b2Op
48FyVVhwPwqkwc0GzkaR6LirtnmTiJHj5BwvefhVIk5mVx/H/zw8E92xHiUxNJhS5y+lu+Soo23s
zjZPAhRSjS6vUz9N931rppqaIxsPz802lQ5qg1zpZJfpbtCHOWnKDwf2dLxvtIrHQxAk9hRJZyHn
ua3olyp+5N0MKrU62izPUe0Lp0mjNYo/EfgEz33W5Xe6lVBPsfZYKfhhYfm3zdjjMHloPbAniO4F
woxxz1FSAH+SKl3sVDX72Xlquzq7951N/NjsTOOj5BWt41wDMgGbP+0y5g9N00i7m2wUvoS0GPks
RyIu7gi5WqPrMoIKf6lSYrDZGgLhhh/9DMwI5N1NAJRYH70i3OABnHW7OmgYGGHofDqPY5g9Vhua
tl81m9JjEMwL5C2Gpn0Wjut25xV5KY8x/OJf7j7jpl6zapvvEJhub8KEyU+lzYDkNbb+DMY65T+m
UozwE3P2nzHpG16sbPiKlCBPLUmAy5150W96GZsXyBIYozDzzhP02kefh9uvdQ2jO68Zt382L6oj
qaDFnRQyeo8o0PyBfVF25UPxQT5U16SVF9qbWYXrnYMiakyngWMLUm34XaMkZyfoJnlfY8m7y9pI
7lxuZSxhJdik9Ez3J8kjBx6j2l5Rj60PG7TPpXIkpq06oxibIL3w1lnb/N6tZlaSLXM40MmpCKhm
2TyJtFdNx971cEJrx/xF0OM8LDqH2kQCd4ujr08OOImaTzQpIsWqAEw6Ls5LrJfhubXd+k4cIT4Y
XAKPq1xJTUL2bPy1/yXmHl5FyGE6ofpVN/E8DJfW8ZC1OiXTATG54uCG8wcLITaIURd3yHGw33ir
e6eod/6DYrMjPGtNWEzWGjVElpn2sqlQnL2lsVc5hcV7ONftW6tQMzp8Ix96ztvvpopwEazGeVmR
azwnOlvuynmdLgHs+53vF3RUWd+5gLIw2Sy8ZruSmoRrHJXJnZp/pFRj5lZIuFz8dTTmMvd0w16G
I2VyidsoWAhhD5BVXOYoYTk58xWxQ1JACmGyDiGop6h7JlplndHexA7pRORwPnkeyrJwcWgRNfny
u55rsC5QBZ3s7Tzo86hXwz5C5Hw6FEzbsx/k+07WXplOArXfbvVGwewDtMglmMBLm26YEF/JXl1H
h2qWaMjaKhWl+z6W0rlQsJLdZPEq/6xOQM9FHYdXwGfzzxbOBFsuitfFlcDd0+LdgWzTBTpv0y0O
hGafJcQPKWLabrrJyfdOodZX+KjmrojFujMMVD+2L/fkszUQ/7kecaa8S4SNZ7Ml85ktwn+P+87c
jlvYPoHWAHv5IzJLMp5Tp5MUmGWzCM7Gz50TosQSTbhIjivut5/2pe1jc7H4FLhw3yLTDP/U7LlP
cJI4TRcYos6p5hP1WiZKex4jZJ/DtGc49cbUNnJ75flFLdC38X8ZxEK592ahvi2p9AcQWJYFyMJ7
l3cO1mzKhNkViWiuoy1DNw39wMVuHvYrnKiobyz6cDaYYvWujCPipoNp4s5ZHcg2zqM9KfTkdAFw
hq/aDnRm9ZPKdw2wEx7lBaDD28i88SbUF6yz9pdxpi6mwc5Wb3EUAH+BfRwSOSJSksxlj4hxWKfZ
0JyL7ZL63PqQLzHNMv+4kWD+axWVe8xO00dEHe9vhPEjaDNJymEclNdOEUiYjDZqn2pCSfZad/Xv
sVmwlCaWzIidNkF8bysMqViZKqQcninvu9JHO4Oi51SFRXEz1RmDU0YVPeQLSVp5FxADOC/DyQH0
rg81rNLLOvvEglrsRajgnQpqZ4lJ9+v8N3aBvw2Rdxg+zcTlOEX48L3QbWCEIt9L3QVV67mwA+pI
PXlQf9hl9wuX5z5imUO3MdWnoLDhu4ca6n5ExL/34gZem6814hZZhmqvAYVTzMIkVnRmfRWoe8gu
o9d6wjUUmEsoVlS8/chqpJ0mPy7Q0BiKAXrlDUY0/6ldouFJbZs9925NbqE/6Ak5Se9+l8VWkxuQ
CITUtYPgKwkY/lHD9MlXD6SldvbHc5W6fm5uvWAqr6oOjbyFVSP6pxoBrs9ogy2yEkQdxQ5jW5Pt
Fubssz9P8bXXQ3YAhYPHHzqieOk7+4ehCAYPCY45iLE3/2WY39w3POTJ0+paGHLV51NV7JixMF/h
ApiOsjbupR7QSOC1m452VphtdF9nUzoTuHTTV4pc6jZpm/XGxRRumZfchizp1R2AVrrtMYw89gLC
mua9jKrtjbE0S2tNOuOpjFfnr2qj8YuhIjzbKGiPW1iJA76F9sXbYvdl82f3q2uxDYRTnHEvbXAt
i1+pv3qYPY2uwgvuWBXMwfUL9J0s0iG9X1imQD4WkiETVsQbqO4FAMg4f02CCwpkT5b/9UsdXGqT
O+8lnT7N2WI9vcXV095CW+eXRfTDNVROg7ouafu70pl5NuhFuteW3y0J1/GONwosgABLjXlkXJId
sMP6HUT5eGALCfmZBBmXdMDlWH1DCBFkk7+INMooEAm8ezwUzYkdp8MI0tuj8RJKOR01d/pAilb7
a277bNkV1cQbVfjtvc2b9l+TO82jk0TOOZT99tIju8F4BwqwpSaZugKTQQFEFEXJ0ZvK6mnbFv/o
Llv4+D/OzrM3ji291n/FmO9lVw6Gx8Ct1LmbOX0pkBRZOef69fdpeeyr0xbFiwGEmSOJ6lC1a4f3
XetZGjK6Dx1jCM7xRTyrYNN03cFL8XoK/lew4OJ9Gszjw1mLcOQsVd4bhjo8ZRG7D4wsy49GalHp
dkPZo69dimxL7WJ2FCAuWwHh9fXZ3YXfQGBQOOewhsPU5rgYOnl5j0RFuTHQuG4CxcyvEnnp35RG
GRVU83paMttT40ViSXlLGYuU6itBuq1tKBIToWr0ga9OwXBEQgV2DUoUcdlqm1BFpCutI0kJzfLe
HDAreqw08ynsCIP12qqQbnWRZSLFWPg29SqajsmiA3gUMcEkr3EgUeCXZuS5Vl0Kn6Sk5p7a9Nny
EQuZ5Led2psnc5AQdHRC1u+bEMH7lgwr8aFtg6XzIk2s0V51lZFsopDmfkk1LuxS0isSxA9xEmXM
aCjl8tupKCzJa+eoPCDRFO7liuqfbxXkePuc04SeeN0ZmCouDu1HFQV6uZprLAp2ZLJ+28Qp5eJD
Kum6tGqGnBLWnHETIBkMw8I5KCsK7LBTLwTbdh4mDoIVy0CCIUeTgtkBBD7We+RNc0F9p8HHYgOa
GzTMFhGhqNgzjBm3j6AkC2vj2cnVdJ22EYy5ll9yOqFOlwXScMMiaHR342hyGl9KeVSvDeJwJzut
BZ7cQjSVnTH/1PWC9zqhuTGzfR4IGRQmNtJJe9TaOpk6gsmlxQeRgBZ3amLVdIWqHoTSVzRik1H/
ygkVYkOsKn40LOdedOfIEMdnVNHnPk0cJgKH+ao04UlA59iTMj0oDwWFfOuOplhaMjNm6fxYRZS+
4kOltwrN5KIm/kjMoavNq3aZOTPTD0u1A5gKeXSaZawRpVmooYebiShuAZcDqoM8ENWKQHJNbZsD
/QvTROafa02IgMdA9mRrYdEsu6q3lOJmaZA8nURdRHXr4PNamivFhHyJvFTTrDuxEAlLnga1n/a1
UM2vGrjFM5K9THu/jGgwWXYToCNiQ21o+mD36DMocOjS6MqtQGUoX1rp1sKufNAnE2H8uSKgODqY
hvvO0s3HOV/0FV0acP0cHq6bSUEHPyWwqub01DfnkoehqW81XceXEOvAtq9V1ZtVg5JDhZyFHucs
PbPPE1g7wIXEeN6upJyKWqkh89LMBh3A2Om5p+Up+2c5CXr0G1Z2mKPKvGOJsFZUuFil4pSFWCaT
NUaj/RTOKbNHrbHtOaM0JceAgrBV5Wn6pKcsOUnTo09og0Km76hnV8VgRlcLAOTdkJaEzmQIi9s2
yTQ7IXNAddGDyOQrC/OBUlqKNvJs9LLjMWmfm4CikR1VWvSqtBU+3IJQ12XqZjfM9ephqkWE1+ow
PSJNaO51WaCInmmF9GLVCgVFZUQIwcanvwNfCXaa4xtZfFM4MTbKcTzKJKM+lQqWLocDJYDW1Jx3
cd2TMZhV40sKJ6ZxIp4KheYmb7VgIt8vRoP2S8rzh44nztUiPatQtvTGNfZA6V2IJ0pzyaTeLXKc
H1LRSMjerab+MZ8R3OKSKFcap+y9ybl13daoVO0Zc8VTpcjJTT3ODbJrzs2+ynTAqQ5nrp1qUXQn
CmX4UhD7xa697VUoy1PkZpYi3VZiOwhUMofMb0IB50Oh1Kc0TplsZmzlz+qUYHqghBne1mZbbyd9
WdyhmPQfsiBSIEGQbBKeiw9qqVtlO9LROLSSLD8pajZdFQbSUBG/BhhwjfIv1ogAtQDC+OuwwRmI
ES3xer1J4F3I4ZXFRzy2xtJ+YnrD6qYAIGhmnIT4/UwayF0Y7vTKpDqtRML0RKmhOXZZWawjjoYu
oIHkoUOpfh8Oku6C9Jt9PQxznL1IHAGjU2FtvEyQz5jpcmiPMeAR/YgQnDQlW5AWobqRx05+SUZR
K2nzotdw8Sw3ok/C5kL8+CTd5SmNmJFxMvmioVTDM60rXVrLKEEqH1d/91Sa8xOOJ8R2Cn6v2iYT
kpK1dqbLp0WpD57I0TA5il2lhYfofERxgqSu3Zb44sUZgopKUBHllV8oSHtX/dKMq4VZnP1t1kvn
7rRlvehmKES+YI2o5Uuqa+eGm1oua0kcqKbPYCeOFWC0tVpEpl+KaMS2gdDhOUXfcgP/BO/ErFRs
ACwjHhZwyIXiWy2HvCEWGvoSlLo4YHQ9U3TPvooimGDnXZ6um/EsYDtzD/wmz3QKYJaa9g7zWu8O
+M/WVTsOb/GM0H/SOgQqtEIUiUFtqXgTYBpAk6eQXwtljdBPScY3pATwgmTqQWwokHlwGFcTKpjs
zVD3wiXEQRhEDayJJpFsWhfIznL2RMLQgJyE0LKs62pAxslRacvnQoA3zGd1u4h3tJikyguMINvo
6Di3MGvGnRJhSJwiZG6tOLEeyBwQGGFVGYkeAgzEpQFgtHeUWGOL+a+r7weolT8ylqO3SIktL5eV
/NRQUnxsOP560zzOTi81xaoQDWx0aVIJhTtnoXCbaFb1Medy7oWdRetnEJrSkY1GcYzFRNuIRrFR
sSAGNX0eofiRA6S4XwKDNqTW6TXbkgXFaaCh4U0jqfEic0BlE8gCQhP9qSUQkS6YKR1rKU3RASfa
qqXs77MeBVetMc/3VqkWXiAnyT2NW/Ouz7H00LOP89wfWq4fnfloofbeljcVUCuedOwyHyOHF19o
VaRTWCTfFy1dkAaZZeUYKNU4GUqTi4RxyFFjNmHiDMkgbEU6fm4zimyBaYJLBDvLJfy7EIOOKSN2
XIETK+XNGOS4DuRJEWKn4w/ODVJ87+5goCHaDFTD11Acs2slpnoEVClxOAlgCLAqNF+TELK77aEH
vfaLjGzFomcfF4YCMFAGCrLQgjixOM+P8aw1N0KNdx6jF4e3Qqrw81hKMq0gBFqSz7FoCUlnLbSI
kd1IBwqz57Y8HY69xrr3ADSga/yqb6NubZV6/iSO5nLeay7qeTZv5PIapYG5p2LdJQ9h1YFp7JSE
dhjxB/Q3KuNZLdslZ97BweTEcVmtFx27MMdQrOSjpjA5L2U/3SSoSA03ykV5cZVFbNq1VqBHQw4l
mTq6C7FTXXZW7V029wmZW2d6yqqrFyBl4MOMcKWLxUAifaZn+b1QK0PitHHYnBVGoBnfszGAu8e2
p0EDa4AgCm6HmUaU6MxzFXMwUIqcM/RsTbkKEoeS6/sQJ3X+2eUGGoVQBwu1mc+vvq3NWRTWlC+E
3EWfPlEZNc0GT0oHjaPZg6WV5Be81wapBYVRaNWNVYiRGjkqdYhhm6njaKxINLFyh95JTEuTZVZ3
ok4yEOzHo9GsgScUN+CFrJumkoa7bqwm2WuMGekQm9wpPwhd3o87CpHJdUEE4OMy6HPm0EIaY1/R
8zHwM5pt67JSq11cpJhMqKWF9MYAyWwnHk0nSmvzIe4a/DMqp8D3WA7mYKuUbNmfE/BGOj4PWYMU
Es7z64yotXa0Zmxfka4DhBt6zm07mnWBsRLjVCPsEuHtIUyl+HXCWnWrCLP62HGgoN2PeAdJuBbF
6rYHETEDJ+6BKAGKa8zbTAzH+jYJSvLPzzXcnMmoMq1dACnBI9ESr56JyWTyIMbhTUAs092Ukyj5
creIxxnEwqHtSg1dC5qNboUVjO5IRv3yHjlGwjKQhgH7kmj8rDTQ89Q8tNjJe63fJIGk9fY4QijD
Kh//6HXqnfYymONrr2rJLf748WRR9k/dWqP6xpdVK3eWSzJqJSUtbHqm1UMPVm01GJG+ywNAGJmp
aJ99hQmQ3IZxZJoWxNLPeb2j1ZmGvMqWrj1KyJQnb9LR/CSW3CZeFHBEc1Q5wZFrIWAvrFzxTUS8
2hZtDT/LbFSKbkV8YkWDn667bdJ1RG5EgXqldIXm9jWKdOg6bF55tBVYJlXOFGXVEy6DTirNt2jB
+WPjC59WDbCyvaYu82ZKETvQKwipXnJ0t8EQD6+1UY0wAtLOGje9NZN1yPHN15qkOCHkgiCEPofI
smQq9nWTjccsT+utHgTRsSiTACVQp9wbuSCl24Su0mroK1E4ml1trZTEgsQkaHeSWM4bNVC1QwA1
2dqm7Exg4Mzj2kimVr8q6sBqD3D+2MgAaEgMuXTreQKKRTfIILCDnvRQV8EVFqflMLc8mHRbS7+l
PQ7jDMUFDJl8i+FW5XxXII2PwOMcYtrrlcO6Ir3AAGdvHMRR/hEgskYTMTUvoUq0tHVG8ThFnRnP
nAMkjzYQ3GkUJyeqSTPSHykQQ0cSul7yQiWhpKkoUbof0UCuShkOnlhr7dOENV/cJCym7CX7yu0r
SVurY99U6OKzznRLIxXAyGS6h+/kMdOw0epS/ZjLlXSUQFYBXVnGVWEt2l0fi+17PpnNVaMDqOHZ
KG/VZVFuowimGcumSKmOKBojtmuKpVAT0oTPmSHM9KLebDSUv/k7MIZ5p7TT6GkSRx2bh0liVp0V
mfqaGMA6m8GLHJEhDoaD+tXc5kM90cUA6sjWz5yaO0uecp/tEKWGKh3bN2LrxP2snwk63TjfalKZ
6U5bsaINRjes2nSpNu2kWreLUOgncB3aLQd6Yd9UnbqT8FtQSOdGF1uxo7xbUwhKV7AeDBG0YprR
9DU4cE+FYcR7Ncuq17oBpa2i2OHIGU50kQAprXAMsvLPDZZbRcEEu8TduI7CLtiZRTC6JpPeu0ZK
yZ2pk9YZUuJeJUrQ0fXH3e1E+cCKPM74RpPEWssJCh2xCjKsKlFSPrdajbeAVikqQRTPK5oMPH2B
aFQzLVdxCNdmmdZ3RiOn9yIWchu7nQCpr8Js2OKSdzFcCpU9tEO8KVv8zEshtjfAHLW9KdUgHMNR
rp1+FJgpyZuXOdd2YnFMTKVDGqdRMgsWxO5RMkADIrIR9asadLspAUNYVIq1zYDG3DdU2enehkp0
Citd2k+9MT61tfhjXpT4SdKl6MboovSk61HthjJnPzHts7UpYwtXxqb1TbPUoRubQbWuaIisaKGx
b4UUd5636Gsi0QxfgghcmddxroarmWD/QP+Hnej8UCrp8CxKs/Y4tr3gC5OaHCgvYOeW+swzFASi
YWkOZ7B3JP5g4TXedQG7w8xIPVHUkDCiaP14jISGSCSBvIl+6RIPnIWEQ6ekqFGvgYan7DLhaCOQ
3GQyoKzZt0gISEBBxHDR35KklKt9wmIV4Zkatbo96iNGgMwGbZaPst0IhhYcxSgtqR9knWX0N0hB
YzVxgLbkNAk49jAd8jhbZo4iFaYZTxe6pfyKU9RC25ksmA57H6fnpT3SI0ozZgKZU8GJ9RUPtl3q
GUrQw0KVKBH8BRBKyO6XDHLfXNDk3QgI4cqPP0Nkv4iV0C4I1nOpK1iEFGVLmQoNY1MCiA9HU77/
88t/kTZNL/uvcNwGpa0+pLW6jSZm31jWN1Z7VApQMP0rT0znMugiqhDStZCIn5LV7zTiMjMl+hF1
1jck4C++o3oOIfglf4cjnWRkWSFtrTEBBYoH3G+z7rsIwq/yd9QLeLUihCnOKazeSWHdc/o5oJV0
82TeAh+4Cepll+v9O0fD62ye3HAyCwdtxPINvPor6vz5z3/5bmma6zGoUnkrCKniCFG3lfBS2OZ0
w68/38Mv8Njq+c9/eQuoIbkxzpW8ZZA/V3p3o4uDh3DF/vPLf3V3LsDCRgUzkWrctC1zUzkhYKg3
gEn6bzIJvoh/UC/GNxokXK5ISLYp9YKTql53i7HnvOyPOZiQaf6gXJO5hFOPqz9/nS+ulnIx4E0F
jlkntcM2aNPaQ72ieWwvXkRUb9/AmL+45crFcMZOJqVhHElbROM/WjRSEJFnQCBD+vptPscXN+Vn
kN0v91yof3KXG3mr9vpLrLerssz+OS6/cjFi5yDpZVSuMlQ9NDdJjCuHW2OX32XAf3UDLoarPop5
Iss4j8o8eOuD4Bby7tpgbv5mvH6B3VbOl+zXSyPlXZmmjbY95xepLe3WVP0x9/nDEotPUBaHb97n
q1twgRUPhYCmQpPK27DtT9TFHtkTf4MsP4+U37C8FfmvX6GRSkRhiVFti1k0e7ecepn0E9m4L3pj
8HXFlKkyWctnOxXD6Z97LC6echXAsqaWTbXVpfRz0CJ8DaK2EuX4m3nwq7ty8ZxPdd/Q4Y6JkQKr
EwyIcZECwfeg6e2BBvf+/C2+Ss2RL57us44taaWi2hLouDPzztWT1pFiRDBUDswuwTqWrKqAXWUR
b/os9fH54P5vpdc/f4AvBrd88ewrCnZ4mab3Fr0VBHKJMgk1DwEVyjeTyxfzpXyxmOFcMhNNPFNo
xPQECnsTV+EBXJM3liWFvohcPFIrVO3qz9/ni5EoX0wGeV3ByYm1ipcu2ehdcyldSjGbsWjXaS/d
1rn6zbTzVcaEfDEvoP1QG0sx+m2XDFdmcosc0FFKaaOMh8oSVoLiU5ChGfPPPb4/Q9N+mSZqpVtq
1vlhW7DfJXH6uTW6b7K0vhoEFzODPOJ4TGSx2eX0owW1206aeUXP/vnP9+Srl7+YHSACWPjXw36X
h6VxGnEPZq1RXKOa+fPrf7F+/cz6++XKWKmVYneNSaRWpm1VRRvULhwRLPTV3wQufrUlky9mA5w4
eZZqc7/TMYI6QSmlXsye2rNojgbwTLXc9HWTfntrBg7R8uNNZgmPelR5f/6K0hffUbqYJ5CbIL+T
o2EHQ1ff0wGhKsJpUAo2k9kF/sjhyockULoz0EYbLTTikgSff9qNe0wy16EOdwtf5TW20MdvPtP5
y/9m1v8ZXf7LdceeV8lEJA27Dlu5Nynj+6DIjHh9Oi7JtSRR2iI+xo6lCjyCkfyzl+JiRikTRJ4Y
pMiELt8TeEd3dT31bIyMNcqt1VTPd+K4mWr5AWZ95qIYYj+Qbcq0CwkhCNJzEfNHy3n2mw3hV1P4
z1v2y2WYgCwPgiX1O0Svkp8WWnhN/JBH/7V1gqKGC0CRcjMuA1akIX7qw9uq3VStfgcxUvjmEfji
EfsZavXLZ4Ar3k6CVALnmyngIRxvt8hvJN80cKv++XZ/9RYX2xQiWSq9nwJE/EuubbOmjdyWrgs8
zkb75lJ+9RYX85DViPTMdGHcaYNosSLNw1rWimQntcF3e92vZu2fT/gvVyonkgJpFuL9yihfcHsV
nmXOoAwVkRqcGb8hC6Nq5ZkLMZf1N2vgVw/vxV5FqTXq/SqXDhdd6bYGzWYp7psdsSYItMRu+Of2
LD+/8y/fzeC5QH6ljYwCiFsZOriHNM4/DAHQowi22FfmvvlmOHyxrosXE5JkqZVq6VxHPVvlQ+Po
oPoMk/2KeBNjPjbaFWFGfx55Xz1h4sUmpR2NWMW4OO8iY9NLLY655VZs0yNdrR/1uVGUyo0n9PKu
q43HSGnXccamrYnDb56un7ux38x04sWUA/9PnGpqs7shb34seoL5k2aUtKqSfod9Z90BcdXqdRsI
H0HzeWaiiDXJACGa8TTv7rJsehZz6YaC4gZR9iFsEpdac2fnM91HYrecsz5T4IGiUEigO1L8I4WU
b9I4vxry4nlY/jIsLIudMajJcbfI+JOR8xeCvgtFEUGxhZDNeBKr8pTIMZStXv345p6dF/ffXbLz
M/7Lm2bCILQ1xJpdIkSf7C4iJyuX0zDW/rxQldsMCrY+RBiKqZwDBlQXMvt3SW1frZbixVw1yGrU
0KiUYBFci9N7QUKUot7QHyUaoPQRUxHLXooz6iQgTOKDMWt+Wx76NLjOlc03F+D8cP/uAlxMZglg
tVpFI7mjeL43UXx0d7GlPJJ1sg7FFgxu4Aam/Jr0OMzp6X53s796Ls/345frDiS56kzUazuMO/XO
ylMIbQFyRz2EfBpD7scr/xxTt3RSQydlfE6vJljcWUJfcjGDnag3nrQQLBAYRbilu/kC2zQ/RFH7
zQ79i8lQvJgM21kc0wKsAmxbyBMdOBwbdtPGCkE3NN8cDr84BYgX27VCChMdtAsxXSUA2CoXHeyi
K2tUHuRwREwSb4NOv/7mRv9+pCvWxUxIHRLiBfzpXRkqqjta+WkGn78Iwk6Z0NmDkZYez02aKxPX
/vZM3jVJke0qUpK++QTnYf2/h5piXcyPbDsgoo084OWINAuzLL0o6UHNcfVnMuat4dUQmldhVuwo
IqiswyAXOlVJaY9J6c+f4ffDTrEuZkik5xStRXnckWzg4v15KJfSKw1xXQckNYnSjiuw1QLt889v
9/tBhOH0r6Mcq4ialeLS7UqpgZMLXHfOzRuw9A9T+/znt/j9ZgTa01/fIgosC6eR1u5gkn4oY7ql
23Av1fI3ex3pfGV+d9Mu5igLnQOWC0PaycUxl9I152Gn0THySoOLcNYJc9mDr5QG46qhuj8Hb62p
2COaZ32GQdo99t+dLL/6phczFbkxIIZQ4e2IE3D6sn2bRfFHF33zvH9xdlKsixlJIU5UQX087qwo
W/Wqv5TGjv8DiWgLxbKVJ3/mTxBd9eUGtMOf795Xj8TFLNPlwHM6Wu47QZ3Lo1wVwzrt4Ev8+dW/
uncX80tVapkBLmfYxcTiFWZyIwfyZujrdaUjXIu++Q5fPFPmxcTSY3wAmE5daFlIQteX5oA0FflA
XgvbEMzsulZRE6AmLZxFML/5atLv1y3FvJhMpBQ4Sm1xu0x4X2hZFsoY5ceQqwdVWG7MOvcrxGe2
3BQ6Z5zgtom1b+axL8aheTGHzOd8mbRR2f5rw42QCK9zrhCLl9l/vmlffrOLSUPsGsxxpSbt0p4+
JQytY2jGjRuN505SZexgcN6LnXmaRA15ZzAk20XmLPvNu5+fpt887+bFfNJM47n7XvY7yF7SKZBV
4PDn8J+0Sz9FkjlcWTKu9G6MnRiEiC0D8aEDiEh4RiZ2hMP0jzDpf3uf/j38KK/+6z3b//wPfv9e
oirEE9pd/PY/Vx/l8TX/aP/j/K/+56f++m/+867M+XX5I3/5F7zuP97Xfe1e//Ibr0CJM1/3H818
89H2Wffz1fmE55/8//3Lf/n4+Sp3c/Xx979hCiy686uFcVn87R9/tfnx979JGoP43359/X/85fk7
/v1vh9f31/Jfbv8PS9p/vdz//JuP17bjn0vKv+p4HYBkKJKiGjoDZPz477+hZ2nohiGKkqUpvA+p
JF3097/J8r8i6xIN0yKfwaKQzfTWlv0//koSdVMVJYUkJd1i5vvvz/aXu/P/7ta/FH1+VcZF1/Jp
fjtwRMu8WCjCdALxZdXDzhhUJJDHtFTuJ+UwIhSwxyv2dvIYPPaDP+66Yp9ayjfr38/i/f8asLzv
xbKAPgwnU1uyUZv9pSe78lYEqFWwCEYm5xvZOWld8xqglNZDnVPttDbKLdzOXr2puzWyTFLe4acs
HyLhkqA/PGuunFI/wX+xR9Vck2WwMtPnPnXSgt66upD69/bL/f3HNfz1msnmeSb+3Yfnrvy6DTas
fsiTkHpZGm8m8SPR3rL4RVI8FU0ahU1t8s9pB9InJ63hXdKRZrjLeCUmM+lKR2u+Gq0G2MyRTJU3
fpdjzEDFu8h7Sd4fOmFb57fYlFJrsBu8ycp2wPkE7hN0NW3Hl/ozVWeXTKtoU67bdXEoXhCxA+D1
Rbf2mxXBA57mVm7r9R6KTVewtT1qTzv0Qg/CriM4ePa94iTYbySv2C04Szva45aenQ4pYPCoWSpG
Gywad/J4nKJ1Um8CbAHVMcvucXvlHMWV+7ReiPrBrvRoodhIOVuaBcFaGmk5TjucxMo3Q0ymKGK3
Ly1RxNsUOUl8ArZf3wgoYds1Ap4O+09J7o3oB8Gxmy0X8iiWulq5TudTnbll4Bj6OmvueENkXgg2
XanVnSrwk2ar1vsxP6rdQ11s03mtaGupIhZwLanrabiq+5MZbqV6JQ4bZfihl2BQIcEOQEX9lF8z
SRfzTUTaIgSCEk/zGvhF9Ra5/X2rrLT0JloO2iHTfNVGIJlZrnZDXAeRoBUpiU73IKgHvSXSZXbV
5mQ1JCv79PAiV6rPiiSCEJ5HnVCK0R5e1XfxnTWBdgvqSFs3J7tNBBuxOq/GgJFuJgMuGHRKwpbe
y+BkvqlR9lysWi5sq2+EaT3exk9YKX1SiR5HHasnvsVgNbd3bV47i1TY6YjDAMVlym0XSA9ypXLH
8unMMSZqGyRCsyK9lOsEv4QGDEYK3VZQn0IwNXYF2UoPC/9jeXLiA2vTNvH80GNkV1IYr9vOemgH
v/Zlf/DajeKRNHuPbGir+Zav+aJnoWgC8r9Ksah9t56dV83fPWEXO6wJ/lXUQfnZCbfZVbCtt9I6
OilH7YD04zgdi21xkK7y7461593H797tYscFnlI5ZzT1u2LfP9TH5mq6LV+i23AFtO7YHPPn+bbw
moN5LP/JdzQudl/yfC6ZwIfcSSdxG2z1Bwq5q+iUHvS9eaIAehT3BD4+mkfl7s+TliT+3Nn95lsa
F3uvIRt7yDNavwN6UjtEPaBFbltberSO8Xba6Nvsjq1BBCr9Yd5KG8623uKnax6BbeNjXN9KPgis
Tbst9ta74g/75qo7VX68K67i2NEyP2vXUXDoAPtJNrbuBRayW0u2Ovq4zEPZCwE4nPvnID0do4M7
7kWyGwXkUdjywars/k0iFvo6ntyMjGayHdChgQfx4FUgx8J36uyPpX9N9W9K/X7eaHCCn6o9ycki
z9y+G67FxhFrv+pWmr6W2i2NmnEXtPsMjhelsNqeP+fCFfjaDzgM5s8px6dlgxrRP3VkyWjCV/m1
eICUgjnNfK1vEIPt7tqVgseIOhKAB1S7h25NwD3mi/4JH9h8NQt2QC4NSYzkkmzDDW+A48KWbMvD
0WC6lYbd2BXIc2MqAWjYrXsCeeQVYs2+/rDOWKjq03pK2/eseu4oIhSfobhpjLWZrKd3+QBi5xk/
mpa4aBeTVa5jEl/3OFs+xLfkoGziTyodxHc07+Hb8jyC/07g39n523QlXj/ENZPWbkpfBuA2uYsJ
QdDX/AfOkiawA9JI9fN/VKjcuCyfBjXC9/g4e/E6XNcPSn1tqed1RHG4SbiPdvMOIfD4CLPtRrzO
NtGd8tR7pNb4EY9kdoAY7DQ8RJ37o3FILPRTNzxZV1x9aWR69C2OnrWD74ispoq5l8LVRnEzP10V
a+3QeIutOrgDr894Ecf0MIl66RH8q+hU+8GffOskfkZXO9jJduPELjfKJgXMxhm6yZ5qzzr1D3rG
4LMlN1FsmGYHFr2N4QU+VOotX7HakIDoYDAF+crKDQjncT5Jx/CFyMrOug4V5uSHlucgvMObzNAs
bVHH9v8mfli7+qZ6bjD/ODW/Uo/cxmZxUe5jRVQ9hqfmNUAYnPCTZCRAWffZThcE3xw2Js7oO2yD
TnSSoPqW9xpc7QXz0kovkELaVG/nWzPzKShemeRRFTea6Ss34ka4bl6To3ZdP0nX88ncCx4ztEeW
rVc7qTO7wAXcxb4DEbQub4Qnw9f254spODjsty/dxuKnE792MOf6QJUPsDnsZ8nR/f5O94GDeRjU
/efJeZ880wex/SNpWbq61/gqO6JFeaL2jvOHE4t+lW5rDi68mmpL22XLmuVSWkZU8poCXCHMEY39
2ePhtAQMvkmdXbgiMGZb1XcgeOxqJpZF4fF01IXtBXWGG8bdxBocE9TBbs62bMsv/GHH06b+QM1b
PomWbRQ7UyfGkyxrCacUkEHdb2+rgx7gPFrhZc1dMtKw59rLKt/nkVdFWFL3miccw+uYStGL4Xf7
AV1/D77cHT9H7LHWZmbgywcBwa7ii5ODIWLCNm16GrDTF6jSa3Wr+Am7JX0jPUqPylr1ug1ZcOYq
azeS3x+XDeyco77NH4TdcjVeD+80J6cGzoZDA4Ynsp3tiJFck8JnJ7QSXRgd+DqoxCMdgJ9tuhBm
Y9HBvRcPbmztzZSEGnvsXfI3Ncwk7W7prkgdWERkGniSNOB0rrxcBfNxIqJuNUneOG2rx+I23YW7
bt+m27J6kKXnyniz0hddeDSewiV9bsUz+BLdN7lUyBbau3D+FBJiELzkPrvOJsgARfZmFKVHD7PE
1YkUmc+xTg7ECbNBpVWlmx75jBncu8yOfghPw91wZT0OWUXiYl2/IAHfY4bUyfQCP57zZbjx0JY+
8g/z2biRr8Sr+ZRjFUZp2oGmfe9ew+fuZrgOn+rxKhu7lYhDTp5qZ4KsTTpAKXs9+tesc4L4JcxW
GDRtqlQ9lhOcb/G92myidJMVbswWCm6RgDf91vzofqgEbwwYph2gNv0R2MOzfssmp5+fVIFcafJx
2kneSE0M1IIhYdjzaxyfhmEVDhsA/BlQh5vyR0I0WrHWE7u6NR/E4Q0f2CxthCcMnE/qtciIgwhQ
l5Axsq1uOtab3LuKgSsSvgqXMHdAelTDw9L7QeHHlS3Ba5zYfVYBLrVpX7EVDvXwYLU/FMs5Y28q
l1DOvHVqZROREDd4Jf7k7lF1jYM2ugvJrEzbTLJnGsxKt25yyS+CndJd1ZJfKacePQguth27Z0A8
+l5dp6f6NvAD6BQPGqzwxs1qPCBOMTvV7MKl7Sq2et482lXinDO/Qk8ddmLqg98YVW8a7healqvY
EZ9Z3fhqhFq61nXwHv5f5s6rOW5k3bJ/aHAi4RLAa/kiWbQiReoFIcrAJ0zC//pZqLox3WLPNOO8
TcS9Ot1qGhSQyPzM/vb6GeuV2/BjK3U/gRrDQjXudngBGNOxd3ZYMypvQ5Q5REx+rR1zRSMGd5ji
12Ksp/eu+TgHD24Ltn7NPsczTX/30yq7t27ah4m1Vx3i5rsNpTm8KZx3xgdDEkAXjOcVuZ3ZPCeN
Ym69xSqeits6HxmU3aTY6pYbKi92ej3m75jVrqS1GIMUK8WYUfZSIMaW488k/MKx6RHAYGx8N72w
Nz54YGx466mmd7dud5s9ONvkMfvu3lWvdvktf2XKqfyaPJV39nPIAIbZvlAUK4/42D+a3+7Zk7bt
unpONkxsVDWZFkgtHLlFeVDZFk6xGwHCW00axAEmXe0a7BpY1c1kfsWl4DoyTdCk/VocJ069Pdb1
9w2+XtNheo/KB4vJGFzBs3VMejKoL91TzE/D3fereRJf6nusTap5PU9bso4xXpNcjg/4U01sEysW
XQ0ANj/OybpZdzsWZPaj3Lo3KVSEr94Xf6fvc2Zx9iV9ItIEPCSf2m+Y7sL0Y5oiqK4hAzSMUjlr
TKy8YtttgGalB6Br7xQJ82fMxUH5PaES/mVgZILryCryYdWu+IfyPfmd3oxveB8BrZDP8U32Nbwt
1cpgKtrFpQ4A/Gr+WX9d2pPReqqWwMayDrWH9whOcfQqV81OPPKYfbG2xPp/JZNfpyB3KYkChYcm
iUNnh+ehnz4Yr8ClnmMfr4BV9gvcVtAx2nHLbJZBuTu8akiXtH6xxo1LlLNDH7SOe7U16o0Qw54R
qpVjvJn1d+wCtxhlnnJcFxdjVfN1YG54LH+fw+//qix2Sn40pS5/tx+LXn9UyW6/94n6XX78mv8f
C2NLDfT/XRg7qp+l+qWT738Uxpbv+Z/CmGP+h7IX3nq+70KOWdRHl8JY4P7HEg4OfLbnCMt2Fu3w
/xTG3P9IX9AN8wPHMx2bCeH/UxgzTPGfgNomRSXTCnBQcOR/UxkDyvZHVigl1lkmjQVGzahX+5b7
oXJc2KZQbp3Kk4Odt9bB2giazmCMqGkNph/wRFqVECeqla6cBNuGpLOhL9SDRRmlcKTeMkJnyCsr
7Nl5kxatMnUOP4KB5iwz3FJLe14bfkQc2DqOmHdR7IQMr2lEMJmlo3dsFspgNWjt6lVWMrC5wtOX
ibajbw9VquctzkSG8Y2Cvqjevd72m63nMo6/GpJ4JJGZlrmvEa5x/JQD7mvXkG/tgt/sJ0yNLp9/
PiQm2Jkvy+cQK0NmrbaITAxA4xH9xJewt1PznSF1Vc6nvsUZ/DoaS6zh4iHXTDwHmZD7YjDVQxek
VZhuUdBafI3LNDzoPwzX8eBVQ48vucX8mCxXWIUpCeylKmR2Mgt+15NrQ2SFF8uU9kbUYvmWLJET
pph4iAjOHUxE5R7zL8cizYFq/MBl8jfAjlIHYFFN9cnJGEs6NRbf/jrQqvav4X1FzhOGjcFbp42Q
eqCs+qRZWQFeGKvQ6zAXBx+dDd0v1GtTecIdm+HYtV0x0HLEUopwlFIk7GfBzAcHZYYlAEI36dTv
cd2WHA0TNgCncMhNvE+TOWRzb9zoa+3kmXEfC40Quo0HW+8WGiJO7YIJ/18NVlc4BPMv1zVGvem1
9KJpONL24a4WBTYMd8Y8p+kvfCeEc8IuTun9AFty3GdIeuVbTYvIeBpCrDbflUu/4c5NcxXsh5In
eY2IP8ICAVugAluZbGD6l3nzlziCNXDEV5Gx8jKrDMC4GGLCBErKxFWvttkh4MC7qHJvsbeZul/g
PHnWKhIy+2kzpGzjVes46Xfuczw/6Fi25werBRXNHE8U56Xz9eJ/4tVFjh2Hg1sdNBw1sdCyzEkW
AJkUKEKKFJPAOyuXQXxQFsjaVTgFXgDsqsUmyo3DmQWK+yUrJvcz7jgO7xpumcXk4n3EmF+MIUWp
4o2b8y6s2tEL7iYd9eo6i7B9X5m4gd0kwmLGSfQOeR6Q0jw4dLDkOZCxCeSF8lOjPcrajbpjPBl8
2t5P+X09T7t9rHxk3yulm97cGBSHvhZhVnZ75fTBzqwgRZ1EOZRMHo64oB2w8uzNmyGLC2dvYiGt
l3Fd/kySqphfUle1qO5FVN1CPXKz0+WiMXJk+XbSxlrNi0f+OUcIJF78zoo9Yu1sgrxdGdVDaAqe
gpDzaGzGcEwYvpctlVnVi7n7ZZ5XZIT9kbrGRiCs38omS8eHSeWAzbBAy4yDYiZGXsl0Ggwy3Tj5
yVAsbh8MIzvpI6wLLNkw3Mcyy15JNSn3OoIeMD7wqyz3ONUY0G0bYTCqE1c2BCQQFJARYHKOm7ZF
5cFVMSu+9xn1ENs0G0pJXp4aSKNLmaTzy+WTZqNTjA+dk9n1e2VHy/qXZiuuECvBP4lSLb5hdr/U
wQ13GPYgYblV8AX57Jgi82RSELYJMAkntPdYZnHD/MlpxevY9vq5iQLINq6QQOFDrPmvvSQHz+2V
ip3Ix7quOyZRZ2cnMOfleMWoYht8KaNGxVvPwtPsWEc2FSSgXBB2GXfLtq0LS3uRmnrcHT1FFLK6
LGDmNmHkVO7njg15Z4SzyRuI8Lw7orapQl78PtuH0H8xY+mMubtPhu7nDG8sfkzqMp2vul4wgNr0
Vq0PgZt6K3zfantP546I3Mp5IU9mMBv144RLRozpgR2bez3BPed3Wub3KEGCQxkDpO34kKd8qqNi
6LmlVFywjzoDhHikRwXXfaUSOy2vAOPGTLFZQ0k4p1QE3BsoyGSyEZtTbcQvY+qOFGviWNGy8MKU
PLU3POWTVjtdFN1jet71N64Pjw9TN9wt+cU2rLFrlRZaFYAjqNhSz8gM9ybCAVPuMZTj+fSGHBsc
+i133BaGhySrSSY0kswn2uwC+A7wJ0gvxn0BcE9Wvdc6MvEfwogZR/0YN9sCKARRWluRS52/vJ4G
R+MLs7xfUzOxOswhzPMnfHRaKNbnvwecjPeeF5oJNZdpzIMHhSQmogzotvNzSkJNiwQxU3cL0T0T
D3SQsCvMbIhoYIkSfh47SDti4Uhlfoz6TRUkvKWRT6/M2GAM3fsPAb7E3RvNRK+4w6CE/4xZRFHe
mXiE+hRacNgMD5gN+SApwUjxfC4vf59VPUdfef6J9VyxMC//rNuqN54mTnWO1Mwm+8FVDOucpJRZ
dWMyZxafLtsVALVltwj8bH65vCZRH3IEj1K7w7SbQJCxZMcsxTFm0cMvpi5l1A/FZ4NqH9rdnu9L
+ExERQKTB+G65ofSeesBmOZ1dPfl5EXydTICRv1XTW0aDdE7nqng4uvqDeI0Dgu+4xbtCfvIsNli
kCaMqxnHqXJY/S2+/L805j40M7koIjU6rUvcSFvVcT80F5uSEAIT5HSf+Dbv8RQ1cbWrBmWf3ADn
irVgu9bV2u7y0PPWNRFQ/S5nl72hDs2wPXaRzTt1uaWz7xCh/NcXSMTrmTY/OSDA9D6ElK2Bf69p
Zsm+yYK4/dFhFtr8rONh2UOKII/2UcNqXtvY/4r70O699BAi91M3BXQDZ8+8uRqOGGPzBjRYZJWf
KNvOT+2vFsFyAy0XCCt3zjN9XHg+3ECzB6SajlG2Bxrt6C+tp2ZN2FBivsem7lbByg+kpb/AG3ET
E8A4Vg8PtQzEdO25o4cHzyc37M8Y/HxBHv1Xz3Fdz0f6+0HfkBbEkR51m/3l6MdhlNcpLXw2AmbW
OSZ8F04CB3PRRj9CNQ3Fqp6ZaflN2qFxaiZ2ZIf55KL+bP+el5kH9ScIbIeBf+fjU2SSzrBISrN9
ieO+dYsTczwc26HLy7ua8XoMBYVdR98ve0PNl8i9VTLLfmRqvvj8cv5s4fMiOg4QKIdYj1EEi38n
j/mbODMvGqJ2QqkrFChjCFht1H1wD1ykemASvaWJnEaDdxVV5ffYwmNknTMGzORnWw3u+9BXRmCt
F7/OZE/ITFT/73fL+uflEe3TjSInE7TTPr6UQ2vmQ+YDx7aLxN4WPkMS1/5gYRrjGVo36LRCXsDW
wglspW1G4xvCPkoCUrbldmpCFwNlJwqsmyKpq/GYmW0YH7XyzAXj04U2hvBNOKhToKqCH5qHmvuN
z8k838zWgrvCHyH3vkxZ2H02TG2dB83+emEkygzXsaW7GPn5bIIfBesKozewIl5+DRYxscGlDlX2
nEcYqT06YJDmK9huMqI/iwnojsSAAzKOc2G7uBdlzksimsbeRAgdky32Bj05mFnSDMvsvs0beg2S
+LnnoPV6OmElVLgqDVxqn4MZn+Yp7KjhNU7bvVcWQ+2vRtoWVNc6+utFUOXJFWfo/OSUxHJp7/2s
SqeBAgDfzw6K7YTJKe5b2eOYzK9uz+HbEm+uCQJwK5zhQrTurVmWX0G5cEbj5xC6mNFkWFcWyT3x
xHr0MosqWu6v/Lq9zWvjoavIkLIJK1zcHdp2ctdFFKCVTv2TDdZpWwQWJBWJF/UcTtmV6Qa7Ye5G
n9wZ+cohFaYecUwTjyE6YTAgncMq7fUaA7ZwrbDVzhkA7R96XP7noj8i+P0mq+FFl8W4AqLJgEVk
PppOf4JL6q1ca0YMKKnnaoCbdKpbZxWbmM+6JmYbQC7cRG4GjKHu81D17Q+BjCu9jWUM+eySuAHd
89unoqI1rLKdxGf+oMb8BPTr3lPOIbJxo1cYUUCao5Vg1Puqmt67JruW2OuuksD/lY7Bd63wBK41
bjRug/k2Y90Oc1YBxWC706t4AlLBr6Nc3LfPoh6WLigOWXZ2H/fNkzHTkonLn/bk01atPRoCuf2l
iXssqilDyCG+Dmys0If63sBf5Erm3ZVljno99umP2K4ZXWow8kzVzsYDdGXp+pad/DaBE4hlkHcf
jRMtA/k0zolmeqXH2CUCrkZKbr9knf7lo1GdpUMjACvXrZW7L36gf2P4obdz3P2MoubZwtxk3dl4
f4zj8NsK5wfpTTyQ3H+w8TzOumAb52X4VCWkxcb06rXKW1VV18NlmK9AN1obLPHwKGYjSvI9/iE5
7WAiCRoQ+tYMQdyn3rV2xU/O1f6GTAzPmxTmed7S5utmXIfSEwg8/LNxaKXRao/Ajl1/rz3ve+qY
v+a8eqgz+8nNwtdp4C7Bvguxik9MbztYiv5i4a6FQQCzHjALiTeI7JN3jFCY+x09SA6rDi9Rva8Z
ZSe/cSSpbZgnbXhT1iBXr8bSnby7vAnp6YZYSN0ALdbq1jKJfjc4zpoH2yZg3Rro5n9WrWUsDqcu
du0kumrAdsxu229eWqSnIsI/AyV3C0Xxk234z5PUlxh1O/yf41FKEh6H/J+nRBg5bBRJY+yrKe/V
lxKQmP3kZDjqvUgxsQMbU02WVhAd0+FE0phtZc0oFjw3uGXjtoUdmJ3mnErBAy6STXxd9UGQ0wls
iMSLxgqhM2aR0zOPNvpiC78ta77EmUf+1oTm/Jlow7L+KM9xCgu2YzzGCAw8k3Dlw7HHG2tWXduO
uyzpPeeQoqOTV2jVm+GknGqKD7WIbIk33znsDAScgPd5lmG0N4aEsvMwdH24K7PZddZajrH3aDiq
e9UTB+PKAVcdHqSTOu3eiBSfvJ/HJn3G5MWkPxRUcrgF+zb5x08e059SlOVTecKm8uYwvmqh8PsQ
8IgmaVqMXIZdrWYeBC5//rApmjAVEJ/ztH4bYoOAJ5mSMX7s0zz11m5UmeH3NJ+x01/1WW5g3GpJ
M5BAzhITCYXEyey69QYylfhcQfE8bf+aglzgAen1fl/fTElDsuOnMSFVXAkVPPZDZtYHc55RCANg
M6OvldalviOJ7Ye96xgEYv/+2f8ZfZrkEpbPqME5lPnowtLOfmmavYFxq6Oo8GSZCLwraB9iODhu
S4MAD3wc30IPdNvB9DIT5brurQJmC3gY/5M35h9PQvq+g3E4pWYmmYLgQ4bjdYA6oqqxqDVASnix
bVvZKyN3cKaGWcF1xHmbxsesALiIBZ/E2e3f78efF+BLshnSGX6/xXogYVgCq7/FdRI8jGXnsbpy
TLUkV27QLZ87baBwJJadFGs7ztV01zY4+z4mFAM/y1c+vGPLJVCB94QLOZB3DULMn5eAB6doQF6p
Y5c2nv8sjEm1lDPnaXye5gGWc66LoH9UTtZzgTWtMBI8jmfnEM+Vaf1Mksh+0WnqITJCIedDIIkG
p1qnAw5H5TVucwg+6iCZxT5jI9EnnU8eUEPH42fX51JRXdkxbbJ/v7VnB4K/4rYlZrYkUSkiW/ZD
/v/DB7MHdKhjEdLtT3sUHdoZ2uJ98iY/hksABXcfpGkYX6cybZIHYrhzkcDnxbPPxehL4buaK/IQ
hvis+aZyyvY+FVgUP8aGraPrsp1i+0vkzxK/qrEsOgz15dTtSKZ0hdMulljPZZHO/WvvwVndEDoa
0Q1FF4+GlDdEtN96JNv7f//gy/bx4XNTTfURHHv0SryPEzW85uyngXCuginlwXmtxaKZrSIYnh1r
ZIf891/3p4xvWT8+P82mIQPLPXD/ER5T0pL2uNTYSGEofyZt7zFDPDTySjfM5D6HfdBan2WxSxb9
9w/p+6bAzhjbSNMJ8Oz9sIfiVBfjQxiOx04Zlvt9MNywesOvnvMBEXas0D6V4JG7UpJgxLOgK9ri
4F8MenCPfYxv8Upzf/YxxZhiLzqr39SqtJmEsu3cORlAzT87npfD6s9LJsG1yCgXqTjOJR8OM4+5
6lyVWUTFbqIWFKiO4mUqA8ATvheLeEcviiZs3rIf4RwZ3ye0M/Rnb8V5hPHPyyCx9QKLKzBNIoYP
dy7zFibFaIqjm050KJjvC4INlq2tPpYT43WPTZlT7dFKiclE30A14Go8v6wVNTjnoO1cW3fpPM64
wcYaNMOpSnoWV9j6y2GbCP40knDGTk0RWvFDQH2wl5ZK1cnJVX4cEPIvX5uaIGm2Y4DT0rsSnax3
9AO9gG5MyG7SmR1l5Kap2BFxJ+c3qCySAjMT+s2dHzCVhhFrW93bgSGtJ7Z6z9insZWVP+pSDffc
hM5CUiMWaMb5OqNq5LdGfhuNzyaVv3Cn7WKMnijUIg7C0kR8HR1m1VcddS1UtlbidM/MxRt6e/kI
Eaw9vhUPxvS3AM24lMMk6M0rm8BsIEAWWYi5Z6Td+8YZjfx7PjCvvU67WMcnQ6cYsJyPt8gl63us
ZMxs5dhLBxYVvad9lTTaQWZRFKA2RQYi9qTJKRAI5qBKsagjf4QOLF3uyyXkscqsse6qjpLcNu3D
mU0Nf3CTXkg4IjfzYquhb4XP0V0jgTs+R1EyUywempJC9CVcMEcjcF+jeAmADKYFMIlzWDc3QS/x
1i2V0U9UkhN74sMmbsL3XQ6pSQ+sBkNhgLkdZJHJV955JKG2JXndUy+KmFV0fH52oEDl7TAy5CL9
MEOdA2aUr/G7iGJhK1ys7ygNi3wdYmwY7tQw8Ro3BmH03eV7Lb9ksseGop6RZVqsPwqWPL6cySxA
OOdHaUuTMwmeBEsNphTLJfDnsHllVt4Su8Jsaym2dgjP9ZgBPagO5fmuFdAHw53pJ1X6GzOMyIBg
MsfWFjF6kf5uo0qkrE0+/aZzAr6yrqOo1GvsR8e82gvSiEcBYzTZek4cJac4gsdFjmqlwX4OCsfb
JySe2bVOfNVdUXLt9JNZeGL64o8YOL4NoJ0x1Vc5yWRRO/B/RBraT2GOLcMR5IZzVLoOHjBtd+WI
cfbyoKORovjO8Cm6H+yQ9QeeQpm9vmkaT9cnO/Ua+wX4T+Yhf0kgyZ/igKrLMWuJ5mnMVNh6/5Z1
Erqvyhyt4ZhhuatOsZBMp6w8Sh18EehNeZXUXe/dRXESMlWgbHjoQDMCXGSUm1sHVgCquLD2unpP
o81gbiFRIOQM/MizbTOOSXMoOhp3T2Bsub2QpLl6aTCWjwIwzuhuujmJ5wHizvIwWWohfQot2DmY
POeJz1wTUhE3qCu0ar4FbnkL+UGxedOra78qv+FVsB0/bdNPQsNzJPphn6QkaZmU7ijk4j/yZ1wU
BS5Y98Gxj3OeBu8+sHWq3qnXwlVqvTVVF/I3W/b8ibNlLY6Ks/w1tRX8V4yxewRikcBplx50srT6
qLiUEcvrWeECN25GrGxRQNK5AxRl896gdGvxGDG0maH7Jz7J93iqT/0dZOy83tAPmjs4T2bwAx5N
6+1tKoIxBNqoSuDDjjiSrsqhxfspr+EwbEA8MUki8CgOkZfl1FaIYEZgRL1baHEbx4lETxnWfvaY
q0WeF7Gc1bGqwDbd5KM1IkWeQsYhlrh1FTURYmNS9d5c0ySTtzl4M/lJ3PKPIz0wXcsHsC5dpCH/
iNeKiFIX5497LEdjfEvEnA3rIDKp6FQhAJO9yU4T4rk5tvr7v4cwH09maJLgCj1f2qakvSCXNPTv
UXjowmaSwbhAX1lhNAt6S2+w5GFSRtvmLVal1EI4xOzpkJB2qUcahl1nfbLkPiRH1OSpNPsuohaL
SIp8d7lDf7sOKpyS6aN5gudY81qQElr2XumwSR470kkT+AYd1pMn457KSAq557qXeXKsPHaX5JOr
OftC/f0FcIWwqWt7nmnZtID8D3elq4hri6h2d0OhoOiE3mhsa7cq7ixo6MgVGVYHF9nBqLqzHZD1
48qKCXxpAwZjPl+3bkQfKxRYsBwv0TVkSd5Wb6zoZsE2XVq/erZvO1lN3QmIBhwZgJmdesLfxoYm
AODMnZipqurqnV6wqj4JIt1/ZF/BMpJnAWZDiEQK9iFD8K0ZE2GERsfL28yWX1uregp/YIrUA6tD
RvFeZ3nCEJRBagRUJ3oMbfQnq9TsgZtE2OJpGuaVsUc9NJjrsi8JJMvlL9okLp37Eo5nt21VgBoe
zLLEvxdc9Qq2cwlScIxtNKUMqyZX2vEwTQZ+jA/zuhj6oTwxhBYPj6nhwIctPRvOcy/gCbIltk9R
31N/KdyOtrhHp4akyuke+rAOvreZFsnR6rGmGBuhbByHSQBw6GBLQb5ZNsU6FUPYYkPdFF+ghVJn
JGGY8T3BO3BAb+jWJxzmfXVFIyFE6InQ4+jMEultOI9ht6Gw5ZQke1n/7udBd/Saqvn272+k+WF4
kLSCZkJgSjaCJeYj0v/zXaBuExlRm8dXadITYooYMBre5p2I70E5T7R7x8gCdKTo728d6bX1LTe8
LQ40hfJxPTm1fVfhacMNjk101mky1i2EN0ygGKsqQvdgBZVrboIQOC8UjPnOWY7bq5S9Lt27RYPG
RtU4M31FYRXc9m4ZGquBkBjYEXE1qesQwJ2LGrP56vZKIv2WPNtsn+Pt/DxpDq4rSwVddYMj9TOU
megNF31dQ9bh7fhKpYr1ggDCG25aGU/XwBc4SoI5ZoslBtPttoEV1B+wzB6HFSqk9AlOXhAAbq8b
f2O5go8TC7QJezfmAtO2AYOCrVjbYTIfcIHoGCxF8RNdw7p2BCDMKuF4gDMy7CI79GyU4I6W7gvq
tDm8pYuUc76nvNdH8Cs9xU1fYBHbdXAMdlHJ6gmzBDoW86OGed3gndXthlrUDCDDM/SOZRK04DzK
Mt3kBtgYKAAxr0pn1C0G9BY+bjhT9/C00OhQD8/rfkL0A6b6h28V6S3Iuim/b4J8huIr8mCmqJV3
R5mE+YOJdf0ioW4cQtG58OlR5qb3M5MNoYoCET8cDP52RvjZIm0xM58tRuKBj1anmv1kG4gUMRLF
Ya85FvaYRyfqOqCkVS3n+kbabkPnZhEbRZIc7W6SuYsaFktlpE3W3OO6HlS/bQsC+BZmS6+PbZMa
B4J22d5pD3m38jo5wOIOQeg4hsIPXjKUdW9AhunXSQ9uB0MfWGa7sFXdcAgnTsJTOSbGxiYQLChN
19Nzi9qdvcXqpumTtO/jTkdeTr4nPRqpglbiR50jGAWRpB7pbY7+hsrN+XwZqyFc5mw737iTIPuc
Qz4rYGslSqLuE7PDs5nJ30+TAB0npS7XIaZyqUwuV/i3s61mJrpF7FJfAzUqfnI0pONTYiHv21B/
rF8vEbDv17Ley3MPTQ3tDBGX3g3IubOiZBAGqnM/BPJ2FKPf09lBdpVti3M70Ly0X2PEay/KL0kp
eV5Gdj1WlXDWsaLNeGwTkChHBFd1/mzwvftmEtZ0i3qTAapUvM4VmFXmQEF/t8dwaNMWJlmoxrXf
UqXbNAB2jSfs0J1KryyT1niyvqghddWp4Nq3R3Zvy54iIBw82wwxfsSMTdnbLiW+ppiPSRjVPjOo
Uy470uMhHhAvJ3wIvQBOr6MpZRHGYchB2bYOizAJJxUAFKIifPLnyf5VwAMOtjawacRK+VyX2zRA
DIU1i8+PEWGG5uQiqRr4oPGmbCTncFnJJVKGQUqpHl2bekuDRrPFncVNtkiXBja9O6RP7qxm2JON
P3TXIOElw3tBH8+HUiTxV0bJm2DFciattSeRoU9P035653RomBccMSL52qFkeO27ECY7bWjeQVC2
sbGOPPhE1xJwjhFBik4FPYh27uLHy3VCjaAfMdsYWO9HXPPzbdVPejwkY1ojRISxGrhqY3Zj2d3J
ZrL09pMjZznt/1qhlOUJ9z3iLkEVi0P/Y1neQpvErqryfda1ql7z2lOziPUg7lSaaJ6iP/j6yu8G
VsJFp0SKbN0XbtCHj6y+z9sff0bEyxX5CEaJhCU5AX2CD9VhL+ziaejiej81AFi2QcraX2WOnh/q
SXRI4GsYXbTIkugmRy2HUOfyNNnK8r1TihJ8SOgWTOQVPtYvtKCMcE/IwkoosgE+sk6ThRUGreU4
qraiAJQKuOIVddx1BPxaHCpnlFAls9YzVpmAqr7X9OZBi+WN+u8eAO0ruj10BeiZUb4k5PjwcbuK
AkE/puGuoaeTPFY1MkUE2Wakn+FBufWux6JyeL4UAy6JfpbrpP2S6qqp72BGTuMnccg/quM0/LFo
dn0ppPAdtJh/blu9AZNhaiWzmVxMuKsMh6p1UcDs22KR1Txg56+8tZjH8Zek829ZzDkxb7wrEflZ
ryx5O/od6KwtTmL2ue/RuRA1eRq6eJcgJWFuJMOpuatzHcAJXaowJvzdhmEdFodEqhek6PI+WetL
8vrXWudWc7M9KfgBlkvS9dFVu20abRtClPtLFRLoe/WmzwF77VekGG1fVfoKqEdivZqdj0IBm1dk
zuO5E0hC6t+lflBNV1OMcmI/jSlgNByJP28YfczNuFJ6Ix4eJmi+XBK1Px9AE7MKQxov+6KcIXq2
sYGkGS5b6r8ZRFcxNE6pcY4ycQfaU2WBD20UvdAPYZCHgDWALlzrAt8pLo+2+l7nTM17WW6VO+x3
OeuRHSP0TruRHoGVuZ/Wx/+RRwVQkoSUlOKJaOlJf6j7psp2Jgfjn+soHnO0lbFFPHuRMkqI5dki
xjcTpu8qHtlehRXq8z6ozO7X4ER8AyCEplw50lU/BriqOJWeH4LqHY6KrDXR4Papuaj6LwU9YWUs
IoeKib8NqkaE111SEusUccwWZdmaX//vy+lcC/lrOZ03KqQuCwwKbRIJ44fDPbWoBA1oqPcq6wtm
sALa28fC4snsuLljeYQmVTDhWyqaKbxoy6fK4Mrseio/DRNWXclEQ6XjZFMExD9bSqwjoHBrAEg1
1rKEFjQR0gVFGWRHVUgV7QxKHkQDGZvFPqpbj+IqQSZHbJXxkv4seZX6T1x8iVc+vDd+4NvLrsyO
jNqYcOrP1ajRq/SjSsJjWWpO29k0U7BBZZ6mN92YFfotyP0C/e7lRb7IvxuXbtrLiCiH/2APzaKK
hZxWnsbJEngSKJdTtI+shNdcpj69d+X5JN4rcq5xuu0Kb5H8GrmtOQYra+ZRzmdprOvpSh7zITId
ODcpp7w+CwYvhXOjkGhNL1Jq2C4ominfen7irOw+j/pfVeyYySPjFXb3VvZY0V4Blq/TrZg59FZ9
n/N4hI/U7brUA6ruKIwGXj1ZFLzkLvpZ1LA2oE4+rNsH+kirh/2NudHlart5npx7Ew1G/aNxYtGd
hIKlskIHthhsnvcYGWJ2Eq3cCVrdt4zifXnnALgscCoW5Lxh0zj+twzhBbH5TEtjf4lwLotogvnJ
1IXCiYOBE9WxrjrsQ5koOEccdc9SQK+4CAdjzy/1WxQg29r6jKB0vwy/NKovbiBbY1OwCHgr2tTE
YrOaY3s952HC9IuBfHMjh75LtxcB4hTmEfYqGhPYq0uH3ugpnOwXDCcKfo2T39G5qP8uL8BFanq5
agqHPPcyo/hT0g8ZCbQonMCLtirPaLdB3nJXLw/LdulhJOvqHLeRamuoQ53n5ut56q3xQC+mA593
kbFnMq30GwLxvMD0wCzIN1Zgu/m8WYKiZp8OQ0D6eJG8jKn0zPuEFMDfmZfT6KI2D+KIHQOhHvMM
Xt8HjFmjSTKSX3YVMs+i5slEc+jb+AVtcm/O1bgS7jAnGII2KTJl/ruZsaC6QaPhWco+wVm/WoA6
ml8yL+TOQ+qLHAYRoDGXd63jxcEd3MaAYs95BEQ2iK+vBANG5bbi8JJ7pnoy/dYlbrcI3lU+8D8M
x1S8BBC+ln+baHDJ/SVvmxrcha8viV91fvhLvZMv+p/NEnmdg0X9oP0jBFGaI9RJG5oC69mNW7Vr
SwKoDCajDkaGWY2MOUFK+SgvLpp9guIlCDVEjGCYeKAs3vyyTa0Hw1+WVXy5jwanIF+VlwwQv3Vd
ZfGs2woqGe6RUyyu4AKY7slvYqe4dnLPR8ctusnLTiPcn/mljEnhFt+YUPo9mbjFNH1DIQyebt3V
5hq2aBitC7yx611RpZa3NztoPYcxan2waIZX56fL8r+IPMDKe8vsTlIZ0U+rwCjpkRemzfccmJO3
cogWg61OgPg8DNTgYGOlNDqOpdnmZAYGzanyvYyg3u2NsulzsbKsruTMsZOZq53+N2XntRw3kqXh
J8oIuASQt+UNWfQUyRuELLz3ePr9UOjYmaYipN2LUSt6ZsgqmMyTv42L2ccDMG1VT4qYvsfY9OfA
T46/q+X1bMyizO8IENJfY02EzjcvKFn6+xTdAPk82Wza9i0x0HrVZ+RajGGRmecy5v2kzVRMJsCz
M3Zb8FL861zccDq0sDooXZoxJ34jM6iY9OWsle49ZOGERcZj+9DifKFAaCCoFTG/PW1p346inYNe
wNgt70LNYWJfJlnM+mDa7DWtw6lgRVmuZW9YDeZFVg3Fu30d9xetFCJtPj0cRFtinWWQvSz/fjGm
OZE+8drGAJv+U+22XXsIIlyDBU2kkg6xDJpyusfAh/EATIdGsBV0ZvGGqivSn9VVlrP8vNyp2ATw
UHjue2WOHTIsgXPiIcnpydwvVrsFUV1mgDTpONbMj0ozHAPkT6iQXaTAxyhCLLqOvcQo+JWGNr5D
puMqotRm8l44CvvNSu98/7ZEsruxw5CcB7LK4nGzuLMK2+wwzCRtRC9fYNkCWmj2QsxfdHpVLvXF
h4yxRz9pIZWUQFOV0dxgfOR+5EkV+7RfekSwxNXYfWGJcAlnWN7Zq/Zs+Ts6QhbDAOebsXMbKtle
uDelt0PuPIRbv+iVOC0LbdLE06+BIafYiBy+dRukIYGpaEpoXouzhCk1j2nZOdPfY7ir7sofJ9oY
A3QhzoPXXeQmrmbNNkUo1dlJMbdkkUTUGajkXN/pWOnyvmM1dlj8eQpIFsc95ucG8T1653VnWdTm
/JpeDSGdk3NBHQLjsYJZNLffAdTPGyRi7eboa1PE5KlnoBKnSGissrZL38/dyMVPz6aGWO+JigMW
lfK63GPc4kcsL3GT98LF7+g09mEsJvZNlbAyUqJYmoSYKIOTPfWlSdV5X4Svs0UvWmIDIydfotXS
utx6aNwg3SmVbO8XzxMF91Zya6PSoZRNXmex1A1troSkjlQ8FQXowT4qxFAWq2V5cyXhtMmKvuiG
bcub4Yrl4vQcIzkaOBofDqUwa0M/xhzI6LEluSoSCXf2z6Pmp/quGRdWs1GAU5kCTJKfD2QNEbGa
HuUJrBnDB8YjjwXCSuMUS7qlV6zvpseycIevbWh/MYbMnO2QBQxXcBdMKJRzd9jaR7eub5ZDpG8O
YGJ//pzOv/NDUR/xEHGaBbnWbCWtz2oPrcqRxdhmdVoMZUMTMx6UCXrgPSt+YZ8iXVYPJP8y8yKF
buEZkUVVe9y2+sFto6naLENBUrfzIoptq9qgc0j9nROridQhDqTBVlzNc1CtQb9vhJaMO38yGuOQ
c8KDi9caM9tzqqU2NKK8fo8Rjz7lPvc1UheQACreaIObxAECVCO3tZwiZmp+8nKn1RlZThlNoj+M
ZIiqLVbTon6J0sLjkS4TK1KbxM2IWSkorXqMfCbnU4qdgqQBvUZNmnRkCgYs6ohecBjmbrHNhYOH
obVBwF8X/84MQNc7a/GELmPtiL4Aq9R1FSkab15UUzny8Ya0ZS5YPFGZ7gpr0+oq7LeYL6ea7mm7
LPcG8e6ch6aMZ3QxZv1j+3FY5vfLQai8zhcukx92ICtjhuDszXMcWqoY1klKyPVfgljtz+cGBaBE
jCO+9vkgqD6fG9qyMtN0SOlTR1NCSITqkZMvY5eqBn6334IuHVpaYYK1VMCNt/iDiq/FFbaD8uSK
LMON2VCpOfuxrfLVQj7j7jQtE6tlE5wTpTFB9nJUeEE4ZUAoVaIkORKRHoLXgqvoqFEbiNRt9fFL
hPKzxxjiSG5UQXlc92S4Inz2yI4kwCEI2EpwLXOHIrpY422nl0W4xzztpzex1sQYXUIPQuNhUQhT
7MFXya7blzPgIH0A5jDNRzsNK9JFcBiuKSPXkjvBcf0JmFu9l3arNxuKr/vTSEzARVdZlv/SLa8g
24EJ7nvnisnfpuXEqxtcHdQ27sqRU54MSL4LvepGxu0INz+WWnrIe6nGD45P09ufX2hgwE9nP5Rm
mDZYejRHop76LJxqzLKop6pAzg4CXL8714PQcupZhLzxFVlr4mrKviM+Kvyd3iIqu4ty+kfv/BG9
4t6xcHocJUaPX6TG+hKXhPKmLaqVfLwPKY52IRuKAp19YST1lyRKB4kD1DbJZgrjXN0ozc6cbVQ4
tDkJ2r+7Vd1aOCkWR1suItlvo57vsUJLbHl3PNIm80irNP/GA+T318qJbSI2W7vOD92QZ+4quFrp
lsECPJuzFGKEqvjGzJuO1M7600FjVTVRxOdgVRa9v/TuySmyLlrCXgp4GOlsEMtruhx4wq7UQywc
aEifmwyrzmubBSbONmyWd06ej4hu40bFm9xFpLRayJred9xgnXph+oPHq1UreXUI41AbSAOSgsID
KrohrgSgjVWvqqq1t8thK2b8+srTFIGEA4sSF+DaVEx3RqSX3xC3s4mHWOw5iHjmFYfr+fvihF6g
CNrTy1+R2SfyYncDiUKeYIBJACUenMpqs/3iOtJljfyKD+YTBIfduh9WnA3mO4v918Ocr5ElKbqh
z9ZaWmGngabf6EaioQH1S4+GVmWAgbB3H8VUGdHeDSQ99ZbOCeHGu+rz//zgXlv4/gPOsBPpEref
bYMjS3ALNT/X/8W8BImeT2VhuSfNaJlfsyvwMl3nsIU58a5nmL5JiQj3JfHFayselPWRU+eefmsz
+a1ycaBRXD6jk6PHlV233uwwCbzxJkJ7662RwoXmZhi7+CYM6/gpovzaW8OHUtvc2/m89ma2cRew
WOhbN2WKX+uAU6u6TkOS5kuPu1E7Nb8lvTrnS11qx3IknvhSeI780GWiQLk7Xw9O0Id6CMtWTuov
6/SMU/37UjmOyW6NelbHY/rZQJHypTxCOMQJmlvIN+Hlfr2FpRtJwfF68iLtBvh3pL0DMVx/1S3+
+WZ9MpvNN2seHJDAKNvFofkbCVEVIxkKdXIuYWqG4+io8q323SCHbUEOdBf5CcC97prU2jacyol0
QCXfHRaNc7vscldWLHFIBdvXqTPkB7gNrq+dWLp3zsvC0DeNXsFtLuOdn0x6e2uMCNtWTdXG/oEH
2jJINJT9q1CGnuyTq2VkMfb/+Rv/dslnkZWBmFdpXHCcs5+eTq0DETFduqAyPRCb3LCSh6CDcNmH
GhVMbz6zs35w0tZECmdZkJR//v2fDMVccVZzFnNkN0rCkH6GZ3l50IiP1sCFsZDVOYGHQFFisiRT
6Ir21xEV69uiDUTC2Fiic6kDqe6KSQTxgzvbcE6YM9BFtoXO3//y8T7j33w8VPmIingYNFSNn/Bv
z6uEGZi6oKRyBnE7jzH7vKCe9GT7+VMjCv+Ici7qN7U9ondIpRZdFnNbIPWOuILJSk8pjP5wY0ps
awS+hRNDppZF06UiFEc7kdQO/L2MR3/+Aua/nbTz9Z3t47pLlrVhOr890cM4uL1AhHg2fZkkm9oQ
PmzeNSIlTTS931U0CZqX4nrmkro1NuwwVk+BqEtV8o/FrOQncQfwIBPvlMZ5Je//eXKvbL1Atiqe
FtQT/UwyPXtpg4suFG5T7VHpct1iiKf0LHJTnimfmqw1xc9hdEfUjpiJmPnSTqSA2KemHpxvf74E
/6bxuALsya6CYmDw0x3n85HFSEPUg/SWnyMjBdvXsoJMa92YFS2r5QRCD1hqPfjFoNd/OS/99vgw
eVrUXHDl+edvFGKLSbKcKkeQr5Fb/S/cYUlzx1KqsYCZPNj1uo4HXqrQD62M0GD+rPGtTqH8iwDg
Ktj5z9oKR0CeuTX7nWBDeKQ+b0NWyPJC3xudR545RI+9wMiH9EWX4SqZdaZnZl1F7mRZm82HVzPY
rz1zLJLLaPY28bWVMUZfy6pN3W2EphQJ6aJKD6oyfxU+fMG+naWSf3sB/00LQ5U56PGuijyIYf23
gpI0BY4T4Of7BbfL7IQ3JSw5Lx1dR5bhxz8Tkz2CWplozZzHxsrFtCMHvfQ3jt/EX//8PNmfJ1GE
QjjHJIo/a7Z5fNatVSUTYlAD7459xCyzqBa1vHH8e08UdvySJ2kUR6uuh4vcdrhrJN2t5MN6YRJt
W87/5gH5ToeAP3dFQlbsVY7fXdcv2ZVu97ho/ckrmKpsVfotsvfFETVkg89ZetHi+oMwrcN0tQl1
Ks0QMM2nGdQDbcL66Vx1/2qQ0JnWOPvOll+0DBJNG/LgVdxqAovSgf+NM5QIGWw/RXrcpCytpx5L
GAc/Y2zUmjAnzdss7C888Qg52uMIHV7k9f+w6Ja7urXje+nVnnlD7EkbPeZG5KIZixBVrLOiLgsM
jmDbq4WPFZ7Oh5BDh9Z8eRcDkQZYn1p/9ubJgMrzc9XmkXdT4EX16KTFXrpLVOD9dannIPFp/oDl
h+OENDBMTC3a56qHuhnGpm2Ff/QBp0hepCE87/SzM2hJ7K+t2SP+aLPt2xy0Vc8rsAjm+8jhM6mr
Z86PkClSsDebNHrD5KssrHmVIVi9Ez6CpF/FVHGFU0Ru32LOacUFKtd9sky9LI8o1cz3GHery++b
icR4Mrv4aJgCIgQFPEhJ7AEoPA1RVzUXADeuXH7dmFVnFVQ0A8pvCeWI283yWQJbzaL1HNHRN/7D
5Z6kwM0J482MhezWutTa5Ds8c/PHCl1ld48xwDbRmbSuhls3IDpoM0nFntD3mtk8LINZ7cx2R9j2
mS26PmTaFPBpHEeSWud4til+ccId5dbiz/CpzQvSq5aPE8f26L3YjT/fzDhF6uEpe76ii01heZjH
NuACAKHhq4gtegom3ypVjwFYk/kr5pwhfnTEQFSOljWEpGylTWjbr8VltRgcndJw+m018YV3tdYI
/U1rXSv7FQfzKWS5ZVNl8ZBXMk11tL0V/DTH74Yew0hwPbpOeP1zWg7ey2K+W05ZGaFEzNOlzttD
6faAzYYmHtuBbtHc6TbptDD50JpUK79V1hQBqPvhz8Inpv5eZ64iz1MTb0gDlTouL3ZpEa/7oqmA
mzVbcZuzTI2035lXwnh53xdDoAwKpBB1aGni1mtLzwhWzdVjsmzBvcB2se3Thj0/mHz9BzhBl+6V
2XfkOmakg61w2QkjI320LPgz6dwjQQV1+a0xeDweAZrUeEjNAGbEb5zifx1EaRaM6WGKG617XXwb
HS/GuOvzISO3e/GcRCxQcueErRs++VXjoqbWCNm5La0SmowksyCy34yoZwlYzDgmLrmR0LoxHI+J
18yRYH3HZ7ONLyDuhARnUUGJjmE8JfS3r812ssj8KQzkv5azi4joTJBqoRP0LnFPukKVKvOnb4hg
XbPybvtCzCK/wkHVb8ptFovgnIYj2eZYqNaN4XNrYouQuYIAtSaRDWERdO3dA6xQw2rJ2j9CA/v0
FFTeRYbOzwn97S51qwY4ZniMu976lkcC1X5Zu0+TP7SoWdVwKqXtnQN/0G5F6HLqJ1wGernytxj2
pwtDZbAra6d9KOqxX2vaOBIjJPK8Xbuj6dyyLVeb1ssPxBCSEc4POyUZYcaNajWinaaWDHQ/CT4Y
jsmLRvy1MUHet9loVbd6MAVzNnRhvRldqH2zoqFfp5qjSIiOTLAFEdwWfYmVrGzM82gO1j7SeZVX
ndZnr601Ev9els+gHQR/sutmG68oo3Nra+M5F5J4epb3S4UJfj9mXoomjBqHQfjGrsInYxB02n70
7C7rWhvdB68U0ZuFrvYI/qL7Kzipdu2Nbn9uzZZaDZ1TVV0JQo0BAb19LYZTrEfDNpiSYGuHRLoC
3iltFiVpB60CSp3UmJgbpl3KMRF3fGcRhjqqiAU4CSNqd0wt9YNojOCoTKYSLRm0Td4ZX8o09+/c
oDB2ykSuz3J7k4vwPp3a4oxff9h60UishxNaE/DnlO20EQ3aJsjtOdy49tttRbxJiBfrRUPhuh4D
J9xxNCAbvo+Ttej15KXNh5+alwxEUDDURW72FQOaNm56h633ibKfwFiPnvwSO51/kHpAJrrKWG24
zrW1KQZ6/qq6v59ATVY+uXpkrWTGRvmRi9p4MKd9O+aNvW2RQ1WbcUgxfGWTm6wrAlqe9ZS6dmnE
k9rlfmHizZxcjh+hWgcS+UfbJCTzhaxvU20j3jShzbspqA4Ywp0PXHYaSb+pOqhc/KxMzT/VkbTX
nlOOt5kou5UhLPGRx1b0QtAOQXVd2dxAwkZfItE6BbypkZ0tz/DXMIpf0wa8ish3d5/hTd6Q4+GW
5JUQw505rLx4PdsUNQUEEhSPp20ct3IeckzF/SZA2fyIIMhfo/HmyieG2gJMUbWRFSr7qbe9/6MP
rYco1r0faeQM97IwoxV+suGt7fxMrE27V9tcl33xpdVi44s3KbQ4AAb2iucreqaqTd3gNjXOViMe
PXysWw+KaFPEhHm1gXMnHFicg9FaHom8odDATYlzTsFy5c4npHE/Cjs/uomIL5gNyj3yvOmNTFWJ
PYeE7qpzphfMAYTUJ4oCD7oZD6MzWGjKRXJT2KRHx6JQB8eeoPQjOZ8Dikg6RIcnCf+l0zTlr9R3
/LtGwYfqelmdUt9+tcLSvDeZSJK8zzilZfUWISB5wW08ralrGzelOT5h4ffeQYUGbnaH2jvW66e8
Tup78pE74hhH/z4YtXurjMkvTtrqGPUFcqG60UmgxMdUCx+3fTapbp0Ycb3vKMHcFGP3NMZJ8GA2
9k+3GwfWo04daQakH2Yc1MFr45B+GYuFNo6S4SN2sl2N6uWmD4k6NvJB/2qX+mSsmrbv1lhJk3Vm
d/6zaaLvNmVOcHjTp8ZrKSc6A0qte8lUVL0odurH1PQT8HOcApegsyGajKz+XiVZticVFrSA14BY
ESfeF7oimsJG3u7K3FzLsBu/DLEk13ho7WRdjNJ9NgLbpxQHKn9iOWHK8qMP5TfTl6lA1jRbaZKt
Av/iicI28pZZGecbi55XtwlIIp9Ejsyk13ZuVvRPre3eupgzjyY+wXs1xM0djvto30zMyjzc5p3E
X7sauqDYdwaREitOg91NFEpFxS8xKaiAjVes/8FOi6T5vYXSOSLRyH+0deuenbLKs7Uwhorm04x8
bq0NL+iGrLUtRnfHbEJSt+hKNAFB16ymnlx330q/ppWW3kRlRMS46ylxI8aKwrKOowZpAtHeCHpM
12oglmUouksLJk4+UKBuMz/wv1hNpXY4yqcvLYqE99ifynWpgmnP2zB+xFEXE/Scxc42LrVeW/Em
o01NE+d7nxgX4qKy92zUzGNa9Hq1saucYgrGS4uU9DbYAAUplA6EGez0KNW/St9nrvOEvU3A9aeV
4YsKC5Pb1houn8SENnTEnCQUtHexmTRv5VjmD0kCjbLFUxr6hK3EzS4efPfJcZDc5UV7yLzc2ntM
M180TOfSN7ttMqbOuncHzrx6odaZLpEYZyzsbJPFA7tjfbAaNW7stMkp47L7VWv6HpRmnO7YdJJd
biY7ldrB2gqQpQxyYo5uKEQiFDPac50uAnXds45RhEIAFHkXUVDHgmuwQyqnEcAdkf2yT9vmXcKX
71uYiCOqS7XNVGBi2CdnKg6K94ElBlvrOG1CaTfx2m5kfdLT4YPsN/uWmeIy9qwLKHDErrSNYxHo
Pc5Vh9GZ8XONz6U+NKQRfuUkg01jjC4ew9kaZijfOkgQdqpGHtsTH7NhBHA2pu3X72Xu0UkhGZ44
itM00tXiwnNZMfk0Q7tqbHCqASsge5wRQiznff0LG1a2d51xIjfZ9+QqlvgvR1P/Lv1I+2Kn4tU2
4o82b81DOxC8swqR3r20SdTPPsou2BJkmn2N4zY74I92H6w4t5/RmNMvIuNql8HVrnxn4EQQ5P0d
wA29AIMbfoeZknvl6e3GCyWKvmik3MPVMzSBjZ1d0DoMOPfm8gIzZX8K2gt5UhqgcWqfpRnXl0Ra
wdlFS/aomk7f2U5LJU48VOoJGV01HqKuC281y7fu+Vkx6RW1ibLCfheEwK4zMisZJmx5Ek1PYH6p
Ze20koqeqWnQ9WNldfp+DFNvG7VW+KiHdnkhwaLYjmX5HloOK3SJ4auRKV1bpdLuDXvUHurcrlYC
QdRdFevdyQyQTJC9EqH6yMwXFpvpNiKwaFV3/ruO8wxVlQxhWPIP2/UIx4bcXhNelfBEj+SFcYys
S49+s25uppFoSDh4UcHjEmy8a4rISlaA/N0xjApmz8idnkCn0u+6XYn3LNX4AlmqzsQ1hs+mKq0U
0gTza6RzQshgCg8tqbhvXjGG+xbr1YdCunvby7K7mUJDbDCAZzsHI/2s70kpBsoaa1hbKZVmigLr
ZKW5frVHQMZyFnq3RVow+3FSfikNL7lNB7ATboeY0fEUs1cscTl6kWQf7k8dioQfgooYgh/Du16O
xceQEYNNYkL6lhmBZNhmbojLnmivsCdPyuRdcVyESAp9WaU640wLa3GapoYdrEluJWepV+KK65Mm
zGzDlO58K3FQI+zw5KULIhKmRVh/hS9I3oUVGB6vA9H2WaAp4rn8cTVJPnA5mNhNCrjrjuRf53HE
UnCBqRoQFAv3aPeue1O1+L9y08BknVbT2XDralWEibPSEB6cIfkrwr/IyIdesc+jytRmrLPvmjcz
uJml1TQbtd5G+vW4UUgIoM0nN3jRUzc5RZrQN141yZ07OR28WgGxh2J800/xWxU6tAMhmD37LGLZ
yi+yZtMYDffQ7NRLanS4wkNyipBcSrqFofK2wKgE5k6DVtzjT4qeY8NBzErm6Rqst3BXSRtYuyFq
xzuced2NFlTWnmyBon2fYmvaeDiLtsqJkm3aMO0hGmxOVpCXwWPcpnKHp6jc+Gn9Ooaau7dDx9j0
TfCjKP3mJRnS6Cs+XLWpESyuCaI01jCm4dHpU7EFbG9pGPEK0DUH2ZHlFKTkTYlNbQtc8Cmw0BHS
hpVkzzIuFEDSNZoK6S57nxHawCdpx1P7qGoHYrLtSDMFPkksGoi6wm6w4cVkHflda+QroDQ+vAzj
0NtXKlbZZUnN0XAdpvd9PJXarsAJmuJTcbV+g1XE77aBB7267afIVAcKs4mCNotEDzeNFZo0g3JG
Sp6XLIMFApv6wRPnEN8ks38cRe6OsPf5ga+DUdeekRblL7pRR4TKi0pkL+Ugx241hFZpb7NBc4vX
tB/FTd1ZHKlLBYP9WKkcRKUCOxteAE+AA8xQ5hT2tZM6TuSC+/vQbAL7TpSBMk9ejPPj6ERR8sPg
Gm2rGigS45IMtfMizlliIHyeFGNvYNTLLgs+GLqxXW/ioiSreHapgBzh4AFiQs/rNafczOx83weh
nz01A+6AO1G3fJoFkswW0NEfbA4YQTSIu7Zu6G5bwZhnuGuxbbGelwQf7Hx9Tiph927e1eRW3jkc
0/lWXkGYxK07dz24iCO4yGgE35a8g+EKH03XIKkhcYFrFoBkkAGDnKjAJ286dlXrYKcjj0GrDaN5
giDv7Lsl60IRJWLc0YhJiuw6da4Je01ki7Pdk0z8VEyaU6FKK4bt4BF4RmMfMV7Zi0SlMR1xC5kR
9Zoh2G11zWdqrrdouesNWuC5mBBFa7oj6BqkafEGIsAHnAsjbfw6hxNFl8iPs+EcMteQ3jmgJKDv
oLPBikQ41uXPNAA3KpigB/RUzILiYJKdQB+RGHCyo2vkpy2hMDkB+vJNH9sZIV7SHv4MjM91Ev/i
b12wdo7hMGWm1PHQfyLLKr3IRQtoeFyEfprPJnbrzxK5veoKijZrxHLFukRC6t50FnjDLVt6/T10
ynI6IN1MHVhoaRYnD1U+6hZGZg1hgwJ2hF5IwJvvqMv1tAPpJG6w78nor3d//hLW7Kv/D1ECXYTg
CgfUXNiKCdr6jO4Pk0HVEL/4tNg/Cl3iYkzTnjKeEi2M+yBDy3gweBzkhVTRdtiW+E+GNy3lAHdL
woEik3rO0m02KH+xjhglvNMe8yUe4Clu8+lh+ck8sHZ66/clsedtq1At+lImfGvyGZraXVcDHtbX
qdNnGeSVIByt0FAbMdI05HfSeF/cCCba7HYXK51xMclk5RwtrTNvtTbx9VtDwdPXBDmYcHRlKIae
7xIC/vm+mB0LV6uISSc7vYLtIP9Cf/0WqcAFVPTvgqaTT8s595P5Bh7K1XOtYne9ApuiDHV4gwW1
XpbmqPV1bRM3mGHXRPrOfMfCc2shQoe/sEnWb2wodDnxT3DdBtFkv1E3UaFneVORAiZATapLFjiZ
fwMqlsc7cmU1qJhUut2HtMCDHroomCXsGsJc8aPMSoTV8wtGkaNdxfJBkN83PCw+gUU/nCQFcSBr
I4jCcW0MzByHTMPmhScAgtTOc/nuNSzzmiEp4rGRaJDj0FmGsw0TC0VB2hWBcSLagCNj7ggnZhFx
VbSrrXx8wx+nYbsxCNza9FV73+kA8MdGCo1axIF8uFssR+jU5BjB4iyrzJ9fDf23V2OW0CGQIIhX
cuc+v9+Fa9eT3UzqbJcKZN4Kkza9odmlio/6YFOkypnjsdZtV98YaEqey4ZamnU2kKd0QxF5BgiC
d9/+/7rp4OdhdsmeRN13faL+rWGIRynbwnSo7RIO+H8N8ZOvcfjQFTMiJ0QKm0Rt880Av/AfMhg6
ugmiwnw224H93fKdFibO8WKnueXOpNYOQz56AreUDceqP1/D36WIfFRNJwSNcGtN573494ftwqGb
zxU07HpDG70CkXS0SuldhsbE75l0bhbR4dJjEZtg9SCeQ/GOKhkK3b52aiwbGc4ZRK3/KK+v1tNF
5Kb/IzfBELkXph6Ne/gspyIkI4ipRvbiqlp3TB3eoWVI7jc0yZTTfET0qDKzVNXsfakMsc5r/dRe
xSxBifHqKPl0xU1tmrRNYjgIGL/6vBt/9loZ96s58+xnhk+t3UyGO73yNlXejcnxuNyg3UCihSS7
6bFu+aAWyJrC5jjGkz3up0FpACOI+4K1r1l9v4qyfqC5VDhBDGma1snOFmR2rU2VkRiIRiVcdxEv
4cryA6HdGlXUGenK0Mq6vZE9GMJ6Cl1IHWxSLJ4hyMrfhNCftzqFjlyzWIlhCy0LNfS/b2OPagyS
bcxPPqq26RIbwxQdKZ+eA5BL/Yfy4Y4wtWPzPfBsMqv4BSTv458fJvMTE826ymOEZgo6n4x01rR/
f4o6DDK4e2Gcl6clyls7Ovl6UbR3ltvR7u0Ixtc16j4eHZ9DY36iqyj5mODcsFuqVHfXWsQZnOo/
ZqkjzSxRcrHDWhYPqCGqpyXigdoGXncn1mCGVpGqSZTEcVh8M1tc56dFmJd2bIa3Zh36lPqQYzAQ
Yim1r4u/a6nnsXs/m+6mdEDeXOFYMJ6axPbsc2pq3fiXcJnrV/+vbZxLY2L4RMklsTKTtv9pFmFK
xm4dB865NIVI97o9mPtprF3MVRhrTP2gh12s3xmDDs+c9p7uXGon6Kg/JZRA3y1WPlD8wtlw+4uG
WlO4+hoYgHS0G0coBH2DyUF5zVoSWIQfWuBwYzdQjw17POmbKtH5N1lHBuIm9XSsNYRedP7NCCl5
0nStAX72015wMWVLq8Wfn41Pgg+U+pK1eo6bmB9QTJ2fArTaUuDPsMcOXCSPg4PWVu7jYA9FfWak
nkvbyBnOV5gN0qMepMNPMVjY26uGnJa1SxocNRosVLNeX05si0VDR53Z9u1umpiEN6MwRS7+sjr+
vsNoLgpADdJ/TkTVjU8RyrNnCw23V54WZn1OB05vmoLuDYKB7MHd5aL0mh0gJoWz+QCZRH/f0AQ7
gn2yZp+7oI2bhdD9y+Wcn5f/PE8sXkhn8L0R5EGEBrvMrB34LxmnX5WsoanRnhZWnYii2n5Qvs/u
vrDAS87fMmorPY2LY8mj+UiljvnOOBnOQw5k7vr/kiL7m8qL0Cy2VeRZ/EOilP7kk68UJlXMRfY/
/RqTRoLwF8uujB2ZAUWLjd2X2S2C0dw/RySquaegdIb+ttNU66xdwujmqolkkts2l88FUfKZv1Il
aYE7B/wXa2jZiOk1YYwHh5Czr1MTBXyXAwL2EY8IIY1g4nHvERnlZ7LmMS4yflUBDZUKFfr3IhnN
4qfvagImkCPk3zbW3yOL6JHjDsGYE8LNcPI529iWxqAAQ/pTi3D1pldoyO+LqXTIpxb9CENkdIkL
uR+MGd6wDqkah6HKx5OmKGAynri7BVWJ1/Iv+uiKubQ6Uu9Kir57tQwMWC/gGNawI3ROu+M0koWA
fv1UH1CTxPq5RI00PMC4U1KhEc9ZvzO6V+0NR0xVb/o+UyBVYARzP8UIIYl3si89ahkrL1HnlhKD
t4ZUJW0LOQ+rjtEt0tYkkpTdd1IO7PJku6LLyMGYo6OxFpaoq8358tourde59LMXLy/Clh8+ptkq
DLRs/NEU2mCgBvBG4eLAiZFw+1UizCPZfZypKELDzueUknCBxb5eDyZnqsUOVaceOnmyP6OvbuiM
HMGu00Dcz5YtWxblhHBaVlScW+HcJE2cYbqxWR/GfUDNEN8zafMMxjPjEToIS4bZNvZLnGYdn0tD
7BIB+TNqxCd3KEaxY37kGEQOW6fOoeNM0FeL0VYwiTv7XKQeEvTlbEj5RgNWWoODvBrm1PuXWYFH
W7pui3Dt0vlVwGhDSJ89lo8ZtQZd26L88SzWNwwta5HbpPB1tV5aN6HEjkpjUzhWNFqJ5NBFVl0d
GlWgo06drKFW2cWQykttk2ZFrxpl0A74yZFVWGCQvyYpowbJps1EPdaDSqO02YeTbbLn+k05RwiE
4wMC1iw6IO/KMEuMdYArICLH/RTXjTL3i+HbwByMKAj8lUgggoNexl6fqDe/GuJ62f4PZWe2HDeS
ZdtfKct31MU8tHX1A4aYSAYHTaReYBRFYYYDcMxffxcY2bdSzDbpdllVmWWKimAEHA4/5+y99kps
WTfNzLxiSSqH0Oe6/Jqt1pB9wOtYGX5dCeHezs48/u6p+je5MLAK4jjUzX+x7YfvDhzQ0UrORB7R
JkmN36gUsr23qPM/KuoWvQeaZ8oOTMFK5al3a9hUsTYtM9eEwiiypwXxdN4QShVmmaINNN9pYd4s
fcLiBLsqmxA3a1Hd0YkRd/Aqyfe+aKcbnSNC4DaxFcZ5bd+bk2LtAASKai94u0/oYJAFdq5gYf56
43+HINk2fuoVU9PQRuvs/+8PEtZqNJy+Rv3kvn3/TeYlzrHIU06jdkbab0vj0DrQp+S2ATCGkvXi
AW31JStOmmtlD9bSyuVgtjOw9UpReusIockBZ8LiQiybzmDfLKPvDlO5jsU9Ttum+FCW9PfrJM6S
3xTB74Kl6HAYznY24HbYKG8ob39+lIEYx1migIkuOpduHJw/ZLEV4/DiJrUF/SXLmJGGzSh1+Dcj
bKpPCXRR7ZtTsqp/XPp2v/mWfy7Mt9rAMdB3WhoSTaCH72mH02KvGigCDaHkFkBYvJk1K3Wquhv0
XIRDcspusxOTZk5iTTcMrm/HpeYem76bwLa+QQBWnfyHMxlujEhqDcVvgzrKArHVdUxzyyTx2BJY
IuIHkW4F7XZkyRT4v/4obwvi3ycFFKs4IznCMLzbKmXiUn/+eht2rwo4DekIGn7Wh0lDo01usZsY
UWZwY/p2olZEHCSEZvS+mii1vr8AkvPGNcYHqMooDHNOGAmolaxzCOvUNmyYJTXclCRuIfSETWUA
hYA9hc7TQol+PaTcZWHcJ7LxcZqg/+xsKFA7s+f+8l1CNhCTTUYZR5cL2NWlohydQibF+b/rSTWX
0aDbvf4hAfBl/cbeQW360yHKtW3yezhA6Ra5HJS/xMf+dIhapaOYTLfi/dI3cML0pjTivdYMypcL
v6F9M7q0k5maB73J8uR8sbWqy8Ap3S5sSoxhYrxGOAyN07u6pb4MCa3pb1AjNFmLaL1NqsCcUzJz
shiiKWoUdy3/7Eha0AatwxDPZDNIPZHfxnUwjUhYsXt/SfgTb8D5ywElw+UHuv2tkpzNxVoeMO/K
BS0tQ5jIalTxtEG5wE68sb+KIaYfdCkohOIBc7g8zi41PHwnLhjeOR5w2Ouq+ZsuEbqZ/tbf3caV
WTGYuz/BGW9C3IvtEALV1v/LEaU9afDTW1qMM6/RTBIRGajsEYlhy7Ea19jbTXBxe8UujsarSo2l
e4bVt7GD3nBkl4MHKV7YGC563z5D5AaMJ2XnylEMMPe5+JJS4VDvXE4yF5TABStwIYBcmg8X31iN
OyMljDYBpbX3ENYX0cWSx2Fw433QEKmuOFi28inWe+rMqaHiuM/fcgwvNkfmbh5CRjRVVX11eee1
AbKghKm5zDQD2reE10vY5GW5DorHx3KI7JCnijloWwSLYmYqR4Ck17X92DuU/RMnVJgm+srHAx3G
r6YZYwq7pMiWflfOW26mV+ITpC1dT+k9sTfoCAhhmyS3GQ7rAkaf2fMoLXmKN/ejXtPQqHukSlEz
LQ7hX3QAtsWsN4j8QovWDyoyJKSr/qPSOPZ+KmnyO2HqJIN9tC/27ZVR9E1ruVxOtWAYTOo5KCvn
S2PFcC5FKqAKp4oy0jRpcNZvksTBvjYUw2Z4SzvAlRGmnVIffSepGGRdPHTFm4+LhFwug4vcFgoG
4jzoNm8u2zgtVnzp1bhltZI//JQphtF/S5HRP5qDzAcGotiyYI+s+E55fOFZqt84O5cusa1lm2H/
4limdVCzwCeZArZxZw5gD63tdNJmTltNEWYzikmeqB5RANWQkCin9JLwWJDK2OIRYVEA4JfhhnGY
AD8l89QcMFGAF72sFqh/jnseQK6+qPTwutu+Rf69z/UlHj9sNBL5ZCru1p6t3vpiOmPS/mqF5AFg
9cJxGHGqK9/rfLIQh3ZF9hl6oEp4XYPM0fcUqFaHKbbzJIinyVGPGhLr+uSM9DhD+CYdniOXjLN9
zTM5D/7cITlxb+Z7S5YAo0QK/aPRE0f/OAPTYU29xarOdVdwN8g25Yivvu0eTtxtN8hlDZOFvLn5
pq17nOZgqiX4sTwzP1eYGwMmJNodGYW0iR04IsvHqWYt3SdY14GJWK6x2CHz/vKTDY8mudemabRR
fwJ3mL45zCGWgFVimT8u2LC4R5jtu/VCbI9duiDnUBYjzdkSiC6uQgK3S4vvdWvUvpUEf0I1cLQn
QZYm2sze0JKPiuGT1BsP6weLgNN4CgN5TZVDPLbZQnPI4ujVLY0Rn1HWzs79NJNGe5XaJsaHOeZp
yTDX8MT8dbVMRwy+JFyx+1K97VlOZ6GAAOpbjZOP34TayUYssJ4NXte4yRswop8vR+ziLTY5GwbN
vSEnVbwsyGDEjUr2mMWPu+hCYm0eD7rQttU66d2g+42JNGsIEFe06cHmdrA2hJBhWn6jFRInqybl
kiHS3TBA1EdWtae/N6jXTtGhxJ/HoZ337BS2BGuaLfUV7eZKHLylX0s2DidtLQi3IiWdE9EF/HvT
6MLLnlMOctsCLYNFdCGVEK4QqzcWHNkmYqK2iL3Fo+ArJ9AFBGA5eOv3DHezhtGNON75QG+oV32X
Pbak27hW7aGj444IpEdUsS9GSDV7NL4QC4SrCjMAxeZ1IVr0xaB+2XAtDKyAu/tFU1fjtQk2Idsb
JvfC1WLFPOEuCBBNz/PhqJstFt4la/MS1msO8TiylXlR9yrxo6kJtUNhE4mNzqi/jJJnI/Z/0T1V
yGTSULMQpB3yycxI0+jXEfObAhA2ABhkseLzsRnB+kCZ8Sl2N+xTviCNGVvKDZfTyrYboPjlMck6
fntM8n8uR3MRQeGs9G+ETmy30bbHz/ek8RniC3WENexXBTg+ybfOYOmYhjGtO/eAG8y4PgNWJPBb
rdJV3IHGap0HmNTbtYhXCFZeobk88AisIKVth/SaoZTPbK9wfzjqNK1lYPRlu3y4OGRTDUp2kDpD
xakSFPFq8VxiJRi7+a2e/9Pn+XZMuRwhLrSOS4z0pNJSQCiFkPocr/js7hNkc/muaq3CfBh5bJr7
1u2639DhtPeHLhJH6VZjfdtYltg/3nWutFE6jTLV9cmzFwOJpFGUJxUo2keJ/a/85JiETNPIn9Jo
9eosO5BYnWhnxKVkjepNntUPF2dOwyBSf8CiNd1ejCi/Pjf/fTZngDr3oE0z8NLAwL/vYemTMThF
rJ0mhfTf49oXjdi3dFpXcBei+DK7NB4sX0WxQ49gqTp0o/Bpb7pmGhCFiBVkKrKp7YxI52C4rkbg
IH5q1MWwk4uSnDgquGvUWK4LVhul2deLF52pMhv1BVeD+wMCoYT9SNavxdJw9ysNgj8hjPVbj9tb
ku1YqHJwurURYn/khjIE0Y5LI4gY7EGFRMzkJVJM3ERflTJd4u/U9876uExTL29lUQnlN+1e471P
Do+qbnPoANHocVZ6X5kbicqzSYnl6RII7vHFsZUVZksKb57KTao2NXFI4SGXk9IsRETh5m0QxY1Y
a4mUKuYSVyYAB6R8JlQUY6404+oCrUhxtQCiGzJtY3iPfba7cCc09NYcf7O+3Q/tsGDu7+iX19Wq
id0qQEvtLbR9JY6BzTZ7OYot2zArecMkXegNb8vo/7zM/5G8irtLoSX/6z/55xfs54z70/7dP/7X
R1Hx3//c/s7/+5mf/8Z/3WQvnZDiR//Ln9q/ivNz9Srf/9BPr8y7//nbhc/980//ENV91i/3w2u3
PLzKoezffgs+x/aT/79/+I/Xt1f5uDSv//rjRQzEXvNqSSbqP/78o+P3f/0B+/Ev99v2+n/+4fYB
/vXH6bl5/vvPvz7Lnr9qGf9E7UBX4I9/TK9v/0bX/+ltWH5zm1UCW/zjHzyM+/Rff5jWP6FvqBqG
0m2Mjuz+j39IMWx/pKv/ZBKyte+BZzMWwzf53x/3p8v278v4j3qogJ/UvfzXH+TS/FQsgl8z4ADQ
oOAupYy23+9bcMXHAaBBfbcV21euImI/L2JcNJk679CTr4Ez90QR9dMnDj9n4k/iZd890YoMS8s+
ZpO4HtRn/KII7IZXcEST76VIH+1TUWW73VquZwY4Xwmm8uPs3tM5Di7OFOoqZg4SPaqwkdUcJqoV
w3CjJIgrzo2OlT+bSIB8Z1WyiAyxCh0+4gnYRlYgsTYGLnregCydJCsf1yVdwzrXvyfLwlPT7Qjq
Tm5l0l9luXjBjksyzqKU/mo4CaytD9sEM0Bah0K08wxkfvoXVywvJgKSA1309MxmUkZSjOUX0owq
xm3acMgZ2BZ3+R0maJ73yfVakebbhW6hHr31aiySBwWl4N6Z2savodqHKvLKaE2Sx1bVVh9CnutX
Lx6nF2c6GeXe0Y+L6QWesctTslA2FbH5MhR1s6tSy/RVRn/RbCw1mbE1Ge5RktCxxWSlOIjWpmzT
zdkwRRVEmi85vtExoC1g1KgJ6cFnM0OnVgrtUKPuHrA6GD9QyXS3yTq4IV4/8xGVG2NDc2u7FmZk
8pQi43bNcbBV33MpCXxJYj3qqbr8xVyTva7SCjXjsQvqsVF28SpexmF2wzURXtRmVIdyaUsORG3r
d6Y1hegYIP/VagaqR07RJLBee1qnBzG1yUdSgfPbwZUOc2mSYgplTK+zEeY/+prHpJ0kQ9XyGzy+
ysfoAMZ2pCetjxiP1ngsH0kZ0bjzterM+Fy/Qg71tRyX2K+XGtZ62y/XxjQ7QNPFt63ryNnIeapL
+glJgoHZaj09IsVmDhz8ezu9tD5w8bKglkly6k3OLU5rzwdS5+4Xi00dMEQctbCmg9FaxAc0DMl+
LrxPNNkIQ0bLDrpcZ7Qz1GboTpM8rVMW36l9TCAbmX9XtTklT/REnKiv1zlsaw2Vd2dtKP9qyJ6h
TznRMm6LfChM5gTYQ1Qak75BTlI0JMy/c3KijwwKEB+P0g6U1jUofaokGKbFpLlNdGQ8A20ADtv4
WTNw+aaiwes2JGBaEatmOQhWUDLt+CP2svGmsg0aev3q6BERkCLSaJPQvtpl2m43Uu2gM1zxIetz
eqtwIaOswLnjKkDNiwx6TbESgIDqydlJxeF+1Tjdlw59IEmjdWciKuSAQ/xuz7HH17oC9n2K2crT
Vi8Y0F3tdafsrkhJ5uCbuxzwsmXQQ/bGKRCiK3Z8DzQX7bWMxnTug3zLLXQRwhxTXZeo7ijc5yFO
oj4RxnFmHgCNptHgKVYxHlBjs2Hkmy0df8vcNGQTGJ9Rkr0uNXDkSjWeCVPKfKRfX4qthzELzQky
J/vhmIkMEfYPwQQgCK3Wclt3jUKpmxCv0FXmOXW4mXGzTGGSTGUAnSWPaGprfpbZ7n4RihuOnWhv
SlEaRwLdltBCmA8sbK4inaIzolk8wL4n07oWNbcKgltCdJM1WqqpoETlFgZeM6KOBRsLU+qZHrzn
F4WDCIJPjKWp4wiNLeBA7T8S/rc+IbGrg9z0klDFaYZMqSu4qF0SMmUQUddI5wD4z961Ob2fvzze
/nye/PX58fOk4vL0IMCEQxEPMLrs7yYVCgQy4nS7+s7xjKvKG0KLm0Ft3NBTqk8xGPyAAvH46/f8
+aTNe1oIiAE0wfEl8YG27s/tzUE3+46qAm0WRsIAaKR7FiqhpRx8nfOv32p7qX83mXkrKA7M+B0b
ZqaKEG77+H8ZRy8KACrOWsYdkuGvbb3sKLdOGL9CsgDDuTf2v367vz2L373du29TW4cEha5r3ClZ
/mjmy6OSIkUv5lPDW/+v3wqLucYoG2ELysl3PWJD9AWBWa3Hl3iW1P7ynJv3Qrn69bv87VKhiPjr
u7y7VMgxYtE6vEs+fJlr9Kb3avqbYdn/cImItmMJos7RNdixP18iIcwhBZfl3s2dSyDOycxXmBn3
qglE8+l//WmYetuuCf1bBTbyLkjXthX8mpnm3cHJ0kWQaWG6/mZq9LPUaFtwaEngXpisNwqM959G
j7GnIOVS6M/hago5CPz6I/wPr+8xOeFAyZtsN8/P31bOSmeRjfl9l+X3HC++1I58+PVb/P2akzf1
77d4/y1Z85ApPUyKey3Xvgy5d/Sy5WnF+PDrt3l/3dkBGHAgYXF0zaL43n6Nv9yaZPusYuqW8i5t
4AHfEkWHFXOJA6n8prJ//3l4I/Yaj6rZAZxEZfrzGy0WaXWLm2R3TlkBSn5Wsg+F+Zst7Z2C19kk
3Z7N4JOF5bKM37oLf/k0o9klMasiuatz0HgD6gL1Lvfus/K6VsdT5WBYtxgcxJ9//SW+Xw6mY2/1
BdsO65mW1LsvMa0nwM3If+5aWGevNXLZX7/+O6XR9rls5tgsafQ8hMK6726Z3BizVDO68q4WuB09
iONJsvO0e8QO4eCCUNePE6dn7y7tjFCdficzfzclvLw/ZQ3x6joBBYRu/HzxMjdfljXN87s5Wcg6
G0dx0xkFPnbYBoGuxkNUIR3yQd6rMAzwUI4oo75iScaPp4hHXZ0Mgm0sEehtbt1XdPaOi2q/Al/I
7jLhVYHjEVNYM2yNtNFqAlfhiS/TVaOIaicGghlH2nXTUDaFa0RAf+Nbd9R6fyTgZAeUyzoI3Zp+
89j6+5Ll/Ms6ojFj0l59HydRbDKUpnWyO6EevPbkibNW3P36yv4PK4e3YLsgYJfOl/WujVTS/KSD
nFAP3XuQiufwf/vyPKyRWuuI6lCDqe8WJsozIMFTO9xNYvXdj85vNXB///1/foN3jw0YTkqpbW8A
JL1b/Kb/zQdgz9vW1l8PD2hF0dFtwR66ZvCC26/wl3s6B2fJ2Ll1bpmuDngGalKTyBo59OABDwKJ
YIgPrXjU6ekGPU+D/SSJKSdfEDO7A/iG4XpS3FCg4uMaI0g0sb+OXrZrsvTFkoZ958XecErLPAbY
M+lPqpqTrTeDzQtb3ODHDnsSEsquo0if9DMSlzmQQ7UEdPAwhknLvUpakP3+MEihHy21ZKLEl3Ie
RV99TL2sAb1EiliQEu9ClGe1BzibTycH0VbUYXg8YFWbd900qME8GUWIqfjTOncjNIFKJrU/ciS2
A0+s06lYzXJnyKrhEJxC4Xabp2b2rP3YAA1vVI9XQFd2BuZXhQVzmUDM5MX5KpuvX0x9/MVIGULl
3tLu6WymN7JsaVHgH7p18fI+IJoVZLdK96tdDJK0wCZOr213bT8hB2mhtVf2ybGTLsKE7UHRnspd
htTsW8aecUJoN4SoToq9VbrOd6IcySuWjhqC5VajmeYDtk8NbYTtqkfX5VyvJAZEN3d5qTIAVLIe
nxxInSE2lS3kQLeDciHPqIPOgtM6fVD1ZoseLnxDzvYub2pmpG4+IxVOlLBvx8IKdQObuGiR1dF7
aW5UqdQRPi/iSN1RBlQ5to/FjzC10lzPbTYC87fa3B+woJPOt7SHNmkayL9OT6VnNj4tk+EgxiKN
tMaYMJIzD/aJWqU506sOmJiCYT0oidBzS/cejQVvkM96fljr/rPWq10AUKTYQZEjyw9jtZ+0cITp
y3tXWjmY11o3qdedvbUxS2s9YSLxYGan2Q4zTUNfR3Wpcj0l3ymAk83XfLBuKNKwcVYqrii1EA9o
U02WzGC+OpR+ZpS63fAqq/URJlR8nN0OVi6cses1lllQjt76ILDJXhG7Nf2AI/xtrLQuUIvO3kmP
fdhIm3nHF63cQs1f74vJKtCf2elBI3wmchGx3rpQAbmmjnFLo8I+5o40CG6xJUidllIrIYyztvhr
XpV89ohs2S3SHgPRz+kO/GT1g9QUZlwWE+5qAHeUAmO7mrndjqvWlacCEhpSdIZLtUi5wDkQBrs3
0U/l5nisWb4PM06ILEhNadx342hDp3XXAM1JFdjxSHZtlTQR4tB+BzFJ8ctCOgSCWUOgJfpzZ2p1
VBtksfVmIw+DunT8e0wqfMkVpOQ6eXVGAOWGYBxnuQRlNH3i4MUV3rG2VKAfax1aghFxmgzirMxj
eyzMdIwQ6VmHAqXnkUJuue5WjUKR8cVRI3+GH7aJS0RggNzXJt1zs7X55rqUYc1EJuAhNF3RBO+I
5RhgDSQdpIKuRJ/a0AVoBCmcdqXRZVmyUyuBbAzxcooVmnXPlf2JvsNZIdcrgJ4irm0OWddE4NHw
AQZBgHlCGy+XqAA/upMVQgUgEzrfSuQpi0aj+M6R6UNv2L3CbinMr3oyd6Ejx0+TTZZ3XcfaETNs
uQPJnN+uiHIPWdUNzCAXebIQFSKUy9NjR/fzUIm42ZdL298MMOgD4KMinEoXfZOCfMVX+nK8R9/7
gvo3C0kVde/oo9DqMTtoMkbvhJm0jZuFefvR6IXqm8aQb9N/L5pKRCekyoLKqLsxBG0Pa2XOZmaS
AAaSoOvZuDSY5s8K4+6r1Z2JWmVX3XdpT1wxAZYB02luS/JKjsJuq6gsq2YHIJ3sdFpTDCwLcadN
9LOqzCgPNeHCN+Norbu0bb+veQNLOVeUk5Gp1OWZV/hCE95pEPHjYHlfl1J9muoVpzdqLl8jBHZn
jeCD6rl+0UcVaoxOPMfUu+yNRVl8m5dKHmaEj/daO42vq5oWKawoE9IyZuKP40YwYhdswdObFlym
wb4aSAkNEkElM2E93C8efv3BaSJY/zOEIpxUkzYe6iRxdmKwsiOtFjWQW+NzSIkXT1esf0RNZruB
eIvz2mUElOJYCVDee08MicHq5Ul1XEjQPZj2jHWf8ITIFnhlYn3I7yZbcaOMEGjYsrOGjzwZgDuM
VTATW7H4rb6F9jU5FgKlcT5ODexoHKjyIPXt0RezxwWWi2uuVKoeJXNhgV5ylYktnmeCv/TzCwLF
bFeqnY363yg+eCLnYEvMAOMbLVZPK/mq5768E3RxcnqhzvQiyUb/CECIlNmccSQt04dWFevO0Jdx
p6Xm6mvp9Aq9h1CbuvZOXV4B86d0vCHBCOIcTIPARbgJkDh9bbycpW2vCI/jWj0oKSijinSwgIdn
djc7xjeRSfD24wShS8by1nVy8S1nrJpjsVOyEPBJc3ZyQE+0CMt9ZZD8uaS6FijalF/NrrrhwLb5
sshfBpQ8BtZlBIYhepriPnXthe9uyhNm5EsG4wENfwjWOttXep7cLR4OVL+GfbcjNxiUHseDyKmN
MpA9rKLW65x9KUWO1Sl9oQ22+OaMcYNA4C9TJ7QbfEzfVD5ECL2HXvBCLxiRMfKTAaQTOhg4m+KD
adIcbrOS53bdIJG2YrsnX4rwwK631LOW9eWVqyZphH9jccEyVJ6vmpBsfafqzZOCaCiEiKrcidjG
4DSq8n4G2eMncducZc2z3HULiUYKa6AcVBkYRlxFjhizRxD3+bHaGqGiS3lpS/+qogS8InvDDVoa
9lFGTAQUlmXx4XHA2RqHDjV0/iM34+4ZNeHrtP1vshAWwJ86EYrrDQF6CO/GSqbn3GagojEM91HV
l4e5a8tXRkOkHkim+QiJXsw8fRaToTyPVMw7GKzDlpegf1xsck9xGIA8K0FunUkMY0oCgz0sPSM5
EKyWMxdwpyDzUjWYMrJnM3dRAtnqIpLqWIakuHDEkONyN5Tqc0Lm7YSwoPtGItaradXKsRm0rvdN
lAsB6uTsaoaeFjGs7YLJHr8ZpcNnVid2kB7eZKBDrT3R6J/ONpHFvt4BVqqpl0h5aCBYeRjCp2Q5
G0xhehWKk/m5Sx7dxIsyDV68wn7po+Sbb4Fs2mE8ND+Uan3tEPrSGJWJr2qGHegMk64A9tS7TbBP
JQ2HaxHTEErwfEFjA8x17W5kMN23kcTqvEftXPkj/Wbsng5qcQIhbgTbz5mJVO2DqhSBaZWQ0doG
u2PHhaArr3KksrRuP3TJtB+9OAspBJKwyuNlN3h6ckTVrQWYq7/WWlEelnwoCCnAXGAURGMoTeWd
2t6GlwIQPWDQp4MWgjRUArzZm2tc+HOZjgSf2i9G3pNBqkJSc3N2U5IrrD1UnfST4tUjHl4O7gWq
tWOBlgmTWdoSW+p516ninLeU4UDUq/I5KRczGhiEfM60kkldzUSw5TFL6zmv8/Q0YPqk4Y/1QGnm
+bRp3YK2Nd2HBbk11BBlpsUC8YPo6Zd6lPH1BB7wBjfts40tf5dtKhq3Ijzbz2DCHDK3BPDlTCJE
5gktAL1BNNeDdSDOrP+2zHV8nnW3vU6XZgr0qtEeOvQwvsb+vzHvj/ks7ll1ZqgiiSOCcSzuSsBw
vj2LT3PaWaz9jiS9HJxC3RlfGrc3IYtVc9TF9feFQ1JkexlL1WMTws2nkcWGgC4UlbmAGbCZ7pBg
hsIhGyP6+pCEKlRvSwDCp92hYwRXxISko5MkYAvqBV42zRjkrjBI8ZvGLr6zyxFTD5EBN2x0y2Fs
SwRaVk6EWzviMu2YV2lYRFi/ZNmz68f9jZza0m9ywalraXW2nw6Wk58icX2Q0rBeqrrIo6oxUQVB
rfto4py9TUQ77k2E/J+KxskivSUZmsXYoOrquEwUQ2OgUCYRRahaeym5DVvNhC2iut9rPbGRhzIu
FYkOIb1NcSvnc7Kb9Qk+42wpPoh7IzDNDALKqh/itSuDLBNmRAu/ueE+L8OK6oBhWZvt5nb5VtBJ
8XNoNodEJK/MNqYbmW/UztVU/DSz0vMyW4VPcVL5Tse50TBHZZdWNQ3ZAmCd3kg9ZCiUktea6+uH
Ocva2zgemQshPaz3mZTegVkuqjVUhs2+XVOmn02cH8pFG78hWVpvyG5JEJSrA2DVerkjXGz5nNeZ
fmrXcQlNZc0hNi7tjRIr1rFbzPYKpJr3WNpt/klRNDBmTo8PANFnsdcpsPYMqfGFe8aDlS4iYXxJ
kByG8eLB0BoUYAp9Gw1UAPcqpZbYc15LT8gDq8+5Cq2L2i8m8sBMduyX9d4y5BTWUHkD0If0lzbX
obdC4+sRp+wadf1AyWUzHl4svxcpWriYc91hiZnrrZk2PdeyBjtoJPKWkKUeeOKSHzN8g6GqJS9J
631gFqr4M8geP54K+1AauXUzOm3+YLN2kL22yd6UPK84kOZn0zLnc4sQcKcZ81OlM11vPERj6aAv
e89GGLeu1PyjlhJHMTEXpXiu/N4qQRJngwwzm9OoujjGTddrP2yYuwiCmmlvY+sPp0yD2cX2GFKQ
3xMHNh1TNwVzXU7dla3OxQ5FDxqBdNSvHYbnAdVueha13d3XemmctLq2osXGFKsLWwtLWdaHruH6
Id/c7L3ZuDIABPuEtywrfNR2T02avSoCBZpoLOtQKW7MNMz72lfcB6VmfrEZ8h/apdZ8tfDklQ6u
jQLT+0xJxTR85OQ0krcX6UBcuCwtLB+iUckmMTAsrZzObXO0joih0ezosAJL1+DOz/heapNev0BR
ha4AjEKa2gzy149KpnMOs3gkIBicbiCs0gCUlncaK8v+ZGbTuIeKZu0zYskCwKwkog92A+JZevvZ
03M/XhUKgUGxPs19pYd1tibBNGnfGdAXQYMF77rKy2+QLLvjWCxjQNDYjEQ3mfd4hF8HZ/DOS6O0
sA29bT8U8zGpasNPOzb2VMnrK2E43qHSuylKFo5IcnF44EFi/NAzMTmN4NEep8VwwhmsypPuDS5e
8bh64ItL+Mrn4qWdlW1ZVF/N0ZjZn4wz94l9LUAWYk1U+0jvLcBQhkF+trCNsBPUoGmDPnKo9Soc
hOx3SOSzyFR4BBn1AKWuzDpismXrQwGKAyBA5H4O4LrIQdWRWyqMWx1gGqRTjL499q+xIOKkaEC3
SZWVseKrDdOC0j6ehuTgaXCWhgRHtkimAodqTjQKlCWhyaPa1vqBWyTIJvPIbN26JYa4+qi4K1yw
vvlcQJuNTCDDfoNOEd1Klu9aveazaCVteEtMkaNI89jk2qNJfGSIw2+KWkeqPtxsGgR1vESEzgyP
RdcpkZpX2DZVY9rT4td3NI9pqDsYx/b0vDyiCGviu1bK4uOkFlATYqXeG9qWi9wjtRh1tjut3I6m
KZjYHPV16MQrSxA93jmTPTs2tCl6gITZIMDEVSKGH3CL8TmSZ4ER2pGR1FZ8LG4F5m40iwcBLdh3
Wlnv02lpjxg05V5CtTxUwBgOdjtCNwRFEFXe2N/wEeqonc3yxkQuTGzY3D/nufbEYB2v8tznkWXW
MFGmSt3lJvGAbeoAtYVwzWAiWQ5vXhb2F6bdK9FJnkybDQGBTVPTfgiNaklrkQfbI/KgfkL+4Zl5
feD39IKq0DmV0CeNiAjqzjpB8z6JEfIu62RxNZnDN4f/sL/RJin1rLilcCG2a3SJZ1nWgtMPy+vY
FoUAvDtBhGqkuEp62u5Tj/Aohb0UlLLNTw6q00eCAfTnfjWWiMfoAKcVYKREYXpocu7MPG0cdmyn
VYgSgl/ZzBatM3Zm32zGTy464KBu8zGUHQlkiVyqjemk3TIp4EZw826v5q12D4cAYckqVQ6Tcbaf
7FxEaO7tXRIPHsZMV/oMTfg0sDz3+ToMBzspx12buU+tqff7mubXXbtkc+RlLcpXnSUL+CO9zcFt
7kU8a3tE4zyrKOZ2TtZpxI65HuWtbRL6aT+OXQdaFbmKX1GsBFW9pPcYR8QRRKx9gyBFhrExtUe0
/DbKihG6Xz+j8kmRCMRNVhzjsqD3kLtFKPO59ntj/DanRRUkSWYfEtwivqiGJmJxsj/2lbYD+7nu
arfpvkO4SD8oTleHRFrrBAPSuI6zrWVMoUhuUGfs1pQOx7Qn7DPksQbEWPIgGTBVTuiJDwDU9GtA
mm1QOxrlf5PEnOGSur4i9kPfJYP2WKQtbYU8BiPWgpPNJoKKRKHEfpoOdKw3qK+NSOJaV/X5RGBM
hUh67aLGETCp3R4kaGnWe4yVhW+RzQIuH7RY79hF8H9JO7PduJUsi34RATI4vyaZs6aUZMn2C2FN
nMfg/PW9eKuAslKGExeNAi6qu6rETGYweOKcvdeurVS7i5AJ7YaQN/ysFO8zEuI9W263KQvac3Pe
TYeE+CCWWEBFEZI2yi8a7PpwOSWa0vWr2VS+60ik/dxWKEV1azwgDCoPMbbjxxrgIH84RDzkROoG
m8ULrXKVBsxMyJkN7nPKqzlczSKBNUc3zOuUVNt2Rpp47WCjXBFZRRu4eVIz9E7TVOtr0smDlcIk
bh9ilL4fCAuTmjGsJqUaVim11EozqsnLUXd7HCBbunoc3DPOw8/5LMarSlceLdAMoKEC1avCQeVN
gSYnVO2cikPSl5rrVyOja9Ar0l6DI9FWZKs0d0tH33Olwwtb2HBKZM8ErRfdw+jKaRUvUTspmRU+
bHLlOeCYcCUID/PjFL4BdbW60kfV2DQ05+6T9E4tjmliKC9OPqYrxZDuGs8Wt1arrBs6lxENLH5b
Q1em60hL043SOwmApc7e45boHs0oQNEXq91xjFVjK/Ww3VDY917a1A1fPFsmDe0EZiKufFcXtYdw
m8VhdfFxgAbk92BwVwmm/u9xinQLvETz0NWFA7uVbDevytLuujRxTIk01T1FKcUTM5d+FUMnZQ/D
GMcsoTDpj+bxOshR7bhkg7ZZdjcq8rnpl5b/AOs1jcqeH3horoivxerkDM1bWrn9baAl9a0oo+GI
VX7YOnP8ROZWe0QAR+wxFvWK/Qy4x4qji+3bdG3XhaDmMTocpNCKxYcRqE7LQnFDkldAPw8O/bbW
LFUgne6vSZutbZ0MGh2pjPoQbpRvkhR51IZ59gUbHz6VpN8QUwb/RccCIZUp3XCyMzCAcZ4bSzek
8jV1wpj7KEdbNmfhuLLcsLptuiL8AfFCuQH/1/ntOOsehBqIjIUZ3JFzNm6yMBcPJmhRF/ETnTLa
B6EfRsRVOsZoHtvYGm7QGskNyuL5WbJ0b1u1Io1MEeAddWjTdV+gbdKa6tFgdGdoHbhSDYR9zltH
N+Psl5OoYq8F0XBrUXqt9CDtd0E0K74pY+2n4+bqB4fDH2YaDDdM21TgmnPylFiYVnGuxvIZhEG4
x62mb5VBfcTJEa5qnYNCZRMq7Ur9hkX3pMvSGXxt6PJHtauqlRFV2VYSCp5ToM75FheEBd5jyipn
jcsO+n7HOsmTkh52Y5vEhKVv7IXdbaDHGvym9p5hYbTLeBvQ1qV0wARn8HnoiVl6q68mM7F8F64W
y2lhtzpGciI5+kUd4oxsBg4W+Cf624ZMBN60sBsjEvmWKDkynurhBU2VtQZRHm07XeurFbhE5Wpi
wOA7iFN9yQK5S7BG80CYPedmzvuaAYeWtG39Klen/hf6pIKuQWi+LN6aieZZP97GjaWsiQAQB023
aWZkCkJShUa1pBHaeDmD/Y02uerHTJyjF7kiuxdpljzEdVR/swyzvdbTfN5SVPS+Jt0WR7u+hju6
zn4q2jjvlKQFp63Wer4axpG8oySIeDnF3UurZQYW8Xi4y1SHxegMOnESkiNrajfRsxun1UGfu/Y4
8HpEnj+XfhI5ynU5MfWVWrsT1hz7DjOtNYcx9AeTArKPVI3JKyuhHysoHNvKSVqvAmxJ/Z/aW9Lj
cKmFYhoJLh2mb/ijEmAXNQ3Zxo6qPUJrtL5Oq20RZDvQ0nVAKWXjvCtT3xKIFyyvaM5cYvlHEZfK
1o1Lvq/ObKxKq5+B3sLMEcmbEsXayVZU2tEdyYUdM0BFRZVJjOCj07kPJcHP7ZaVmW2XrFhvGFs5
eqpUjada0Yy3BGchNMxQOFcBcG8qBvpTZQwG0cHXdiWzUj9N2Zwzt6ptTPck/XbXsSOqrUrm1zWf
Az/ImCBUFjmWT8UGBKinCIrlHAycg1gjaBySUIeHnY7TtuVngSAb9j+iRE+uJlI8blLJ+KXQUDnG
uZX5mIeSm1IL52qdwiQv1g7TRT91y5xZnKs8l5ZiE/wtDY8ILbjRYdlsYkbDm14rmA9G6uyDxI/W
jhJFxwBl3kFFTbKLArokONVrTjF26pWDppCknrIKGXyclkyEXVVPHF7Iz73nEIYstDZwj7nWsDM1
Cmdo+u46MYi5yNsg3JR5jzWx55EnZKvyDdVh5jaVM0hTPUDeKyj0QyPz+tBJYabCBunSwPL7QZ83
o+5Iz34L8lOi/OjrauKdHdFb0zGHeLnbfMT4bMjKDrGKrRJA0RgRKdF0MB6Q/edfRt2obzSy1Za/
NzUPfVM4664LRy8ts3YTpS3EbOJOViMs2OuWpMoVBFnhExS20IBtE7exDQYYbzklH51wcKBvnK9h
2c0JotClHJNu3vhxSLsCI1DlqRXjJbWdfjlaxNE6n0fqC/by2FmlCDs9GlwvgyaWGErVorkTPvCK
M56CRWpPjxXDUGxrr26d00ZrSLS2Uj0+BkOSMqikycQm/ppZdnqnM05awx22SGLVsvupc83vaZuP
T4o0WyArI15PwjYEMamyWuVVL1d1S5sYq9F3U5b6yi44MbtWGPm4/8RxLkABkxqQMJ6xGTRyBsKm
29oU5glMcE9laPNLmaDhkl5C0oDfqmnhj+n4cwh4qFekxbR7V0IRoChNdbyWIw59HRZKSo1QkQdI
R9lqNsIZ2h3o0JYP0PW7PBzCA+Jz2PCFLb5PmWaCUI8M6hLXHm67ujJ9HfjxEeudiivJoDYyZVBu
zGIUHmtO90dddBABGuXRxv3vRWHuHKfOREkAxfHZbVjJiTlN/oQh2msCEPecG3CvYh0/5GoFZyZD
nE7m8+C1im5vWkPX1gpIoC2fZtxOSudsLDVQn5uipgWuBsYhwYj0kAHgeAxzgDtB0rUMvJk/xkP7
EoA7xa9REKJeqRVNP2LKokoWm0Rrc/TncXRQZoPfIwFP7NtMpEuqusZsfbuaskdlypI3RoDOSxQY
CW/7sf+AQ1JuOLIP23zU0odkCtydptbxy5imdOobjjA02aBiB3m7noMqfbTzqbtnmsi4tFeQ2q/c
UhMpMm4YQIIO/QBqiTSRGbgLbz/GsKrEcdoFcczZfeAA0DfYQzobzGs/OVsTbM7G7XR1jQ0t6daa
ok9H2oGz3y95InFnYDzTsxs9KfrbUalMrCD6GwQalaKQ/vSgF+2RDJlkP9O9ZdRULqIaxXxVO8JD
xspWaQWaLxMEjbUdDTOM6Vx9j6jwCQdXQk8Xpb3BvLqa1WIV9YPXA5pf9bmIOKCONOJahYYPSPfk
IWLh3KdkCr/Rjeu6jVnN8R2DQ4TsPC7A38VMQjni7owljjVYExN86ya6yRjc0Waf1T3sV/1ZKzN3
x92WpwK+Qb4CxXsXqzpDyMq67SlwTiZHtBplTYZjlESjDWk/xVLvqmsAfPW+TDMwJc1OKOYxBPSF
8GbiQYlyQKiWrsr1nLU5DVFbqzF2MJO4igvBjl1H+UEnRefNsGmVjyDLjhZevx9RTxTyFGaQRLKl
TqMw2dDoZyhng19iCOweWq0l33pyfhmQdamguqn2qobtpIIhUidhRDR38B6HPOoGTO9bZg/iB3nA
ruk3M3W6HOmZMMdAFpABjG08guenpwqO3E5oBn0GS4UqnUc6bXlSQW5SYmI4pETNWmmlyZQKJwq8
UO5FoE/t1mza7KMnl/l7QCzzibRX68lNsdgrSUjVpVRMFjL7fgBYJz2KTHlJLnnGZ0EuiU5eA2ai
awaDiXPhXg0QX23NsL4D1n1tM/ntxnhtdvnRrKdbQy++tWHwU0VhUFb9+t8q7hbRMaRMMryRSp5n
svZurc4xm9td5M3N1h0uJJB+1du5uCCws6FtZRJ3jk6jmmFeb/bBrcb209H4/ZfCaUTTyOxUAhj/
sWiaZ0r9bCzUgYiBACZYdp26ZDgp/eZf3iFQeSrAZah0qNq51Gc9H8Skue7KYb6jndWmktfGhZ//
H+jx74rBRYWL24AYUZt/sAA+XyHtJpgnVlPfCOCi9KoUa+lMtsMxa1qsL1YuMd4Y8zqUdMQ7zObX
gaqmflVw9FYSmb13vTNz/O0j9YBl1FzTZS72WUtcgVDD7q5E5/KTioPRgl1SIl34/It4/MvHd220
XsCP4BGfqf0zoTbVaOf1DXPIVV/cymEb26TtOk8qO0EpeF4jeUFneb6ullsGJUuQ+mmRB/wPhek3
kWVAlACzqbq+CWj2jdWDUVyQf//nrn/+Wos4m6aJBekS+N2ZjlNVwtCkK93ehJZs8DDZdHlTjYoQ
Icg8vLBkyDEwcPoWCYoRkUTLT4AsbkXZRK9w5twxA8l/pEtm7gi2cpYKYHgK8Kt4oBixIoql500i
w0NEs2cDD7DYgX/gxGM4WblH/mButFjMVyTa9p7ZUoEywQUAm2tMxVy5zzjS+4VQXI/5+BOtl8LH
6Vlh0NIUNCKNvSuViVbrEmQFotA9FA0UO/4sVaaqrcowEoZnaKijKGXZwvH/ba2OMCwHL/qOFIL2
aMdtuQGYkN60POIPU9c1N/bAc0Zw1WOJovIm1lR5LHSkYM5eqwC3tdjaMCWKeltVo+LDHnmlHnLR
fNfyyR4gFIIDaP0GgYmfkPW1F05zoMzn5BGRVXtQjOydh8EhKdlBZWD187Xt5PXeJn7oe8wUhcZ5
b9mbadIqljtn2MngxLEitCvd4B36mDIzg8qqKv4gyJWRBV2v2pTkNMV4W8e2T24y9CinqgpTczPm
6byfGk7GBd6tNaFm+cHFhQ71vdHiR0yQRCx2yuhRw74KIh5h/HPMnXDrHgCPWu1qLGycnGCPSNbI
rOsom3hDcA6jjIlHoIRplu0VZUruJZh5f7C1Ht5WhYYyl8G7Y5HENjS3Wm2snThf6WF0nGLBuCjO
sVWqA2AFuqHvwsJp74EZ4oMR74irdkYKK6Vl7xEUTVehEPUmK0igqBRQJq7iGh4lB/0ih2PG0bW6
t5iW8MlN7Gov7ZnDiaYkN+Assv2sC9vPW5ccw7ahnppSic0wUBVvEDI7JbKc1qqsGdo79YSCpwds
sZmAAi1xMnl3bOmx+lob4N2rrZEQks6ZGH5Y82uv8P8jp0RLV9GQMsWxRQUBeia3lHFRXDHQiLrv
KMp5/9tzum3TqTyaRfsTEn/8LSx7mlIpUizcIOFN3aqjnyRNfF3bJiMLpVf9eWh1aCNlVa7MRAfk
kanlqVJ+TPK59WIABluErjj9IMR8c/TqDmT8FbkKXp8H+XU8dwgXo8xHZ1g+FZHUfzYAox7CWtbb
mW7XvgIKdei0Lrpxh8q5ovqhE+loKP4TM1ok5KVtEZcAqM5gav9copj8RjTblMOtbLShYWaZFNo6
xoXAYMseT6rNEDIsgh/NNL4GUq9eFDBxXqItI1Daqs6NgvQFgaupM6sMNb9mwu1hNMj29LWHg2pH
E+O2jmaFJBxni4Te2TZ1B2FUSD8R64xUKHjNz06P6lVtHeTT46wxlW7cmIm8q8CbnUEzbJhFCfhz
U3gILeWtAmi3xW36HiKD8mWG/IaPEHwg96k2xA/2qO+azhMTHmwQux9Tz+HZimya8eGiliWWZQef
3fV7UwwHwSuMn5q0C6XQxKMjaCUM1vjLov5805pQHMLUjrEFF8a1ErnNUbGmYj3rRn0VlEO/ruRA
hJzMaE+4NeQRE4vkBMiSiQWOzdyo6G23ULsuxDgvb/Lfdnyk/MICPqEuRA8dk9SZOWBuhqAJiaC9
E2RYjGsUYPOtGhREbQIqfmkdS35rHLSUBUr6+MJL9LN3gzc/733LFLbBjNBwv7xEVcDhDmQf96ZG
ETGsVfbR9EKpt3z8/3295RI6ZP7FHEMUvCb+Mc389s4EFxBogFHcG1zn41tDkAw8ukvV0qWLnL01
5zwrjSX55saYGHL5DNB1kGHJhdf/pauc+UTo5mRJmg/uDQeRebgJhCeQIHYXbIyfiwxumOs4gttF
hcztEufZ5omO4tnoo5gXR9xtoGjVNwlYqO3f68vz70JIg8BaqBuYJik1zssnmWqyUtV6vmPKG/rd
PKXbFF0McSc6GkWRpRdW2ufrkZOs4tODumku/zTxM55Vm+0cadNUCAa/0Rr9Vav6auzzeF2Apny+
e1+vc1Y3D1gqOZiX4tqYe+c2np1prZRp8PPf3L2vVzlzNmImK1EO820qeAkRba5XBfl2N/27m8bp
yNY1zM78a1kI/5h+fnt2MIfAuyLm6IGhMD1N2nqTTfPzwhN6Zm7kDKhrPPsLylFffMdny1rU+LoY
8tT3Aa/KWAc4GR2acZfw7wbTvvCVzn6f5WIGFBDMwFjGgOiIz+tAr7vMcKquvBc/mc423/7+u/zh
r7Oa8TVSlkFGOjeKKYPeunOg5ve5uqduVXf/9s9jm1ShqmDBwMLoLJf/7fcwzZFAJtRs9z3Q/PiE
7P/C3Vlu9f82y+U4bgueEcvAq2Shozt7Sup4yHoj0Mz7zZQ+qZGOdqO4YGH+cokFfsuWDJjV5NXj
npkkwRDycI5tc7Kh71r9uscORW349xt19rQzysQNiF9WWMjTeNzPnsKxzoNYFUN1Us1h3cbruleR
ej/lCJ7/fiFtWS+f7tgS54MlkBAK/IGme/aTFFUhZDqn+snKCPWLhXZoTFxmZos4sOzy20XzRX/3
KCVmq3nkLTQ8YUX5dw0Bvi+IAAC/vMMtQLwLQef3hZFWhpnLeuzvw12gbAvl36675c87AmcwTQHa
Nmd0Xw0mNRoWs78X6vzLrMzvQFz+fh+/PDikwFgm72eNdgO38mxVJJ2K7Bkx3P2U+y4VZrj5//39
sxvUd4lT6+AG7muOPcyBUO/+/QLLivq0Dv55JHnN0Dcxlrrm8y8wDiPiVHaWh6yqfUjAR8YmPo4R
DyjJnuQHAvQYsvz9muc3zaBRyHbpOCbKNh6r5VH7bTvQZGl2RZJS+qP4s9dU1P+/v788Zb/9fUNU
pWSwuGSjnlyGq9WFGuD8ni2VJ80feBNsBVQbZz9K7BL6ndBEuzPn4NiSIGcaAEN7exHIFKsmC1Dw
jxfu2ee2jUOkD28aPLzk+nBVejefv5M2hCaI7yg/ldEzvq95+O5KJoJ3Qn4P4gLjxUVX+Oc255cr
ni9tRLxwcEWRg4NqcOwbyVXjWkRPRG/pINEAVgyTkJAdlFIe86o7/f03PCdz//cLYwt32AqFfW4u
nnRCCZwhZEhH4jNv2e8dwZs6gpc+jmO/7wOLxgIesqmyDoAMHhXmPhc+wp/uOa9DSn3eXC5u7c/3
PE4bXWuZMZ2Eot9AYbzuswS1hpg/nHL+Tr3kkR/4axyb63I0feD/CbmEpNsaya9EsXZNsuhGNW/M
HU8TzRGN7oXXxR8/oEa7S+jUveo5FgziHHZNhPynLGcjn0cEEK67ag2kTQU+Iquc/MZqXxM7vVBr
n6EQ/rM4mJ8RtEE7mube2SMsK6mRfp7lpxQHlZxo3BccU+iD5+Y39lm9/+nIK/LrL/wiy270v93q
62XPnuyJ0UvUVCyKgBxVXhc1erfh5xSezMj14/F7EGBclbdoZrB/Rhe2Fffzc//16mdVhlrGJS6z
PD8pKaNOXKnHjLgIZi+Ymaz8pQe3yDC/4AgcYV1ALvDK7PU9660HMyNZRFc39WxfVfioeBeRTMcM
d9QqLAv16xA1ChoC9c6k9bTRugKgMtcAcXrHC4B4+IAhkxt5bE3OZuq7jzLHq0QyibeIu4F9+lqB
O4fs6KTA+I2K7iYiZN2YZzJP5dFJ0f44Q4WdUvo5mVVTW/i6zoIJ2eoHAVk1qGiD6tm3LAgfrUK9
C9LKwyA+rnqEhdKcfK0qDk6trY2pfhgslxhVhB4j8T6rIbfSdUWuN3UEjlLcu15gEiExaYlfl2IL
SfK9r41f2K1wnQ7tusl1r6F3FKMURYuCDjoMH+tYkqwrxbMmw6PtvKfM4OlEPlkGPUToittq5nEf
kEISDqahfOqvptJ4HJXhCgz1upxoj/ZYqysZ3l9Ydp/Lsv/+8IxbOFRQ8POu/7wRsA/QeKNVdlIt
544JL0wuyI2oipTDGEKsn+q1mWMvsuatnsxHbQy+kSbmaagGmIX9KjoFaHF8aYf8+jAgPmUY9E/V
CzzjbHvSS+bFsVFWp7R+M3kT8DsZyEsU7VudbFzUDsr0q+0fddilU3PhFah9fRZQIjH7MjluW8u/
+3xLQOwkPZRaKlV8XMcZVdZGV0SzjltjRjE6qh8N6qSX2W3xY9hNdUuc6Qvah+gwA8ZfK5luHbrB
bW+bmghXaoyWVFzHIHow7d7+/vPpX99kfFaDYwdcGA435zRVB4sEUkmzPDXuPu7f4vLZmWE2uEus
/Z2BkCTprkP1JyLSVVkDTlZfGvB9JHddNeNtACAE/4uvO7+KFK1d8UFQ/CpTGp5dHMwZoz+IDqF+
NUJbH9X0zk3+FShkWX3MzTThmMtvTTfobK8F/V8xkJqq02y0x2BK79K4joEHKOmFDe4PuzrVMlRc
rsl8kxPV5x8VYKHWCMR7J1IExDKJiN4Q1mS7VrHfRrILb2PXGK9hZkxHROLo/ePRuFDw/mFdOexh
HHSZsi519eePYNkg04NOVqe4fpoG8x6AKiKZeoXw281eDTW78JL/+grlK/P+pJNjMjU6zyBU1LBU
zZSbGxau9WosmGNWcLYO7TbameUovuUpOZw6GTpQGVAe/H1t/vHr6px+GFcyaDoHJClqh5CvLqoT
yhvM1EwGV2FZ3Mdtjt9xUvdGWPideymx73MB/s+KcgRYX2pYngj9S1aeGoHWn5ebHEHnlBm8yvHf
Vwjc2P9d45+H8rciPLaDSpn7tjoZYuuidGgnw6vMJwTFeNpGv3fXhRbvp664sICWp+FzicB1oaUt
+GRaZ+d1Y6VrGJ8DhzuquY+9oyEG67/NSOT+/sNpX6/DmQluEmcYEjy+tIDrGJ2zIEryJDXzVgbF
N6XsUS1nuzBidoVECt7RI5iLfWs0GwbSVNDNGulZv3Lz6n5ItQsradlwP3/vz59nWWm/3W9csvk0
O05DRXZrSnYnVg7C55Uim82QPv792399IS4XI5uGpiTF8TmSagQGNJOMiEssjvdqidC8a/dENe0Q
vl84+PzhUhpcHVqfSyOUwNrP3yue2P8mhGaoaBOCtkr3lGqVuwkT8REGk33hLv7hV+VqNslpDMcX
Wu3nqwG97TSgzsvVKLYIeFPtYp2LC5vO16eehgTNSVrWKqzqLzoLF+deG43yVJnNWubdLxsPv6k7
7ALpOmnlFaaRC4/F10d+uSQk8eWhp3l9ViwoU2Nno8Yl03kQe6yCylGtleH57+vij1cB8cehSV36
IWevKt2FFYxjV570qjgVvfGg69GFe/eHgyGROYbQ0ZGAzcK59/knQuJtYMya5cnJPxoIf/Uwoe19
Gx2OgBVD/NE3itOMiStxowur409f7/dLnz1jOp6Z0HGW301Wuxq8+crp8fP8/R7+YQku/TDefpBz
BH2Zz9+vqHA2ITg37+y+r+Ee6dY1ZvH8OMdQmv9+qa/PFpUbWDl4+DRmv/xcStJj/rCS+NSZ9szC
Q2kd6cCKJma0PiEy84VN82yPQqBmIMnR0S6pQnzdNlLCWLSOmNxTrwFDVYq82s6dCtw2m6q1i/iF
Q4XUL8wJv1wU8S9zNNfUseiz9s9WfpCJDPNRZ5+cQHabQHM58ERTeuzNwd6M3N9DOijppVV6VlcA
IlXp1Sw9aag8TJrPn4Sa1kk2qspJIMXeq42WbtoWGkNXarjLZajdKnY8PHOgBFdEqXxwQlj4XtOn
6ffZTvFHEiKZeG43ZKcYStAxz6S4m0mMOIVjGR1K5uR/Xwxni1sgaKMNSJkMAx2uk3t2n8YkdpvQ
zPn70H2saNuLh79f4Gy1nV2AKv/zwjbwAzu9Ra0TWsRy5agFY5pzRgMg6xJB8+wZ+s+lEGfR+qW/
yW/w+VK8apGj1Fp5Kmc8Ba8J0Tjjpc7pH7/O/65hnz2nvUwhpCAGPuGeMYxnSAiIQojeubAdQC69
8G3Oa1RbHa0pyPXyRHZUiRzadW6yJO/8sWacInH37AeW202KV/2Y9GhCwUvh07CRs5h1k/gVrCu6
UvwvwNY5+6bWkADnclHsZkoW7wydVDSjAhCAgdSAlxMWzgdZ4dauHOwfEbueH1fze6oQJZKgffMT
tFym30U2s4FYN1uQH8LdFXkGCrAJU3rGebAp9XxcsYcsovmIPMlRs1ehObSrBqcW5r9vGRKFCZye
jwm22iIkfnXaJsLKqRH/Xcc/kZ28DWj/18lYt5CTJPgpaWDimgfrHYEX31Ok0ACYcWzzFKCcyZkG
ek4SneZxOhRzvhtkq3oO0AAFiwB+fksKxyujglJ0EM7DgNCuw6I3X4W1DTVuM4mGItVW9Gu4ATFQ
qQZFDD4SWAmx0a5igT9apJa7crW68G0TdAK7uAunBXxMKsZgZ5lJdSfK7FXPQ2ONbt/+YWMc3eog
oLZFHXW3WESQ7wpUSEyssLKp7eBLJxdrGbMXqWkKtiS2krVitea91Ht5VCv8lbiy5RUIm4qU857n
J66NnaYF5Q+bmLutOXT12haYGt0SrbsT6fahwL3lz1mmrBsMo76NGNAPmv6nNELLK8xO+wDYPXlR
xz4/qYMBcc0SuJansYNxBeBpMhpeqPOiBm+qAMuLQ+JT3HexP9ehBsB3GuoVYitzG9Zgh1y3aL+V
rWX4aV4E4O1AaF1lQySuRJh/1JoaIg0vnX3f9eUKnbS1aWa4Hl2B8xzXiQDxyMYwxM74E3LzEpJT
Z2vVCaz1VMT6riKqiEixqrmOU8c55EPT7kx3Yo7MqJcf2dJgWdUvrBh7k4lJX4I1MLEI+EN9R05l
jVh0FbZTtk6a6U0MxwFQd19Mj7UdwHiK6KcRStPfBEEVbM0kSIgvmM3d2E1viL8VXK4OPwpJnr4F
VSHzowz2WYWMb2trWrJ2ZNHupYW4iGyRWy2+6tNDXK8gnmP/6HJ7hWNVbBFAh7tCDsYuKDtoWyAo
0MZnOm6pwUg9Pe0+mkH5WU8mp8HGDraB3YgbaeQ0BGUVsWVO9ncoL5O1IhwS727MID0dm3krs8ZG
8C3hHUPP8vs4Uu6KoXSOTEPaTWsm46oQOA+6Lh6PA+iZjVWBrWujOryWtvGuuCpCdac1Pa3GTdVn
OKWN1P45agnta8pgr0C3vcmUQF0FrTbutZik4yHS42syvvq9DLTgPgjneC+X7JdyJCnZnbC7ujO8
SqyFIBILSOmKwAtvGPBRUjyF6zyLNTywunMTtxFUfPwwWycyXy1YlpjpEH+ltfMCzRDgHfYfz0kF
7pM84OhRVs0RbzjvQzW8HgBS7IvAoRWLXZPuSHTnqP3oR2QEP4W5ZRMV148b3ehMfwQlt+mT2cbm
VZKC00NGBZKCA0oZxKYqJ+wqVVH5dafCvCfeDQ7l4iscMfbk2UKXy+lZoS4Nryz+Ty+WEIuirowB
oTXVa6hglwXLBfDQsBX6Fl09ea1pv0eWVaxCuYD1HSciGSFcMpUcfNtJOiLctwA/Og5ZAH1Y+lGr
WrhmWnkkJ89YoX3rvSGsu4eQ3tmmXeyxXTWXh8hBCd4XoBksYkGxyM80/Um/W/HfCO60GcaOGlU/
ki7WvXQKwT3I2OAjNxwNdVBXkCVaEG8ovqMI6EviEmMBG99dlzHatRn+1yZX0poObGG85MGoejXO
Jy+u7Z8NRk3PiNO3oZDvxDguIufkrTeVZ73qICKO+msR8CaAlYITi/nyit/n1TRp59giqDyt64Co
6knizx0znZwgzAcOnOkqsGHAFK3y2KQjH7O2MjR3EfK6XJ2RaQLWCtuc5yZvMFw6hb61ID2shpqa
IgqjAABTNJKCOaH+gjkgv/Ff5EnM4hEDbtxwZGDH+BbbxBKZZp09kTD2zUKl+Nx1CtE8mO0O00w6
eIgaoMa6CvSpW/Sd9gJFwFCmvBqh4/p5geEQYyCCRzdE1+gqGJHoBPhaRHBsEdrvhoNua8ZpeyVt
Fy4YOZUr6mOV9rgc8YFz+gubnvG7VSVbMRjGuk9ymBY8JxuwBtZ90mnDFjGSvAZNBh2sMpJDk7P3
LrXuFUV06qdjNOA/NT/YhCqfhFqb7Y7Elt5qayLtnWRT9e60BcQybiJmSCztgZyiEI8Xli/Ml4Y+
ebyF54Pou8GfpRQPFZG+PRLdroNxDUxyGyNIXg2qmzwZgeR9L0qzeC2TkYi62S7wgKtDeErGhZEr
emx2LqMvt3R+uUnRrgBVguhwZ+MGK1wKe4gMipXAAAmn00gJYbO/29L8YXbd02SCb2n0LL4HNpli
QKAyNHswg5Y1uStgOM0x65TwjsS4FDhAArRM6hzUxxTDyhCM2aqABIt/KNYMfUccJvd/CVw7FBVh
kbRYTVxbYXgr+MGYQLjRxk4LIlwofDdthl+oWDA7RcZzz+krWGXMmjzb7gCUREW2ykgGOYw2ueei
0ZO9xFB306cGA8jQAA8bGO95zQxM4iQ8qG3brgctc74HWk8GRUxIXmYyI0F7rxOvVuPMIrLhu4Ry
hlEbyRlGmdl8nCdi6ladkWB6CbX+PgckxHJXi2sSWDWEndlHNbM3RgmqRqlaDfBTJb6dS1TGudmn
O+Yl822FhoP/WJfhlWENCGDxbR4Jjps9hPihz8sueJBtZmxDUxrbVoXLlWEgx0LUVU9FTRury2sH
25CubRT0cNu2wPbokRXcQEru3Vus4izhqXZfnQb7gNMomg88zb0DauusDXVAIzy2PKgZxRMEZSLG
7eqJ7L32l4VlEENVOuXAEOfcxCc5s8+LtIMwYAzqSatrsqC7ECZIV4/btNACP3SLaW2FjNrcYmZD
DhwySkwlJ/CuncJHFd7IvRHx9kPeC0fAGXu/CvtgzfmyejQWSyVob2fdKuw7wJMYE456skF862xj
R038pO7x57o0vJPOebAKCRkqoKaMBmcoSTiq34kVw7yHoRhNAY74TLPeVYOZGPGuJCnByWOfZW2t
sj4tXyCmmhtGW+oKraixiZOZDKVpbm7Vtkdtm7h8V7TMZX4kTLp9rN3plyX/j6PzWI7WCKPoE1FF
bGBLmiyNcthQ+hXIqck8vc9467JlaRi6v3DvuWpP4TP+rAvMsnUx5GWSuhoUqvazWLeHtjBwE62O
3W12SG0BPgFqY033y8Lqhw0VvgGHE73tUu0uZUPjKTXnqDNkW9RKi5UBvtbIXLXlKV7W1ldSXsa0
LF9mFN8BY+4/R8+JvmSNewQZez9WWqCjb62i71ZNn1XEteCHadxxYqy7uSPiZgYX4anLPO7QIJN2
nq8F+x2hRZ1MltA0thJ5fFyGhPFh++oTADIONTBhixo9RV4Oxywru0erq/J9twjDBxw1X+BJD198
8OtOnwqsaDN4+DC3/2+hu56PYClPhAPlOJSL+BkrOM507IW7mv4WxqEDMJbqQ0NLn0qCFbXxbWgc
2KtoQgK3rZ0LKu4ksjaqJqMVwxWiFQ2CCgr+s89pRqJCrvNDC2NCUqdO3QcxOOdlsT7RZhFXT3Vd
Y42yuiEzgrhl/XMr4QAd4469fR+LCYBAb5BhU1tT2Ilh8ix1cisvG2JNC3Xe0pU3HnLRRczcypMw
ba/Ch3+wBtyeOswRAFNskLNN4CmuTRG6Ttvsiy0TnqUpH2U/YKWTXXNwWtG9FZ1Ga+NUKdhiaW4s
K5CoVrQ5FNfE/AFyKgejODBFWMOpytOr1pK7A9lI2k9p5kLblebTNGPfSFJ2Yhz1zlVk+E5iG4Bn
JzscTaC87eEDpSVaTbYgzrGl8DsYk5JFHfCHQ16ykFeoqIOS/zvJK/MPwBCSIVPCW92+gL5lQgZl
3AWcpqLkUUXhYk1tjUPe2m8u6rBIdWQC4kxijOVEI8c8/ijjoSYq1NQhuep5UMy3sxAjqNcKojmB
a1oerV566fqVHww9q36uwEjlgQsdjqLeUfhNtZISBqgIR6aVrxcoLUQZabm1XRytvRZd+THC8N3P
AhOlNxrYI5XSlcAOAOTYiyqJK05h6BhmFRFhw/UABhcnI19N/K/pK1UAIyWooT8iTZZvW42nK9HR
+Z4fsNxSP9M7oImIBpPN0qAx21PMyaA17wPBsZ5eO8bBzhd7r2+p4SkxaC4qjumgZ6N9X8SSt72+
kRCJtuWMpMYJZL/CyHFi956JFqAzq/9IbPtXKRlF6jQgx4UMsjdXd5SdXJXmy11jiAzstwKEWa2f
DmAqlCod8C7GCgtRA8cnJ4NvKZ2yx3jGVIw1oKdChw+6OJFnMeMIUA3HIP6Ma8pcFaqD2bDopNpV
2ZnzTOKUgL92VfvF8cDq6KEWg/6xEnJeqgI0IRliDMAMe/MZ9ug4iYxfN4H10TawvLU6Mb3aNJOA
/G0YJWmsUVwRjdS7uLTU1YQhqBpLVNFXtHKMlK47Eb26PA06I44uG6a9tNiumFabnGVvYZqvLAdY
XzbeF5U1Epemj58AzJ2TWHLlDlcSLNWZqO8K/P57ylFzAi9QBDnJuARssYm9UtpCzGhSWHVuMz5B
Z/udZij96TC5Hiuz7aynT2MZEWSX+zRAPBG90D4oYSfOGMqfVrEGfx57lshDa4cpyvRAT3SLVMyW
xg+jaxFkaVrw9znuu9kIrOUWbIR/W2x/4SmaXxK9bg6DpQDpV6u1yQ7sPCAKWZ0GRd5JB/GXFtZy
KOTCMbTkZViqrKDbNkZQoeFQJTWjb+76Qf8RhqEcQeMtHgHOOjI1/Gy8XhmsgYnXfyNYAT6E+KyF
PeyNsmGAYpsaBaDEIN4YrCDrnJEJzuJXV13fbKw4lFgrgL6+pdBTSmVnkzDrF9UC4q6mZkWoBbyo
aBpfkiAQCfzdni0HAuq37YEpxoTOEC0Ju2hxb0z4zTKbTWDewfLPKjXdZ2ac7J2ulo+p7thP/FGG
J2y+nZmDrKifP6GI4VYzsVmr1FIeQ17gHsM0hnNRmW9j1mbhOpTG55Dq+p2bF3rmdYRQ/W1DSXgY
R+lpMhHllEMP5UeN37BOIZ9IFXLkdIAxgzlBByqlvu/dKQmwy/7bZDGFQGpwYzsGxyeK2Ch37Rg/
WPtvAeX1wugJ8gyRYABKJYA1k0e8rqv5WNvpy5bPJCgqKjglw2lwlaMYZSjJ6yTG35mkNZ/85Xaf
jtLk/OHpqSm5K81q9Y/WVCsnaTX2CdZxemeb5RZVhVOEG4RiBrotf4Z26/uVD7cxmvvCXihYh1oy
9DMZXiQxb6f1zeXyS7QJnCpUEr65YnoflAW71Wy5gbhpiZIss7lAb8R34Yz3GQ7Es11z49XwP/j9
REquhd6Fiep+sVnuImLCeS0Vq//aJsaTiIops/o50s2muqM4nAiUgnFlyDgluFZt4A9achdXY3HD
i9AbbK0oPjZM5FFdT5Qbq1WFNDSECagrlvR2KPP90ABDT2z9D1QH8rt22/y2s2DPmc5f26odbOSy
OHLkWhfERXVgDjOKqSQx5GNXjQsdfDngXyPv0DOwokQOrlsSyWJCyvH0eUZekRZup7y28iddIMSA
KNCMo6j59o+b9n2z5Xup2jKmA/ZMVU0uw28RkzfT9JZ2T1JdF4K5ZiZnTkYwDjcAaO6c7Q1or4GU
9ug6HArMtUbSiQoHvgRgCtbjZPYqqfJawl5/mAwtfZC9UV/cwrHfMQkyn6Iv9fhwWwIhARWAfLH2
pt2vAY5RIyRCvgpNAYNR1fMhUJJRB2HV9NXHMIj4BEBQ7lPi/Pax1qdXsIp9UBPst1t4LP6Yz/rJ
mHg0iUh0DyiWFTYzDKwqzrddk7v6SQdfEMpFw1lpgGl3Xa3Z/Z/xIZM+2urtS0lHm4Fsu4jDMJtp
hDgVThRVW6T1EBZ6gpb3rOlAYDkpj6OcSRTJTHEgDH3vtNlzh1kYEV0/hqU50JepaU7kt97duSDL
jzqj29MGrJSbRWrm31Ta7Ydwhve4LdOTBrhrV/RQjJYs/0n6ZebXZyBsbrdovngYcYpmfQwDRiwB
W1EGVR1tgWkX6j1weN5vC1rBmrhqWDXGsOflNCJCSEwscHp7VORSP+lxbr8vm/OPBpfvi8p5g4dy
iBobdNOi1M7BtLqGs6Srn3vF6QOSm8CR1OQTaYWSfUy6PZyJ3ATOmylTmI5L5ysbyZJ5W+LGq5T2
ZcsG4hCYSwB4F0McP/EwNJq/snWJuYSuYGstwGSBNlDrhfWxbtZ0tDgwwAwuOrxmqc4vXHXmbbir
H1BjqPdpy2hCt+Npv072jbxYAISpsHTmJgSXqqUPsJjF/2BVSl3wZF31nSbQU+qxrP6YuyIYcyQH
8jou4uIQfvSYkj/zoFYmgEMTLX0OhSSw6r6iBsG+jxUOboPJF/teLkoZJPbSMLwYpO/E60JJOkzW
ZRSM4jYd9iBJoO+YQlENLN0vTsN5T/wOkJRlHpBPqGifI/YW0Hvmto4MzUgvumxm+Jr2hmILGrrE
dvMmVvOd5ZpKudZ+WkXaQxTo6P5B0AwHs0MIqpDMqsfx+GNUrpYwyl1pQ/KhHY6OC0uqxkuCl2qQ
73qlA7aRVR9MGJH1+v3G3pv7J70xuRmG2vpzOPPPdjV/oOhsj0TseHVfeAwAlY+sQpS8JKTuMDwY
/EVONJYkuIRgjDl+qX4/chu4lV5h7R0HO3+atEayJIAzDXrRjuK8Tvdzq+mU62hFyE2pjr1gAcsb
Z6WII8dbCLs+uqfW1doPa2tlDBy916PVzF5GN6VDMeaPtL1Buk0+P58LwHxymBeAPR7LLMC0sU27
qqrMITIqI/bUPH5s03m+pIRz5iHD6K5/yVBaj1E+yOHF0M3RV/vMBYjUE1DQpYZ6hDrqHBaYrW+x
VPuAt5YNpejjQ7IyMdbd9DVml+3XTkJOCVFwuxi7/J72Jj7gJNECK0+IJm4I7dlG8iaVpC93+Tgz
vnOn5kaqtYLOaf9Vav2vaCrNBxqKG92yGa+dJnpJGZbxeC0dsJGjA6aaeJWcninVww5qE7Pd4t+o
cSpObVXeYohZp6ijHb916tpQSi9utyeBInTzT4ZnTXyu69E2LmCnbyGqhHhnO8mK+G7D2oogysx2
SO7IL4aaQ9CnhKRSaRD6hSJ+tgJub41hCut78x2XyW0k+Srfqvwkukh7uv0BKKKDpomEOJkQz8Dz
A8kyl+qwcYl4+WY9dR2AiCYmoUUzOm0nNCC2A+skCFLuTO3bxhyKnBJrOw5ktQuE9pPirXnxgouD
XR2+7ygvHeuRNKl/q66d1qJ43njfdypiR9JIGMiX0N8JP7uY86qRGETJ26vZL2xljD32yZ6uFWZF
CxIlk069EhTuVRm/bxRjF71iyePbq5L+teY8PufC6T81GHKBu0IWwPqsbVzvTm6GeTVMD7ZqbEdH
zz4do39NWhWMewlvYdAm5mC2AqB9aSQPuM58Fz7rs9GAXvBMEHP3Y6vOJ7MBtMZcePaaTCFMU2Ea
XWdMJ8a6SRj9DpL8ZVpTSErsSAygm8YErh4iwuyVNTE/pcZYn4lRyXqDQ3jl0/LNGUTU1OoTyQVj
FsHXQsPcV+SmrHUKcJWBDeEgXGqmPT73C8uULkvtEzEMHxzn+s5m3+EbxAPcW5WTBzHiGb9Goyx4
8XFGeyryDHSBzIA80+B9VuB9Mgfi7vHKaup/K5teySicJmx6ajXgA2REzcnvYi9pSFLWVocsOd47
DiCf9QpEqnj5wk2UewaTIlYxKiUJMOdIV0w6w6xd1B9N6ftTO4CDyEnH8RJmOZ6cCLZlEDVTl7bN
g7E2w2OepcjBJxgvj7Ze1ZTGW9v5az1/GpxTQQkl3Idt9EWSOPtYXXQr49rRBJadm1964mgXtjbN
xeIs4Rex/jV0xKc8EStMWAu6s8U0g2FbitFFY2NbxQUNevmhJkm3xw7lHhk8/xvScebH5kwH87q7
2eb7eA3KYRqeOldlYhsXEk4Z3MmsJCTZspOUcJpkvK8r+VU5mx6anYs2Meeqpo4rvQL+7ARq15Yr
K5jxzaywQ8HNrC7KKKv2VOlFdVHZI9lIz4cFMu+UR8XEA1Lw6od1olZ3xlLq9y2TfGB8NbWiOg4v
M46kwMiVBcZ8e0t50F8boB6Y2HG3j5aVHzfbLY5CvZXbkmfBTpUWWk+6qEuKNJDuMERysuWedQ0p
V12dRtQccCQaV+foq1XPZbgexLn1rtXlK6F5Dm91n4ZbFut70resvbvo1G/xsDgRi8r1cTKQgA32
bBzARyzh3PfVuVkkoM7e2bCa4c+F0M5nYiQuIWaCr6Iplouyuc7JTvgviAH+bHpYiUuhsQ1QdVLV
e0mEC9nkPn0vhyZDpodUk6kM1FhISJ9qkVwkWHQ2M7busWaforKPr5wmJulVsXYUWlnsp8HM9jda
L80NGYpa7tIgkBYSFgvQacTyrT+vDLKAQaHztBAgIOWXbB9J7gCkp7DuQMi/MMyNhoTRuIpZ7FOn
FGKrkRT+onX9acH0clKtTP8qyKbyAKszkJFwyKCmNnvHnMoHjYpsl+TjQ0FU6i4XHXkUZqldhvym
4zaNKUhFuZ1QVJtHIaz2YCqYHxonJlpMZvIzzbI2TAjT8U1qT8LdK50bhaOfcIqCyBp1ejImFjEA
VPoTWQQS1O7Qh1a9cXykGkpvzSKQjYGg9NyVWCe32La96yYinCYz3c3lzGp5e9u6Se5JDmlCezLH
R87nlTUR1tEcT+/e0OLs3OqyPQFIgQBpTN0DI0WHbdY6UtZtbGG7JL/v5fxkUmrulcVgGjYoJkF/
t620qX5Zruwvq4nborYHcehXfX1qp5ExEzWFb1PH1HDMsBFW9zIVTqi4808GqOM9mWvi39cbzkEU
nATtnPxU0yqiwsli+uW5YJmt8h9MN3xhPZsPtBDJ12AZ9Y6oObKQboglM+lyv8jt6Q45MQh+tVO5
wuIOWVfiHkmbco/cwvohKfIWdUUFl6YtiCzgJt76Yt0xVJUBVX1HgHM7X2qtKva244y3ylDxye+h
OB6Vda8pbY2eQVARrw3Y65kpqsitl7Id3R37HXlsRX/LeOtU+t0JX4YYoHvGLgSVJvaVbF7u2iVp
oHPf8OCG2xAg5P4RMfkt6ULYS39byC0OwlHKt9kwi4dpXWdflckYYgI074l9NcNiYqWrW0l9zN3C
OoKIy3Z5Vbzkpl3Semrqqbf0hQ9ggL1SF0BUWNewa0LmJmZUdqyu1oNuxclbkaw/9dB94LJJfY1L
36+aPotYnaqRrVI+mQoxKrdgATQutnqfxKiYXbvoo8badI+AGj3IOHsuddmnXrGuLMbF8jI1Zb9T
3LQEwswiYBZxBSlbU15h5h4QZ96tjZZF7ALuyLl0om2yPid9SANr5XJ1NL7iQOrSs8tT3dGZaXcu
7MEH5KyFby7M42wXNno8ls4PNZoGidRuWBYVIIMURx7WHrqMsVqfknpuj+QUGYkbQ4AeF8Or6Yaj
lJxSXgXj08nZ7qGA7QDO3rqxTn3fzDk7u3U8HmljMDmwBM+4aJUZURrzgAwZvq+ZNV+XNjceCG8r
LloL+nNL8QxtadqFwFNIb2ykdq/fFgZuTT9oIpjzLEHmIS7x6kEkwoHXML/NzEgjvmRpwKQLeJHW
W/stdlm7C8X8izFO314E/nu6DD92c3DgtvJjCdWGhNl+uAtIl3Qex0vBYb3PFf6cxGDm0/bmKwKC
9OZT2vYbeba+2KoHZ96GN8GvFjCP4omrenxSyGMMiiH9QL8Dqdm0nvUpswMtSednp7Ft/goYw1bB
OAn60nBoB3uLelg9zjC9NjGbxHwmtUmTY+ZNCC8Dth2x78ipCt1UGw76WA7XUY2HXV9k9TPQMSMg
9Eb3tcQiABHSX+3H3Sw+LV3t95OzGu8J2JEXpXUS6JwN6YYsSxwsYiVTPORBfk87FTop48G1owqC
LAw4vhXjgzTq7XGaJjxHjJ+IRxi9FNnjxRBd/0VoWX1mEmWy27fjZyBJvLvdDOkyqRnFZhBxyCoZ
aDil+l30Dl0Obqp/2xB376XmbPslze3ISA0GiuwdG8X0G/zWOvwVavTfoZnfUiV5JhmMKI2bMGcp
mQAC63GQpYn51Un4P8BUbMKuZ31ISzQGN2DZvZXP8p86dNOrptLt5HS4kLvXMaQ5KZjVcrH2jqLe
0SAmwPxH2x+LGZ4tPJPAtUctTFxUB0tcJxC6hP6sjcavark5kn8yhxfdyH1N6+IHFyeU11uN9pBT
j3mDYHVB2gNZOzqFDnpUKMwsKvaa0bLFV6b83ojnySccEEpGJfPRm+Cxv6N/0qNssl+cXuiPhtnq
e7otZDmi6DjhW64Wx4rPcd5t0TpXOdEu8VMGaPTEtrB6GSz0FPXqlGdNHJFDSUCqSv5GeIftt41N
0mhDx2M6SMlYTaiPRvGJepYJzkM83FMB+JK3VWXenIEjKlj5z695FWnoiFghXrr6e9Lyu3hb4Rdf
icWGlqDqJyYzxDNTqiQ/oOK5K5n2lrDnbht95zKuL4gbI0vIvSmeSd5VsudcstuznlrtZFkMIO+T
9Ogs96Ta8X7dd1mMrfa3M5EGdJR3Z+IuYnJH3Kqm8TGJKXo3SWkyFD7k/VbuRfXj2g80XF6m0jP0
ZyaQ2kYTpJ4GZp71GGaSuwW0Ec/sq7YfGvXFoJuq79Ns19uM9azD2pDlU/5W875k+tQrvt6zoGrO
K+Ok7KAt19vSeWS9WE6Dn6P4Krjh5PAHO4tS4bdXAtjecjwv1c+IO1KP77bkW6skmVWk37jFtU5l
lDTPifmudGetzQ8WG2thPtidG3H5nZv4Jq5pwpbPH7RzQFLoSR2jpf9ZmVxYBfpGOip1fl0ZSfVJ
OE9IDGiJDOouRtrlvNfyo7menJRFq1mSWb9Xy4e6fa55gSQt9sUZmPBD9pyGMmgNEs0d3xmcoJl+
bs9OpH+0l0SC4nneSMsILee+kW8qx2bSFsdC383aiQifQ1XCOKV95nwY1e88JQgSeaoGcHkFfDc/
xQmmphGy7/LDOeRVEBRHhnBme5Qz1w+I/ALegFq/NuIgmEGQbell8ex1xjFFaMT3husk4Lcu0qjT
rgoBt+ZH0lxL7TCkPzcGPLYjf7b4AC+KTgrUxa1u268Ppiuz/eCC0Oktstq/Te15XV4xR3nsN3rz
Eju7ljUWwncFLc6wy5HPVFY4aD8le9SKyxUqebYpxI5dmvguMwm8QqpVXByuc0HglNmrXdTQ6ILI
R/pVNYpkbzuZL+lk1QfGul96oRd3wDFDe6OtKi4zAc4OyXnUYINcUEKZV8dS/MogTrkkU5ejB/S5
OMd6d0qhR2rlvrRrbyYxDRwbaQtE78AdQrXLVqkqAnu5GGRDmRx87svUcf667NVKJqixZ04vIMYD
NsN+R1GYF7uMbfKM3wwl635NMgyOTwuLtuoiiMFZaO2t/j0H+A3Uhv2uY1wKYEpuAcpsuLeWF9V9
7OJdjv5ya/8YTO4U+apuj7r7ksjdVv7NpESwuWqgGWJI36tTjhhtd4sf0S0Q8+tH1r1kRDBO6j5O
loOYVb+AD9U1eGldYPpM66kZWB0cVpQ3Juo3l3gBWT/12mtvUGUqe0rcQ6PfMi/I98h+TcIKSrYq
Db8TEwavnWqvEv8WwePLzxtPa8wObcIwZ419qy6ZJClXhEUBnMfFgt/h/pCixyV8tcUP2j8/QR17
M2lrTNo3fTcCyco5dFc28YebCNIkrS69uKtGYcKxyHeAbilQyjrMeuV1Qn0Gf9dz4ofCuhLLsi+M
Tx25+1rDD0bWkLSfzZQgz3qGKHi7EJdb728aQamgBGg9l9CYvKQwrTQ0Ks+kx6q0iCRN1OvFJPTR
wDSxxG+WiywjjY8xVGQ79obsx1bIPDFCJT91ZH05Fua76aoB5pskm3A2RVSunP5dQG77SRJ7tZJZ
mFpBYrzWDQnlfCILfQ+CgEaATYrYdvLAnkXSM++4gy5sYupNnM9Bv6lQl7tiHYJKif/1UxswVCZV
6iLWg1K9jfO3pe7XaqdROxUQLd2vxrpiEfYzYMCFAXZUHCUNYm3tasKcZqK1Cg1f8AO3awZg0PLL
WfEX+3vjzJ27b1k829aZLsOz2o9k/EBOFlqoBlAwoLi823LE7ftZuTjLHs/54PA+XEeCtKp3pflg
XhW0Js2t/aX0T8ktRS2Lqmqn56/99G3X7W5FYYvYAHkbiFIaIOSFtTIeoX5zZEP2qL7M5Gr3QESb
A4sZfP5Pffu2OqeKHIb/fcwk8dAF8oMRMU7/Wut6izd0lb0lHsvlj61H0/8gr90DG6dxrjxV/6lW
shzd3dqd844rlFN8gGVto1I08t1WPY8OstjtXlhXbreIstqHehD/dcxK/iARkwr8O8DOSV7z6UFd
3yu0IdpwUii1EtsdyN8yC+QZGSeSAKGco2AKSacajiUpSzue/gBUtCGY3RDpqTPK64xvigefRlQx
vpgfphnh4Mh0sLrTXGaPOS6112wmrdP6tpffHtlJDhDcWmA4bwRy8Ej4Mvhr/quwcHAIYRqQVs+p
GSAgXS1lx1iRKJE3ZGWhiLc74oF22yLuY2KzWWiHWoF7HblTKcaPVTOiPjlUzjubAjrqMqqstzT+
FXcDYBe12vdfzqEb7kXLPzjRMntTtRtYxW1TcpjTgyD/oIXEnG7nm5hnWl8MTtWi4sy4HRDmT8U9
RUQ46K6rXeEaIxuueXTI2GgLHvIHh5hLPCBcvLooA0HAMmeLo+HL2T4S66kfz7n7Sz5COR2T5UzO
oCeGy+1NYxXNS3Rwqbv1u6x9jHU28ZYdkpLGT/ttynCl1mNIMvf/XEZhrE+4eqQvbwjr7CsvLi2i
A4AImwhH502x7nT9ftUOsqejVffmYkcT14bhHDWFTUQfmfmdYDsybw9oU5Gl363ycZ2/bI1vzEeZ
fSopKfAOenpCfVrlMnYBa/8QgKavTh+zfdqaK2DJho1gm57njFTML4Y+Sr3sQY5W3bNqoLz8Uu2T
MB/j+YWUoSY5bFYk01MFNmzb4WL3zerOZSTbzPdlfjUR2mbDZ5kNfAlOlvMyWbuFWyxLsLC8WPpz
kl/H6awmRMgjkxrec3EEFjFuDvVKmGFd5RsKPfXR1UkihRUUicnifXzftHt3DOnnAmv45j5iyQ22
UHDL/S6iiIz67BBfbJUkJKhlKOGk0u6bw0NawPbUwf7mpqepkegwz6CLirmc1Vt42KUiLytpDqP9
mKvzedI/kzHelbrLkJqEMXlHX+MLW9L91N7E7mJRd9gNiVVsQ4p1ymam1vQBilAJSqY5Se8IIvFs
LmCnfsQLjQD1hXxsTrv8uEC5L/vvDNF0VUNgrw+V9ptOttfpbzkHgK7mOENzn2l0RRm/sEZM5t9x
TQMlWzH3rvd5X8EHYXyrcc3x52v9K4i7vp0Po3vFT0FJkEQbmWorFcdihzYA2FY86aKMsrl/HBNo
/5vJKZMEMv5YLDT780vcXsrY8pWOoC4mVpv1N/VVsKVYZb7iFHYJss6c86BhdimVIFPve9e6bm5x
Htokmk1urKTyYgWdNB/6TEqwqyNQFJx4o/7SlXybmxIQffJtGuyq8t9uqtlCoNhHR8ONSDj8eJyw
u7HT5syF0c+kueZH1ohaYgJ6bWZIuXyapnci2cRwD9Ee1QUndhzJ+sdgsw46lV3nX+OEYjR3WhwD
Uc7px7sDAc3RpP10nfRilwDBG8FnrOShZfap4s3xkFb2rvKu5MuhqccDGpPbhD/5kzHZ0nsNdZvi
ZN66cJGlz6sORreRIfO/84AxeWdvFmr6v9Yhd1O+DsJ41Yvua1OFV5JGbRo/XfWXWvbJIuIiAcpR
le+zzOjT0bux/2PJvE3E/V1bhYs3fc3cl1TXwlGi693+LQhC4ud6/XM7ksIw22gfI4TYkd843Zvb
4RazvdIrluIzIYFVBvmm7id7Oo/iee4ikVGrAKbJFU9jF0zHo8ofsifH7ssyHrrm5hljS3PqmqjU
7kcbHvDBsjUyKQJMGCGyCX+gRhR1thsJ0JxR9enqwyBPo3mS7MNF+lMZlr8wOx6Ug86OtGWem2sv
tn2ZFG2H6tNT6aVgT8BK5sljVkES4Ge3joz5zfi6GKRdjMSplg+L80Ms2L+NYAyzMiHI3jXGM4pV
L2sWxj+/nPFmfCeVk2Yfqnw3FgR88ruxL7e2R9f6G0ljZvxfyqhK32Y7BjrKaYQL6ajwLWJVQF7J
mc2zYf3WSYtM9Jk9SYbODX0ZCJe8/FOXi9o9WwhV67OW8+XEQZiod6JF77WXt9QT59T29D7Wear+
DCGChHQSydgqexYjeyaCIdruGouXYrb8ab0bupg9P2XZm4bka4UYYjNhp+njC9DHFxu4clM/VdOr
0j058nFed5N8IEPSZwjM8PxolfwL7VX2HzodjOme+kw9NMw0ipUKCAdiVb6Spnu/ZHetcsIrSH76
Y2mfKvGeg3Xf1sG3BVmtpG2lcImJvNs0NvL48gxmrBXiyZS6Ts3/JsSn7bhP2ktOyGXW0OZye9f1
j0s+Bunmu0zbEYFo6GS5A6RO1qDLCWJM2v2YvU4N+VmqZG39nc1f7sBfiNxAMd5r/V8np11qrIGh
Hoh6QMzF93hzxodRISYYYKtoUGpA1x5kHaboCjYygESH/cIk3aqY/5ko+la1gL00njF1HRk6xB4e
v1eyQvyNkxpRdXGMXUb8inOHk9DfivpcNiubcuyPTH1IccnWUJ/6Yw/Ui8/DljQ9xS0tS14NMDCj
pvzFZhdWMZ7/zvSLRP1zJFokfQlBY3+4Cd4hRrI12e9TVe9QVBztYd0PBMuoN0ETQWDo4wfA7IWu
opDevrVYv5dQjsCB04K5O6MfSEq/RYBMQVeb+27lZbfX+eA0yfu4NO+mqezdbQodoZ6bhqjUdvMZ
inliLa+MNUNjWo6M+j8sCkThTsfZyB8IOQzmeY2ylmRx3W5APgmoeuphcJRzVSSn1FCimr2/x1Lj
VyoiGqvlMVlVVvhsqmbd36z+0PPWZK7DJW58IHmhliCihttYelmh+HB8nlLDCDSpXmqj+1wKR4R6
A0vALd2jxoWL2NtXR8PrFCPcIJr7cKBx9/2t1cPQPwlzokRGnKy7t26ufGcvdJ2zItIW7AL2ety2
ZI8M7lq6LIgMd1dLjRUlmTdaf6kr9no16/lR7pc4vurZBI0FFtu49XfjVp1IWQgK1nmxSogSM2Yy
jk8OB7SXbPEVKeFlAfFTJ9ab3g7exKU5FDpGPwQ5enLCnUS8Sf6iAcxa9O2l3/rQ5d9RkUWOa+K7
S04ybuV1RC5u638kndlyo0oWRb+ICMYEXoWEJMvzXPVCuFwu5jGTTODre+n2W0dHx71uG5KT++y9
9oYzh4KdPMZZsR2twLmVfXvyJO8pXkpTiGSKwgM7y1+jFZ3q3txNzpL0gXmTVNixzqRveb3CNG3n
JKblGVHyw+j5xq+zPUVoNEDS6gs5hWvP9V5remY7iTpPn0+09lh4/Qd7/jtnAVQV61TyPSns4BCw
a6a0Dq3ITrGzP1kBn2DB26vW7VI0TO81ETglnEfP1gfxXwETMD9f7rGVJUUxnUapKJxSx9leKBzC
aMtqjz7ac+j2e0H6z6uv7w8/Ox9m/Mw/MY11xglvpLPtYTjdi56JTbvmRSMiqXBIcwtNzkb5WYJl
36DFI0392Gv8XMIySgJN1zkz3M/U8/eOMBMFfKLw1o4ubjOPEZLaZQq4fcp7wcdiq8H1YVR1rk2z
j6fmbNsd4c7qOC7dL9bJDaXlRc7/GyudJjYyV7Oh20Hap2xnH5oFRmCWsi/2DzN5/KLKId331J1l
fA0E91JXlJc6MjQJ5cdML9SUxxZ2ovHQLMOlzznLo+3Nx/KqFQPxCLWfUjq2YPpaSRyjBtr2dMFZ
dK5XALok+bK44EJCF32/nfEMzVzr6MwV3gu1d9inlgc6nppdRQahnfKPkYeXigSYOPNT54UA/Px2
SC2nevHUe6255UnC8o4gGMivkyNjHF4CVf+qVoEJkEr5oDstbU5VBJPVPDDWkQfF+djhNmv3C7ul
zGluJ5Zig+JIZvrh8aj4fozz8LBil5QFL4XTJRH+B5yrpLmxgG+c8llJSxlvwjAyYHDBCabipsvU
rsqGfdez1CbeQKUcXkio9T0fIqBn+K2R6IdDMUUnF4EVkOOh0suhVuHOrb0jDRF7N+juGTNvCPly
02IoVlaSQ9SKXELtkyAvRNAyJANZduhhPkWgrAlwGVR9EjSEstR4E1d611/vbAW1xa0jTz5T7zS3
/6iPoF7O2z4dw9ZNr3eam+GGLDuE2J0j+L1YjCMFv7vjxBTkh7q5RtlzCflBk79z4wiD7Yi60l8k
F0LZN4ljmZST4ezhp1vltHcx5cWmeR/m6mZeKjvBKPuwFRllbH773Af4E7FPcDMkvVb53ackkcZ9
jXWLhxm2cuy7USOZR/ygdLLwP1FsaRnJrj3YxZFo1sFULIA3/ooIo2SU9lm2JEDJUi8Ld7OIsBFQ
otgIYmT08xo84SHCfD14aCbEUfl7rpibSlOZHRYv/jjX3vUtOwyAu5rNtImwAnSNqt1T/3EcJpvP
LumhItrj1Ury5XpfHxOv627tiJCxw8nSyw6bkksHt/jrES1J1tpPCp/Nvx1hmeZTalPp1whS/FL+
9AziAz+vtRn+oMNlEdMh2+yDh7w3ON6dwwJgJLOxyzU80XxyL52/vXqVd8LWfaRz5QXS5xPL4buB
X45exHG2Dkvco4lW5lTQJZ0rcSQxtSdLdmA/92QrRlXWkRHpQPAcT2Fr/RoM5tCIBaBjb1w4iGGI
ggVyvKctN/GZ4YrZeo49rm+mOysmdsorKY4MFpCu1M3LiaSzGx7j5c81WqMH/q+RfpCYc2n61u1e
CcIO/LcO3IVSMQr7+Ybp3f9ewXfhtP/i2eOAJTrsYztWofps8Dh6TfVgEOjUUrAb7gh55ZdyGo9k
+Vn0qEQs9YPv92dnJhLX66Mrqmei3+ihLGnZ359t4Z4dP/43ipJu3prwTdG99FBHr5t2z47RZHgp
llidZ7bmbeY/9o7ak57np5Qt7aL4DD0OpCD8XC2EeCXDe2aPXwYTYZJZ41MzLwvLIf6Bnct6Kf6o
h+x2m4moGYWfsshf4265U81MehDXfzCAvp3Xa/pI90ckZtYaJVFBOmbLihUDHwefcCKO6+tCxQIj
QMpxMT2Vr+svt6LGOtK4eWAvMG3bhBTKZmaEVvYNTR+sArIBGkOAkXtiz3oo1EIZGJa1jEuqG2+n
q2lzDeUdndJHsEaXcF7nE4u2v9HipUFZ3S6ojCRPDkMuPuxcp3M2+ffG9MiHEXSLPuZOE+1DVsuZ
oPJHw8oMx2ifX6+O7cpdnlyqzXVCTPJ+bDJu4M6tN5T/ei/6iaPtboL9OVBn5/uSubC7MVN9oBIU
IlhxE+TN6WqDYebdrxFWtKsIhKYkEGIcd0IzWbadF+Q0jCLA9xZf7AghF4Eyv34MLdclF4/LbFpx
HdGKPdYFoxx9epUAodGO+QFvQ7q4VHQPNEayvU91w/pVkiXvlqk/+4WfuMAUxiVg6PaRV6AlbB6a
uNLHsOlwV854zavObw8zbJhnayWaXxGlu+8HAWcUWDPXJPsp5gUdmnaisDa6rom0++RE/RCllJSq
Y1sWRDqp5f2uZPTHnuz43g5GdhAOcLL3zWON5Qa3Ulbh9NZj//iAotMcDdGtvQlmPNECm5AH7/SU
hdTQ7Ma+ptveax56gf8LAxEc2mNW5N2tPwMJJMJgcdsJPmftjxdKY763Ws5H8oUlefFO0JE01ZQS
FtkD8GsynvlW8Ex7hYsTDyHPBVRhR+/DMLmfzppHj66/tnUyL5N79NG0EyuiLtXpUBxqnVU32g1u
hhgYhj+Rpd5c4/xXbXki4NLejbBAjnJjRemSvzyxj1WHsQ6xLknceosgVqzIQ+Ih6ojBB7W8a90f
aPz4ayvqYbwodL/oC8WupTHD54Ni11fl2Y0sudS39byQR41dVk8EqZ+xpBVnGn+xLblZOaLGjtVr
3yLTCTLhxb6MkY7pLgDr4hLReaoAcETQS3LzaIYy/BZtAKRknVE8Iypma03RsRP4GSVE0sKAbdYX
dv9pntOTGa4hcAdJS5GipARBSpv2O3K2LYVN3u7tBnAHiaSvebFMjjtKoutoMAPEJ/dVE2B6Z5qS
nJxr8RRuqv9Xb4rrbdl3XEB9V8S4r0MQI8SF3fW1xi1xMLP90i7m72BP1U0XOHdt0GRHP9LsyGGO
fIC44VOrIjLGAWyVx7gcwmPgqDjdJuN8sn+OX7ElL++QX0DaU2PB+7DqyyQnneZ0Gl3sWMxvSrps
geN2O3OFJMuDMeuJx8R/7OAPHHrbHf/amCSP47boU8fWFFaiKHlNqozNzpR7TOfGs/6GomvOTk0Q
dy65UhAl+O+J7yBRcKLV1UhmebT59w3mu7ahoMQL6GJv9V7KaHSPgcFCwtgy1NYNdhUbXVqiVQd5
y/nkoAcjBTbvZGevhs+tC9K4bMtbjDHunuae+WYgjMoo1qnlrN0W34eY5ze9aNIYcYT8Z8f9G22E
TKba4niuibPYu6byp6NfkXnHvSh9PCGBOvbXDc9g4vBPXE7N4Rr6ggKgR8KINUBUIZnImiFY0DBy
humyiBKHslS0Wk6eDpTVC/8KTiaX5Xdvt/O9O9s5Z+dyXUOLnGQdmsJR6vIHInWJp9mgCHV1TEBh
ZPVVjC3/aRsogGx6fhrHkxFQWNpOm3blaythPKwFTtsIJbSq5vXBot6sRDu/mUvzUDqUy/klEO4q
ZKgI4+E09PW3l22vbb2QXbnTpXiMCshwpDEBccTLitcPb80pn3pOcXd4qRihKCsqOEVpUTcPQRZ0
T/XiRXyLqEzgMupnZ6pOrzQJJ3izlhlBkwLSNMj4TddZTB5EivVRhS29Xb2OMOqiLuwXl6bhmNvr
zOj7Wa9OT8bS1WfzBjyg0Ck/+nQu5Tby5iO9MgzO/b6l/Ita2Sb/68X5b0aT7c5Zuv6zQRPy17e8
GdC6s10BTiMDZ0C6PE9Im3K2tVn2b7LH5tmeo+xHrcLJ2Ydn5TnMooeMz9+LMf508S2Mha1FhxjU
t5ij5HpeNJtzWIIykdlx9Zhm/YjwaTNJfQ58h6V+TrX4noGnChK7MLEDhHkW80FODRgDcq7DySNE
lADIRV1d85XlSDXaE+FbVNZqcXE7olnRuJcXKX/W/GxRMk5VFN9kr3J4ADfLCS4GmgO+Jy4Jt830
2U6fKaGRvck6sr4+/mGX0WyLMnazGhqzJWj3qpXFvCzG7dPa2HT7xvJ4JoLf68LTotzyoCEo4Ybl
vgLBGQ9JYeFkn1C3Bk/+NlcgSSt6mYyTnx2lNfnoPtWYzqsEGzJGGdOGcVqmboxXqnSIrLQNUx3B
CeZzMn0gx204VkUmiOFi+eHNt+sUXyzv0NySIGLNvZvcku8Qjbi4oSl8hjyPQfPKWsqt8Gsj7rBv
7JkO8JoaDga4GIEqIwcyq6ZLhnKFTnQ1BmYxeBXcdmMiiynHtyCecuIieVIM2CXmSWU7dK2qp5gq
y6a93oa7wagfG16vfhYMZDgQsupxMl5zlpPPjoiEko+ITnNaKRcw8lacveWWa/61fMrBgHnuH9oM
/yJjxYfBtFyvmPbrJM7Y/MW5vtHhH1y8+Ava0R1gHrgWJlsAxXzR249uDNwn0g3zJxAgkrdXy7yJ
3N9K9ZV3KBvjMPgpaGQ5pLMzSwN1jjYcNz7o1sfx6n+sXESqkLvNIVR1mzY5X2FSWYSUfRk/jo2L
l1E6l6Ze5AMZgQGXZTki2giLhM3QfEZb851b0fDFzXXGnZTXA+8/k4meKJFNWA6Q4Y+qor4DVDCx
lR0isvSyfhg28S+by+tsGyzf2Hz/Dis2qGUMH2JhLXdZkZHmpY90TEJ71OoA5c7PYTMIyQNCxgqZ
CmF/WcR1Yx5b9snrK+crWzLaEEUOVnqN20cClMFtOwNv2JnYFOxACTa/t9hhD+T90Q5oMLbu3AIL
ZGSozVZByIqYrERS2fAKbnshqvipzGP21T7lh2suEPkt9iQCLku+xL9GhXMTUIVIg6B8yFG2x9lJ
cvczU1wlEFqyvmA9QBXpD6WYz1Ngnkd/RiAc9KNnrNtuqsf3LAsqbA8josCsvVcP8zVbEKn/tq60
2Rv7b0ZRXN2F7TvdA8WdX+TzW8AdhHv8gljrEVCnZPppHfpnglWvTUR6yicwyXec43S3jeOHqhZx
31ZMf76wIBmVQHVqvze/Rg+D6jdhnNeNfGD7YA/N+5hfQ2JryEqrM5ZDlQiD0ZWS1CbjvLEciPhk
RKgTu1arf03X/th+1SFIYRESAWvoEQYVL0yVzzoZPAsOg81jmh2dkvpbSmB93Px0PO2MIjutmUmT
cbS6oyjn365uIZvLOrpbVX4tWogxMPgV4LapQDxcuSElgLqgpknPPc1ej3e/1HHv7Jeq9Rz2rL4D
UL+S/6gHbw9NzXTTbHivmy38LlHj0q4vfw1DR5xk5fIzNNa2q2C0JPMajggIG/uOCOTFoVuL9nto
7fYLRNrVz12jTB78ia1ZmId48IU/cHC7KxtIbw6HZ8etHG72djFu8NWqVyQNbp18xrAkSNpsy77Q
48kycbCm81T7NH9Gi3OmHNHw9mcOfsNpzQDq5HjF37l/iPM0DMAllIN7UJg6SgMI44gTtg3hkTLc
Ryc383fDq10frMj6MKv409Zse+HGdSmsbWhRoQ5+tNfMfdK55sFoqd/5p2CAFhKPVFlcSQLwV7ki
yldWuK82Acl9k1khcSRXpWPDKp+xuyDhYL97BUUlJ8wjPt2f0Y+O+Epw2QkPuuX2nI7wmM5esBH/
baK1fZAr+tsYxpL/UcDtyWM3TrlLdVfU8mmbCPcxzLlMZvXoP7XwA1m5rja7UoanXd3NpP9JY7CC
4m9CS2O7L6UK0VDGt1WY6MminCTVhW4vmZjdA5PNiNYJWD4KQOjvQr+IKZSNp5/6ymXDesLEqEPr
cQYp9Rc21nKrfF9fPFdO53yJsj3SDzJlrMKT8Dd/b7W24i5iz7e8Yn3S+DxrYLHMSWBMutOxGM9l
VEbnZqJ0NfIroqtG9chmjs+iY+keJsPR0moENqRK7yoaEziaQJIg51nYPK8HR6Zz/QnRRiR1OAf3
feeOv2pbyptxiusnuVTZnevp6sMO6a51jTUnpi7XVK81eyeQVjch+wymw9kvyJ9M640f2N+UNWPc
8aKd3cNWb6vYOmvC5ic/d+dDgDqWVKE3nJBIMCy4Nsd5xI+WFZ57Y7pSfM326CRrUJq9C+hgb1vV
W/1/axcWQUIMRPfow5gPS2mhscVOljra+dlm9SlWIvd2Za+/I6Sbi7eQ3WYT39/Av69fNhtPnd0s
yy2GbqESkinsnWX7ugUlABiBRulb2MgsUf0Z/IkxiclrJ2Pl/wtVwDvJLJ3QaL4+E+Fyk4VF1Y6c
mbNjmY/G2t6U8XplCFlDstTl1bGuGw7/zRQHif8f1g/zmcpIDsl8cNJoiekHtVmtznIdoCOgYQX4
WtpAHXj7oX1kQ3iZQsf9Z1zizXKZuRyp0trSkiH8bw2Q6XGNbRxrxcgdAHbP7bw4jxQz/wArk7up
UGyoGHRjJodagFrTXZYuYe6zhhitlyGsg30tFtIymddRR4ad4bWOp+xTzEPxzsQRf8re35Bt9cY7
R6Y5DVYnLPjF6PB9av3q2BOwIfhHshhhaOw/ilFJNnd1nUjQpemsHfFP2I8BNseNbOnz2ACQTNuc
beEQ5zA3oVHd9ANSrhVOhgwmEziEtebTNyPYiJ4sBXrjWn5Q6LNyKSEbSdvzTEf9hqwTgHK9CKtD
XCmwOzGDc/dGQLnprO4XwL16T33uayOtDyemfgWPtb4FXjW9YYmW92ymPdKIOVKWU2eXmHAfGcIx
/0bLoaLeJrISDdlEj8uQ37WtHb2OjcTm1hi0lm0KbnnSBvgW3k8zTgFhgrk9Fa2/uZfAzXv1dwkt
UR76KpK3c5g7KO5ueZkwcd2ABDHHVguDr6kCb6OIlIYNDbVTtaI52aurGX5JNGVJzJ3bO3VQdkl7
tzWODpQW3aRTy3l7CPwlus9lZRCnHe8y+gQg1zZbTxve+BefrSkWfNmkzKRUuhBAuHXqjcVmJfq9
G1sObQgx9NOmLA7NNlj7LQxNiMZkY3+f1sHbhZEA01TbAZbbNfpQJWp87Xp5ve+87d3bPJZIQKQ8
JNMsx/u5YkkasqE+Kcf5qgs+VOuwsn2Q47qx/KyG6XOryxljvdtjH2iXguLQYYbhFDreY+RMGuHd
9e8LqoSfMhsY06KxySwz+zjoXtuhLeR0rEx+/TfEb6Fq1B/XQXOTkoCAi+9sz9KgTdTsx4d2q5u/
VO1Ot/VQZXDkssaIRHrsAqdQOA+bP0REu6cgHVQVHRrucTftUCi2fyylpOiYFAonuKdPJ34a7WBm
tlcw8S00O4Nhby3hoC5bs72B5O1PW2+cR8ezRBJHlXokqd2lg7vBMJIOFZLcSpNB+NmfRjN9oFUy
O2yefSQJi4FDctqXVQl+q8MzlwEzPDZR70BCR10nQY5ni6o9Kn0CBjhpvkwlh4eqa4NvKAJA3ALk
/BbO48aPzLZvW0brWEjeVcH4sCfFr/dicdq7bVgxL3g1jxNIQ5qsNXyZGqh92q1OSZQ9z/YqFPmb
V7GR4/thee/2ZLXE2JV1S1srYz5fiSOyXX9cpN2m5dI5j7wF1w0UymZboIpCQaOtQLcx9KD59zxm
0c4ihHZE0m0Ojl0WH0u42jetPU+v7cwTguuixWIpaNi2LPakjW9bODiLAQYqLOQIxgmgWZZidTf9
dopy/GtWYEHo8TPN7lTcjXk73Hd6+baFyO+ZKlqeK1zN8URFvRFbd4rFYB63oRMXcsGA81hD7oUK
4Mx4eUeQkKycjjjhh4mdR69H6p9z9nNxifhVKoqgm16S0xkBAWPr2wyeZEDKQIopQu7I+cB1SHPJ
y+Yg21936oyYdX59gDnD1hVRQxG32T7rfPbfZMHgZgoiGp1WAuBjFKdN4LcnGwVrV5XrB0w3NHFu
yIA5hI2AQYPKPvTd4W1Zaj5SjC0shMDAEKdfjj7wxH8FVrJd05vsZLfESIMWH54G8sEigPuNUwLV
90VtEMDjMmU75h1nzrYrG6l/uJ5bu5D45a7jy3voKFMghdyDq5qn36uNO7cMsvtMEGrP1q7aT8Cm
cK8U/0pG151wls9VYzCepsw7FaZ5Y2pSSWRbL43HALdrjT9+zKLB9uMY53aupx+fHg6ICYTt70KX
tGy0Wu2965EHVfSKPoRw7D/HoUGp9j2McoPDuqsof9otYklMkdz7QCZy71KScQYnZZ3zzJfElgs2
QbYPRS8M2xvgfRhJii13r584vlXBEtl/uMoiK3kWbpVFee7B4vlICsEAN/qOOEY9F2LjOfo9r7rs
PpLzdNuXnT5wQcLZZ9ryheUGOfIJh3AJt7jYbeSjdttU/onbsr/ofmouWDP40eEoGbA1WKX7WTm3
TT2gt0QKjJSXwzJkOvCbFyhk3mneOueJbRAeb9nhSNOEFXDtXP8OuVMxiGwqkOiuo/c7MHZ3zzMH
eKEofiBpYF4rvf4hzDzsEWVPmV1ZKm8vPTRUlA9oe6rlazlY7i7yOyZ1mNJZ1HqHhTT2UY80TOXj
xK417BHY3W5M+OtSJjZLDz6j6142G5eNV+A/xsOJHUz1xC6wKO0WSFpHd1PPDZoKEkn7ssz+YzPn
w8Huc3ME9ml/hVdTeX+NGPL2MEL6wYRJN7DvhLb+OI2Z0lL6y7jT/jAdqsrRN3EdGjj51Rdp6yzh
24ub140I9OajncbxuF6KzUdm0ICL4M3pdJxdm9sXdNxwLr5A3LRpjsUC4Fm93PZdz0VDxZiaLK4C
+8IfmOtt3BSxcNtjucnwkK/NpFKsaSyot3hJPGFxiXTxcEXTwjpzUZeYsOx6G60dVK/Mj4vr0V8/
Fuj+f/Jge0O5IggmjSsuQ9+71Og1CsY5K1QM/mze5MlVavpxpCqeShFFj1mBm3iibumBzrQrnyqb
OCebukIur9a+x7qOb5cEEsma4mouV/g9/rI5Du6zbikenIhsYIewDNIEHpc7ND92wZYVFZtwH7tt
1uQ5ect2899Hqt9OBfySIxlZIv4it6GPUHdrBpCoIr/OdwzpR8slESQdNFz8s2Lve/mX4c5+8vVg
ngpYSftqIhthzWOZGE7lpF5icdEdnVHh0n3kFM+meUzit157Q1qoiA7KWb3XqafyXBnmKsdSTequ
5mrH5M/a+v2vKo8wBkcWz7PmlfIc+ZfbLYvVzSVXU20kTeGVvLhaxbzb9jWYgBef9wNokZGaHAdj
T+CjIjcZ0NNWeQqwRyDjc4C4jnO0DQE75SxIXj0C8vogt3L9JNshk1iSeC67WO8ycQWXOyvXmSnC
V+ENDDmmqRkblaluYm9ZE7+bX7oRAWpubGsXGottMNCokxvq6Nb45AJ2fj+yjxt7yUNT5e7Cknuy
xXppSxd0rF6q12xo/3IAAzTvxHU11FfP85otL0E795xKFUHOKMQlLgr3c4W+dusva82Mj98nZnDX
6OXlWzdWwPo3/BxZuBRpYaPq+yKz8XlsXn/Ej8CQH8U/edh+KW6b/FKc8rhRn3AZlpFKQxMy5w3T
yvMBAo9PX4lBAOHRfsuhUmBfw+Zrw84mbbPle29hCbWrWDbs83ErEZctT6Gqjq2T2B6/MrWF7gsR
T+fZayvMHx7/nKr8jXYQc6tu9b4xGRPBQgIIpSg7bcQK8P3iolsGFDwrY/FRada6dsaB3ZTWqZ2n
4ndjCdYHqGUn11qmm7gJ+z2eC7zUHWDHm6Z1FJ9VSy38aRhpqSyobyn1xKWiZZDySyrSNYh/qMPF
DD7m8aXxJu7cvDNAxIeNK3hpoeTGDRUBUwYePM+IrCJp6/XS6BGkftnnR4c7WLquGvlyya9AEHgT
rJSrETx3Lg++J/tjFVXBi/FE87KWOWSFcKiuwApvF0gil7lh5TMzoYRuKNNicn9pevMeVtiykLQd
sseZz3fL81PjnzP3B1Ko3tt6FqD3RO685Esh352oxpVJqAcRXSokJMn/K2lhg7DVPN1MvlW9+hEz
sqs8gWIyz4epw2LWl436tYCVfO5VDr6T7/dXVBJdrTW3RIDhAEkNDoHaly5s3RW8dYTVr9PCO7IU
YDCeIEmC+FlYAlbLE/Ro58YSgfrKxiC48sWW6VE7gEGsqJaJ0wx/URm8Hz07HOes4Q7Crbg+RzAc
NqvGwkF+gDSML3bZyD3ZmYv2SzS1d5jNoj67mUsFNBJmbBN9Ox5fjLnIvJQRApdLFExo9XKZn4ox
LC/9jGrqYFdbPH2NtXim4NRx6l8RS33u7vgV1Dpaj2MRtQ9NJMYnF0ELRRVF2HN8Uj5iw4m5rAKD
fF1SwgA8nyiICbs08koNwk7NtFqYcF/Y7nYfB4wSJAbRe9irYGs6LEBnDmM1lPuZoommWn5wmHen
yFJhSqx4PUIhnE56pE7AxqH11bjGbJivfXnqOTH2/iY5T/2lvl1JJ2OHdSjmrUDTZyMdXE2Dlunh
8LhzV8bx0pDCgU/F6dc7P4w+DGlBc/0MT9ONtBgoNqrmDjAjadOUlDU+ZxH+WzhrxaND4BwsP8y2
8+xV0XEOTUuQXYzHbNwUJI5w/ZoohkiJy3NeAAXk+CfOyrZAvVMqAUjLbwXbgGu+hPHg5LBvel0U
9nHb2NvdMirKQmlHPQJ+hQls8/k1jmvdu5GvU65e7slMqvjTDY519rKqTrZ++aMDSvhU35b/OqB7
eB4XmTqVGVJDGW0aIHZBs8q91Nkw7LIp5s5IF0Dq08mBMxVfWtE70j82K3JjVbrHBTL3bvXIaes8
YPtTZeqweTLEY0ppRq+0+JwGg1R3PWxXcn1n7VkZUWQ08F25TL9ry49+++vESrEXQ38GADzthRvw
9wAikOe/2hn3Ic657sAaIjuFFbmbjO6UQ0e7MqCI0DrVRV4dyny2OFzz7uCtWJNHN/qnEE6S+goC
Q+iB3VPUAE0cYDpqG9EMAW/wH5EWWHlK6zm3e/9y7QJ+XqBXgVwASkL4BK/CHDjnrGaRZ4QbPXlK
07cTiV9MFu4tVQDWRcAVZEiBMJV4kJX3hIV/WNNdLVQiDJPSDiEvyZ7ijrqeAUDWcXVuAhzcDQQ1
EUNiRgEAtd58hp0Fh7HPBqq/SN8U8eZcrHoYPoIZ5owgdHaYeZwePEagmwoaQDIJXClNVeV3IWup
W8Ojz0dKGbwPJAK6etu3uocbWAR/2A95j8TPvzH8Ic1RdnzURqj9mHviGHP9u6GAwrlE7ipTvr/D
sdk4/Kqpi8l8tgZYlF+mZS3jX6zklh33SHs3tlh/Y0FnRbdWMiknJBMewAR2GXpJi59yAB2yYwVT
/UF8BYhEEOCOEZHn0bNJntF9nSx9j+/S0gj7UedfJ7nwFUQA6QigQYDnwB8SbCmuwfS1OBbC0OxY
dX1SCeubj3zpAxfjYDLV5qdVFua3OF3xAm7IpBZtsvvJ6f3UtdsPtK78MKIpJqt2LQZOq7wg4hWH
1QoZmNrB/rcV8dtE7OVNNBavVNYF8VM4L/Yd+eIpjZuSmYq4G4F6j45ewMUQLfD0UUUW7acNY03R
LsEpd7GX5CAVJiAfIYvYe7aQ0YeTw47mVqIvrs3TsfXbsC+qDaZXQWKws/NnkCSnjQ49Ulsj+zoa
Q5nB1gbxiwyja3XNsW5JVzMaoOFJyz7IBiJwEdom6e3OPqP1gqdoyuFih5xDSXzt2/HMGj5YNq4g
hSIEBowQT92Hx3YYtge5iezZaaR9C3t7S0oHeSAWZX+K2WScsNpCOHAYZ9LWBRawlN277NiXc+AW
Zw+GYojJf2VoHqBa7pZIhXtDO83B68byw+9WOkDQCfFsIuXfRFbgfWBxClJ5nSq01sNRuejPKGH+
ZSNKfqqAcaXtgo+2LDXgDYN5GGxB/16XYfdsBWRuuTKveLbQv+tmeI3XxU05JQDBsYA5qdoOn5rC
6lPsHOE7pk6IHk3EQgqHAhvP3iG6yp5maWbI8v08p3YN0mO3sC7dR9flkNhibwPkWmNf7pwRq4eM
kZ0jxbcBM+m11NC23vy6hVrRFNOb1S7gsVgV3sOK5leshvYJjDt0Dh+EpNwGuc8CM8ACt1Hg66m5
zZphe+0ZwG4ppX40UCv2VTf/cKhwRY7zmXkQPHxGpwlkEabcALvPTjAo0pWB0AyADU2CzgzV6PMA
JvA2a1FtphFNkl8mpuPFc3ASK/sIXfuziPgs7Lq5AHaMByxr9GDvw6D+B/Sz53EFUUBQdMShhIEX
PofztOTmi2DJbwnn4my2Yn1XyOV71rI6XXPodWWnYiaCQtyxWOuPMtNcTUhKA1WgKSen/+g/UxYJ
aaBsMZpFAl0m3tU1u8V2EH3iSTHCGeYTNNHt/k23dns7RiUrRM08a9tbccedbuR2gu/teYjq9hjp
2N9nK/LQ1ZND2FdTs9W0zQN2P5MYzjYmZqw/uo8W+JxombIrsYT3WXi7uAOB2fp2G5+kDfwElL/9
Kxjm4E/pXkFaIdkgAX0lqWCe3jmZCRMx12vabZlIIzuePioj0RNCrsdUNtv/I+3MdhtnrnZ9Kxs5
3gQ4FYeD/0SzZUu27Lbd7hPC7e7mPM+8+v2w/41EogUJzhckQRAnXKq5aq13IDvjdXcgzpUPdgBI
p0FkYj8TYsPB22CHhCOHqeqWUHUoRUeJHd+BH425WaXcPvJM+ihG5HCaI6OTAPJb495t3lLsC5dq
p5Ufjld7v6QULcogdPyVkvsNBo2j5GXYgIgG/IastUY6q8nqFx+M16vMpQ0cLmRTsyFjNbMdvIiC
rPaeqQs7XMuj8LHFWeRgI0kP0r6vkK5qsRgTOSUDHegN/xa8tKambwQIiZu8Jl85D0nWgISPIuCw
Pnr5d3mY5KRM8viG3Wp4VrVM2qqU8NdRXrPFcFlRam5OgGN4HQYmvDtHfkew5rWU3UONlDuS/uSX
Ivs5a59Tk7yeQhLnPu9M69YFbw5OA0AdBViP6ZKmH4HSRcvQDVM8k82RQI4D4KM9pPKNGtf4KJCr
XWtq6H9TR0aYbCreHfmy8HesUY+WAZLt5RSsaaHU3dKuuuiWt0b6MHSxvpJwQVuh0oI3gRG++JKW
p/NyE6TYuqAXZ5OmtciuY4yyEC4KypvYWmrgHfUbL95BX0WXpHYoiGSVCsUjIA9hIfszKqRUL34z
qmxYaJwWbQy6BKgnVQDgfJ3mD3PVLNIlu4m/rHCKIARGFy3v1kWP/SbzQSuA2qfO8OGkkc4MGLEd
iZ9v3dINQLpKKLTL/HcoJOsHMQwa9dkuXdh6Za8tjeEyCgQJZAeBL8R+Xkgvy+94GomNEaSPcl7m
K9K9/4uhg6uN7/hM6WwsjsLuzWqtbAfNyfvgdOt2oEIA7qAKCnlUwKiqMQpA6KmOH8gJ969Nyn5A
ITbdtJH5nOddMStMPtIozoc2KGqO3w3PO3SnwRHo/WvPM3ymxYO/RrPPGsXb4NBp6ljjqZgyLLbb
oKYv0IbHeQUySs2jREfRcLRaIRWV3bpg6me+wT3LrrxljTxxAn+2VUd3mArFX9v22nllPjShlz+n
OsI8o5uRe2t3ob4F1ZctjL6nAipr/S4PYosDvLL2SkKuDHO/aO3WNrOmMW2gQdThKQtivNHbxV1O
5vmBooaPOGzyE2yPu0Q42n0wvFzZdA1ScgGFRPBFary1XBcObqym60ZDaM6pC/e+y40P5OmTrZI2
EHy11kJl3xlmPU+3PQ5T7M9gytkzeLErXeo8GgZYSdfMyKwkKDuGVDTJhRRUj3j3PHQmHANfIf+g
tcgRVUFm7Yum5By19fGeBvcj6OSQzCFD18uQmMIQOwVmvLTEP9Lf+BYQK55v6qj3nGxq1iRit2xY
bWXjYOrDRkE/o3wUvYX5FKfmTnKxXwLUKEHHQTKTh6vPkWplP93xBp3kefPbUpv6IzZqdxXh+IXO
HIosnuQ0axKYyZPc9C7WMHpFgQvl2SAAqmNqck/KGhVCB7DJbWXCu8ZeFG8JFYEBvaeRalHdliZ8
AWHr/Utp5ioJRkffAsuBH24obxaaEkFAygntw0qg5IbrOJKa9loAndgj5uVDzALTgb1du8DHqwaF
kZFOi8ATSzCqFQeSmRVlmCskTocCFEo+lR3JeCYq+jYDlb8ytMa+yeMhW0sKYJp6kIoNq49bdUmy
vQpMf+GqsXUbgYxdcL1jS6rq7xnwwk0JgOYxt4aSuYWRIkoKwYp8dHuD4Cdr1iy5t/ey9ewo8qMZ
iXYRpL1+N5jiu9oI5OQjjtcqoUgB8tJ6rCHV3YUVh15aMT9yAUI7kmpvQ3UlQLgBt4zexiy7yIFj
UVxlkZA15fIlaQjYUnfa/QU3t6EGAwfBbd42sLLLvuzZ9Mv0VrFhC2g1nFFWaE2FOkk2qGvJoL/r
gLKoyN+5uHLdAZWKJkwY1eyDulzdoLbFxEUjSAK6xBs2/qnrhYxyoJdvRCD5O+aVdoNH24CY1GBC
JvRK7PnS5Bd3IViyZpW9YYoEe7iRanOm8EIFuqhCNymAgpDX45VuagobJpCjLizgJIWQZyQw6I8a
i4t9UNEXxgBzpdELqFa+U74WRVEe5BJvRze3wrXbd1iZe7pYgNR9BwRAWRDRzbuUw2dpVC6q6xkF
Zx2W9hx8j7mJAsQEtNpmx+/VH3Vn5nclVXyIRpSASgUIcwS0e9bgXLRolfa9a0J5DePeWlmxXv/G
tcjYKnZA9ciWP5Dri1cFuquPdmu/e6YFuK0gg0AB7RdAX2VJ9YaHqh9hmC2h9mZlLbAQvcZKqzHI
/cnpWuhc1RS44IjVCGdl9rACdRy8FrorwZ23ceVKOzVlxWdavKklzX1QRRU/6rwbQY9XHYl7UtRb
JtVHXlGnyOKUB4TlcRo5jbxsVRloaanIM9OUkkUHkRenkgSpQu5x826AmAkyMF3WLsdf5VBxwqDP
gyLnd+tO8lSIQCRkyOb0FZZZ6CHawqy2AZ4XC4aCp7gn90srSv6oOCgu0HmKflY9iW5h1tJ7jtEX
yQatgoWoP+bcMPcU2NChkp3uB9e+N9BmBklXaDHYoHaLoiZx1DbAFIIg/UXjWNJpB9VjNBxJA6pR
VuaV2y7S9VlZ5MXBY9vZeBl6meD+qFBQV1UTaOygcXBWoZChQokLRbAX2EQvlBgSre7zgjI7u4aq
7/TOjYq7CZcsswdezMEmD8jP1Nh+AJoC2VSaxbC17Qa1Y88KXyuHzLWlUnQoQ44GIbf0IZmweZVK
Erm3okApvyiB6LRv2E2SWg4jE4ERGR1/mCRdl24o00jzMIQC2ShavwRTzakpQ6aQWzyHhgT2pI3l
06JqKm2thiUM9aLHHYFa4y38k/sgDK1nEEHBPE9ycw3MBXknlD3mpPs9+AM15z+Ae0gzMsBjUyrv
RGXkFB3A2lAm0Hlo1H3mLq3G/OPadeNSIe268bkvIWUFYwoWjVikba+T/HWALKOJ21BPNfp6awBY
d7kFBm4IhD8PC3xmccTgWleVyivIo9f8DufImqI/Rj4l4uDAFmzRUGoVqDFKY8bPt8vwra3BaKmG
hNo5UoZg11yxLTOXjAqAjV9G29V/XAP9Qh2hXynKflskZtfAcDDG7q1+/HXxn1KJ9UWjUcz3VFY3
QhFoCo4SpjIb8Ny3kPCOPXR/5G85GpqztKBCaUV6u8gNOVwXwHJvdG5WGCRydZuVHLfw3sxwU2D3
hLopIme+BW+ltlXUgUOjuKOINbwYGCM88b/FuaDypGVc+9JSr70eKh9YJBCJ8i+pBolJQi7/FRqa
z0shVHmj5nSNNuof6A1MfkOzOOcTTdyaBhC+Eg7LDa/SBp5BUN6A4UDHCuLKVqVkh2aIZiIQEoit
qoQ+jqDdSsuhImdURxGsbxpJfaGEDTVSV0lKGqax1R1ulJwQ8JoUzV1mcV/skA8Xy2KIcwQi8Acw
Cx9aG9tc3GkoAwk+4hRcJLN01P8gQQ0CzffnelEjXWMIoJyukNaW0vhr0DMUEaC6U+zRmrdS1+tv
KjJdaKuSWTrkGvgyfI7FfMgcJJc1pl/ho+WCy+SLRSF8ZTr3NoQGrnWjJYk8gHLNJRA0gvfnHclB
FIhhhwH8HCulSa3/cLkefM8TCmJDE8l3rZeIBy8mGSuBu3+UswySWmfbMOxBtYKHLMjHC2q61L2h
XgH8NoWi3BotjElUyt+GekRMqqjSyj5sct6P9bKq/Dedk3AWNSQqSKvra+Y7yTi91RGiAa7mowO+
Rs8OgISMJNuozipJXDsC2abUqkA74vpm7wQWJMBhuuKFF7CybqCGQ4a2HGebKwpLJWi4CCtBt1E5
swDDSt3eJLMtb7ocGDJOY6GZHdIOFq8DgootiPyYqhbWzIoi1ltmMWwxxj2+LVDAF0n8CqT8xawM
dpkmxtHYx0jYsMEHINkL2IlHb4mWrBEuhrhHUQwb4pmdQ4ztPTZwqUOmrOKHzoNcEo8DmCggeX7x
ijWMurayqH0KPWFwkDDtSpUaKsWzgTIySjKWr+q3qgqgneNaAaii1VRTyWLpupmj9pak66HSLCwx
Kww2LUoDrgNY6rJ/+lmDds2ydPimusk//vV/so/3R5+b7f/8S/m/IN0wTfZRLUYcDZlC4/Wrnxea
qtmq0Cj8CFWe+JnXuqvz0O7TAyzob+6QzVOl/3E5hDJ+I0UHMU1ufv3PvywNBIKt2zIvAWoxim5q
p02AhAXjzhm0PQSJHmiWpj4jG8PlEejTjQ30Z01y1qNgj9KKG6DY5+W+vVIHxf1z+ZdM+vLvD4GQ
wK2L/yg+9aWC0G3r1r22z6JoizXntt58PYCtmaqMUDlUY2X8AUeDhTAtnLbeNfcIyIj7JNr/s8+P
lvFHn49biVwP8LF91WyjaJN088vfn1jO/+2f459vnH4/xRwLxxV+vsqbvvkl2X/K/Mp0VmW+MZ0M
QPXQS9YNW2UYTmOMcFSlR7lqn2GLBLDAl0y4rX4NpMRHKhs/c1djNmKJ3K8xeUtB95Z48zgNupiF
+2hxxiqMLxKwZnoIJEVeNlhRviOS3r+xqVno+OU9+7pChely70xmDwkGRbGEQV3RxhmK+Xz6y6mA
DK2Uy+V+dFDyQuNJVcyfXwrxvwNw1DmTAXAMDplwCI29aT6GN0XxtflDC2SZJ6Qpy7ouK8jfn7aA
QoXLDblW9jXaMWlQ3kl+dWU/GT9xNLxjCCGrqs5RwgKwxWSt9xr7h93H5t7yeI3ZleS9yB6JX9Vo
6iuhPo+HbOusNZVksCWDXj1tjazZUptgbbcPBXLM5LX1+ifYZ/3KsJ9pEbuXLRRhK3A/xGQDbtTM
juu4bPY15Y849ed18+ohcH555MeRnfQbncXOpBjsHGI6ufwceWYBYGvvgO+KtGcuXUvEgGAEXmnO
2UBC122FmYB95WSKKYC2qcVW7V7B2/uGS5aEYIcRbnhTvSksvcXldp3rPXEUbtJ7VKjB6BiEw7EH
ygPpxIE8lPh1OYp9rvcMS9UEU063lEkUtU54C8lWu29a3n8+CL0eXQNcd4L3EiIV+YUd5bvV5aDn
mmbIqmBqQPTTbet0/pmW3HdJ0RGULGKnPhgFOQjt4XKQc5McQrgOTl3XNVlRT4OwzCoKD1m752E3
G17grV2ZD+dacRxgsooM9Nx15ni7l1885J8QnuBRe7kNY+9P5/ZxiLGNR8eWA3A9Ajze7t0N4PBY
+jUfuMamPy9HOTexTZVXqwzLiNrlOEeOoiSkRR2eh+1+aGaSve4oU69Ax1wOcra3WDqmZti6ZWqT
MXdNsy6Rmmr2XmnDQQPUS15BN35fjqJMDslxF7XZ1cDnsSdY7HKnbTEqWJ6hEjf7pGRhrnweOs2m
9eA3R7chgpr2S++uL8c8N9GOQ05a5lPFzTQ3xShip6XLNvnazehTiyajAzInAN9Ax5XuoRruET/9
+s/nFitwT2ePlm31tMcyK1UVD8LtPrNG28dFjXzQ5Qjnhh4JI123MLlkOY5/P5pfhYGDJBTpGubB
s+oai6j5gZbj5RjnBsHWBLd9YRvM48liJN2JGQQexvuSpIc51zPpyjFzthGGYclUVWTx6ZipWqeM
VVNu9rG6dZqb0CaD/F9MJPsoxOSAqQuUVIJaafZVuW2QyftyC5S/NwuN2wWa4dqki7JGDq0AtMMe
bbptVpU7OEPJ8OU2KDLDwDzSTNP+dOaj1OAr1OK7Pc6BAT7Gw5WjY1y/pzsi3wfBq5jcgHVhTBqh
tD3VET3p9nrjLBrjT+3/AoO+dfRmdIDbXp5UZ4OZwrBsVQeHaI9/P5q4pI8lX3bjbm8r6M32O2TT
AJGhXQZCUC7/i57jmadzHnJR5kV5GixDssRmq+/37numbSzrSsed2RkVWdiqIoTgCcB1/vT7Knyi
KCzIKdRCfgD5h72GRcLTUh8bNApA/tjAHMInqXG3ldY+X+7Jz6tH4W1hKjoJkPFBPtnEOjwJcYWp
632tqC9RJn/LzOC3VjpXGvl5FzgJo42nw9GAQUYfKJC09b6NzT9yX7yOmbPLLRkX4WQC8hbHY4t/
cVufzolQgbUeiLzeu8MPUhio9NmLpqeWJumL/yKSzW7GPJd1XG5PG+OWFoatVlbvQ62/NUnmzxuB
908xKt535d3lYH8vetN2cQIY6NbINmfBZJN2YETmGgjBfZa26YpIODkBuzkgqWLe2i0IwdqQ53p4
H4/aI4WVuNvAENmNqhfhUx8X3dJT8Z/IMkhtKFxgXNM01c3lH3lmPfL2+s9vHMfmeHiHVImSpin3
BRU7GHDDLGqT7QAAE274ax9ny8vxzo01mD1b1TSNJJIxmbUCzZxGFH25d2EmzVRX2qh5s+xaAx0v
48po/310TQfAlEdREK4vIyXvtHFFLRI5T7Nyr6i/h/a3L303teemf1AQDU7QF97KIT4HZKSL/Fen
XXnfnuvZ4+Djwjrq2QIEn+3VebkvESSaa2r7npvtcxeCBIEitdEa5/flrv17/f7cXDYik0cbp+pk
dnfhYEWFVpb7SIZhQMVC2cBzE4sIMC7cxTq4zSKwj6D2KA0UVEftwoVjBLYDhR5NXBnpcXZ/+jVc
ThWSKGzB02dQlYMtatAh2MPshpecSfe49P7uvOLKGXxuRpGl+HecyV2x82VSX9As9km+o8qK+QWM
7QitK/j0lzt4HLHPLeLCLWSy9qRfTkfUou5HZrmo9jVGTz+BHkC8B5H163KUs/2m8pYzbIOnvjoZ
RaMpsSIAi4+dQP7QJ/3GxIDZL737y2GUc3GQ8JXHQ183yOeetgabUM2LVK3c60MzLG3gIxiEigp1
DQkND279yOchXO1qWfStSaIYlIw5LKSmACUx4l9zCiQzJImqbVzL9dcHlbKMZTBz2D4/XRMUT++q
HqjsPkHrkSr4TEM5W9024vVyL5wZUkOzedlA8Ndk8lCTThB97vgNcRr5tYt/K2gTXg5w7o5wEmFy
R+gBvgVtFJd7u1thkTwzU3y0kPCyy6cCVd6mfeHtPjMo1V8OfGb7OYk72fti+NpxbBC3zF5y9GBw
BzecTRk+Bs7L1yPpsoo+nMa97vOW7iSJXY4bnQjf01E3YN8kv0ve8MPj5UDnBusokDm5iiB6RYmp
rzmr1DssK/3VP/v8ZC7YMAAC3aEdqKPMdBsBbNzoL4c4OxuOmzCZDX6ZxdiCjYdCtu8520dXyFaE
q7h6gRa2YKbgPhOsevNK151Z7AZKdrpms3OBQZxsXZg9SrWwvHKvUZ6kvgmKKMdA7M7V0Jy63MZz
oYTQsIPkOsceNulGULYgOhUy0zaWDKanbzznrhBXDtdrQSb9mMQttE+3LfdOhcJ2/Fqa74ivXRmt
c0vouCWTJWSYpY1MPXcjz7pxgbnKxkZXn4X2TbcXl/vsWqTJXpz31E2p/pX7AeVEc85LuxRzt9wF
1ZVd/9wSOm7SZB6gKiOpnjyUe1QXbmXKuWao/bzcljPnsXEcYvz70b2ni9B+0yR6zeAt5CY/fbDU
arEO+yvX67NNMU3yH6T4CTj26VEctcpNlPhYSmHQi61rAE7opCFdXm7NuZEhfWeqlqGJsRx0GiUO
LQfJ7vG+GsX2YwMDcV6EYIkk9sNF5Sf5tmqG4vVy0HNdeBx0Mru9NvCwc2QJQewM2j+e9s2V76Tk
+XKUM02DtGaSpVY5/3kjnzYNypDlWi5ZKoyBh4M65B2GfHBsULDi/WX11SGwa3Fldzh3STW512Ce
ZpFWIkd+GrVBjjHtFabHIB2M8h1li9sCBn8dQ9hCCjY3moXwEDULdohNwwi58t45s3FYmkW5wWJE
ObEmsyatsXaFOVvsS1xZobVBlX5RtStBzvQsQfgnp6IuPtWYS8CIeZzHxd5T7K2PtW6cFYjdyLMm
2mZYwl0ex2lJm8utYukk0EjSyWPVZtKlOnLIWCyM/Ik4OKBTCq4zKNaNF76LEnYRDmU+Oln6cwzx
apQ17+I8+PrZOeYg9PEZz217OpeAazsADe2cYnbww87ffBwCrzRzvMdPbt/HIcTk9OeB4qYG+NV9
qGzIq+4CwBNB/qQOUGeM6lHXrwziuZmiW3+HEO6RMj0yNWC1mqvr+d5Psnej7p6bunySOq5vl4fv
zGJn7fF9ruG2wUX0dEHUnVCLAdjYXgkgaHW7uP5WVwfDf7sc5sx2aZFd4ZoL6oGM8WRbbmzQXqZb
5HvnAMrXinaXP3+uFbzxxuufoX+GVWAo2DISiJeA0WrzWzx4SxPE1JXd+MyYAGRQjfG1ZxiwJk/7
SkvsTO5jxJDiCBCbhHZTXa0BEF4Jc2aq8SiyiMSNlgU8CRMlJiwNlD4opnW/4c29OZX9q6qtuxhb
udH9Exch/nRla/wcdSxTUzTSVCoHLOrTxvlmBRUr62UAlDh0DfieLHKIR4aL9YSKOnHvtMBk+2vZ
t88TYwxLAp6cDGT06a066oYWQcFI3mfKQn9ulPXlifG3s07X7en3J83iYcn5nfH9mMLbzJCA9fSe
g69JF+1d8LNhrCPsUn2ofvqdF817UQyrTCJJMzrkSqOdJZC1VddbeK9gkOCph1LT4RJoGyQBD1lj
s1bUchcNORx0rX6W2+xbh60dcmnrFOwgPIqnMMlw4MPDwnY7mLFwHFQ0M2rjpUjNLW9tsN5p9ZIU
xgYoG64E2hzG3m3YNGtOzisZ8CnohO0aZJMAs0HajZ1yWlexE8MK0LWhwzMvvB9Cq95isaLukk5p
Ni6GW4++o0NYKsAi39u6/CFJVfHUu6NKsVGvHWM3/Gi9GlEQybfCne0YyYhU+yiyYuQf1P2V1fB5
gvz9mdwUhEmlZppWkvQ6NfUoNna99b2wvruLyxNE+btqT2eIQQkISTRysjIXucmZbOYIV2NvDPfA
MpDN9K2lCPrvZY04lNIuBwn6hQKsMYdLZiTaytDjrSg0f1Hl0KH96r3X8EnpqmAhCucgmdYNZi2b
JClu+BwurT2Q0hQ4KgDLosfmrLKH58QK6wV4djTMLPceu8twa/uDmIlI/63ipummKhVumCL47t3F
EXpaaeHedmmxg4JG1hhpV4R6l2qAz4vWg6AFJDpPnKAEV+2PJh+JgX5Xu+4y6zUJqgA4Ubf3ugRe
qlIuJSW6VcfLB9qIUHQ8gLEwE8qb3O/xIwZZirRT1C6R3RhtrsMFDux/rCyYd+jk4gY/DwaUEysp
n5kNoEW8v+Cn9H61QqLFR4nZi946PHshO7/6wl60CWKLWX4vsDESQbDQNO+xqrybDnsmvbJvHSi5
flBuNUN7NW1x4+kG4Hd9kUcYCpXDArubFUrBuxhNmCDNv5lOge2iezd40SolNzVUbymaom0plihG
7jzfYl9GagDO5kPi9huEp74pcGQjr6FubMPTCgfjzi2gUPl5+64n8muqoZ4oSfhHqsu8hSpXRXvU
uTwsTtGnbaxuqXrMBAubcl/8dJRhK7sw6BMMmKApYwna9TgOAHlG1Uvy94MWkHFsg0e/g0JY6T+l
RCBqGUKm7UZtorZNfmiuWWxzQKa48uBJjLZ4hnoW7mBhHelrpM9vdLw7FuWAfqiHFgQKRM574HsF
nhygj80clL9utgtLJzEfQu9EciL70VWxtTIccXt5jZxZgoqM/r5qKqClKF+cHg1xggxVGTZip0v2
D6xSX73myiL/Wy6aLMLjEH8zF0fPKV4yUYVOhdjJdinvHV11Vymv7NdeSjEHMEObvUlgviWvHBLY
/eK+KdQb2Q9k7C3/wETHPXdRg9J1ut95jjiQL3ZpXVIV1XLUdOWiQ4IEFb4eWfsY48kiboaXMFDK
uxDHgytnzufLCIlNAUAFMT+SHlMwjI8eHdAIpdth5zAvu33pU17JnizXu9Jr40XgtNNOA03GJVVH
hoY2cGkbNqn0m8qY9/VMx3EIYFKnQ1+LtpF4Qnc7ONtD8A1/j7z6cjLlNMTkhM4StByhrXS7EJPp
Zp1KP+Rr10Nr/JmnPWUoPFOEzIPdNCnynTbDT6PMsdBlxRfShP0eDcVatZAnAtOpeFCSfRufTYQV
BxlSqa346krNhmpRyNKHWvbLDLQz5uHx0q0RaW6wgzdtYzwcbxopfJSMBOe6YuE7CfZZSGCww7re
XVCFw7zvKkS3Spx+wyF/7lJYDoYE08KR3uQ8OyCKhDJVi32sdpD65KF39Tu/bcNdh7ryzMz6R8NO
lg02nioHALZW36GZ/IC28xqh0IRWU6bMlQI9TcPu3pOg+YEJxJ2KLi8OeQsEWnZmlN247QDVA4kY
CzXavvJ/ULzhKiPEnU9xD0o4EuaRqt5VHm6KJbrCveAsy+d6o8GOQD7EQ3W9AjvmNcotS3PjB8OT
EmnYPwc2grvm0+Xt5vP7lcECCCBTpKMCMS3IYtZWQDBpjJ2oIIln5kiAqPtH9MUeU5SkHMO48gb6
fPXlSW5Qo0NOmSNGVU9nB2r8adyEg7KzhyRKEAq0nG2fdNVTG9r5zPV9h5WFk8YuKft0dbmxxvjx
06nJHm0oINqo4oPXmVw/LJXyhYkl285LLfsOQkX+bMZVfFNXOT4iZJfWTd14z9Q0EeZpJeNnBPBq
C8BHPSSurG19vCW2QiqtlyiVxV3hVygck87T4dpAoyy7HFk2A7WtJ2zkcSBzxc+0UN2nuk+xeFaz
0n3AvKt55IWPix4cSA+NKE1+UTNN/oDfkDEPKo5h1sGDgoodqAzZeHNkUa1svFhQclPZgHopIc2W
t3cmktJ3eolGRo4H4U7C3GBBirna9EqO+HSNwoyRK/5tXcJD7LD0eCgbp//mOEb73CQZOzb34N+K
Wparipk594VwMCL3DCme26OmcOA0xTIFGoq9WHIt5zruA5PBYIMgL8TejffOtGoYBjBAbNBNO2wq
vxeqt8yhNFk5yvHsEjECGkPrPPowwS9PgjMT0OD1w8NVVnTSYeNGf3T6WaWJra7qt7sUEE+Np5L/
7FU3I8W1glCWivfL4c4cUGSFmG9kFHnQTiuJvFesxqr7nnMDPZr7Jr4JtFv92r7++dZAKZgdF9De
uPNOQWK52eSZayX9LsgPfXL/dfghkBcBaEhXZJPVM0lctI0fVrnMsRHbCMrkoY4ubO2+ykbeXdke
znUXRxQ0BorawKsnB5QW4BPfuVqH+ciTpcLwR3Hitr0GR7sWZbIJMSuUrB3Xkok4rFSG60h7q8a0
v3i+PPpnbg3g9v7TnEnHSbmH3KBMIDn9wwMiSW9l+fWfhRinxtF87lSrEyHcyR3GxG63g5YrtVcy
Pp8PCYZ/fMKOoPcRGnoaogp1R6nisbtKtrdwgZBlXs1LkAb++nJjzgwMjCD4QCM3SAU6dhopU7oa
1yal2YXCbH75sTysQ2yQ7v0ANVSF6m789fk2UpCoQPN24iScNC1KU4jDmdHsXEhgJZ5xOs1KQC44
yFpcbtuZXgQ8Bm5bJSWNAPjY9qOBksWA4xcn3a4psdND+nBYJ1mW/4o9u3vSKjmYm12L7OHlqGd2
BrgjY7YOGgmb7KSBmtOFdS5FzU7oRY4VoSyvGrOXrozbmXkuwF4qkK543cOMOG2b0Ioazc+s2Slt
0T/k6EKSz3GVZY9k3pX9+y9uaHJuUHGkUDNWFkCTTeZIKCsuJJ2w2XlDE+wbdDpnihFK97WRlw+w
lrUP7NSGnWkKd18Mg/SO04q/0RE1B24WJ2+opvhbh1MbdwkPg90KDJoU1cGj3dg8x1PFIZGEypiW
DMMM8zJk/lx0BJaRbVpoISEfBMneXtV5isYT/nOLFjErpFRGC0FEAWB1uhhGduVHBSkVtCNkQaPG
27Xv0KWWO16bTYapuYZMvMY5jeVEh4tHhLKvFfrcQnDEAe83zwLhrvROULtATOfG1yp23sFDjhJC
4U2dQAY1Aj16VWPtt9JV4rfdDfCzs2pUdlVqSK2ts/S9Kl8HSR7ey0mN501NreQ3KHhpF1kVgpGa
AukWFZSyPVSBA+368uSbLOfxVIf+QLabJDS0t2mBOJMjFXXGVDoM3nvYL+pwiSBj2F95Ml+LMtnN
9VwM4ehydmht6wnSavpkeEieoSov3SFsoa0uN2qyoih70Bz0rMG0WrbGaXg610MZ+RvNN/MDNGwI
7b3ztRX76fuTDR0v3VjJZTs/5D/QLdS9f/jzJ/efDPUush38fL1fmtE6da6sz79VjKP1+en3j8N1
tM/ht2lS+XPygz08WC+2cnCbu5a0a4ep47xB/iVdlRhavA7S4z8bmMlWVwm0fbJazw+sD+z+svpK
y64N/HizPGpYlsWtRzKCgcF5AOvVL3IJPnXcZGPrsfuW5IGRSQZYRI8kzf5R/0zLaqaNPEBa8X0X
dpei42b5tVPg/zfAhKWItbSC2NdpB5Vu1WW1gZ2rZT3lbHb6Wik/LrdhHMPPk+vfIaa5KwToGqR2
3eLQ6N0SReJZXSMwYL1KyP8n6HlcjjY51qYN+luOPRpxC6Fu3GlYilhH4RPTljfFNZzytRDqaZ+l
WkQmclztyAsnGKciQT/8V/P2P3022bCUoHAVZPPzAy+6tCFteqWXzq+L/3x//PtRLzmKKxKEvvND
i8wDnq5P/2wQJhuWIiEgEg4M+RDN/RqNzllb/cMWTLasNowjw4+s/FAguMDudGUAxv/7p0kLt4a8
AYlXMeU+Ztx1Ef8si0MXl2sJnYogmDcoeTj94XJXnR2Jo0CTHRDIe4yifVEcbEQsDQSH3M3lAGdn
K5VyhfsrPOppBTs2kS5VyqA44EGzMIGyG/l9bF55blwLMplPloMrm5Ew4IbvrtCLfYJzvcj75Ep1
7uxWQu3XAi2uapTjT6dtHQ+N3ssau9UaAX/8Vx60nmrHw+UeOzv2NjUvTcElGzTxaRTRlJJFGZDj
VtkGzq32h1Sn8f1yjHPDrlHwN3UKu+PN+DRGrOZV5WhNQUVs11irDCPAfxZgcvIZKJAWg0EAu5zX
+Q8/v5YLOtdLQHJHvKRKOmj6DIsF1gAqPmiH+L1sl2m3RjctS6/AyM7NK/AQkE9GoLo17SYnqpyh
cavsYNR3UvS9K/ZUfi931NgR05Wuq8AI4CJZUKone5VlR5bbxCGaxJ34ptr5nSRbeyHiRei6W8yM
hpmudtdQQeeG/zjoZPdCp63JkbXKDsL8mKn2z8tNOjs0R02aTK4eqck2bqLsgMSc4d44PlpVi6q+
glY8GwXYqkbNHNDqVKsjca2Am6lL9oq6373lfejh90G9cpKc7SgDLqVNjuxzeVuV0ZrLsGs5GOEW
O1vjyuCfnV9Hn1dPl+FglU2PHSCDjy5toB44rGp5dXk0zk4wg6c2sxgS9rS4MsRZGqh6lx1cFDc7
SiuW4sxAR8xEiKzVRmj/VZf9O970zogRgxH1IfEiriXx8NSjQHy5RVOg9N9LFjItAPSAE7FHTtaM
WcWDWtVOeihMRJfXnn0jrFWJEE+Duewy/qlUi8sRz47TUcDJevG9NDbigoAVz/3g3pPncbq5HOLs
dIYINrJzgB5OH74C3pOJXXJ6kOSZ0qmzKP+VC3Nm3lwOc3Y2HIWZzDiWvRjMmDBYFc88xPuKNR7f
vRYsGnQjXQJfjnfuyIQRI0MGZpzIB5/O8BzLYvwOvexQJg+h8yt2lqFJGQVO8pX+O7dSjwJNqYiI
WOJQZRHI+uOnd5r+tTLo3ykHAgWqkkCLDM77aTtk1NYVxWXHtLSVZeDoMXO1Ky34PAMQOKLKZJAQ
M0ZW4GkIFL5NqOdNelCGu956CSnFhA1iyO7yq0NC/lLhZkmqZaziTbZnUAqDAI6ZHLLgHrFkPXMX
nDfz2n/Ls2un9PibT0+301iTbiuwVvfx1EsOffeWuH9sDX1A7HYU9P6jGKO7WyzpLrfuXC9amgmp
j9oJDRznydHTQq/RzsvxcTvgHVohApzukePE3elylPF3T9qlUzvhzSrDGP0E06oV7GaELyUHXdsK
9AT9Zfn9/5H2pT2S6ki0vwiJzSxfIbfK2ovK6uULun27m30xGDD8+nfoee8W6eSlVdWtGWlGJREZ
djgcEY44Z3QPuX6gw8/rolaqIzCGhSxBo4ih72jGjHyuBrrNwTzcTc+m2Xqp/Qv0pH6nAOYe5ArD
T9cNOKZFuAxP4PJo4Qc4NsbYVV1DPiJ4vyisChekhQD2OtoAspQBLqzs2NnnBXt0jbptDDzyPqv1
HTqU1HSvRMfakkTVly78XAnBEh2gWDjOACm0OEbxZjJvOvOf6zu1oggB3gKCasRy4PoQDnDOAesN
xqTy+Udefe8jvAq4gGncXBci9sjDExHwyusIeeaU6qIzP43IaLZgvn/O/rG9XwBRTewnJz/Ce3fK
0ewewO0Uu2/XhV568TOZ4p0OPimj6EunfLajbgvuzKx2txGwpfMqCN0Px0TnsoQkKw1djM7HcE8O
ENmHzPbMkfra+PUTGuGVFS2WfxDfBHMoJxuw7ASHSnff2mIDqHSld/2OgLBq+nFd1J9wRHAWmFI0
0MII20APrxCugBbVHlQGjYC1ad/mz9kOfYq/Cdvk/is1X4kR4uX9FJMbDu7FBMV8boJ1/tGt7vHC
lIRAPn7Mx8eUowVwd/2nXZxsgFLhYQQd3wbuNfzn3FnynDJFiV39BUknHtRPoM79/XcSBOfF/pMA
qLTSffrLrwsr2wPdX41T/P5GAyNZtlGAPHn991uioxdWaP774jppQgvg9mjMfrHBUFCh2wRkbLeZ
7EyvSgGGDvq74V7xtHgupUcHq5W2ufECLGZwo5HyoIc9KO/AltsN/yo62Aaj9lnn+XcAluw4oQGw
2J+iNN9bDqCA+wIQs4CI3V/X/dI6LLRuou8KT4EoOInZb4Y2DiCc1HHQuV8s65RKqimyzwtKm1PG
sgHcEUFjba1iJxudWPm8jgAAUy/zCNjFqDTNkhp0YARo79Oh4/tUNgew/n3UBIBJgUZCsQCRlACY
DhUNDSdgePcsRxJhrH1eB/gCLhS8bl/Ch5RUq221tV+a9r65rWKJl137PDpaTIw5zU/nIopbZhpp
pI08fOmi47hr+Mf3FtH+DKuHDld4PuEq1OqK1CnecwPLAJADDs6HDz6yCbw8zkMJcF6G8H0jNkFc
p9jKS6IAx716pYqkori2PgsBptBZyTtLG8vGAXMV8KgjtGFIwtSLcAStjhYAWlxNA/jHRZEP3Huo
MbIqCtwO2Zc3AldchrGwpgL68tGDMeMRYIbv3KnUap1OaQ3yrTb66d7rTPY4dOm0kAgZFmwT4TbG
OISLmiiMKSP4NQJ4oDHaZRSsxgdX/7ihnknRz7XQlLFhjWEkQVJu2Qis7Y+fs7PvC1cgwGHBhdzj
+6y5YckNYOI/7ETPvi/sAn45QtvERH/fmx3vHCrx0SubgOsCbSzITdHR6ghONCEOhpy5kQdVudEt
L79FhqUkkoLLRfgHE0WbBtJSE9VWCDrfg5Y2OaiBIETtAAEBPoXyDsRsDUrtqWS1Vo4FTgSaqfA2
pKEBTrjQi6SrbbDQtUHhPCBPzBTM2kvqhvOPPYvGMIW2FDGv6OJGp1Wc4iambZCB8XLHSzCDONFI
7wFArT65WRe0LUleLROs4npYAOD+uj2siUd+ANAuXbPQRiRoCMKYGKTcehPkGDLwm6mpMFIUkYda
t9ljWpNur05JCn4wldy0iLolFe0Vp4DminfxgvYl5rtVU9GaYEf510z5el252drEtTXxD+m3q6L8
LhwmQjkZdWY0AdfemilAy9eogdezv3GdbqtEN9elrRmLaWOUFvEXqibi05ID8jSQLjlN0OUgsARp
CyW/AGEg2bAV48eTz4xYMIdBGBg4t5eclWCrr0gThM1d2CcbIIEMwO50uy0w6q8rtLY58xwV8gQd
VSCx8wo0RJQ6A28CUJm/NFZ0HIghudfW1gxji+iWREOKpYlr1pQJn4BK1wSgN+xfQkzMPWUaw4hU
qqiSK27NGOaplLmvX0MFULgfInApqKlRsQCslBXYaL6CGfcwWC3oLcBcmNvaI+bYt9dX8A9utWiB
M7Ym4r4/DlHYLSMqOzBTQmgB4iGvHqxdDJ6Q/Pekx7sI8tGt/WVIu6cBVMm9u9Xq5FC4JsYmPgiq
gbDZAjDAfz9EbDtgdECH1oQfwpLOs/rnEe/oFf1yXd01Z7IUIiwx7eo2q9OGBR3bTMBQGo/EBo2O
4YVqkMYYgpWc7zUDRdKM84bOf3TFC84L42Ykq0copYKCqwEGQBhKrhqZBME/2WXYa2ZRsqChwM+e
ADHp8VByzC7fD+a9Qeg7AxuiJ1B8YUWfoDqYZGyDVnkCL1Y1gVJAe8JkumaUBxNAOOjJ18Bf+onN
Wkidz8vi4gnttijLcWqDnIPttL8pzbdwOKrTTTaAp6PLPQqKqOsixen//1kh2m8RGGBa+QJQIQTv
qduipS8o83ajajfF8C0On+pwT6NtEWNAEjx2yi+wp0p0Xd3Ghdz57wtdo2QctTpKIDc2H/Ws/RJK
hwHWPBmeS4BlhsFTzJAJJz1GM/6g1GEbGMhfrPsi3jN9J1m++b668Cbz4jk2nn8vUE5DB4yxCTxK
wIoexCaun2KguH3SuzuMqvha+7uyf2jRo9Kf4vqh+HDfHcwUjRPoakfjBGgGhNMWFYo7UQNnYeQb
gGiB1Pe6emubtPy+cNacdBzA743vg/YRPFZmJ0kC1y6A5ffnm3VhBGCcynIAFsE7jahcgyW52gBs
inrAnmN+MRMpxvkYB8oEro+/00w4amY8UNCSQrMKDbkT6THBfXNdwrw2omVgY5D3oCqOfn3B+rQR
vPZFUcMyrINrvTktQpznRPt5XcrlDgEBHxmcbRJE3xcgzimDXYyp2QbaTjFAPK8Pm+sCLg/RLACT
VcDCny9pwcQmG1CknPYQwMGptNfVxkPc+wkZc1FLR5MD0EhnJRdmYA45z/Q4aoOh3NNsm+v7QfYi
fLkbUANJCoJO5NXA7zwXgcH9sDcViKjQccA2aoTbcJtlkthpdTcWUoTzgnEGNK2bShMU5tfUeHSL
7fWFurzNoYWLiTz1fyslaNFxA+FzTXBB0K94pUP0sseUPxrI74r2MNIHR5OFS/MXz60YadY8SIXO
E/ga0YfiOQQv6brTBiModBVjBxp1ROuSK10ixBVKKVpv8HbM7TaI68eJ7N1+02ov11fu0tPMeqBb
HCUtgPeItbgwTSlYj3DeE9Tx2ZY0fg/ynHQzADGrlni1dXXeZQm+ReVOnDdNgQiF7W0dD0m71JGc
ysuU41wdwbmkqYrGfIxcB+XI/JSBEdDGQxLRPZ25XtPIUtKVKOFMniXsEE96PQLCHAvi6CWEt0yU
o1pHXqttmHOwYYlKfkv5kWuSA7V2bBfbJvY8pCHl+Idw0tDu+uxRjzamu2eyJmyZFP3cOfSka0D5
CCmI9nj6LUrv4uYFd9F1E5SYhQiUXTM96dwIUmIFPHUbw/EB735dxJr/WS7X/PeFI+UWBUH3CLNw
QLg+eK0uUUH2/VnFxfebjrMpbClU4F946Kuq5Al29ftz44GOnh3josWlqsxKzQecnIGCVb16mNqf
n1ggQIejEIaHCcAqnyugpLGhDtRA9Sj9Eu/S+u0TnzdmNhpM7iN7EKobDVfTrh+0NjC5Z1Bflzix
1eVZfH7++2L5TTx7OhPH51Vd2aIS2RW7679/9SBgfhov3bgtLxJysI4CYUELm8BOq2M5vTWoPaHa
sO0aWdvHqgObK/RIgZGKi/dx56hUwYgTwooBhGpWBIiQKvcanRce68BWm0+H66qtpHRwYS7UAn8c
iDXEmyxjKcrdltkEfU5uRnPw07EHRu3esI+ZfT8UWNFe8WxFInd1SfG8gdrrnIpcdKKB4DHqQlTz
hqwBL7rjmWDCKL45RBJurnmX+WlwBqrHW5Zo2dGQJqNVFihaZsj0TYxpZfpNxmWwZmsmqNto3UTK
swIvrDikA8eswQLLnlyfTMM+TyZX4sbWjGMpRPDHtan0TMlNFlAUBTt9N4Lmt6Xfqn5Xy+CfL3tn
UEdeyhKPrE3BEJ3akFU+xeHr0IKFMNmNaukpaqDadyj/MPz/HOh7U7hJCskFt76emIHGSxUe88S4
RO/xtgpMZBYQcBJObXdvhv2365a/JsIAO8M8JQCeFzGCN9pKywxQBwUo63lPIZGNGK1Z+PL7898X
XikegDfVmvi+bcR+bk2eQh/sblsa++t6rFk4etGQJCAAxky6sFM5tR2QxFZdgJbfwwToHoBu+Hk3
7K6LWVWHIAmZHz1dJHDn6qhjCwRLpYQ6lu5F1s4dfV33WtTorstZiUjhh/AuY+OuA3SFoE4/cCOK
YpUHlVn7FgM+kXYz0Bs7edCbDZXFpCtGgIkE5IcoVOsI44WAUUn5kNYFGwMr+sn8pvznujIriwb6
EjSMg45lhv4QlGnAOduT2OZw3Jt+2IELkU17uNPrUv6U3YRsBGJQ9AAIDDZIFRxDoXZ2rvQT1kxp
gOl9Qn/3piQvSvZsgugv2pEq9tF159Wp7VdjtSkbECSAiBNosubGAC/n9d+zqrUJzhMTlxhScCEq
rky1sihLxqAr9iDTzQa0WBzT79eFrO7cQohoj5nZa4OajnBQhXeqpk8k3+A4eVdCWNOkR9mFROUY
pO3NEPl4HTFyycmVrZNgHeAwZgT821Ah/RdsyM6dAsgwQMP83ULNC7nwQylXxokCbDeI2wNHvbZ9
vv59mRZC8GsyrkUMnetB2h3BXhr295N759rbv5My/4qFFtaYGXaaZGOQkFsrVnwCHKHCPZqyt5d1
s8JpRcgANkDxVqh0oLaocTUGLUjNbV//eOMY2hPM9+8LeqCnQUucAWalTTsOsMVckiqs3AZn359j
iMU6hblToOmgGYNoJh4As7pX17vrW7EqAni0QHGYXwNsYcMNoBvncRfywAIBdL3FvLGlSXZ7dRcW
IoRVokaD8b0iGgOg/VqDP9GX6yrIvi+sUtwYGYkHqOB2vt1vcO6uf39tidDHCmw/NLTiSha+r3K8
FfZMnwJivaTqv2Pdg6dQ0t8xf0N0+kBsNdDEgFsSjVTnOz2OhJc8qdUATa2eogcR5hLS9GDbx6Tn
ki1fWy+CrUbL1vxcLIJram0dF9XAVKQlt60KHPV+lHiptTxkpsxB2xPe/uwLqIlGnXgVIUcJIrPa
jzjlZaapHmGGn9rJo51OAAdvf3QJOU6prKFuLeaAXhghAOkr8MgFi2aEsIiiuyFw27lL20mPOkbI
zJ0LEvoPQw7YNg65isgQgx3zvML5thXJME6ouOpBZ6qbDr2KTbq5bnzzxouGsZQgGEY7sT6sbUgY
hk30kO7476j4hH3jTR8o57A82Llwcw1jWUxWZWqBWmzAZlJmh1Q2/rpmcg4SUjzB4ZHqclQpDE0+
kXgKKqD1Fhnevm2JEqsSYMt47sYU4cWEjZIqdTwV1RQwJ/Filno/r+/DmhPA6xNB4QBhELQ43+kR
UHLMVBFbEpZuteI+TJWt8uHpHZjTUsis5MLfJwBFNzVWj8EUeqHh6fr2uhJri7T8vmCuLB+BP+1C
CSPaM9XnZHP9+2vGuvy+YKz5qIckLXFfuUiPtBrDdTqQtIttbUjc5boiaPjCayTSGLHpztBDIBRn
/RhkKSAldKDMytA4VlRBcQ59g5qGZ62LSgpiLG4PxjCgDJXttEq9N9jg5Zxs0ZoiSY/X0nNM6Mzw
YPOU+0X5pChiIycGHQIetuVGdbnmVdVgembpqNtSLxLf6PXWt5WG7ahZu8/ApaOvulUqB456uD+C
UVsGeb2q/+I3CVs5EhW9MAy/iZaJz4qfvfJC9QdHleRUazfFme7C5ZpwpQBAWjMERlF6PHtW0xOw
DD1eP1HnuQdQOjuZlqyZ6XJ6BPiayLJRhJ2n8S/elImG2muTRX2QGSZgMvGk2HiYLwebec33dpR7
U+r6avlqTk+NUUtux5W7HhjzcCMO2PzwIwRXorj54CqO3QWa+08Kgih03ZXOFhBnIZE80qxuIiY7
8DSLuALhxbk/aXkGuiqj7INJ/507rTf3xNSj7aX1h/vpgFcKSEX0eOKyQsp/LijN26kjWtcHQ7NT
Ci+eJI5rxfuiwRbXkzPTfF6URWyDKk7F+RB0TecjZN5PWuM3huw5e03MTLKK6AHll4vQQTXGoqIm
5UFSbIrk0JovmmwuWCZCOFdNk2SYHoII7nqJ6iva0ZZVEGQihCMFKMCx5RNEGMpuTG4xCKfJTHjF
/6IMAq84F3wBOSjsd1xMFVjjWx4AlUjdODKYQcnn/ziNxT0Y6zbA6A18fnhzzAeWfTytWv56EZ3G
tFjBQ/hQ3OXbVLktASAzfLwifiZCPz8QahX1GPjEHkRvDfOmCnA7XikbmJEtk3C8p4mBVSxueNDZ
myFN4bR+Xb/PZQLmvy/2IdHitrfn82Dy78qPvPz9ic/PTfMo2aG/R3RPMXDenLbCqVZKL+8wygmW
8b+TICigmzRS2xISktrXb4xs+5nPz3kGUpy56Hi+PsWom+UUt0NQT9RXk8KXvVWtXRXohP1/Amzh
nFEn7x0zxO3o2A957nN0v0RTsVG4VzmShvDVKGQGm8OYEICo0Jd9rkzF08md2NgFeRNoZBv1N0Z6
cut9D9Bl29gyfR8BJhf4uwOGb1P77fpSrmRtcwAE5wusFzTpCZrWkVEC8TehgZ6PnttTgPd1/uwm
QaJeR6gayPZuZWlR0YQH+8NsqIvdj9aYshlquQ60ovLa8GDG90rDvYbGXmbJBqXnXy9kcWfCZu0X
B4k6Rgg4EKcOTOT1VXnsu53SPkf5zwygyZnhWdzwP76eS/WE9cwR4nRxEtZBWOZfWwYHFOs71o5H
sEl6VBk9fRqC6yJXvAXqR3M3P0D+kEgKBpS0LnW5qtVBqXvjz0ry9ZVY5uzrwlkzekUvOxtf7x9z
/jbaN1q2d2V8X2s9IGdSBJfaDm5pNgakjONhyFLPTL60UbLp3N8Neqhd11P4PmyPrZl/3FOdCRY8
FWm4U1gcgmvMsqPU94kr9ez7c9CwsEClbWkxYZguQNMBADEBtHJ981eCDnCII65FVAB3KFZCwrjo
GV7Vq4A43xJ6pzvHJvtxXcSafWEKEJGzOk/GiNgWOevtBHysdZDfKdOGyLiFZJ8XzFe1Uwwpgc05
UEev77/2newRYlUAwUgDHnUwfWIJoV83AMdJUYwqGM0Ht30KGxlE/JpLA7ImcHKR0wCfS9CgHFuj
J0hlgqSqbnmS7thMv0tqD6TeW70eJEn42omcew2Ao2KiYUP0oKhNl+BIwZxG77woIOksKtBbqIEt
yS1WLAvA3Kjr6OhtwISLYLl5otRR3ZY0SH4DTKD9F6Nd1+1q5erB1DcughkWV79gF0OFbVLYlNMg
T7PMaxTzWA0ZMBK73QAWk6ZmGMD6MJgEOjSWMoXjnoH4zw2dgga0+BUqyiaOPlGaPJMgLFuh2WGp
D9CqBtCqU+wyRzYzuGJuZxIEey4GpwJSC3TImtaLk10H0N5mj4EB2/pyfYfWTADV1XkiCNf1BTNG
6yhAeA4jGhCAm7N7Gnod2V8XsVaIAPDMfzJEcAeu9HQAt20dNO0Na2OfKKfc7TzXejLDx6J/SukT
0WW39IpLADIMsmbg/Doo/gi3tFr1VjbZOuICB+Q5e0OG2CT5vth0mjAdDq3B93Pn3jQ2Lf91fdVW
XMDy97uCx4n7pNFAvlYHMZsfqHRnk2V3WKy/k6Kf311R3FdDlBiQUvhtfGPqm5D5oSUplsjWSrj6
M10Bm5MDXfqefaVGdRfWqSQrlImY/764hPF6S/+3XHW8BXttwvy/WyjhzCeK1ZqVgYWaWrwbbRV6
jBRvkp1GmRbCuQ/DkKlUhRQ72s+UpPXmuhay789+Z7FKXdXpahnNoRBST0wYRt0dmMvat+tSVr3X
+9EToayatgYwYwEtMur36p2OIXp1l6ZPqaylR2SRR3oLX7+QJBzyCv0khlHgELp4HUqidD9MYPlz
AM+mG4m5BX1uvZ0yfR+q2Y2jdEAibL/kiXqgSnU39JHu97H97bry188tukTPlzgFVnuYlljiqtjG
pc9AMfUN44/XhaxVWReKa2KVfqJFouYZTlTYadoGwU/uhXXUbbI2Gby4zicP4d5Lhs0G3vrUgPoH
eHydS0Bng1lkiYNftyo8e4K7RMNshGBVWmy5dKDI98Jml1U7RdZfvZY/Q9t3AUKO5wIgcUIMXwep
0YAzmm0TU9k7gMWgrbY19fSgmO6u5+Q4QEs9dneoYe4bqj5fX/X1rX3/GYK1TWo24TUZ91jV3dl9
7BW14aGjGQm0Ldnf9RP0nySxXx5sM4MFOkF4G/Ntim8r9amMD1V0K53QWr3+31dWTCxdsOl1XY+V
7fUN8BUAcYhDcX3V1q//hQzhjsnCbCjDEhk6rUa0QJys6oEWD4l6b9Z3jbofoh8gYNxeFyrTazbZ
haOL9JkCqZ+rAmCoAmGrg+T8U1fn+x4JN4LNqKU3swjF0LZa0z0TQJGCSHLXDPbuujb/n+P+Lmu2
zIU6UzSiVYISXNPxA9N/FubJtt+GsAGVA/Du6n97/eSO33OyB5SMxBQlRm8Jh9tuoz7vDVhIq+1b
tlPdUwmIxU6i4ep+EfRLAgAOVTmxSUPJjXoq2YT9sls/eUaG4EuuvvlwCnUivMK/SxD0cEKip0WE
q4I0N253MCuf1K+ZsqPxNtJux1by8rjqExfiBJcF5GO3s+wBd6DljbWHqtt1k5B9X/BFwFOO6sTC
gtFs/4XJPLpkscR6AJovMnXUsFgxWHktr3lKol9h4tnVHZhtP5VOvS+VIUS6uZ30mjGrQsA9xoG0
EEv8tsS4DMEB0VwzW6sbcVLzXRehVfqR9zd/tR1iD0OW9zwG9D+uhmb0XvqUS7Z7XQUTFURAh1gX
c8K1XqR8dHHfG80h7IFC6+yjSdZbtG5T70Lmvy+8DOGVa+RsjnGbw5g+DeQzMTp5/77gMXutaLuy
wvdHsiPJTfGJIU0c8ffvC16yxbQh7mgsktY+Z8rRjr/p0d4upr/cC8GT2C7eCpxsXqZom5I9uHYj
WWfw6v1PQJ0GCBdwT/0hDVzsRIh3NECAoGQP7lll+J2Ve5JiHsj+Xn2U3ex/IfRClJCb9XiZTQaC
AkCUHkbzC+u/dhjWb21JCrhuwO8aCbZV2lo8ABYY10j01ap8xbrNMskdIls0wbz0rkyz0kIYOrA7
6mzR2g8+lGPYgkzI/ZRHeddGsLSRloDc+lM1cYGjjGcbEJxJrGz+xMV9NZPMmxr+XQzkFEOtcKQ3
cPA020TGnVPeV/Te6iQYKmtnHgMPADZGh4F2AWLH7QL8NCmH8423ALFTZfu+Gv0tBQjO13YnNweN
U43+grus+NFV+9zuAKT9wuxn0v5r9/mm6iVKra3dUqZg09Q0dJ44fR1YZFeWXpjtdHtbNF+u+/w1
e1tKEUwarzxxpnXQTFe+0HGfFujp3iXaZpKhRMjUEQy7YFbatHmLrN0Ng4INR0qbXa7FYH4uR0lU
O8clotktlRIsG9yiBGT0UIpUXpz5YXacQH/NN4P65Oin6wso02te4IWX03iEZooeemn6ZkzQwHwA
l3HGP1HkXmokRGJlp7bGmMPCMZpl1xtjRBFVkuKsKwKQ5nloe+YjFBShKnczBzdCZ1l3pK5fwOm7
TxBZAlvqE91jxMTgz/+VJdYdqy6MuDZHS81NdFDR0Zx6MvKydZ/wLkIIyBRgyOhFhxKGU+w19uCY
n4gDlioILqGLknwCZwuCJYD8qPSftokkGyLTQHAAE2e8S2NIsANj8rRv1+1W9nXh4HfokkLnA+LJ
otpb7baUBXsSc3KF894VURZZ0WxO6kHp3qzsqal/JLGkK2H+yuVJf99l4aST2OpS3VLrIKqeiuxN
TV4UGa27bKGEA56Mto2WVRw9Pu4iw5e9iq+W/5aGJBxtooZZ74bY5i7LNjRNNlH2FqPFsaxvleLJ
5MUObceeY/8w+bHX72P3l2HsCpAe/J09CMe/agF/YUc4kh06Kli0U5vguoDrBoGmsHP/EtV1Z0Rz
AqNrz9w8JMWOx49a+nZdyvXdQr/6uZQQ4dlUFZACAlrbOBijJASUfV849pqVDHlTI0fSKQYjbnJZ
p+SqQRvoLEYfo+2AOvX892NSyXLyukGaV/RodgXfOW9+hLWMcGJVjYUYQY0q0fTRMnBrtc1Tk3wJ
gc7/iX1YCBCcVzLqKQUCCOLYGncV+2VVX/9OwKzh4t6dHDawnkODgm+0CajuEu+7aq6APgPTCJ6u
L5ifey1FMxQAX9D/46eNl1t7TdnmgyQGl0mZ/77QQlcc1Lrb+SLEWALXtgP5ViHkz23ZS6JMkODF
3B5k9HGI5Yoi7rXRq1m+9kDtHIe3T2wLwgcwmcAtGeKM7TiwzJ5SuP1JQR+xCftF+9R1EatH5D8R
aJY4X7MqU/MknODzVRelHW8KvzSyYv3q8ViIEE5hYfchkBdxysm/E8AYfl1XQPZ14fCFIErnfESK
z6IXtMplEkcr+7xw9BqlMaleYgsUe18awEiXrP+qKS0WRzh5ITP0JrFhs6W1d3bVt2dD9jIk2+H5
74tTEdV9Qa35WZrk/pg+4DW3kt1G64sEMC8bwMwzNdq5CHVkaCEiUAIv09ngZ9IHg1UdcADA0ou2
dPjycwEUAWiRZxR1oiL1QLXiWcNtYj0MsbbTEtczkn6jVS82+zGRYxbe1ZjrS9079D5Kdkv2O4R7
3RgYzVsQIwdj+DSynQUGFplBrK2lAyDRGQFf1y+mbco0ZCXphwKNPtrBzcuN2f66fmLWlFhKEE5M
FU4Fd7u+CCbjd1Q9mPTGADjFB2U4KLoB1UO3wWAE/B3h2JA81Id+bKtTVivJIa4i6xbVHvumHi0Z
Y7k2b/5Z2PpHFnFRF0P37kUrJM8AcZZXU3UqWt1PUwz1cB+4JZuuOHTtXZcbXqVkfjvWfsWyF9Ba
JHl90JLyzsxqL7R1v00ydKerkiW4KAbgZ1mIOtBdZMwAE8ISNOAiG5W6p6eotT3DYlslfa3Q2Kul
v5gjyWgvvIggS/Aied841C44PTnOl9jNvNyo/DjVvWSSMbVfGI8gaf77wpuMqpVRirfdkxWF2zFO
PZjqdpAODa0unoMJQOTD6EAUZx7g0gsCOnJ6Ss2fSk39QntMosgD9/CmrGT8NhdHDjphHBtmauF/
XTRjUztME+AU1SfAc78Rltz2WexfPw8yEcKZA2SxZSp4/DmFrPqRKc6hC0NJnWZFBEBfQBWG/2JG
9k9qtNgZc+wpUYqyPrFM9esvTtlKdFgxsjMB898XAvDgoGtKWtUnPQ29bDjCa+z44G6J7M69fNwE
WMpSFSG+ivDogMmdDBsyPRItBvIp84A34uVNu5mqG9BI7FLGNkYe7zs39bLmo091ADVxwFEDWrwZ
oVCcsKKksvsqHqqTMZU3MZTtVEnms2Lfc8O7A/BA9I9eMEnaRa2RsYnrE+fhvk917oXD5PVgxvGK
loRe1WYSiSvmMQ+7aybqROj0EIG+HcWJ4jSExFLRcUP/4LLoe00AiB8MoNbOw8fiKLjd4yEmJaQ6
dez7GNNt78oQqVYM0AXkFWBRHJTULNGjsqxnFYabqxNBuqs+exstebt+TOf7W7hKIMHFmDnIzy7h
ynICCH5eqdUpATudSQfPSv4tSXvLcu5rIN/VnC2X0UKta/UuU3ANGWdGjsEvXJUcw5/mC1NfE630
Cd9f121Vzow8AYuzEUrNf18c36KvOyArdDBqtD4NYOXcRila44ba7v0CYJaS62/lonAxXTt3K2Pu
E3Mu5+LitstzIAdmp2mgeG7JtwM6kqj6YYBCgIYh5sRZBRaniofQczFKl5WKG7rpzGU1birZkOKa
US8/L2yOHsVTB5D+9FTnTfnYELM+2pa0vHe5Vn+arkEtMzfzXyBENWOhK+j2j09siHdKXG7BgLJt
NBkq6mWghHFRC3O4JnD+gVwnbElj8ArkP5ydMP+1SY3DmH234yMht6q7K/Mf183tcuXgDAiabWfo
C8BSCD68tYpusiJEgOMY+R16rj/MEOKAKgr4waiLOOgmF1vVe7vqumFSavS5mDsyvFX5XWoCa2j6
bg8fLe8KooSjw4ekZk1t16fC8tzCo7J5jpW10tCXCGo99FwDuksIFSMjB54aumFPaREOnqNYudc2
5Yevb1gNIFXgmh0ECCI8GMwqHZnKuhO4c9R6ZzWYZ/cdGfzdiioYU5ijXkz2IqoRMqQWrYVaMkzx
KQwH/aHhZbElTlJLKtWXUmyUktDniWAHgAFiNxxBEjY1IQ1fo4aRDTgVmtbcfNR+z0UIjsVRY2XQ
ANbzSuKXggft4e8+LziWUMlGyoDj+Fr/sdo8+/CME/JHjIu48wvu/GIsHHazJEXPGXVew55ux4eo
Nbcf1uBMgHAoLAPIpE3UOK+TA3N1QCH40TdbQQPBgzTguzSRbTivvGo36Nbx/nULxEnTh2F0Eevp
c64BBhnNwkj6+RWSZIM6lrVTnMrxdizjzDNG1Lv1j9vsuRjBoEY+VCPwjoqTvqcx35iqDBDk8lCg
Sw5jOyiwIuFEpeRcD2PU1akZ3OyE4V/POfSqrAHh8pqaBcyVSJxwBHrijpMwzIxOyU4kf8TQVqp9
T7rgulHNnzgPwHBfAFIbyJXzkIZ4nZetVhWZ02fYC4bxV78yfRZvazeTOMOVtTqTIxy/VAvzEWw0
2Skkrlf/k6QyxFGZAGEznMxu63aEgJojT+amryWSibALCYCSNFHzmJmrDITDwm5kETVGrbeGVyCJ
IVXeOJMMS+xivyGBqPOs+HxhXNAQFY5bcScf+KvZbVi0iezt0EiC0jUlFiLEs4dMKy2tFCI0PMw9
ujLwgQtzOteACGcuZaEdOQM+H2rH7neYYhKgPlYfnqGYpcDDIhIFxvEFsV5OssICsQV/TY6KCgJZ
TNd/8FRAwJyG4mUTnupiKo+rU9smxtS/js+9ddOHp3D80snoGS/HcXFTwEVhrnQe+byYjyohPrSc
QQcAAW6MgdwWPfVBWfs0deAFB76xooQ7czR/VxjVUhXZhXv5dvtHPkG9DLgjM67Uuf8q6RSlDi10
oHXkXk20jWEc8nH08YTnD+axju/78S5hEZh59yEwOXlysNhLJ/PTlzYzLwNWm/xhRhATl5zGSADT
Xg/sKvIZIJ3bON/YmLcr+UdjgFlhDQknmHqx3GKLKMVMghrTUQ/IF7U/qOSjVQzh8/PZWyR806CB
B6PG542Bb9FWHzMZE+C6ycBegKSnotwrYkQTqrSOQwk0GJDgDZVXYYw7TLami9mELVqFa2tXDrZX
S+chLn0T1m4hec51FsqF05AZ+WTqQasem+l+iG6d5Pn6qbv0TRCBPBnq6UDBEZXDsCXtqljXg6T1
etvPps31768Ymq7iSOO2Awgh8thzFQBaEkY1QnY8amwZPeS3LQXzgeSiW1kn4DSjtgkVZtA84VCZ
oWLEiVGagdIMN4nS3yUGv6d02l3X5aJwMiPsY87aQW4BbiQx7M+aWGWa2phoEvvWmTfE+M0wDhO6
j62+yykaklTZIPHK7qDnScOcMo4ppowExSibytItDRJUSew3+jOnknrqyvaglqXDFSDPxAuGYGFT
YzechrEVtPHz0E9e9b1BS2dNXq+v3Ioe8Lcz0rEJFEXNFPQgxmTbVa6QoHd3uuIbEi1knxe0yHSX
omiLz7fqM0H1JZskTw9rAkAxjgdqoIkAnVW4YhvqJo0ahiSwmsr7aWey3ocVA54rfqrpAr4LIaGw
Ptn/Ie3KmuTEle4vIoJVwCtQS3e77arqsj32C+FtQCABArH++u/gufe7VSqiiPJEzMNEdFhZEqlU
LidP+nFXFy0jb/nwsaYx+BqMyHcf9qUwOMCACmPuMTr61eEBPp9QpyoH8qYDSe+XIUt+PvyVXXgH
UCgds4/B1Xl910ezoMbQC/fNNrZtGtlrhMgLXwE5EJy+7s+jAdR6SWHqvZUilffG0YuDsuIm2zy6
ATB9o1cIRgRC8DWuN0BaX7ABDKBvVhw1RSjYw4/V1fo3jmCMh4ohnfCmGy/yFytX7NPtZcbMLIBP
5nuMebKWcv6F3zeuJEb81nMaCH967w/Ne7f76q4NtrlV12tB898v3iW79tIO7OzxW5Zsymdt2KyN
q13ayUzuboLs1bplXB1MN+0SwQA68YvQyL4Q+2PSBUajrzwctxqFVBRkIMQAucUNZY9E87SR2VVy
nuywiF9S++1hhcL6qLiZmMoCXknloFg1mKJpZXJGYjDv9tkaKdjS74dXhSQO8iC42IrCej0OqbRo
ctb64uTI4TkHseSKX74iQ1XaAhw5SYOBducR/bS9vvXdNb29lQBkOuJ5z3Vwq+EWX6uTzzNfK3zD
e5MRsNdyTVtn638VbiNLcLn8rGwX2mqZtEiRFPHexnzTm0NocT202vfScsPYMsLk8XAP8uCNYIY6
/N0b8k2Z0Ep0JvVBuextifS3K3b89vZdr6/sh/gTa4oqxn4mjMuJ4vZVf/y9uxahvEfOyLhl5BBh
kq0mg8p8un8v5n+vfpKZlnomIrPIzXsaT0OTTG6uvZnTgJED8DvLvZfs+/i9HycPe7jIE13IUrIg
A81ZPYyQ5TUnZIX9Yg0tsKC+QLCYKOMjeETZUXEOYrdz/Upz4jfvUwZ6fj19mBtxniw9R2uAci7Q
e+qJjXknrozfmufS9jeT1W/uf46FG3IlYN7hxQ2pAapo6riJ34ws3yWt+4yZMQ6PajMiptzHlre9
L29Bg6/kKReeaANjJMeGmKP/TPN2T1O+Hxn7dV/M0oexgTkw5sHc4J9TLko7iKKmHNvK2BHsG2Ql
dbu4POaQIK6BJt8QRGfcpsAKVDEmJ3wp0HxfPFz2w3cHuAjMSxhWCq9KUayeGo0gXhG/1R2AUlth
PuzVYqI4Bm2ijgHanZvUF7XbsSWN77xZddQZIWPR/fNf+syIlOaEM7jub/KcXQncQVIR+40lxfvc
Zu9Mq90lwn+06D+HZBdi1Aue1mXfIjwEz06k/9DXmhJnLVFs1dXySpLTAck4GA59+60AJaOgeTi5
WZg4eKjWCAQXzwuMAbBWHgqkarFPgi0qK7PMQU/i9F3P/dcGjUEyy3b3P8uS3qLWh6AbkSxQGYpx
7yrZuuC6Jm9GJ8Om3PbM/ZMP7yPDNRdmZnjYtT0BbwWtQK8ExZomDOUR4BLdjGtGZHEbF0KUbdg6
Z3bfQQj4mFGaOXL6aP1t1qsLAUpUWWWFlycJBLQjRzdFFvyBo3AlQPHe9KZE88Z8TGASi/xX1388
npn5x8BLPVenkbVV7KxessxOY9d6s8rpqafaZqpWIu8Flb2SoHxp0+7aeB6g9BZrn8dmU7P946oE
42rBSoGmzwCMSFGlklWmLil5S+LhScMwgXIQgdltH74SmLZgo4kCOEZw6yi6ZDZ05vSOyVuVvrM/
YNbc48sjA4qRDmDkQrVBKb5x0sRDZxbkrc8+eR806/MfLA8IIfI4M3hYfSfS0iiLvoUeIV1sfaXj
9/vLLxhA1wC005/hQv4NxjOxfM6mStPeyFfidKHBSFg5Y1j6a2X126ZZgMRMA8/1TMEP/JZyTqXh
smlyWu1Np9NG7zdF8aKL93TYUSMPXSvSkRD3ypXnY0GFf7OmI0ntY4CIqwidzFrXRD75b33yWRBn
Y1fVniUPB4IAjMF3+68Q5SlPLB2j12YhhfOh3LKHobHgCsbBARE5c7Lf6O9o6Vo6gW33zc0xC6+t
X/NU3zQdfwWh60rIrGiDjeQOohobEAtQst6OFigBTG9s6dsHpCJQvOCBgaFi2qgFSb5WXlS+zI0o
xbikSWoLv0+dQ+JjQt5rXW7AOHtft+eLffG4/yMCThb8K2znBgTJMn/KmFvbh7KT71yTHKoyTjZd
6XwowJO8LZw1UmTl1fpH4MwLiTFsHjomFZPc2jJpWs22Dmh0/YZ2oS1L1wKexWO7EKEcm08TUGUw
yzoUyCKOhnPC+Id9XQwrMZwSNPxnJ3Dh5vjtdhTAVOYD5v251mHo+SdpVM9TPe0InOKApBVKqWA7
ZfmDA/n+EepjDhBiLZ/AUFw/BxMm4+QdHawD4aeRBk77WLA4rw9kD+DFMKQusErK52Gj4+QtqazD
SLywR4dVDf6X+yq3cIF8ZBdBPTDnGlG+ut5CCaJ4ZGE9bMHzfySm1N9ai1cbXmn2xu4N8piT/8+O
8DSg1Ijcys1spl423dB20j64VraJTScS3YoPsLihCwmzyl9Ej4A8Tn7PIKFN41Ph+PtWS1/qdgrd
tngwFP5nNzP2Fm8pAgvVHfC1sp3gdFoHtwuEq21ix1ixCAu3B2W+/5egPgc5AUwmMzVoQBZ/Swhz
gqGvPnsDrNx9PVgU5OD2OOjoAD+6Elegj7CvWRxbh15Wv7TYSANvsoCMNus1SfOlUIwccJD/k6R8
oAqZ4skcoXHaXxg1ZH9q0F7khm0WVcVmWmt3XdwWVBe2DSYOLVHX2uABsWi7U2If7EZ+srN84/Fi
14/e/v7puXNUp24KTVgzHhbVDLTEXMvBVOcabmFvHuQAOMKo8/GF2tzZeF7THqh0HPRQtHrgN5N1
smjTnh19wEC6EenYAEO1gLEirgCRHU/qn7wAURWh4LEwkUT9i3kDCYes8d5ZFbhbiaeVZ5RP89BI
wOSC75a/8Am21aag3Bwtke4xUssAFeHI+daM7eIlzsngBm6FQRBuapM9r2X9wdFq9uIncRqN+X6S
7VPNmsBLIo9FedzvkoFFgxFSLRySOCqI95Ilwn7V0Vj4cQLnaqRLW55Syydhqen1i+F1DqhEvOTv
BoiGjeNn4GDL+mmbiX6Eq9Q6n6p+KMOWCBqi6OD+PZYuReEHLTNm1WqRbTfDxoo9th27gZ4GalnP
PmYuR7LT1+ZIL9kIwPGByZ3rZ2B0V76WwJgokgzOAeOqh5NIoiLbrEQKiyJ8A2ADgDuABZz/fmGG
mrhObYvGzoHEGxcDBSjeB5796Kpv9zVv6TZhnsv/y1EU3K3qJK0w+P6QAo9dbdIGUdUmz/qQDlVg
VDLy2uQPTMWlSOX0THOwMOSdOAe/31I7INM2WYuAlk8P/SCIgRCkqA+rcAo6DH7nHKReJQEV7gZs
jPupz75o9oNlsN9GHK0TSHMg34+R74rHrVXl2HVNBhNrPpv1r6SoVnzUBScLYJP/CVBsA+u5JfMK
AvQ+ip/JuL2vAYvLzzVCgDOByVYtd0fsCpR6pXVopPi7tboPLXjK74tY8EsBlUEJEh1bs6YpfgiI
To3Brwzz4PrxfvSiSnf3ZfFxrI+avlbgUcOuf74H4Ax4N/FBbljey27Meh0Z/0Nlyg0c4rOVDluS
+TvfsPdG233I7GSDmVkAJQ3kfH+jKsnpP8IdZLbR34A8m4rYHmSTEwqK4YMl8jpsavtFpt7OxHOY
9WCxbXInMPKqCkZP+2KCGipI/WQHztsh4ACXrFy05aNwPQOBOvrRb7A+Ztq2SPcJOGf5c41xczGo
Y6vkuw8e7TieItPIo7R6pfr3+6ew9GjaGDAJZYKVvIkKtJI7hjBG88C9F3N6SuRz062EuUtKeylC
MY9VZ1ST0w/mAU048pXRFSdwbXnFKk5w9YTl4zlO278s96+Vktfa6ooBdERldK6FH29+cgYZgSUm
uv8B1gQocYVltwDhSQjgw57oIkCcsWKTlgwscFAEQH5Ai28gHkaZ+6ArJuaBZC0JesrtnQS0NXR0
TQuEJ9eg8YsqhdYUPLbA9tywUQjuTnUxmeahaJwoBWkiT/SwW0tZL+0KmFDUzl1AdFHPu350eYIn
twKf3wHdXEFtnDzvlRdf8/x8//OsiVE+TzyKabBGiOmMGiMgT5b7fkB8aSTpigFYsrvoUsHs1bls
dPMMonW5cFNamYes0qJRYEB5a+wrrw2TcoIliNeGBCzpHdpYEQYSNKugK+b6/PKk5JgYBL3D6O2e
YjoMzN39o1uRYCqPLa81tx1H3Tw43Ru6opw1qMby+uDmwiwFTLlTI2bPsSmcBws3p5DR4ND3TZat
wGZU0OzvN2KuJMAvwcAGoMiuTymWQyNb0RiHkRLnHA9+snHLUv/IhrqPyorkn8CuS9DwY1fnThuT
p6IyxzAz2zjinBqbOqX1x0Lo/msiTPrx/gEvqQwwJAB5IB6F76T8uHrqrKTPJuOQWvmO+tyLdLN9
NWOMfsoq/iJrdI3cl7h05Hgs8UAhG4vDUZRG4yb6aoiA0jjPYivb/R8sDxgROlPwFN30nHkcxJxa
neINLFwwYn5PV6kulo5srpqCzgBZS0x2uv6e3PWlTd3YPGjDISu/GokXVg2G2tnPbd+v2N2lw7qU
ZV7LGjl6FIieYDdpGBfNnvF85byWnYaL7SiRfN2DFa1wNfNQe+B+0cayfNUESFQaBEMbvxv1rSOL
Yl9mYERGy6DYGFa5xkWxtM15QPV//Hc1dU5akY1aOjqHXDf26UQxqPp8Xy2WHhTcQBRyZ/Qg3Pbr
gzQN3PPSmhCETElglyeNHHJjLTn2291Tw3qCWg+QkGhJRT3jWkozuIJxb7IPRl+QD7Jw+2BIB90J
TG1qq8Dp2x9JVxX7KdangI8kCWmfPefOa2/ZGHDcMzsOieDO+8THQHBUimI7RIKqFgEakzIYQW59
aBrH2gxlizoGRdEq7yxMVIwN5CxgLMiPUXfTpynt8GaOY06340DIX5XOUPXl/hg69lhuOkuYp6rL
OhDHV3UPimhAV2C7q7YKk2SnSdB96u2vdKyyoznRn6ZTJ5/Swig2TjcUYVlZZeCxkb3A3OVBP5X9
1gQpZODjWux19HB8v//xltTDm0enW5iEh558RUUt1rqyrHJyyOSz5z8jB3J//SXlQF+nOVd8gbVR
1886ox8KG/F9jGClbrQNerSfMmuNnWFxGxdi5r9fxPjMKC1JHeigLsLWjrpq+++2odhy1ILypDCx
vmO+67r3jnls11ggZwW+VnAgS3WCEgqmIs5exvUWDG2QPWPcPjArcUHJrllBOrbbceJxwKQ3vNCh
b6O66p3No3uDYGDIfzeeobymqABzBs/IOXUOk46wBiSdJNvA6N4XcvuBroUoH2hiHDA/BiFZveM8
TB4s+uOxu15f+UBosuVWPK+v/93Vb3nzdv/nq70e/1kfyeUZ/wuiFOVpdQgTOMDMORi025W6HfZC
C+IaE3VFI9/x3tqZg60HoO33Q6MrvmuPst7+8wssHS0ZujsXphQzi85mrc16Yh/0unqy5gknI4gP
64K/xUKuqMTt1wLuH347UjBIed/A8ExwWplT5doHYm8r8bY6AGnJbb9cX3l73bIfctuN7UM6vsN/
WrIvzK1Po/sfbW0XimKn9mRbct4FJ2FxatdoLmeVur6w8yEB9Y1sAPpkfieiL2zOoOvDpDvYxCQD
pD9k8TFdm2qwKAIsEhBjEuvGheRZ6/cCinUYp8QJmDmwgGbI4Vrp7v5RLX4QIC6B+wKqDDNrro0P
5t6Vk5NAkB9X9gkz4um26+Ps25QkyVnUU/Ennwbt/kCxobCOmte1vLIhg+RjDXuKFvNXq/9yfzuL
X/5iecWWWo7UO7Bd4rYagfFirtWfF5eHHwJ4+Jzm8xRfxJ5Gv3Ts0jn0+pNd77MHu3tw1aFZwIwS
tMYA8KWmvkxSVKgL4dEcn0stCerk1x8cz8X68/4uNLcxx0LXJNZ3Ape9+uVKZXFRay+WV5QJNAtm
X89vfvfZGwNH37E1NpclCejRhHGCWwv3RbGFcM6aeJpw9SrvqTJ2VpXv2qpauRNLX/lSiPKVs3h0
EseCEFK8iDAfVlJXi3tA5yyKvXNnDFGWRwkoTj1SOQfL+2CW78DeNj5IUvBbj1DAwbRoHYVryLr+
znpTFc3Qew7ijyf4tOWf7ACx4MzTh6S6SvMdG0jCjqQiB70AX/lHWr4HaPtxTUVHHaIKIH9MYICu
d+C63BkNG+6pkXXd1pZeven7utzfl7Jk/WbSK2AHwKkCoMy1FMTwHA+v7xy0BLPBNMxnHrp0p2Ma
XOql0R/IwvhGJMfQNIZ837UsC2ydGVjYIKsD/QiwBvyZGnG9m1gn+8C0Uut4X+CtGmMcmo6eAwOr
oktRuSs9RatoNknrIJsn6u3XHtlbNcbySCaii3eeVKQqAVj3U5unpX0YrD70Ci+a+cn8aa1yM/tX
14/tlRiV5p1yPW+8qYLHoDHp7oQT84PVG8WnIS3MQ0LNHPx4TNKnqazGv91iSD/+wTHOFItoCEEn
mDqVp+FaWmcc5f8YeZwCHIvNuKIZix/qQoLiFHValyJj5FqH9DzSPVtrrVhbXlHyWP53A9mUBUMV
smJtEMysSTff6GID8y+4eFbKyshcfSIA/phpyMTWaBBM7+1vbreWM1/cC5wiNF6D3eWmUFiNZZ4W
HWIlx//uPaXG1/vfeiGvCG1DEgavMMaM3xbywAhGhM8QtZrnVn4SyG3Yuw7pDZLwkKMrf/SmgKKS
j0khQYemRpIG77PHM7T4FSCkt2GYQCaqJlb46IyiTlF6nX4UNpzL0/1dLh0i5umg7g5ucHSKKT5Y
4gvK47ZwDoN+0LLPxuOQHFQX8PagCDB3N6qvT943btbg8Tj0yLsGzRo52fw+KtoGylNAycFTCB/J
U+xaKRyLue4UHygyO8z6Pu21r8DqBsyeAoH26/uHtWDm0LEFaidEXgskZVpdYNx1LvxDIuKoineY
37ft4zWm8IVPgqNCfWF+T2ciy+sbpI+VrXmT4x0sTEhDWaF/PBsI1iAAGmGukUxDIHktQKSGVbWl
xo9cfPoxivPDhzTjPxEfo7nRxTig69UlAIYWRrAURytGgi0qrK9+tyJi4YSuRChxeMl5ljg9RDhb
jDSw6hVo/4IJI8CSIw6C5iI6UT6AJwteoarDjx7twH3phrZxoOyI9H6or7EGrMlS7D0baExLveNH
Ld1QE9sJtW9u+iqtt/tfZSl3cbUpxfIbfW9rhpT82JY/cKUw1ZKiP/CVjskz8fg+YUCXdSAIBrIp
aDp/jWR94ZMRZLQAiUCSEZRlykXlwzhqPGn40XU+VIHbrnyy5e1drK9o3WBnmNkka37UxdaJP5re
O0e8OuWeg0hFpk+VvXHoq52sBDmLuwJh4e8aKrwCRRERnAAM5nB+TPvnauOKleUXlWMGzwIcPgeZ
sz26eEt9g1qtmRX8mGmvHZlQoThnLd3rpIqG5GEEAPqwEIQDWQi+arAdXcuqS0NUCUtgFIZQb/XA
SdvwvgouWE+8osgnwf1EZ4tKKVvXALxSsCkdSToEhnytkTLR7JWgf0kIwuK5PAD+L3QxXW+D6XXX
d9Rix7QLMyPMaTStPWlrImaluPgqFXXqMeMOO7YY05X1H73mpUYJ4v5h3UYjYNy42Ify6XOhF1xw
7CNmkeMFgGM6zRbO9X0pSwp2KWX+FRdbER4f8ni02bEf27DMfzaDj5LFD5rtiLfyYRZv6KUsxQLo
oy9AhA5Z3iT2aHnYaABJisQNxq76lbbjVnrtNzMRUeKPB40lxsqJru1VsRBuxVPfzgg7jg3a7ZGu
qeW7qkbH4d7OtvePdfHjoT3M9cBwTFCnuj5WRgVLzR4fb7CB4bTe127YG1uHrIhZsj7u/8SovhtH
wcNAhQCKmJqBn4lAmiu19UVVR9cL+Mnggt7ARKippTwVJs5s+CqtHDCr76a+YuQWD+tCxvz3Cx20
uC/R7GuwY5FG1A0zlNTa0Fh7IBZ2Al5AMIfNjsO8GUVKI8qk44wdO+AJXfRoFtPZX+MPWxOiWAYC
rgpdDjk7luX7nP4cTLRKryCpFsrJcNMvNqIYhgIZTQAZ4I5UckfcdzpGP6CWbGxTwHj9F8/90mR/
8LZCJCB4mDuBjlCVkbBmVlHnooKeoRLqtH+V8bNMXgoUKVvynbhfJCZy6ZGebu7fovmWKL79lVjF
NcqYlrmgh2LHBvCnCRqOUugQmiPY5TbS3Mb2mnu/oIlzvzYwUYjw8YIoOpI7fm4gz54fTRbBRgB1
nU0hWaMUXAhZrqQoSiK9ijbxSPIj8vfm+OTaT03/rfariGZa0Ezf7x/iokqirKujvxBsJiqYonNJ
LcpMy4+F+behfzTK9/2DLXJzTQob+p8I5TsVfWkwB/MljmW9bemPjG/04cf9XSyqwoUI5csAq9Nw
5uJiIeTYG8VXO/vka1VQdT+d4jPLnot4xSitHZvykYbR67KqBDOAXrqbqvrWNE/Fo2Si/xwcehqB
oplLOypSWDO6boy9AdbVeSnAgY/SYeH+yUYuZCgb4axpctlOsK4sRL+NLKNijSZn6awQqiK6AMcM
NqK8doWRUw8gjPw4pCdWgOjurX8cf46ELJIT6IdCIvgGeCv70RQGb/Ojr4UtfTLFvuw+xMPj0CmI
AVcHeu/mCF/1t7U86YBx6fIjGllFt+f66b4aL57UxfrKU5f71dxANq8/fO7SL1r5y5Mr78OaCMXL
oibvnT4bc0SrUda+5zQyrf2/24XiSJFGSlbyPj9OzSbxjcDKnyRds8UL+0CqH7xLLpLut7VBi4wG
B5pEHAuv2RqjHlXeizDXAAlLUlB2Ab8rOqwwN0SJ9DlpMcPFacTRkM/C2GMO0JiuXMCFRwV+4G9k
xUyloZYVOi2uDKNqaqhuF1n2PpdsU9Of6dp0+kU5oBufYfozDEv58KDqFkNZoAXA9utAjn7g0TYq
kjFotL8e/v6gi4Y36IJ9xAO7heJKOZJncavXR1HkUZV9o4Ddy2JtouCSo3MlRrH5YihML5U9NmRU
UZplISFlMGhdmFibfGz3PPWCXljBKD7/u/0pJnMExyHGFk31kU152JP33DaDYi0Rv6R5HpqlwQ0y
ky+orYqucBJSTvhcdYcxnLTfTcPHuH64Ngf2TjwsIHkAPyHy2Ndfypay8mwi62P5SdeRdTnG6Hy6
f1jzYShOmodMGSqYSBvAvVDUDrgRyx9cqHefj0++wyJ0vD2embgSodgbeEtWS32IMLj5w06Gnyaw
d/d3sfA1UPXzUWrHEwbQqaJrEzVb7lWpOI4Z29cNf2+OYmt7a+mi3+lo5bSu5CiqxZgJtCEiqiNj
+fgMoPnPunPdyCq59S53qfEEsIoZAsXmbkanx9Sd2PVepe3+sjrdOYpEd/ZV2ncfpyQvg0wrksAT
dobhU+4vrcrawPJHJ6r1qnuxJ86eajv5lWFEajjZ2pkIYYeNlRVhM3ifaNfBprr224ShoDtNuP6+
8rX4PJW6+Yo5OeyTbRQ0BAGQGfQOmMjj0aQgRhNF6Io4Doxap0iwtH5Y+FO5T0lRb0Va9GGTYDTy
yEGvWnTOEMIxSPYmqawIRYYy6Hyansssb54mbuphCoLeT77NMBmMC/cMHGKDoEZvP3eiaMOYkHaT
pLWPv/r6hxRTsF48o4rDxjOSz76eEHQpjn0e2GizArh6/t8ks9mmpJu0fPY8mT+jn8YJ6tRvP9Sl
XTznDJMruGRVMLgZklyDqe1oTvTQHWsajYVJg4QJPzJa29vc17EFA40bCH7T+bYgMa68NYaQQ1mB
Wfnoll+6/APYewKBqGnNVV4To1jnoaKkynlSzq8z5xhX/poC7L5KyjffCFWT4fXDVwJSERdGufdj
miQatKQ8cnty97GNmYcCZeuwEEUWONag7SaHapEpCoBzOwFmDnPg4KsmxrMktTxmktO9JVv6jgt9
CttUn14GAtKkqRPWSXIrC4fKskM66sA7Wm0dmYlkYek1w8dBOv6uwIiNwBQCX1JU3ypJf3Vtke16
zPXbaLrHo0R4SVj7jkC364RxYCOqwagSeQHjJmgjEc8Ehtkf7ViOQVHUXtDwbm2c9HwKF6c08wH/
dl7wUGIQCFq5rw1w3tf5RNvYf5vKMnD974ScYvZkfcqMtWKoYsF+SwK7C0Bb6E4DXkiRpBMqa4CU
wGPXjbsatIJGjanOjbm7r8SKuYcY1FkJUBhzOx4a0+efcZmsaYa0tuNRnlPSBKdeX2tGX1rfRsoM
9XU0bd+QuA6a40xlx+W5sH7ynVP9ePznOyZ6jLEJQLd+z1G8+PltmbjDAI/y7A8HLw2N8l+urzy4
cTWVVt1gffQsuB+rT4/+eqTP50Lw/PtBJThf/Ytf3/vTMA2xn3wc9afa2TYreZ7bs3fRfgaIEKig
MJdNJdD1eYwBPy6tz93eJXzj1+OKBVwSALY6wP1mGApqJte/XzMR7Ro2F2cMnPTTjR6vZCvX1ldM
n8SDENsOE+dcy195QAuxIuD2kuHkUSFBXwrInuFUXW/Ay41k8gpZnUu/+ibbMfQBamiovYI8UEw4
LhlwSDNfD9J8M1ZHEYNGdaIXHWvOTf8lt60QrRtBjPkZeFSjRzXqN5PS3JiEuAFopOsN+XWd9k4l
cZ27nfADIcN/t75iLmjTadSSWN9KIgAl6M9/t7xyIQbHa13WN/KsYSSC83V0hhW/8FajMMTJmtMz
DhzZm8YF0jeViD1dnnmRBvWT0a9Rey8JQCMh5tz+vhFqeq4sOptOY8POGf9Lboruy8MHhCANb9CM
FUfLuHL+E/FGglp2dm69qJGbNa7Ahftwtbxy/jTREB+WWD5izlfxVLT/8ucrjxrjjRVrPdY383z7
rfLS7f3jWfr9DnDb3uz4A8KtGIxxNMxp0vLszNKNPe6MeDOYKyHYHJxcewBolANTEO4XUmRojrq+
YS06/hK42BkmOJ09WoayTkM5F588uPhDEfQPokdm44Exapg6CCuFTLaaw7K7ktWTl2ZnvUc6MX2q
HwRfQADoLeZqAJj7wNWv4pL7JgabkOZg3nt+jAP7wQTWzfKKSRppns29jcV5yoatA1KW0pAB1R+s
nd2IUW4GbnxTol21OIugzKJJRvc169aEXx+ScjOmOO/B64flmQ3ws/1J24ztX/hwD9sn1LgBMgB1
IMjp0GN6rV1zqJSllA3nukR4z0BItfIU3donMAYC6DibJ3I7dqdkoCRozaE9k9Buj8x8u39MS8sD
dAAuILgEINNUvkKjTZbXcb0/G/Rdyf0wTYqVK74kAZAtsHHo+Kk3E3VA7l2PY+OPZ0qfk13qr2T3
1pZXchNpNiRp0mF5k3xu+Zls7p/PrYGCHzZ3ACAXDTI+9Xmoq1FoDin1c68b2nOpGzwA8yviGilr
+WAqx5x7pxCWAhsGmCHCFsVU2Qw0hFxY01kYTwdm7O9vRb0Rv1efuUpstJegz0xxaogx9lNWiens
8dH7INOhOhkaQ7gv9E4DF1wsHvQ94NLMGDoQTWHcBPJgyt1oPXfC2FLan9K/Sm+TrGWlbvdzvbzy
dqQYJJllNZa3kGul8i/Tjoxym67lCVUFU3ehHFuup7WROBDT2WHlBZO/omFr689/v4gpEHAkPqBg
/anwMRVifGnYSlShqjA2gEl2uHvA1AOkqfbMGTHIJruh706GOBt+5CHps0ZpuLCHSxFqH1FipVpe
27MIM6hFuNYWtbg87CwmPM3XUIUOZD6yXrnFu1Or77zinW8/aMTnE5obNGCjUOFCwvb6E7RabZQo
oHQnEP4G86Sg4/2bt/D7MbAE7Btznwy6NJR7bSaUeVZeN6d5xjZFFZ3/uC9gdsMufRxsANUABOt4
+AGvMBUdlbRrqINpIienetJiDEUPYu8Jb12une8LWtzJ3H0Jdxnvkhp/YU4ew42O5YmSIE4iY6V2
trb8/PeLu5C73uiPFZbv2Wet/2rXb//u589X5XL9kXZF32N9Xf9i1KfsdH/5BYsE6hhQFCPJCDpe
NdmkEdC9jXnRnmQ3fBVVs3V7LdBadwt6uBWVXbjUV6KUZ49b3AK3Nm9PFAD/7idDynWV1mxtO4ra
lk5XEjJgO0YaxVmksY0P5h26ktBS/fPfuvu/Q1NthxsXtBYudgKykICWWmA1VTA5DXBIfxsChc21
GvPSZYGjN38odONgqsy1EqBVqpnapM5OVeLGXw1vGN0grXL7KWXx+DJkYnxmRo86+n3lULsZ8Loj
ZwHFQDyLgOQms4byAIh7Kzc71XVufzDqkcR4TcDhQdBLBTIK/+9epu02ZkS8q3D0aVBocmyCwSP9
Vqtn6E+cTcU29xo0HDtusvJO3H5u6CzIzNBUA6TZDUEfaBYolQLn4os9mAdl90qcLKpLsnIQtx8c
clDrBc3SbEXU8KWWk+fkYKE5EfkuG9KnQqui3nrnUXNn8BNafFfk/a6AKdYRfjgYNgHzQCuE6qP7
THCWpTw/CVmJnYuR8ODAlQZ5rore2owmnwLp2TVmxA3tXngOD5lhJFvDjb/MrMS/OpQhd0C7aK8F
UhFBxvwcw9i4+HVfQRau9NXPNK/10qg8HgtMnj01Y/q+tYtfmm1GZuc+3RezYGNRcsFrhHYT4Jo9
RUyWycEfTVg/8+gaG/Fo9Astd0E1hKYGgkoZmHSvdzGB2pMMtVmf5BbFLL86Pf7rPcxqQgYOSJGb
GQypaXBhN6I+MVBzAZi7hsddOh0MRoCnBGcA8ZyS8OB95+qiy5uTTV+yfcv/4PAvl1fMdpw14Ghp
sPzonB3+WazkOhZ+PUZGIMGrY5ojclqKxR451STV9OZUW5GXbRJ3Jf26sr7KDCkaraBpjPX7PLLj
oF/xkxZuwOXPVwt0haRV2XcjDh9oL9Y6ALfIcER1674O3Rq6uXdQB104aIRB7KV0XGWiHmWpOzXI
kPcTdYKpPgFRHvrZ9/tyfmevFMOD1jiAGeG2gotSLdEVVkxEYsjihF9jhZ70rNAoSB76JTO3qUb9
sHJBTspguV5Sv6gjwoYOtsln2U8Ms6zf3HT4YoG29u9ppNkH28z6cylSujO6xPsgMnfYNhleSj0Z
uBkMteWuPVoLXwRVGlS0fsfvgANd3+Ze47aeeAU7dW3/ZLPR3AtGp6iOrb/+j7Qr221bWbZfRIDz
8EpSk+1YFp3ETl6IjGx2c2rO5Nff1Tn33kgtQoRy9gb2fjDAUk/V1VVrrbo9V0uG0Pocuo4AM4JM
Jhky8xKqU2mTRSBL9y9oq6k+OkydTjNkEbe3TS0sP1YdOicQ3nMdmLsckwG8Xwo17yJi475jh6R6
6tPTdKcSurjt/wA/QGNCqg4srEsrqFJUyZA7RVSlT5q7Zc3KJl6aMAEs+b/vS56E9wq2d4nvU37S
vQ+cPrts5TgunPaLIUjexODdiCb0MKFqu+lo1+HtdbiOwwBnxnMICtGC5CV3ofHyTietbYwRJHN1
8wsqpqoOsMH3+edtO9fDgB2EW7iNQHxC1vRyJdo5zR2LjkNU0n26YfXKQix8Hq2TQBTUgGBDcUpa
iEbnqduYzRyN3W+yr+9t2gnypghZcJECPIy9JO2jsbd6piZeHzVZ4htvxd3t0f5jQOiSQfMJwEs5
Huh7oTGXDdHQ/NSdn1lw9+wLpXEHD1/EShBuv5z9eppRb1QmJIGSOGA7aKuuGLg+CJCTFqE8xPpR
CzGkXTo4LEGHNz5GFvS9kjpy1dc4v1NqBKdZNx1kUAAWg9ICKteXo8jQJpk6PLWi1kWn57BuV7K8
1z5Jxx2AlzsOAlqoyu/qucsI2u/mdmQ9Nepnt8o2zCs3lvZ2ezFkSN+fceBhitOAKRMRzuU4oNUR
t4SnTlSTSPvh5jvF3Na/++kn07/vk3LlRbFwNJC6FmkPZAquXzxDQZCcnWCtI5PvRGXxD8uCwaAe
jwIhLlk5sTInnluqY9FGmWb7Hzy+pi20MABB74HkD14qAmp5OV29pZOakLaNIFkRQCsQ/Y1uL4hw
DpcRgigOCuUiIJ5tNKm7NDCWqpM6idtGNgF8Jz226bEpH91PyueKzZvbthYHc2ZL8oMFpBO8LoYt
pUSSLg0U7vq3LSzsYmT4we5BSznBdZB2lzkqpj01cxtZ6nPXGHuX9UB5aX5Tdyt3+NJYkJQ3gOhB
B3bcsNK81YAQaXWNjN231t4lzu72QBY/D71cnBOANlEAuPx8goe4klAmMh9+52zs5u44HfnGs+9L
S1FqZLa6mHZRMT8qNMiclYZWS9sK4S0a5+IlcJ0wrSpDMbSe9RE1f5XTl4b8rOrvmfo1H39DyHpl
1f9gduRNDF1s4JEQkADILTz0WVbN6gHXhXxCh0Y2nl+YG5Xum9OkFn6rvtlZ4GWHInuovnMOCFgw
xCHNX+v5A95vaJp+e91kiqPwb3DTf3+KtC/K0vM6NAfposmpfK4898rXKf1KlWeWbYvCt9poJkc9
/Xjb7MIVhAMM+UbRQQFYAikESIzKqHNG4Ibem69AWQALcdvA0nq66AeIJx0SvcibXM7wWEF1zqTC
Dznthqf72qsP/VwHugl6dbot16iiiwMSDVwQ+LvIW0vXneryNGs0r4liyzrWShyO1fSp99jKsJaO
GZ4XyEZo4CRfkUqGkRZcr/D88jpfqXbKWn894Z7ljSm0UEFcwRsGAdTltJmzqphKEteRWj81xA6H
6aVzn+zq2PJ2xSEtzRjAfxDMRY1QEMYvTRWVGXeJruNhT7ixmc1Sh2zkwDczc7yVWROLLY1K6MiK
/l6gfV2V/63YKm0hQhmB38reCzY2G428lfFgAOyZlO+3t97CHAqwm44CHvAMCBouB2YD/OHkNtKz
CkfXstTvlAdXh4LtZrj/xYS5w3b406sV16F0ighFK5Z+FongZJO1bdC7a5Tuhf0meEUggehLOtWN
Fqc5mZw2issYF1NI6nTFF4odJa+NkKtBLLLUqsGjGR1LpRiiNsm3U8Z8h47Pak/3/eQdmVN+sA0I
iqiJurL9lkYGXCKSqghPsTMkF5yhE23S624XMWfcf1HscX97FyxsbzyVwZPDIwdcBlUKhHQ1meax
nftohIiv070PaJieTGsE8YVRiDcOUpNQ+LwmO9djG/dGhdxh+ln7Pn+7PYTrjyPjjG71cNPoTYWR
XG5k0dzcrVBjjfqePSLoekSibOXavZ6lSxNS2NCVjRs3cMhRqw7BXLp7V3E+ePMa5OGPJvzlLoMd
vEZwKvGevYJxdnw0JyNr0iiLm3I/mWPvzzGElJ25e3a88mBq7wlvwkZPNm5tJ088ZtO3JKXFd7eq
q63HbKg2A/i/q20z8StL6/2yLEwQBNxk62XmGsrr+voygDr9A2lAWHgFMkn0bDAhnZlGKc13iVkH
rrYr5ukAcciDjbAa6Mrba71Qa4FFeGGgpbFZr9LEXc8zb2wNGrFM1aAew/xSf/LDtvJCqlbDxskS
qLwpnhFS1wbCKTF+1NwcESOwfjO06ZryxkJggh+EEF8TorE69Eoud9/ccNRU0Zk4ovTTlKHgpG44
ewSP2x0+kNbwM03dtPV3z14rFF77bwPYJGDscJsj1SJX/8msDzN3GIssC+WmanxjqCr5ZHBrn7XG
qTCacGXuF1YbqTUk12wUAa7DQV2vqpwWGo1cBm5Y8zhXLCDevidWaI5vnbs1lQ9JM4aG/pDZuV9o
757HA9sKUYJLp0DP32//oIWDDzS+g+YeEPBCaUvyXSyHRv8c9yxy2LZJ9snaI3Th1F98X8zHWfgL
usXkqaxjUctPrIHEVsd9xu8FwkI78MKKtIEqwY1PmoFFSWptKv5Na9ea66yMw5SCvlGotVtTw6LJ
DeryMOo7Zw2Ut7gULspPgt5/nXpNDLwG83piUf+TultPW3lWLY7g7POS/22EiEY2Y47w5uyB7PRA
hV7zLOIbku8VhWNUSbGl4NWkdRggQZ3YismidHoYPPC5rW3eP+G/jrkvchYy0LO6kzm/j/FauLxw
lNE2FJlS3GNIQ8nA0sLSR6t2Kxbp3pPFtumcBw5CMfUIRsJKPLFoSlzB4rmBXLmY6bM9beo9ig0m
x0JVIbrdoZdLHO9ZDL7/3RUlCMeeGRLB7pmhTrd4YVYwZGont/rQHO4/+xD9QGEdHCk8DeU9PdQ9
OMvZn7Pfse2wsuEWp8k2sByg4+CBIbmWemghuG/VLFKMILN2yrPxTaF+Ya9E/Ev7Gm9LJFHRjAM1
bGnP2akJ7Q8Tl8c0ho6HmrBfrvH7F0fy18RVTawEtbO3bRolxQarXeqQXgv6eJOthsjXzxes+Jkl
KQ6Dnm88ENsDzEDzW7rN+u1ENl23EooteZpzK5IrqKuGu2gRTKM29YfBX+3nsTgKwbhF1hY3iyMt
CVPdQVFtwqJ4DgxkuEa/yA9WGd3evosLDygR0jiAFoMGcXk6XNctRWMirAr6qdnJZ2c81MM/HBEP
jC9TCJuDwCYfdY11xmRVReSgOgm98TV849JMnX9fGkNRg8g2a00Rzd4nQWNNkRRMgCpnnrLmm8Vb
VPLNHhJAaHYk6NCA0V5OV5Xnceq4SRnRjDS+M5hfMuJ+Qmf2QK2AM+/KvQ18EYPsS1G1fstNH2zc
TePcS4PCXQ36HPQrRNstiGNKvyPNTObaFIUzPd7Uztal9/sDsAAdBDSIbPEsk77P2NhxDtG7SM+q
5yqOfzCvPeRjev8ZEqwbNBmCkhsCd+npr+cNsK+0gRny45u1Vh1fOKEXXxd/P/P86VzX4NLVeUT0
F+ZEa8Dttc9L29oYAYWokZaLvPnN29jZp7tP5gVYSvr1Q4oeulPb0MjqEGp8VKyP93INxSY6h2NJ
A5hBttEbLiyYm9zcDG+3B7AQpaMQBFVd5MYM8A2lq6vpLbMajZRGPCe+OZkPDnvTxxfF3sTVQR/W
XmRLy4ETIdjKKA+gOnC52tBDya1xJgC/0W3so9B7ezRiMuSTj+oftLxFQfzKUSYaBDzHPsMNmVdh
4T42xWnWX2/bEKfq2gaqZs6fS1iGkTVNZdakhI3KaQN0mQ3i/iMgnwFjSnjb0vVoUDEFxwYYFeT3
gKS6nKzerNGryIPb11m904tPna6FJPl928j1ilwakTbABA44+mLhxgfGE8K9H81yLZ2zNgzpYRSP
sdKYIyxk/eBPw9HzArtcUyRfMyJdxHbTFHaRIDYy6j2poDv+qFb/shwojYN2bYE7Ky+8NiVzA51j
GjnKdp41f7DQplm/+5WK5TgzIgUsY4J2sjimNBroW0p+1nfqaaEyIr6P94M4gugwIs3TTE2Lq5Bc
iBQ0yq6hQuKCEI8tsHYHi/Dt8pRc2JHhvIjnO12dEd6175DDMFlY8N3Ybt3t4ATNGyRv9TU870JR
+9KkFFFaej+nYFXTKC0an04EEP5Dnz8p1AtQGSy1bTaUSHbc7Q4urUoLZozD3ELrgEY9D+MurKa9
k/nm/YVOAGRAW/QEqA/kKfmU1q2TtKWC6RwSf4yfNfLjfjcgxGDxCBPAQblwoZh12ZFUyfCEIb4W
v6D9+T8YsJBvR7yiAa8krc4cDyBbU55HSvUQe0roFt3utgUxB/KWAybDwr2CJPVVd4rRmfTZInYW
dW2YmVng0qeqfZhpGtzby0icIpE7dkVqEYGmjAPJc+DC7WpIokQrNwZ5dGZ7ZTALbvnCgjRdXjKj
f4ICC+VzbWwqZ3t7rhY+jyqODUgDxO+AyBHu9CzqUij6EFa9SqKiOZRBxe5+TKAIAYFpkGmwp64a
JRfmnGoqyaqID9+yrdJ+v/3rF5z9xeelizFujYo0FT7PIA6J403tIbTXmtiJj1xuJ9HpBAqleHTp
AK9IRw4J7D52m758Vc2wLCpo0pDQovtWvzu8vrQjXY/myKpc6WDHqV8HNNAeft6erOulRqJIaE6i
WABMkSeNw7PzDBA7lr62P2z7EaiM259fmCZsVKHUCe0CTJO0UTvqDGoP1hFgde4XW5229AWtLXYo
cH25beh60ZH4xLvUBc5LgLyk0DHhzEWLtS6OGuWl6LbJjN7nwW0TC1MFYXS8qQB/g7+Vx4Je8d5Y
AfLxmoyb6nu5xlRc+7x0VZiFyUvdw+cV/uZ+r9oVmNW1/0PxCgAr1LgBQ0RV+PJMF3VT6LXeZK8e
/WQYryR/97JXOw3j+50HNGHw4hRwR5wNUxqHBfS6M1ht/lopuW/Ziu84m7sXwkVtFvB7ZDmFK7kc
So921XZnusXrscwUf5zWgBQLK3HxfelMVF6Pjn1VXLya88Yc9sWwshRr35fONND9A0oj+P36uGfj
dk3BauEoAMmAa8cAWRvdeaUgjmtcxU1aZq/U/cYVtNqmAJOnZnj3IpxbkZOmTTEWda5V2avi+eUP
++2/+7q0W5nZuGVuF9krFDHmcdOYd19B6Eor+hCglIzkmBwx9XzA+npp9jqDTkvDaU2xZXENzr4v
LbGhxS3LLJK9Ouam7vEgCPK1RP+aCWmZx1lBCRJYglfd3HrQ5HZ3Wrri8Ra89/ksyQgf2mdj6QB0
+spcp/85UdOITI6OOlZTxRuEWPP+9qqLWZEuVSGLgbyYwGh5cpg5QrBCmUGcerXG0UfaIUzGXWn9
aizmF8Z7vdoi4Poggj+P0gXwb7g6rijDTI8hkYlQ4bVWvqXNsK6SsWZA/P0skOo6khl6xbHN6pPN
D3zY3p6wte+LPXL2fcsak3IacdTjeT8Xh1WI4/Ueu5wgydOWCeVz52GCkjyENmDvPWddePcQ4MNF
jGAZiM3l9oBFbA3GBHZJhAQ5wHdlvrKHF6YIbOc/4rSgjiDevJwihyRlnuSJHen1c7W313jz19eq
6MH5/5+XY/25qmqzYIoVlXX17JrKL8+hD5CkCpHS2EGdemW2rk8k3mDQ+TDQs0e005JGk/GsG7Uu
nqIsJN8rsu2LYPJWbCzMGJhIgs+DGiyee9IFnqcs8xqrVyNWvYzjxliDpq19XwrVeJ06eqbg+8SI
qvZFN1ZWXMzBpRfx8BAW8hXg/iFOE/bPDwUVT7LM7qOiPBlqUh/GtH5uPOsX2IK/+Vg/dGZLHjzy
ensjXy0NWEk2BAThulSAKeRrl2i9Ms1E7yK1pX5p+lZNfNX5nPQ//8EOcJDIzkD9/mp4EFkcFVcF
4ToF0brpw5yH6DSwpkZwdfIxCiEcKYJd3UAO+HIS47FzeE5LYMWKHcq7BOqna326r/YBTAj+u1An
ErAX6Y4ES7Mj2sibiKGPVgAZ5ImgM/vtyVq0gTIL5FxFA1hbKu3S3s1sdzABuo13ebv/fPfXwS41
QBgCWEyUWi4nyW2g2aVM+RSBDN5vE775rz5vSD9e6fu+gQ7tFA3uk7br1hpGLMzN+a+XaR60iA27
7vH5VtkmG8vc/suvR3lVt8CRxVpfTk6WVeAR2PoU9U9aue+Tw+3PL2xQ/Pq/n5cixEy34z528PmJ
bVz3g0k/pHezlAVQXKgSAaoJTpgrnQFbSUGoLLkaQdvYzx8mbw2JvjAGGAAGDacZB0Gud7TlqFfD
RFRwTGM/QRP5MedBP6zlKhYWGh3ScFkAmrkgm2x5SCDgPKtRbofVGLprBJilYZx/X9g/c7hjr3oV
GfH9Rj3m6UtRbud0JTL8o65y4dSxFkAEiHVAmfGKB1hS6oJUbMwRS7r5oKhVtdUbNACJmz4h8LXN
iTTuznS7d9wtw0+uzxTBxKBy5jOma1GqpEVgmkwzN1AXJWD5u8z3moYeKEmyAHjS4pk0JP2JV6s3
+sxUB2WrQ8sz7JzBfnBnp9/2RC92yO2NgTGV2VcQ2LNjWgzVCBT33D47o9f4muIkAXMHK2KG3rQP
uVWFnsPD1pi4FdjqAMlbp5iabdyo04ZOiXLCW9nYdplGdpZVZmGlDoT4BmBCW5KkyXd9JMMpHq2v
StOPvgVQok/Vvps3VeMAYK0ngaqN2X72avQKNXSqPYFTqvgt+nZVQa2YzhspSbYxSUoea0bboCZZ
c6rKaf6ZmEb/WBLwtFk+d4GbaiRwlUbd1tAYDYBP5a+5SyHPm5VokJRr/ZbmaJXUglbzQx0cSJaU
thmNRjUPPuSP4mCaSvtoe7P2g7nuSIMqm/gJvl9NAEmxestX4th7GehIt9xJvrfQ+V0DV19vRlz6
ABQiK4cNf9Udpp4zs636FI3R0XimiLdmuontH7d9z/WBurQhb/ih43UNwE2kpaH3TPjdnhOfF0km
JDkgHyvzqV0wRcpydIzIHpWHJiiBAf2H3w98miCcQ9hedmyKWdZFm2DpEgQOrh51d3bWgjQ7RnBm
QMRKZx6hB8kr0UbLjGbrF1SN/JomPmfg+qylgsSHLt0CDCF3Cao2notXaLfeBKY9i7kZMfd1GHdG
/Gma3l2d+rcnbGlToZUo4DXCjV6BHOw+04cB71+wExuf1A8UYFxaf7pt5OopIWRmkMME1AVlEADe
LieNM8K6uh6NaB6NcHZyvxyfuXnQuk+U/bptamkDA14J4C2wrqi4S3dzU6pDq3aDFhn846i89Lvb
n//D4ZOXBS1YEdkhv48Hixjq2fpn+phqWtxrUZeNvjf9ZnzYoYYUEPbguT/15oHyp0FNAqURbXse
x/YTaCo+t+vNXERa8Ty0zwX/Ycw7vib1vbSSf3+ZLXMU5qZzjcTDyFP6wmd/AjqyP90e/dLkCjIr
CLq4bg2Z6ZbZI83pUOtgxO/V6XF+uf35P288eXIRLuCA2Wh5jLT35eSqaPuo40rDnjcgiF+66HqR
BSNk2+g+y5pAn7KQKx8cFyp3SdgP26xyt1r6K4aSRFJ+LYu9Xu+VtXDsetDgPkOtGxqtCLWvGECO
Pbt2g8fYSaV14DO0S7896uuDfvl9yeVWWp/ShuL7E/89GM7G1NvNlB3ctl8xtDYQ6RRmPDbMaoAh
A1cTdKNZutZ6e3EomCdA9QDfuALVEFHfT0BQPJlm+QIhqde2qg4Db7/W6PR9/6wJqiG8I8SUroRH
Ozy+4rQrbSgRDc92m+yaGgXcxssCXU8+3bZ1fbLQPfrMlpQ2KGNmOTSDLdK+GzjNQ/JYrb2xlxYH
GVtAGg2BepJfpcwbBjNOY/TYcHrfa1v/bni7Boo9InHRXgSUbjkiLwjNM9BUrRMxR1+Fl6/iYYPD
c3uqFocBVChU/sCXA/Pk8gQryjjNDOq5Jw8yw6qv2HezDcQwxDViQ4NPwE8vDdjUbGKrnTGMLts0
aCHCaPOxU8aV7XVNWJHsSI8wR+9dQDfR8yR14yAXUPNc2xj8Fd1v62zT910wqSU6Nrwb7ue7p1Bw
l7G1kTsAE8y4HKGnUQJGkq2i2wpeTr6nbW9/f2E3X3xf8jckaUebj/i+0gWGF5osSN9uW1hwAxcW
xC84uyOdlHlp0sLCUG8190sKwOsPukZ2WNhpENVA+kNHUkp0d7800sdQpXW7QT05zjEjxzVG4dIs
GZAmQMEVvGZEq5efVxKbEzR1UU+ewdGKbUPRt4Ou1bOuqgJICp8bkbIs8VAprRpjDOlc4AHxPZvK
wLFfNL6l6b65s60UQtc/6m+Czw+jV94ZxKSEqyyegQnfpMMhMXyer9AZrmcNJlDowBUAvJUr19yJ
VRBT4/MMKNIOz7ee7dNuJWC93lwoaYD5h15JDnKSciyZQBShMpg1AxdqB1q9ZcqzpZ+Kca0z2/X+
urQjfsfZJq6xv2bG7DnSoEv1c25WhrHwefRVMMBWhQgd8OHS9k1LCrlBpYYqCA/mLAQR7PYZXPu+
dGfx0W2RumiciOUby4I6VmauuciFlUCchnqy0EMV0MDLGRpbohNm0zgatTn51rA4PuWu8w0tpow3
dLJhATNKNEt1gOL0806Zt4LejDbB+mNMikOP7ks9V37VlvKqT+7H28O/3ogXJ0u+Jura6TW1HOGC
Un50CvubO/AHtyab22ZEQHoZsF6akVZxqm0QISYc4Ll/NOJd2kRq+kH3CNCFa6muRVNAwoGIDgQW
9NAvZ3vWFS0xWqaebPZ7yt9mPQ+HEU2nkqiospWc1PXKYljo9y6IHeBxy7c4qIoNRBgL9QRNBrTr
/BaLEBzRlfbt9vQt20FkDUwFGJqe5GSdHCphqt2qpyzZaU4alHRDzFeD/rxtZnEziAD+f81IbnYy
J73T20Y9dQkJciVt/MJS/EFLVoazZMcEXBnqppCAgdzm5RLhlqJ2wlPt5Lj7RA+r2ff+YVufWxC/
4MwpWWA5a8jlaafWAQa32DcxgJcroxC/Ut7T5zYkx1egnVqRz7DBTN+ZwnxN/GVxlnAXCfg9QE3y
Cz2ZkFHV4kw7zeY3M3tCxO71K/t3cQgQsRSuFXkmuf6SJ0Pp9aTQTlXW+/3eRWbv9o5aMyDtKL1Q
mZW3jXYarLdu2zYrcljXDHfBnPk7gD9/P1tnM7Nrrncc69wUjxz147bDdWo4w7uDtrC2C77wXOzi
sX3LO7RZVUiI0H+jQlCmstmGmWB9sQLdDOgYEgMp2iYNM1bd2XpAlLTxzAO8ANVnhPvSJEBOP62t
ytNOPdm4SQgexT9M8t/vyz48KWY+xczWTqm2o+mBr3nUxUUERgb0D6Ter2pcqEpkSR/r+P32J7f9
+On2r1/ybaaL+xH/IOCSb0d79rKpLhJdBJCHefSCyd51A9kMQx/etrQURYJu/kepCfx6+UDpXWMZ
SaPCW0/04Hj5Riusw2S6waApnT+NIEu7a5Lxi6M7syndRlbuNunEYBMFMl/xDnPxqBvcd+pft8e2
6CzO7EhhDI3tfMr4rJ6m4jP0Kizra5L8Q9YCImR/5096cPVa02KjwQayTx+6YfrQaSiKVai5xOnK
Uv3B+Vw51zNbYk+eHeycdU489ZN6Usc0LKxjyZ4cvklt9CWYqs2MJioJhCaL+r0cP1cq3gCvt+dz
ad3Qih3xA9IwyF5KN26rFrMBhR7Mp4WY7AgtftX1+7W2TEs7Eg1hEKygiI//SVbMskHrRTROPA3k
A6PHuv2g9B8b8hHiMBu1WXltXutbww+dW5P8EOVGPI4DrIHh+WChQUUKsZnR5AFimI2mVgdu9fsy
rUK3rgPVnb+OYxa2PNmrhhZ2+fwlqd2g5XzFPV7zMi5/l+zEpyppiSHW2kGvVM/7ZcQH5iDL1/lq
tifM81WNbuI1TvbiCv+dezlOJK6epjHHydTNKayI+dkelLBK0SmbuisvgDVT0uFsAYi1M4aD007b
YniphrDke2ON1rp4GZ6tryxgOhTTzNGlRz3F6KpHtXEb25lf5eWTVsf+lIB9nICFlk6RVWTbNite
mtF+mDjULmi+pUm9r0GFoISFRpL5lI51wPNkf/tcLeWLHLQ4g8KnaLaFWPPyYA9p5TXUE1s+eyhL
9C9Utpp56OqnqQYjPo+fCEfsWXB/RAn0tu2le+zctHg5nPkUl3Wpje2vnupmwx6osrn9+cXDLPqH
iqw8UDOSq7dRr1XwHIDLyn57CNLzvPNTiop++9UYvxGyhg1ZsCfaSUGyFo8CYBOkmWSs9xrFo0iK
xBtWbtXf1bibjK2lfUzWQIbCM0jeGI8poddoQFQO2mWXM0cypno2yTFz9vS7dmefQn+mcNPIjVUw
tfo8BFRzOyrT9vaULtxqsIvhwUOgjiv3oQSDhtRxTtRTn+xsGlokMNjKqi1sigsT0tlE4rS3OhND
Uwb0muVvQNbdv+0uLEjXZqr2tcNyrJMDBSEowEBDqf8vTUi3ZVYow6BPMBGz16Z5SKt/+T6EK7Cr
cYAcGSekJ0mS5TTDm5rqYT9vgIkJ719pqLoBACqI5Ff16La3SMc8Yz4V3PzKhiwEOvBXsYrQk1Yb
SEYNOp1Qk8a/GIbsIkfaNnNNPeeYzuBlWd3GNlYcnLRlryxIS5G2ZjFZWuwc1S4Nc9aESp75TrFy
Zy6OAzQ51IpRaL+CtFqEKHho6M7RrfhHPS8fZkdfMSFfy/8ZyV8b8rOiGjQgYjrLOZbQ8ss63CWF
Pf9yqxatRlh/NHEpj0AnFH2xmUn65fZ+kK7MK+OSMzVb08tpjwGOUB5LjHfHPpU1DYrk4b+zIx1/
8XKatAyD5G7QE99pn0se6u6KH5NyUv87GuRV0KwayyKz6ZyGKJnCC/fYfS7nKrRttGb3DasI1zoL
Le+Lv4akO4FWlg0F/tw9zmZgiJYw93nLq4FIVyip7aZPW3z/vZtKxBTlfY7mz/chVCG0Pg2krGUO
VwyQlWaz0kXbmxjt3732uVXWoC9LJxTIadEVGNXoK1U8zRyJkTCc0KIJ1TxK3tsiur2pllbB0UBl
hQ44BKzk1LtSkYTYveEcG6r7dtnnvtKjX/0/GBEYcKQ/UNeV2VwNx3MW3gFG+mI/G+3Ws8N/sABf
jB5IoLJes90g46nnaGJ4rJJyazTf4sRdGcPSuUD+Bo2EUAZF6x3pRaJyFa2fS+IdE3Xv6d+RHdhQ
9mDW854lK+5scdX/mpIf/2QyFNa3iXeckg8a+l80nd8aK4/GxXUHiRLalGIny+QV7qmlW5TMOzrq
9GIk8cvUOqd/WBMgP0wREIEDIPlFr7ERyFu9eyQq8cHsmlfbXi0O4syCfhnrMTo7WZ0MWPUcHbP9
NWTb4jo4UO4EFxH5JDkZRuZuYHk8u0emHsb+V53udb67PUeLuwpi8lDEQHObK+5yXGmDZucxTIAG
F4DKgHtjyNRQy0s1qOsOgnU6W+uauTguCAcikyUAObLn6q02KQx0aDmyCalU67HsH0f39+2BLS4N
wFqAsoO0dFU1tO22oyD8eEcE2qr5Mrkrm0tbMgCxKqACgUhGB3spVFUrrWp10njHIg9qLRggVGAe
+BQw89U0Qv5FLbeV4bdpAGGWeY2eumZc/P38edZOU10ZrXek5cy/e7zNtpy6a206pVfTnxvmfIhi
Hc+s5KZbGuiF4x0tYvrd7Pha9+LN+yJ71qjtrwaci1GUEOJD/RJoFWyNS3sDysuc1zhOdqyjgmmi
5iWceUgsqCbWrNZ8N2uaRxQTmp2mc/eQq6z+eHvfLB2I898gRQVZajdu2nfu0QJWSqcz8bnpIdzR
gcjUT5nFw9v2ls4COLk43hr0ea9EfHp0K0AbtMw9mrzZFJT7aRyHdbL2sFqeWzCUENRDnOjqedii
kZ7ex7AzJsVzYk0QDKrLx9YD9Kg3yEtXOt+Aov3axlZgNvnKpIrtePYm/s9GOjMu+Um1RTK79FL3
aMzuB1rTg0fzleBUE9+QbaCwiF2D3LuAnV5uHsZNpWC1Yx8t9cUrynCOH4bxpM9HVs7+kG/0btjE
uhdodrJrtTUStNgWV9YhHAxxR6EAIb++PRelQD7Cet7XW2POfztevZ2tOMwzvoZoFHCkW7ak2WQ2
tFHL3rOP9dxwH3TNXZuYH/Vi/ti2qKgmY3moqm7rjOpubhHZ3t6wS2uJ/s0AY/0ZqxxLERLHrU4V
+0jGx+aT0a7EHmuflwanxmj0Tgk+D6VMf2vhP7d//vV5A7YH7gX5ciwTtA8utwnH14d4HPBSq34W
7RCM+d5Sft22cT0G2MCTGRkAwQq7krCcrHZynN4+Mp9aBzQUuP356712+Xkpw2RPepkwD59Hi+Av
hd4+J7x8UvTmkdvV4bapxZEgBYD1FpwYWcSBGrMO/fvJPs5eiyaNxGc/bxu4drcYC7j3eGE4NtIl
4u9nV4wC9V2rMDvQIKBijSwmRyYd12ZfPRrumqtdHMyZLWneeDmntAeG7KgXybbMm9Ba02W8vjAv
RyNtLtLU7UhsjIaCYOOEBRT3G+9DB/kku/vlrgm0LY0HorlIaiIIESTwy7mbM6clzkjtYw8WC4+9
3Tx8vL06/6GdXfoaCLNBsBDXw38U5C9tJMrkjq05JS9AxnEHfVKNYp/rVRe2uK2bYLQ6C6Avd97k
+lB/HJyehHTkyaFqjNHvobzzMircOqg8y1+KAhTcxGXmG03p+FoW7bSDBxveOheMYESEbN+jiL+v
DBvi67MXB1xt0C01ZaTyYyA3N0zV+IY57fTaFA3WMCYmCtYkfuIt73cg3/f7DPDu0LXR9MdoiLsp
GodujZ4N/qwy8sAyBgypM3bIaTv9F9BSfjuw/thomfrS2jXb5jrzNlrmfZm52u7qjPZoaYAyt9KZ
8xb6w+ZjB92y3o95j+iuL6djNtrJ0cobFsyQSAg4+mxuLUK/j9B99p2SaEFSGV1o8lh59qZieAKS
kW1qYLEftYpBOn6AKM6cDmVom3MJpIoJbH+mlkE5drGvp4RsvJga28nRqyjuSB6QnjmfY8UutzFt
832CTt5bzpvhseLUDug86gfumO+VNZIAdCLTn8o5OTlq3AdKoreB1qSZ79Za/qhw9XsyoBdx0Siv
BDSpX5Bfvr2Hlk64ADyKJAUy/jLR12nB/DGBi3mJewtC+OzRstFE+39IO68luZFk234RzKDFK1KV
YlWBmnyBcdhNaK3x9XeBfeZ0ZiRuworHZrrnoWzgGcrDw3373qr+yZ6aU670G/fHmn83dYA5YOBo
MhXDgNZqFGNQjODVCsNjJuV0jgWPqTVujGrVDLhnWjVR9eU/wrloIaqVZzN41Wkwhwo3fGLxX4bO
PN6evbUzDsB6iYcXdTFxOLEfB81kcP6gtx99l/T/xkDWLhNIYRZmKbokkBa7HAhcST6MpE3wGvut
W8izC9nrrrQgdzNOt4cilrOIAvElEAI5tOtAjiZGDk7hj9OotcErXXd3TjyeOLmPpU3Hn069P5b3
TTZQNdF/JG32zk/lDR6ZtSU7N68KIw26LhqjEVc22d9mQ/1shO1p6NWNCV1bMRRKIer6LVsjeuUe
VWTNKnz/pbCLnzrdim6r+BvB7poNKDiwQmUQ7yzcM3WrZnJHRetFnSRX1WK3Tjd63lbeC3SK/Wvi
99/PLmaly/R6MjrppTdL0w1g+YFsIrkLWueTWnWeWVv7rpnuzRH3Jhkb1tc2JaJ9SzxAQu2K2YS8
im1EVum/jFZ6jNMfZZsc0ulHPG/M46od0qcwv6MgcQWLj9pR6+Rs9l+qHPLk5hNECG5nvdfzr7e3
/up6WTDELfkuSkPC1iuntGxMwKwvfnrQknfJFpvmyve5uhcAJw5poZO63Nqc64jePsd/6RD7pjL8
/vbPXzu5fB90B+Um8sBiriOSZsfO/Uh6wZmr7Ihe2+WSFjzMgJHedVrS7+Ums11k/Zq7EdqSfT6M
9p2iaVtYl9WB0qbKO5a5vEqzDjMdabmasCubvfXO2OrQ+F2cFcIdyu2kI+HCIM8qZiULvR60UdP8
l6kNy4MamfOuMBxk1XK6heNUSb9OQ57v1byyTyS36Bju/fhURrLBHeuHf7UEGccxCcqd1VQ09Cpd
eqLf95tdB/Y+UXwigySZ3KyQ0GMqu1+RYzxGvfF3l3T6u7lRu30fR/SFGNOw4ZZWvB8jM5YcA3D6
K81QvVLyKJZt/0WCUtOPtEOQWp6cF3e3t8rqAnGZ4AHBrKJZcrkTiVLV2UIv+0WzfRdi3121YUBE
biy3yIKI+K8FkQx1CMp0SKVQevH9YZ8ngB90lVhJs16z2UAQOn/sGsmt1XyfzMpJt7rX3rAfp8G5
C8z83jS63UKpZ4/DO8UG25BFd0q2xQS1OtlAdknZEjxfJW4Vo6riQLHZpuU7094XCv2800agsxJX
LXhX2aFze+GhFXxKWhvDVMqK9DJ17335U56me1Wu3NlBPGPacAAr7xrAtRokKuZv8nIhSDATfTDy
KA1eo5JVrX5KtrkPk1MXnSZJ3Znt21+dRFWolsFAAh+i2NEdd3nVwNgmvYzTcxzfVX/d3qOrW4jH
OduTbI2tiIEICb6i6dVBehlGQ3mUfFPehYbW7OISFoR4pqEgax3Vm6miPvmW3Z508vz7oPW/8ooN
9nOn+YeMpr0Ppp/6P8fUUnZlpvfuYEntUat661Gvq2CjYLK2p5SFa9hGrFCBkfvyZFXEluqQMimt
/SkwAe6qqVv7W8CclRsRxtf/tSLy1BmTlCRlZEgvssLG2sXfu+ExjjcyWKtG4PCAEnTJn4vr29pG
ZY55jpOgLLfniZnt2wgRS5jrlYNd1cFGOLF2VHiY49TJ+SxB++XUzQhT8QoqpBfJjN2SlO7g/EqT
57ZCiVTeOCrrtshAatRliV+Eo6JpYeY0BWOTlodaF7hK1u2L2eQugNux3+rAXDuZ6lK7+R9zy9/P
wrQUUcTSSBnaHKPUrJycqXUt53OrelGtunW+u310Vs0BagE6R1COhvalOW1QnLgpl8Azp9kcD4rk
hHvSDbibtlAuKxOJp0cZb8nWLem6S1NG14d1pRCbdeFAA3b0vfe10yBFh7qJTmU6b7jTlYvr3Jy4
8eshyorQHrn5Zxd2ku6NilnLtXXxfWHmUqvJrMnk+3NBnORmW5wLYp/7PwZgWnVQBLApEIsxYCtr
jZJ3DKDR/1KtPXiD+WT0BCcH3HSYuNHA1TeYBzlzPqhx9V3OetdQUoIN6/M4DE9VWd4BUds46ys7
hoEDY8TPUtixlnk/26DmNKpyVBBRzf6xRyUtrR6kvnOTMLwbg2yHlt5GoLO6b84MCvOgTHGfaLbs
v9hS/85InIc8Z9wOkdU07WdJ2TgRIvr6n3kn6U+V0UBPTHyLqXLu58k8MO+9QWNa3r3T5vwoN9/N
9EPhVpDfDBBt9HflrJ8SlXUPyi1djtU5hqACVSmK3VdJ1ElqQ7j0lmdM5Lu69NyNkJAdzRZ1gC9p
vnEPLedOCJFVmJFYykVK4+ptVpc0kiXL26yT872eGgdbeQrGvwo9cn38QGbvfHPjmfabHvrK5tIS
iJgOAtK/0dpnm0jpbXnqitp/Cc33xZi4pansI9rNZ10BhuRZ41d7QnYd0Q1ZOfSd4/ZoxpVTtGuU
YiflzS7JArdAMD2Z3yWWvHdQKqwV/RmhwlMx3rVguLNZ2zVLT6N/Jw3qLtYfreoxkifuCsADLdy5
mSv7J9t4jnlzB8NzFP0w/DsjQW3xh+R8mYz7uboPx2F/2+P+xrWLY2d74XKptzABwn5uwoHHRh/5
L8H4vekP2fRCo5BrhbOrzD/NKXc75U41+1fJeM4HqPSSkDzKdFChZSoH2TXlGB4Z++72r/rNM3n1
q/hJKr0YBGpilsPX08lUMsV5MYN3o9rux+6LQ8SfKAChEeudZsmdlGM5Pxbld03lTpoQLqi+SfK8
Mwx4guP/BE2106NyN49e39p7HYWvZjpO7S8/fnIKfe9XW5mZ3wpr1z+aGJZdC72diKdo/crq4thA
NZZfk8cljYFUHIJf+TDvVeVBGj7nesuD70tbvisy65Boh578jRqeNPmY6THpS432/O+GmaPd9qhI
6Smtn2frY9mfeh2Vea9xPg/63Tx+79v03sz/yqqR1K59V4YbIfJKuVNdko+OTZoT8iNDuB5te87b
sPF16tQI84XPUvOQJY9T7Rls+bj83FZ/69E9hY43yyYuHk/HpdOHseBS6Ga/dOlNPQ11H9g6ZfrX
rnxXerf31kqgCw8MoTltwKRmxA2vN0kfdmVlvMBf8s4Z4fkyydPNb+zF/mcU2jKAJSF5xV1hNeQq
y6o2XuA/2rf+U6tsibivhBQM5F8LwtU3Qr3WN01nvMi6FxjIaGhfbs/UmgGIIMEZYwUYiugadDMf
xxY5cVDlrms16cZVuvp9UMYsBG+Cq/SYltPN3pCdfslgMbvLfv7Brz/7ujA9dd04WtfydWC5ufps
N1s1+ZVrkcw2CTfyOctyC9PjdJPWB3llvpS9/k4fu5d4tD/FY/kxVv39ZAV3o9Fs8eeubV5SH4ZN
Jh7yKzGBZA3qoPQxm7ePGy7FBh2Cokd8O4eGfWN1rkxx8BcNE258bn7qHZfHMDZJgkRVl3qy9lDn
n014s7u3US/osmBCvTShIu3W9xAye2E+9fedSkdBDUnzS6HaW7CCq7ANU6Qvl/wC3BhX8MY5KPI4
CDElD8G+GtqTHMeW65hFiKKh9lcX5Kfb2+/qEboYhPQBAhvQ+rDvX45NGSpD850y8ZLoS2g+KOGP
mgMUbeWr1sYFtxWUmFw512IzcCmrWdc5iQdqoz62YXYs7ebRLoefPNvujNb6dXtYa7tCg7yVrDnJ
pysMVTVrQ+A7ZuI1kwnhT5h8bAL9pVT1t1ZTmD7AqKRPuIDADgm7L1UzXtvznHgQkLt1Q8D5s2o3
/NvVARZsCNsvDqJQj3058Xgh/qXrwZdZMx9APlBbb3+qQfEMYd+Wnv26TR0sP3sCPK9wuc3UPaZi
1BPu0chtwg/mUMJG+Z1CiN4/QmH7B4eYnfFfc2LjgJROfVgaWgLlFN3OvA3lvkJh6Q82BbwzBOz4
JpZs2aRn8XMvJUHSpXXqpQhV5aPlGZPjzcNW2nPtSAGpgfWP60i7OsODPfmKFpclks1whurBbHyJ
q/DUdx8jH5d7e6OvGgPhvhAA0mcrUhpNRh6kpAcKb6rrfaFTmiqie2fI3EnaEuBaM7XIXIOzAKZO
Fedy+lK91KIua0qva/BGw+cJma9m/slT4faQ1vbe0je2EBApcFcIy5QZRZdomlR4VRooRylZKP9m
A61L5S9TjT8QtT7Jrf5GAenfTh7RS+5JmHtpuxAcYSjFjWzFWG3VJ0V6cjYSAFdBBIf4/PPL5J7t
vTKJujyqgtKr3CHeb8pfr/m7888Lc2bGRSOpBb/e/l5UvNv6cWduuLqtESzLdjaC2Kjp6FlGMEcH
qTlq/8cJEjzOEOt1Vmd8vpPvpGdFPd3eVMv//eLRw/xDiwEGmlf7wklw+etl0B29Zeql10rzqcge
xuFYZl/j4n0+3hnqqZq2DK6cFi48XicQvRC9O0Jc18HJmXdxnXu5XAHWbQPpyUpq2vkKVdoHE11x
twe4ag9qGYPLiJK4mIAZ67nwq27EnnOMP1D+/DvfauX5/eYQJpG7jtgEIUzkmcRJNCYlMiXYP7zM
pLfPhaxX2g2cqR0gJdsqX+tQOsTFsJNS51ObSYfaiF7SZKIJExDQUL2qBlXDMlJiFzfdfSzmeXzs
7DAJaAgNyg8soQK7pp1q99hBlrh0OrfsM/mp1IxoX1amfCjzqHZRRw7u/VwfXLPposcgjP3dWA/J
a1OZgdsGmm/dd34ff8nrkGUudmag71MSpuY8H3JSJ72bpiP0xnHgoHIuz0+85KR7IHf+nvWJX+hd
zJWjNmgkrsGeuNQh/NhVq+z7YHfKi1wp3+3C/1ZGEqTMcdYCPowS+TBIFhqEFhJf0DJZeu5qsf1L
0Xr/sybJquuMgakcePF/NMsmeZ+WeuzJSuik+9hEvtCfw/o+VrTJDZVAeYAd3f/hJKrau12AIpmU
ROou1XPjIUutRZxMqV0F4unnbJy0/VAkw3OdZRbzMtQbe2vl6INLpOay5DCptolH3+rHVONhxYXZ
Pf2dNcpG1nll7+qU1chs8d5lcwlRlNHaEFcbeuYFeuFG83cleRcNDz0TePuMrHhJMpQcfqrmRADi
Uyge5q722yj30gmG2eSprG3gGxtllpXJ4vLnKcIdyWtLE8K1UNGgnSvrzMvCe/+DNW1lAa8dmW6w
CkvZbuGBFG7hYjLmRqmk1LOCT0Piu/A+H27P0toA6BKHI5l8wHViwylLOZLCPPeiamd0n82tMurG
98XSdZlFU+b3fF93Ds6B3OP/6eeLqpCBk/iGPPF56xHUd7slprJcFIIPpLNNA1K3wMWufGAzpUEd
JmXqzWa3a8ruXtNeiM1xdffyJlfm2lSdGxMOnj2kBu10RepNyqONO1E3sthrB2+B05EfgIXA1oTv
60k2mjZQAq8NDkXSuF1cuJmyL463l2Tl3EFPS5cQwbdMu7Zwvvuw1Sj7ZByJOdhrSv6i18adP6rf
/8QM4By6tOE5EK8nAsRKMvQo80Kt8ygyuMOg3pXGFsXASihBOmV5obMJrrGVAX032SIR403S4KoO
HeFDfNCVd+H8Ysat6yNJ7KcbKYiVjbAsETE++Vq4X4ToKNZz9pxS1F74KmX5oS6Ktx/6RaYVnBmL
JMMhfxkfZVZc21ZRVJ5Wkqhzja16ycqxMehkBsewdOpSE778flQ4WpK0aukZ6j57/378XI/7La3F
ld28tFJCkEkbEbg9YQyV3ilpnPqlBz/Uh748IMQBFlWy3fmNFBDLYwFL0E+xq/m3+BSyckWvYnQ4
vDErdx3/eLd38tpyL4SE3ImwDlw1HEwNS5RDiu1NYbqb9uO0NVWrBpAdQqeEiJhE3eVyyBIeHlx0
7VEIqvYp/9wegHDiSTVSfeX3A1vhf67SynEdAslOrNmTnAfHPFVS5M7DVuu3sN5XRpZBnr1IpBzu
Gipls0fs6UoFRy9yR+UpiTbOxtZglr+f2UnzIY+dRGcw+iFsdk6G8vOGCeF4/DOUBdBC6m+lbQu0
oF5AYDB7gXI/jQ8QVfWfB2PDiayOg0wpPQILBkQEOYd1a4ZgL2Zuk1Ndn+r8hCDK7XUX68DLQEgQ
EA+TF7PMKwxmvJTfbWOavFhVqaMHbpR0L4B0YcKyDn2BSh9Pu6zpfrVa82jF+q6vs12rbS2ZsL//
52dQ4KImB2ZcPKCy00u2XmmTRyNAmuzoKNjdHujK3mOc/xoQ9l6o6D1Cbdbk6Si3pYdS/0+Tym5W
vy3a+z0OkFkIcsINsNw6l1sP1H7Zw18+eXO7g7w82TimIqT1n++zIQjuITihdH/5fej3Wy4baYIA
qt+lFigzLdsV1mOiSUcEwqlePoPucmvjVbZ+vn0GuXLQEkG2AjYiIZDtfDWB6lHWvMY8tvZPq6QI
mW2mFVYOFrcm95oFRcT1k7VH72muEkXz4vQpa+t9PZHPHH/lhbODa/4PRrRkyGjmX8Jz4ZJW00zV
pk7TPXsA5/HD7F5S0E5tvAVyWdt7vP644sjOLnmNy0ULalUPeb9iJ24OuvHQFK7WuWSgN/b42iE6
syNKiTWTmlo9srPeYD9bUeV2yduuud+779yAEBRA0Y2qjIYBOXlAlzzditXF8vA/BjSaECFR5oUp
RoTREA5zVVB4LNRUPjVGV7uAkSMXSEf2pAWwa/pzU50qs/ihNgMoClMpdw0KDLR1A8+5vT1W3O+S
WFya/LgXSdNcLltm+FoRSoPhFe1Tpd5V+ZOy1Ta6boI7d5E6UEkFXZro2jZAq6E0PLMpf6R68GQ7
xV3tGIfbI1ndGKS3/2tG8EpDEoRzK2Mm0puDYg/7casOtmVhOQJnV24W2W1kmoXhpfHH8TBuvXuW
qT57xP2zL8ylwR05gGtKuUiBfigvFd0z273hP+oRQcoxTh5tGSjWxilaXZMzW4uHOhvK1IxcFVxS
Xt6pbqru6PTprC2izdX5OjMi7K2uq6e4+W2k3f0tv13TjkgUfUzDhDpmieouh2DGSAL0VKE8m7XW
CulJtab721tq1aedmRAGQMVYzqUq4qSGhf2IInmzM4GruU0ulW6p5+Px7faWVJaJMBy3nyzcPqjc
NCbQLey1+t5uMlfTu12Sd/vm7YqJTBiYJWeRO4AjQ3By1lSOEjkV3ZOquzK+u7s9jrWF52rjJoAx
Trliik80M80yJcCFpq70I3tjxuz3QTn/vHAO86Izp2hZll4/GMmurZ8AvNwewXJbiWfx3ISwuewg
84c+YwTUtlEZLHJ4le9y6YCcfeGOW7jItdN4bk3YZ5KRUWOosaaV9m4ynwdFQQ7pdHtIy0euhkT2
H0gN/VsUoS/PCyw2epvTwepFyQeqjm4G7U5gQFb0ubRfE9zAbXNrZ4eUpr00Jzv0LgozWMR27cgl
e9myVIQLwUBI+wgQ3CaX1/Kh63H9a0iYPB9ceVqpGJrKsn5o4hFUsiOBYk0/Z3BA7u2KJrzbY1vd
3zrZTg7O8h/hnBZOM5TJmOjeOL7a4SHqNmK29e/rvFFJO/OYF05nkYwExsase0YInNp1ho2rcm2/
QR6DB+CtDUJ9+fuZ9we0UtlpWaqeNhy7nLYIN9nKDa0t/7kJ4Yym4TCkCKeqXkiH1rwf1YciRE3y
DxYCJJpi0JHCOosoq24OACmTUPCStqrdSNHmndNWW0D+tR1GHRPgEMTh1y2PclRq2thEqgfg7xDN
5r2TOnttkngjhjCKWNXG5by2/KRvlg5PhVYtEcQ3+AH94wpU4gZtCl/6rffV6tKQKOJUosl4hdhV
69qZJwXGHGsK/M9WNmqk7uosco1Jl3aOMRh/cB3AhABPnWPYdEMI222YpULRtYauHf3JKp+NreO4
up0XiSgqgAuefZnPs+1cI9qat5kMBZCS7avw1Q//XkiQbp/51VnDa/KIoiJ0RelXW50q5YPJrJWG
S3v5XvPlo57QJ/O2utPv241s6sJUB/sG4dHlaJredCY7YvW7ng6AxEg+qYPauKqCIpGWKO3GZlvb
3OfmhMUBomjGWbeYM76F9qc0O/rpMe8/ac7X2xO4tko8Q8m3ot9GVCg4NYVHQKI5EvT73Vdr+O7P
xzp6vm1ibY3OTaiXU1epqN7MPSas+j5yDuV8rzf3SnS6bWUtNji3Inh/JW/sOCuYMWQI5/EYPEKB
MVgn8P3aLwii/sAYmxpmCjQFaCC4HFJZSmoL5Z/qZVU73ctmanyI5cbigZAp93CowTBdVYO5J68Z
yyCfR2vjB6zOKeVyIgc6ma4w7pVtJ35oZ6qnBN27qk7+MzY+jZ1k7dze39qMq3vkzNjyY85OclCB
XpqkFM9XH+q/8viu2Iodl9MjRgtkGRFQh3lQQX/50kJmpHPhLL61N95H0bNZbDwZ1kfw7/eFEaRU
eIpMjlWPtJbbqH/V+d30B6owhO3/2hD2RDbFc+P02Gj8eYTnZf7CzlfdqOi/3N58W4MRQqu+C7pY
MTlPdNOdSNPSwNLvI2ljh20tiRCYVuEI8FfHCv49Aq9o3fm5/SdOFaQnzxH+ReeqsOz9pJU9KrJs
rH3wToI/8d3YbYxjdbbObAizZaE0LUl0VaIv8j0cj61y1/W//mBBjEVRGeC0ekVtkjp5kCgFU6Wm
D7n/bWnskQd/46ZbHceZEcGLQp2YKq3mMw7g8bXjxuNBj8yNa2d10c+MCE407qoo0wyMqNKrRbb6
7dkBQI4o15LMJal1VXZDk7yPx8EgkVuQKf4x0GpzeymuB6BB8ItcDYgH8mcilGqWVcQQJHK44+Nc
mm7evrEaRhyAy4WGE54y4jTbEY6Fr0xjLQFA8YxYPthjsqOUe3sI164dXAsEpvJSAUXGQMizV+M4
Q4pFIlIrp+AJrqFPlBZRrEmL9w6EpreNLSfs0vGS8qSKC8kM2Ro4Ii5PYOAPiZmA4PWqdj8n3+oZ
R7KTg++atnEM1xaGk4wNQMLXKGtaYEInqlvd89+hC+HnGw5+/fOwNQAaAGQtYlvHVm16I+ZtJieP
tHZEzYfb87T6fXKY9G8gCUpV7HKe6rz3DSlCtbeZdml/olv49vevTzfzQklv6dVDWl5suA6tdLRj
JzS8yqIKdReZKEe9/WjASIB8MhBDIHni+8UokCKsYH/1lGxUPpaRM3yXxnCLam+lqkfebyF0pDgJ
NkBss3JyoEhtOymeNDpuSxZdlrUf42gRl3yuDB0kYHaqo4dmpG+YSm/5V9ptHKCVtQJ2jKQnMAiD
So5wRJVeKgNDl2Tv6OvyqYjeCNdcXMD598VC2Aw1WCerSLNNynQMmuYw5qGr1tKBDrfbu2JtJOTq
oGNe+LnILlzuOqOca6nIubv0Zjo8d9V4ePP3VToRuH41Q4Y5QrhTFD2Pi2hINE+yv/VetyVztPLz
SVpAtkEeAD5hsfjUWXKm6LR5eDaKaMNn/e0RFyXbf79/VXQK0twya1tD4OjXVDyhawRu8vT2KeJC
gUOCVzJZM2EJalg8QkMZNJpeTDf63kC8ddvA9cmn1Eh1GI08/ArH/3KNZRiV2raMe09KjxnyHZEb
BfvbJq7XARPk4xfCXDjjxddKEPppX+rhQIXkkx/Gu6bdCICurywMMEMQ1tJWACTocgxWB93xaEm9
p6XFkUtqVxX7Rjqm9sZ52LKz/P3sIVKi9qckI3YCwvha2mtaefSNu2wTTLe6KEhHAgog13dFItcq
apaOhdojvZnv61b+2XeWq5nhz9sLs2VmWbiz8ahkKycjVnovb/WjVif3aVn8x9bSH7fNrE0bUsMU
z5F6lK8wdUrO238uu86LY8/SIiRiMmhWp31Tv10Eb2lkoXIJjp1ciVj9QRK8NVtLaz3DPOXGa+/c
mUHr2snHIfgxxW9OXSzGaGSBFAUiYRHw0BhtQnJQar1qvgstDzJMrdm4StYWiDMPTNABcXMFPICJ
RU3hiuy8MNbdUn6/FOnt8nB7edaN0DJqOQstkchLBCy9SNBIaD0SS/q4p0PfsDc8wJqJhUyN0Jsn
Khmsy40mh0DxJZ39nJYfW0plufyibxWv1naZDZSHB5CxEB8JNuIaSB0YyAFvnDxYpf7sFMax7Ot9
adgb0d511EoESZswRQzyBVe50gg2BVIz6ejZc+da2f0QHQxH3WvDR6CJf+Cfz20J70e/dtoBdarR
04dPtv25LmCmij7e3gHrU7dsMhK/iG0ty3fmBwAJqyOt9oMHY4ESHcf4oZx39lbCfMvK8vczK4YS
5ErcYkWXxpMSQNOKKKmlPsvN2/pzCJBYHvYZcERqwTxjLg0NQeeEtdaMHll/dyYvlU4bt/Lafj63
ICyKMZZOEjv16NXaz7F48GPUBbdwBSuRrA5Ch4ZIzg3H0hTmK/fb2k6nHCPjl3D6nKkPc2IedCdF
miZ24btps6804e4k9aFWn+puS2liBXHFD1iwE7zIidvFgpMd2GHcW+oA7Kn82lvaQ5wrH5Kyeplt
7aDBkDRV2qOxZBhN9Phms/52e1v+f34ArQkyFWn7KjlcGoDjBpUdY9fvc/WX0vf7OjtW0r3cfbHj
Q1fetcqTrr05K7QM+1+rQlSaT+3UZCZWJ6N0KwKjaj9F/wmMDSeydhzOzQiRXRWnnRFP5uBV9lcz
/1aiPgG0yDrensO12OvcinjFT4URyosVx4rdsIzccAPJvuYLkRkyFxzl0vUkHLaaFtggngY2SR2X
O3ls9sGcniTHPkRy8E2ygi+3B7QcrcuMAavD4265RxAvFX2Vhp+aQn8ePB+mebW6R/fE7cZ7ZVD3
EEG76RvR5r+dCaK6+EXqopRehN3gZDRGaUEweuXX2P+kmxsh2HIrXQ3n7PPCLkjps7X7gs/L5Wve
hXvY6kJK45SU3JbOLAeiTmkDW3u98RbNVx5ci5u8fnVpdRiRvg0KTy8+OYPq6vEhCrRdGX2+vVLX
W29Jh0AKS55q6WUStp7U9XkHyWnuFS66PjuHf24buN56fJxaGKVcIgu6mC79/Byq+RjPU+6FR0c5
mL+ciXrYIT3dtnLt6xcrpHZIc/FfMa5AHzqcox4rEJG7rgYF3VZVfGWizi2ID/oi6ZHWWSwo9jEN
CI035mn1+7Qpkg6hTIk4wOU8hY3WdCV67kSR77OdFmzkjlaXgXsWOa6FlkHMHc2ZMQ+hNvB5C6LU
SHGT/psk7RVnX/BGevtiaLAXAdlf8Eni6R+HFKq7MMkRtPxg8ZrID+Bwbpu4djCoTFBGAclMWRrt
+MvZqnvDSsJ+KDw5SvZK99DMXw1A+wisHqL8KKESdNve2vSd2ROzCLHZjeWYQkVU0T4Jj71bGNEH
PXMUVy6his+hcrltcG1DG6T4AP3gBVQxpdCasYOCg5x7sRx9UceYMCneTamzMa61XbdkwBYEKd1/
uuA49Ti3sy6yOP5z7t5P4VY+cXUYvCcWuh6aDMU3hdRPmZ0NUu7Zqg0YxvpbySEDHf1hU4ln8cGX
PppsIh1H8MZz8zBrlztCG1VcQBhDFlWnblveS9V9Pk+ubI4HTbozzXvkd+ZO4UcUrjq+pPnh9oKt
7ZBz+2K0qUddB51x4ZlJ+aPWlacMFQEX6MMxqPNXPXc2kPxrM0tlGbT7ovIHkdDleFU47O1mClDE
SHe5VRNkTXdV/Afb49yIMKkzBMoN3O4NTed7qXL997fnbGX3sScU4GsK/oK89uUYmknrKERntWe4
EZWqLT+0+nk+ri5JLfmKtIVG6Hr286kEyxi4Tf+l2Ah9V7+/iMVSSgBi5AiHp5b8eIxrvu+XnzOY
dT7dnp2VFSYtyvWv0e8EycDy97OnmO8rVtBlMe1nXXg05fqQoEmy5djWxsCFAJ6d3AWxkxjaDGVT
kSwrvTj40faR244bgcyWgeXvZ6OQ+8boiZ5KTzW/VPovR/lwe5aWfS6c++VG+98BCLMUN304GO1Q
ejQBu71xGmm5Nx7l8uttMyvHG7ggKCXaTcm/iooRxZD1RTsbhZfJNV1htV65ah5CZ6N98Xv7qxS0
G2djdfXpoAVGBpsvgfTlvNEPUqStrRSegRoKKWtKPVVgPUpOvaXdtLZCVFxJXNloA9DbcmlpKtA3
yUe18qJuP33MtyjS1z6va2wtme5yKFiEBXL8JM1sk1MSoO33ME7Z+L7owjd2UPICoBB6ZkVwh3k4
9T4Kc6VXyNJDMujvym4LH7IyEHD1lEKIYsF5y4Iz1E0fzo9AbT35+9g8jPmbEyLUDs4+LyzDXOFg
kDttvQ4W8NdZPt3ewKu/fuE0g1lyyVYvfz87h8gPkNap+HzwXe++aVLo3v7+yn7lDicUo08PpJ3o
DOPSlqpwSjtPBpwsU7NPi721hd9aGwTdXfSX4hKpgAtlbyuSpb4ass7LjHKXHPyo2YjCV7wJ9dul
g533ykKHfzlLRRFlYWf4rTeZj2P5EI2PEyh1ff/2uQJ3sxAAIjRF9eDSitM2VRBLzNUEKXqQ/92o
f6vAum8bWZurMyO24Nl7AC2F2TNXjfG12nX5xuW3st70H/DkBr67nGthP430HtWdrDSe5J9idVfP
Gw+Wre8LbkMpZTsrDL5ftg+S83HQdnO54WJXfDqPehM2bLaSebUMKpziymgnrdewwrUy7XX1a5O/
H/P3QfflzYvhQB2HJCzxGpGI4Dvkplbg0ilr76viwBayMVfXSw3YwORZhz4TL3kRn9k1jtGqkax7
QJqbO7/dCDVXPk94xhVEgyAMHrrgW5VZNcowHzU8eODWdexuMS2vGuBqMBGM4ZV11bopSwiuGRMA
k+Dvhz78661z/09TDhAWqsxX3HNpX7WKEveGN71Lm2e/3AhAVn78glOi75SnLm8oYaPqGuw5MOCq
sASoRy2fPyvWVkvLtVdCk4XXrkYkSJJXTN/FudFEeq6AGqzd0NjVDpz+d8YbaSnxRUvXLpVf8InA
TMTmxikKWznrBsWzYe9IzUNsycfctN/sYbHCBcpU0fxlibj/Sq9G25cqFRDL4BbWvTQdysmT9Y2M
59qUQaaLE4fwjchW8H5FYFoTOnmqVyj5nWzwEpyD9JkcK03V9tu7w8msQqUBFB6HTjPZpT+37SBM
Jb+RPMvN6y+h//n2Br52hfQUwvq15AJQCvqdgT+7uuk6tSulKm0v6ttPHRw9ea25jiJ9um1mZSNf
mFEvRxGlhj5lVmV7mVrAgu3248aarBgwqZKQA1zISK+Kf53ZouSncBD1+qf6UU02fv8yy5cvAU4I
oD64R+E8pV318vf7WqyaeaEaXpb+DNpj+VUunkb1KM/HaPz15qlivRcqCpnq8VVVmW7CJkoqDSTW
QQ4e4uHu7Z+HuQGfS4skGXshzJkNLZx7WTK9XHVj6idb2dK1hTj/vpCTtSM5nmQlsjzlQ+0nrh1s
tSavnD7CGpJXYMgWZRVhKXqncXKrCBQvTwp3gEkjCWO3Qs5dSt8+VYC3iGkR0CJP/luU5uxsxImU
NVNZyV7zEPev/pYc0MpMXXxemKlereJIShrZgxved+OtXt6tzwtHDgLMWs5GPh8Z+zjcRVvcYcs8
C0cCwhJAA9BuAb4Rw44q7ow5DuLZy7r3nfmqJ9/H+O3OiXakpZOOQ4e/FZZ6ksq+kooayHFsuw0N
VTCU6eNGtW91HLwpiDYVYFBiwBzqcjKbaaxApvn/OPuy3kh1cNtfhGRmeAVqSFKZqjJ058VK0mkw
YLCNwcCvP4stHd1OpZS6OVvq/dJqXBgP37CGPKnG+7Fz4fry8P2uOzkINEZw/wEsgqbI5/NDuFFv
lYqSe8FvZ/8DkmKQK/sxVgTkLTQuETSjYQxQ3ecx+rJDidAHLDBwLvNKJ/58a6Dj//2LnNh9S50C
gqeLntAXzZSRS1rSqiQwIvvbOjsK3TgLiKvH70c5sXY/jbL8in92HplCT7WyIPeu/9GSu4quv3/+
ieMcUmKLDvuijYYi/+fnF3UJcHjdEICo9175ZHUXMb9w4SOjfZk05/hHp97GQ+ADqCPSyi9tdAPr
5xBivuQefqqr0MB5oj+3iE90ykGnXbhAUDFCp/y4SUUHtHclV+TeIdObMs6q57D2mKnY1mhiF77c
RqO3Ctpg5YCdpnCbnVkYJ1Y4SAzA9wE2jnjyuBcnzVQSa1EFUtajP127xUU9XHz/1U7NI7oJKPeD
KLZ8u89fTTMqrCZ35vugDHfuoG9oPJzJpU4tb4Cgl3oSIskvMGubwmte1csQ8s3hbiLiJjGTjxbp
mc16ciDUj4FTWiLv41NH4yv4Qhoc/gRm96IJvYRMYxYwl6VCjE/fz9ypj4PWPHLphSMCZZDPMxcx
iIBFkCQF7YGl/oACCjtQVmTfj7LM/9GNAJDt/xvl6MaJWmb5Cgbr99zyr3nbJxo+Pv7wajG9CciZ
I+LrK/0XegP16QCBFx7zIWEAkys2FvN92Qt0yu3U9vjKsX59/0onR1k05pZgH2q8R9UUWgRoYtWQ
TrKplUNoZb6bTQPr2zY/cwsdu7cu1ZpFJed/R/rSAyZsEmDrYSTbSTg/0PA55n999tBB8IH04PMV
/x9liq/LEDQP6OTiyMD/v6z3vrKIVxtnujewUa1WsoduUwJTxp/P4sJdWI5a5BjHST51ghHctxG7
CoK49TQh0b+Ly/fvB/l6OuBV/hnk6HTwe9lByXSC8llPYHNqdr7bnVngp1bDf5crCjoAqx+vBugU
9HPQ+dN9GG/4fGtNt/2w+fFboBcA3UHgJhDbHrfe5gosq67s2v1tpLwEiciZY/rELEFSAnVmbJsl
uziaJTgQA28cF+3ep00S2VXyc34SmsrwmkOhE/XH8Jh+4Si/5MiCm31fZ1OzLs5s+1O//5/HH1dp
KypxmoZ4fOE85vM6KB5+Pv+wXAWqd5HD/wJVZqOC5HNk8/2sIZiJnm57BkJ+6gUAUP6Pv4VyWnh0
ojg5r9WUc76vko7+atsf58EAeEA3D6a/YG59kfOYSSPCaCRyD+mLFPxwApmY72foa+yEEULU41Ey
Qq59fAs33mhru7XlHr6sBUna+Kq0E8J3TQkY7Jlb8utkYSzg/pbWDkzSju8td2BGtEQr4J53YrqS
s/rxdgBrANrB6IV5gHcdB4JOAahfMftyX0xVBqXwpDiH4P56KS4jAG8F3Q6yFL8+X729tpoZhtVy
n3XxTRxnfZ8GiX3O3P7URKGIiqAIoFeU2Y62NSch63ITi73HSUbnOMWl8f1nPzfCsiz+CcnHqEaX
Z8QIdd+khpHMnIObfr2LMFMAu/9njwVpxeUX/DNCzEO/aiEOs5fVJW8BSdt2/aU+J3Jy4j3QVkCJ
EPVmlNTI8iv+GSWfgGWdsc33nRZruGE2/rnk4tQIYAXhjAU0BR/+6FuERVmMcR7Jvcsem/au+3EU
DGkT+KFBAgbB8JcT3KLtbNeM8f1E78YybX5+QOH56EFCcQpcyS8uOwJsoDCuab3Xhcyo7yba2n6/
lE58aJi6oq4CSN3yJY6yL9uHWMqkg3rfe2thXQfqEmKR9Tm5lBOjLNgVH/tuwYnFy2X+z4emgV3X
kRmaPUR/1MdHFb+fOzxOjgB5GZQnIBmA0/DzCEEvWknEiC/hXorotWAP4PiDcnhmuk4cuEv9Y0EI
/ic+ebQvKlShRx9K8HvLr3al8TPLeJnU8XokIGEnsvv1/ec5sX4/jXc0cXUh6aBKjDcU0yrw9Iqc
IwJ8jaOA4MNGR2VtsXI6VmYZSDmP1Rg2eyrXEYUHZJRIb/Pzt1iIuIvfDABo/8kt/vP589aGLDy1
230/vTjOB8zgv3/+qXcAMifGcQX1YNRcPn98uw7Dvo6cZh8eXJ3E6orV9/+HEeDEgkonQhooDX0e
oYYFwNh5EqEOuD8RY2nswyC2PNfLPbWKgdv+32GOPQBkBTaV8jFMy1dec2eVBxCAznmunlpT6N2j
u44+PgrPzud3gdC2iLiumr2MP/ihP8fEOvl4tMeQo2HP4x78/HhVDyEwDgQLKkZEYuoVtLXPfO8T
CRoQCODbY+kuaftxL4440oq60m72EbESu9/6Ec1y8VGW5Ypb8MFA98cIkohR/Dh7WuR0YQGB+tEJ
naSoLhrVzT7fi/nDjR9t+eRMf79faieCFJz3COYAGwDK8Zi97hWsz7lB1BvwOLVb9yXMq83sN38i
CSuQ/Od6LovmJ4SMCLSd4XBzdHB6GglO11G+H8BmdSGdZ0l75cb/h3lb6GBLuQgl5OPgsS2LoZ4k
RpHDLgo3w5g55/jRp/YOVOJB9AZKD+viKLgb89oqQ4k7pudXQHasmORJZ246cw6ccuIDoU6EHB32
obj0vaMZM47XAO04FXvNx19DY2cIBROSW0mgh9VowucfrweUEQH8RIiBrP2/vfDP4RlL7cIFp6n3
Mb8nWG/lo3DcZMIfQh++H+rE1gUGGU7BOBsWp67l7/8Zqho5AuTBRzAQPgfJ4Pz8MgNVBBpg4BAh
CjheBHSaqdL4LPv6gfUpzN2///Un6q6oFGJxAbcHmbcvmpZ5O+PLKITFZfCWhykfy02keVoNa002
ebymXblqmxvqnIv4Tyy9TwMvf//PvKkg7ObQpWI/WuZaByYLR3fXcnoBiZYzG+mENPHykvCPXgjc
CG2PAjbSFjUkmBCZu9AZy8ubyLn2hutS/OZ9vAqi1yB+cJnIaKDT/twWOxH9oBRLsDZwrsP78WiL
gdGZ2yqIxF54f7S6it0daBircNpQuc3NfO5VTyxHxAvLiYHUHFLmR9e6kvEo8tGIfd7eTWOXimhE
YVakecXT2v8I8q0nVx14Dg7kvYS8i91VG/8+s6hO7HbUUXHgL8V0+HId/QgmZFh5jlF7n+gLJfsu
QYcqowVbO7n74HJn3XfuL7TGwD/lCQw+VgNcznIkBHyC+7GGc5XNoNyn3Pb1+5/25ZchRV4Yz8vX
ACv52EMy59FQzJTIgxlvgYxJ4Bit1MorNiT/caUKA+BOiheZngVFdXQwuKMwvVK9OLicpxuRn1MM
P/UqyHGWNhbqujiCPm+gYLImp4g0nm8nrQPjikZl3XsnX4v27ftJ+7KmlqkiyNeC5RrHS30eqa5K
7Y6Npw5BOo8rXqy/f/yXHYJ0zUO9agGBoQN4XMPwG2eyZxUMB9/9WzUHNm6I2hhrT33oD3lnboYT
7wKBSB90TMhFIIVeZvWfY8fpLaPcoFWHRm0tcmnfff8upx6PxBlmRaj2AMR4tNs7XtHBqwt1UO7f
fOU2f3/+eLSOgKlCnwq+9EeH5lK7j6rAUQeQtd/1uYDj1I//9+lHcyN6HvQhc9VB8tc0cM9U9r4k
HKgn/Pv0oxjXK3U+eBF++0s57a0X0z/9fG5QP8KB40Hx5Utn1+pMPaBRJQ9181s3Xdrb3o8X6kJj
RhaAwiqKxMdnaws5Gctm+LhFfD2OCJuDnfH+uOHVNG+t7sd5DaIkXMrAgyHLRJnk6NKyPFyMUVuq
gylQcOM65c3aDx/pOTbl16+OcQCdAxDCQ9nkOHYG1iVuh7xXB5utWrYyP60XL6/xz+OX4f/ZcCMh
ddfUeHzf7Zh4rH8swLU8PwBXHrIZMfbF8aL14rLIKZ5PdJSNbX4rJU9tm6ckatLKjR6+X2VfVzFA
O4ggUJ7GoF88YOu402E+j+YAXGNim488fArMGb3PE19kEcVE6A/vXKjhHb2SmfMKYWU5Hgy8B/1W
Zc7z9y9xcgAE45gyPP8LfyKnXV0ErDdYyDAcvi6snz8fbWGIUS5pC8Qyjl4AUyenCIYjB73uYgG8
3I8xVLCbxh2+7PYAOtLHjJOZV/XkhIV/iKsXvzwweJmQ9TlOw4lPjb2HjY6cHAyp48gNUPcJ8Q3z
Dt0eQsmZ7viq+LFeIF7k3zGO6gqDDjVWG8ZgzIGO+BMsYc5E+F9vV4wAQCG6cktN9zjF89q+B6UV
I4gi4+4NLpZ13XyQ6QIGSxU5B3E4MWfItkA4Wjzil+LY591O+qEFLMV1DtFMthXJoFBm6Xzz/fJd
brlPfXpkqxAuWeRkFmjp8cmYF4I3ThWRg21/jLCXNiMsSQeGMkZ/Jpw+MRKulCV3WHKjL+BiwwA6
QS1lOujJgfi6NGq4cmjovFSGxRnCL/rj+AFcOWBDELsj4/tilRDNdMIFp71D0a26YaXPUWf/q4Yd
zR1iRQexLdqDy975/IGUG9KxbRv3YMfaX+WWX6ec1RGyAtVdz/AMHNG8FxCcjgqRZ9ZomwvPeGGi
Z1tezXZUXYiGs72tpE5yo9gG+Wl4QyE5sXP5RKzNFMCLxya6unHHF4iKAZcbbCvb1+ua5GbVKBQC
GRFhk1C/7G7JHOar0ScWPJ0qe1+WwTkBshPfED0l1NYgCo6c6JhxHUNtgQSzcg8R9Bbi+mFynGSc
N5M+c2p/zTKX5hWGAswC8SzWzeepHeEP4ffMcw+DzxLX3PVAXHjR29RF0HfIk3zc9f3G4ReBzDgg
LN/vCSQwJ071BY+5UIwg4vhFRVWqfqaGBu4BGI0nR8TiuslJvR0ZrHeB0HT2tNXytg8cnmINuxvl
TNAJNiA4JvHMR57GI5ngZx0HcjP6vN5Jrd+6KHwjFfCdwq9jvbJ5Hr7OdsEe56AFmSks0A5OPZdS
LBP3PfBA/QLGzr2QVROyJI7HMiuVJVamb6xNrIJxX4z9uLemOHj1UFSB01EdWmttCxvMqPyvkMW6
D0uIuDHMkZQWDMVcW6VDHqJ4HI/2BaPlW2lVMBvWgUpir6rXrl3Ij2q0+90ImcyrJtIoyCuHvRQN
iDhJMU0Ozm6NGKHOvfWsQPhPZeG/KK59tExD9gvLOagSaEocYLHzVJuuzeZwrp55HLZZz+xhjdd3
4W/cjOlg03nL6ook8CeuVoJaCP909QhBnXzXTRZZub31Nk9epJJBz06RhHnE/1rTWCQ9vF1WXiWC
GzHZjzCvrR4VxLC3tlBwq/H7sE7zeg7srADRzV31CXw2n/tKx78MurvdKuIl2diif63k8GzHzZjY
7eRcRTEmPWli2LcrLcbfpWhDfJzWn0FM5vxxEi3qAI4V04vJdbuUO6V3FzIDC+BINbzOmsaN7r3e
MeiWFTylkgOxU9kqvwvddnpnZPiAk0e3lqJ7aWbUiJPCtXI78UiBDls9RE9G1E9jFz078zwVCaiM
5F6HlUiATIXcuzXlGZmbSCR8yKFrGcRjq9Lespo/QQR8Wp3TPB062uwZ6pVbL1YP4Fy8+PYIq5Ky
cDLTjSvWkQ9tG5XQNhhv4242Ouui3m+vO6vtN0Y1f2ucVXQNUgukLrrBfwjYIPuUCigiZLZ2ISqc
D1EXpdE4sQNwQ7+aQDeIsaxgRHnQ7CvFXmwZ3k+lFl1ilc0vY4v3sZA4/KvCS5sKCjTGz01KPRYm
TBTRuhOBuoitPoCLAhPNqhZlwTMCzuWVhveRTIQrobuSuyIhjA6rICjZpi3nPBl8LTIbpPi/8N0Q
F1XFH+GWnCekrTx4Z+fPfWe5T0HjtBfT1P2Rge6GJBB5cynqyUp77b/0uTuHmRW6XbTlbLb/4PCh
SasUTOlZr1cO9K3VPY5jaApKCJdx0xuIhlYtYn3GsjpHYQa9zCf42szOFrrAeQGpg6r3bikBumbu
1JxIX7fZSN0Kt2wcZGHN/galbLKwKzFCG/k1FL1kU6+BqpmxlHwncQzZlZNLmsSbPCkvuol7CWQO
7TQojUybXEI9r25hnGBDdo6APJWivKozMlX3ToGDWnvjG6SU5QaeO3lqqOensSNdZ20K9HzTbor+
uLPV8Z2p1HUFn4frxTnSwdJQjw7nu6m07uuwFdZmHnBjwWiMDFBQZQ90rH/bUYmDxzDfmzOfmV8C
CmXmUkWs3PmDwrHWN9VgJ5YNnXZelgVNqjCX18IloNpVcWUeG8Jzc6F9K98aX+SHCdIhFnhyvUAO
4jdJZeXuBrd5fiE1b9iqtMKebrBUbytFNprCgrx3ql8hgdgD4kOVBfgFaReKNi0qq++TPHfYtRON
xZ0aaZWZYRjkavLNlSESu69hgoisGcfo3UEEuR4LSt6pWvf1egBtYUWowQaAPMHtWHoOBWANZu2N
JtGNYg5nWdX66jlS7vSALvkb5NDJFdfDXVPja1i2R34BsReZxGZdkcawLc3hCwUSfFF0TTKbekxr
gOJ2uR/V69on42uvFd24Q8QfYcz8ODflb7DKxEXkSH/n1IG7i2Rbr7GdrXTwB5rgDtVJaRGWoW1A
oXDQTOsZ6MGdVVGruXKDYRiTms9vkNAqrY2L7o7zR3ZhBEVJ7TlZZUaT9Tjtk7rwggwddC/rAymB
zdP+TNI6aOPEGC9O3Kh+H6Rr0toacLg2oD7BfL6w+XW1iM3seg6c2gTwRpepGhZ50Ob3i3jVcuh9
aIfgInICgyB2hEoiE7Ai6LZuP/1upzrKAg5VAOHM/Cqf1a4zhU70UAOdatdvMQIo6FUVtzqcnawb
lLvyfThREIOT1TeDl3SesH7j4vg7eYyRVLdtn0XOpDDDA7KfpOmJEHh1yuxNiPuvymY4EVabaWo4
1mmRt4k3a7dIdc/qpGhiEHP99pFMUogkjFBldjUdM4CptmVopXMN8rfdNJBHxU8kLseqqo27aS3X
WbHCiVLWR+W1O1Y8qft6I3yaUBvfRQ/4Ybiq+wMQ+uTOUXmTgrWOTeoNEsIyJQTLE1nr5glKu/Va
TMRZ+ayiWLS0OwTjCAVQKuS9ASZk60IWfwfwcL6px7lIIm3+TpjKFDeuSCN0h+8CKF9slpJ6xmPX
rFzPwB2QOdT8ljW0/Yhd3gG9RVeNVerfOAfN77qapgxHdHvZRkW3jwRvcTiEnkxpaKobp57mX6yo
W/fa6m3zArVuJ5mVclPAirHftE1/K8Xf7S7w1wEOhYRUzEmH0aGpsPrqIugwHXHY//FcvSfGRnDl
ScChrOgQidJdR30RqJSNgIC46NehaBnQre2qLqOiaFNorbLUg6HTbiqCMsmDprvAMdwkTRm1q4qp
8AF3mbwxbtVf+hXEZioHu6N32rBMOUoRG1N5/QYenuYqjmmeRMUYOUje9Jw0USOvQb73frtD+ayd
qHgyGsbi/hjJqxpnSOKUJaiKHQInEUrsnBHR3F00y1isrGF0k7x0mz+dJmGG34oLvetqnkyU/Mlr
9LuzQZAHT4/duLWCodK3g2cX752DUGZw1aWKnXvtcbaDPGqMBr+M52pjw6xEpXOrdoSF+yowFZay
XSeBr37nkb4TpWy3VsxZ6lTFBvFa5I/QiB3XOGg3quuHiyqwvMy2xuAC8oE6BTBfJooMzrBmLZT7
lD0vWD1c2e7Eu9RpoJ3Q+/wmn918Rb1CrUbLHvAvuizOX1UX8rSXllphiUACKXAzJgQcu+Jo3uC6
/etO9psRZg1JkQY8CjTBqnjjlVEmqf8ndxsCT2sKOgrIrEmoGNhOJUetmhVJXBq8RCB0inrHfC0G
dhCm+AANuF6PAh7vg9M9u5Vkae0Ev+fJZ5eV9m+N60AnLRJ/edtEN2VO+j/gaZEdi2j/MEeUbuy6
gbiFZcrHJtftilMybXMRmHg1eTUpr2FgIROLx/kVwZRDJxiU/Cg0LXJS1fs6gW8gQq8KNJhVbCbg
ryNcZ37TtwjeLBj9dLgrf4kJd11CpFscPKgoT6nFpPvam1D9dqruBXLEryYPaMrnokPYVsJHxzzQ
qR33UmlEfQWOlx3p9CCyugpqkpalGVUa4UL6M0ZztIEi+/CKkEFlKGX6CfcYuoilVnJV5JZc+bSe
VnHllFcQd1C3DjfkrtMBW8tA+PgIQVWlZd7xOBFsoo+VFoCzUqerw53uw9ZJcm+Y5ywPLWdtOeQv
LfRwWzvNowoCvsKxi4SBMLm1G9jqAmcGsNxg8fyVdY1GhKoChdnp4mLT4jhKDRAxL56l2iskDRCw
m61iNLvG49J5qEXQNFtI2TKxDhDZQsGeluuqllVWseIB3eY/bYUYr/XL1PX7Ceddj2winv/G8aBx
hPs4a0L8etiy+yteRdUz0IjRbhZOuRpLkAAm7OaDDmbE763UL8zxNR6r72pbxojrQzgS51OfNp3k
3qqtObQWm8J+AGAj0ht7KlmJoK8ZcuuqiiEmXePmtpweoSlaabqXEgHj3KxzQ8AN663g94AP9JvW
sZ9f+xp9lhDoyy1hY+tdiMG+QRt/gCjn4LYp93qyrUvf7VdFpFD0zCd0D8Fe8G5kwCJQ8+p3p/QR
zEJ38saOmUEwaIrLIQe6LLFRnX2y+ja/YC7NTSYcCLZYTQCRMDBh2stYchw3oq6K5zHIo8QKa8wD
UGnQkRMtKDi2265ih7wG/lwRkDEQAHtjdCd0J5JOFRIY4ZmlVV4+EHtiaamaAyf6sUVL69KLBeK7
fNa43+FxSQvOb1vCm3RE0eK5CZq7WRQIxEgfpjCoxH4u2uLCxn2xYbaINtAzcbCZ3SgDMr+5hJYn
UXsQu5wk8qhsrnNTSH4DwZa9DsgLzLO6fkdz7UX3lBAobc2krxMq63fu9w/ErR8dqXysV294Logv
HqO6s2Gm7kzzs/D68WaQsHzkeZDhoqyw6uPoZWDzM2oITdHgDhQW2eaBb72UTUkSFJLAdWChdIo1
Cw3fU0giPQc5fr3XtuHbMPcoPHjuPRTL/dU0iae27FnalNgXPOo+uiHKscvaZ8+MTWrPyAWLUbZJ
KC0fLr11k3Yu+F79GJMHxL2PReSxZ8j2h68QsCsuZ9+WuEC7sE7qkbY3tHXGPm1rZLA1WEirGuCV
XQ/hMbK255zu26iJmwzOHI3Yzl6/75qgMjtWLZKsdYCkrojBX+wN/bCH6aPS/dUgS6igB/x1CudD
i7JFhYRJDPy6L6J3lzZewiWwxCtZ9LiODLF76DRGwJdFYQORwwiyZ8Au6BYfHJYDzkWs2xDMMU9e
+C15I6P/5sV9mbYNDkifkzenAyHXwVGUzAyTgdYrBwhiLDBnkuqnGfisdIpsih1UD3+lN1tJ7Yd5
OqlwRgakinynm6G/FK7Vu0llxI7OuQXiqg+IVekMvp1VefA8CnBIbDbdjXUQZkjtkeoZVuJgiR8U
oc+WYFYS+rW3mVkt0ml26+1somLdlrTHT2PyPjDNgBxeLEwbWqoXKDDojM2IsJGf4sAupvZmjFy8
gwHxtJrr4cEyc/1awVHuF4ivzbCFAJu6LQG1TxxcPUNqQu8wQzbtUUKmYxuislemTkGqHXT1/EdR
5Qw7PFAacE24dSWIF93fAoz2i9kZTZ/R1grluml5sBl6ufZFQ56REJuMAwB4M0AqdtXxtgPtxLVf
61b303bIwdZH7gR4a46TArdgnMSayLSL4nkjxugXpp4miEfAHYoQqE4zeWhrz2wrhuw/HLbIBNcx
0/ElUaGB6wdl/Y3WlfJ2cdvPq95nziXrYDIMnIXKPKOf0DJwt4Hl/I4LOSZjGz8WA17MrfwkKPwd
LcnBUI0AvMrfw078RkgWrubCjS+M8m5FDJjKGFbmIPJC65VSpE4VMapOLUKaTLqUZSpCPqMn+hZC
vy31rRqClV695bWzdWSwba2JqxQhsoQB9rySCKzioN666lfkbnXQJfbkfzhjrtadFPaVWxSA5KIV
8eGj8vFahBr5d0PyPgvqRUe5bm6Raj45XV6tqmHgiDi7cm3isEuqvqt3qN0e2CTJ78li4orzMOSZ
oeLVtmazwbnKtqqYgxvqeebeqJwipYTEEgnLB67n9zJv/c0AzfYp6dyi3JVQM3ws5759rTt/fIjq
+LGxSF0AThig4lazIauwLdJK2/GFrC2elVDoahOUnL13ikvkETCkwd7OZfkuECFc5aNLrlmOiuho
xiEhOGOu5kg4t9rmHmo13CLJ4FHoM0fWr9gxd9482xvVeGbVlprtjAMhaQoKYsL65m9UWB/Kb2Eo
HpWHsIKwnUCknIHS/0ZpA2ldCgwdnVl4kfvwUL0cIVz35M2od3Uo5lz0yLqSvPUex14FVTbkKopS
P7f1rafKGRoZvkA8EFsFyqc8THp7EBDML8Uja/LFxDx8HmJnyIY6svfGuOKD9RJWOhQnKAQj5vmX
wLWw0S5S2/WIVPBeBQ7yxyAQ4r1zK2jmdnKvbO1AiRqq1akuC6NT22kemioYL3HboqsdSIj4ooK5
JviDcpNETUa8jXmFwykYTH/fd478BQmlGYKfiq9yZcU3POzzdTk3HxUcy9MSTNswUZSPqBvGLygK
lGmuefc8A+p4G4xOnqdRRGe8IsKXy8CRjMBNh4ZrQyeTkr6E14ITPU2dYh8xSqB30Bd7RvE92M7O
5KYoCc84UIrJW800eLZRw6tnHLQBrA2gMVlU771ydDrFZVejrDCULDPCmvaV21Uf4QLEYdTgUIxz
90Uj+byy5kj+of2yDIh3h9/dZaNCyyGVqJhlTtwPK+Dk5AONkdjaQ7x3hoKmg9eGieO22JwNN0nt
MS8dcQittdfmryVAQHsoeui93XXz2pn19RAY9w7QzrJPjMOWZMOqPCwvdxxx7CIrloOyNw2bUQMB
jB2wG4EK1eXsomXhET7dgT8aXXsGTnIT95vNcnjstTLxnJWkiZI6toYEpWfsptyFTrYNkFSQStut
zuAUTjXhILljL+0+UJyO0Y9CeDZirck9hMPzHK4Gd9uan3d4IecDrA6EXcCk8o76llUYIdrglYsW
dWaX2/wcTf9ULwPIqaV7bOO/Y70BHzUsF7Um98CtVeen9jnl5RPPXzAVQDWB4AJ71SOEGq8Ijasu
jg7af8OxioX4fTvmxCf49/nHCOGgCw0Kb3h+LQbUjLZec5GjAvf9IGdewj3q5aE6P0Uo+0RAbuxw
tVhn2qynHg+IETwVgD8FI3L5+3+QGw6qPfDWCULg6S8/8nMWFF+fDv3HRZgQQCzIAx0TIaMpdi2X
9e4BoEjrIuLb7+fmRNfv0+OP5gYpned0BR5PxC4OL4b5wkybsDoH0jn3Fkf7ABVK9D0s7R6a+X0e
H9jb929x7vFHGCBHdCIHesI9CL1Fhds984VPThL69ZDbADYg8I+AfVDAawImfPx6so6qZBKJ99Ge
E+M99Q5gTMCaKUba+EXUigq7qEQJMAgfcUtObQJv15/P0iLhsujBAvx/zDlmZYeWNDShDx5qksxb
8fanNE6wN/8dIPy8E4KynUsBIblD7w6JiTJKzjEKTk0SqCXwYnFBYsdYn0ew5OCi8uR4hyfU0ZKA
nmsPn3o+hG4WT7eF/HGMAjFxVDFX9MHB4D5EFB8a68xHWObgCFiwAJbw8wE+/uro21ce+qieDg+D
uZnzDHokZqP2cfPzHfFpmCMUocXLKo8jDCPQOsjy+ueADweAXViuLyySLz4/skUJpCjaEEGzf12N
mc83HlrGCoWZ79fs1wsCGBZgR0AYAI0dzJzPH1wHtjtwESPf8Ga2m/zmgB6Ffyv6wTsz0lfiDwBr
gK8E2IRgX2Ahfx7KXRLvJiL0YN92oQ9p3hzQi3fhPcasTS2R2j1KDWfkIL6uN4BYAEMAewUDO8fs
MtoHbRSOgh6KPN9Qy1rffz99J54PTjWIC4sfF7TljrAW4URMHVDBHmRrbhqbX/4Pae+147bWdO1e
EQHmcCpRodud6O72sn1CLCfmnHn1/8NeG98rUYQIeQM+MNAASzPVrFk1agxFupWbmR99amHynSe3
X5bUVgW3Y/DWUFKqd4J+My6S7wMsmwBm8FKas1WJNDSRGiUK3sIQj7hd7e9bnCHI3nVuWMBy8441
q8kbMYYQ71WSQQIkB9ht/2IJTgzMdnDl9mo+FBjIxX31Jsor2/by9xOcgc8GbEv/+QVJodjWrpKR
HXilrS/KYRW+2afzfVYAvtwpTJ53AkSSJ9RZ5wqvifEplQ6dueIPLw84aNSPYzcRwUJac75/ZKFG
AELSojdzvEutt1Dfp8P9rStwbmLmC9O+0EQwANGbJti0NiVrnC4LS/DRf0qPG/f3xSHzYC2OtBTx
OVW8S+4z7+YTYEk6OFFArnRQXUDR2s6Pu2QUwrf0pw+6ub19A9FjDuoRB4HvM2azExWJnBSDFb0p
JAflTfbP7ZN/+vnZC0JuS702Wj6fpJ/M5rE0Vn7+tD/O79OpRf7/fv5cxVilihK1Kt+Xmm1uUJKV
N6QnqRZuA3ONKHBhr/JKBPwNeGziwJod5T7UdT+2kvTN0N+zpt30yJutdSZdxpoTxez/bEyb7cSf
FkkFqQr4qTdhl3fBpt1JU+pmd/OinBmZXQumntL472IkUxBOCz+N6c33GqOAg4pGXfrlAKHORlFo
bl+FafqGQ9+N6nDvxs3hL8ZwYmK2GF3l6qnrxunbl2p47MObrzVUp6D/gd1G4/KZu6Uobsveo8D1
mkQ/6myryCsoyAWfQfsZ2GyLiaJ/fbbMcQb+oc9c/bUX7eAOJMDNk3P2+dkCRwKdrMD99dc26PeQ
gGXRsHLuFgcAVSo0JMQtIH/PVziWA31sx44JKsF3GYjZdCsWpt84O9mgJbjXUJUidTKPxUO3kkg+
mcZrV+4B9ejR3m3316dp4bAh6sF7ghTHx6k+H0QGiEHOKPC8Qmq7VcOnTPiUe+U2vlm/ADpIsjOo
eMLaOHVWntvJgQ4HUEOar16Yf3Lvk9UoacELnhmYOXFf9v1yoFj5Gv0BRVUHey3YGjG9oiuHbh4k
029BMRzeKt7CEyx63h3fSqpb5b0hvNUG8ZhMjVW+F5ovBq0LTXM3WoMNtoVkrH+8vlIfXQQnu2Fq
JAFdDmwYLizw7PNMV1oHiuS5vfI29JTWacuM1I1H/ffdGgflECAwTao2+xLUWvfbTeTmd5fp1qc0
79w/iaUn96krfskRxNgnsmttBGWUqWa1oG8UASRhXVTwUwyxb3726wINs0b2n2Ho7ZB4h2p/m9y3
ypYuk67wKMP274KZUp7Nqx1a89aBInB+kBoFQBygq7uKWj3SHlEPPDexovgBeJ3/ubO0N9o6Rfv6
xEwrezovkxYycEPw2iiUTsjq860V+02G5EjoO5b+w9KOYfCWBPdqaW0Kq9p0xppGxuxQQnWDORol
prQp5Gjz9a8yAJReV/iIr95JJTKoX3rltnjnPxPT1cGam3QOzQ5LJHUFIZvpOeD0TOk1DW/rHZi+
b+C2mC4UfadTeT5jqeSPg0Wp9aUA7y2pb3Jzm2//MEA8PklpkjYlK3huIE7TRpAr1XpJup24N9rb
fPvH5wloTfKxEr5Xm511ycyNQfI06yVunx5a7S9+PA2mpBzh6pcvmAJ7UUklMTOsF9Q9Mu2fLll5
Ds1c7vTroXIkZY1bhylr/qAPdSFUBr/znErbuOFPRd/K1qb0bgv5L6zMrlfP6oO081rPieP0AMrn
X6OMbosQ/j8T9B0SNJMsmutFtqLbJrDde44+DAeKmZ9KsLrXz/byXP3PxOxsJx7cVWOPCU++VwTb
1LZ+eqjXchALR5o7iZwX1yC71pqlgC2lzYuWTuCXuNQ2gwJZz13xen0gs2BhmiveqFDw0uzOiZgr
3EqmW48l3cYvdb1VyyMlsuvfX5goZCtIjxP08IqZJ8kTMTCjoRY5cdlvUejAJNznrbztbiQ0Yhzs
XWhhJLqWmShzdvT62NQ8cJ3Wy/izjp7jL0178+nDAAKUEs25rMmc9BygcFpqnmm+pN5DcFfoN+/Z
6eKeMsBULLlGZxtKEioyNbFsvtBKMjxq4d31ZbjYSbTgkoT46CEiEzGvFvWaYLpxUMgvTfZJ/S13
nyTzVt+HBToxaRiH6Wvq4Dl3raXQu6UwVOpLXvq2WgEcGG/LdyjsI5aYnknoS6npzEUfQG+afhlK
6ksSb9rkLjFXturHB84ubFaYY6ZQ1iErB/fB+RC01mur1M3HFz9ubFDzm9A/1D0wuOA+LQbAiE/B
8NqJ3zxtV7pHt1jZAnMmk2mAuPWJXkaCCEied7a19LqUQFHHF0n7rJay7bsadAWfRqBARDLPZWlb
f0ZvZWdcOAD2HY9aHs2EwAppnvNBd5JAbAw5youeAkj+FNW3ORhV5EFOXYYYHrpKjTTY+fdjKbOA
dpW50xvysan9vSKtjGDmYi4szF606F5Jpem1uYMGyMYzmDfJAxn8I1tLiM2m6sOQxeULqSAhL07z
fCh+MA7l0KuF4/1b+EcrX9l/i58ndMPD4Megdjj/PGhVD5lovYAi+ssALNC4sdT33+8/MTDzkWEX
5Y2vYEBNDpJ4cG/zkNPnOT08BQz+RzVuNj1qA7JTL4TcqYLyj1I1b5mc3hY8TCZIW4DD4Kxo6kXC
zYzzUe6ELneUKaW0oRx33U0ubKWz78+2UiWJjV/HfL/zq7tI6N7DHLysGxxjObl9tc9MzWZL6asB
xTlMDQiq0afyfn0kM4d/MVMzdwx6TM7KSfkR8VDB3Lj5Y34jj+d/JmSo2j+oPC9ybkJQEmV5FiLW
eubSyKFvBQuenuvjWFwRSLdoeyWXcVGGAfcjZLqbsSKw/oxV9b1S1X1TJzs3T1b878L5I+EwESxR
NbtkcJV6A0oB2UQsM3oYj020knhbXJGTz89Ony4WvtwAlXLCKrozxF0l7boyWvGFa2Owzn2IRD9P
T405d9JkT2fTjdI1/y35/8YwT+mKgdAVcWjkjg4zBaRxa1JhS6sN3RnXL/3jl7k92a3zyM/YUkXa
Bk89ynlC4AYvdeSJd6rSranQTVN+cuF/DIcCFsJnU8n3wmNlFYkZxVMzuNdT6XGsDYBxUWttkgE8
tcRlZbtRYH6PlUC+MV6dTCtgCXix09ZNYDlbqCqJ0jDpi9QZVGit6mMZHz1gfNcPz8KWoyxEAk2e
MkMkB853Q5ygkdsE2aSb/jvJv7sd+mj/XDexMIVnJmbjMCOaDiwdE3nwr64Ed7F1MF1r21u7RPb2
jb9WdV60Nz1S6aojhT1/2/nJaKayEKROKyAEPapbFZ5lIWntsn3O/Z/CWuC8cKDYjlzJXPxAxeYS
14M6CIre+rhpWnzzyjaGbHd9BhctfMi/Ef1BBjILkATX7HTFL+iWcfee8Lszbr8zIb+a5OX++/7s
TgtzNapTGBMcNVI2cv87Gu3bB6BSmJeIWamzzWl+mzqUs0YUQsdQtrxT47WwZWkXg//macFpUYgu
zndxEImSkKKs40TW1m3vBGFXKMfrQ1gzMVsDYMOpaHnosHddsTObzpGa4jkojMPtZgiF4RCVJpaw
OS91kOuBaGRN5CDBZ+Gd60OyhpVYGsmpidmR9xtL7i2/i5y4HfODCcnngZynu4uq1fzmmqnZ0S8m
OHRf0O7Mur0Ynf+k93dj+/n6lC3cCLzHePjxuGTt53xhRQuUvmzFyKnSXagcR30jllv3x3UjS0fw
1Mgs8s6hSDE9S45oP7V+0ZM90Dbaraz9kg3iY5CCPLNkgvzzXYz2hkRzaRg7CEpMbStrshULq8GN
AtwUEtQPrsbz75eCONJaGeSOUH0V+to2ss81nZY3T9SZkZkv6UvfDD0pzB2INGi0kYWVC2thks6+
P5skXxjLztQYhK6EttZ+jkp9ZQSL0zSRWYKHm1IVs6UOkqRNEs9E6XvcDN9gSIhW9tKygSllBzJ3
SoWcr4Oh0NCbtGPmAMZ/0Ib83qyzh8JNX6+vxMI9aABN+j8z00yeFKOjFkAIHFuZw+t+07aHUZe3
fd9sBu9Jlb4F/rfr5hYXRhHNSUsXnsN51TjlasxEiVF1Qb0lj7yRq78Z0ImF2by5mSYWVSVmjpSa
Rwv9BEl/rrx82xsvqhluguTr9REtrhMibUjBqVDGzfHNlafRtqrnmTPKIY2R45+hKwAxucLddTvT
hrqIMU/szK6WgIa0XCuazDGmxsFYbvWdVPG8p01F2bRGLXwGgZusFGqWB0eBg4QLD/55nYPqWdF6
Orujo0xWHBr33mtWwoo1E7OLJigyKYdTIHMsmr30e+8tzP/qrE4gdFFDKYfDdL7HtV5vlbqEYzXU
Pqftb6t4CvLdX6zOiYnp+jk5RnkyQrmVE95l2biNNCeoadHQf/nRLym0bzfF02sStoHIif+cm0qR
Q1Dj0k2dxre2chY/uklGn6RUbeJR/UdK6Nq/bnBphYib1CnYIKk5z+wpU2OTOhipI2cS9AhQeGQw
akRrkr9rZuZ3Ai5b8g3GJci/wqzbKMVPTf5+fShLh+h0KDPnkIzZQGrUxAa6LZWc21qMXG6xociz
08fP140thBzGqbGZaxW8Mcm8mAFZrI1aftEGWqLkjIzDyhFacqoq4jr4S8BpF9LVopxoQNu9zJFT
7ZOgeA/0yq2YWFocjciJh4UGdem8rGB4+hB6AXsgsjK4Bp5H4Utj7a/P19IwTm3M5quUOsGlzzZ1
kt6mMxROpevfXxvD9PeTM6oNukqnON/n2bepRigR2hbqkRU/vbTqVAunJDhPPUoA51ZaUuOFrveJ
I/XyQVCfYaGyleRndiP+5yPnQIYJcjP8MtJKs9FUEOdQ8YsSxxU+B9qdO67M1uI4dDwMpJgffvN8
HErSVVZAz7Ejjoc6zjeND/wiPvy6viZL4QelCvqzqHWj7jELo1S/93qofjJHGNOtnx+b8btSIO7e
2obiUf5ZCzw/QEvza5RtTA+GgTwCZIbnw8oUIy5LPc4cpOTHT4YA/1kolIot9pJwCM1CPUK48w4q
KdvlsjbsPEUPd3QTipsSVpqNVOjDdlDAgciBkG0D2cruXUrt9vVpWdqqOoUUFTCOKl2Qcxs04HVD
beFy0y+RnEMa/lVu/uJuP7Ux87do3oiCJAqpI8qOUDzTLroR1koRi8t7Mo7ZbAMWSj24OTIH8tN7
Q+4+G8o4MRLcF2Fuo6lWIMf5N/nR03HN3EgiyW3cmcxd+TUxnsrEbou/yMDiBJG9+GhZmDtDFGpG
AzYKQr4s2Rbtnd/+SId25fwtboETI7Nh9Ik5GsPgZk6b5ltVCOAeKzdV+PYXG43ojmYV4HFE5OfH
wYAdhlSvzgLB9tGNh1EmYcmT5rqVpWuX4EtR1SmLCMj53EqYF0rTDQYxXgubIMxj2SGxys1QvPnx
r+umpmmZn+9TU5NbO3Hy4SSKopPrd/r+S9c+KSufX1oVXPtEfE0OD2zq+eeNVIuNCDg+mZf4wTPl
vdR5d4Jv3gZg+nDulL7gO5u4Ky5Epg23IMfTjpxNFX6eTBReBNP8cX2mlhYFVUQAUgQpl0mkXIJX
VhijzMF7JfXe8veif1By6F921w0tzBk5N9YdPR8yL/PKbZl5qSsoRuRE9c843BXSPjJWlmXaprNV
n+o6YDYAZPFvdo1YWShohiZEjp7/6VzYA6ytJcBkk97BS2hL1nOxJvm+cD2eWZw9W6KIx2DEJmCf
9ZtIeSw8f5NQutLFYeXwLE0fskE6Mi6oLsHWcr7l/KAF/ALVnlMLyaYP9yU8iom5Et8tDkf9UNKG
64ADdG4EYQZ/NEqfrJL3VUvyQ6Qfw6q2pWyt2Lc4GnpwdCRwaIFUp/N7cj6bkopM1rAZVOEfaB82
kvm1Llai/EUbiOjQUARSAB7YcxsePFTe6LM26UReZCv+s9j9vr6nl+ZrevDTUzSBM+fZGT0rAtMs
1Zi0ibY1o3ojSr0tRoRJw8ox1Rc8mjXhABHk1lVa8WYuGm63diybMnYsNaheCr35XiRumm01JUzo
G0iEFzd1n4Ef7wUnpENPiLV9RgAEyw90qrAVJ18NSYx2Vj1WmyIPdd6nY/o1cYfg2I1y9CemarC3
Rtl6jPRSuW/hV4KwEZYwLdcoVAhyfUT/r3eABaebsuv6QySooc1jsXVKtM0e206A7UOElzCLa+GT
nksChFOVYv0U80btoSUzG1tpGtkex6L7U6thuVXyoftdwkr17iVa+NPLMuuYwe93r2UJODh4ZQ5g
xt/DNm03mTd6x0DQxwP6NeoeiiFIoAR/5PXbZhvJVaNjHAXp70YBGS1AyAmzHFhyCMfXGsEXl51z
iNohQDHAQ+c7qwrh2A38mrNYHNAOe+qFTR4erm+txfWGcJEcFrBDVZ75smyMDQUOwchJAB8/iWm5
u/79yzFM+CfSx3CTA5OdN9gCDBFSteIEQmD2G+6iXV3G/3S+9JDIxorruhwKoCBQYpTZuDBR1zuf
Li2Di7zNI0wd3IaCy8pTa84zzTX5H9iNvkrSkxenMMukESZE6iAJ1Un4+yuipGKkepS1eyhx772s
/9SX4vfBNR/iaDzAgfFVDNdq5UsTyv0JizhtMKY1F6YSo7QU6VjGpYmW0wfhUWx58GtZdTQR1r2+
eJcB9TTi/9mSZzNKQ4miBUrkNGO5z6CJ1ce7aKz3efnZLM3HcM1dL64gmR8gJjKtb/OLtWtKQ+Wh
wAy37p4O/IdW1m/e7wyJ7BK7El7yC51mKSqt2iTT6EQirsL7XSVr2I/FQYDT5r1HjRnc3/mktb6Q
BnWnhM64t/T7cq35cGn9VZQRcAsyYLs5YN4TSjnTWop+id88x7G1k0L4nAKYg0rTWAkMF20BaxCn
q5Pyz3T1nVyfHeDeyCrc0AnHsLuDsLXfl0bV260Bt6hvFblzfb9dXqUgSUkw8NKhy4va77m9qB1c
y+pC9rZ8iEzQcKTJ9tdNLK0OPPFTqoQHyIUOkd4UsAoYGSZ6z9iDu8t3DRynK6/dyWvOI0TKDaCU
RbA5sMOfDwTcVVrBsEhpbngL220NB3C0Ri1waYPJIs7USASjVzuXychiSY1gX6JmStuMmHzRih/m
uJeoPXn6Gi3Moi1IHsAQi3g/bbanq5qmS632I3LaSfumk9fcary2qaXBQH+A6dT4Mbq+tuJxF7fD
idWZ+7EIPCQX4gGn9vvjFEEgjtRIW3FiWLu+KxYtmaDuiUXpppqnt+Dui6Iq9CJHy76lfQXN0Gd5
DSu9YIMtDUpaZb3Y5rPN3UEMN5S+FTgB77ixta1UttW1ysDC9j4zMv395MR6EyojDDGS/KuahR2S
+Lh5pvA51PBMVGxoIZ5GeWJAHDIxzpsidPKusOta/Ccf4kfZa1aSHkvjoEtbQgSEWgAIjXMztNk0
FcByxgHH2rsQvF4fxeLnZXwoLZmkSOcQI1Nua4JqPu+ic6AfZVgfrxtYChZ4fU4Vc9o+JxKT8wHA
w1+NstgHjgLP/kMsC680hib7kvgTQnjCd6PPfpSCpj3CHtZCOl+n92YW6w95G8L/fv3XLA6XlkPQ
GyqP7/kTJRUGiPx6NXB6WbDbvn30O/f9uomFUIEmBkqSUxrxsk40dKVUDAIbL1a+0NVsx6J68KuH
IrRsCRmBXFlZwaXTxAMcLBrAeuris/n1cz1uUyPhanLLz4lWPllFcKw77+v1YS3cgFMrOLEUlY6F
apTbD02dK4FTuuXRa8XvfubeWWPvBI367bqpxRFZ05sLB0a5bTYiswpSLQvMwDEK2xBBQjx11fa6
icV9cGJi+vvJ4S2mWF+E6MZpOymzJ4wYsgDx2t5fszJzEWVfeqJXGDi66CgrT9rtcE4uopNRTGt2
MoqkbsusMvn+CKmiIvYvWuatBD5LQ2DVwYeBSpHhqzg3UWlKixSHi/tJd0lphytxzsJ1ivA7SRZl
woNfwIM9pcK/qiZ5tvoo659k89WC4rX/ZCi3Rzs4OXITClHCZcKVJGlY93XkO+0o7FvL2ilKfFt/
y/QqwgQZtwmAfJnL0QqYVKdnquO/Qf1/IxHXxddnax1bQ6B7AV+3aghjH0AfXz8R8+6VCwPTUp1s
pjKvhlirpp8vFXaGinVUSVshHGhERqnUhzMwafrfQ1s/emr/nudredGliwLok0GHJLsNVp3ZVsPn
x/XQFPTkRfKz1sKw/COlAVqOoW+vg3gbKtohrZG5lqCq9aTXSPqL83r6C+a0hYhAuYWa8gsqXX0R
M/e9Day769O84NuAwlFfmkDq8GzNltHT1aLrStlzROuhFx6T0hmslTO1bALSHYlcH+565tt8Uy+M
WNE9J9D2VQI75L2wxnKxvFb0DhA0fHQfzTCdaBREDW0wngMFfPpNNlr4UweppVWhFh7oJfQOKryr
m8xwhW1nkZbyC5QwjMET7iIFvdu/mNRJZHvCgU/Z7vOt2+WZXMKm7Du19BInX7Xit5etJGrn7fnT
8aA9kRT31J5NXDw7HlkitkTGaeDgb39RtPzpeyo0s7/rotkD2//UpOU7FKpoPdX0u18f34ITJjlM
zGLSWca1OLNdm34YKZHpO2YbbPt/xsBfuQ4Xt8yJgVnCSCgHmERcw3fy8UGKUMmkLHlzdxHzh6wc
0AxQdRfhciN2riRWOYHmWOw6aFiT4u0vZsmkegIRBDWCeaBpRk1aV0IbOF7YuQhv9uIGnvo1VM7i
WpxYmZ2uOlQVqA+wErbyRgXD0hTyynIvRJBMlYWwIIAPOm9n29nKTXruyiQgyV1U/SaAOfk1HNvy
0zj60XHIpeEZnS3ZVox+LXM4uZ/z5zqrZNFNyNOPvMAcFwCleGh1KsG6UDT3el/fx+b4Jnftuzeo
Kxticc+dmJrtObcH74oqCCGYUbubtvHzJzkbu60phmvbe3HNqOdBa0jZ7QKEPGqZgpAWUb/RHNLX
qD5e33hLkwbZAd3kBiEMsNRz9+MGkZdbzRg40GXEWf9kKg9S3GyLSt///zMknxtSxBHufxNDZfzu
NuonofpMawA9G2twjaUJg7+BblYkpHl3zty724d1mGaC77gxIn3HYSUptPh5kifkGGjUIhFwPo7B
i6NkhLkDeMJT9+4Wf3EBUlz9IFQBnmXNdhZlo1wKh9x3Gk3ybGP08vfe07oHvaTf5PqKLF6EEiQh
U9cTEK15LiMfYDvPe9l3hkqot24KNrCPovLJcOs+3yihtPED/9DrCF4FTWtrITpjeSTqv5WuWaMb
mAKk+eGFBeejaEmCSpmNu/f1vKO1DoQi8hw2ZY566ytjvpfM1LQNo00m1bMYaTHrnSbQfsVrLZ1n
rBLS8CaZ4DPni0o/FPoCLuQiem9+kuIATT7X9uPD9QlfPGvwi9DIP+WP5kGin6A6Mrap74hZ/dMM
Mzj5rd9RQcGtrlYyL4sDMoGtqpK4oCSbcSNrnQn/ixRZ7a4rhvy50Yr0viu6NTXhaWXmKzflsYku
cPuk/c/nbhCathgCdpGvN/1zFQPS0YoXrdIH2+sl+bH0CtVWoMFYebIsbl9oF2BFoCw81abODVtC
oBdi2PvAstKX3LfsiamijgeYeHO7pgwZG2iWGZVF645c26gY7N1BuR0obMoAw4ypRwRkxBwNE/qZ
mY95nPDgRzMItjzvW7H24l/aOCc25l1IOSKxrmxio28OWdduND3f6MOd0oUrLmHJuQFQgVWJhJYG
Ben5lMq0H0lRKlOijo6GujWS19tPwMRtBtyJ+xlSiPPvk2Kmi10PEyf220NVfKUsupHqL3L9F/fz
1HI2dWzj4eZkOJ6MZGbrDomj+ONm4hsGvC2AHrp9NDxS8KASD/MLHW1N8VLPitrEKZHfk2EWvENx
WF2ToF5a/FMr05qdvG3hgytTRYFxp0Ovr9RKO+7/DX1/kwq//mI45EoABdOQaszfXq2opmmC5q0T
KrZRbmsLOch/h/pvfC0Zk+kdSYbsIm3igoAo9aKKnUZCqdEq0QBS6u+NFq28epZcIDbgSyCBy7Nt
5pfCoFesHrEZJx0rXnOKV2wUKzuMSfV+fd4WHdGppdndBVyiLS2pjx1JQcUF0o5QNB86wdpEsXYX
BLqte+J+HM3XEYmMPA6QupJWDtbSwZ3SmxytiRlvXuPzqrCShHiMHcOsv8Nh8JL5a1Drj/zy3NFT
8JA/EHng8maXpJRr6EwGaeJYhfamFqMdjWhPFAwvyrZcNgDj1Qpu7P5BAQYU9dZ9koV3NFLb1+d7
cWF5W1D2pUXhMtcSQtIGwVriZHKBhK1Q2Gg1+XYF2PgvDBGKfAD3iJBm3ipKoiBoGrxV10fwrGqB
t6cdFKo3tzHdFVuLCwjqFZTgFBrMb9FoLL0aMV0g4NXBeqrjv4haKTP+3+dnWzRxDVdrem6QVtI3
HVJhzT/X52o6TRebA96QqQOQ2vy89laGjd6mspc4Xj7+MvJ7C0aGJL1XRm3XVfXuurHFHQABMKSD
4EQu0BOS5dW9ZAF1NMxnGls2YvUcw8193Yi0bIVgjcjGZGCzy7C2MgNvWKVOpcIKaGXjs+aaB2Ru
96rX7tUA8erNsEGzFl1IeRQeM196djPIWUJ/jY13dgf8R3OooPXAnalDdqic3wGebMEqZrTKW6B9
+noghRp9vT7Y2fb7zwAFe3rseAdekJvEVVWTgG6UN7Hl1QFqv107tWsW5PMhVEkNWsRnCGrzTTi4
fzEAiAYABHB42H3zxfJTFACySuLzqnAIQv+4coCUhSUg9w7aWWWTw6AwcwZKFyABYBbKm5cm2s5w
o+jJM6T8XaqpW4gk0O/pC1D/WJkb2mSjwq0W5doj+loo8rSdUe0NpdHucznSPydVVh96qZP/ANl/
dIc4OYpyZ6JFJIR2EQo5talKOoSagLS50cDuLFVIgppVvm9rNCJbs5EOEn0Q2wFSDJRnx6za5FEj
/ioKyCUbFx6vcYCBkVdMf9vDYuKJotTK+5QK5IJ0TROHgpo0+fAixrbbPKrVveC/3LYXP0zQMkY6
nVsb+O/5TnHTzlJclYpQLP+SlMCWhN/XDcwv7P8GofHcYyiKdtHcJ3soQnlF18MXVm6A+WxRUx3r
TVc/C+OL8lP/poX6TutRcq2843XbM6fyn2lqyWC0EXogbXk+OCg5MjEL8v5Faawv7ZB+jQb9VSnX
+D/np22aQ5l8EbxXusqxmM1hMiAbQjZpeKkKsWWhgvIujuI1qaSZ0/8YDHgiKPLZClMO4XwwgZUI
VRsKw8uHWl4NvZv4WwyHrSbS4zB8vj5zi0M6MTYd0JM4WPdQr0sB6b74FcphiY0K0f66hXme/L/x
AJ+f2Pwo3c3HA5UXLQ+Cxua2Xs0Y5UI9PjTFt1zqNqXsb5PB2yTVXqxWfMviNE4ZOMrGIHbnLBxt
l3cR1+rw4jdVuNFb/a1HlyHSsy2X9qGKxdvIhiZnPyEf4U6eYO8QwJzPZBRyj/t6r74p8h/rX0/5
cn0a51ucz+OEKRRNJZbL4eS1a1qJ6SpvSJpsVJQQ+/4epobrRqQpYjkJOKZB0BkCdgr8HL0ocwhL
MhrQ41me+mYMhp3FB7f6ah1aY1Or39EHRoVeyezot4Xgn24nwy9dcnTje4tOj9CuuMR59fG/n0IX
4oROn+o4s8BYtio3HoZs4ozNHssi3nWq/yLlI6qz2ifRH58UF/HVoNkqNMPKWWZfn4qFm4lW8v+Z
n92sgPsIUgPMtxW6ztGmT1+E/JOnrnXkXIyT2JQFBUE4Qe7oZJoFRGPVWJrLDfwUmP2zoOobPYdf
ucujvRIX4Q7I33NhBl97YSdV0YuoBisDlac79nTNyS8xxzxxLBQVyCHMfkDUKchmxKL3LDcozmWN
JW1luCdsL8vfkkKMH4nlszsKTqotkHq6Y+/UiEdzi0YI6mjisTFjb+u1UBnWoWaHiZejYQxfkF62
3VGO6dO7vjTzNxPF+ommHNaqqRxiXsDFxLKNyJ/STVDVgrYLeqn4HJT9YLehBX25rjdPlERSuypT
A8ZHHXEkpdvnaHCLefsrSJtoZQrne4VuSY7KNHfgh6SLSpYSinEZJ3HgdJ6c3uF36kdDCrRt3MDX
MQb6mnzVoj0wGFgE63xRXrDEqklKLwsd37dzaVPqjhLZnXJ3fZovroZpVCdWZicglPNhzBqsSNIv
i4ucx8d1A3OX9jFtJwZmt3bZxj3lUwyU7oTSfZfaz+UagfPl8WIUE44NtCl3ABivc7dM9OqXVtpT
++6GT1GQPamCcjAEVMbzpnnuFQCHmmu7gftC4LSpUvP99kF+EFvBpzR5stkg69oMkD6lLg57uO0F
yqEynvNh5aGxtCFOjUxLeXKLG6EQKVIieY480FAdhBt/QHVMcIT27S9GQ3wFvTBP+Iv0T6N1FqLd
lu+UhfHDD7JftHdADdau3EPza2jaGXgVoqCpL+6i00pK+y4LUsV3wiBIaHhuj1WDrG8gveZxhwaW
8qeQ1vwg1b+5I4Q4mTo+bYmknRFBmC1Vm6MUqkXj+CKMsPpXbjT8gcvN8FDJlEp4ZSJ4ikxCpKCP
n8YoLWwhjGM708DfREhS0hvctNs+p0Bb6+64y1trgBgI7dcxbdIN2qyJPzGOFceW5NomVtLm1WsU
lEibuDwGiWzuvK5Sn9ShkxwFMhG7jlvzMevN9hhL3hclr7p/ElXpf1VJCG++YHTxDs2X8LPuR8mu
6qkIGPDdbiWtI6Qy0x95I6EySpEwT+wma9JgE/WJexytPNkLXp3dFUGvHz21bDd1o492rcNbYgXD
sCtELXs3qijYqkWo7hq/FJ79oQq2aC5LNiJIqAb7ef7YjJlFq6pu7au4Me7dFu1gKUtzG2U6mNws
NMGlROx2RmGig9fWgryXXUHa+pFu0ieRNE4nlsGzpaJ3raren8wUESHWyvg57jVgTXjvrSvSc+tF
9O1nFDsfEyVSd3kSWXavaJ1dIDG8a8r6X8BA4VbVEgm540GyeQqRn/QT9wHKBPEpkVPxc5WoDx5+
MkeIeUh7xNjdZBdYkb7x09K70716QPU4euS6lvaebkw9ReYvTUtGOwjLYEOjqGfHYSDuQlFjSrtQ
2FlNFX1NQUnbXhPF215LRY45IhQbVe8N6aEOgs/AGpVtrPeuA/74h5JF3XGI2rxl/isLiWFO1FFQ
G39Ta/43ayh5IvVd/lUaA7Pb1pnqNduyHL8NZahV21Qyk2fBFDobcIj8AxqqSrU7U7a+B6YnfpMp
e+2ErhTCrTAYxrs8yOkP10ikN/TmswcxYSsWsvW7FNP6n1EZ/Q3z88ruGHZuUv9OhF54HdFNf2GT
BO9mkqkk4FU6xhCtL3Vb1QJzw0aUsyOe+4/fjvrnrkITOPAslLXNwTumqd5uW4Rvj2EdS04qhma+
sZD4/mIJVfUjyIN2Kwo+nqqUu3/dyiJ/1hmC7SJ14KEE7Avbto+NR6XoXoMYjeosEySUrtXGOwS5
AMtTT3sRiRvvrk+SEgqZWt1JNS8kf9opg2ZkSDcPL7matcxz8DNShvB76pnN81T83ACNld5DgrH/
R9p39kiKZF3/IiRcYL4C6cuQZbv6C2obEHiCwMSvfw+177NTSaFENavVtDTqWW4GhLlx7zHWIQIc
ZNsblfU4Rnj3nqXHFOUvEd8pWkGfsrr6rttV/sor/S2NUGcee+ihdlBGhf25wrcwVP8mlYFs8ZGG
e7xb99UYW92HQZUWwLC9DYx8LLfwfXKCMlXfYLRLSDC2HN5Piah8Tir80UDSh2at+wIBgsTTRF4E
KnCQG3tQ+XeK5Vn5rp3TW7NuBQbqQCbRgen3+NNmPzvcoKB153XGH5oRCfPyNA20Phf4yBX+QyIy
z+I222k5477Tu10gob4akNZl23Y0M78Ae9AHsVXbGl1TH4zSNeEJH9vP3GTqsUsi6md0pH7BDROC
C47r9TKCSTIdVF/WHBTYxG6OjegV2J1bsLqXFoefY9InO+gT1q+8M5WfVmt1njRhq5zbVefrSQZ2
Ypz0O5k5uZ/DPdvDQlb9hLDc17mA+1ydmPwRsDUOa+vE2eVZU/qNsIe/HS72pwbAjp+iTLKDoccE
Ju1lSmEDksPDGRa0e+w+ql+SuAfYutNemFHw0h9LdISrdEh/EgX3Ri+BurxvsEbu3Mbqjgarya7q
FXvTZ1r3qosURaLBqbRA6bp2R8fe2etFa/rZEOuvuHk4Hkub9EnP22TXJLgcddCVPHXoI5yHSFTY
w5VhD+0gx2eaUO9Eysg2UwDRgNH3eGYZF4FondajhbQC4aRl2CmtdVSg/rNvhSI3tLLSb5z2+Z6N
owanaFKgFavapzEpy6PF4T4dpS1wmLHmZKc2N82bcsxYoKjtmWhD4bPIPVNFiwIY5/6GCVXiJX2B
blqWvSIrysHnVAYvj6w26HIz2aqKjV3DLeRd2reJpzil5qV1jdOBy+SW1w73AT7uPD0DzKhsU0hx
mFGx4VlZAc/HCTs2NXRVI/yom461Ypu0qbiVOnfBF3WajQHTsA0YlaMPEc4yiMlo7ilVtW2Elt8G
nSUUOKgmvuPozTZjzJKNHCANbysVbLIThW2qFHO6K03r0KA96Q+WCZsYBfqUMSrXt3UnMt9qCte3
QHT3jDZuQuiINw8Vq/IdNxDXFg3ZOpFaeC5Nh5eizeyg7lsYk6MxchfFaM8ZgqmH1I3aXaXwahPb
Yji6bdJvMsgzbBuAO7Yc2/+hmVhySpNaBxPuM48iF72vcDQCkOwBpV5h8vDU1jd23FmBzFFcVEbU
of2+Qj1yMDgNUG9HNytqzZtsdBQwLfAHiezCH2OUw90SOqh5j11jVNLmaLmDtmF1kT5wBjClwevq
oSmzCtQzKZ7rZjACbXTMc8M1/OiiyTad0rU/UjHG3uCMtedqHfTvSdvvCqFTALfxtjzdpcWGoBzv
pZVbHDI9QpfSKOtTVUCj3hjdZN9gFmNNJ+2jCZrEL2YJFnSN3e31xO29SAcXnknxuyQG92BUxDxd
wzwb0lI7Yc1GPgxU9G1lp/EOtHZs3q0j9yihYpUBGhKwojX8Ia+lZ8jMPLSF0t2hAmeZR1ybxt6L
WcS2BrceU0ar49CJelO2KiatJUGkiEqIwwjVOlbU6LZ1TmzP6fT8Fv7n1Ld4ZQdKSXI4EyG3gqKV
6htDhfoPLd7SQkUP25TmAdo90bZGW2TbO6bwVDVzvLGwuJ8RgVZERdxNNVguDDGtX47sfjXA2L11
XaShjpRgzxO6umu6kuEaBneuMamgetBU5omNMb3lSpzsjFSUL6lUIl8not2lWWH4OXeboKYJC1T0
ILZELZtdgaL1DdICzMERUNlBxOoWBFp3g1rIWdDYJR7ooYmf1Q3ZJVEJQ6US6OFgnE4bkNPxTccB
ScSQmg+DWRaemSrQ1kRPR/HNDnjpWu/6ILLSYRNxnuwLmFGHkmXRvuSC3+USxR2laa07LKRxMzBK
70ueqndNUcaQaNKVLdOUHlgJXLVHVNRtL89UFoDmWW1Z2kZtIIQtHkdQRzNS+plB7mtkmRtNxP2r
5STd6Jdgs3837JGHWi3S32bVpt9cadENYbCk79X4V6qlmhcpfeanEQjERe0aPu+Q0Oo67AZA73S3
bROpG2hQxF7dcTsg0hk2rUgGP8oBJO4qk26ZAp4fKO7m3oXq8yZTNEw61Fs9rSvfxtIFCGtw83sH
6MbAKGL4TJlyBDmwcrwBfhIbSEgrm1gbk41FaKxCiqPSyc4sRtltIWhZQb1ugEJ6TF+pNIFOadvm
DXlETDYmbuZhbLLuhqBvkB2Zy6oKKS0aKKgLiICZYPaTxuV3LrV/Qy+896oSk96Mqng7iAGpKTqJ
+8jtce7kOAeTrLQ2I+taSIzrAmbJWry1aVm8GXpm3wDg0j5BczA7cl7K0FJoYnkpNLXKU0MlUXGj
jWqfcS6RdKOedM8HbAixLgdfQOMCZwpqTKD4tQD1kzTkYO4+IDWDakBUZdsYBjM3xdA5z0LLospn
fSWOw0BB2Gwjta89kBCTP2AbidBUgGvJqJ2eclPKwCwhAe+1AKBBl6e3d1HZKlu3GbEzkMTywQ13
Aqlr/T4r4bxQuj0PzNT+3mIa3EZV1YJAHeUvAxipN11cwmQyn6wzxi55jpkYt4NhlYGQjgFxulp9
cvQqCXWqJFBUSGLch2qxy7sRnzAHqLjLalTPZV74boUUvXChBU7hwnOMW1lsSlq9Krzhm4JZ+U3B
RHWC3157Gxsd3VfEqO9J1gyPtlXTg9owzBJupIeasL/4f7Eg7g0BczYsSxKP3c6FsfEB9606rKsa
WX2jOSjmmX20iVPahdlYKp7S22xj6G3m5SbuGHlM+2cjIvrWaoh672JNP7WqVW7iOMqDgvVxkKg5
xBeGujupqSy2o9WND4mZtw8m0ALYOU3NK3rBt00a+Q5zDkDRvqSRqQSCoZpH9T71WV50d/qAyxLH
TugDlsK3up6ZW81tiW9wtd/FpNOCqC3+RGkjsE909bFsEu2u1B3mZyoPhklTpZF9h7qr094YWtz+
yAqOVnFSG7dQk3K8zC60IO1rC8f0kB5jtUx92sYVYA3qLtYUD3pQladIXR57oJ03bcTqo+IKujVI
BKk5SdsHuCTpPnjqejC0TX4yID++zSpGfUf2zo0G4/agYq6LSl+CEx2EpydTK36zpHXuVQM7nOVW
SFn6WkEJxMgOI02cH3qj5Sj/RCLQ26a9t/LCPGmF2x5tof6x7BJ7s2i0IxsMyBEOzPRQks62ksAG
MYbplO8i8fNIU44bS4gEih6OtVGGQdtRogovyRz219QFbJAMqtzXVsqOSSnybUp71QfdKd7wnkkP
u7ey4Q3OhITwYterLRJQF7Z+gDc2YakRuVdG0/HgTu8E0JpR/NSNs0NH0KEenLjyor6KPUAmqre2
BhEHEProIHXgOKWayaOrj+kPlMatrdNoww10HP+OLM2eTUPBuyTpS+9yZVuK6JfgPH9sDFaFbRbB
4W/Q9bAEacNDKko3nW4VOyTh1J+UhAIURvoAkDzD0/B9DiJR4Lhn1cpRUIhKeCiZqHcquou+aPs2
yLTiLtZ67RCprrmh7qjcmy2qEhYzyxPMeMrbzmT9OU+U4Zm02qNsc9gbVmruPkaueW90qvIMsqSG
3mtWQkaCuXFo6jWSf+AGTiXQRj4zo79ukYoTwKfDUe/q4mDiuPKTeEDGoKRS+Koui5eIZg9VPNrH
lDGophas8otEdbyeN9SPElKdjBq2KV2hOn5dOd02j6PUrw3ygnq5s5dJVvwF8Z54cmynK1acbVJC
O1y9mvreasFFbXVXEq+sNPlgoYp/sITGfGS46s62879Nlrr7Tq/TYKAW0rCEG6cakmXbXNFu4qrP
fYdWalgb3fTa7PHQuoobQFTiRw6UzC7DZWvLmkygiGCkfqah2lQUCjJs3LjIEVW/4bkcrGEbSRU3
yIHl31JFaV6jIbGOFtbDLjEABCdVBjYd0icvSSMaOHWNWlaXa3tYTcu7TgHuNy5J+VAnqPDjphqd
Uhipb/JqUPZma2e11+s8RjJhQ5iKNiVO/az1kip3NwUalR4V9R8nEbWXYVnvFdQNNtB4BbdnaJSN
rKrqjPxYegpq9l6tYhZRl/Se3gzarQP0zE2cN8nL9TLl59I1KnnuO61Eg7/8nPjRDL1FpOvIUGgH
S7+R5fbrz59EPvFkYOKhlnBZby045RaKyjJsxd3ADrH++D8935zBInpgDRwtwfPd+yzyhy+6vaIM
jf9BfgOUfqDaPsGiBtiJEGOIZNiXGcqDR0Pdjqzyvj6Gj0GmGu+HmjQnOemtDkHS2E8Vb03iYekT
f3z87BO4aKvwocXjbdQZYS9C3/7Fz5/AGMBSQoBt3s4d7Xq0UlSbwpx/D7nx48tPB8QO0ELo1DgT
mPby5URN3ypNZ6khJEu+6ygHoeK1guReeEHvPQ8AIqCQhCiXIWC1C3coXpEwUvN7wDXQAx+Nv9eH
8bmDA94WEBH4B/yAT8hmdPtdA/00EkLYTeNhU6Ay8XQ9xOfWBkIYADaDyY6+gzP9/YdpJMzSRGe9
JKHAuQhu8CPJOhTks+82ENUrU/Zz22GioQFKPakwotg2awCMKCzWsioIDsVhn+bdUUbiDJzyk87p
L3UUKD+uIX8Wv9I7mBZIDx10kcvhqZUyOMysSVjCejw7xvT39de30NMA63OCPkKRD26Ns1mQ6Sly
mCKyQ734LeFOkYweaqfegIWvaqj6rBETP6M9QFiA7ACakgg7UU4vB0Qq182KWLXCorO1Ta1HYA9Y
zZFE1q4v402adCjRFk+DoWz6oor868Ndep3TvubgO05K8NPff5gtqOK2ioX1HI6t6o/9kVlfVPud
9k54tf4TYdZP7HCmxz3TrZDCtDXHlLSfrg9hacKD/T61ouDyAyDm5RBKJMgOikeYEUDEobHSm2jb
QHuSii96M0zAHLDfMZh3XWFYBl5GGjXk+r0tjJCjZBaPnoK67fWxfO7UTyHgYAwNnsnHeD79ACpu
1LZu9FCiP0ZxKSvCouk9QFllVW9Jzl+VNv+mRuaOu8UuRv3OHP5c/w2fpsQE2gJWAJQd3TXIPBdI
1Zrg1uqOIYSZ/DTOb6TBvwj9eceFQZ0ZHA/wL4BcuXyRFe5fKB0YY9jz6q/aREc7d3bXR/FpVkyj
+BBiBj2D0SqjWaOPYdr+0ApwZYv7oci8mGyvx1l8Wx/izE5t3Dkcp4wQB6QFXJcT5Norm+xSBKTP
k2mKhq7UnFAao98LelGCCFPlj4LZAT7BGonk8zYEXAHQ9FDhAeAR5+x8Xx1rs65zvQ8bbtMCVrsA
ENVD4+CW73LuFXFc7zNWZqdx0JPn0kqcrdEXP6+/zAUIGtBaE30JsDAd/LvLeZErtGDgSgCWiLqH
bTHP0ZH4mswzNO536RqUaDEcokzULQh7zlMWkBV0W1hGHxKoXkFgbxBwIkDNnotXc439/ulcmd4v
UNygvTuYmPOFbTcQ5NTKoQ+HQX3RCd02ltV4BI0ppBkj80hfBImV/dLkmjvBYmTAlWBJi+wV3kuX
L7U3jaqJNK0PBVBZvbDhWaP5VnGIwLHtzrwv/EipN9c/5KfEAKMFzAjSaJhQ2Mpmh1rcweWr05we
F9FSBsWY31nQxotLyGI4reWN2MzgjqZ/UWNw2qBBL4AWH9DBk6bU7CgwORfgV7lQccEZkFu7WKce
U3Rf4OjGv5ZftC94jzeBaCe6AdKfea6VuUOJGraB+Qo6Ro4i4Jql8PRtLqBmGBBwMGiuTe7OaKNf
fjsjK0khuhJrH5dqxwXdqkWduP1yFjCFQV9tQmOCWDOH1GEJAFuh8yGUph0MktxD2vBwfUYs7GII
gf2LwCMVWoOz/TgeFbQ0mm4I06oU59FB4Rj3Efp4PcrSvIPUF3qZ0HwEcnYWJXejhhClHEJMSbQ8
96SZ+mfHSghfkP3QvV0Pt3DImB/DzTb/VozdmET1EGoxcBvDH0d/Gl1rK9mv63GWljCEOSD/hRz7
s+2uUCs3pqQYQpSzHkhUYRMe31hlvthcg5x/4rudfZfDUt6/HnfxVMB6AuMA3tkT7eBy/pVZl2Uw
vBrDBMYpWqSgElRvCOGozv2u3ecSuSk1fpprSLqlaW8D0oQWBa4xn2ygFcUlLU80ODLLZw23FtL8
rdZ4hkup1mR2McleYs7jCL8cmwUrT171cgipek+wA+tA6yjZvYgsP7G5p0lYfO4N9TbW/yr94eto
QWzF2JXxp4mTB6IHl+HNvmzgqqnqYV1AFwiFXprE++ufb2HNXYSY7fxOW0+1aqmHTs69Id8p+vl6
gIUD9CLALI9rTCMTJMYYNIZOkbGNxaEHO5+xN6GvpAaLYwHcF6fnRA3SZl8Lug26wdAIDG3rlxX9
WOMQrDz+HfP74R4EDLd0xiLD471KZ57M1sovC1PaVpFjQDMPF0vg0i8/d9KZ6FolGipUDZzT61Fo
zzVQQce018gK5VSbnjU7NWwIxSCHB2sMzPRZrLHkhdRKVYYt2vNa8mYaN1JJtnH5Ysa/HTm1yOq9
AzSbuVJCWdh+LwLrl4NkJDXoQIQMG0Yf4aq+iY3XqA9bncM7YS+ylWvE0vaEeNDtw8SwcIDNJnil
gJJcZ1yGlU5/Wqn6s4IEK7pXaDfE1EtYsVMT+5eM6hujA77l+uRfmDKTLi9QshDohUL0bEYKtyJO
LsCX0AnMpb307X96/Jyk3hVpMsY6Ho+qgVfWm9b5+y8CIOXHfRO4UVw2Lz8W5QlnTi/GMKewRBpU
ZNzUWaMvTg+ZT0WAiP8viDErzLadylS3r0EqiRAApKOHIiXPqNr/HmK0OFT1TXEl8wpn2F0f3dJ6
g8MQ6ngWvhHAaZejaxo0D7SIyVDj3yzk2O0ODdTrIRZOf/tjiGmCfNgzTG5ZQ8dzGSZ2YP5oNKj7
7TlZmeOLs2wSSYXmCq7kc7oz13Ld4BJBDBmQEZ55K+9peRD/PH+2ZKNRUSsCtmzYg9bn7qgGT9a9
vla1W/4a/0SZfQ3eOqMoOkQx6o1qeMk3Y20cixHeE9hJ8PlTZbW0xjZt4/f7PqhmmRN/z3R+pzVk
c/2jr8SZs7GdOOamrMcxJLjHDZCMoOhdeyTmK/TD5Ti4swFXDfvoeb4cFRx4PgHqHClvC6CkeQg8
yvWhLE4tuPD+X4hZ9urSxoaYDUJQAJs4zMzJmiHA4uRC2gjKCXyRP1GSFOAcSs4sFGGQPha9DoiO
FcBErtebfzEWbMRTqRG+GdjQLtdiCtbAOCommiconwJqt/L4pa/x8fGze0WGS6ubA8YKbpwd6H86
AHDNf7GbIN/FZqUhvUET4nIEED8ykpGVahjXQVL59ADEibV2L1/65FNrAFVG+K9B8vYyiN0pkpUc
fTJHApKktpXHHPJ8fVotfXRU3uAAgXIsyg2zd+VkUQTMO1VDx+43Lmv2LCq9xNU2Dttej7Q0Gpz8
k6Q8bii4Hl2OBmhZFCCUES2txul2GpTSA4p64wqxbikKdDUcEwUpTOV55qbCac1SEmRTPd8qG+CN
rg9i6XVNXngE8mfovc4ZhFYOQEQkiQxHA0BRWvuZbW9EubfalbRwaQ6/kyEhWYBzcX7J13lBTGg1
DyFa+l6X/iiA6inylSvHSpD59gi8MTdENQUpodJVv3YmiiJr5YrFILg2TcxpmCbNZxhy9aJDqjLg
izR+rvxFLK9uH69/l8XPjgRvUnBDt27e29JRr2Oug9qOA1DwkctK30VU/L0eZFoL8/QIX+O/QWYz
OKrtSDQWLrp5itJj/VYAdFAZb/gybvlvQqF/OtFVUX2bT+Pe7HJX2oD5s2GE1r7anFxFO3elvIWx
znMDzPP1oS2+PxfsbliBwYRhvtVUWWM2aW2CxUwqz9FwMTRWNuXFlfNPhLkWQooqIId26xi69o4p
gcxuJxzgWgKmLc421PYmqSDk2nNNuAgudlVr4sUVIPQgs7jtLbgYZ/yVNll7ikRt+BINE1SOc+eb
IsDezAGB8PJhcHbCFeDUdAGzc7GSuC3dtQiadpMuDIBB8wS3g2dDqgi0Baq8+ZlryS2pRAyOU5v4
Ldphngu51V1d5F+/h9sfw85m7EirHiibeAwb0vuAIm5WGfbvCk/zRUEmSQTMG7T03m99H/Jq202E
G4NXg5FFPSqeAKcVo5NvkWxbJ3XU+AkSpe4dkO6gViTAxwyFkm9YntaHGj4iO6qXta8Ik63cyJYm
AtThJzbfdI+fN2KIhKwKJDCxgvpT/E3UgRpvrq+ZxQgQ4AWND0puqPRdHmhJDP5aAt5lqAFzmjoN
cL3PJV9DsyytG9jVwA9XB3Pvk89r7QA43rnYo7NBCwrZHlHs5S34FV+UQp3K46h1/BNoNleoUxRt
xxAoGgHcUMsA2Kj7IR9AuXTN1+uvbmk5TPJaqFGiPAQxyctX1ydUYr9GS7FQlFu9h+a2q+zMBEAX
DX2jrGevqpp8vx5z6UVO32kSZZpEB2fZFK27OHIa8B+z6L40z06metDCg3vf9TBLQiFIW/4bZ36o
qu7I9GZE1pbCKqcE8YgDkebCwUtNX+zsZJSosGDBs2OXqYeqXdPMWXq1H8PPykn5WEcRQHQyBFKV
j34jX0t+1EiQ655qr+QPS6cGzkO8TJzt0KGYr4B0qBNL6LgoNroLkHnr4eaYrLzQxQGhEwetRAB9
Pmm/OSyxS5fiu+Hu1e0MRZE3Rk0jPzJalI/SzN4ws08feR6PwfVPuRgZiQtSPYgHOPMk38jAqjMJ
XmXD9w1UARr0DaT+lGgm/J1CzV5JXRfSC2T6NvqbaIdN14rLRdFMVGoRAfNFlDMu9/m4rZoT3qul
etfHtbBxITFGJgbtEBPlsNnqM1trAMeWqSFIDr5sfoP10MYv12MsTA1IomBaQPYHmIG57jtXtTEd
gT4OS/kUyS3pD//i+dCqmVJ93CTn2mFVSXOtG2ot5BCgHb3aWXlHi7//w/On3eTDsaY2khbCyLRQ
d5mfwsUdSp3/YgTwxsM2CM0TnFCzCKh/5NloqKEapx4sC78qajxt6A4UFCAiARGqqWlyGaByeJ/n
EAYLnduRGZ4CotP1EUwPmB39mKrTo3H2TwZKlwFatct4ZHZ6aGapHQg3P0SMgJ0rTsZA9g1pU7/p
XQnu45py18JeDql/mHtOHTa0rGdDg/eVWigTPFKCftD71ovibrri4frwloMAVwYvL3Sc5kUdI400
Zg+xGmaqgLrvOB5EpEZ+7Mpny8hXEsTFYDoKh+ikQX93PhvM3oUqCZBloeDWA7RZHifmoKfk7H50
1lSRFvY1NMH/iTX9/Ye5rXAwWfUhxZ2/+55l37XmDLlm4ESgLpW7fGWSLG02aIUCdkiACP0kGG3Y
hWM3NpCmHUj9SNUgtoMLbfxFyfP3yY7WHNCskFSYjAsvx6SDD2JHEs2Fwmh91wWR/OulXRQVYBsF
OMi0n80me0NNcN8rC/Vj8APIiQ1rmshLO87HALMdx7AkYAWtIUOz3lr9sf1zfTYvfQdc7LDT4BXZ
ELy7fEFD09vtGKGlxd5G9egYYbSmOLw4AOhmaJjDaEHPi9+u3cdQ00c/ycl/w8GVZGsq7Z8PSAiv
wUcNIvoAV3za8zU9yljcMPueJKAK0CN1vyWgbhvxEAxspaL7eTCIRaA6AiAQKlbz9VgWoEZqyWjd
l9oxOSXRl2fT5eNnSzDpIakhCzy+uHFK313LmRba5cBIYdefgJZots1/vluNFljeLbkHpSduIBoh
7wWlnqgPGjlUuhpY7W9t4korJw08Um14+upsu4w/G58LaSuw5Xpyr7jPNbjMTXIUufblrQVBgLiZ
+nrAL82LPp3bF7VMMUgteagF2Ji5l9rn6wN5h3pdHnITqhJ8LOCxkGnMoWClBNiCIQW+R22+3jZd
bvXA9RnkMRYJe8VbBtu1zB/ckbcvotINJKJVEntKpkW+zCoQ71uXnwbdbu4ArEX3UUYseRWKcHat
OYiTmcQ0bAuRHySj+Y7QJt1VxmTsOAJxAGI4bJGRivAxIMU4HAfkjnuKQoPHgYc4wJ4o+9HVCT2j
8zSgl+9or6kclFc6EnVrj3EVdjFEZUQjMy+yMpAVqEy9Ak5zUOqGClqfCq3Y4eDpQGmT1R0rWQco
s2k8D8x9bMv2b9IruqfEagaWnExauUUdLD4040jfytGRp2Z0xAEePAmwTl1t/R2AJfuT6aMSXP8S
nzewqcagYpNHhQ8KWbMz3y7AsFJzgq9d32cgiYK7vSantLToP4SYX90MHjVFXCGEuxUp6FLb6yNY
2r9Qj5gk9mHy9imhKEu8yUFQ615V+22i7GX9p8pbz4yOFMzD67GWh/JPrNkCHOrWzGiDWGPn7Cgk
FmHU/eUIQEjAIxZ1NiSBcwU7raSFUePkv9e6bbUha6KXnxOiSQlwKt68Sz+p+uV5ZdMK5UKqQax3
eBS4AtVkQvnszbUqzsKLgt7lVPWEiP2k/HQZh7OE1orWOfeJ+r07Fc63629paRgYB8jGyJQ/G8xA
ZUqpYupa95rBnfPgSMh1kFp5kpnR35EOnL/r8fTpvVzuV1DZxuEIKCfQ9cBbXI4nEoJ2MmsKoKTq
+txX40FzQIjeNEkqIVnkqJBqKt4ctUo3vUz5nd1COIkVRexFLSRF1QTlAu5w97HEFuVsHCurt2Nj
Fnj5jg07dT39Af10/TwpHfilUoqn6wOYLRKctxqMGSbZQNhPAQ0zy7OgbcGkW8T1uWZ/CrphAJSp
Wu1jr4uBqLwea/q2H97Vf2KhoTpZmi40WSgAeWrNouqsc92HaEmtvBrAN2SGcWDujcZWvs1sqr2H
A355AhXhTvbJgbhyTUgemaBzscYOmJbcsfaLLcP/HwLqgRBdQ2VmfiXLZWZZYKlX574Glz8xmbJt
C7aGpVgcCMqewIoAU/HJvgNiUWWid1F5bg6M3uBVXf8sa4+fLcmRx7SCIAoeT37cuGuw9dmK/M8r
gpquPkEzAceflVniRFOEKnh1prwlAYpL4M62ReOVkXKTwbD0+liWpjPk2S2A9KE8/unaYFYMhOI+
RjRoaIBAmjbUa9UzzI19pV0Tn18OhkRlKnxbuPhfrn0TonIcWo3VuagPWfZMUGek0MFR6sbjzprH
xBzP9f4isXH+N9r0GT9eI52BOoqFaH2d+HEkPaoErfPm1GdIbtX5G1W51+U/rr/PpSULv4l3AhY+
3rxIpsU9Bw/bLc9mEQrWHRoBaX1T8dthnwy73FqDKsyyjv8MEvUlTHN0OT714MdIt6U2RhB0l3Sj
jDdDFA56tjJJVoLMC3ItbSCINCBIzNWTSdmhV7TbOoL4wfWXNxdDfR8NgI1gZeKEcNEZuvxkVUpz
qkHE4BxpMbjSOayaqhGCZWVijYo3RGN/p6Wls6mF+sa6NPfNyDqrMcugv9kBNAp+9qGG5mSQF84j
8uU0MASFIlMu21NHxbOdQVPp+m+e19M//eZpPX+YZpqec6LlpDhXZgVxH+XVbeNTVGuvMPPZNkbn
F/A4cc1h7+TkBugFX0j9cP03LG1IH1/btO4+/ITRjVLITuK1qfJNUY4GRMP+twCzHY908aDG0xjF
C0R+6nTl8Uvzy8aBgwMVpysqzJe/H0j/vK2gInEu6wKCMrdV/iAQ51+M4UOQ2XbQMCdrExVBoHE2
WmDc/YtF8nEQs7mbQIWLZ9MgJsUxGYxQUluzMlraPz+GmE01qAQ6DuvV4pz335k4mFq9EfWNGZdb
XVnbWOZX9P/M6w/vazapoHet6m5jYDzjd66cIlKBSP5SoK6Ut8+lew+Nyi03/3aqvU3Kb4xur3+u
pWPw41hnU27QS6giRwjfE882wBY7Zmkg+xUYy2KUqYACYDPUTufUoj4rozrrneIs4Wer+1q1S4VH
7M31sSzObyDjcKajvvWJrmJFCsXFCsuH5xtd27r1tlzTW1/cAj6EmL0uKUvIZzkWtmj7Oe3eXHsl
N1x6Uc4EUIUWNnppcwAGJFF4HWu8PJPk3hx2QCkMu4atWFwtzW/IRsASGn4Xk77y5T4AsRWKajcG
UTn3nTxFOtD/5UtGnwZorFz/JEvnNOq9KGU70wVxXjyHpKZRmCnOaRsqcLSkwaA+0f7Ix19lu8/J
Sm/3/ZfPM3ncGXCkwdQNuhWzxVRL3G4onErPWdR2ntVXUH1kBWn2+G2Vlw2QQ4uJSH2Jiw7klRwe
4D7Q7/Ieqh2RomR7F5IUkGPDkeL0eXy0DJFtU+JkPrA5ma/EFXSwhFpXT7wi/aNmIRuA2ql9x+GQ
96Dy+omwOt2YvP1Jxkw8QS7bfiosiwWF7gyHQUtsqD/yovbq0oG2E+REfzUJa/1CraPdaEWgfLRQ
RWsqWTyB2MnXaqef5y9uFuA0QuYZ6/CTx7wBWUI6NujHFcNLlL8Bx7ay/X9eg5cBZts/Gt3wtEsQ
wBl3UMYIIB6ntmtS5MtBcJABQ4jWj6VfTmAoNeXSgutMOJpFUMvWl8qDyVcOms9LEWklMCOT4Dm4
gvMsGoLNVqsroj7jq/iGdTsWz9x9jsxyZYl8/iS4ghACfSS0MAFYmgb7IatQ9TbuFEyCc+n4ueWP
awZAn1/W5fOncX54vqzsNh4KPH8qOjpbd9i4xZdvaghho7w8adWjzDH76ANhRaq4UXKOWzvg4K/E
5cq+uDQIVAOmEi/W9icYT25VamzWsKGunVPCdkURpPlKLX4txP8j7ct65MaVZn+RAO3Lq1Rbr6V2
u8dtvwheRe0LJVHUr79Bn3PPVLGEIqq/GcADzGCURTJJJjMjI6SjfUq1AjQ4kB+exshswLG2RUv1
9dNwbalPRyElZbhX64NFMAqX7oYK5EMKl1V835eqXw3UAqzGBUW/Xf5JKwhPpYoIWDFH8j0+e9zt
QaYJyd/si9v+mfoeHFSK/aCyIW1uv2sd0ythY+winYMf6t5WxZDGyt7G3Yot9x9iCHnPcdBWtloH
JV6vATO10UK89tC5T3mN2u5bZZnRYN2Ba3okv0f3lxb8rrMDGXdFT3fXHWJ9rP/+DmlvBtZEE7AL
kpfF3IzmDlJ07vQBE2i+wzsPvc6X8DQtmcDmPOQQcAeXtrufktde1TGwNopTE9L29/pp8oqCZHhX
RDqo04aDpkJJrC3YqQnxE04OsYTYtNdAKfeSee9GtdXqg9dFrrO/vhxr++fUirQcuA2MVKtSzFWC
ZtlDp1IJWp0oZP2QkYW20sXtmzkLz1MIvb40+h0YKVvwzxnbDwzhxIS0FlbuDxMtIanrDeCCi/z6
8IHve4hOETcC72hLb0iqGUU3ZC5BcifUdJD/Knb/6kKffF/6/YHVjs1E8P0xeEYhL6+ffVDpZB/Z
FCdWJHeCUoGT9YlDXpxyZ+YPBU58X1UxhEeeh6KIdk9MSL7EOAiB+srDQrz7TuT7EaB+NVMYERfG
NSNSvMv8ElDQGrPFSL3rBh0cOiCfdL6PUDPwXsC8VTaf/m/rL92SzkwMgto8lJP5DvTGuepoXt2C
J9MmXZGThSYqdxbftyKgE9xCccsrvi/X9rSsDvzMw/dB8Ud/lyp2EtXnpaeVNeRe3+dYkMUMu3f3
x/9p8h3pajSLwfJx1pKXYbh3up2SOmB184HfB+05QitSBksPjPoetzh5QY3I6cCj9ZyB9tX68oFR
nFiRXGhmxGNmj1Ow8COnAgnw5vr3V0/Zk+9LLkTBO9Wknk6Qq72b4ry6m5nikFXMkxxnjY2Z2JRh
BAwQGpS/IPrBfrfJ+83jAJUCUvjIOYrwWvKlbigAg53T9AUFgm6O2nY/D4re7xV3NVEfQD4QuQA8
C6WlAGwgs1syauj0TcLA+9Xps+KkXZkqiKwhy4XPA90ogzN0O9ELPB6QLmfWhhcPQf7qsUMFIs3r
kyV+qXQSntkRIz0JEAxL86e6spO41L6hkw4E/y9m0GxcaE3M3TezUUycOFivmZMuENNPZ7DKw5xu
vVd5nJA9r74W9mNuqXTALr1Z4M1M5OqR14B6puQFCQieFl4keuy4B/C9e/Uz+LWvz92lFwgTSJsh
J7CSdHJTvBpAJmPEtRl5qb0diCpCVFiQKxuLX+a0+msh+yrUAVRpubVJQlUdBXao8CDDKC2HMUCZ
oq5nI+apC8yG86mt+EFrJkV8eLnqaIq1Bb4QGUZgJ6W1aHOgwIE0MuIGLCMQktlrffvLSLotA4Sr
o6Ni76yOCs3wATpLQDQll2mWduYVpxhVpU33TpaEfq2Duv/n9dW/3DnI2Oio4AEIDmlR+S0E7m+A
HQlihZ7MD3nHPlGvL5EhW36yxHmol+XVJ7enOWETLTNirfAwkTsGCJmCPmclQM8VqJ6XovrOcfpA
C+fQW4Wq3LXmfMBt/S9bJIWshWX1Tg6F5Tigd8NyRIR0fQIV3/ckr8hrVxuXBDuUumh6gijGjSAe
HJ2YLcCPgdUF1+QFUN9xJ2AQkVmLC/s1y36WqHxcH8GaowH9YGLzoyXmgncBPBMdYCkO2pghOY/W
T+LuTccH79dkuQqfXp0skXwGMYJQIhNb7OSc7hhrjUnDYtgu3QwJKOutjyzHiQXpToPst5kunQ9/
1ttXkjevjqGEoMrtbv9ZEujrAFvhoidLLqVZOmOFNniYMTdPQzvHFUP0R5BOv2nECj1jsaO0p7+b
Bf0ChGQQQ2sOCVQMaa6Fbtdur6/f5SWLBhSBlzHRGYO2JskDzWyc9HEGAt+xou4fDd0QRtwtH1g5
R1AZCrlEcPlI20jn3JtGaHjGuUWqgz9DG6xrPRVOfM0/HOCTReM2UjQygLsIWDrpaBuJM4gspZ9x
p3/APU4NSHPlt8k04Tw0Yi9/zOaHj+zV08+b5/7d205a9Hwx4iUJoWnQfLm+0qrpkRYBaB5nAkmQ
EWveYWrvGl3x/VVPAvELRN7AeGzJ0cbYznVRjbYBXbFo6PY0OAbGI0RBPjCKEyvSJCVdhX7A2sKJ
3OUbY8w2f65/fwUsgH55dGwhsgRa47KMpjk5gppMj7Pqi2O81m4B3YeYmM9m1jz2kPl0hmQDZU5I
tRwndvMTE8bRVgFsJyA/F+QAzbC0PUHDZuz7oIdM683h+ujEEXkee+L7OHTQc+YB8SwnYSES2LSl
gU64Ym6SLHR0v48crRj/mREB7SZTr+8caOsoIt41z8BxjebTwETLjQworHNjpCMUvmJWo0VpbMrl
yaEorzWDM96jmjgqipRr9lApRlcPmEjQECft04wXxOpTilvVcPfV4B8olJvcXZ4oZnNtR53akXyR
c4CJG96JcSXvS9EfIH/xz+0LBrJSXKNYNyieS9FpB1G9JTBAeZHwZu+Q/AnkEVCCnOan0oTKs17e
nkTDlJ0YFHN7csmWxMiJr8NgTd+d6b5xu03LP082+8BZit5dAD1BHIIeM/k0MrWkY56ug02rjcYg
0heVQPXa6qDZBuEboAMg0xT//WQk1sJbVBQ5ElkZNDhaiKvcXh5DYAMEGR6/0FYCe/K5BQg1Zqmz
CL9mLZpJ49Y1oHj347oHrARYp0bkW42XQ+/lBEYahh5CBOHQ9vSAgDDN3UcMifYn9I/hySi5Wg75
zaIS9d1gOFDtVzI89OzzdRMrS4KbGcUEwOHA3aNL8VVRVFnmQYo3ruz3NPgNVezr31/Z+HjFgTEQ
rzn0W8gbvzGGpdc0dBPnUESn71O3L4gTVarut5UlQbgEZLGgnsV1J/nu1HVGw9FFHGcQCoFWzjtE
BK4PZNUC2iLBp+ublxzQkF9xOJJRaIue221WsadhTrZdr2qCXDMjdORB6ogmH1wK5w7cGr3tcx93
3aI96QvEC5c86ltF/XVl0dFlCeQYaiDALssP7GauF2tYcKclzbPOn8vft0+VBT4gFEUgAnShuOxq
AcQ4fbQil9AHg2ZEXLXB25LoirN+dapwfaGJG0wVMHY+VRwCrP48MrjWZO65Nu2KdnjPSKEoh6+F
H+hCBzDaBJ4c+h3S3QVmo6J36xTnbxAkQj2QR1aZ3QEWsiug0BgOOTnUKVRb2uWx7pufaJun4Qj6
xeuzuhIo4GfAAzGjeDnKV/bsEkg9BzmoDqZ5x0rovTrVP2PufrESgvqASp9bprAUjyKAibB38VoF
LFzuNptmW0/KaUDnOlqcdktr5L/GPpig+hzoG9LN05YHAIDNrla+96PnbprEZkBcQ/b1A2cI0jSC
X8oHzEVOnaa93+sQhlzilMwhepRCngRRWqHZSdUguAJ/xqAhvg7iGhi6YOrmTkU6ClHa2HSb8Ymk
xZdCm1NIyxUj2Zdu0zyXmuXe671NoyFx/c2oeR948mLj40kN3BjaouSzzE1KaI6OaOqcKdlafvsy
WN7NCD4M88SEdBHXDL0h1EJbKlICoTs/2YG26VMorqUqROTaUSOeHyA8QgspGhjONylZAujKGuUS
QxMxncPyRgrQv16K4AirhY0BMLe0OQu2IBO2gAyQRVP67OmKOFlcf1J0jg2AqB8dHui7kp/JQY43
8mSCcMYoW8DOvmWlvu2M1ypN0S/4yVCJyK/dljjNxDyhSQqwvfPZgs4WCeqk5/GD6X3Zgcfky/Uz
ZO37aG10cICg6HvRhzN2NgqMxcBjtB8OG5c8L+ZzpuqIW1lyeJfo48cJIrKC54PAI272OkiQxWAP
ST7n/dv1Max/XnTw46pHHCbPEaTFXQ0NopB7+FY7dxlqAtcNrKw5fv+/BqSQCO0WWl/WMICjYN+b
PUYxbQL/s+lM2xnscJOZbq5bXB0SWnshhOCLep30aiGFz7ielQ6Sttss3VeK637lokQGzYGSjtj1
eGeeL8jApr6m/eBBsAdiytH0UucfGMCpBWnKhDC8Sx3qxfXyq0A1KLNUQHTVGKTLfsxSsOfR3ovH
ZGsYW73fUMXeWLcAeCv4rfG3Jxbp9HGSWE6DtL0XE3qP1GxTPJoq1ryV7YeF+NeE+AknJrS60zlF
5g14zSCsNHEa2sW3+u12bzq1In7FiRWn9M2lXzCQTD945d5UwS2Eu0hnIlTkQJduoOMN8Bfp+4Hb
1IC1ll7skO9ucw/e4Db7bn/tl9sBcCiXoFyBRIWoZ8hpWaMG+4hfN168lF+p9jtob09KnH1fWvG2
Gw0X560XJ/4UMX1LgdZM7F8tV9y26xP27zikZR8o9FqmCeNgxn6yDwmBbuwu+RGM2+sLv+peuDsM
C+RG9gUuH8IPGkfCx40150epRdQ/FnaUf8S7ToxIZ1WXjGZt+4kb64P/hVTmAfyJ36+PQ8zHpYP9
Ow7pMZdzU88sprmg6fG+dlOxS+uJo5FpPly3s3bs4jYEMa6QH4DS0vlGmZsUUjNopY61JuTdJlXx
L66MA+SHyHmhwwwRpfxA6RZIgs58AqtUsHequ/GXp+qnXhkB6m2ClxqVN+ui7dG06TQwcKPFI8SU
f2aZwqHWBgACWTQ5AjsNyIJ0cbidHkAu08FN2AJ5n3cR6UHj/vnWVQhgATcfzhLB6yeFCy5IcnRI
oZoxnSNuhcF0d/37l4MQdHRCp04Q4V0ALxaoYUMrCelp6uURsAvbxiz2KXFv3uQwA20EwSWKSFcu
gvpoBGh6QzNjPgPgoe1c76UyHodib+pv1wd0uc3PLUnHFhlcvWh6WNLm16C7r4AEN4DWhOjpdTuX
cdC5HTGxJ/dI6+Za1ZQBpCXAjmFbx7Erw3aIZ6ve9P3jcDsMBw0sKMgjzLbgzfJu8YPeTkE5Zcae
l8ILoBmcPkGPLzSXT9fHdblpzgzJKZaGt6WvC0MJJGPn8VsPpN11C5cHPvA3oJhB05KA/MguzYhb
gzG0c0Cf2W0WG9LjZs5+tEOxy6bih7mw9+v2VkYkeoMh7INXyqWylQbmvGk05jn2mPerdHHUePnN
ZRBxxoDGHyVSJPDlVKRhNTYYpuw5zp1PZGcTxZqsbFIDgZErHj4IUi3J1waofpokxee9L8X42JOn
slCsyeocnViQohbHG6u5SkAmnBRFOA6vXBXcrRmAMK045/EPnGfn20UnvpdZZg1uUkh8twPUxNMb
RXnw2EVS4MSEFARXqe/O6PaEIAUix2HZMOQHS6bItqwkfmAFKsEu8oMglZKXOm24ZU4jvGmid1DI
rq2w7vZuuk+1CNvR4VswyLuqIsfK7KG+Bt1F4MrwaDSlqyad+qrohwGpbpNFPh3Rm3z7PQALf9WM
QIYMjbvz9UlsTo3RArt7nf7wSQ0g2WYq9tc34kr+CCpGSN5CZUvkP33z3EhZWkk5TqjVtO0Td/iu
QA+YXruhXt6l41Pa3JdTddc2NweysIp6B9L3aKq5AEwh0esTyKEvMS2girlMP1lnb/Xa/gaepZvT
4DCFpjNE5KgQIRt+PkAzcypDHxskXYNDPf1mxrN2I8uk8PIzE9JOzYsWzTtjh3zroG0Kxp8oLRS+
sOZtoK3G78eNjQe35AudVhldoWXIbeZTCo6k4dnUVWSWK9cnAkvQpqFug/hGLkWRmlmLEOeNNRbs
qqA8Vp0fuRXY+bpkkxiQBM5opzhGV8eF4gHSIuiHudi6hZbjmV9jdawBIurIUP667t8rxzScCYkj
UJCJ2rF0xjWuP2Vum/C4yZ70roAmbx5O2e1XjYXEDqjg0OQCQKtkBPz4fkFTpPTKRdvk/RJVqofS
yjSdWZDOUU4XLZ8MWMCK+F9HVZus+N/P3y+CCCpAYwhSOtCAkhy4Rf+O2TvaEBOnu2+qzA5zowGL
Nn/ucvPZTzs3LAwbggyqRM/auNDeiFwoWqHAyigdot1M+oaM9YgQikWUJBG7HZuEoeFBAXQu4gAc
Aufb30pcbo+cjLE2sNChj1zbzyy0gu11P1u7g2AHuiVQZUYqXs6BN7oGUIQGOxY4gsZmp1P3SdcO
/XDv+svBGMimqOt96i/ogFS0Ha+E15ZIOeCixTxeZJRRr1q01CpGiDS8aUsRleM9H4FsK28HR2Eu
TwxJdwW3BpEwL8d4cS3Q0TZhXoJN8/pErnkE+HDwFyLSS+gMykOZl7cli6vyi1YAyqbYq2uThZDT
AsEamtyRdjj3h9Ic57QtUOLrKn834Cw1RvfOSn1IASiONuFZ8qaCECFkaUG1hj5uac+COdUB8209
QXHi05KybdF+TzUUL5J0l7Vfr8/a2jGHRwgAtHj9ChzB+ahsu3LteoD3mcQ7uDMEP6u8+aXpuiJc
WLkiULr4147kAQudDAaS/DHO/rgpfep/Wt8G1jx1Pz/gBUjUebi2DeAuXOlEHZq8Kq12HuJi2oCa
TsVPtTZd6BcGAw1uO8uSGyhYkVVTTekYj7yMZzTcJV3/yfNV2Pk1XwaqA26m4+xB3uZ8VVwAFUxW
udgvBdn8Tg1VH/rasY2kJiTY4cwosMqr3mSlwbJkjPU6bvI/9vQFAbwxPrZo+Mq/efXuupOtbR24
8l/ZdLDly9lNX7P6uixxziQU6mvka9/+rBYUjlXpghVOkr/0hP8zJOb15B0fMNS2TSoMVc8WzTd2
PT8uS3Kw3Pats8ZQT4ejXTS7CmQ4kV3+ylN3g0VW+OBKGR0/w0VeHQ9V0YcvXR1Ub/1l0HE51Wb3
5AzDE8tqVHH1qHdcsAoMm6GqoBBQPNKpDkLARg+Zb33+wJzjrEIxBCHMxcO8ZUbQNyM2nDnaYVUe
/OnF896bRMWl9veEkE8rPxC4BEC3kI+VfGlyS2fWEpwgDoOcb1o/NHz+3LIJLZbQkte5u6lye5PV
X/wh/TGP0MtyKshCL3XU6/5PaLZvzGZ+Hn2UNA1BHVoevcrYUl1FV7C2dYH7QT+CDa1mvCDOfWOs
U5TcM0xI6R6a7rFAm7lf3A4sEzyMInHgiMBBRokjixs4AG3y2NafamNvfL++qCvnAtJGKNsAVAYe
YTlebCAxPdqtOUMhl4btF4ffDjLGgxHHGy5RQDRdT0ziyQZaGDETp8bvb4os6pAPU7K6rxw9NkRV
EfD8TbHImMJKL9JW79gca6UVeWB1493LwH9azmei/0j4g9+9fmDOTgyKw+lkSGnbBIWf4I3faY8a
NUO/ev+IASR1ccJh3eXTDTVOKDql+gwd8G0fbOYPOC5eoUA1I9IFgsmTBtDZvcPnwJ3i1AvCZ998
I4aiaroScMACPBeESnhX69LWSM3Bb7xOn6CDkb9rS7AbliELAwAji4aScHJUWsErF8KpQVl0x7az
Ysh6Y4o9qJiU8w4MwFGbverD7U/4MzvS2TQ3hUd7EEnHhR886dy/78n4mQT97roHqIYjBTe9wcy6
ZgtWiCHhZj67/ed6+jqraKLWdr8DZQ3cK0J7UM4cmi4YlkaKCBRC2IvzmFDFlbFyQqKHBrylqLOg
lhNI11azsLztyAg9cz6F1ASEBdAP+vX6XK0NQmiRgFsJcZQu8+K6Nv/vdqxBD0iLT02jqE6sGUBK
D/loxDdoDpJGEZC210vWs3gkCC8p2d/++08/LwWYvW+NebNQFnfzZvGiQhVhru3F0+9Le1HPgLNb
GL7v2xBHDZN6bxj3bbtlqpKzwlAgwZVY37hGjm7g2KKbvoSg2EvAo9JBBlTxylw3hN6bAI/byxJB
7Q+O5pOGxa4zgegwi1JImhXeJx2U3vOocK81H4YABV5OYNIKLt5OrNHw77MZq798bYtXX39sbcWh
IlZACnjwvvifCXni0LVA58CfWLzQbA8utXlA52HUNw9l++i6WchULrF2vJwalE6xvrYNWiww6E7f
q/KBZY9N97VUXQLrMyeEQlBDRDeWWMaTe1Ljng2srM5iDZSrHO1LNtFCipaTD+wfXDb/34y0f1Dj
TkpggeF2zWah9j6A3P11C6vrgz4P5KPQfH7BIgv6emPuUxwAXa+zh2KauqdgYGWUmH394M2egSyb
Ph08yoMDKbhzuG5+bR4R/CM1CXT2JUepwwvk92d0VTbJq6HfW/NmUjVuqkwIhzlZKtqgxRcAXT02
mq+8SDdG8BqgVeL6ONbO0b9oRgAazUucuTt3tVtRE0UE7yvdjLoilF2rHwDZi15aMUuX1Ip+wnjS
LiOat4HQc7oQ+gP1+MjLn9zJw8b9bvt16GUqcJVwL3nzotYbeMis4DSS8eCdDc0C35qNeDS+Tn6/
bQ22a82HoN4kvREJCrvrs7i2VEi/C352/HmRp2wsAiULc9HjAZR5EW6/8nl27em4tJpKYECmThfV
BHTZwo4DXgRw3IjfcuoWGiDO+oyyjz/xHaVghH9BeWGHVHbk9JvBWCKQK4cWo2GPZLYGfQX93gWN
P9vWVRLaxo+WPQ71T31Et1Jx13UqeQJjbWei6UaUIxD9X6Q6/TbgdW+hNWqx98ngRU1iHK3RjfBM
Bwvuo53t0VuLSBiUht8d+67oXnBYRPaMMMR6maY7BECbtlSlyE2RTbnwCRdHHpKU4PmUH23Uq5MC
cnq6yBrY1WOQ+eGgH3SNvVTND63OX9xx2zlNWHmPc/eUNT8WUgFKPIXt0u8TK7gfxzbU+hSaw0c2
5i8+NaKUMkWQvr68mD4Bu0CrrJyqo0UNdVADy9vl/wQ+CfnyrA+flq7bQYolaqHDUiXbYP5TOTu7
fqys+7aOyUzw+K83ptFv+9KNHA8iG00Soirw4uYvN/u6aLEQdQBB4P239/jE/5LeZ3NSoddiopR/
4o2ZPgqNha1bcxWCYmUbI7+CNiMRCgO7L11WeTppTk+xZK1G28eCQmxuzid+7/CJRv7S0s9+Mbaf
ei3QFLfLquW/nKBIliKaET5+MkjHLBwjR00nZj6oz1x9Y/Bnyp/rPt0xsHcs/a3HMPLyyDYCXIW+
AJxa0qaujSIHCXs1xJn/YPKHP9eX7CK0wNeF2iL8HhUobK3z0fBFs5leGKjfNE4Q1WNBQuCBxwjy
o9kBBKiposPk4jiU7Mk3F+s0ygI2xAz8mjPo6sNaBwIC2UDFtF0EncKQqEwh+wWUgkyCKYChxcDm
MTa6yY2om/oP6LawQl/L3syJ8D3mW4WLWp1MQcyHFhpUjOSaVBOUY2W59hAb8yO1oX6WPyzNG735
gSOGdmJGeOiJByKCGSZzhhmrdja6XYRk/nrdK1ZWCUVD7C6RBoJzSD5OXatsDWPpY28h/4xLV36q
28WIrCAx3q9bWpkytIBBQhWdmAJrI+1jv3KBrcxqWErc7yDQOmpVcJewcjuVo4rEcmVUNhoNgO5D
eATQuzSqOlsML+2cDv1/L834UpZ3uvf5+nAUJuS8BvpXvbxqYMLQ7in0qjrjman6i1dtQH4emiwo
5+O2P1/+CvVUknVJG9PMY8jNVBOCmLJ8rpLFU2yildXBkQB1EdQm0cgs+wH04XkwNG2P4vF28e+c
5UCnw1z+uD5pK1sV4AR0SwsoOgJnyQeqpEVC0M37OJgqpwqbwZgPo9aZoYHUzUMzkPLgjkumAJJc
Jun/3lGCIxeVa+RlpRpLwqsxs1IMrpzu0SbSJg+td/QM7NejjfrO8F5kx6S7q3zF5rKxPmfRhrAL
NnGUX4AuuciyLGPJuGY2fewORXEHCdMl8j3/xicC4ishLIY9jIVD/fqihlgawwRZg+qIiFbHu9uj
VtgrMi2SJ/61gZMIDgJgCcoM0sIRSD7axGD50dO7aEnwWnTnMHcUTijN13+twNdRcUMf18UF2JPG
zIHyO2rTgxGQiAEqcd0BV8eBZm3RjIqbVvYEkqYcHYB1cbQqPXS8Kmz1MWTzn+tW1sYB3DKabQzk
viFrer5v54Y7dmE15ZFnUQMeWsUgxOl14lZ/p+n088L8ya2QGwMjzMHnE+frkm214XHLkpdu2OfD
3lDhZdfGgpQ6WhUQ8AFTJK18PnOP6zO8y6zLJ88Py4YptuelBSRw0AmB4iRqBRfVdlThPTCCNvTY
mhuq7ZvmcH01pDBO+BGeS5AYRKlmJU+U2TrJAiunR8Ok+dOk++QzGi/JfeG4eIiAe/bO0nQvnAkr
FS/C1ZHBA/DyXcuzENRvaDl09Dj8msrwxp6F/47r369LwYHOC1roeU+PXZ5F7nA3KQs4a7/fQSeB
i/cS8ItyyBgUZdflUN46zqHGeJhbKsWUdQPopoOWO7DR8na0UsOuDRtLz/tnLXnULeUKiNTm+V7B
PkQLJaBjqNUh1DnfK8ZokiL1U/M4wBbYspkT4fU/6pFeVl5wSJcx+8w8YCHcoLajVoPYZRQME64k
ED9lJs4GR/veJEEfDXrSR9jZb/AYIyyndNJR4HbHnZYH/ksxmf6GNMTfdUGphbXJyw2E73M8Z83X
lA3Os5842iEnNUnDmTXLG+o83A0NPJ0OFEpi7WZkHt3pTb48MLNjbxUQ8SFzM0bCmmoeOl96nW/q
vvUUaJfLRRBNPMjQ/wcAJz82TewFt66IeYSiVGeFo0q6TPV983wJsr5lFFE5loC/VvYX21Gkl6Sg
Avvg/PdLp+0wGTlYFTXjyEowDLB+oE8G2ttrgA4mqwPDkZk914be3XxswaEQNeMWQdepLwMr9I6Y
Ix94h/TznZd/9jvFlXs5beffl6at8/sxaUd8f6qOoAcLc1WjkJyWw8TBArY1CA0QFl1ct9Aum9k8
tQhh80+lNYXO3ED74llHLajUnjoCKaXuK9LDm+vnsRRqinMLsB3UzlEZQneMXEStc96l0xDYR8ea
+GawOuvZtDO+x8FcP5J5hA9eN3g5kzCIRm0oCmOcF0x+aFjSlg7JliPUsFzdRJ+atr3dggjCRBu/
bSC9dO7iBZROUxC62ceWWC8GR6pGq6PrJmTw4N9pE83gsAAhcaACzm1MUJNIusGxjqR1FjRZ2vPP
pqqdPbrex8iAgO6DUzBwwJPOBMsnwEROwpJN6jud4pfISbS/foNSNyQO/qYq5IATGTRulUFP4wzp
7saskSCrwy7Jt2T+0icPS7o3kvfJ/Za0OWA4B+ajQyl/9ae3ZSCh4VVRiSIKs//M5XxXgVyh7Z7s
SVG5uTwUkMkWqCdQBAvNXekFSArbK9vUMY68wdFNwj4YN026pcHG1m9ffJgSNU78KZbpfGFob1t0
sWzkN12wP70YKqCJsRLAAFyEBiJwzgUoc0oGkBFqSFv3xrHXi+pez6G67YzT9JK4g7EFKMfi4Uir
rBcbWMe7jbn3OfeNHW1SE7LJ3Hl0lmDY9blhPc8V77eNQ9LPqetlu7YbuIpfWvyc8yvXR6D4P/eQ
i2bUb6bBHQcat3TbapvGOwyFYspVJqSHMSmtqkVWlqJD8EuTxVaXh1SFMFPZkPabByVR0lsYBsSa
zOZbZQ3hpELLXa6smCowmiK0xsPYkUI4jfN8GrucgmOUsGde6doRIoy4gwMUsfKlsTbzpL3xquwP
10+Ty8Eh3hYNTwDx/23uOffZhHJq9YllHW1nt7T3fNkp+evXTl2BXgKJptBAlh8OS4YtUyK/dIRK
c0M2XBVWyK96sdOAuxNAFpGjvZCPhVgX71vDm44ghqaQ10u6N2gHkTIMmrb4ZBXE/Ly07k/Ok2Y3
VbOxR7/n8Jy7FXrUmyBRdWSuHdCAI2M58ZbBoOVQUx88jdFOY8fcLsZNO+rltvZReEIJZvahQo3o
DSpqZOOTYHwFQFcL2UCdME2ga6u48VaW9+yniCv45IXoQDzR7PRiPi79nRbsUuvR8rfXPWhleXG2
Io+DLlogVWQVsBzSp5z1MMHrZ4tnoTb9uG5gJUw4NSBzrBTQGDfwUp+PzisIigb7gOxJwBT7QDEK
mRfXdEaNzQWMaEGY9yBV+8BCnMySJx0iLscSm0U9H339W5XFLtnXKrWDy2wAMrdYBxPku9gJ8huK
JAOI+5g+HPuSMxvqClXFQpS961+dG6Q/XZqlYd8GSzR7jbmEiLRUr7hLb0NXgQD6QK4GZQs522oB
SkiywRqPMzPHKEjTo9F7z8mS3FhhxY4/MyTnXPmyLE6RmONRMzZGu+HlbnYVwc1l3IAIEGhspO0w
IFQIpZ1jV7PNfJCt4b07FVFdodtkN9gvALNed++V4+LcknT2t2wZmsXKhmNg/mMsW4c80PnNrHcO
2aNTaNO5+2y4LwFdvW730uPPzUqBEbgURqiUwmxuOctdRVznHunR8e5mK5DTQwIMCDMTwHbhMicH
kG6QzJ6MbjxCiyxc8i+Vilzm8nRAz+6JAemEq9J+XvqSjkdeaF0ESZEpykDE+6ZVBUN/oqWSKLrc
ZQjvDR1PZAgaoJdXijh8H6IyRTFgQG/Jm1FFkI4rUMyOrHrf30jOKtxcyPcik4teHXQOS5OXzWCK
X7zCPDbDY97tiUp8YmXu8OAH6yweE7hC5ab+lhVV49mteWT0Mc93gRcZdMd/XPeAlUMBSUMASoTC
N6CGsp81RrrUuCePXD90+UNlbpS8ZgoT8g1BU72hjgtgQQHh9TRCtsawFbtFZUJadk6roQ4qgV2Y
H4pvU37Xq/ozViwA5W0ig2DjD+TYz3cK1HG0xurq5Vjo1N7UZXFXm4BuuI6KYWrVEJjFQRkhWEFk
6ENhllqQF3w5+n17t5gmVJCrLMy5qwo+Vo5QQZFogbkSKVfsmPMRjQ7SWUlPMaJs3vrLG9WTyMzq
J5u04azqqROn5PljA48uod0BKmUEtBfvvIRQ1lhBE7t5HqbWHyd5mYd3d7zLmiTyOv9mfzgzJ7Ms
TGO2NFUHc+PyzS3vGkizgSz11p1zbkPyuYXXc+mYWhPX2lNZH2z2Sm6Ut8EJc27CPF+iGeJFNSFJ
A06dO+bzkM4/ro/h8pY5NyD5QO4a3WAapI35lO9BKZmA8Pm6hctDDCcYkkhAMoDH7sKdF3Nyc7vC
48+bmR5y4NbT1GJh2nq7xC5vvzXPrUmXtT0kM536Loszl209P38mjjLbvuLKwMwiSSVeZCIdfr4o
0ziB5jfzSMyrTeMDWfPi5NGohx194enb9dm7PAwAKxDlHJAqoe9Gxi+MorGtI14W654eeu5936ah
pzraVpwAgAJUXXBTo4ogs+TaExmp3U9ZDKXCV0dFir06hJOvSz6sAyhLcwNfR8Xyhfv82Wi050RP
VAWwtWVB+RYcC7jLUM+VwNN1xmkzMyOLDbKf84e0vMvrPCy0h55vek8BmlEZk/Y+6SZr9KiOl4L9
lTlHfdFCs8yiIgWnmvM7oUQR7q5P4r+DkyYRDTOAUbsYXDG5myRJwxzpuUwFBVp3BETVou8UVR4p
qK7AUZQi5MnQj9UXb23e9feeNhoKn16zAkIqACMBYMCzVIz1JObMWtR6bCfJYmd+Heco8N6v7xnV
96WQc7GSoaqzLI8rU38xq69Daf5z3cLaapyOQJonvbFmyzMwgrS60/NDq++zRlHsubyc0csqZLQQ
dOCskcMNb8q6uZqw4P3weagfBG1MZZuhC+pym97YCy6umTNjYkZPVsR3NLzgM3iz7rINh3Yw/3l9
wta2y+lopCUHXY3H0szM4kR7nZ1Nms9hENRh1f4/0r5rR3Id2faLCMibVyldWWVV+34Rqp1EyntK
X38W696Zk8kUksg62NMbA/SGIumCwYgVa0GyIaUBJQpg5toWQLsf8DgIpECEINkz4lkv8f5Mj/H9
/ENJTaX6urTBDK2vaJaP6dEkVvBcN6pgdm3tT3+9tL36pZgn3cevpwNipWGLrGamvY1JdHvWAwWe
k2kSy3ay7otVFgAAw1A0kd/ejuRv15ddNVHSTclI6VJm4ftg8WnG0Nle//zaMUQKD2Vv8O1fBrBu
Vdqz6eUpuj7cDVDdm7Jzg8VUCY6tLQcescgzAEGIUEbaTNOcoDA9pumReXvfv9e1V1Of9sQwQ87+
XB/RyjlB3QBVPuxcUCDJoUXFIGgYm3NyLGs7SONpN/fGvca7L3oNlVpTuwNNEQuu21yZRciLgE4H
CVFRsZKGp8fQi298PzmSZEN+ed3evpEnULgXgGQxINANiCBDuiyzwuvBdtPmR91OoIh8p2uLooq0
stGAFhMgdsBSACKQTqRpkolQq0qOMb1P7n2ucMaXU4S46L1ZHnsN0BrpQBqcesSxyHCsdSjVJrwJ
PW/8nBgqBhXxM88fSbDjCPyOaMXx5ReZVRTOZEACGa2+nvlc8HLcII/dBDGv3H1rjCr8+lplGQZF
V7xAWeEheO4A7EUbtZYn45ECMRSbVZDqW6//Td3Hvo7ahAOztIS9vru+4y5XCw9ADVsN1TJU/OT2
9HzABWrZ04g2lgUSKWWUpsX2uomVrJ2wAdEHvDwANZZxkp4xu3SmfDzm5RgkBGxHVajXh6qqBJo6
HMoqoIkXcHSzWAVRRGvv2Ud5IfHYFdwaLuRPZcwBkIB9A0hof/R654lT8MW03kZ3SjDwsXsnHaoA
TABBY5rbudR4kLRIWzoF2VoQrHPr+m9NLfzn2gYNHwoPs7aVgYRGKlqUKi9byrq5qBa76Y+JZpKw
sJn9kKaeF3Rx6ytmYW03i9IzMmR491+Ahphn5h1a2juIfG2qFF24yy7XN6NKKmBtN8FzgVZBVNwv
yA5Sb8gpYUZ3LBx+V+X6q05yRbS/NmkOZM9RBESzhyFnE1J3bDUnBeCf2FvAiYOxy4CvU2zZtXGc
GpG8JIQRW+Sw8v7o54+j8TQoVkPctfKWBJAD4SQylVBnlHwY0XodxWkDPBy2B+zQXyD9g4W+VZa7
b7QXPT+2XqK4WVZHdGJSCi+KxfXnWtMFjZIObg39c2GqZC1VJqQIo8+KGMQpGJW2POn2fXmjgACu
LlF8/e+sOdKjso4HK3YYvp+Ufwvzd63S2Fn9/ci64jSiHw2Y53MH3OOQdpaWjcfRm0KWZ5tS1eG1
agHrjfQu4mG0u51byHPNbpzZHY6sffHDWCVeexmxeEhL+IDv44K0QXR7/nm9a10rbcwBeT16KCwt
6Fs0eKTjY5HHX1KTvWW6uVH4djHp8lZGqAK8IBy7Cdrec5s0sZy0K3zYzPY+/w4xEvTrBFliBRNN
trT/kTXtwWr3182uTaTgywKFEfrkLjrlJsdNdY1pIFXJo/SNzy//t88L8yexeDqjh2nwF5xPABL7
t6xTwODWfBhiIwtsWcj3XrSq9YLaylxwGI32K0Ujx2DzQMk1vhpQnFqRAgr0Ewz6rGOSYm/O33Ji
WXdFnNifm6Ylz9Wil6EDWamALukP6ndpZJhzcTseD9S3gukeD+dLpRqrhBJOv4CoKbPGIN/ZRIXz
WZ/J/xqQcTPe6FZukqMhoXI2zNgY3v5De+1kDLKIBXETqnGOU2X1dGt0ZFP/vX23nRqQ1gnJPkgV
NRhD7/6yf8XmRz5vQDQHUT/4nWQOwpbRniw2Wr2Sg27g5vdUed612EJEL6bughESXXjnp8W1M6oT
f8ZhTH8kc7ItvGzvGHdmqyBKWDv0Hqi7gXd/70WV7hdngkpOM8B7avEzvdfq2wRe3q+Xk8/LWm4m
JFf+n/fUvOJ+mPJ9Z/iRkxlbrZ6fExtQXxC+fGDlTcDTAIkVAqzSjebnJRBqJZynf6BdgaBMdeuL
qZe8MwDc0KpCD6OFBg5xfE4cGXT7YrS1+vUxc7VwGl9Yezc0zZ02oMW1/AiGTXsvleG9hOFI+6Cr
l4mMcdcc/coCH8e41wz+WNaqjMyaXzsDgEn7wKh9Yjs97Y5uwcLGOlj1s1/22zQ3AmYdXWhx1ccl
/X7zUukC3QDIFKLOiyxWmjdtqdswapUARj7o9Z/r3185ROgkdIXeiIcXgS1dOdOIK8cYjPrI8i6k
zc/OdAJOdiP9P9qRdgQQ/d6U6GZ9tKyd5gSF80j9vU4VOT/xFXnfIY3hQU1QPNVleHxt2nHRNFN9
bIewr+/yZQsx9esTthLsIMMA0AmIvhzoiEpekxiW2XYxtnYOuhRbf/WqCJyGvP2aVndUhTlccT1n
xqQoJ2Zari0ejFlzUOthZigcwdo5PR2MtPrWTLOEDvi+Xr/4xY+5OSTdn85IUcBQPJ/W9hnQC6B9
wkNQhInnHgHU+rUR+1p3NNM3l3ZhiXoZetLM9vf15VmbMdz5ImQHuvtiPxs152h377pj3JMgGLIb
6UyFt0ZhBBsMhIko/snN9FmhWUvls/k4fjf0B1rd3fzzkYUDIle8BS7ZuzNsvKl0KjAPP6bOT9f6
9oHPv6fEAbO+VK6iPeLamvn8mNBvDWXgKviIAVyT6G0ETuKie5MjE+PpC5jwRisPCdnyTumGhZuV
zjj4hUG+iVZKA0ULyQ17eu7wogPvWjX4+o5a7acm7r6ZafPMRzd0KTiyhvYxnkmAguODVnp/ZiS2
PI6XQbUcGPjJjdy5p0X7p7Yc0GyqFNRWduDp77OkyzVNNB1dOuZ4tJBL0+o6UEGC1gyg6iwuVvg4
5OzOj5LVuw7n9TweXeIGGTCrfaZYxRW3gOr2e/wMWNNFOoU1VTENLRmPzoL+8tluPnlDcWiaPnDT
DFi+jm+u78sV7yA4ggVnNTLQiBfPh9QZaFj0Rzod4xbU/t2w/Jq8xg1pm93xbvp33dja/L3nVtHc
DkLidzqUk+AkMeo0g4AbOKoh5fjoVwpPt3IHYRyC6Ri8L2AfFOZPPm/Gdg3+Lg8ksfW2ZLuJbCxV
xmNtugz0zCO5KBqz5WvONOveK8DffpxnPXLT4mVgU8hBeMwrVRJ11RSyw4CGaxC/lGuQrCNe5yzF
eGQW+94sdNOz/LPHvUM/mIcPrAvubWDQIFmCpOH5xCVIS8azBrq+rs6DbY1/Xf/+WgAnusqRDhag
b2QNzg34FhxAPEzTMatAA6EN0xPXmifdTA7oD1vu0JGxG/Xs2Wbmfs6L29/2EJbA3kYspyEbLeKK
k22RVfmEAqxg8TNeHPuVKW7ytV2HOgAqeYiATRCpnn8e3YtaW0zzdIR0YFClb5oVxTcqsLzffUKv
AH4H1yCgGuc2xrYrZ7zhwafYO5tfBOns6wu0ttdOvy+FVvWC3JWPdl+kJ9jd0hegoMrepmz87KNW
fN3Umg+API5o+UZPAhDE50Op6iFPloVNR3SMjtnBUNERri4HEtHv5KNwbNIlRWOda17n44QOj0b7
YNJo6D6woUSu+/+bkO8ZkratP2cwUfoMpHCgzVVsqbXlEFTX4LTECwR7SpqjmeiE9858tOOdVzzP
BkgzDjdKKL/vKRvctvAwIqK6OPSZA52XfpiPg/FiNC+g7mtV4KO1tYaX19HgIk7/u1s4OXl6OzcV
tLHmIzhmSDjwT9e30lqZCc8n+GNRGxCssufzxMGcNS55A/ostym+T4CgbnLLhVoNbcxA65dyi7z3
fN8vmbOZxrLeFGXbvLTc1xXnZ2WgYBgDgMtHkzYgXJIPKGtzBtc7RFj0GTk2vw+Kdnt9rCux15kF
yYnxoZsgAAQLTbvr2jAhn2L9MUOIMwRF9jhpigGtdNMBaXsyImkLpgR4uJhBDHlMoHY8f9MKc+ei
PTuLAzvdxWmKJu/XpJ93oJEOG3NL0w40ljGoNfbJyPdlfqw0FeJg5VjgFYP4GXLcomVKmmUXepAW
1WrciEb1WLjVoXe+N3EJXGb+9fpsr60nonRBM6WhSCozsGBfaXZhgQ6+b8fQLrYWHRRucMVNvTPy
g7cWygYXCKPUB6NQ4iJWSYgXNsZTTp61tlKs4sowwK0iTgZeNFAIkyZsMjsESx3qG5y95UE1fr95
ls4+L+1JxkuXuTkdgStKwm5f5aqrde33I9gCKYEIuS+wHy0fuU0rvz92c8h2+o2iAsID2qefF/vt
xD25bDZpU+PzSToHWgSxQ8Uiq36/NP95DQWOOo9BVbZ4wfxjYaoC2couQqFbsPR5wAzq8gJrFlJU
Eyg50DIVci9g5UPPFQn9VRPg10I2H+wHeLmeT9LMzWqaMzz62pruS/hVsCNWH8hYo1qP+BDKeZCP
lpP6M+QdqE0TUJLbIYgcVF3ha+tw+nkpfEp6K58X8Koe9WRTleFHjhlqxwbIyFHUv6AWykd30CYj
Q4DZ1xsdfxTxxtoSINEOXVfQFwFUJy2Bm1YLgGI2P5ZjCG2nrgiX25v/UbFBVs010JAgiq7nqzym
PM7caUF6wtaDLdgcbj8JDh7OUCERrgg4G+n7XmINo9Pzo8HDgQQsVexS4Wqk1ASa3lBvAokpmAVk
AWc8CR3Gc6xwnDwtZh/UZhua9MmrHhiaqjKuKOet3ERn5qTpQr4Y8l5xPOFgh7+0tw7Ml85HZgw8
cLiEkWG/aKXKx3bUQDo4Hft8txT79Mt1370ST6DDDacNzVrg5JW7EfuxRONr2WDBuU4ekDh0D1nq
dX+NpbZCkDeQNCBzkTwkS+Vsl6xJFaCuyyOJNBveM7AOvqyLbGHmEzPmIlcz0b+aHnDw3V4foMqA
tETF0Pd2TAwkg15m4yHldx/4POQ9RPYel5NcIyx1HdFnhmeMO6GyYn0zbMWOFr/vfEdjgk4MGOcn
ZgD12xR7SMxY7Y6P25ZF3Nh/ZAwOInSBD9RkUMpE08brWw9iAM1zQiIVT9naCJCmxzsJvKTA1Ump
JWLZ/VSM1Qh6QfrIR7S2I1ynyJvxm/M+yCmIrQwdDUh3ya/jtgVA1W674Vho1dYt6F7DHz6rEjIr
Owr8+TZWHCQmQsrmfEX8uaMl6N36Yx856NAyNFVySWVAChd6ZkC3MTdhAMIxkxcHqanYVO+POmlX
IU5AghuBDyT25IBhTPq0HXyYYFW6ne2X2v6cd//s6XsxHzRrCJK+CeY+C+suD4a53cxxu81vh90g
YgFaRUe2VqAhpMsACaiSzF7tRaSZAs9rQsdWVHZXth5etDbQje/+TQ5aDHfo+DD0bmTUZmAO7bas
jFcbtL83HyCktYB9RtyCvkR5INo0+FadN25U2HaoF02Y8/52N4anM1jZgOvAJSCjNa3Yg5afz7yo
cOqgKsww1xSVu5Vdh9AaWSWYQW+gTJ9pUn/SiE590cst2kLG2z392fclR+aSKrb9kfmRNYd9vum+
3b4Gpz9f2kxUc8dp7vH5qQ55UYbUU1W5VycIrI6CpFtQpYq/P3kmNEk/1Tm4YaK2KMKiAH5P1Quq
siDdVW07V1NjwEJavixf8cy+PkWXwRHuWGgjgQ8J5TM8E6QBGHVXenGKz7fsabagBdhQfwwc4vym
3nBoQQkNhrkPbNxTo9KsAWOMvuM28yPeMBBlaWGp6gxYO+SnFqRZ6zOjnX0bFpZ8l7CQdnf09rAV
NRjRZmjgUXJJLctTlnUdSvjRbIIIUwNw+OZEA9YFzhi0pLqN+16+U8wK0dEQu9EUVvxzn3y6vvKX
cer556UbpbanxTZGfL4E9wio0VIbXEZ3marfd2X/ojkOLf+CXcNHXHm+wWhimvlkFXEEjTLQyNnl
2/VhqL4vbeBqKYFjRXYvWszQb3bm7e9DvGiAMEaqB4mdC3QeZD5wEy1tHLn8lQUFu/n9dv55aXpY
gixGOeLzYGgZhsBbNip967UJOh2ANEH5aOfWMsACeiOGbX57ywAGgLABuQZs1gt58xGZMla6fYx7
TgvurExT+IqVbYpyKqJE0XInWMrP949HiRaXvCXwf2UblIm9Kary2PVmgOqQIlhctQUMgbhNUYuU
adl0h+ZgIpsQ7vq/uuGHbX4ajR9EBYdZWxBc2v+xIic0DLAYT10BK4tXbJzRRzn69geIUHXEoYNv
x0NB/IKTW4mjb4KawxRHG6cYQq/vw9vP3On3Je8616kNWfsxBgNKGiQP5vKBC8IS6ghoTAIgDoiF
8wGgnYhkI7okopK8eekb3Vz//Su3w+nnZWFSq7O6eMrgunX+kNu/EvuXQRTR9NoiCxkiICEhQnhB
/ArS2rozxzqO8rSC5IQGjXf98/VRCActxeuC5Rk5H1zdwCpKq2zkbmOUqe9HTYauoMVNwsLRt3bl
710j2YFdUKVfvXY8cA0hp4g3P/5Iq8LtwU5GHWPSiRV2UG/zzAz0LccmVYSdqyP7X0NybWgpeD6M
HIYIfTWml7TqNmYP1ZDJj0iscvDro4Lop2D0QAeZNCrDIdVs6djMZr91tuMhXx5m98/1pVrbDYih
UWDWhFuRn7tNnAwgjEMQt+QMGRtooST76xZWpgyN9QhHRJr0sl1hiE2mkbxyItP7wppDA4a2NP3O
CA3sSmFqZTAwBaEIQUnnOjKEuBoyL2nL0YmGJ8/4ZKtEyVbWA9VTTBVgadDUlDOaXeORhLXMBbmp
vqHF76Ks7r0JfPe14mZ530bSAQKntbjddRAIwuK5lzHc3sy9enIiPlZzUC7sIUvL+8FxNmnGf/Fp
0u4wr18Me9pMTrm9vmBrw0RTJ3J4YBK5VMhOynw2aJ+60cjL+9Q6pM9+tUsK/3Y/BD0CpJ9F+HWZ
HwZG2mqHCmYGfZ9sh0GxF1bn8PT7YpgnV409cWRYYqxWa5TbjO/t7m7Sjtp8XzV1kBR1MA6HWMVc
suK/zwYlDsOJ0aVzKha3GBSJHP8rYGTT1+uLs3KazgxI1SvkwzgZTRjgUHjXMsBWkZxKaxoA3oj/
//m6tZUDBV51wOaEzgYacaUQhzltnOoODhShkUN+NlSV71wbDrgjLBQKwAWPfrzz+SpL7lXopyQg
SnOCOv5iJ1Ng23yn5+Uuy5rd9eGsrc6pNWlLZCz2ejwqSZQY+gBZTLSXJ9kD6GMV07ZmBxGh0CGA
17tI7RVlGms5KMGjul3uhrp7pGg0z3JVdX1t8oAuRXse7lj06EipysY3pyVpMRyD5kGMvtEIaRCI
TaIBROGQVvYB0N5IcSFgwHtc9kfEmbK8swjoa6wG2bYw83/cvDJgRANlDRqygZWW5YQHP3dpZRV+
lOQb2w/KeavP++sm1sZwakJafLdsDJvWJTI6L6kDZmXF3lr5PAhrRAc+6kSXPCja0hBrqDwvAvPf
XVvV26JIFflBcd9LtwLKdSh0IbQCWF1ehQWhJx9TPGh8i4S+9aV2XipnZ/po//oZd8+dsi1jbUyn
BsXfn3gzWi0cOtMw2H/vkhzS575iX60cFIgGwjWhpm2aF2XaBA/9WutL0CSAooQc/Cwg5qeblx3I
e3CWobzmAecmBVHjxKZyMk20+d8vLnAfh+ufXzmDYMBDnIuIA93pMt4Rr75iSXo9OfK2NMOh94Im
5Yd6/EPMWjTMLZ+v21tbEpHFF81F6MKXqwaNzjsOyFB6nLwHaMAZdx/4PMgQRKcPPKXMmYqiMOXW
0KZH1/3Lexb4ip+/tuD47n+/b5zvqDkuimSM6/SY1eMcOnO9ofG41XqrUzwEVYakCKqCXC1pCgwE
hcE+D4s87EaFiRWSYrQPCcFBwGqh4iS/OozF8ajbgeSj4smuc+vHImsOAzc3hWc85qWbByiHQdoL
VcISxYtU95GJndHEf33N3jOhsl84+R3yo4QlyWAuY5wcLZd0UWdmdrWtTeMF2qLgKs7tbIuiQ/1g
cQThUPH9nidO/7CAvTao29n4o0EW6vovWnNUpz9IChuaLFkyt8LE4PLaQUwh6PPP4E5OkqMhyK4A
9Z8WxcNMFqUELEb0cqFkrgvdtgvOuArRZOk6OBg+Vh7sFz8BLwpcvfnE0ewfWPXY7d2pqkPda5Ld
kPl1YFTUDZdhGIOmLfhG6+pmQ5OBbvCgtTaM0fwBhaV251uqJq3LFQODM0j0wKEi0CnoQjs/Bm3s
JyZp5ziK+7oFLkLXX+LU/WtVpNx3c+vvaJu3Qawn1UZz238jKX+gYS05LO5sRxAj5V+uL5i4+y52
EJ7rAmfsXZaEesbQdQ+m32PlTS92Pr3mC40SO9v4fq3IZK0ezBNT0p2ij4mTkZ6lx8Y1EX69pUDo
xZniaK55SVE0AEYA8ByAGM/n150XLZm6JY660gjt/FCVqptLZUGKJkjM7RhaDXE0Dsdx3jLv6/UV
UX1f3DsnV2/fZizNHXxf+1uwjT0qri3V56VnxKw5ID9t8fkyRv4+tGrF425tQ50ugLTBnY5pWuHp
cTQ5D10+73srDjP2klsqmo21+xct/cjuAsSKoocY6Mk8lTGrC8OL48iOn4h/N+ls4w160GRgJ1bR
Yazawo5CowvyvkCantuiJteQELcIBpU++Skah+qXup/BSa9vDZVyz+oMClJCgRsV0ornxuom13z4
bhKB4GkL5dBtbcXf0or8mZJmf32vrZrC8w7Ux6AnvsgI0rEZSihpIVHe0dBMHo1u3kL0NacqvJbK
kPj7k8WabJBgmgsMGfk9hbZI3t9Vdg/ycsVlsOZjoA5toKcTCMyLZ2tt9ZPlj8gyLyS9qwv2lEAe
vJsTRY14BckNIOyJHWlDTAPeTLE/iAqM/znN6NtE0V41GP7WLJYnQo2wguxT1Zm7XtP2vVl8v75w
axsS6+ZChw6rBxTZ+XwmNslLlD7wIMjGoKyngNRZMJEvOXKF5afrtt5Tz/IdcWpMGmzl8L4yZieO
khLCWLllJYgt3D8184Z7Mx7pvql7JzQbCvlcU0cfG7R0+cFvhfvCjgqMsa+CCZibrTsb1R+aut+I
Xjx4sYMQYekeY8coAn/OjUdbR8UdChZs1+fEDkYNvJUVOo5CgsAlsJfe3xQIaECHXyavTpbFd3XX
+g/FXDqhX4C7CZIcUMHNuvjQavGAKMyKn9OSgcpk1v0HPyne6oy3DwvQVhvwPrD9xC0vzHg23TWl
VT3Pztht47I3Qiibxk9tlv/jA90NdBiKwJ6KNtSYMz6TvqvDNpvdAC34cTCXXX9nDKiaAGtuzRyK
zQ9s8ccw9WcTItkoYyYOS7aVlRSHbKTfZ9KnGygm4gc7yy/Ebm1Q0JlEMXgVd8ti+cHYTeneWgr0
8pp8+mdTb9pcX9aLiwAYDYgYAgMKyDXelVIOoTZSO/GLIoN8ZmDaL6V1vP376DuDcgBe9biOpZsY
xFFpuWR+drT2YIxfMgVI4MKj4OfjhOPhjUZAhGWyl+zSxueJASYi+82qwmnnGzsn/nx9DJfnXFgR
zSBoNkOrmUyqnmdTbDQzrIj0R/uJs43DHvIEIeOGED2Y+iWYSdibKtaQtcUBERieYXjBCtDj+fkG
8FWH7tMCuzgen6f27vq41j4P5BmAdOIdcwGfjfMS4k7tlB8Znq9sR+mvm78P74jOEiw8fqu8t+bE
7hfPpGDwHF6tH02jSIes/Pyzz0uzk2VzOTEfnwf3OLPoBvJim+sDuLhHUAs9GYDsXyHB1etTjrSX
E1v3kOj7xCcwkdttpQhXV+1ACwBAbKTyoJ57vs4Guiq60oKGiNa1m87724+PVFV5VdkQd8nJ3Vuw
0S2XvAJhM28Da4SwF63DbFTcvKtrAogeBgLGe00mB6xbaBrqOqPHpllwE33WVIKfFwcee9WHHwHt
FbJsF+RXDbRPGCMe4u4xsJaXXTgaP29edAH/BGcjXg6XuCMzxjUy9HDDHjlO408w6xWD4i5dmaUz
E+LvT9aCeAABdfpCojwPqyWos1uje7S7nw5BcrrWjOI6tfF9MOc+VLd7dITZov4N6N2ly+0ZVMcg
IU4ijaZDsOTuE/FaxQTpF8ssRgDVNQcVXeTt5Na0Je4M1KnhlywOxZvGTcsdqrLxvTdYKFMmEyrv
HiRdASCow6pg867UjHYPyVQW2npNf2t1r29MWvhbe4GjCEjjq5rNLoIv6SdKTyhzLI2y7fLkOPrN
b+h89dtmmF9coj8tTRvSclA8nFc3zcmUSFedo/F40TOaHF2abi0vDen0+/rOXx2R4NxA3REtUvI1
Z9SMOHVKULpyvs2+FvbFg43ek6V+BWPadVOrg4EqsBBHEzIy0mCSyaLFAoaXY8zmL3lhfYK21u66
iRWHpwGs/x8TcmWbASxgDw4ys3b66JdfiRPm9CMTdmJCuoFo3LRsqjRsAQ9U292fIR02LuhD6Xdq
ucEHhoPrAWV6PHcvkv8uZPdire+SY6VDcrG8N+Z/ffzvuo3VDXBiQ/JLNdoSbbMaEtwRZFPM0L+Y
flVtHXTjAzdVbWar6yPa6pE5hSORgxsDPXiIGXDEIWK4SYyfU2HsGi3+wLRBDAfcO4K/EsHIuauF
epkHni+82T2d7BN+Z4Pzy3T31+dtbSinRsxzI0tCU0v4RWBtkxAcs786yt80niriNZUZaXkIHZda
a0RZ0fsyZ8dqeS4+ECWI0whFB6HxcUEmPSI7Z9Qc9dixHlk4k+Gg85EF9e1NhvCeUGvVUFYUvXNy
E7RlAl7oWgDPOXtufy11xSW+dn/oDnLz6OHWQZQpdvrJDVtPBMxbA1zZOPvPpq8fEmre0zndaJMV
fmDxAULHjev6gLhIiw9nCrXK2MF9qP9w0j+xe0hv5pIWk4XeYTzUUGW46IhNgQPqU6PFbZjtY7qx
jG1Sbz8wChTzdLTdonVYJolpGt3ikMQkUVez9G6GBNfeGXm8L7tGlZwVF+NZIgExNdhLcV8jyEIW
Xpqw3IOUXF+BiUQf5k+ZX9jBUCXfl5J+gsf+2y5IrHFPV7H/rVpF5Qw9HKIxQc6nlejHh8Bcr0f1
kG4Tbc9KHtjNVxZvm+VhAdXw9flccaXQ4fJQDQZpDHaHtAFtL07IWPlaFFf/khLMMTQOJrS9m+5D
AzLL68bEbXkxo2DeER0d4khJt2mszVB+YyXEssopfnBNpPFmOua7Vod4qkUYGKNde2sVDg0s5qrk
2lbcEiA8IiGKeb2ERYEUuJ2yhOnRqPehZnxv29c4JYohXsJ5xEsMfM3vNYpLqraE1alPO12PPOMl
XYxgmO6NSguSccfcTRJvEUT72a/r8/q+66WJBdYTqQtRO0YGQAz9xI30MZJqed7YkVVlzRYii6By
N0m6pU2vHQqtMzdDoX/JlqIdA7dduv3Y92W4LH3312s9vnFopT/7ddoGfu0OQaY5/d5o0/bHaHb9
p7Jtl8Bs5uxpatAhi1vKeDWapdzpCSJrbS6wURtOX9rZ+cHnpjhwlxuhpg3jDumwInRB6pRvqpxW
W6fV0h1ZMr7tGvSHB2BHSkIOVxLFC3E+DS3U6hu9VgE9V9zs2fyIvz+Zn6Q3tbSzejuC/PCm03dp
FTogO0T27fpCrGwxPCYF6SBySXhZSqcpHyy/4q3uRbZ3qPSHCq+BdHfdxMpQzkxI4XyNkLjIK5hA
QscEMIjfp/Md+fMBIzgkQlxeQF0k18eWOoOO9+hFXvbJ0g+sCasMWyNVHJYVfwAM7P+akQKFvkmX
QcthJreLDbKluvk3nTa8iep6DormBzgIr4/rshSOguapRemg5AYhVVf1XhTnfrj0XugyAH5juu39
KoiLB2PemchRG/ovXmwH5/bACJQX+MfDYxEgMml78MZNaoPkXtRQ+4E3zkNMu8+TpwJnr/kgC0qR
YJEG/OKyrS1tZytzCVoAs6YKfQ6yyC4gKe4RUgVO+mZk96VlB0o9zLXdf2rWOD9lBeRy22xqvcit
Po/tnqWhr2psVpmQNiZdKKHD0qBhL6l+m3P2a+R0ywvVI2btkJ2ORNqYUCetXD3BBJr8W5UfGpEs
1/aTub2+HddGg+YkPCyBkgLzinQfuhS9Y/VsuBFYeILaeB3p59xTEQuujcUE7kcDBwFksOWzrMGN
uykHEtMazW05+6G5GGFdvHVUMRpr1RIYj6DoiWAShHfn629X5lAyLUG7FSQrd5x5blgvy/jFLHy0
wzq0/e5alOxiXZuDntNpZ0Pt68DKxt9D5DJNAgwA7DeEmPcTLZu7MqnrcDBdtq3tNLtnbV7eOxQw
jYlYRriAX/uH7VQ8dJpaC4AEnjYD75wdazwbOgbaVCZBZbP2tR8X5y/Lq+aB27m3wxMx23W1hQyF
C6rOboi9x5SSeWN7tN2xyuXP+sLo3ewz3E3dQJ/7Ge0A6JKqgrpzyBNrh5spwkQGF2gpsUhoHZZ7
dBI3tZI8NtEgai+IEv5lfbOzIO+Gws31LbeyRtgFAIKJ2BYVCWmNmN031QDi3WORRKn5jwz/eu6G
1jwrXLvKjnRNGa2LzQBp4aOp/yrz+4r+bseN26vgU+IgSoHPezSpi9cAtF4lf6ANbVJYC6TEJmPe
xH6KJl4VbGl1JFC1Ft2dIAmRq+mLnreak81QrEIZL3C0+uCx8ovpkgOpVc2wK8H/O2fYf06QNGvW
0pKFEJzVZvoC4nWre2wdMxi6+3p5mYrdzVtBgJmFzgCoU1F/PT+uVcYnB+GdE40MgjHFoajesM+D
SX+9bmdljdB4BmgAFghFbjmBAvxey1hnOdFiV2Gq/0QZT7HZ1iyIhhoBbgSJgLxEhT0wNg+JF6Vh
O6SBr3wlrTlqC4zFkEKGCiNoCs6nqogHAEOqFBc3IFrZhmUHzfvAapyaENvwJEQ1fehHW8JEp79k
EMLUwpg9Jt9vXwpoxqELE8Rul9kMO2eztTANvQb2K4mPTHUDXJ5GC33cAuaC/12Ev5NBcdONHbYv
KGKdDLQXKrci3JN03s8AaZL7GtveZYDXxBFEqsJ6HP/Am95VnReYKV4Tbd0rVkVlTzqQ/Vho0A8F
QoPkw7PZWvsyGQ6JgUp87N9Xfa8oS63tMxdRG+5OhATY0eebgGmss0EbCJQQOu7J33EAs4cCDKIy
IYU2KelGt9AEVtp/MvXXvH+tPAWoau04CqSHSJrDYcpJLYtRAJwbGkeUNz8ZQSnSc+nh+k5eq7xY
EGUBWSzQlKBVknLaYNTqltLxUWDzFh06V5D3OqBO6KTg6WIH0lb3XY6tQdk+1sG4Mft3Dum3gxt/
y3Nrf/3HrA4YBYn35O2ltN1UmtpoVjkQEakOgi2Wf+s6VZPd2roJTlwIf8ED4b473xqkb5vEKg3s
RFswodbNrhksHixEV0QIq4bQeIlEMZA6eMieG0p7XnsUjFVR7xZPg27u9Cx/dhbVO9YwhEeTzzLU
mv5rSF5BS9OTd/CjP5r0oamZszM8mu/zKf6G5O6y0wAnYaQ1n7hJmv8h7TqWI8eV4Bcxgt5cSbZR
y1Eaq70wxmjoCZAE7de/xB52uiFEI6S3ETuXmWA1gAJQqMrK3G+rld6wcaK7LXXcfZsP/c53uiHe
jKkLR1rhPWw7vywgZg712mWndvPGmKVA62hm2uzQMmfv8qIxQLsSTEjm9RpsUTd4cWbiQUstaOJ8
IIDbIJo+1J5e7Og69mHP6j7uTHC7150BXc8aEJ42mKbbuliKm4AFCwl7H4ALL4VoCiCdfTQVq7Nv
KWlPLLOCvV1s637plhpkKU4bagtayAeQqxwqggMyK4f5qOelF6KcvH3xVw9h6zRXh6UvnGNpGGnk
6sDuzAPTn20P6e4NdUQQD4Ye1dcHPc2gDeJsXxr8q4dhCtrd5m3bYWjsF8+tf26V7e3NRXOhGlze
2XpzqPHC3ZUOydCJ0dHTPC91ZHVzGy7UgsbRlqGqv5YayKnqNarBLRb6Y7Y+Q0kxD2md9VFPyzR2
vQ1/gZz2DireYwzdW/LFafM+Hg2ix6NL6gPa5uwIyvJLhLYq9oCOavcApUF3N/p6dgQt8RIXPbpo
3Il+Dip/NsINjr9DBqUxo5mNboTKFeBTA0V6Pyuye6+iRdwVyxYuaNUKa2t77VZvw6Vv6LuZmB3a
s3oWthUeDwBijg9TS/Sdvax1vFp5vTMbe7od5sJAn+844Uem/4y9a35Jy8k4Bb03B9FaadMP1maG
E7eahSYfSD0FrGpDA5H7HsJMf5ppWkLwMDd/slH7Yc59e7/VeLywoC2ex1UrwdM+zxGwnh7ev9QD
qJ0Gz36wz43TnH5aWj9Icq1xD5vDUvzW1bulrTPGWdahdQUqSSwm4+bcVW3R3De5vkXTSINwHSiL
zbahX3LT65LNr+GMcKX2BuT0RajPi44ERoEnioEmFU/rTaC1Js/Y64UOcH9fvdg1++P1ffPgj6MV
oSJh/rG7zN/bTZYdQKEx3wWl5ccjJA32i01oXLN2DUH5OjzWHXosNDOj+7YbplPR1hUk/rah3bnD
qMUebuLbwZndE6plGOjSFHGt169zn46Hac6LJ60sigiC39kX050NFgblhMJtlk36jUeq9dDQvgut
zMhPRqkFR1NnTuRteQ6FJcM/kMFYYmLM066jvQ2A7pBGWzvnN4U10MO0/ZlGM8rhtwPqa7EF1qD3
B5ig7UPbF7qMeF5eOBO9zUt7cxvKpLd3wIvYu+v3h+TIvfi8cBLqI4j19bQv8YpJAeMvH0pfvzEt
XXEvSw7cCzPCFZLm08DmjJXJsIV++g8t9jndp6kixlRZEWKYYsVqBWlXJpt2cuiNZn8mw87V339L
XYxFCGMMO/coC7AiBThzaQeUgX03BIroT5YuhBWOCoNqLVJ3wrqTAWBS3TbKZKVGjR0A0QWzQPoM
hEXr/UiQf8WGqUAV0NhNVI6NHttLUMZNVqmgV5IQ4+KXCC4CSU0tIzl+iZfG1rrTdMVQVd8XfIPl
OdBKnl4m5rpzY3CTXfdwSRyNdkCgcHQ8A5EhF5ZrnivNLGcs1zI8NdW9OT6nVWIVN9DPUTiGdCBn
lvheO3tHgW3GwLU2lYmtvQIZsL2bLYcDUc++z93/7Pt9o7loZsUmCnqwqaS2XUUVDszr0yVJjMMI
alVckBePTmG110kD28GE1W5qXF9LlGs/tzHd8Y6BIZvCsfk9qPpCJSvE4Y8O13TV39Ks6vPkzS4h
6SNxCVcvH7twaPM9/vEfkrI7t1eptfKJEsM/3gnBOSqxtcRs4ZKNVp9BcuixW4Kj1aELjSzDkfQp
Ah9TlcSReAWnq+MNEYhJ3ui3kNXyCbiV0sc8i3HxUFW3kPT7KJ8CQGxyymkhkzv2pdmWBfpIGhua
5r3xNKytKsshuSU4SxqehagsocIueLbXQhMlGAr3saoPOtiCy502v79AcWFCcG40WFSas8LESPZ+
a4Ym1IXbd/f0INPp4eWGFwHEv/ACuNxBNeJkw8oL7CDwup76UvGGliwFFpg3o/DWY7jy5ecnE2+9
tXKwd/zIjd13N1Th1wMag05dNM4DjiwclJpubLTxN1w8zRDOHiqm6+frm182ADy80BAGZAjGIMxP
Y2i5m6/IaQ5Z1OegnFIcLqrvC360GJQNOHiKxPtW2vtFU/iQ5CABOBg5bDgqGK3FlCzNevB1FADw
Uic4FcFXEIGU2xIxD6Vn9usDU3VmS5gqxPNOG2xDkSz71f6k68/XPy8dCionuPyR+nsD/ll8zffd
lZTJVHtP6P/An3ZB9shuxa3qyFfZEty2aC2XzniiJRYa8qMlK79vkw60HnPryKxaJ4T6zrfrw5Mc
KB7qoQhseD7hDSJI09fMYmtZJnkLVtf0bi3IqUhfrhuReRtvIIXQDo4tOMXldkw9a9UnBEWJHTw4
TVireqj4vAjXCNjZ0RmCqwtYYjEPZAaFVSIPVUJiyQsXvCGZ/stI510avB+qdWFI2Pj+VPh+TbHx
LeO3739vNTtM+8+OSmZJ4gcXZoTwGRoaRlu0CMSK7R+CDh46eGEDdl8nexrMH9fXRuIAF7aE7aP5
UIyqDLNMRppY6WGiSTEfPmACMNB/WxF5p9vl8tt5zmyTYvmr4juzdyWiS13hxlIPAEQL/EM6hJxE
8hdnbdwWrwHs0qpeQWrXlPlnqDPnz91QQGbeovr7U6goOv2tCAlLZK5dUfVYE/QimUEYdFmK/KKW
xqaTbrvr0yd7gYDCl9PTIk5y31QetLrMmJNPYDTBSyNAQAayi1d/0E5mS2Inz/+Yg75bUHUJUy/Y
Tan+WtnpR8Z79huEo6mF3i0YhTHeyZjcqG/9Hbian5As+MAz+2KwfG+cxdbbsJV+SvQ8aQuN7obt
hzX4mmJGJecRWu/RqIRSDjK2Il1rO9QN25idJ5DShPaKSlxI9XlhS3nuumRZ6qJa6McGLu+f1/1B
+nnETEC9wuMhPHk5Q0AIF+mQgS5i0oIZDXzFnbEA+n7diGRDcT6v/4wIYxgh42PM85gnepdY1o/c
tQ6m2USG+em6Hcnxg0sB4qycphDpM8EOydfGGbidwLtZ2QFJHOSFVFAO2YwBvImVBuwPyWbBiFf4
ELPtKvQTWX+AEMh0RWefbBBIxXDaFsTmtgjcnqEyOtSljwVvd6SOA7KDOuv1eZIO4cyEsOh522w1
q2Ei6HZZFnvx9c/LR4CYmbfuAXog7Drk/EyarYjHqQt6VihUrGzXEEVWiD+AhGs6AMblPyPCPUD0
Glp+LmINJACcIdGLk6bdafRY1T/G7iebFEAv1Zj4zzk7SVjVDVmZwRzRP6d5AYKNg6Oie5cvy39D
EiOblixNpaO0DcXcm8o7aIplUcyYCAlptK31yYRlWRyULLTluBbLsdPHnV+P94PdPPezvUdiPrru
DXwhriyUWGeiHSDVw1LBrPZPZo1hmSaBmZTtfFiGLgRQ+Lo5xUKZgm8H8zq6eoNJzFbtQLQtBwWK
maJPclQ8C1WG+GqeecQ8pguuTxhyye80f3IhANAux+uDkR2cZ04uNgt4mWn0vZEjTZztiuLY0fug
CzsVUkDqd4Dr8yo7pM5FescyKwrXW/Aq0SDEkFZlzD7QOseVUf6zIFz4hmahzgAsV+IRGs4v6BYJ
r0+UagjCkeOufeX7GpyMVY/tcVIRc0vXmnNfQgMB94ooVdp7LbLcrgZUkG2HxfLUrd/aVNHmxn/i
m31yZoP/hjN/yuqmYYsPSn8jIFE7vW7O52Hc6xv6rf9cnyyVJWE1LG/IZlTr8CKYd2zrQwquAdOY
ohIFoSHf9tetyZfm79wJSxOUzLWyAXOneUcX0jGF4nzhv/bavAkXAUDETm1oPp7sxl2Z/vTLrwSM
6VP16/owpGYgUYHsKWeMdYVzpRtHCO1uC/LZTZDMObklhRl22haVla14RUlNgWWed7mDGlDMCGVd
1jneFBTJ1rgApawmuyvcbTzYYzsnPmiqFTMoXaF/xaRQon+ba6wIs0sdNfrEzzdoIa7aHNqt6lkt
NYIHO+CIaF+Gcu2ley81Ou6RRSsSu/tZQgWwnRSRrHSPnhkQ/ACNzcQte7NIisw7cj7CKnA/OXm2
u+4H8nGgUQx0kPyFKPhBUdc9CFVw0pTzXkcVVUWkqvo+//uzY6AvNpusKa6V6ivU1TwVE43089BH
AG0bV6ETCwFD7rECNNQoQFXfbHZAZPaB6Tn7vpDUWFDZrJiGt3O1Rdn0hHH8f98Xpt9cBur6eVcm
/hwHzU712pJuPbBBc1YlYOpFNOvmTB4BJxBSydtv01mjpQUIzP3WbrpinqTeihgf7wgbQnQ6/yFn
yxwMVkYRO+NGNNywAeIDcJPImef4+nTJxgMYCrrNgHJDml8IW+m4zGnVzEj9QtodiawGLDSbE4+D
qbiADdmALDBE6cgvo8lDFMG1SkrNbMGh1efTIU/bz9qAbqxJKxvQuQFgQaArUuVT3OaHud7iMVjD
rvHuq3Q5gMLu4Kmo5mSObkO2GOBnJL5xLlxOcJYh+dn6KNut8/GFzYrATPV1wc2ttuunKcVtwL5b
a2ypmr5kk3n+4wUvt1eN9lm1IjWY79shXlswob+83zM4YSAqP8ijglDicn42f23muUO4EVR2SD97
t2MTLb0KXskPXfFy5uzn0KoHSvwNa0VF9IUxD/spzapwdB4YmkSr40yeaRCAQkFV0ZIuy5k54Q7o
3X5ZwR9XJkbxBW9Pgz1fnzTZEwrpbQA2oG8KBRi+bue7Nnfdqkj9LNl069Ea5zXOUyDdB2s+UWbH
AdKeWTq+jJPK32QhGzjKcDBhEyO9IRieNV0rAwPkgbhd9828xBYx94vpHU2TfernYHd9nCpzwum0
mc3i0xbmcuC36bzsK1eLUVqCuO76CDDfB04pMJsADg2aZdR4+LKeTWs1UZChbgW4Xc3ypbMqgFQr
FEW00BlVGmCynYVamO1hLmFN7IYttH522DSAh9WNp+4ACizAja5PnsKEyEqq08B2mccZWNsXg3wd
sl9L8Pu6CT4h4rbijEyc7x94VfGwZZXTOEGGktja3VbD91ylcyQbAqrOyN5wHhh0dlwuyFLkTeY7
RZW0HZ4G9nJrG8/UVyFQZaNAJQc8sLAF0hzhEIWXIUHkVxV003+22ffl3cTXPNQ8+75wirZUK+Gv
oPiCJiMQSlWvSGPLLtfz7/PxnbltDT7s1HLw/SH4BACjnv/R9V9upXgXqmaJr9WZFfR/+pABbKtk
Hh7XO4cpBiE7oc8HIWz1bKzKBhVCDILdzdCm6MrXGtIL2XiLphSqqR7qqjkTPEtb6eSZDOaWMYJc
CUmfnfWgzGiorAj3AITVViNl3LPsISyHl9z2w40cvOrr+/fh+eQJl6jrjXlfDBiNT//0kNyZVfTw
bxUgL31YPExanQMUSV0llRcc2XRbBbdaeqOlX0jxu9SXaGqfWf/LCm5GY28Z2mlSbSLFVP5LEXfm
foZXbKwu8QNSGq1LnOXHbEOf9s0HJtLnAu6ougJVLRR189oztdkkgHA5BxuYF8XnZfcZGD7/+7wQ
DDZD0HcmcKEJWpJKZ1+99tUuNQ5F/vLeYQDSB+ZdgJ44D5XYf5mvQd1MG2rHeFOHNpKbkyLMfrsa
aPZF9RkSdOD4xCv08jDAebN4uc/qBJ2e4Vx8B/lSr5+WWqVj+fYCMHSwMzswBGjam+iQrCUqdB4I
+Ch9mdbn3jqZjuLgkZmwbTSncAJGpB2F09MG3HLW+6lIWo2h/QBymYpM8NuDE0/0MwPCwTnba2uR
FgZIw0KAHpiyu05iAQkT8CMAWOOASFBYjdLwJ7blTZPcrvRLP3++7kySCQJOBMUS4F7wShSZSZCW
nYNO07DW9RAyrQUpZh0GrapG+vYCgEOB98ZFWgYkIWK1xs06d6ucvEa1+6lJd0B8P9XF04JAvRlO
Nnv3+/3SmnAya63bO70Pa9XReShU/f+SBbEgRcEBKECbo33zcnssZtAsXVbQRCv9cHn22azYfyoD
ws9HGwVAjQwG/DIGZeEy7q6vuWR/XwxAuFBabfH0jeL7Lf2+OKe5idhyKp1P77cChSM0awKiiP5Q
YWcU5cK6gJRdgriFHifrps+OFT1eNyKbKjy7cRjiDwR4wlrQ3kiNoPBo4vzqgq+2+eX65yW7Az//
7+eFlRjnQieL4dKE1lNEhqgZYz/dog8YcRFlQ6YD2Dnx9vU8bSuoXdLEG099HoQjmkGLVRHgSUcC
XiATAF088P7tgj+7YYlXFFpOTJJ4/bocq6KeXuyiHL/YcxfE18cjWxNQQ5nQ3oZK6psO3YZ2jlMW
FU1IdZuY2rsrYgCWnH2dO/fZQBp3q12nwteZc+oLGlo6Dfv53T0HMALKUCj7AqQF7vNLI5UB9b6G
YklItgDuebOuCUGbjEp3UjJTqO1jjnD6AlMg6hE62pp6HlgbElt/om1SvX8hLj4vBCQaLl5tqPH5
FPuDJqpjSuJSAA8gt4iuSZPrxV9OEkhxPK9bLAJUB1p+OmDiHRQS42AzmCKyklpyQNWLjCk3JVyB
jl42jlVuJIHPhRWI042piGbQglx3XL6qlw9eDrH5a4Yv15lrpYhCp9SCmYp+7foFcMYgNJ3HVL/V
tMTSWDSvv65blA4MAjo6IOVIIIot4N3QtizbbCz90oSQNlnJo9YozmGpk53ZECYPCmY6abiNov8N
fviY+a/XByG5Tng2DNgeSBwCGi34ga+5bVVDKysx6d22PWvteChGctTnQbE+spGcGxK2vteUvgZA
KIjaoqJCw9yiCnwlywH1HE625aLdHDHEpQNMXk3RysrJac0X3dsz68ZWQaEkk+VgyyN0R4X3LX0B
uM8XPE0nqIoFn+wSvO3uT+Z14Tbvri+KZK4u7AhzhabPoBkH2LHdOST1S6eitHv72kFEzeXR0CrN
STOFq7HNihUoKIjOBGaHneJHNDPDYTAiQPxCq38/A8ilOeFERvUwrVoKXtyq+tY790G6G/JDa8fX
Z03CQcTfCahZcSABOBkED2BksPXOzMHRaYDrv0cPa7M3IHXB6JfF++6BlbxqP6d0eb9nwyyCSc7B
BcyisEcrgH6Q3qVZgu7R5mUp/8/Pc2c5O9g2c2yCLqjApFoNUWHyhljFCc1XWzg6LwYgnAGDo1dB
0INDEU1zdeySg1Z803P0N+/S6PoSSfeog1YJNDWipiAipxHFVGVdgA20bvRnQwvyGzAeDjdG+4Ei
KXzhzJJ5OWuWR9CoygVJ/B70WlFNFZGMdIvioHFAaQF+DvFNZIGGcXRmULT2v/TlUFCFL8smCk9G
JKChX/iW1nKde5LbFcjCl2x6YYzsKiu4hecrAkvZKM7NCOcAa2abbRPnJNfMl6mwP63jR3YHAEo6
bkkEryALvFyI1HOGfmxZkWTkdu2Py+G6R8lOMgi9+6C+A50R5ury88NolYRYDvC7HudzNOO+DOKS
nEhe3BiW4jaWrspfYyJrv60TGrTEA0p1q3Z55nyD1Ec4zfbr9THJVgUpdWgbGwiWPfF0BkOBQWoP
ZiZ2ei11xW6Xfx3zBcAt4EpihcrPqIXeZqCRVzcepnvt/coAnLz27/eFy8tcWIt3FxDVNnsOvP4A
Zo4ItAWKU1G2FOdWhLcjxAX9ztYxCod83mv5N9dTGJA5FthvIfCKuhNg/oJjFXoxTQPB1vBM9Hv3
4PtOm2emLzdloO1yrVQlWWTLAgIbB5kcpNUQKV068twG1PJS7BOEa+HDiKfkdaeSjQdqX/gyaIug
AC2MR2/02i7QnpAs7ORO9z444NFNEsTF7+t2ZAuDQ5EH4vxSEVE8zrjV9mh2sOM3ZeiO+dHU6L3v
qKhypfMFNWmIMfMchahupYF9p186zBe9qyY/LEZXMWFyA9CgAw8Bji6RppYEU4MW7AX8aH2+8yEy
XqrokWXhJBIUnOWLPyJEoNBW+KW3+gvOrl6LyzkNR/tpnPMYJASKscgtIdaDFgyCYxHTkw2GP/hs
RbwHtRyvCaewAmPD4iqud5UZ89KHN7uuMt+DmWxG3QHYpw7QbjIMB3/5et3LuLeKIQtERVGj5Vxs
b1A4FAKC5rIxHsCGzDo689427tDJ5o548Udpr7jtJTI3CCbO7Am3GElBMw1GiixZESi3AKpY/R5d
sW1Y7GuQpcUFYH7kAxmGC6PilnW7vMwBxUysOqJ1rKm01GVb1QNhPmfdcZHhFY4cA+xflkGgNBAE
98W0xm13m/sqGWuVEe4zZ+HrpK9uWYMDItm6z5PXQ+zpxltVj3/ZXkUaEehk9LD7iAQujViBucyV
h8clcV/Y9Lzax+vuJh1E4KGzFDkGaHsIjj0GlkkCSFIlo1U8jst6w3GWE/RPrpuRtF4hhQGNZM78
jueZK0yWtpqdD9lL2KHaADXp9JR16d7SqmRzlmhdeTXPjsg0hpDyiMZ0jt36/Yxql79BuFlds3BK
4nR5ogV7X79dJ1WBV3YTnQ9S2Eu57RRBb/GGovm2JC+a3e69zY2hUBLauuLgkzmGb+h4bMC/ESIK
T8JxoR6dUw9hOjtu1Y13c33BZH4BgkbIaIK75i2kjd+2PnJbWdIazdO8uPeaOT8NaJa4bkY6CrwE
QMKlI8slcgF2G8JyA6BDiE+sw74qNe+P2TuF6qUpO1RBk8ZlrV0OuBBWHoImC8gTEEv3NkI2Yhxa
ehPUeZiB4Sx35tghn0ZHFWfJ7oxzo4I3aMxsmMmMPPE5dVabA/730uVplOsqX5AtFjJdfIA4JgAw
vjwkhiZtwWcCYM/sk/tcQ8ksIEVUBOOv96/WmZ1AqFSjmX8brQk9ZpByibPFiHMV9YP0OuJq8Eil
G+BLe7tS2pKaw5Yni+7e0o1+Shv/sR21UJ+yBAwBnyGJC6yom1TVGGtlt7s+QulMIvON4AWbCqC9
y5nU/WlN9Srla5Y/oPaYQGH5kPrWRy4ocHV6HIWIAot4HKL7eQEGdoZYMl1R5vqzsFePqhKTksHA
q0F6AMwXSubi3UHKbLLNvkZXhQn5Uke72Yb5ADl5xVEh8XOYcaGGjXAPpKHC5srAgNVYJuasWDwU
sxewB7lRpj1l4+93Lw7YVEARBG08qKGLCIOJ5nNBGBTTzL68ySbrwAwnMgdXUWWRnEkIuoEBAAEJ
1BwcwQcawwanAzg1Es0/ZvlBVZqXrsrfz4uUgGa+lMxc8fyiGljnVgY+x1+TaSiuB5UV4XpogW/N
igo6eYMzIDIJQg0JsLVVxUCyzCTY+UFTCsULQCXEfnGtB5/agqxrUo7fAq3ed1Ma1TaNS2cLJ3Ar
GtUnw+xCu3i67guSq/bCrhC3ZCSYHYdhkRw00uUkB//cl5TctBvo7HLV9SHzCAuDA/MCPP3NC3Od
lk3rpll7RLnnn7ppo6GYv7x/PAC4osMKf6KRWthEI3Nn07Wh3maw7/3Y73QA3oKfwJXHWq1ospXs
Vw/taPzFjDycJ+7XzusJsOFdBgVIRPk+5L7S3Taiw277QAmZH6IuQJ9gEkB/3eVpamc2cvEEqYxm
HXbVZhxHgGmCztldn7t/89DCm+nCjnDTti4bKcksoE5X7T7VnAja7vtFHw5F9wyCmYNl1JGdjtGE
Bi+UnY6DT6OFqNoA+Llw7VcI5wYroaQFMkDcjswKbUaipkLFfLmttm9BOoeVDr6p7fn60PnIrtgU
sWPlYDSAXCGw8dwBmYKHzC+jZWT3Y28eHDInLlMkCiVbwUOUAcIhHI5vhQDntuxYS9E+DQ+LKzrE
g+oBrLAgDmnsSmuyWIBgprgHiDl02esH5gywBsDUwAGLl8+lV66VRWdkebLEaMHFGK8QXDHioPrc
zYf5A0AvFAP+2uKDPXsj0jmAOqEFsbh03WXWrVd/shdFpltyEsIE0qmQVkIwIdaGFhOlhzxw8Ayd
b41yX1f3YFW3Hz1VEUq6Lmd2hGnTRiOzU17mtIKnjUL04Of1ZVGNQ5gqCI8TcKrh+32x88xj70ag
/Z1eg/dTKvGeD/zPoWUoagk3Y6f1GqSnGrxsXC87+mv6lS72l2KyWTivzL4pwQ2ouIxlQ8MTBzqO
uCKxWILJWW996i0IYAOnzR78NcjiHGcWJ73tonLagn0wV+TP9fmURAAe7pMAUr/gjnoTLfWDbQ7Q
hIFRSNTR/idKiz/TTHGXSI0ggYRUPmJ2/HHp34MB/RdQwmaJPvxkgRaWyxewLSmmT+Z5oCTifWlI
fuHaujTitAtzhxXPm7QcwsWhoer9JF0fPGg5NRXCZDGIaX1v0AAwzBMSesttEdzaHSot394fVyLL
ArAhSK0BFhHfFh5BWwYpW7wt9JeyP+Xd+xuOkAz4a0AkVsVhY8+b3iD94P4uvF3WRFYFmpvQrKPF
ia97l3RNcHii0I4Rga/jck3Gqh6CkWV4UWsnbef7ijeFzK/QD47zHfWvt8UvBuWJse187bFzQYyz
UvTDgJXobpxTVduULBo6syRWviBVbrGMoILPW/a24WlqWASx27B23o/+9NDYDLI7VL6g2SaGB6ue
utOKq8DPoP8ENn//Nt+MVhEXywKCMyvi7dk4dTA2PG/j+fWLaU0PZHSOpu18yir/iNgzCqrf1z1B
tlQuikk8CeXjySTszs5kXb+6XACGHZqchZkZWbZi7mSLhC46ZA4tVEXeiJa7G6kA9AL+wRy30NAf
GgPxlDeEvrG7PhiZIVQRUBf5VxNRjA0mrZ7LhcBQ6tBTSrI0zG3tAN7aOCPbBwpjuLZ5qgNOAfEQ
4fDMAncC8wHaRolhRpCC895P38rLrH8N8NGeRR8B2hecSUdz++yAHxqsz9MHjgFYAKOWDbQ5VAqE
jNBGs1QjmY3O1xIE2nobKpxLsh6ACQDNx5WQ0MorjCBzNsb8iePY87UOGbYoMb3Iy6bXfvhxfell
T1mAKvnLCO6MCrKwQZutrMbURR0xndI7vyevTjdGOXju0ex4zLItmfryFFB7x8ikeq7zbwtx/Llt
8RRy66WwMwLbG8ot1nLXAOc367dMm3et89L1RWTNipNCcoLDJFLIvNWNZ2AvnaNGDiTIaqReuwIc
+eth0cvo+oxKTgbwPcI3kHbHnIqbaWjnYAnSHp16nhMh6Ant2YnrQFUvlZpBswYX3US0I+aQURNc
Cr3akOay3JMxGpHvp8fcDhRxtmy+UL1Axp1rbkIo93K+ANBwicaZPi3vOGSglVdEOZKTG3cdMND/
Jp7ePEuabqIDvBIFkaqJnO6QTkfwhE2uHxIQxzSOp1gdSdDjIymI9znec2iEFrau1XSDPrRWhecq
idayQkUb3Cvm0cuzY+/trruCdHOhV4R3pKMs94Yek7C078qgqxKdZKEGKbK8DsJ8MnAszaEJpv1g
hIjKa+Oonkf/NruLWwulYZ7sCFBTFbc1kpJePpjoIQTWzLsF6KkO8763b1m9LCHSPU3sWtRHOYqQ
KEV+ETIWYxVOzryefLcB8Zzb3qVFX/Yhy73yGZQkA5qd3WDXEf8191Z6Gmd72VHEr4qAUebYHOrN
2dZwyooRQ2v6o+MPtMKtV30m9gosk41rgqiATLL8CRrE/jMkBg1uRegKlq8q6dxgCYle3Axdcefh
JUkgDTwdkRG96+c2XqDJYWRkrzn1zQAVt+s+IttgQFEhKc6p5dCvdrnB3LbLJtDxNGAtYIc51475
BwqAYAL+a8G8tOAtdNxGDxZqEg767aiSrpEtGCIghJM+/sOr6PL7Vt9ZNbZbk4zNdurrzz7oIDLz
1wemCc8HG6hycGeIvFjUMKvG8tMmcSZOwhPXKpyL7CACqfd/BoQ7t+hsK6cVDACFsh/rcTevkODA
bvmDus1p7vUmXBstj68PS1YhRnYBTZBcsQlFOuE8WoBB7vwyqME9SyKrDKLMBd9U9eoUbci8EzSb
g+nRdeu91/0uAPW5bl62dOfWBecb66l1nNRDwxm9S/tg11jZ3h9UYAseC4tnEaiuUcVAkhcKbvxX
nAVkwD36kD7IGuRQhhCURkdomN6keQeekNq8mZEXqHjl2/ZPmzl9a1fz1l/KezJmr9dHKwurfJ9j
pHljKI7Gy9/BIGc8NlULR+3QJGwHPd1pGaM7cKGNYZ5ZRLG1JbMLpn/OJwvoFO43Pi9n49baxmJD
QFqUedsI2L2o8J6N6fO7B4XjHRkPLt6Mg1vY3YHeNsu64AIdSgCOgNMLmQs9Wmhkh9CZvG5LclZd
2BIGBM1lp0lTv0qMZm8HYWVG178v2YMYBlg2eI4Van9CLGqNaLRzFrQKltZzYTi7lN6x+k9X34/N
PxDaVFgzJOHnuTkxFkjHHiDpFOZ888mAUmZ3Y4DMNa/vHR0C1st9sUJJ5Qf1x3BdP7HseV2WuIWs
7/xjSv+07l4L/lwfv3R+/45fTNJZo7VNaPWtk2Xab0/GdHP984rp/fcsOvNH24LiT69VNShFtCjY
npgPRaaniTxn6dda/+e6MQk9ECLGs8EIzuK1xjC5QQFrBfrIt+99dkvXf3Ttlfq3Q8pCLb2tyRCm
zIxI+VizG5RnwtZWxPuyPXj+K/iUn425MxC+4GqvE234NNKwzsJNRZ0hOVYwUJ4ScnnJ2ePTfmZi
9VxI1A5YtcoZd86m7R29PlaB+Qj03vH6pMpH89eUsEFGSFw5egNTen3blEO0Qv5ERRMkiZCRbABM
EvUrFJzF5CYgZLRoHZzW1IeamftPMPvxeldHQ/ZyfTAyb0ccjg/aaLhDK9nlvFWLhwvNx9VXl3sK
cazd9c/LluX888LBmNuM9aaFcXTlsahj3QfjKUAHh+tWZCsCuBCub513XYkVTDhFwCxmVgnNY72+
mXsoPSvuT5UJwb/qYNgoITBBCjuus3vCY/kPCKAix4QGBSDI0RGli91veueu9mx4eDCEhXeX1R+4
OjimCjcvHkNI/VwutuaXI9pQVwTbdAyXB9DZKB6S0lnCmwHYR7wi3zRA2uNQOp0+49mQNdBT0qN6
urNdxWkiC9cQI6ItEc9uVAJFwVvdMKe1zTBLlPp3o1HcEB3Ya2eLKKQDkEeLzE6D5m5mhGXXfurd
NjKhL3nd5WSODXoASCmB4dDF/rmcys6eCZ3npobmwqjvIZDm7KBg0ByrBipozJ3aTx+wh6gbQEw8
T0DVcWlvsoPW7mndJAVmdEVm5jDl31Goum7FkN1OABr8Z4YP++wY5W0aVrCAWqGcvbu5cUM/ax7q
Kt+1tnebg85Fz6u4RXoo97aTRc2bqQVbvT39cFj5wsz6YSzojlruvdv5nxW/jR9FQgSLzh10a6MR
DRSdYraXp8hMfU3rBFnfX27HGCJXdL6O0Cg5ZRU4P6bKrsJOX6GpY5R37tAdwIc9KbxPuvBnv0K4
yww93UzoJuLAXKHu+3XTCbQ7h3Cwv3xouHBv3giLVRc2a47rmVqdUyfWWt5rWnvQa+Ng5bi0y5ZC
XDN/cBf7uffWx6ppv7irKlCRD/Q/+yLirs5XcLdksB8sn6zlObNCvYeCicLjZCcGCmu45f5H2pc1
OaorW/8iIpiHV8B2uQa7hq6pX4geASEBYhBIv/5b9Ln3bBvzmeh9Yz/sh46otEQqlcpcuZY3naV5
6M4rxnlnFyVWySOrO5SYZ9bz7fW9XDMyC96tDUlGneblo3C+l92NJn4ocyW0Ll3YE4cr+sSAtVz0
WXkrAy9NXfZoot2u83upBZHujjcaveWNu7KeJagioKT/WJtdq2BSG21eeuzRy76itYNxqSxCkTwU
FqbNSRalDeiF2a1tP2C4duWLLYWIU9vWeYiouV3rzIRt0jshs19EkEUgmA1dHL6WvKI3t3KpLBXw
zlY7O3IeagB61vjsEQrA27EFaaf+Yozlpu+f/GlEnG8MG2qO/Zq07ZLbOK4ZTNRCOsaTZzUV0VSp
R1WHmg2GOnzrVtJvRr8G1V1yHBT84TOo3EyMHefbOdReW8sUEZer5kU5wR0rjdtOd9HNGr19nqxh
KRZ959TgtOqTEN+CtbkaQAz+2DfbnIcgjFVW3Pq7vAAZaijMJ+redGt40GkV89g9XdVTuxPz8PMG
tOWqfgCPAMDWWlTsKnNz/YAv/nlgDabryTAvRnECaqet6WKsqAIbGKsfeHtz3cCSK0zIzD+lKRT7
Z1+Jul3QqRyYRuE8i2qvtc8JWckoltbwJwqC0NFAgWSKxyffpau6kfgWBC7M8o6Jdy9fyWCXzi0S
leku+aOEOcv0kzE3q0xgCSXIxCrfietee0KBBtMO6tFqxIYp9nx91/6McMw/+6nNWZwiFKxzPAds
FkTuW1oWEVh4dumkK9wWmwIUvCmq3D2jMSacthXPtombxygJoxCMt45fPnKqohz/5nfVPeuye1CQ
7EunjrGaKOuyn8QuNrnZ33WgSdMYj/2+g4x8cGcl3p7b7kZnKr6+pkVPsBANXLysMRcz+0xAaSvw
7U4jhWLfVxuv2rG/56IGcwSqq3i2ICIAMXTuCchgiePnNaZ7+xgVHs1dOS2LIeDEwLx1amLyKhWA
6D66jh861l6CgNbp6NbVnqi3adunTvvRgNxM99d2b9EJ/1navPpnQXMJQwRAIPcaOPB52Hhf0vGx
bh+TqovoGuvo4pE6sTZzP5YMrpmaQKGzTrx0mYxFUaw9eRZLLKebObsP3RHAxIChmZm4xU3ZuqFo
nLBwmzDP7b0LTj1eqg/AH15tk28J85+og0kjx4qyEdyBg/t23T/X1jz9+0kYEQX6Rf7UW/VysFZ2
6Cuplft48QSc7Or07ycWqjERmMbAoTbaIZTJjeqerTVw95qfzE6Z22m56fX4cqQSUWJ/kSCqS+le
FmJbVD+MYCWnWdu02U3fFp1TewkOhNbfWVDJIHylELfUCsSZxqsbfDB/ut7nm5YS0PoqKIs/ptCx
F81HQr6gmKAnh9F4KsXBd5411Ya8eBX1O6M8pNXGhjq2bXUhFbuKfhjV926EbPdKa9mYdvIiRJ/8
sFmwyaXHUi7xwwr3ICoS+4DMp82jLvdmK+PaAqi9euzN76r+qZffBN9myW/S7kvxed1v/z/n6H93
CISO5zuEyf/SyCmiHlVGxDX3MALeF+ZGuXWQl6hOD1tw9aR2E2tjt1NdG9n4ueCdvjES/Ra8Tj+v
/6DFjYGglQNwHrr785eJkFAxqyUGiVvZh1a3x6jBzQB1uNZZufgXz9OJoeksnJwnNfS2MkYM5Nim
vC3Rl27L5q5flQhYOlLASmKCHCRkAOfMju1ItCTLKO5/6TgRJutad4hqJw0h5gRKy3RHk7UB6UXf
OjU5O8VKZmmjGkR72ooo77eB/3VEHboLnopcj0YdcxpFFo/tx5hvMS0Umdq4cYdDWyHdDtYkGBaf
ERD3ckCtDJzVBYrCCDSL1tNMUqneZb2DlmXIhpu+PjoiD0X9ze4+xuLxuhMtBZZTm7MdcM2MGmIK
LE6Q39RhprKb6wYWv+rJomaRq6zaxFAFFuUM9QbjXlFZfwauFqq2iw37pU931+0tPVeQQoJc3kIz
8YKhtGt7MnoSXtTU+U7wMR4SBw2a4cGdxkYKc2V5y/v3X3PzTMUyBeltEx4ErrEa2HKxspyls+eB
2B3nG2gh8IOcn72yAOO/pyPomMD3OmLnYAo4L7fX92z5HJxYmaUI8GW774FreKwFuh/y2XbvSlbs
wEAzNi+leLbJMTHvIX8aevWXGhy2Sfs8dlvG9td/yKKznPyOabdPIg24MEwt6fA7hLpnbwGJRBvq
1qbx711vbc1rOzsLN22vmwMhsJVl3zT6JJyfiJ95/lHIGuqAb9x57OTOJV99vhNeHU6Dt/YaM+Ji
ogtlLXxhFLsBup9tvOpKpVUgR3q0yie9e9VlG5HuhhAnBJVwFCQQlPPs0HWfyNq5XAK24FE/DToB
UGKh/3y+176qVQ4iOwwg0YFvOtvwnzshvxKnZiFG63+5LqcbPTOSreN2BEBp8juXZvPS5+X3gbRr
RZTFTw8vR1dhUkCeI1y8YQSt4jS01tjNhqf6YwZhSw2vsLwptrQp4l6svf4WSLQNbME/NmeHC1G4
CWoPA3qAbx4AdNqIwtzQstn4utxqnYhtRo4ta7+NJLnRqzxGqIzrLr8Xlhn/C88/+Smzr+H6wiyH
6SVgSy8EuXaUT1p/TejmdDP4N3r9ft3eovef2JudNEMTpSZMhEm9RdzHfDnUc35Lj367bmbtq84O
mS+yQSf9lLc2N6UVxLR/qztEsIRHqY5GG3ztusEpG5xni6efdHafOSXvwOyPeJyn5UvCy59sHPdZ
UoWlBOmvXdtRX4oNGicr98CiXRTBdQvTvkhfZsULX7MGCkET1I+y/sGg7X2p158QONgwWtzpWrnP
CxV74l/MKwZ44psWakuQAZmjqioPuEujxHyxGRQ3uar2HJi9DliZ2nFWdnbRY05MTZ/6JDZXmVEl
dobDYlG5EYb2bKg+FoStgI2mD3TxATHN4jk6Jj0v+khs7HKb6zBTlF3Y5ncmoBRs06yhfBbv7RMz
Mz8pZW/WWgAzZtJ9KzT7N6m8lZUsu8Q/K5kyldMNs9KEDQoRDVSLD5mV3Zt1T0NNOgIAOwwI0uZd
FXJTSciGXj8ES4vD2jDcZILFCqi7c8sp2D3F0EImyGmKCKIdYcJX0pIlC4E9lX4AjoXq7SxcDXVP
DGED8OuV++5Qk//jn59Fp6DRCIoT+PMa+yrzb8kaqGfx509km8Bh4LExb452g4afrwApxyD4IU+b
Jxyhlfxi6big1/9fE7MlYK6NWr0BgLftx7kTMRFla7u05GCnJi4+c9XlvdMja+uSuwCsXl4toM4t
j0z2kWEXv3CNHrW0ia5719IJhdTl1IQF1SIo/s69q0pV2pSZQj0pR1VOdRvL6t9smh4Abl7ZxEtT
qJUDE4fpCUDK8N+5qRJaHSCOhiodXBC4x/wrRybSJt5TVflufH1ZC7nYVJhHmm1Z4JE15117LWcq
IJOWEvi2I6V+Av4QKklCrdq1w7tu1DhGqPW4+YZoay/RxYWCL9FFIhhM6j3nC/X6Tpl2UkNYyR0w
Pwocc6QPtbVDhtYYoQs+mzWLl/6J1aJZDz07AALNee9oHICXrk086vmgvYIUGkq4BQo9K6WDxXVN
HOm+B+gqJnnO15UMKuGQjADZmYR6ae80G2rYt7QP7k25Rqx2eRywohNbsxPnupoKnAZ3YeERcONr
dwUzYyGDbd0kcc7YRu/4U8PEypjn4hJx904eA82iuduowq1dMD1gQLK346YcMa+aDmGQd7cFh37f
dSdd+mrQS3MdwIBRfZ/XfFQy1k5VgjfHrH8GEihOnHRPW8llLqMjKJNQfvhDgqhfzKaYTWLwrEVh
yZFqRFGLo/HG1/igloyYE6x+krKAD85uR8/s5WB3SJgq/wWTFqHD1jgHlvbq1MIsYRkGp0i8iatE
gRanrNC9R/aXJ9bm7z8JJMoA3nXBP3whwZaaCcYhenQOVXLLtX3phuOwEnEXQ9OpjckHT1IJkHOl
etMhq5UVCccAEhNvrJGxS3ZJP4SD+ZR0Bzm2oWF/ub64aY/OszFkECeLm30l0DoaVFl4lhCr2dTM
DjP9M8PAaa0KtDEFCAjW/GL5q/2znbOvpnVG2ggHFuvc+dKzZscFjQko0lZO0kLN43xps2ss81rg
vCUMMbbj6RedlFFQ3Rjm7yz73tAi5vRusN8wQBja1i0DJbfdi8jq9172cn2PlwLIyR7PcSwVJOEg
g4Z2hac3WagPzrNZ9rdFQ7c9N/fXba18z2B2z+Q89QP01lHlDw6GvEd5P9CLMEHN01Wf3tr465rf
Bua53+atSO3KwfNPBcci/6WbDQaK4LD1jx4KYkkJDpBywvb/MIan6wtdNT27eXLIm5jmMO0qj/Xq
HVjpvP41BI/Cx42efFrqAcoboTvQ/1s4mMMlDIwKFZmGJQfdhomn2tiP/crapkN35VDOp+14/r+H
ElnRW2Gb+7TJbkgGDe2exr2nrZyU5Uj93xMZzIKPCkYrsX3spDB+g7c7lOLj+rdaurhPD8AsyPiZ
5pCgQQTVLDfMNDAjdSCqFXkHGorsrtX8Q293j0P/L3CaUwjAAxolOKxvDtgbm4pojCI7sfxsVxhZ
qAy2a4WIhrKKVL0tzFua5nHHtsS684eVztbiZwRDgAkGClT758hmZRitMzIEoEA/jEnsJkVUyRdX
+yIBDL2+w8umpvaeM81QzqF6ZUpqIWq8FAYQx5lRV8VVusvc2FnrYSzGFzBY/o+heSyzvVwfyYQM
SEDoYrzVlQgnACJL7037t1c9X1/WQscEH/DE3CyccYeRwiknvcvghZbAtbEKEuWvbn2rWz9b74GR
m4GvPOsXw/WJzVlMSyvM+1eomoGE1ttx/97kTth2D06wklcuHrsTO7MAJq1Mz6AnjC62gwrgGx9/
Xt+8tU812T/JKWyCtzE3sY5mbDZ9bYYW9zaeCGIJWpnGrOKsQU/7us3Fy/1kTdO/n9hMZeCXJZTG
Hx33JoNOOo2YFV83seoTs3BVcrvXc4Z9c5Q6ln4ep6Xz1Fr5LUgEY4a3ZK3rO7TAb4xRrtheDGSg
TkIHfQLezN9UJcZkdXAvIpCVbeSV9ylwQRCKyV4SIrZ+8r36e4ko+D/ad+BCRgsYg3Pn+wn8s5kB
vZSDN8PYViz4NjASo0736/qeTq5wceGgVzCNwUJhad6EAimfLfwSkYqSOhqCb7W3Av1aMzBbR21U
QrkpLs1OY+/jAOVzN/1+fQ2L7n6yhuknnLier5GhZSVMOI4MrfzZV/4uFTysuieDvNnjWn65GCZO
7M1cnRSeStsKe8ZNVJe+ZIMWDsF2XWB9cetQigOVs4te0LxykCWiy+sRLBCkjyCvlPi76/u2eGRP
/v4s3Gl6RyT0KgGI8qN0eIYq1VrGv7QCVF2mBGPiQ5gzQLUZGDID6WEFubup0GDR2/jv13BqYbaG
Xmp9VkgftxJYKwIsxLbqHdqa160sXbIYW9UxG+MHE2L83MNUX3ukKzVcsuD6MJt+I4dPLW1DZVtR
0a4k8sub9o+x6cecuHOFVzsxWxjDGP62yY+avyY5uGgBZQCM4qJycwEY73gdNNR3kfaRIGQ9UH5N
eH3D1izMPkud047x0ckfvwTqlXhv1//60gEEBgDkrmieByA5ON+hxAMnagpM7GMbVtqNHCI0VMe1
GYSlqAKaSBMVGfRfLurgyhYupOXBW5WzXzVDcMzzCHSLYYETX6ahRVbgGos+5qPFhEoDxsnmpz3g
6ZB7A+xJOFbCv9aGHRH/ozLsnXQ/r2/g4udBeXySOZy6MbPkqgIg2hlLlIG48dEB7/Pz+p9f/D4Y
s0b5HRouEI44/z48sTRKC/x5d3A2WjfGyvZAbp5HfFixtPSRwJqAHN+caHjnaT5H19rsdWQEpnCi
diAR0R7K6q5uhqkJeciy4l84NqShMM6t29CpmNNq9NIXHISXqG2VsQipHl3fOXNxQSjP/RF2mGR2
zrcuqGiSsIoUj0T2OsYLKLrWqUKd2HLQ2xwHFdc5mObQen03AGr/KkrwEmROwjdUQVybpUJFkLs3
dkNLho0G8rUQc7g1uEfkcMzdeghVihnYJDB+2pWsMChX1zHIkTFFpAUjWsWWHlOt9z9FnagVD5/d
NzZK8KiC438owXsAMM+iKB+sLtFYPxx6nkelfmjsr7biKzs4S9T+GEGtFtXvSYMU+kTnG+gD5NBT
UskDabQaNxsEs2WjNxRoC3O4zbpKey9sO322XMbvbFCyrCXCS2cL3V93UrKYYNqz7KAmXe+4ICF+
1DJIpejQX8MpWGsDzrbSApuafmpktpXVSDWuKNwE8Y8XJPRRMB6sf3ERnRqZXUTSa3LwYcCIFpb+
dlybnF3cKLwnAQjEm/KiMWKVAdj8s6YAbYjb3urcgYCJ0shK/rkUi2wfVFqTPJmHavS5P9iysVPA
JzF3qpNbnWohE+UGg1Khqu2V2LD4UUDYhSEs9GbBI3VuyvPbdHAyhzzqdi1vRpdWYOJNvFD36vzm
epz4U16b5+2AN+IsgX/aBXPyuS2Lem5BNRszoB3GkByFc85Gzzo6dglNicwf/NC3yhEow6TftCpB
AXls/Q9s9acuuzLShV3FLdiX9p4mbPiOUKHu1BaqwEFzwJ3bxJaugfKna4YPmkM8Nm8aeYtZ7iZM
0T3+kUhdJKC2auwjp92nLmR2F4yCxSjs2Buf5pjXtHv/wUcjKlKZ7z0yZDWRK6sP8GWMz41eqp1j
9R8oQH2TuiyejRSzngRgqjvpu8Wmw/gR6J/wuJPFd13ydNcpMpHyAMdWSoUCnzm+iKwhUDPuzfvR
c5Kw03MnhF7RATTg7s1QeU7YDRXOPmV52An6qQfyawailwgYErXNijc2fvHVUwWMJNhWdqBck9ui
6SH9UqowS8gQD8BoQea0FaBtklGVOlFSQSPMM/xdHTAW8xaznlZlYTLbRtGzsmgVtWbn3/oAu0Uc
fbgtqSv+bwIAMACADmL2/JJzp6+o6guBJ68Cz4fZsEjZ75VYCdhLKcmpkemyOs1Ee2q2NM0IgON6
BK3kN5MGG8UgLDOkW3zxlfOzAMOeNN+gYGsC5Ylpqpk92mGtHe3IIzE7EZZ5MjwGmVbtKzdI7io4
dWRkctx4mhncGb2evbQcvbSo1sfhAfO47tbihN6OKBHsupRaK9WhpeONVrWLlxgqexfH27UweyMD
Th7HQEVUr+Jcx0BR8bpysrGn84MdoG6IYTXIKl6wL9AyqYnd4EGT2y6dBsqGL0gNf1BfVWHT2e4x
Zb3YGbhh7l23dFZuz9kap9sT+trIPgF3Ap3MfPwHh6/1kyHtDr1b3vSefGkCLxpAu7TyqZdiP7Bc
0zpRosUj8NyzauoXdte59NGQ75jKS1Y2cSmLOvnzc+guNdB2URn+vMxv+XgLmLDnbEW9sfIfZf4v
3MIHSN/B+C2+2vwx0o6VDholTONTN3lMvfTBBbV2T9cwWkv3GDrgQIMB+IxTP7uMe1KlRh90GMme
cPMlZontOKucrdavXC1/2rNzDzy1NDuFLvSd0ffsYclNj6Qf9LDXzH0C/VVH5hEQ0XHR0jBohxvL
U5sh6A6Zab272RhZsr7pKIu1wYyHYe0mn/nmn5wHrAvTCCEySOTg5z6TmXqbDMlAHxvvh21/Dfpf
zppe01LAOzUxS6tKy5C8JpKCuf9b176kwdGst0nxnIK17/oxX1vMbJMpyEMzk2Mxji3DgO27cZpe
XjnNyz6DDZsyH4z/zJKEVuVgby1bsMWgbJ6MIvJQ4cm9PfqSK5ZmWff/fJt/LM2ybs3VmzypYAkD
JXoEwpImIrmybs2E5NvEwv2UV1C6TWvcjrpEt/X6bi58N0CdkXSDRwYF0/lCwUlVgwqcTa8mQLwd
5t+rhOyT0rnhxH0vbW1z3d4CcxSIvVANBkkVeCkQKc99MbFAMhuIdATCDPJxxXjnZu+aZ2xJewAY
RkvYps0+eNCEHv892EOU67d188O3XvBiCLGNGHfOj4a/Rml4GfeQCUKQBk/h6TU87ztBVk/L0jSR
h9J4F0W9cfmHzC0Ax36p1r6tg+fr23C57dju6T3n4UacOJ7Pd2HkbqFpti4Pdf48sO+cfVLwbjOj
iHXj23VTlw52ZsqZvYtBmN1UrlTyULAECJxtQDYFEMa+99qnj1zG4Oy7bvDyhsJdj3lxVJjA+YF2
6/naDKqZGRQm1IFZWyLibOXWWPzzSHTBEIu+3UV1qabSktKh6tCkNK6M31bycv33L3TJsQB/4nFC
CxLlitnHoZB8Q01Wk4d+PNodNHfMvSbfG/9QdNvWfmT2Lzo8SadbCWyLC/vH7J8ezknOWCugAuqC
qANwbm7wnP0LPB0IsQHJAkIRYD6I951/GJE7NKsJ0PtF10Q2v8vzaVRxpzVvKxv45+Y+vwjPLc1i
tOvKPssLggGZEkPKFvr/W2fQv1tp478yKICCv6ByPxrfI3tGa3tf2G4d9yAZ/FomqvnueRxDxg5+
nj567bbDsBvmTiy5ZXr7hpeicwBWCwwIeeFuAGv3XtMk/Vn0ntNHuXKSHyrQJYiYx3brU95/WLn3
hfSVGdWtW+5SxxZfmDGScZOSID82lWn+zodUtDcungN3GD7hr5poeFT3LnT/hsS/z1k9PnPGGlSD
tO4p87W3zCuCJ2hpsE1AK31H5YjiUFoW2WFI3WaHjq9ThNBUsDYeA+NRJHJf7EVbgIzazTQ8MXug
F6mZpqEAFHdniQKzDb0GOYnUtrZ1m/R3LBvrPTEcvBu5ULe2O6R7u8I9QFSX7TQ4DEjnMS7fggJh
Kyg347Qzk0cDWT3aKphDMm2JrLdr28i08jQIe0f3P4aSaceMNJKHzuCI74M/0Ftdbf2m/50EzTcb
yOsh124UsWIPTC/PGXGbu1YXT5nW2bty5P2euNW4ySpAnzCcouMlx2UkaruLPFAqHRNRN4cezcBP
x8y1nxXGWLb5SMSLHWjanQq4iqTVeV+5O7Vn8o4dnUY2u8KVBF/YUDIypJN9bXrDf6pwP4LyKv+p
wLa5bRXqhr5r51tW83ZjBpm3VblTRYGXDLfo+kCZz2LJzZAFNR6x0DQA3AW4w8ocI8MoyB4DOy7+
yiCiZjS/95VfgnRAqlg5fhYjMesirQRaJHrVcyMqtLF41juPvaqq8Z8LsyIPGTiswgodp7vSS42j
SCg4OJKGAQcCEabaSOt3zvp+J33qRRQ89DuPJs6DYaWYXsEYBMjoUVuQZgvNSkhnY3re60LDod4t
dUrrmy4t7bfRIY8KCEgQXAy57htW9BtR6eUu73Vs9sAgm+EPZIMSHZQUZNVtPc0Qsem0/d5NKuNW
s/pm56Ugrc0TvMY1afCIt4mITELMnWtzJBXMd1bi/mXOdH7oZ2HTTrTaa5qCHDHWtTWDD57vAnDI
J8GP6+HFW7jRUOQH2wamQu2J6v08jqG4lo5FOebH0crcb9zxCINsktPeJpbb4wygTNXbib/x9E7d
4CJxQzWYQVy7vLn1jCIIR1ZoEPz+ihpj5ECF5GFsCIvM/rO2dUjaet2mzzGAP6hOPWZMH777LTzG
dPNt2w1mBKEUM+L6YB9LvJR2UBMeN2TAYC7pWRvzhlYPXdJZz+gT8Z1mqmQrEgiEjKYaHvNe0+K6
pe8yaJub3EFlRLOJF4tegMcVNNE7wur+e9/Rcsvc4IcsofKXctRaPZUHURUk1oPkKEo1gb81nb59
1qUaNn7gc2A5C1e8cKugNxZeqpum6H6z1oI6SQPiAkvq/U64rEEWoDVZxCgcYgTtC3AOOl4iiSVC
r827311u2KFOxLBLWigDZQV0VTlt8yMz+joq24w/DaVcq9/PvOc/72eociMLxb0LnMD5R9Wwfi+Q
fXfgQVaHfVXdIRfcliZET/TGW+F9mnnQH2OTeAuqjRMh8jzrDUgRMIUO/sFjTjw62gPIqh+hT8mi
xPcLjJqZW0jw/DQrbSXdXrjjcWZ1VMwxKoCmy+wKNvKKao4wsiOiXAVaNkzUlWAkWzkg2Kr57Yvh
W8QGE3KEF00kM0mBlZcqO5pDbAlwa24UidHgJ3183dDiak4MTf9+krEkOdEUoicMiWNi52HJVnLX
pVQMNTrAK9DWwVD/nFGzzAwJnVItO3JLHTKZvdJ+EOD5Hn6rfHhKMgcVW/MBIx33bTb8qvn4urLC
KTue7SWKLNhJewo56GieLxEiTMQG/WJy8FQl8zBzWbBrQT7w6pjMCjmUP2K3a+mNII6M297j9w2j
7WaoB0iBjpx8YnzfeID0dLKhEHGMlFunr5XhsTgQ8IAGQrPbJNGDmybx1RYXxG9Mz/AHHtB2n3Zp
3QCpY9Bt4XDxXFLlPmWYa4mMlsr7IcPgqYnBu9jNvTFGSRulWhUU46fEV3lKpPCeQESa/k4av/qS
6sikrm/OHFX0n2OE94sN9Qs8Hee1qMJInE6aQXuwgxddu0HGFuZNGSdaAeXIONPemyFFyFmprc6e
av+xaoMJEzAfzOleNBILTr3U11uIutQxkg6BxzFoCEoN5R3qBLvKY9luTNYQyQtPNncqrQI9P3FK
zcduWua3Agiq/Egt76FKMsiXJOab9PhtUNJdmiVPK7s7vYRnrueC/m2SsMFACuqL565XjJyVpe4h
VtRede/m3XjPUeHaDE5vblTpkFvsgi4QK83gaHVucNerTLtFWzlZE9SavPzaTzFnP6XHRJMh3Ow4
EUFUrL0NrPpZWeNfd5wgmemhDQQIh4eX3Tw69g7xROFkR88wItxUYeu+conG67Dy/F4KXKeGZu8T
XnBNQrY1O/bBOwGhEQXU9PrXW7LgTLLlkNmDDtG8eSZ5ULuV36NUYYyh5uiQBVqJ8rNjgMJRgMEo
HDwbTNEITrPNClRQtUSHPyoNGaSvwOpXho2mheh9xaC9j8w1ZYwli+DQBFQWkzaY553FQiZRlc7b
Gp+H+t4dHv7evXJ0tTFKHhyy2sXNqdM2e1GduSYbNHNAnHncAljyVCcDrGu+nTVLTaWXcniwOz15
GKqq/VrgbXlvdJVcqS9c5gZoqk76StYEgb6Q/lZNUluZKIaHVuvLrQLZ1rGAwM+Ra5hLRZnI2iRd
Re89kya/MFWdrWQISyud+t9o9+NWQIV/dtTaQgP0qBkefEP+aCCUDKoXDLakEB+/7qGzeDZtKeQf
p8k+DBO6iKfnhnqDZhYKHeNDloQIGH4a++JJkqNYI9K4zOzwIoOTYk/BBHsx1ISnIofQryUeBvXU
5AO6hXel/W5oP6+vZ+adf9bjTJ8NVLsYjpxXbSTRqD96iXhwKy9KUpuFTLIPbyx+6OiYTA/iN4Vn
wcouLi3ORw0Puu2o/F/I8GZ0sAINiowPHYTah/SonK+pUUSKrcFnLgxBzQrDGR4cY9JmnN+1QVcF
Lh84OUKnCGjupPsoiy3zPq9v4pIVMBmiVecBfI8R03OnMBLJvMJ18qMQoNUZkHobQE96ITfzFT9f
tGRD3RKrQSlg/rlIUdt1Zif5kTjWLXxxZ4sq7Gl1S13/5vqiZrEYilJoLjmY5gTyCFnxRQNIOGpw
UWw4SnbnbWu18pi4OLH485DFQFEN3dcprT/fM2nWZsK0IDs2WrnlXvFFMnPjtmplanTOTfJnGfBv
CKch97kkkx4DvW7tEbDGwGKxVW/t8ndqveTFQ9I/53g3di81SgtaSSGq+YyKx4qnX8SLaZm4yfCp
AG0BHdP5MsHlWLBO7/IjHzwY5i/1qH3tAUslSX2rCFlJ/Rd39cTc9FFP3hZ4ndU0c/DqLEwHVZIi
MpyPTO3+3jNO1zRzd90eB+ZIkR/LoQ09SE23K+dpYRXwOgsSVqALulQ/TrNKGvaAVfDcjgJmRMx+
Y9X+r1cBI8BN+Mg1EGhnkVwrvAy1Ux+5Bv1M3Lfy7z887nxINOAyAq/1/PjA73TeMUqOtY5hCA28
G3dlCvJwZDhuTCgkrgIUSePra1rcOCATdRvIYQej2Oeff2B+qgYD4QE468j0OeTg9iBC+/sghATb
dsFxC2J6b57Tuw7X6jFV+P5WFvb2Uzm+kXYqWK98oYu7CZcfrMASzi30DmarsVkGFhvHK45dAcVl
6Y/6tqvBTYAa0is4K3g4AHIc2aR2Vhx8/oCeggZw6giwJgDY008430eNc5R8BKFHi2cbQ7N3ACht
AW78OprtXlT1r8ZxHgpXxWCmvjf733/7FZHJA2WMCjaaDuAvPreOaib1MXhSHfWndozATZqS7XUL
l7H9zMIc9VmaOrNrFxZqETjPHeflt7EwxZqjXLojzACnAwArwi+wuecLaUiaWBmUzI4j2Bx/jv0v
11957i0tBHtvogTvAII5D6+iDyi4pMv6aJMAfFcDGBP1Guxw17drwR+cSW0DBTbMrWBOd/aotEaT
FI3R1Eed0kOim6hKZpsqeLPIa0nse18ZcWa4eL4H8dCxlUN9sUYT4AOkgFCSgnHkt+e7KAfXV5wY
CtK5Iti3RGu3QQkE4/U1Tt/i5LGKUb5zK9OvOLk5tAnvwfxpzinZ5RI4NFS/mPQ3nO0rurNVF+Ly
vG7yIpmBScimQtERzOOYc5i5B8dUC0b1S/3oiTG5L61SHdmYkNikA4CAVkNWnGXRnonEHfkM2sjz
EacgKEFz2STqODYsj4ba2Xgluw9q8qNHQfP62i5cf1rbia3ZdkKEy7KSIANpSq2OvtXuRDM+u2pN
SHfZDK5IoHNRuZxXO7Q6bSz089SRApoeqgbEwqNfhrwZVhKLhb1DkxVVX0DfAW+dd/ox1ITaayK1
o2Xeq/q9aA5W960lfytPN7nhNJMAJgdMvaFRPf2OEze0OAQS+6HTjv+PtPPqcRsLtvUvIsAcXkml
jpIc2va8EB4H5pz56+9Hn4s5EkWIaJ+HwcygAZZ2ql27atVaYiZ/MJTeHqNxa41PqUY7ZgLKo5XS
TVn22rMvuNWhLRDOM1v6fO8v383VM/2MSeWb+JRZnV9xQj9kJAYp+Y2NZIve1su2beCSu/oIH5Kd
rxX/F5YRc4QK0nTp3FDGR5ouAI5j1EH8GJqgWD43a3XyFRNziJpVBIKmuo1APPIqRF9lfV+pD/cn
bcFRXY5iTngdN0mjqWUnHON416W76J36Gf+zN/53lv4wsF/sDTPIOLMls9RGmR2ivQA8zZa7t/uj
WFp6ghpKKuQzINif+XpVzBIhEUz3WCs/fDN2JOvU1Q/ItVnDyHt/DWe3NGmQJk7EJfB73dCwQJWM
ZpQlu8du/BYA1inKNbDSnJ7iz7xdmphGfDFvg9DmjRxiIodz5FlPlLeoSx870CZHIc6TQzX0aOvV
WVlCkD7C/+ZF9P8P3xXk7KlOOq6rfMgCnfYzs8nf7yfRNqK6A2RMJMabnfdSCXPVc133GI9PGZmx
PrENay1ps+S88PfTHUOL/E3/FvwX6lANonkcSDU8fHKflHKlw5qQhkmc3Z80OP1nY96u3vqIZVXI
Gh/l3pSOQzxETtoCqMiRm7QrEwmtpM9/5KFh7VpT6b5mepFtq14xHlodGAcvyG9S2ADFCD3azTVj
I1WS6Ij0iKNSbIWbNtHaxwwTjzK1zgPU8s2Dl7aC00YtXB+1bLR7QayyvZRwwr02QlLQFBvdhk7L
fwAVEm4KpQzQFG1LKNslCeRkXjiyGoi2qwX/GC0qjn3TphsqSvqmKkQ7hmCD6owpbNRAtWXPKSQ7
c8UPnY5W0tBmSK/0PvwtlpOIMXiD0BPswcsMuy7pQqEUKr8qoIqRbZQqO5cU5JWbvnzuQil5ljuj
O4goSu9DBJ+fg9pKnKyhqCykwVfkXirDzsw++Vq1qMLbfRBnKJFJAzx+QynsizGvt60Sats68vNT
6EnKQeGp8CXxfGUPUA2llAbaJLSqgsc00+MXqRHqR4HWXVtMguGpMqDw9X2k4KU295yBHPo+EIw3
PwDG7XaGux1kI31UxypEWU8r900i5lvLL6pXn+zOhiZwnS7pKj4OgeVCBaTFDlE085no9SYVuIjd
qIVuVlfSXaelvFwMgb40E3hC33vdc1b76mOg6LnjNVJ06GU33/ZRIz8AIxbtusksMD69TAe96jtD
jhBkX6JB40NI/JwPZcMCNd0z0piJ3audvhdHsflkCkJO4tNwj6URuruOvNSxMozA1oIusOM8L2xW
UtqoomDuVM19Vdw63lZuVNplapIs8EXx831vepP/QMIbOJhK7htAHfHDte+JdauoArPUqYFoju+a
KK8Oe8Fwn1u3S+w4or3jvsGFew6DnHEK1Vyk8yK1JNVeX4+1fgzpCImF8ZMqiC+9pf3+CzNTAosM
rT6p2VyPS8yHkHeJqx9ltRBsQZK/NrJSo/ai5Yf7lhadF3EBVHJcS1AxXluKQRa1taubR7q2HcOP
PKeTEuhjeXQ38pf7tpbuPlA4vHnJmEFiMsuJBKaWE+l57tHqU9PGlT6pcfQiyL3npGa2R05vI8Xv
VHz/cz1NatHkGunhvAkt8zigsySu3aP8j0mrzfb+kBb98sXX5evpKxVrzAR00Y96RnEnpKTfrGQy
F7Y480VlR9SABN/gxKm4xtao9e5RSuJHT/H3cRFuUks7UWjPbCHQVzbE0oh4i5J+odIBeGj2HjSN
LhzbtGGRxuQXeLgtrPN/MSRtYm6DB4LOjHkMNJCualqlc4/0xDi1Kj4bGYBO6Weh1VtfWKMnWTiy
gOApDsM+wVtwzjzbu6kbJplkAYEaN8JYg1wLd/E4rOyENTOzMCgMuzYeWuijRuMYQAImdA/EZSvu
Z2kzXI5l9qatE6UzmwEjUnLMuockt5X+Oe828prI9dJRvTBkzgDKsKaOfWtiSGn2nXHusg86Yh6Z
r9Bo+Pu9ug1/zuiltZkTGhEpKQN0345Ka31WhHBf68OT+17Bof8xQ68zsoyWMXFnXh/WyouJY+Le
Og4jGr0nGF0EYeWRsuRO6ZuB4oTcLxmd2Uj8rslVc5xq/57rtKJr59mjmYWOLH2473imlZ4HhFRp
aAuieRaM/LQdL6JuF+xJCiO4dRTk57r7HRBnwRxToq8eEAuK26hdQzCtWZyGfmFRhh+zcX0sWlWx
y7Oc9otzr/1DF4/dZQdfzjcdZfX7o1zchhejnN0YekcsWw7YLNTEQeqc8OpNtyK7yZNdFRdO169x
cy4uIMkw2vUmLJg+2yODHqqi5/su3eW7Eei/p9GK7H4Lgx/3R7Zox6L8NSVh6ROcuYuhrb2IAhUt
OZW+6UfNLvJ/PKvaufUKfmPJn0+3B7uR2jnwnOtlgz89EhTRtY55KdqyuQ2atR712/wl6QyIK1Cx
4DaiPjDbixTsY1TPev1YqsoRWqN9Yuqfiq5nmbQPVThsISWN7QmkaBeBv7dC5ef9yVzwvRQ8iANN
nXLYTaOIEHWeJgWJfpQGo6Il2stQ6Kbb1SyEcXvf1IIHxhQ9nVCnGwScsx0ZRZUIhWakH3Xhy9gf
vI6XRKQfAoDL8ujct7U4LBwVyCYUrGlJuV66TiyiKhtk/ViFtW24yg7ymV1X/E1MCysTmAPqETzN
Zlue5rwqz0xfP1pNdaxEubUVxVN3LRzq+/sDor+PnzxzW2wUxZj40tEKmW8VxWoimpo77ViabnYe
BKMBEuNKNtTWDs0cGpR2oPoFagV+gboCFMaCDouELZT5r0Rssy9BBAbLlutSOqRWBdpPS8rQKSX1
XERe90RQ2e+EAgUEPUxgzYi7fLSJDWtHo5Njw6/6NUQSOBKpbD96bdZvosFPH7qiyR8CP9btyip1
0Nie9ewXkPGrWls5omah6BMIafHqCZYCE7vfOKmXDA4gv4i03ajtXbn2j0ivRZDp1N5WhgqAWDBr
t14ytrB3aNoHUL46Emalbpei2m5ycIq2Dkkuzc7N+OKF3b9pwi8wA8N77ECgORVX4odGFsHOq330
CIbIcHJpAkF7pbXPC1F5Qb+UToii/eR1Yr/vM+40TwvNJzMt/b3vuZmTFGP/5MVRTfDrdfKX0DuM
6i4ERpBJxZNGdibALTTpNlCElsepaTzmFMQOIDbafQi+50nKR/E4GOpwTsrO+kTFRX6qPE3cCgL8
QaEcibbaKyLUo73xK3UZUFQq46OfFtEmBlb9CDp+cGjNsD5FJa07/RBX+6kzeGeCpnOgv5Ee+K/R
VqLGc5o8aDaxUqd0qSuezWMOdhqzKmzDg3QxrKeuBrWWNzGN9BvDHSEQnyDjUhYi0zMW7e+mN4R9
6ga6IyqB+Zj4ufbSFpqKemzcofQLOsgrFOO5KAEoumooHKK2k94iH9ZlHiU9SlmtKX1O49JdccUL
txkVR2jXaHylW3hecew0M1eTSqcZwx+3afxZaH61PQqMEbTF3b95tVYkvsWC8jy+NDi7shWfjinB
1LRjWx7L5Fuv/Ju6r4F/0JQz6U67EkenXYNqLTmtS5szB0nU5pmNgM1kPHjtBgU/bU20d+FKoz+Z
UzdVdkC4zkwEYWOACnUNYp960/JAdvMVR7U0CI2nAt8hH3WDIIo8WRl7tvOxVX5KEDEj0mcP+pqS
zFzWZQpILQhDqPkxmkkJ89rB93LDpQrm7BilmrCjRSc7lDncJ0KT/ds3jQpXvqJ8iVU9dAaYrxz6
tcpNXIZA4CIj3zCC6hwmtbmCalkcvQ642mSb4qVnF4LWRTLgS+YXTUsE4Z0CL117f3G5qVQ/kFHj
ijPnGU2hiYXQq1rt6BW/W48OkY1V/Lp/3Sztk0sTs2A8z+Na6S1MaM+VGdOOsob/mjbazW0GSIG3
BMQS7Prr9etCF2FFPdYo3Gbf9M4dYdPoB1iKxTetrIjIQ29zf0iLS4NkOwpMqBzf4JrySIvTPpp2
TGH8BgMHXamih1slytawYOqSt5oaRgmsSD9QYb8enEcuOfLH0Tx6Zlhs/G7sdk1bfIEeQHbEwPhZ
DVmyceXE2JpwITlmEaLDlYaN3SKPC+Zd9V71RoPOyYyB2CMtvyulUXgOCBSpecn9th0ia5ckkfgg
mKFCb3FJkp4uNlKYVu9kQSI9ZLkagqW29CdPr/S9FfTetudSegtGn35gQWh2qncQk1obbY8s76ZJ
M/6fFxdp0ag/12GfPJBM7UlK9uqWW0XcTZKbG5V2Qa6Blru46kvbLJU157syffMWX72XlSF2JfNo
dNom7NwvXVtsAlRUbQBD+3JoHSkFuP0X2wOqKAUJCjq556ijTMn0uvNUjLbD85Bnb0DsPtFRuaZc
vnSytAs7s9eL5YlFn9Kfd+zICqBhZ6vjGqXAwgPJujQx236yFZtBShL0WOUQtTxVGrtc/egTjv2f
pkyeZTqMevBStWQoXvHW6FBTD59XmWf+hNBzR3ExmHl9u1ClISb2NI85QptakH6KERaU1eq1qYKf
Uap/ZLQFWqnqIVKClzAUbS2rN4OWr0Qgi+4DYg+wiqB/biQAhCqly1GvzCPKyI6QA30Lqw0Kl9v7
c7oYeID75aFEVpme7fkN0vspfE6deRQjd+OmxSP923YrqQd1UL6VmvoTrs5DNnYPNNA93Le9NESi
AqKDCZZ5w/lSi6nS5nE8racjiA4dUOpK6mXZAnhfVDRARczDD7nMxiSzcvOop69ilzCHH9Lqn/uj
WDpgxB5IIhGEoBA5C3FEtxZbglvjSGeg3+5qb2WW5uREf0KPSwOzE6wJVl7SJEmusngNhW+J2dhV
f9CMZzF6Nd1tQ6avsw5dQyuL9tLkL31U280a3+HiPrn8FbNDXiSCEPQjwxSTV7qz7dA3ab3cRtl3
HfLT1P8lufvW//1/mlt1duKjXgZsxS1wNJLs2MX6WxWbK05leWAAtgnfeO/eIMeKxFdbGBeMY9hH
x6IYnswcwIKaIZFaul+1IP7Os/tjXbo/Qtn8eX98f5BNc28zVY6MqVCFaMm0gS8ydb4hupUmZcTH
jVKITm3EkWNAmvZgNmpz0Is8cHTTSz/HweAeK583a4O+41aHQdehUZEmqlz4gSICKxC17SbwXP8g
tTIc0WPfbWJ0jre5JX8fhlKnjmxZ28bSQ9svRPGt1TXgLMD+d9DY9ggnQJaC7Afg6/tjVBYPIYUR
oIwAeYy5h0lNGuw13zCOcoSjbH7rlZA+t50uHww5h2I6TCKnyXTfKcaM2L0uzV2eyJDlq4PFfhaS
M11Nwj7xm/bcFWgl2fFoCN/EKNC2aEYKlTO4iWVTqHAPHuERjkQXH/veLfcS2QYHYKXggGcoHnmk
q89WEvA4pYnl5Lpo2edCoTwXGoXUWB+KN6tccQ9/Loz5EkPlASxRp/vmBtLj1bUWNXFFMjYlH1FY
/5aD9HXUADLX2QejjqhPumfRrI+kPs6SUAJKU14tafSQxxxJgyhfEzF6qJWwtQu1ePbN334bAFRX
1k7CTYisAJ+EcYQeCUnDYc72Ilw2Hc2SRXo24/pgDdK3ImOvDJpFQZoQtvHjNTabm53xxyKZVWjA
p6Tk7O4Jxa6N3CpIyS49J3lFQvyrKn+/v/1ugpM/Nig5o4hAID5nt831kY72PknPirmXo63k01sP
XcSKk14cCWloaDfp4qIB5Pock90X/JjM95mnwB64974TpdcxDlbeFDeR6jQYsEjc1+g5o1x7bSZw
YWGgypCcEwnBY58+nV/iRBBofG30xG6kNWK8m7ttZm+2QKrSgkoyzeQsxU6s/ZZXuyKWDIB202gj
nwCg8x2QtbC0FVoUnxvpIfCetJVe18XPwzYNfhvMzw3uOEnMFnC1GZ2NorN1wIE55Bn399eKiT/X
y4UHV6RwjDxTQOfMr5OHoS/iV9n3VtWappvuyouwElwS5O6pVlH7n0UZICEnMlk5OmsBXUuD2wcH
IRAScqVtd+gjN9q3iS89FHXsbqUwUHdpM8TvfrNMPwJEgIaiOq/aeTgFtX0T13obn1NhdIw+/RqR
V0/j/i+mFKcsk7LXqDnP69oG+pbSmGjxOXBdIC/gHNZKR0uLdmlh+vvFokF0nfpxiIXaskk31Gtc
Hsvft0C803YPGmz2fc2tTN/IUIAezRfkc/oVkNkUa91shqmbiLSacpuMipWsDSvStecWyDkFB2JT
p1Uy25eOvvBshaSfpN39bb7kRgGd/Gdy5uAo2qhBBnn7ufYgv4JiKSkf5MyylfZw39DtA2zaZBeW
Zjt9VOvck5I6PpO5OKRldEjh6GmScNcE2mOnZ6lN//qjSZ+JJdRf0lTfpKbwqXHDldTa4hpOoF92
Iu+vuWsyPIPiFGyEZ7WvPltxR3p6XBnrkgkqAWBMIeNaeHsVgp7lSROd47L0P0F26T6ZQODf7s/o
0qUBtBIU8x9o5bwO1mbEJIM5RmfSpBvf+6yGz1L8kmnPNaqxhrDy5FqKIqanlgq2boERzxMB8/dJ
Fp0VnSIwbSWHJKb3KIpfvEh5smJAh/eHd1vTZMNcWpwdNkuoaPkM04ju2+qlzRMfiu/yEYAHiLik
eQLGtBPIHg0ldXbTUClPwHN0/zcsLuTFoGehk5wM4xjQtHquShtWZH9NwHj5+yiqUyABwjSHfmmt
YkKcXnCPeR/k+McIuu/+AJbiF2bxPwOzwEKro1oIS1YtSAaXjEb60IjxD0VNP963s+RGpoK9xIn6
U8e8drxxH8KBLITR2RMFCaHX5oNEwQnKne9q8O7Oi2lfoMgG6QRH+Obxb6a+0aCSHZ0lTX0xBvVT
oCYbQ0l/3h/S4oa/MDMdv4u7JOrNARpxpk7TSQB4MhXExCk8YRtFUBJau/vWFhfqwtrsGQ79ldBD
tR2dc51WoxrULaX6QF95tNy3QhnsekwNHjaJM/az0D6ZMC6Xx2yNQ2jNxCzjD0fC/zdhlAe521c/
5TWq30W/999U0QR5PYi8TErIx1gYRJOfe18ic1JsykQ7K5J7NLzuYyXLK/O2vL0nBP9EC3DDwqT7
cW6GVh+dS4uF2UfZzqdOre/v74FFbwBpDK81FNpB5l0PTFH0TjALMTpbwtfoZGZf7n9+cRCAPnWJ
q8kAjnL9eRISjZX5eXRucxkyJ7d9oCZ+oA9gb5bpyrtpzdZsjfq0NhN9qHBsCuiCg4qOo7Ytxvep
4oHGxxNcjGg2YYVv5kOcMCLDtUK78PtNXarP7Wg+QOr51MLuueJOF4cFLymAEFm7zQkmZp0PIgSb
Z799jKNzkg9OaQibuH+8v1SLO2HqxALUs8A34ClZrctFEp/N/kEKDu9u25zmDXovKMeJY8nfXO8E
qAzGIvZ5PpXWd1H4oOQ/2vDt/ggWZ4raLXow0L7dZN/cPK8ozDGCGiZ57SGM7TY5jOlfvCimDnLw
aUCPSHNfDyTzlLj1pvWoE+9XkonbTNB+/MVA6OsXRcgSoBya7WTBDawAkej4HEHWrzneaFOh8N+N
slN4TYgUkOFugkZgni+MU9kVBWLds9QUD4xWJl9Wl3aBwGvVmy9GKrwNIamj+2NbeG9cWZ0W8eKK
y7I41g3Pi85gbF4zOilwHo6qNR+rdPwt98J3IW92md+9twQyDRYXx+0NEB0tzWuzaa4B1DWj6Gya
T2Ue2ZX3pHdrheGFewi5IJ5RkgHLHxm6ayNeT+CRmDysC2U/jq9gmoPg/f6aVzvpJ7YHBeh5AjSv
mzjNS52LKHYqYBzv39xXn5+dUtQP80h2+fxIU4/3WBjvdzLgsZl/AAa8IsQpALpY/br1hzhVk/Bc
Kw4q9ukKxHzBh119fhY/NXklVL3O571kG4efe2Mttl1wMSrMY5MyjgJ8Yd554pmyK1uhGpx5p/N0
pQlL9g9DwOugGFcOyqIpY7qaAeVz7cwumoDOrkKmUHY2VN8uUm9Tyb/F3rN7UOb3j+RCcDORAk2k
BCBSeC9fL4obheiY+E1wbrTsrMT6AbJOJ4IV01ZzYSuHwT7sqrf7NpeOCieboYmTv55jKEZIiOB6
z4OzHMan3pKfuqr83A1rl+fShpgaQOiBBQ17cyVIcpabahAG57E4e+Or8v7jAs0HhHtkUEnHz3Hf
7RjIedrI/Vkud+a3oN7en6Sl5+jV92cOJTG7wgDM2p8F7SHStF2uvvaQnpamLSWPrfXJK7+OdJ2j
23Lf8HQMZ0kh0CZk0RGOIw09z1ckqZV3YaR056SNoSb+EStPifDQpYd8rSK5sPcMGRYEVojs6U1P
tJG0Sip6Xnces7PQPA0hoLjxH7mEDv2LmK1hlhd2HdYm/jJ6n27rJwpqxkMrKO05sfwXIdRPVap9
Dup2Zd0Wdh17GnAnb9Op32W2bH2hjZrQ1i1OurUH/81qVoLQNQMz32BZtTwULTWsEqKmbKeOK+u/
ME9XA5jsX7jpCjEkksF830z+9YRNL24N7+f9Lbaw8Fcmpp9wYSJ0ocM0xm4awiexCzagtnA1r7oY
b2GCzlNxZUgLW/rK3izugAXY7zS9b3noGJA+k/kjUucX7KL6VJorxqb5mZ0fc1IkNIg5aDiZ98UH
VtPFmZS357D8qO2l9tP75+7y87NXVdOIqpsYfH6g6SOCbmpjNa8V2oH+vki+3re1tBUgQvkj1Ma/
5o7as7SkMousPSvdqwQNSTG+QQC44kcX7jqT/DZKdzSH3aqowd9KErCUm7Orb2DCcbiD7cZ07cHs
3h8/EbyL0A1ztd5q9ghmFMpi7jVnH9bQQP0xrtxrSyt/8f35yucpQmS9Fzfn+lRJmyhb2VhLq3H5
+dnKd0qeRHDRNmdFewjCp7F/rN6pHz49cEHwTPVlWkegb5mFaFXVw7NOz9Q5kB65W2IFxM5rsoa/
+lNkmh0RzFADALFAX9a8pXaI4kSSEsrUptraIV0jbvE1df+Fx7WLP9M7/OYfSLQaJ/+XYDo+TPGS
o3mH+3v7dtvxjoPJEhAnWV9aZa59UF5ZvmSNfn1W+Q0xfP/+dqy/Z9m7o1IYGOAfmRjSgVbOMYH8
Bqim6fLhuELfl5FjW+PhuN111xZm26KX8wx9LSzA100NJ49Wtt3i96ELIiRQqa/O5aGE1CgyEeW7
c/CWCb/67Pv9dbjd1fx85ubPXrgNAuQiLttcDGuCwYMaOPTUJu17zz2PTnjqaT+daiM3TchtWA+u
1hTCCThpG9AstEYHcTNFkwE0nUAgAEK7YafOXU8UYzVyT/Fz5jncL++cotnnZ1sVGoBkaDU+j9KK
1FR2KPz0tJUE2toQ5iefolhUu6F7chvF1soIBM+Kn1+yALCdQ08O7ZZz3VIqT1C8xjplw3dUARI/
/otpujQwRR0XUYWeWUYiWzV4nDITd2XlZTYMjupzTl1uZbZuNi0rgpc0oASAuojFvzaVKkIfFpQt
T6r0IokZPBax0w0raYulCZs6BdlQMHXBDHBtZIBrVkVyQDgFRoMgm9RmT3EqpCuHY2kopGfBNWqM
RJr74jaJoqajtnU2m/6sWt6T0Sl7iM0379/D8C/x7jcxdiNwFYA9TLoAWRSSgSer7V4B7djWqvzf
jVdnYTCgaWiYUqacRyy5nBtCogjuSelLYskOXYngFRi/g8rkygUynYirSwxTQO1oakMll97A2XaL
4YBx28jyzin04B9jK/6dtfRiFT16aLTWtRvNtdagVUtb4tLm7LWujNKQdK3vnzdq9UOpftxfo8Wv
//HF4oQOmecC1K4Y9EIqvXM49ObWag19M3qpu71vZWmJkO3mTrSAZtyAtSwpGKLa0LyzJf+uhu9D
/k8u/tOn/77bCilUumw4oBKSAbNXUjxoTVibsX82jYzag1PXMp192aYO13I10zrP9sGVpWlWL9xO
E4xRL4qhf65899kok3OLwICttfW/qRbsQtn4mOTyz78YHVV4WCxlOjjnpfguCHV5cNl7AyQ6Acnu
SNuLw0tgrLWESNNz9WZ0F5ZmuzyHibCSS8M71/A5bhQLQvMQkpltpQrax0CQO7sa8tAJpHR0QhH0
epaPCCrFhYKEZIBq9V8MXKPhGAjxAlUFiiFp4ouVd84szSnSD8KY2or6TbF+37ez4BVpjFXg2IU5
APjB7DpE+keWeq32zpLueo5CY8petmhVTPOg3t03NZ3Zmxm+MDWb4To2davNB+88Du1JGIYU7d44
pN/VteMSdS0gqeMIBrddo5ha3LgwxMGGirO84UZIwnyQO7oFUSahpWMM8t/k0KfkJs2K2hsih/+Y
brlGl784sYDPKN3DsXmjQYsUR5p0au6dA6XYJxBrikmxcYEX35/UBScDgpL0HO8LE2Xu2frlmZKo
he5757gfKAgNlfQaIb+0bYphcKIkMFdu0aVFnMqcVBjo0wKycu0EMklpXX3EqaHGVz0mPEJ3ujdk
r23zIqBKVGxTKadiWPRrMKel+eQCknhFWSp59dmNkLZjKvux5J0VaDb9IYjsQh+36MOvTOiyHXIA
f8yAP74eILxQHUE0HkfWdhRvyubfem0oS2tGmP6fienvF46UKI26W+T55wIAOYrBlfFiac+R9en+
1li45Ziv/zUz2xo1OQihzwWWyhcqu4+j76gMrMS6i7M14XimFQGUNYsPY1PslNY08ZpmvR2Nl3LU
tknjr1hZHMmFlcl3X0xYAVVlM0isiZKVwykay/ghNdU1l7s2ltnWrlxpzNvBZSweNByDIiKCxpO5
plbwFwsD0gaxJDiIiHuvh6O2rUfydFr/3jp3Irkzv1oBPC6NBZoWsHgy7XI3wW5BYRUCts49mUSK
tlSlydbvhqPRIw/+/sEAFaaiPo3lhjhbN3LTD4yUJ6Hnf0xU/TR48orPWRwMQgvIm1AVvAmp/QZ/
I9SZe0rKwdpU6vCzUwbvyQIKsVK5WzqZPA4muWtebzetSZFbqCn0Bu6pmhhYFLnU9pkEyR3+29Fj
09zdn7ulgRFJAEwHbs1FP9txZR+3KOfhvMt+VyeFrevoOr27XjulZy+MTIfr4vCMqlArQzHdEFBV
6q9R+RK1fzGOifyMCsdUIZpfQkoPTcggBfhMd6t/d6Od9uv9E3VpYBY6DLy0kGnxvHMTpbKTuFWx
VXu9t7UmNbf/N1Ozw2kMQqS5GWMRcZYG/M3aL3GNQH9p3QlGSJYhZkW6afr7xZIkXarJWUFA4nNb
x09yda7+Is0xxTv/mZjdMXmraMmY68LJhc8+bMg3eSvlmaWzcmlhdr3oXinJXs8gxmjXdxJKqPk2
dVNH6Vfc5VLIcWlotvgj1NqyXLD4CXqE0WPevlrxI/QoqmnDBxWsYXiWLhva3f/g9cnYWbOZSxWT
4rPAuBI7K9JN2K9lCJYMwLvAS3ryaeB+r1dfdoVyLIYKA9lPKf+xVg1e2lx4fYt6Bvmnm4iwa7RW
5RomM5ALG3eUX+P6cxaske9Okz4P5hHzmch3xQVepIYVr4MgJaZO86S13VjU956h0Fo2wLLed/6w
j4O2o4GkM5P3As3xaOBP8JnEoZMi1fUEapEY15IeCyc14tkgZbYWrmy5xTnk5Y6UAYQ+N8FmFHLT
dWUknHJDT859JrqPcZgph6Ry4xXfuXSMJn44ImVrIl2a+Ru9DvK0zUfhpMEZ3IlfVRIqQfSN87vy
olzcdiYZHHAWlnmjCVHV2QiPAdtO8bcGMtlr6OG178/OTdWOfpl4tXCyvGeYqozi833HvPb9mb9R
co0YwJiOTYeWYWgn5rf7BqTFPX0xQzNHU7qVVVeThcB0pMSWAjt8E34oZ+GH9OefVkD00C5/Kzm8
ALarHNaUwBe3HUzL9CjySiWZc72xhcAclMBtcdrNFu2R3oJHYWW7LZgg+YngA+4B7N28u08epR5i
ON88DY0MY+TguKMC3eLP+1M5rcXMO1xZmQXsXUp9bVAF4wSr4ltiJbus904BZFeOl3S/VES5/sIe
cQeYS3hD2N/XE1eIhluX6N+dXESbrSY7aG1kp+SqHHpDH+SaSut9gwubkQcwXKKTnAtZ5dlm1JBl
S32/NE9G2H0frGQjDsWX+yaWVgrACDg+AmsQfTMv51Vq0KhjZpzqkQa5j8pw1OoV9PXSMnETTUH1
xIMyjz8rtxuHMA2tky5koZ3G0qvgV1DbqckXDWUzEk7hw/1B3TKq051/aXKa2IvQp5KVwkXUEmb4
ptsLkGV5Wrb1E/O1A4Qp+XSehObeD+u3pq2O4thvuzz+oA/+cyjHD5pfPgz52uvytqF9+k1QRtC1
hGbSDfFM1fujYnm8L5TO+5gLwblLom3YJo+1C+d0m/+SPH5ckaJu66/R+y34HLr2JnY/Omm4sGc7
Fz2oyAVhYZ0UOgX3qu7WTi3H+d4vvZwmriJ7zv3w3zC22pUdfAu7mkbNl2n0nLgF5xdPGEfIO7mC
dZLSRn0eSWIe+ioRX4JC0J4hFQv3GXxiz03Z5x+SvhS3NUi3BxrNfq1sicVdiHQD+xAgEXfg9Zbo
dSOog5Kqnx4omlNGlWp7Y949R+EgHSCha/9Jijiy4SBqjmXll89pGVqbtCjVT24lZxsvC1PHzfti
zzvI622/FIqXtPCir/d/6OJSXfzO2YFspFxRusC1TqA7fMfP88HOCLE/10PnOnmt+/uuErWN5Wdr
a7XkCtAi/m+GZodGKjoyBk3gnupB2Zg+knXDBs3b+8NbCETkSyPTj7g4mb3fuXrcYySJbUPe+uYu
a53RWHk1LDlO4AHoehlIr9xQmESG1ggdTKunUlF3Vlvu+mAtJbo8W/+ZmKNTOoAvKbGveerG6C0B
4C0B9e261RB4yY4O0I4aD70rKHdeT1jamYKu1751ar0PXkXSs1d3XvPr/qoszRf+X4HvZcKszMs7
ITRq8SjhL9OQAkBkERR8uG9had0vLcw2lz5WouxGWMjGQ24eCv3f5IeyRu68dHZ0KF8mTliYQ+YY
UsNKU62MLfMkIpZZZgA4rH+k5ucoJ0gDZI4RbO8PanFtSBXRxISKICx012sDw7zrhp1onWLaXLZ6
3OYEOyVtlTQcOPdN3fbf4kjBw/9na+a/ErJTeSl11qlXzV+abz0Xlf6iWsNLluSgbbQzenzfdVeG
Slg8oOW9GVr51CP5fv93LK6jTjLBhJuZ1pDp7xfnt/UrAamOgZ3SKGmJeIWi/YhKNL/pTEp+jFKY
r9zlawZnMVAYljBjaSMb5/OoxHamfoeouTjcH9WfMGceSsLui2YsZSr2z6yzLoX6LAqDyDohdt49
0MXxNuayBINJH7/8P9KurDdunNn+IgEStb9K6sVrZDtOnLwISWYiahe1S7/+Hga4k2420YT9vWSA
MaBqbsVi1alzpqJsdnpfrFHHHPvVSUrzpqw2NC1uaOWf0KkQZxS6HFvmQcR9q8aD1bJu35vjFNq1
P4c+EKD7uaBJ1EyMQNMdUFPUH6hiELIbjoP+HGTjQWAmRov5oIGkZXOTuDDzg+kcbfto62zXoTej
nD7gxk9t8ZN4sg2MOWPoEPCBoWnc9tkzyuQ4rin9x6PNELYTUwnSyhyUiyQzur5RhgLg5dye1kxg
TyBVEi/z3vjeFu/HhvxBMOKlDwACWE/OP29rbVlDdxqJ7OLOiY1CwXchK/uCoQEICo7TR6VecBRe
vxjogLaSWMvS9cUBye396no5uupcKzQ7+mPaEudBW2039tza+7lqup6ChNyYntwqdxVBmXQyoZoI
fXuk7vGWOR/tkCY1BOuQtjdppNthoSk2h8wNI9hHh5rFGfREDMwG8sDBZhSJR635zpL5S93Wu6FZ
gt5F52JXtb+zRAWzl9pEbRkC06g4XdD5uBOph3bAhpy1exAHj9bXllWhNuFd+IPpVJHBlzl+l7d5
IJoHwaP4vm1R5UjdBEfN3OKN/MqRKECvkmIapct0YkTw+HrjaFlve0msg/K3oVWgytnLDHgAKjk+
skIcenW+D+p8HswxQyy27gzzxmsUk6T6PP/7iY8YjbFFTIRDRRfzNziZP6GiFl3327J1OB0B//uJ
CTaDQLRKYWI1Pvn2bTofrFFxdlWjEC68PxSeoIxGseZRn146qvi8agTC9ZaOZpa7bgrHpuu3aZ98
32r90YVM1f82UYK/pknd22sKM1l9SMwoGUNwxX3ABDwKKjQGcIBiecbvIRCZTq4fr17kacfJQw1N
EQtI1+LEhDCKGj2VQ9/DBMUryARKRjEEWayB0hIuGEi6g9NccNNV4eTLMk1wIvohSZH933fbd1Yq
MMxSKyCjQvckcDeIpM43rZlXfu3qDJfBGNJPlRX0L9WgChf5TxUDGmAp/zMi3GgjfOEElGASd3X9
SK02YIX5MC3LC2LnIWAeYvyRy9NsS5SOfVi2KnkNWTRy8gPES2bhidShww+oaiR9Una31Pb9XJsv
ZbpATc3+QF0dxW5o/HBSX4xbcAV50S8Fl6qOhyxATzyYkExNsT2k28+E6iAMIfvn87+feJvCR/tG
k+Jp3lF3X4KlZYXm3vVDJLvG0DuIBBGuF8CIhB24kQxgCrzQ4g6syMhI5OYr6rpkr7uDcZuOxXBE
thBicwztt9ct8w1xsWHAKgB6BBeRnYjBNaF4XVEPfq6e8jdU3Z6s3IzaBd1jRbPzIf4eau4GCQoV
n4/0NEApCRrzXMNXlDruB3Mz3XFDZb9Yp2OpQVK0R1x9WCC5GSJZ3u2vj1NqD4140GsAPB615PNF
NAbEYnmGNFxmfk6z39R/LNPPXft63Yps90MNmBPbcdYkEXzhIlwty5l4MVBvOwOhzwyizOY1Z0j4
G4rgVWFLzERMSL/nWm4iLT3+LNPXmQQtMkUUqivs2/VRyQ7AyajE3UlSfXamGZYmEhle2Cmclurz
5HxpirlztAHP+jj3fszs7d0dpnhBgyQNjzvcUIgQBb+rFSWylBBqi/EgSotgmncfmZ2/3xdc7jRo
5kY0fN+o3xKQLGW5qvglCxb+jgDpoPMJSg0vnefW82KneTSdg53s9OTm+iCkCdtTG4IH6hbXxDuS
51D09KYpjIhApxHPpte+0Z49f74zrOrZKCYnagbyptcqKgWZHzq1L2yCrjdRdsXNGU/Q2yi912o7
+J0bTNNjy2hA56d5/ef6kC+pQPnGQEaei9IA/qMLcXACb5ANdenFms6y6dBCZQTp3i17HrvE+sfH
s/OTkU9IDrdZQh8Gd90OfZfkD4QWY5C29G1a5+KIhgD2yUEeeze1OZSyaQJar5J+bdLKPmiN0yFT
My/vjyVQY7VBpAwqatwYwp4G6bDlrImFZ+OMhFf1uGvwj6vC30kOJgrHvEODNzBf5NX0NTeNiRpu
PEPw9M0rFQUiybZGVh61SJCbAsQqRo5b56wgZkG1sE3bFzvLfqy23kNbozpeX2jJMM7Wmf/95P7u
+gYdeVvuxfZ4O7fBmCiuFqkjRus6b74E4F9EOU/M71jqpvz7bI/a5GFOoPbWHKyqiUBypQgVpKM5
sSYsPZ7QgHhMhRcX1W1e3IDV6gOzBXYMrpkIkh6Rd5Y2JjOmsvZi5ps3Sde/gu3s13UTsrsYD8//
TPC/nyxIT9auY27mxVbSBiA2Q2IrtJK7Yfl83Y5kgxGwPqK6iXw9r92e20nHvKE2w1BQLM7D0rG1
AyRAFnAwa6XCf0r3ABoJfC5qgf/yn3IypNzENYDCkReTtn9ox2qPZMjtVNLnbS1vINxwuD4y6Sbw
dJ7zdtD8KT7hU00zSwr9U2R6b7r8qHxGcNcnRoVgtQVTJSSguY85H46tdbqdDR3i0XEt/l1Rrg0b
t/LLYNFn7WAMPrndUAbZADDGBmTodj3WBXAmAcvBekv7VgtA8qMrIh7pegINjDZTGz/NFg5yqTW9
MzmoKG/Egt7bsodAc6diTJROrc/FY9BNwKUHzoeuuWne533pxy6Y3R+HVqVdI/k+bnAOkkHaCk2z
wqasrGFieodgSv+eA/Oj4h2QXeSgufJQ3EfRgAuFnv/+tqlJb2w+rgZj+WTn9B8TPHtOmUdepn2m
JYDNbtXviDs9s9q8bzYVsYKs4A3ols1hJmh9Rj/6+Q8gE3TG2sYBPMPxAtd8MKFi0g8vRcVhz9Oe
2UNIazfUXcVLRuJVzuwKEcQGNdxWKz3YddeffrO+tYZ3XCxQP4GtW9WrKjWGuoGBpiXOLiOEZOh9
WJrVBQZlsAbnhuZrF2x0SyLLnb/4S+4o3AvhXl04kEDz6eBqBBYV55H7nxP/kjIyuqNbwZWh2/qz
bdP0U0lG49mtTON3tvngLwD14teBmUa0NYR0gY7o5gFFcUz7BNG2m3bMvAcvg3R4Dp20G0b1MWy1
fg7azhqh6KIvwdAVbkj7br6n9mY8LVaXgv9r6EPXT3yof+Ppi9x0iSs6M3bXHZrkaENHWUfqmGsh
XnAk+OaWQqEbt1o2RSM0y/RmV7ifP2IDHeSArgOcJJ6MBrFgwjxcB97ohqm/7Cv2ye49xf0puQm4
IjQ6IzjwwhMf1J2ejDNjiDbMrQtmah2T1HpEQ+eeFpkWGK6miG6kB5536AHvj/THRV/25mVWT9KR
Vz+171NmvjhZe7cU1dO6kT4oK4r7KAn0TttlufVc+u9mjELkfGpfCEiKOvmjTIi7aBhvpyK9G2wV
55XstKH9EKEusETuhS7DnA5bB/k+9CT3NbnVfNK9LM0Ianen8G5MuliKOZX5aMQ/qInz7tQLyHlG
pskyKJJKhv5oAwaap6qStcqCMGllO1kaw/MkNpc9cXaqm1L6eS7tDgAZKAPFm5IuUIKqaQP0AOCz
2joGv68fJVlZGisBwmvQGSA1JqbdVk3rmtlbgLSqD056O/52a7wQd9B279bd/DNZd20Tlm6kfbtu
mN+Ooh8kXF4NnS04YWJgQiARPDQMz8RSf6ySL8T+bE0NGCGaYG3e5u3nqNp6fCEuDEJxk/Ns8Bqh
cJ1CVbvRlwoxR51Xe5Qc7olW3TYVJDpMSFEFQ5HYOw24quvDlK0fkGz/WeV/P3H3flfTqgfhRbxU
xudqHd/GFsXj6zakU2mDFhO1SU7MK9zTNRQcswqdKrEFKcgimYOsygNt+1YNT6P1PPZ5tC6/rpuU
eXkIu4CoBu3el71Js5tNLqM2PHB9ZxUHp7spyw9cJCcmxKwYG/oZjcK6F6d5/tMfjZdO97eAJq6i
gCNz84huwLqPAwYZYuFCtqvMagugu+M5a3+ZdntTT9DHdE3nXyMHnC5pLf1wffKkOxFk7Air4Jou
NPNaJDGw/Sfk+9xkQV/5sEZ+4mU7k+ZVqA+DvksReEWrlTDFnMrGiuoqUqeQd8Z2EXZKUrJkJYtF
n5LtpiPhQqPBPnTFjVsqAnzZtkerOVKnGN9lh9Q2DTq0HDv6RLxwNu8s+/34MAQYnCoNGldQwBEO
c+3ZfVeuGX2ymjutjHxHcaQk9xRo8qCUAAImnlISJgpkDCZUGVI3nqblkE56sBj2roaanoppVmoI
jh0ZBxN89X9Eqk78A39sGmyanThpIS5v5Df6st0AaFmqKq2SFUGTAsIltKsBvyrOWGYzS2/0wY7H
3AnaIfBXVeO/xCegbOjiwQKdFtgQbsIOEN15y4kdW/YcM7P4PGvd56F8N4MQuBjgUVHC4ZKhF2mN
xSrGYQPlRZzPdxy1Xb3fY/PABGQZhIPTRZxpxowKuPTMjicTysiHZnh59+k/+76wdfO0aIm94fv6
vGu+V32x67t853kdSM3HwOvffxJdkFkDE8PVzwHpOL+ABuIUG7izrdhCRRRve4Uvu1RRw3KgloY+
G2D2LmNxDdpSbZvOVgxpEf1xSTb/m1eXfTBYbLpNG7gYd3a6e6/Gk8Csah1FX8M/NMjOHrzRw40P
3ckD853l3p+VRHeyLYlMDppz0AbEiULOBw9QH9M3d7DidPZeEKYd7bRpIldLbMWmkThWlJt5Dy1c
EhdpODdUlXreJk5txWYxBTAS2GgM7fAEMrKDS/Lo+haSOQ10NuEoo+AGGJ/gnbbSX9tqrayYaDHp
6sgE+apnvW7kA1sVSokgQwU2ksPAz0fleXVvpZTZMfFfqFsFRH/Y9NfCum+0u1EVEMrWCskg7FXQ
yV72iLe0aBzml3Zsp/ME3ULwINjZ6EQOcz/QjIx82F9TQoLBS0BmBBZ+uJDlxWqffUcVkUm3A0j1
/lSBL2MKJPsmb+5w6GaIWu4sb80gA66vN7lr5LtpgsYg7wpRHEWpUQii4cEKDreLzi2nKkdvQSop
RrUkSsp0VyCMt7z7oX6m+a/rO1ASwiBficAdjBW4VCy+Q0+uLRvJ0broPTuuSf3bom1Yu/XN1Blf
LG/4sc7154SBieW6TdkGwbsY9IsmIFsg6Ti3CaXrdfYr7EYwYoesig1yNN1acbRk1yTXfcZ2x7MI
WJJzI3VSQSKe2RbYUB9bkKM5rQJUJR2FBd5VIDsQgIn+eESbkLmkrhW3JNKbPSNBptKykLwHUM/7
a0LwermRdS6E8Kx4hJ7JWmmBlrnR1P+e3MepBlIxPfjL2/W1+aMRK7yukO9BKMb7PJH64b/pZENA
sb4fKx/XAJA5w6dtmehtRgvnYBnMiuwWBXTHQdPFlm96uE1Of9d5Y//YNSsJaZH/27rtEhfgdXbo
vgHwGw/1xD20cw/+jopASgrsEeBjv/6jZQcGRxH5TegvoXolbCgL8i+dO/PfvOw0vADNI1SCKUqV
KmyjdFMhM/SnrmRchCzWlNdAD8NfpwwCnxUqSZbjqMCA0tEgWuXlHjz2xACP6A3RXDZa8aZ/XQm8
jusHE/tJOqDojQ9QCLpoRULA6vNTIsbHpEQOU583K9a3T557s6iKyLIZA1AArxT0m4G2TFiavqRV
qhEESVqbvXbF/Fjqqm4Z2SV6akIIVykFt6fWJ1ZcdGQL/EmDpgicJULYXTpV0fWtJsulo6MBXPug
MDfR0yJc2aaplUmKbHCc9qkTNmsZmdpwR/N6N4/md600H7KK7UidfRm3WoEdlI4UbhPPSoQnFzXm
dqs0Y+502G6GLuq6pd8BpgE/ahnz3i5XprgcZC4O6VJoqKDdBc5aWLzWtoahbDcX5XgjGFPzMK8E
nRzL4fqcyvYIDpX/J3MPZmn+9xOXkzW1afRO78YOixPtoXz6wOfRAssT9SbeAsIVtzDTpSX4CGNr
PbCoVpF9yzoWABH7+31hloytdwsrx/dLSPLZgdXlVcy21fnk5QYk3wFVMA+9vq7AodCcHfpEz/HO
rZJgdqkWMr0qDyWp6N4tABco0K8bWdD9fHO6Ln9C0QSlmq5ebpq18Y8pQ/LQhF7zt6akKsAJ/52i
50cNzODZJ1DViGWwFFJAKYx68ehXYbGZAcTsWpBZLl56a6ED7/qqyPYyWGT4awbor0vsJcl1MFmu
gBo0R8v/st5l5RMxj9eNSDYwKkJ4jyO7hQtNTAmBm9EwWoL6QlW+lPUckAnro8LNqYwI/kdPi3Eq
c7yKCK0O1nZYJ9QxfMVIJGcE8GrsXoSFqFCKMLbKqT3St6gh+vr0ChWDyC6pSsVEYUNM1CUpmsW7
DeW6pU5e0mG994rt9fqCSFYdwwACgIPdwYQkzJWT2elodZirkr6S+ssA3ej6S6Z47UjHAUJprmeB
0EzkytScbszB9IFxTAGBbJKCa0n2eTxE8VwGUgYATeEGSFGY27ypc+J1Ceo1ahxFYCmJ+sBF9Pf7
wqOGGc3cInXhxFPb7Gu3upv6+Xmpq2gy0ZnibT/Q4PANPakKs3zqxeOPrYXHL17ToCsRAj+S9sTP
KPPift5VdaTfVG8aC+Y+hMbouzcBQo3/LIn7DBBJjxpl78U+055o4rwkdntMwUuQExWiTLLfzkwJ
a+WaiUaLqkXfftWAvNGONq8Nsg2Z9fXn9UFJdsWZJWHVjBoyP00O77naUdZCfVoR40pHguc0AkI8
rC/KsWs9MbTSw5WNuX3LwP2pu7txsB+WVPvIRjixxH/JyXW8oC1bX7jT7IcfdW0Ek//Ls5YIFGaB
2f+Tq8oD0ok7MSdcn15Cm6y2gPkrHQLlUv5iUPhOiYN2UU75b+oEp2PrSbX6K5xOUxxXZ0/mr6Uq
CFANQjg8ab7mHd44uGhmSJb/tCxFiKQYgojNxo0wuZRiklr/dbG/65kVuKUKxyZrjjudKBEnUrHO
6/oVtBpmv+D11r5a1vaWe9391BgvUGB/sTz2b5toB9POdhZoDBuiUhmRD5QXNUCKeEmRVkJhffDI
4gKB6D/mzD2kfvqtnXXFaVKZ4et5ssfTgpoW+mcBFoGMSeGTX5bho+pLFEdJasZC4o0jD8wL4mHD
X1riaaMbZ+nXJvvepr/LTJEWlvoFAEk41sAAQEw4Pjl1a4dOgDpS7cEGDb9jowMu/0zKz9f9mwzU
gLTzX0PCKSracZghneTGydpFrF9Cz0vCfvrEtCwg69e0ehpGN+ihjLq+W64Ddy3iBR3pKRS9UG87
Xy2HGsXYZkAn1snDVt1kVpir6FulB/jEhLAhSGE4WTPARN8F9nSg7P1BA4aAfDIHPWJjCxeRWYKn
O00Rk2SJ+63Np6/EVPFPy1cIMQm3wpVUhGmye9oaZkmcONW/pSmk9bSWDWFfgzXNyXrweUB+1V0/
VY12M23DfgFdwvU9It2LCLgxPh5GiJoQJcnwvLBzNx5ZwOzIeSuBOGgU0YMkPMLj5K8RYSaTVq9d
zYKRGZonaJud2p+DZtVfm8GdnzVfH3/UWzrv8rUfAPxPNsUbXFongX/iTAOgAbhAopRAZJG8at3Y
WJxb2hQHtJhEA/r4DNJ99l33sNL1V5vm/5hLfwOuk6e8nG69agJ99nRbjd7v63Mue7Whew1tcgDG
8Ibb87Mxz+k2Tk3ixJs2pkFOh+k+bbIq1vN+fe6pbx1S0qqyOlKjAONw8Q94RhHMooGOV1/0AojG
8jYz7yAbi0q7ZR23UnF1yxYbPo2TJgIddtHADFbsusSPcGKC8Aoyvi26vawxyOvpeZs2fbeSZp8a
45EuH+iaQ0YCvWXo4Ed/tlhhT30v07stxQ1Rfx+sX8AQO8CSO/5xVQXeMtdzakmIHPMtYQ5bNQfw
8YOZgIIlur5DZBxMGAqQrbgg0LcvRvZ6Um5bORpO7JZt1QYVeMciY+1ASJD17Y+Nsi+484uAML3f
zVQvbyERXt7Pdt8+jfM03Qw5XY8sM9tw1VZnx0rn6fovlF2TJz9QfBA4NNccMmKVVzO/HZoGZA19
0DofcMGnVgTHQQuj0MBVggp9hWJwZKryttJR4JKHh0ffIzR4zk9i2Vt6Qk1c9pAB+95byW3iNG8J
1KWuT5bs7MHDA9juQ/UFFOCCGUAlHc1BhOSD9b/qWzATrY+dk/wy6vnN7FpVI6R0e57YE7anO/j2
oC1oOUk3PUqq5jFhH8DRuBgMssOQuLhkyMQreyAoSDgAIYV5EvVsPzu7oglId2eq3lHSVTqxxe+w
k8hvAuPeatfwl23hBU7zwzFYSFThuuwihAgEjhpS6sivC2tkFR6a4TNkNLX2pklosNTdkeVaYE6q
LgfpcAArxNwhm3ZBO19tw7xW9gyItbn8aleUkDf3BdHo4fqmU5gRb3aIHOUL62DGsNaYWdkRyf6d
6aiCTOleAyPYHywhmD75308WJ6uLpctAMB4byfJvWjb3pLQUfVrS43Nigo/0xAQbavSJMm4CySE7
9Iqdpt13S9iqau6SPYDFR8kdaArcX76AR4co7DKjNubETg7ZWax9v0fNmFmv11dGMh6Y4bB+B9fj
BQw9M0Bi3bdQfaxm/QZPYCsAyduDsY57kw5Hc2sVKDvZbcI3NaQ0QYIEnRNxAmmhj5rXcDdKni3y
taW/0nun3CLmOvQ50VN6O5QU7Vb+CCbiyoirqtgnTg7aP6vUf4yFXt2gzUmVvJTsUBR5sWeQTMaE
iy3hpBtZC/1sRArOnZZ8WzSoW6AE+IHJRnsPx+9ytg7BxdPchOzJANJzA81xvJ/msOnl61a7X7AK
tzYKj9ftScIfKC7/v70LMqSWec2Wt3CMaYEQMvJGLoMW5m64grImm8Juu7luUHIA8b4CtTt6egC9
EqFfFZLo2eAuiEXcyOyD+vl/+7wwf8tQuLWu4/P2+Lbc6u5HPo/CBXRNgD5B9f/8bHt1M3W6hs9X
7p3fPH6k0Q95y7/f52fxxHfMCJfWPsH3yxti7Fm2vz47stVG+z0QH7z6C46288+vzNZyBLV23JfV
EPSOF2Vb/w1djrt6nnY1ROoMr7BBpaOKjGSu6tSw4Hb9GRpmC1kBAoHizVyM4WRDrpL8mr0kuj5E
2f4CcgVQUuDyyMV1VdSz5QDdYuOm/5LrT77imlJ8XrymZlbVM2H4fK4XQG05gf5+uCreWjzRC8cH
1y4skdOTYVrH2Ywtt/PCHtDSgw3VJ4UV2XrAv/I2aM4yJ+Y7Bpri5dFqZkyqQ7ntZ3Yk/RGFwOtr
IbUC3D6w2VxJWhyL4Y2zUU4NiVskBhbTvfEqAiVurY9QzFK5Z54dEqoLSFyjLwU3ocnv9/O9nQMR
vaCbncT9aqboDJihJeN+ZWPzDcL1ZlA6fhp0eDhfH6LsRKE0C+pjMAVz0dpzq1VhpYCZLiag5+0d
A07Ta9EyYOY/IJg8h2PWvJk+MvVj6as4eGQ7EWg73o3mAgMi3pLoPCvASZKasT6On2nl3xVbpbiJ
ZTceEnLQAedq44BPnw+uzhZWUo+acd0fIa8UJFo00m/XJ1C2bBxritq5D6CW+HQEcQ1wAX4DkFOK
rEJgzNWvygenHKmd+jeBdNaxBLtnlDRQT7luWTo6XOXYL7j3Lkq3IIGzzVbHGTD6Zfreet3yxWud
MmrJrBLqlZr6A7RCPRrUy8KtVG7OSlyNWXFSNA+ZVx0Lg94mTa7I1Eq3xF8zYg4fBfyla2kHM9WB
1WHRKoIT+TCwD9CM4wOPJhwxI3f7ZnHw/a17YOvtmPzwjNcPLAqkXfFOQ9cB0MLnW87T6qxvUFuN
p6b7Ylvz0c+Sf9jo/W9m/mBwTu7ZDXWuZO4cE/e4yaKGUH+/4sZH0oI6iueAdNL+juhPTvXEFHX0
caO1Z8YtemBtihRTFriOwtPymRedH+By/z9tf+ouJ0Z6pK8zfU0Brc4cRgK8QLVj5TbWbu3HItQr
4HhmUwm9kg0NOTo8C9GbDa0WwT9s0C7g+HQr1qudZh1p+pAXipSK1ASwSLCACx2gqPP90I5rZi2V
DvzyVr7NCXs0y2pnQxXs/dsOyPf/zPCb7GT+HCOtqN2YVrxqFftcZFYW2VWlfZs3Y1SZIpK1QkMv
MjhwqWhQEJ7ui6FXpklTO4ayqBVMmTXt+zzrQ+ba5Rhkad7cV9u67puaNZHXJ07YttoS9pDMxMFe
AXguhuI4QK1zt6SGPQYzJHQP/bg0IWn0/taDWluQO8McbO6Y3ToNe8rRm/1Jz7sCokB2ckzRbrTX
QR0arc0IKXT0k6yOAffeOb+S3mzqwN6GJJznxgkQkJSBP89jOFOS/qtVBDDURv9ua7r2hhcj2Wl0
7e/7dUEwjCIimvQtdAojgW5AWlE3X+wkNYI8o1lk1dNw09lNttenRJW0kvg+oPcxrShOAF0kPuy1
gqRF6gIG2Bq7NQLV+fUNIgll8Hn0LoCQy4L/E/xSB9J4IPAWO2b9vU6fmuau745ZpWoklo4C0Quk
fpHTuXhrFy0DN1dq2nFphlAjanXFc48fF8FPcFE14InxAAD8VtjnE+vzgs29HVftozu8buiTz94f
IfNMG9BqvD4Dhs7zo8QG1J4gdgUT1gu5n/L3xySgEQEoxkcS9LLzeU3biixJZccD/clmOwRhdmRs
ijFcYjCBVkWbJK++IAy/KMEwt1qW2dmaOB2Hz6VBvk7ECCcTcUhZRMgkFhEd28hg9hr6VH/vENFb
COVMcMjC34GlWNhrRjK50EWdK8SUU1ToaZh2ejCM0fUdfbHVzq2IV6BlVg1LdcSMfq2/ziN5TDaV
8hX/oWe7TTAheDpqO2zQZ6OKner32jyP6PWxPQbezocx/d7S2KVf/rcxcdd74sZpa4KUC1DHmJoh
0MiBBk/4AQt492NboDqHO+/cwua3rPcGWGh+d3el4rKTLsnJx4WfD9Xd2itWfLwgd6sRTcnz9R9/
4cT4epx8X7ivSz1Zij7DemjeLfu8OscKwvHte13MHyPAEEP3Bv/+0cQ5WYPU8bXU7s0qzt3btLtf
6Z1jK0IqyTwhhYqSPWrQaO0U5b372q9B30lRgnR3eTDlCl8v/zxaRrkAKhJxwjR1eQOUgFZU8WJE
HXFB8jEodtFFuMb9CrJf/2+B/4KTOarANTCaTVXFqKXvlxKupaLHNncP0My9B45Xse6yAfGUD++D
BW2Dw3/OiTmK3ig8dtYqHhovmM0CGGBF/Pkn1BOOOl6/hgeeDSiFXTz19aTxZhCqYkRFcrf42Vu6
VfeJPUZFpd9pgxYODpTvjPGWGtrO2JZwYXgJOcPT9R1+8ZrExJ7+DGFi0eTT+w3yv/EGvZ4wy5ZP
abPu+mY4uJr/tDn2v1m3fbtu8zJf/ccotMug3YOEisj+0VCr97R+qmJ7AiLUL4+0z+7dxd93JL9b
N8SrE31Y6BoYfouc5xYWS37MvPwTBe2l3hU75m/vpkjlvwm03Li9AKu/uEPG0e+djehljDJsYLG4
3Wr0lanwXBIHDyug8POgGo8CkbCxBrfRZkgplnGd3a/eXUI+0fyZ1ohYuyIY5udOhf+QGrQ4vxeS
ApftjHpmals1Af7e1Z/cqQ/oumdoXsnoQ2cBGtTqgdYV73doBrB9BuJ1KBtdZBQ1rdmmfIA7MNlx
LHergWg5UbzcL+Iyvlx/bYhpxbQpx2pwMC7KwVXAXa/Z9wxq4Nd3qsQKQdYa0Hvoi0AYTnBsHhii
iFO5dZzWXxf2taheC/J63YTE1ZyZEA5gtlluYcx2HY/68V+iyr6qBsD/fuLIBhymRO8wAEruwQl2
tOwfWj4qfJnkljwbghAjNxPJDZPByGB8HXQgJsCmBPXBMC0U15jKkHB6WIf+GtxxNWoVATWjVDuC
X6FSVXj+XFeCaz4bD/eZJ5NmZY65FTXMOJzzo/iHwzpbJCISukdmeeeWP12WHdCRHHozO9QOsFzV
oYYC0dZ88kctLBH96vd6tQWOds+2MsqbbyRl4Ty5ge8D8Fog60lYsPT/ljWa7PdgEf28Get+83dg
4gt88u/qZUFdfC37NUIX6M6pUcozonTVwUtFD579jz59Keo0KPLnVf+5UBIMDQkZefXpg26obl/J
HsVRgxweaprER/Pj+YRk00KSsqrbmGn36O7d9Uq1R7kF/gQCMQAXXzi30Nhr3Tp20cbEWMLZW4PF
310/Z5KTgDH8tUDOLaRLytbGzdq4MT5PySFbvtqawoRqEIK3GAcQvHtd2caG95OQezSPXx+CZPuf
DYHbP9mX09DprV7g+7P+UM6H1LtZt32qYtWRRARnVoTFxhtyXCyCpQBNy13pkSBNDoiF0K2717R5
548/r49Kao9AC5GL5iCFKRxqA1KiGh7eTWyDoaVNwbzXxJC0b+ckItpdmiomUbpIuDnwGoZs1AVN
iw0mb2uYkyZeNnCn9N9A/XW4PiCpBY5bRcIXlUAxqbwSE8/QtG3jcbiHPMngfWQEJ98XzsqwgmmE
WA1Oo/1mlT+bQhH8SreZg6IqWsE5CYjgzs0SvPesI9gA2xA243NGvpRs52F1rs+Tyo6w8Mh8QVQo
Mdo4Mapd5o4HNt4l3mOvevxIN5iDJmQsN++YFI6llvcFYGBOGxdOMDphvx3RQdHmX7Um3N7d14Ck
q3lii++NkyNqVBmXMcTcJau3b8FbOU7FzaSkz5M6sxMzwhmtt7byMoIhacnBa22AmaIhfzfnDMaC
+eJPIMRw2M/nYwHLA5iGLb9FYbiLJn8IITEBalhViZ0vs3DbopMVMEg88FCPFEs9E8g9PKvI0Gfq
tEExfvJAPOTfdqsbWipuQ9mOs2EFEqWAy1xg/10nMcFEVjKocKDiSczipqZakE8QJSvT9z+skGzj
lH9AYl2m3fD/aZuxGsOyA6ON5mqXVoHJ9hOaujMFAFrmcQAMwWuSl/EvitOrk7PJSgsWe8OrjgDC
NvfXj6psjU4NCNt6oznRtiRn8dJrkTfdGfk3S9/b6DwxFc5TZUnY2SxJoPSsY9rsl2KO2ilMm30y
3mwq1mOpHZvXzJCfRgensLlZMq1VulIWp2ZX4uWlH7MyiZy0jjeL3HH60OszKN16LrgGuaYJEpWC
Pc2hpd5MGBc1f9X6L0NvkKD8aaS/rpu58HUAQaAdFQEUwEK81fL8zDLI7BKbtWW8Gd69Cz+nb0cU
nV4g3HmgpXYHJQSFFwddp3iAuQo4h8cA5wUaBjH7U3rjCg1OWsYkX4y90TlG2PSmdQS7LaqqU+rs
tLJOQzom9U2yuiU69Lvmq1cl092cz3mkjZt/S00/21tVukUT4u+wLqw+NP0y35NtHcJOn/BXf0KK
v3Yjqy+/Fuk8QLfQ0dCb5k0ol2hmpAMK9jK1brrrN3QaeEk37yZrZrceQ97ATTQSjMtqHFZncoJt
oPX9umnajmTZ+DjklfutRCiyyxv70zoM4M7ARm+Lff9/1H1Zc9w4lvVf6ah31nADl4npfuCSm5Ra
LcnWC0K2ZZAECYAEwe3Xfydd1V1yOkP5ueZpHqqiXOkkklgv7j2LU6fIYIJ6fS+nS2fkd50Mt09F
vhTBNgrbtL6ztlY93gaWuy0Ht4bWXLjkahlQ3nFslYRj06TGJU1a2qpOFuyOwObj904Tq7ISfqZp
VKOsNMFeL6nUbCeuiwxX0UhYeFuRt67mZk6HZXzwLKvPrNYLsibWagW/b4M3Ym4KFWqStnB4WbsV
+8DFEqxKa4lS2esog7AppOkd9hr2NTiDs6hzS/YiUY1npY0pKEoatFtZA/Bz7oQP4A9aZbqAb+Hs
dV6iYNiXTJDA2Ug7fpVlAC3rZvZX3qRooiO/2I4VgsOOwbfM456btNSgLFc7M0RG6m5l+zO8CdwS
mnikKFN7GIq11cILNBIgJyjYmyQewRtWAa4wPIA6m8BP/khCUuxMA52YzsRmVULm4Rry+Ljq02h5
su0ScsVWGUxrWIZ3ORBsw0UMug2WVuAlVbX4G+gN69zGMQD1t7oqb3TrfZknYn+KetJv26oa02IU
Cvpz3rk7pP/T/gK+sINtHwSQA3DsmFW90FrRwRlw8dbdJZnaBBXzWzV80iS4BIY8qaR1qwLvIqyu
VAhEUbPuaX83t2vbXjJ3rHNEEkkTVJgBdN90cVZpCPPgEioKlClVmSwzz8YKN8DATqLpk2m+jo6d
jP6ULthexE4NLDcQd7GcPeNXbCTY4OrEpx9YO+S0vXYL8O71ukSxUvnkzpn05v2t6GQPHMrcgEt6
AaRrftyKxFwjc1hN4karr17fp80gcrp8ZsWVhXrp+239FA8devtNW0fnU9iDAO6EI/I05tI1dgLl
m3L+ZfzQUSNHe2th+bSqJRrR5Cms73V4Ji360yl+9PzDEfImdrR7p8Q2h+c3RZuY8iU+d+ada+Aw
Ym8aCKCWSt0RI1JgU1oSda5A9tMZd/QCh4PizfOJD2xXOOAFpg5Bwp0E3az7oMmZeXVurA8Zzzet
1AKAGjNjZZnw4PmsEsBXM22duZWeaeW42KfEMgaNhXfhbarbu6F9pP6ZqO1Mdx3jXLyejEG4oIn2
mxMlXF5aJnOj1fsr41wjR6swCrmECg3GvKZJ6a2c8rru0sD+X/bW0RVrgapjEY9GHFzbSJX6MgGW
7/0X+Znk9+Psco7GvY0bQ4rKFjdVZ/vQX7MEEB41BJhU5OVRoMEdCN0paUIbUimTRTK7x+ErBcRz
hdYvLRx4nSL6GE/huY3hpxz74ZeB7uEBIIAE03EBTzhzXPuBxkA24QPrbrxwzCf/E+ILYFXSuCpS
b/xVFvP3JgEARPUEmN3j8HU2i3I1XCVuApobdwVjnvr1TH8fxuyHexnCOlwpQuhrI2KNjoVahrZF
2XYK+E04t9uov3DZamSXpSxTAa6JFCvdfSTdw1hdNuYimMyvlnbxhoCmoh564DdHx4p0qI6JadAo
7UKUGD6QyQD+wvtveGo7fNvC0XZl+FRQMBZRgfOybkn7X658H73B0YRFnEd9gQQ8eJ9DtsD2w5Hr
99/g1OJ+8wbfhePebIVTJPu691C8Y+6uiBF4wdestL1Men32fkuntsO3LR1dX4AQHiavxGgU1pJL
aLH7BDxidzwzJKdfCCkHyOlCx+VY3aqyo5YMAUrhRq/a4ZaRTUUBRD6zlZxs5Tt97uC/CxTbjyeI
jcoRtxiKcBWQha586aY7aX818937fXZyfgFmDHQLmCngN/3YzByKEUWwGHexj1YFK+wzfXXy8dgA
cNsD/t33D5+/GXyfMq2XUKGv2H0lrjAZzzRwaszfhrBH4YLtj04X0x7hQrweIwAjc7s7M4FPNgGH
XRQWPBT3j3M/EL5yqSgccTMWaSRTa0qk/Tdm7sFyFQEoKhg/GT80vopUGCNcYPRqaW6V96lzz9Qi
T43E2yaONpKpt2eLD4dYv8w4OEjnnFdP9hJmKkqe0DT/Kb3TyKUwfszEjYKw4Qg3KD/usZmc4wOc
fI0D1QjmTFBoPmax9q1veGhV4qaMilxNWy8QZxbed7Tc0ZlyqMH8p4mjJaENw+lpSnGD3FuQ6S6Y
t5H2/aRzgdYqRlwMvVk8jALrpV/UuOfB1GzIPOrMrboiieYqShaneA65iJOFID3U6sJOVc3qdCkd
sKHbqcyRjwjycDRxOkV0hkYy6OlgS+Li6ITnGMbnOu1wir5ZhdB790u0Lm4kCvijvjb6TM3z5OB/
VxnDxRVwiaNTJBx4PfEwAjqIvPQzBz92a7v1mYE5/RYHKbPvjRxHuwPkszTQbECBONxB1dKBlZ0/
/K1GDkJjwHxgIR7tJ6IziCdkIZARHZJrG3Db9/fbw/d/nlx/Pf9oGVaU9pXSiIlwO2ZiPUUrmo1m
53x6v5nTffVXM0cDYnt0lIbhNUzzmVaXJP72/vN/lvzBVg1yx7/7KbJ/nFKCy7GdtQVQG5UXZUMz
7i/54lV3TetkZKrzkLo7Tu0wdZcpLwLkwXyZv/8jTs+6v37D0REZeqY3VFHERrBtLCrgNx5Gcg4M
c7In44MoHLQsoVpx+BFv1g5l1tLNgUA5nyK7h0SER87J0J58jzdNHEKBN034NXexNXfixkZya5pM
QsMd9rgzM+9cK0czO6wK+HEOeJF4hDK5aFKQdNZsWr0/Jue662h+u2wm1C0UumvJELiMv0w+O8y7
N311NLHjBf7h0EcQN2J64nGN1Okulh/4Of7SqejrTTPHyB0RNdjZQ7wGRypokm6ysCrx3c+T9zdu
EG8bOprDqGdY7ejjfTqPYjRKQDGsL+8PyZmBJ0fnWUmhuqMV3qVz4GzKEa52ZdZU0Rny4elm/rpg
Hh0yDZpp3BEXTEful4UltfvBKW/ff5XTw/JXG4fZ92alBHzsPbq0AvbFQVL1e8uC/Vc95/54DlR1
eh7/1dLhbd+0VPYBg6Ep3oYunyrbeuqXX5fN/D6V/2riaNmzMO5my6AJOUNY0OrUXS/DzfsddnpQ
/rqCH409kOClnh0seg1aydeiW/XTmQPz1JC4yB+DMATMLviEP3YUFROT3MUE5s6ayjpxy6tY5AyC
tu+/yel2AL6AazsAbcdXbRWPLIaYKd4EVRNjGkBPh0TOl6o8g9M/NfKA9/ynoaMdrPWt3hAVYAez
L7tQp2I+p2N/roWjLptmJCJAwsFOTHbTjKvj31iJb97g+MZNO3t0hYvn9+EX233y2otuODOvDp1w
HMa8beJo23IBN1coRmF5yNXBmMxt40uN/R6mELhlpq35+v7on+wyYDVRnDzQJ46x4QtqF0OI2tzN
MDwREyS+eH6/gVNxGSJLG/gLhDX2McAHHkxW2cSNvBFOl0iyHoqXYuCZiT8LeS6kONl5qOkCK+4j
dRQc7ZTjCDp+RXChdMOLCoq8ZWK9sLX34rp/Zyq/aejQq282Ma+s1Fi5aAjeMoiPpiV/v9NOvkjg
RIcLOKxcjwu5qM60SywDODF4MqMeSwH7EuLzDD1qa9xYv8wDwYZ5IO/AJAlYD0A+fnwd1Ky5I0V8
4IEkij2E9ZlJdnIOvHn+0YbMm8ArwSBFPInKlZUiRALam7fXip/pt1O78tsXOQrFfAgB1CXBi8hy
TiS7sy2RyOJM5v5cI4fBezP40NQDRT1EI93cPQyDvqpnkjrOuQvTYbP6aScIQfMGrRdZ2J/iY5AT
nRa+Pjf1XK04yqzyK+hHwG/LpIAeuCYin/kvKwEfZsKbRo9GqgiqroM7LTLL8U0xN9nMMuWJjHg6
e3+Gn+xEyNYczCGAEz/mwnZxPNDhMMN754poFAXXpTmzSE8ebDESJhDnJkhoHE2Gye9lr2zQd6AE
nND4smuhP9hcR9GH91/lsNh/Gqg37RzNhzioEClJ0EWUlT5xdaajTj8dVH/Q67A0j9G3NpupiZjB
01vncvLnD1Y0nwmVT47FQU3gzyaOBn0sw8Vpix73/49ucU+AWwzODMW5Fo6Gwh4gpbIotMDZLbiI
g7mMfpkScJi5B00EgK48FN+P9n4TVqUvLbBKhvizXT2Ow7rsn/7OQP/VxGGo3iz8emwkhd9DczM6
O968qOFMsufUioemom8HIFOCFnYUU1pQ+gsihrh17u1tANvheYmz2HmcyTc5PkABlZi/c+t72+RR
ryGFbPUVjK6gh9teOm2XNQCJTJGz66bq4f3eOzUHEM0CKoT1+LOoA5MOENLhguCsBLSkffG0l6Dm
+X4jp1YL6DVADANsfUIPwdMQ+ZDowojKW1sFWxaJc1HGyTYOJvZg8UBL5DiiCZgxvKZtfQOFxmV9
Fm136vHQiz1os6A4AUj0j7OsbwYQAlCtvyHxB2Kuf1ksH+vkkHEBI/jg8XgcWgxNBDKdwDrRddJM
CaRefn0E3j7/aDOxJlVXNcNuSOpVJBLAhX7t+bAnBI8ZhdYYCjngNR8tEkSRji6Csd8XFsDi0Wc5
FPn7LRyfG8ctHK0Jr5rGyFFTv+fjxlZXQfzQXXKyfr8R53iY0QouWwjtMAjQRzvOt09WPMfeWPb7
dnSuXcVWM2UfHDj21fylYfdRUd3UcC1EVL2zrEfifQLcq0hMw9MzP+TQYW+Pr8MPAbMD5QUokvo/
ycfVEBBxpjAye9rGt40dv/SCmoSX1E8Mr9awdt9OUJJtKrYOW/uzV/ACegeBOZOBON78vv8MlLIh
04nf85OQU6TjFhAe/AyHDas4jNeD9mGiOo8P08HzxOco+0ekKRJvic6xAr7TkH/sA6ggHBR7Igdq
SHAn+XHNMY/W8HY13X4BVnlNB9PsQi328N6Y07CkayuwHhWT0R5yYztakefOG1591n11JvMwMCCa
ypje21HZJNSFWSN1+m7VoT6b03m8q5XjZrUzCiD1lqwrrS284xMYUK9kuOy8eLnCcZaGmma1KVGn
mMTaBP3hP/rEn+OLdoF3c6nCV3g6XZLBqTJTxlUasXK1KLIuAbQcOEpPumUru7K3sYujwjb3jRsW
qQXCEgR5efb+tPl5+h5E3Q5Rjx/EP5tTxIYuXrTU3V4/NmznsT8QDv/1Zfpv9ipv/uh7/a//wZ+/
SDV3JSv6oz/+6/lVdKX4n8N3/vN3fvzGv/bll05q+a0//ls/fAkP/rPh7KV/+eEPuejLfr41r918
96pN3X9vAD/x8Df/fz/8x+v3p3yY1es/f/sijegPT2OwSfrtz4+2X//524H+jkn/X29b+PPjq5cG
31zL+kX84958/lrqviu/9Ce+/fqi+3/+5pHfI+iQQXMBEHOcD+Prn/83AFYRSU/A6MFMJNjYhOz6
Al/wfge7FawOAv0yoIMjDKeW5vtH7u8H8QkYFgAWT37796/7YYj+GrJ/CESasH/o9T9/+yNA+WsZ
wTv2UOo+eFPh34CbHuNSStVaB5lcO20pDKXbJvBTCHl1qR7NdojqVeVGl0voPBFEgp2PXmUmBy1r
DwShnwOtekEakOwlT8elubasYCcHH2sjvIhG/liq4soulodhgtJH34a72ozrodMbB8agsXA/zzbb
db59J33sUBaPReo35GtTBEkzcKDvnW+Irkon0c24rutarSXsr0POg1eFW1yFw9x1HiYRmzUBD++K
WJLshijs0xEEx+1UwCAKAZp57HlLEs+tp2d7pm42eY1KLceKbsHk/cz1C2xo5TXrKi8pVPBF2eWU
FchKZMCjNjsWj8NKkLC4BgSi2PgVjmGlYECe1D0oXYFX1WnXd8HdNPN7ZhP5JSxknzqsdzILWCBA
lQ1ZydoTJutaOIWnBdDsCYdv8wY67E/tATc8mziCIn8/pE1UF+lM4Ejt2eqmY+EWxxs2qaqFTLrp
7hVSKQlMA4svpKZ5B1pRp8MR0a1mt3Gjtn0LBwPYXyZlN6QU2urx0OS1nLfjgMSEXexmUm5CfqFH
fhFVYht5Xdo1j7rvtzLyEmD5VxZc2SOyXJVlmyDzSyEoXDzObMBfkFcFXC2zuOurpFb6M2HhSrjm
BkP/aVJLPiqWOtFHJTnIkW1S+mK7QLqn9bCr3YdNnFoiTlFCSmK8k9/rtIqDS6eA4yCbzI0A2BnK
/gF62BvCXicOZeqL9haSVaRYcsdXeuu4gj96vdtntaBXjeLbDrvaahL284TL6wOd1T1csezNRKvq
uuV7z5I7QqtXf7jQBQDqjr8KK4snlruAw83I/VDxEBP4S8c1QPFEkY2GrFA1EBjI4yc27WChMDny
1BvmFSSwfcxM8RXzwILSOCQU8LP4yrWpumjq+rqmYbMPXQrbgJZcTp3bbD1/9gEm95c0bHWYRD27
9pdFJPDQEAAHjB9pEYV/RAm/tB9fq1dx33evr/3+Rf0f2HDBPn9vu72YOzaDCfDywy79/Ut/7LKR
/Tv0aQHdQZSGpHV0wNj8sdMG8e8QM0VKJj6w5KCug339z53W9/BRgKwNvvPvj/6908a/AycCpUU4
VCGAtT3nV3ZbEOp/zBIe4iTw2WBVjPYibODH98XZElypwC82uoMhXRKWy5KXtLbW1LhwcFVIESVB
7VtXU7+YDfe6cRtC8gkch9bajODcXozdUH+tlWtd10yXEHnm9/D2WLpU+Vab91XrbHvgvDxsEabf
VxXvvrXT4tQJ7xyaEVH7r8NQ6wYOHY21QvHAB/1ghmXQpGGBkjZgEq6byXtsoxlaA1LR8iac4CCQ
aFJWcEqnwv/I/BhS6W1sYY1EsNQstc9bPNCi16JxsF0HBMz+wYaLt2Qb29HRytT1VSiLeUwkyJBP
qqz8V6cs2VqPhVjZbiO37hRP23YKuzoNCrvK4QkY3DZF6CVx6S5514T6qSgHvSWlHX2MgvHbAHM6
7HNDrTaQ7Pf7jHvMFpkxdvGBhKLe2dBUBG9nbL/opgmyLgSo1puK67lYwjT2Z7fM2CI2ft9/LiFl
kTA4NWaYgEXWeeDNhdID5D6oVkhVXNoe9CGjesiLEkn+igVPvfVFt4fsFGwVWiibwbkytrLKsCCB
RmafmpE9a4uTq3LZO/6GdcHr2Pc4aivnbqbqWYXVR9XTMLVgXQhKuk6CAu6bzODEc0VYAQ0T5Ito
WSIIlO2WsPs8xtCqR86/jUNszZWsP5WQSE+WLrLWUVHuifK6nCwy5aK56AL4tYe8nR/93mx5THLh
QuKSLZug8dCLY+7b86YOoJWCOHhXBMzfCcG+jmOfDVVcptzAG7xpn52qyouZr3UdgR9f9Sy15lEl
hVxEWkevSKQBqtzdGlfLTR+RF6PiFFa30IbXMUnspvFTz6MxrkLzho/FR6hVPkI6CZ4qiD7Auima
aENtLw8K6qRV1YxboHMRHSNxZDZ2oa18DOYwmeDkO8NVsXK/KOiVImKg8QzOhY0pcGv1oBbxEeQb
V5ttHJcZPEB14pu+zGTdmayZnS6vXLC6Er+ZizUlTfRB23WZLwMkcAKf3y1wH1w5ekCHtWP1pS7s
ICEjVA1tCM9fxJ1rVhahIcL8Do4dIwHVNgAv0Z4PQu5QhltVVq/chDcFpIY9sh87/z4Y3fkjyjjT
ehqnbRmDrTNLvaJQjtoCRtEDB4gltuiGPsIdtHnqyR0pZroOccKuGTRd74carCEokYVzBhJpd6Pw
Sa742OJY4Z6fWE3EMSJD97AgzKpwE4L5pRCp0zj1qg+U2XWV43wL6cC2lU1TY4dmIyPNru3CnjLZ
w7Ha6UsNm3pe3Sq7VTuwlRdoJcTeixVWIrPUdDG5DpgaRGy4bu5GBo4VZEnmLdVtsI9tylaEqk0t
sIWEUwcXpRoknqq3H4AiAmOzafULAWygqklacyB3kSvIXM+ki4mvOnvuN1CW2ViUZm3MrvgM5fG2
EjKPuIqTCWeqaL5pq5CJx1qEqZhVZADFi9njQzVPAJTBH30p5i1+6bQfY/lU9nU2HRRo6qr9xDy8
TtMNOz2W945BR7LBzSqg0UBO2BVztBVG5HWNSJfeTmOF8sC0A7kr9xjinloSBMYjvZohdQAS03M5
sRhagZFEmKUeS4CFoeK/6wPxasEfvkqKMuD7eFqWDexk12WNzTke4N0c25+CoGUXlSmrO69M/WF0
sNxDaAc5XZX1trWnTeVcDgiNLxCD6az3o7zmck0X42UNMF8pVitmfJNMA2v2gNzl0iqz2bVUCuX4
Zg1NwmyMIDxuLzWsOiOxaWoi0gOw3l6mYmPbH6xelxvH2At2g3LndctHSMTC07XnIHQ3nUj0TD7a
pXkKBF+D/aeywI8aDFiN3c8uMgvc3wtLBEvSGP2Jt/rTbPXgXGBvyWrCrqoIKGNvHqbUK329gbnO
ndfM8waele31ErILyXkOx3eRMohTfVClfmoqri5D0t1O9kdLHjZEsB81EDqJHc07KIigmj7kThTt
LZDavc7CMRMH19WgEKFxFyEUYRk4d/NKBaa68gfT75oWSyjmz249llhzMGpRw5xxqvpn6I8hOxE5
37x69p4ny4HGtSTboCUQEtXDx9ih8NDg5Dlqijyy6EGaTtgfVXDRwfDsGsy6GRO4UHfEWY+x2AX9
Nx1P+hGrAxthGcxXU+jKrKtGseaV3oaasDXREICwY4qzrb2CjtXNMleZaBR9kLH3EMa82mpFpswl
HOLRA4SdqT1eLJpDVAnOZ8VoAbMPQpbvjQly80NGWzPsuFHjSqvWTbUsyUPTTf6N1/uoC3TOOoKj
LiQvqc79fl7Bdxh63rz/2NqUu4i9e39d0HA7BMHBVQDRNGF7GI3zVMbjnLpwePRTtnRlIrnelJAz
2ZS86NcwnUx5KeKsKClPiA11GmiLcriWhaC2q6c6dsdLUdV3SJVVSTd7F4Gr+zU88T5D/PHZxGPW
DjMDP0DxZCr4soJU95UIEfK73vVsQbOT8Xpe9bRYQ47XTyVxvvU82nryQEvEfSQPg8FHW1FWBQZc
YNo4GeXObdvKJhUO7hJt1T4op9rgDmYSoVu47KnQvQ86113JiZVp0dUmkx1UXxzstmlQOcAyC/eO
gY19SccJgMS+B6eSBmKzTLZ6bL12WReFyQM1484w9hCXCTdugwL54s65GgBeVbpaeaOfI+tU5oEp
/UwFS3zNA5bJZlwJFQ87AIPy2NYyiS2+bKTTrF1cnfJ6JCvQU4F8MfDYHEELCFpnTPgAv2UNPY+p
EyvO5JhMfNGZ39tPCpWFzHHbtQvFMz57zmoKcDK5kbry/fIDNYsP+K3aW5BtSCUzbYq8dQQyp8Uy
G1W2fAhibOETrvoL7TcCRd4eip2gGvW3ZVE7Sa+ExCleZz7vIlA/61Xh0zqXzjWNGM9NhfghjOm2
Rt4x9Q6E27qNgTtceOpr+76zpksIxBwUCp0rlwH87AgAIxSjCLO4/YQMZp2IKZySzrHrzQgccc4Q
j+xZgKjJhLh8Aj9cxpuITmwbjggWRjNHiQqHD4Cgq7QZm+cB0f5WWwNBvqC4qws3DxfjXzACE9bE
CvsGLE5mb1VBuxR1jjgTtXae4D7bpRPUl7FmNsCgZ0NTu5nTjdVrZZN+BSXXcEN8uOgEMxK4Rel+
NqGUd3B5utXAxKc+H8NcI8ICgqLC+YvNF3fyyLpHQDqmHTU6WcCA8XmwFqz4Ji3j3EJWFifZIPZ9
3W4XXIBHn5YJVfp72FOndm/NK/hYdytnioYVyDRbq2heg8X0uSnijbuY56Z3IUFGaJdPuC+svHgq
XkaoZa/MEDgrUcsOquIqGDbQ/LEZtFWXZ+3C5pIUEwR0mNdflL09X1oLArZ+xLRaIuE8xG3wxaOu
Xrekt4HWLkNEkKJMQduaMEUs1t/bHfWQxo3FfN0O3SfSNhO4/rx2nkErCRNSUpZAE0LdlE40bapg
WSMA2/ZOex+G82UJrebcH6r2vin9IQeNhHw1VSHTThJxibTPkg4MKVIO+FSuFYPxXQ3RDzI7uCL3
rfsKrjdA9HPc6R0J5G4enG868r44izRZq9iFhmQppe0zKSW9kapWOZE6XDexJzc1+eaNODUK37uJ
ovmpZ3aULm3jb4iUj83hbhLA/THhWvQJOntY1cA2FrrZxGxa9ggS1yFi6rCCpQObSwBSeXAhYOYO
UaW4gZFXizRUaA+AkF4Fo8B203ivRRcgaO/1ZvLLbmtHlg+iHUlAuR9ir9hbqlF5H9bVbcV7P3UL
zH8y30Wl98Ggu/cgFeAf9RzZL3GJhHJovjpUOTe1ITJp+fy4VPpzF1V3EMe/clomMNedCcSrgxZV
4OLwUoA1BqFA0OEjh01nBumpkbsTRDfJuAMYprhZIrNcMzEgq9Kz4oKw2NtUIOamKpRt1kXIicPc
YNWO7TcaA87iiH2zwJU3KlTOeIdIDec5M8uY+V1hDm14gLoVcj+Cvv7RoxF0tZDXAZ8UM9CWZYy0
PDHfoBtDP1DJnDsyiPGrV6o6hYLVeOUq2zXYDAIkvzvqXhbUMyoXgaH53JYGkdegPhazadcVdb0v
JRkgT+pNIdA8CF8GBXp23bvbpeSwXa3jFTNVYjz1LVBWAsqChlYzhoC79WNhW+WaD3GJXUN98p0l
NRZdMkIdnHXdJJIGEifZEBtiJXW1bD0WwZDQWxIHV5OsUTMYdapaAdxfbyLjDpe8UlszVFWKVWeu
BpuplT8GKmPtlNEKuyfKM84mLPWX3l+qRDjgjcZ4nglMYrXVA5gQY9p7ngKNWEMrahmcq1qWW+iO
6bWymmBHGFOJS1nqxkiZ8XjIWdj2GekKvVex2buwuIhGN0V9as5btnwSi0Z+lFhBex1THu/8YMzV
6PlPELG8h18A/IMM93DvG53t2MyfmwLrMEEl+yun3T1pp1XYejisoYfE8NWYuUBmWdy/KqtbXAy2
ldlY7pxKvg2sel8KtZ2RzH4ZY5fkpHCeii7aeMVwhSvqkiI999o18WqC0xpsyg4XSyQCxOIA4R1m
LHbmfHRCdslDGlxIydwMV9A2M6LzICyh80KaQ9J0IRd+U0An3BaTTlw7WhFgH+tZXUMdYVWjN+9V
gARK4wYbE/kilTA6FUFzYRNEMeNCph0tLJJ2lk2fUMy3kmGcpEZOrnFy6RGeDH3v3Uxz5KUO7GB3
Xg8kPALneF8Z3DS59Fqw/udbHXrjVy2qIIOiucwmFTv3sQgQGIyHOwLKzXO5Gl3Z5Uw508Hxgd7H
sRJ2SuuwzpG9Gi6n1lUfmh6SU/bcFV3qsbFc8SYs7lx4GeZ8KcYVbpNyPcYcSdoaRgFcLhT6RE5E
4U47mi8aGVHV+e7aVvyltloC2zfmY+064TgktB/uFcphF8wJui2xewQpXr1yi0LmzJD6Yp75k0eG
m161c1qb2dk3ztDdt6G6HLwCQS/WcBJ3Di4c8KmMcisc4wsytLvBsDFVNlm2fJJqbc1ySFG5qFb2
FLUJG53yEf62mONSWiiL2cNXv0JMk6s6SsLJe2YeTtW2Rn8jCMDN1SncJ6hIINxsA4BxVB3byVSK
54mydYyapohgvim52YVBx3Ahh/j6MsAYK9CWXBnH0BRAVbaDoHWcMb9211DQjB7ndn4qJgRqdR3I
DaSuY2CisLgh+Pc8oTKYN8r9IOf+onc5qncdEjNzB+evmcq9i2JpAiEK2CshoyOmqsKVHywEXFKt
1ayC8kFjU4u61sWxKmqIPX8FCxKHEYNmgjSR2NpVCxxWiCyJAwVK2yg/w7yuExaRKUEKc97aTrwf
NQ6Cwpvc1FIuqNHAR/pJX8Vrh2qO8M0Xl9KRH3WBAusMLjVuHcZOQqf11susLl0cN24VD4kA3By7
SXwlA5Cpddl8nmq7WQlUz3KbIZD6f9R92XLktrblr/QHHJzgPLxyyDmVytRY9cKokqpAcAYBYuDX
90r7dnvo4664/dZ+cNjlsKRMMYG919jE7YGI1M/YsgwwYrHzpMkHrYZrRcSPpWsRlk+f46mpX+c0
bAuXw1IURr3OqpV5V8fQxw5c2WuiIlz3utN3FKxHJZsXFqOpyefokmaLrOGXGIB4NvaxX45OvKFN
cvT7aLNaN0XBa20LG7RAyaGGS1mDWYfSJ1d56NM1Z9bVdbkI94Y5tc4mN3SOU5S8cgGc0jCsxT49
VQ3k+hTdBezeRx9H71yYW2PsHjf/wyJFaUSEmKMRFSfBDu1Pfu4hFQVdRHmwtrs40s9VNyOHJI4M
37iec4s5WtRCDQQsGhqRKVwU+IjX2Gd9jGgIITylnNbfqsAAOpSTaTasY/QLrRdbaESuZIBW6Eb4
AjOZ7DFZRJCwduvNFZR8q7qmPq8oFKzxDweunbioK/LqAh/9MY24dyRY61Di/0CpyZBzlCZsqvaz
NwiZDFvERwpkcq5qEzU6LOele10atQMgM/wIasS+6AoZlSPp6KYbgs0gyfDMZqpy0yTxffhkJUsX
3CKeLx9MaCBFZr677WPzPPXAKAcxqze8xHGPWoh3YLz46QYKnCEOO2hWx2FbIf1r481J/WMAJz4A
hIBRHxdYrAg6EExXcAAGmfAAKMhVPesJQJUzYx1ol1gV42I0kDlAmxPDe1TbAQQaBSqk7A2CFwCD
tVBbkKPbdpg/gcTUpdtZdKaFUpUpVhtUmKLtb9Wt+spxHGY4bZ7DOYDOarg18XTtlJ12q4351Wvx
W05t8NZbg4g1YDWKLQQGRRhJZuPoYtFBf1t65t0YCrmwzbBtoKsv40TPC57frPPJbalq7xiLtb4i
R+8gIb/OSAPabB1UriuSp3acEV5kMisYAebVD2XtqsOsZBniY/1CaB1/n3QoAFJ1wPl8gK3Bkp4i
R88XPWBqX1FhOZHpOxJ08mFctu64xBskz5yZlx40GmYR8cO+Aj9+GXzzE0d8m2HD4g/joAoEQ2R6
CpBNE0dxEULtch28DsHAtOJIxYk5bq+J8JwBRynnJjW7sF3kjgALZmDrsGFajbyD8QjeVBaG6h6b
hJZ7UIbjXutD37JDWMPoB0mezZbU6TI3XjEV4bBHoiTAprY61YnfFjECI0IiEPzk8q8EiWllH5o9
RlqSB2AHDniF6gHWviIUQKtnr7qvQhqx3N1KsamMt06uMjMwjWJC5/qFVNOCqrn1QFXVHsekpw8Y
FJF8PLYvtQaMWIeeKlLkQDzDgBqCJyantoVaQ6zJjqn066o7CoNquK14+MBT+CAJX4+29b7VsXz0
rP2ZYso1DGmtQ18dOBiarB4AY0SAn38OlXsVs3uUgDRTtGHnoaw2vKd+5oufwRKnRUXwvmJfF4Uv
nJsMvMu4amdjU4mej8jtSjROADH3ZOaIuToGDu8ucUg6lLD6w2efgMXw7E1SmkeRtkXauJjYrZzQ
zxvWbQFe8Bzpytla6vFyRVMwPrxDUo58huliCrZhK3HAaeRncDEiNqrydpTe87HG9dIOeNtxqbLN
qJ1cxl+QWD2dBo5w22bUeQXFShcDO48whz5FCZkeKZKsSl5hgen7ekG6CDs6wXQHurDJNMMd9fKq
jPbLU+fFDxVGTTMCJMcctYCD6XZLO47bqRKHIQaFGxsgdy1OJme5xtGldiNausKhmyHmPEvHxmQB
9R8Jn/tjuqTrJmJAQPgQlwxzsUeEKT3trYfAxSAGViPaEHz9Qs5iE/jLWaRkjx31bkOwPwa/+eHP
UQI7VXvFfdnt+4lup3EuWBfzXaLA+/uvSe05P4GrtVgb0EyK5Y/9SODFqDAGZTN3g/2MxiJEkbhL
LhQmhpZtdUeuJKTT1m/4XrauzZAG1m0RTbY3zaWJ452/jCdklkRFeJcySMfNEEiABcJlw3aqG1og
DAjio2644BRHJmrr1DsvVNUpBPi3cwfKnG0KOQFAp/eh8ehhAYiDx9D4LxM2eKQjN8dojNa84+um
STh4CCn5CevFR9T5T/QelY239Umh0RBDmjvURYtCtgwiHXmrodNEFDxl5WynokrmOa/rWhQag009
aoxUS1N96yWKp+2kDNLY8aBBYCJ3bspwymkzvy6m64CL6YA/OXZZnkGhnqYGYkbJ4h9YL2+8X93z
IjXrH0KOmLIMcV/NN+aF+xGjk7mzmXakp4FG1c2ijafEpAldQxWuOKTMgDJTZudtdacKeN+Rm6L8
MRbOR9DZrjRN3wPsVzswBWOmePA0VfMR8OSK4xPqjlTiQB1jhGEHzgPstIhHOyWDUwR9QvbocMN2
Mg8ggFTrpNiTzPeptmtZGcij18Fu5dzfAM7iLFiA4aL00w9qfnM99MlO6ChIu3Hnt8BKtR/niUyc
sp38Xdq+wDRSABm74UwkueBoJhKUPg8ePjumMR1aBpQqvUR+sqSS2PX89jWMAiysqtkoCLgciTZA
ZKJcsfbl1ewaULwUbAJpHuF6WYqJqCfVBjzzF1rCvbsxatyRyU1zJ1UIteMFVl8vH7tW52uDYMqQ
rh8JxrYD7T4gWKMbnIPomeyMBnkC5aMVLdkS0pMHK0NEV7IzHwxSxDXIhICMFDk/ClnczaKSfTsj
0i6qIPNw1LwdTYA/ryVSh6o0zToMURnqcDd9yB+qRLw5DoA714bozhTJ8zKCf7Toocwg4rZXJqJ2
C+ezzkQ6h4ca7QczZHuvjs9pWeNCy1tfQTr3OC3zAXWJVwnGF7VMzCvRBQpocFVJbpfYxf7fn9sq
fZgS79IuwLVr1RQrFiLEoxWBWOAQ99M2qxGT6GqkpiSTO2RqrkS+eoCo0BkIJIH4JAN14j9VkEIW
RiKtkFp82OM+B8SIzIfAPWO7z+ZqjHYRdhicN0jAS6h1T/7g/+yFB8jCYELpBnAiUYpES2TDFGmy
1nvfCzuMQAsXG6WXejtiSAwyFmtvMydtsEtn4+6HCoMO6KfKZhZDPS3cvmsfYXdHGidvvBcQsEfa
epvIuLmIm0dcmTuB3BA8JL05wa5uW8AlMTyELBX4+FvibLGL4OUGQ9kPzvTFCxfvKaT9u5pWDX+e
YVPRB4lA5/fc0FxSFzLDVOmMqylpSlRmVVmTBsmVNOxSI3kJSwMkNA2iox8rPdmvMxoYv4mpco4J
6V+B2E4FRlSS1yRmR5/VNbgnXRdqrW9tYJrCRNU3j0DsheFED+/4zSI5CTNKONRloxVMifSe97e8
NLjatNeUToyEt6UPd5g0Tyu/UwLLgUQheKB+zCp0nmAoMJep6m5WmOnGFweABgTP6EjcjohgT7sQ
goM1a5zmS4R7yenUY7eaS2rbts0XaXhuNf1Y/G9LxEErs1bRzIfs0pUfYfBgME6pMN5wu16TCehA
0/gHJPWtu9QVLKu5Oiew7U3swNp4U/viHKLx0ix92dtYFgwI142N3mficn0mpmmL337k1n6i3AIp
mKLoZuyn6zjjRFr0Y1V1NY5ylU/rlClSf0x6fKPRbrBq69IKtz821971vlQprwuYOverHUeMfK5O
N0gjxPxQDdjzkA6PJE0QFA6ROWK09mk7IsXexzFG/RbsbJd+QfLZbeZTiQbGh86Yr30QAMeGkgbN
oAcmh1Kv463RVXIIqiXNgtU/hBPeD20r/zj7IDlGeLtWUI2/Qa39lACtTMPHgIegm5amLwcnJEXs
RU6ROhxHa3qPO2TJ8moHnRaRTgP8ezW8apQf51VI6hy+1SML5dkswy6Jug8d+ldiZ3w0cUOdfd/Z
U6KgVDDIH4W2bxP50K15aMic434qEsJeZexieYO56cyFf4hRJwBpCZl+hgPyOgeVEuhR4trN/JG8
S28asrit+oxbLAOj39EiHhggPNKtn0Nbz4gvofPGh3ThedV1D6HNPKZ7wUe/gRpNJ3s2c/8t8Az0
FTZSdEtdj5zVbxxFF3ZRk88xglOzBcnaXxoXKhazwNtN6zF6mANIP7bM5Xi8evIadCy+2ioezo0A
0LhBbtF5Mr6PZ3n05MMQyvpEl4g8pspDonkTh5d5NOlnpRCOlq1GtydAEM4GER8gMixfWqR/tiN+
Ll73e1CSVQk9on8UrIJkbzBV8CxUOG5dZWIwwjE6DyyEeH3YraBObLS1Tth+BtGqc7+Kge1wTwwQ
U/poLejSWm8XpvTD4ndm6+Bh3Lg+iy7dNPjv1LuzuY5GmVoYYN6J5/DDwJpvfFd9AMptc4uWhQ6k
Ue9MO25gDRt5c8K7NZ3kMPpfHdc6j6uSy0bCGVmOTGHY6SgWKdLnlfJoztp23VokuGYht+HNTxb3
s0eUdekOYwP9YYXMmUFsk6gHB4CV91R10VsaylfoCDyQq9UmYJpveKCC71Mw7mPn7KTmbAM8C3iC
mq9NaDFbxI+h6Z8GYt7UveEP0abx1kxYBdJgutOu0a1CAmrZ4C+oAlXn/Byoppeh4XiRylSndFbt
g3US9ElAlp6DHIn5puoWjNvOi5gSqgthCGIrOGtySLlErokSuUXWM7iTGlwEdxGc0EfYT7reHBvX
HpFPR3PwRenjSOF+HXGh+aQu2ajvHzYBJhiKrs/A410ORACqGQ/yA1wPRQMG8yvzsOQqozS2OyFL
r238a2KBQiDIE+G1stlBnK6A2REEdasg2gPET0oIIFwsBEnsPtdjpzI7T/ihcUqDI/CYaMDRJexH
zYW8WOG6cqenEdj3MDeAc34ftsNCdHXwRYVGQSsygVEIgw/Vx3nch/0uuQMw9aroIYoJSnnEfUt2
ku6gJeixeAbS28taHyBYI3vV2uSNz2ophxD1sX5syaFt4/7qQKwu86An9mE2KTJTEDB3R5JttgrM
0RSNs8gMxeaTLXIeUHeweMMHhLx9uRCujrEW62byWLftBj84upNiZSKs87au4Scuq6+xn+450+EJ
mAQuf+6T6JtlNDnO3TDgmrMwE5AmAuvZsRMxNDwvipunESA1fr0pAf4QuC8EXdnoPai4OqllGj8b
ayFvRvyPjy0BSS/9MB/puuC0QUbSeJ78uM9UVS2fjazbpzBaUOLuISa2CFAEuuaAPIHio563Umh4
rOJn40V6x5YZkt3Ea4qYytvQ6fnqwj155Pjg741rx73EYX0cYj2fUhZAghSGVbvxRW/OrTOQz1pA
wTW3C/3usATJ2d6kwfQ5xselLFmbWV2Z21B7HAm1aB8qO2GqSx0M3qYnLQiLFrm0jhS43CAiwfrV
XVyG37yczh5GasTZqPhVufQ+G8Zsr1vANn1UTdd54tC1RFDBBDF3n6zb1/tQ9hLEFbYeZBSv02UA
nILWIYvyFaG0j5R3+g32CyAZ7gANXaunfdgE3RtUeTwP5JziZw4/BWFzHk58QnuKOx9d4tcvAeTl
cZFQgvrZpb5AruXcJ0I7ggGNoV4eqNTf42WYnl2IL8/jaDXSys+QsuH37Tokh0EC4W8pU19mabsf
ckzjKpsTHxycDzkPoAenVu9MIAc5j0jawkJcA2Qelp91aJeHqlsdxBenpmxmSOigjG9ucD6qDI2u
kI0Y1VxVF2K5RMpcs2sWFwgA1W119TSOIeHgY+00g3vCZ0sUa+LEWbsCBbNpFOyR7+NPOaMdflvC
JPjpU/qFyNiehzSGUAyoSTZHM9s79bxumISoezXDskFjwAIt/kwwItZ1UStES9NONAUnsblOrFKv
iHbur/hK7RG7XvQ9jDTKGEPCAii85959gW6gAQ7ZB+GlTqLHOhZvQSO7vIb+tuiiGgbxMUl39eIm
Nwf42bxFPUh7qddUnfvGrl9lv4AERnn3lxRKa5CHfvoQtVBWxO4qCyEg/Jmjxtn47dw/TOOINPFx
prlyIiCCsURZLDYN3Og9LVkzVtDOtfWjnyBWA3Vj9W6tvBiwwtJfq4qYraZ9s2ncAZzCOsYPbifY
sQtlWmpeybIRfm5wNeTLYuuTcBM8UwZC7whUGg6uFtSeCLz3FMm4F84m/ZWGBlih5Vxls5Dpd1WZ
6qmnHoI0qeqKkfP0g7Iw/Nl2nboa31YXgfhoXYIPQ1g2HdMpw9Oe7sAI3EekJOmuM35sViTD1H32
q2KvBLRdWZO7xjCd2wdSi9cmdaCVb7v4W3Ovvb2vOWU1c/ioKhep5r7LewDhK3DTsJsu1ocDQ/Qz
/gwOyo0mOOtTl3jPKIljToaQm2BG8HjkehigoL/CpjslZ7aOCH33fF1QX8mfQwBhvHVGnCYjkDsc
gfgREN897fqBscsCF0cxsF4UldcBNnUh5+sgxb1gpa3ZjgCbmjMINuMbRb9nIXpPbhoJW1g52DlE
oy5wRlWPw3RQkcR5HQjfBSgwyk+ZKO5naIBwj1MAJlQBG9+vJFqKlEK0t6btXUDHHWzJS3yY4nBC
dMtM9zZdl1OgqgZ62CVUoPBkUBI9Oe/VlNoSXBoIOXH1Zwp4H4stwRNUUGauPHlyrU8vYdusKIkM
Ue5ba7guZBjc1XlDf7UdOosbNbjHBvxDKSdo9AICxJ65HdmMVIujq3SNVjjfL9IKg51CrDZQtoHv
2m6eEPdnQnrsQwD2IJlJAYkcLYZl1G8MGa3ZpGG5AeUHHRRzhk+/iZKrtXH/YSbow/O4ux+1AeAV
0TufTag9wHh9YrfJPCL4fRh+Wr0MPBPNIBXGqXT88FREihCkbRFEPpQroereBfosHm248O+ABKCf
gciQTt7eYR+jjvLRh1LKmrb56cqxL+DEtmfLIy6yMUr5NYZg8P5M6TZzOxU9NNWjYFQDpfWnp5RW
ECKCM3ZeGlDNa+ZLkj6D64PidkJXttWQ1kRRFToZ7kv2o/c9MWedG65PDDrOvLW9+USXKVSqceN8
ByJc30AIAS5e4cyjciRvbMGB21W2huSkU9CfCsyasNM9tD0FSeDZ+YejPe+F9nrZUN4lJ9svGCqi
cT2G0BzsHCHAq40z9D0OqJ5MDzhGQI4zwCzN2F4JXuEhQlvBdziB1hslSbRZfOPctV+KgfnEFuKh
6bOg8BmWndUYgvrKlBoStghMnMQzq0yAG4XMWIqaqzF+QXyH3yzD/AvdUINXC61dsTL4X5TxI3vU
dYO1i+uVjgUdLdBRPBMIiW+85Qm9BmiYHrUIrwkBgSZmu7wQT0YvAZPtVq0TeNqwlsAUYNldMzuY
HRTt4hBM8/CxBBg2Iyt77I5i2Q4wt+Ay4LDC9kv0SSrMvRW3WzLWbtnhCxZ0MeKIie5eKShQ+RcR
wEPYC+qb06Jqi/YAZuqYoWs9RabE0CfhOzRM9IT1Y7y5SMAHBNrcR0yD4jSSmPRKk5Zcx5mxUseQ
6dFu7G6O5F8TAcmtXTHIxZR0JT7uaT5WowGlItmpWd34aQzuFOeMqNe8E1MEuRa08NiemnDjd7p5
pyI6uHrE3sgiZPhNsBupaWoK1Ur2A0IvE0AZRuXemtg+NbNLoCiWrgcGHkjoYzNA+wTBADl1XQXX
TuwL9FMyOT4Aw1+/8b5mL6Gc3AvOyGHF8x+531144mGxSsR3iGnsflVxtF3AKH2EgszvrcQC1S5D
9RTJda2P1Vx/EWMXbkAheOdYRRZDiJTLY497/q1vQ3kzg2ihDCU4zFBWhzx/KCOmqXb3AWkcHIIu
EtWW/ll4sBoVsRxwRhq8c/mE4id0L3R1eEnTBR0ccQDtNMOfpXMSPa8BrGd91Zo5QznoaEp3AupE
mAv2AC1t8A2kaXdpqk6ASZ/BqSTAsZ+jFgdbsQDSxL7i3QVhxsxEnod2Fs4Gtid6dGPIKaFgRJ+B
1yPgU2NBqHd2RqXMw1DjOFMWnTJjAzegU7fLsglm2r4jdL89VVAUX3u+oCyUdZDHpQRrZUbG3n2O
0lXoLALlkDlTtWYO1unSX2L65FRLUkpvDg4K9raXCgKdI/wxC8o9O/kObLmF2GuB7tiHZLMYuAEa
C/vKk89aN0sSaHbNMhuoOWK25bp/Sjx58UJSHRfN/BLJousR3V/927SGVV7LEX+LgRuKxosLTbFv
YkttoWobpm9Lw5cxlza5U/pes5udUJSuYQ0q6yHWagEDPXdhUOdLiGy/Cs1BhSFVeHGRnLQfoCE+
WoYvbWvrbZYV4uxaIPt+jWsshSs0ragnZMQ8U0zQx8klJOuF772gugnuS6BvjzTh1WmZ0vEJKRz9
56hgTsp6lA2cg9AF8ysgKCqDZIjujFQACdRKna8+FEuXfq4sFB+4KuD4D6+NGywAV5jztRFanYKg
x+1nF+eS0JDmYib9xU+RGMwRHvHmN1RuBLQ2p3To2UVjqDiAzQcI7c0dyXysarg0QLLTxGElkIGk
HNowvqQ6NkVjPfrMMVW9TRMAbeuj5xelanbT8Cj5RMQPGoggQf4Bwzi8fhDk5NGKmBqvCvpN2sGC
lHW0jx58K+Kv0dzh2Q/aFl4ZC9805C4jprMmrl8Y7VcC4BYwMcL+vZsNBTzaXujvARBXX5y06a7U
T8x2QvHV+xq1fTHAsv2dcn+ExiGQx4boeCeGu/YqWKkF0qycbCHAFR2GH5yEpPnooV59DpNuOanJ
nQ929KcDG1Zc/z6uQWIILDexGxSwdRgo54cpx94nf+jaNEeE1zYfWnW0NO0MTVAQhmmOSQVGc4xV
dXtPBsWmveBU+d7PPor60EcCm0AKAHHCZfbN7VL2ObP2hsnP7IQOZYZQ6vEDGnVxbJem3VcsjgSU
fvj84XpNHJ7JFCFdCR/Vtk5X3F0iGTdA7OQhAY6U41QFYY0P5VnABXOvBVMbJPX6ew3TylfM8fWP
FCLHF+QN+Kh66ZHF5iQ0tlnKQTzcLUop9H09faaNBp0vXZLu/NgEhY3xHRGPkoAn1GaL7Xw8Gw/e
GzOvKAqKlwg+mygesQuFe2Lb2cOltcoSW0j85PIGlB6cZ9TX7jeBPKXXyY3kziyun9OI1chMHLH3
GxECtWyBynAUET+wiSq8oUtgHuMxjj5NwO1coDC732pjNTaG6oBD3gOX7lUXBgHkT5JwYCLSRSiB
RzTMRpwzPNCuWaWF31bVnywcgp0/qmTjQQ4NTiYddm5DJ5QjwCebizQyB45PJWYe5Dns5/tWBRjF
HsKZq48q9aoXWocDGlpSsHYmTvjnHKzxJqyhUvPMjHfAse5t7QyQEe+OCc9mvvzL72vX0gAtsgGl
4JHDyJ7GAOJH0FjedyfizhfVh3anRqMv6+I1bxPV5n2ULfwkswMVx8l4y7TX1jallsyUUdr7cBQE
aRFziJThtbEZ2OAxgxR+LEPckwyBp5P/3cdUdRpgh9g3QJto9i+Q2Ok8OjXdLVU67/rJlz+bFXIc
CJ1xVPZjAGXdRKA9cfVSeugnygkiBcqFmyEHoEK2Q03FXkC3XUzCGwFrrT9m8P2I4xig39S9Br+z
DBEGQWRKgGcN+u55ATHalS3oCdgGB1DGvQwmMMHggbyswlh0csKl29mWBKdZ39fottUHpJUMu0b6
DJs2BRuTxIa9rfEEMhPPISgszEdXjBTnRDKUdlnt3ULZwpAuIVAupxisu/EhbWx8vpx6DuF9AkFZ
oQZ8OoSk7Kk35D3qMD/KufMOyGSpDyObxYtZawP3Rh9cKWxDh2EOxiJ2pNk0ja2v//KlwjYexGwn
EMyc+5ykmymMk42PODXkQUDv27gvuJzAzMu75UFWDIKuOUSFtiRcflBaMeROtHBO+GgjtMhFxpMW
x978FUfDUGJhWTdIZ/CLxfbelP2LQVpjRkdH2wYzzbapa0g9BJbcf0lkriS139U7A8HdY1NBXUwi
1OG6QaO3DAvJdoFv6Pesl/+W6/gfIx7+Egvx/5s3GX1F98aXfw6DgJrym+zs/9gLhEJ8ij9HQfzX
//u7Sdl1o38jiANFIBHq5X4vUPzdpOy67r9TEAcRjMbwKqMS7n+blPFf0BSIHG7HcRMYi0NkSOAq
vsdBRP9G/luEr4OophS5/In/3zEpu3Bc/ylchsD9HgcRIv7/Fvg1Y7TFQLcgbmA+wIb8UYE6xQn6
MrjuFma0PJjGQ6ovC02LP71L/xVK8ecQir+G9/zxDf8WO9RD1dR5wjP7FQ0YXKVb4HU8S1b2yuz0
/f/+PX4Lp/sj5+KPb/K3aCaHurrukMi2b5ebXoMiGGShw6iglJbKfK+gNFTMAwW2Qp8w5xLDVVBF
v3iF7l8De/747rCj/yV+LOpdy4KWQA6qt2PfFh10ZOOMRVL0RTw9OkGX4wUDEETqi+lPQ7/7xeu+
x+D8p9f990SklMBqyonYkwRWqREKCLYPlZtRao+Lox41j48xIv1nSJsq86t87X98iO5vxJ/y1iBl
oDzEHII9rEwvy0N3kW9gjodXBMz8Kpb4r176P97UvyX/3OXCUqxjtR+UX0y46dxUb+18oakplhG+
tDb41e/v/m79p3fx/ln508thVmNv0cbsdZSAiYWQBcMrvDLQYbDHLvRRWbhuT706LsNziMDFvp9/
kWx1P2L+w7dGOsFfvzXWLlOvLgR6QedulfModbwNZ7pjAuAs/HuTwDsaHHkSFXX0qwKLvyY7/a+3
FnXLf/2mSWoIVLur3LfAS4BRFb5jtgRmO6Q1FgFMRNXqZUwHv0rW+qcX+bczR2EoSrhMkv30Pj2x
HwQmFQOZQVa9zbDCZpCa/j99HJDV/9cXBk9DA+kiho4Uo/voP/dQjfg2/e3xWXGiUT/nZNm4jf/i
/PKAc/3/fMQhAOiv3zaEbBTUygxEdRPFOXt134fzWJ/rJ8aTDdDDvXfQ6JBsYYAqMEZGB5ArD8NZ
wTh0ZFX2UTVHty7RHgCPCaIEc+DCjyH5pk5gtTOcldQ/82/jAySVS+kXbcm3YXgmZZoLRFk9jNem
2cszsOO3DgSieSOlyj4S7PuQfRSJ2En/AH9lCgMt+yJv6iaSs1uiDPSUyDzein1T2h3m9iMYWLMx
BVz81cZu58NYSmeD6X8/7OBLrMRHfZ4fxI71B7mbH9IbLEgIhxky89zfkDFx4Y88zgZ2Darv2DJP
dJuoLd/BCbxrnBxi/hIcZwfXIcTDhfoeYK8eHshBY43YztthGzfHZfertsN//GD97Ux2dZ/Sjlhv
j9QjQDRpoQOQa7LiQPMarBRJ4VYQQSsvS/DPzLG/egbvv/T/8zBJ0r8dycTXnLfG8fbL/ePreBB6
pMUcYsz1vtbwAo6qwkb+lWESrnCsoKHgEYLlLRR0mfzlJzz+p4/c30/oyODw9FS1T4Kj449IZ0hz
+CoLnTYHrD4rgCbYgLq3TjvHqueQ8Yf0sNZ3ag8ENRoVMzG5DtyPoNChLoJ8KANb5TGIGbF9we+B
7Qy8Kr9BqT9TSLUW6qkD4vnYpg9Yydlc4E4ErgISkRAHEhTiwKYp3RNwXAEpPpJJhIJxGHFIHX2L
LcPDZl8a6u7h5683yNcClrrYL2yoL8LUOagoBOzT4NG44dkOYZE0Hd/4PQyZfC3sAO9D3D/U6n8y
d167kWNZFv2V+QEO6Hn5Gt7IUCYlZb4QUhp67/n1s6jqaSg5CgU6ngZoVKOysxkMBu+55uy9NkKZ
kP5I4D9kfrXzlMpYNEqykwFkbIYQ8ZscGDdppt7aKWas/M0TP5T6DIf4xDJE2LM5K9SJxtWL3GXr
vguLF9v23oQkQyhoHIt2LUYeQA33g7gWrPlLfnHq8JlJ7FRNn81hDQbY1ohSd6+4xZuvKatUaKtA
YwngWqvAs44Zr2JdnsuFPvVVxWzi0kvRB7hQ3H2BMpaZ0qXbwUs+zZoLTLR+Oyyq4N4v6OOH3g7j
7JnveWLtAcrn72I7YqPhyFpy96YOujzCiYmWJiYrzscpbiPl0sdja9yl2f2ZSeXz1QGxXn9/INvA
tiIBJTyk+9y2D3FVfpNqtlv8qGHmrSPEQ2XsGAoztakeR+9g77/+5M9XQJzX/v3BUISaiEPy8NAK
UIO6upID0FY4lXw6DDn/Pi2Dvv6ok091NoWxtYxFHQfqPkPH47vyQRiPOh23xqu+CTNlZYRkrh4x
Wsfnlj5TKfqkUE7ku4+rrh59R6pptrJv3fooBSPdynthQz/h8KxWlGNANSSXGh862nhuJRo4qvr6
6xIDeeLDZ1Vah0YLkJwlX98eo87ekVi5EUwOYYabXOltAEKZjMCLEoUJ4Sr13+1MnLsulAKMwdgf
IW/s48L9nmvZlQaYwY+2Gl7TQguXdCVUcyOqTaQd0I9m2XEYKUXbiKYev56C44+jloa2nLob2JKo
rAyERJWVe6rszueXdXG79c0Sy/I0cS/9sVh099p47PI3PXaIJjb8bdtuS3ufip0HBM3ajeXO6jdy
v852VEW8ryYLOslHTIVJ4kVTbyYviP5i6PeN+mj3z7n+p9afkvRBabeRtm2tP229s6p9W+1lYyNj
IYp2crJV+ummK39T9gjPdlK78729Z+wNHwkz4MAE7Msid0FPYW67anGzMe+HHNCn0i7UtNuobB4B
GV9pGXRMZMiKFx3tvNg3GJGRjHDAPCFEOKls7D3iX78tbvoh2o+hBsih3jZY6OTxRhfPmvmtxa0U
ABmJPeZQhnud60dYMxvfDra+6H9NzWpLDA92jJ6u0sQfKYXBVIlven2jINjUYvPR1tLrVEt+1rZ/
tIL+XtE7DB3+fqgAZMTlCgXEwvcRfdjSWhmqn50kNpg6ObsvV3mYvtIuJ8M88O8CTt/pdlFz9G9J
HG4JacG9zMOQKjhaoZCv6Jc8hoW1RxBrxL/9oKAbngED/VG5fwJvVzab2F5hb0oWpdZd+/RFQqPc
cgA8ruMUhFZn7gqPTR3+/H6E9R6JQ6ep6CnzdaKOzlDIS0G+apt3zcIbtoZ54MDzCDHjTvHLXVpj
AQAoYxfBGr/LiCJd8tVdW2UPcZ+CVWlX9A1Ynsh71866BfiVvpgezS17ysca12hE33pU2BNYjWCp
FN5HSfdz4kV4qbyxx3xv6c2eNuS1GcvrIQwDPOz9zRCI38grH5r8mlNZzNIMmiwqkYQl5nU77FQ5
OHSefh/1+nUzmA+dZ72JkQZWBNlLVnd+HG8QoF/Vi8gcnCIi+r0w7lq5u1JFhJ3Y3HeTV4DzCi1R
dnQp94auLl1L7EzfSQZ5DcL7KOqCFj8EGvW7lLuM3/7O93Ta8C6IxXai1gavul1tPJ8TgapB+/hC
ZeWY3SJG1VHM4Nze51Shmf78w96SDFoOD9Wm2Rc0F6t+J2C6xFK5DnyByYTt5p8kdJe1O1lo8Uad
2z3rJ9YDc+KnhUpJtyqt3QsNAabnXns1AzxBnh/KNxqq+KSKIXgQLJPfVPAGsuQBQ93KY8Enmw/F
wKuFTt3yCoy6tBZyGW1Fg9SWU/0EO6KLsIkVJLbnRBtXsQiXEc41PX2s0u+yzGrnV9Cpa9s1Np1C
KjAYRgt2mUurkUDGVd9U6wbfXEczuXXy9D6yJqBysbQek25cninyJ7ZlYrYkGv12jNrWi/Ya+EU1
PbrxgYSmVP7ODAMomfPkvoFcjD/c61ELOVDMljZrVtmUgH3dNf1eptnYIYwzcya/YGWr2hUrt5sE
o8KdH52DHb9vTz+ZCa35WkrR/VE3onKfDNoeDske9vtK9rptWr7U+r0MOwvcihXky0i9KyF0iTTZ
R2l9BX1yw3n7Elovv6MTqNetf+x4ydRjLBeHIucxYzqPkc03pDnGLxz2J+FbU+TLIna3OI0WUWGt
+tCk91EsPWTmaFs2PkO8av3ViK4jK7xlKkHBCBYm0KupYhTZ46TRgueRaNVC1n7GyZ9pC2Dgtwpq
f1310TLyrIUyoLClCSpKHPHUqbx+lbofCq7yTr3KsZio0nBXa8NKjeSFWt5F9T7292p4O2XOmUA7
cZgxL/ZLJQ2usuc+rzcZQdzC9lZBWCyLzkZ1W21SLl+qxqIHW0NvcWnX31MIJ4n1CIxkofdvFkW3
gc719Wv1TpP/7NeaLUAlC/dsVCnsm69EqGyzdJS3sWqSDZBtvahaVBHix4cmfPLoxxT998K/MxJE
/B1babNZj41YxnX1qDfeRsRHPGUw8JZQpKZN1gFFxYRlWPXwY70SHQQGtyaSFhYQtcF2t4Aeb9EV
XNHNWVH6gISp+8SAByPalS+GlTZwfMBpJxG3MBW8ddGOO72IliGOyjFODpFt7SIEoGHCvEpQyVhk
6zDAzJd6K5MWs8py5OvnZJ1YN89zJXW3VHJRuUAJ4u8uPZYIhByT91GmB6t79S4W/U0R2Hdqo//K
peCxkbc+om6VHy7y4hutLIBWFXdKudd5zcNBuh1NnDJl9K3y9Wc1qfamBzSnVmGVZUsTnaaRTpto
+HdF+p3+0xWuZ1wumL4mn0/82gAetplLRyQG/QBJMZTXPm/jkEq3EoGKeUcqQd6t/KJc0uLeKcMP
HUNVMpaLts/WZt1f51azH4J8F9TuNkmkNXqzbSGb67Y0t7LfrMKnogvX5rRjzh7cEENIaSz5N9OC
PyhH28gQNE0FO/9zxUM5UeWs2S4B3ABNAw3jeVCYK2GDwMiru4YDTOGiT6hve4k/jsUWR9qqqOxv
iastWHOh0qqdYrC3548VtRNHH9ZsEzEOrYsDWMHLGdoVxUs7ysMtRDCQYtWAWXJs3jTwe7HVIcfT
9tr4UO+9SByNTKH+SvSh67tyYeEHGsmtWg7D8xB/wym78E2OFbrkLWnGPcf6BxhLMDZYg4r6HgR7
eNAmPI8NXgdb55kMllM7XGu2P8GSa1h1F5v7wtU5G/NfNE60chML6FLXIWfCB6q9J2iyx6w/mpq0
GuvmXFb5yQ+f7U+isVACUba0aTgQHqDUF6k4Zrn9mtAo9AtsXUN71AZvPf2MqCGOoJsWErDqrwfv
qf2gNVu2xKliSupEpQ4T67bM3aNWGCu3iRw35Iw/47RyOrvqDGfMwqevP/PEiuX9KOvDSqmMJFtW
+sHYK2xrU5pFQjjTvn46OYlZmnQYWmLj0l93tjiQAxkOmmxr+9AsvpnUZsONaeL+Un3oJ+IxwWeX
GdZK90tHMoaj5SM3ZB/09Vc9sbOf52u3RQorPsZTa3YcySXmdmxuEKiusG4xG7hbtTh79j69rZ/M
VuZstlJxOPgjcnrWn7dYKVehSL7JfMfpyUqNtC3/VKgmetivk1QX5a/JPMDSFEj619/11EmsOTs/
SYHy1xrZEHua4ttE1dEQAd6JOCvneRY847pWtmosoC9Av+O2LvzcWWFEpw3rTYf6icqZhf3LNHYL
96lCRu6n41Hh0ZupBNYncors7PM+9dPOaqAdKLpu0MHd9w3aMs4Bq/RJDBwMhJy/SQaOHGWHlKGl
/RA23iEV+l3vvXRu/aPRQsfjPFor9ZWHDfXrx3BiVJnTe/FhVMWFFjRGw946j9VX2LDrSjeOgWxs
I+SDWSIfS2k4Ku7ZFJVp/Hz2vs0KV6EldJHb3N7jBX0TtB4Ts4SJ8l6vhOav1QCUDOBWNsNff8GT
79esVGG89wxJ8IYbjJxAlzF55SsN2LonEOFUTjdwWJy/FNZWlrzLatU8lgSigtF3EtSChDLsQawK
6ZY1jOCpLIrUOso0KxVm3TPf8dRTnVWrxgCDUE6mUG8SF1MwMsZpP2rM3sNRxcgBMJTxSw614f7z
mf+R1OMxS/jPnCz/l87jpBpk+qB/p4T8/wj8INXuw3OfAkX+ivu4maI5/uuYlb9fP6o73v9f/9J2
aPJ/mzbrKjQciA4J6PhfAD0ZZxNLXgjg1uSwQJz/t7YDAL0sI7ATtorCjownbuJf2g7N+m/TIlUS
XQdXtPjnf6Lt+KzUoxVWZ0O9awOcLNjU720L41HhceLoi1E+M2OeuvpsYFumK8uVW0h3aWh8T5Ad
LQZodB+es/NPefioETl17fkQVhoY+tg27pGC3YKqEavKsIwLLz5rymi4OoqEVthdGoc/clNVcYjB
Gb7szmcDU2srzDEud151aHcx7x3hDJ+bOj9bT/ODKrNzAdsYdRwpsXePJ8VdN52UvcapTBsba+v+
ovtXZssDtDK5NI58hDI0/THroo0Vy+6Z+LwTP6sym/lFbsP6DIV7N8bAcV1df+prmTH3b/HVJ6/M
qWfDOPs4r1V4qMchYPtotRny2BIRsaEE/lL48pn35rOZfHr6s5m8znoOXVkL3XlWPl7HXZ7vSqNi
p2IE7KqiiVinNG8SncUzVf7U45r+/ONULXCO1/h/7sKmuRmBS+GL0c+1PE5dfDZ8DY6909QwrTvZ
M0kwaGMESsbz17/F+ws5n/SnRzUbvxHpEI1VNe1dVShrlfNmOATsP/dq/STGb5MSihOnMLqNinAN
Uxxy1i5ufrru3qo3/DOzfwKMObMeUKc34LObmY33IlMqfcRketfQz+kAZ4/eUQJmH16bbPwN7a3n
GLmXxkWrkn30YuF8ShmycVEcXPkqsYHM/vNfRWtMfyfBzu23Fh7ZYS1lf6aEgzOP7dSdzoqHLEo3
6f22vcMMvte0N1QyS5MnovVHBBdKR+oBxG2pFKBRNlKTLwm/WFhxv5RTG/d0sfz6PphlPn1i8qzO
gOkLpVIdMGMnE9zSBjmH6iSpt4rJE0K1oiIhx213B9QHWyLhQVcZ8WsK+RgwiFzdXfQ1kCFzH0Ub
oK0LtK5f39n7ycEnv+V70MqHIQGRIwoaKQ/uCtoPnBFa+w54vCh0SDOcrtSxvOzKjM56nj8oEmlI
cdUCOzTCJxJLriq5+BPk9lWQJy+2Ftyrg3Td2MFLX3nfpIroMTIUIHkeOk6nSn84cnRxbTXAPXq/
2teuxr6wfIsSedXh/QA53v+AN0KTqFjZvn9sJJzprrsrRQgKZ7zhfOiBdcEBhM4WB+NR8j2oKvJh
emIBoSzYRG6qttmOunIXStWPIKXbgsgCglyxs2Hz+AHqGJNowYKWkxED/I/jp07qNnEfrUsjxLkI
AIF4q4MR5AfY89uqLY5kldyQU3Q/sTU8AoIB7Li0hszLquBcL4qOBqkfwVqO2jLBEY3Xw85s/G0T
q8m1XKU6DmBOgV0wvF//5icK1bS0+lgFq35k6h/wXwAs2KhBibMkuWyynidshh2UbBs9taN3vBBj
bYLRzr9fdtuz4q0j+xRmrqGBgvjKgZV7I0Rw//W1T8x18qx2t1IFqtgyCkeRRQVsC6jFXQjg8hbT
jf2fhaj+Iwqkhs8ziwAiDZbuDZUz0JVp9PgQypHz9f2f+klnFdkqK8WGzl/Ah5MajqGz+wZG0err
i596OLMiKhm9kELNq2Bui24pGRyWK1UkbyPgUxe9N6RR/v1K9oagYW0qpQO83RklCb6LmZYXve/6
XIzZ2LCMWyzeTmcx39iGV+66MvIvWlPo9mwJBkIgrIQeV07cx98tNMim6f3++sF//qvqc7FlYvtD
wJl36ShwFzEOjY4uAy+47OLTr/2h8NMsjOu2o+zEroJ2kTsnnN66aKwiwf/74qEmpdnk4HGi3v45
xthJskA+sxY69VRmYzVWS1RmWVA7SSU4AofKV2HiP1OMT11c/fvGNSAaRSS4uGq7G9w3I2dm1bC6
7JHPRqlr9CWscEGVKYAkADrmPNIlpevrq09j5f/O5Igu/771pMUc24GqcrB0NXRfs00bRw9FhPQ1
Hv8gzjykNaAvA9PcGTXeiYc1V6hVpjnQcpkeVh794X1aaik0rq+/zalrz7ZNdmZ5UQelxFHLnGpv
kwuREcX79cVPrMf0ueKsVgPiMHMgnm1tpa9pYkjfR2usFnHrCjp2Pc5dXjNSjQr1Rlg2cRAFOOtl
ZCB2iWlkpa3hbkYLW3k/mtpNLAsFlRxxQZKpIIfE436F5/xXZOIVNlvlnA/i1EOZzdzgTqy+l+Ta
wcr82+uBZzZtfebl/HwzRpjp36+P2yRuaYOUcVQrknaJUVpQ/60nmaAJs4vLq4YjuXWcy9X+69/g
1HeZ/vxD/Rlr9MMpVi2nj8FxlwhYldo/K874fCzg5Pnr4pYKQLdsJKbawXSXUmnVi2ryh3x969Mj
+WSkvUvePty6ooHFhfNeO/C1AwBKRnLUuzpZVY2iXDShk6H09xdoQqPShRmVji9l7Bh6QmItHPVn
SsWpZz8rFW6hIbbAE+9Y9aBiIq5+mQMI7K+fzqfHxUIj4/vveyfFb0gCGHCOrdj6Xq4zmMBd8NNS
0YlrBdmmYd/SwRR+dD3gVsU4rhXr2Mcb+/UNnPh21qx0ZFZMlTXL0hmT6j7LS0wl9p/LLj2b7DMp
1MsyqWsns3TibfVfWNR/fX1pc5piPnmr5m1myFFa4065dGHWN3ulGExslVPIay1BZfUAkqOOwysc
hdaz6fv6qiuUAnVJLx8kQi7JwwKyaY/IGcgXaB6sJJWuAQu6mw4sJLubQSIOzIVEkNRMx25UbkfV
jNdpLttbmAiPResmK2XsihVBeOq6lVBE+sIn7xcI57JV6mRX44hcgfjTNoI0NpKAiuJODEa+92HP
Iq5vghvJxt6KZ52uvjqKl8iWiKfxQdtpcKQfAHXUL27UDQeloIeAf3NYD0L+2QxVuJQ7K1wNCHIX
Y6cgarFMeJem/WK1CbAQ6LDEM7aEZPbtWx9gtyqS4MLZxpoNiKqT4mHos8IBgBGtCHQAxFEnZyrd
iYl53osEaiD0Nmpzh8CsZIkP35pYNb+xInLmQB4UJPfc9QlFYecxZr53ZmF6okrNtQJt6euVJ5u5
Qyn39yAwYdbaSbHv1fbMJ5waaNOff6iDKlmkkSnk3HFL90pKFLHI1PKchWqa0z4bDrMSHqld5rbQ
LRxc8Q2MLOSNeIIlTg6kYa8MUnTm1zn1JWYrvn6Mkly20JaT/nbblO4POc0evx7Sp36BWRHvgwjU
UNEVDpRM7bsoteQ+lUeimczonCnhxN3Pm8/DWESphc3TIYLyqsuHX2EkzqyzT9z9vKtc5oMadihh
nRLV+rFuEAkMgImuDTbHl02kUyvn4wvUaGpkkVlpOtheiDQjgAwcQpkv8wEw29e/wakHNH27D+9o
IzXWUA6Ix0yYCAjAcMDY3dVl154+88O1R8ssgjbn2lJMfG4Tltd5ddnJPqipv68dwaXyTLpfzhSK
bmz9CzfD77PPh3u2IiENBpkWTtzW+8TuXj3NvmzNMm/Zqn1vFkBvTMcKbNBArhctwo74lcse9qxE
l7Y0ugPOQKfwFdi5YLaXg+IfLrq4MVuyaF3fEjycmJgCEdGXcX3jDlJ25s6nxcEnlcyYrUfKvqjV
BpuJU8htftO5NFI8VGS7xlaIK7JRxxcWmNKvv8mJUfuuqfzw+8qaKK2q1QxH9AVcqBAMsBCldANh
K918/REnhpQxG7WSbUeqoSuG0+XBsjOLJ0m1f1926dlo9QLINnk58CMXCJo9uSKN0QCcc9nVZ+NV
mKBCifXlxge3XSgifWihRl127fl49aE5g9QqnTSEEaKAzPNz/eXra6vTO/7ZGzSbo0zIF35owIzs
w6u0RmYhIlD1GzV9dH30TPl1j+YDP0mf/Fa1t1h7lrFoaSZMX9CC/FtxCMaIgJQzde+9d/nZ/cwm
Nt3vsyFCt+YIF+Vl3y8FGTYKUJfBhornXtGo0Jtbqwj3UXuTpiVqduojkivCgsJiamIUZnpmdJ16
G2d1oQvDbDTNOHNYHGwAh2lweMPmsou/a/8/jKZUr4OcrWTmuMK4Js7v0KnSuUp8oo2m67O64BOA
CORbJI4gDeInIRDNlMPxyuF8sMlx4S3g2WIYDvI3320fdSV/IvlM3PfDqC1zg+gvsDWk8UXEVbQm
fausVYKVlqvdbavo3l1W8feqWli7LMu/Y3dvF0mv/qDZcK0VRXzhE5qK3ocn1NP8Nxq3TB2Qrn9U
FVeQLZAff/3in1gD6rNKMyYZ5B5FSZyij6+JGEMRwcaOgKLkVfW6y0auPqs5HR0koN1d7Fhe/9qA
9jW7p69v/8Srqc/qDYAygu6kNnHc3l4ndgg7Jj/33NUThV6fFRxsAGNBPkTsNPQs934/Kg8Y5cJr
VRrrRU62FolEVQ4yThTlqvak/gZ2X3w/NhBtqy6PNx3EvxUphuabH2TtldCwHHkBR4c1O0G0EMqj
ofbqxq27332pEaHRYZdaJaAxN0lwWUde19W/Xx8vJjO3gV/CSQSZFaq/ZUexuuzpz4oUxLtUiyHp
OYyiLRmeT0YdnynIp37YWc2xBO7qLq4jJxLpbzu3XxTzTGk9cWVtthCRu16x5CZDp1ga3lqvzBKe
bXXZfk2bFRzDKoVujV3gwPdM1opXKCtiQM8N1kll9dkspc1KgZZKRj4C93MSa9MS8cKqhsOxu7TZ
03JPJoJpSNZE9qpNU3sAKQ2xqg5OGDcOR3ORMhLvZqwAmnN+8CR0LOpkVni2j23VX2bKA+N0OfqP
UzSByJ8RNrBGXkSa+uC2xbridJJPqsVLx58SPvzPxyqetbzodXpHU3wodJ0sqVhz4tjpR/mNBEvS
M6Vzg/nUrz4rQXSjAWZEWeSUbUavvN9k8Aouu+3pIz/cdmBHnilFKbLywrvK1Oo2by6rm9qsAAHd
DQkdT6a6yZGPIHzb6+Nvl931rCzEFBgf7nPiGObe1Z3iwvl8Uil+fBpZguy+M/vI0UAmwRtOvD3E
NWtz2V3PykLkRmnChpOrZwUJ8M0L53LPF11andWFNCuSKCnJo5fHiKCXJiIuFNjj6rKrzwqDb2TC
7Fs1gtkOYa/KohvYeeec7ydebnVWFvJMNUnPbUJnAEOhmD6k0ClB5rI7n60Q3LETWgeg3RnyNNp4
EPE0K7vs53yfeT8MnUiX0b+xqnUUzDbrtsP0ldhkxl1257OBOXLq5JlKkBANoz8nYfpGFPK5VqDy
fv7zyQpdnQ1O18ujqDEx2sqqtKUQXzHsDfOJWmsUYi/H5SJI9lW/n2o09Ma1Xz8TqbdWB3U5eNA+
EHnbiYR3dFxrjbYtySjtql9a9MgVYg6Gtdi4UrmKCTZbM5sdZ78LHcebplxBFl1FGi9p9pyx+zSp
7Rr2w7omNW50KOB5auyyZt/Km6lUV1YHxCXc8icjr4XUyXvmj0LzSRz+0WcZ3sv6mv9RjfBXIn2q
xfAm3F+y+Ka4ykLXb9nsXjEZ4H/4VfZ7y/RXVH+JH0sAwC9Cf5oWMnxDiq9v+fTCqol7KhY9XyTI
70N8nnwfyf/tDjm/78+qIc+Kz+GSCmfB0GgXbXjNXxOyTiTt3sCRK7D/8/zeH2NFogPQj1pn/UJ6
I2DapCW6ehO6v5s23/BAmM1aOT+4sb5qAplYUBd+cHEA/WNjUuPLTnPcANMxaePbTCFZrS+eXRul
Zf6MgyXqvKuGbY2STKxY85l78Dhf8eJkpyovZQUtPTW+Q7w+uniHEzzypuyvRw8OZH2tmlcWDSTf
80jp6ZYNlmSPxMIe/JRUYsDjESq9vGRT1sibpjRBfG/q+jvxhQu5G44geFc4RmHvr6Ic0KSyUJsX
PAfXHAKQ5yxjmrpwsM0qvt/R7rVJxHSq0AsW2CV+QKo+M3VPleazwTCr+h7xqOD82UbgNnskN7uj
A9XUa43U5EVQ+jXxJyQXXDasZ3OAyAiPaNGEOJHvXREl9E33zONFl56LlYuogKncVJFjNr6+F5lL
OG1vdZfd+FynnDe9bRKIxz5ayl6SjsCTOjlzBvup146O4FymXNC0NoxOC5yUd9+HNYRv6MAAw+RB
usBmWvFU0R0heXXr76C13Sj109fP7MRP/+7p/FDD475O4z50Q0do8R96XpLj2lX+mJgi+qMFhn0j
4H+emYtOfs3ZMq4cXN3MRzNwhG4Xx86GG51WuAZT4KSLppH661SEwdILi4aEV0I8GZMKviGNCNWU
gb8PLE85M72c+uKz6cUCvhKXcZI6cpjl1/gh4huyJuOXQNZtqia+xiaMqwvfHe3vZRW0eiKxhjAl
Gap7JUHgJRm8169/wGkJ8snYnQuf41obkxIRiwPVBKSCbXkLmyQwaFVasJej0t5JdozBXVGzy7Zg
723tD68MoO7BFX0UO2oatksELnQb4wsbje9u0A8XF5ahEiY2xE7UZd9TCOmJrP74+kmdWGfNNcaa
X1YwKpsYoMfwpJjtD847z7xMpy49/Tgf7npopKgOdTV0akt+cquQnCnj3DHYqWvPlodZWJW1nCkx
EW7ysxuR2FfUZ+aU99XOJy/PXOmquCJrYlsPnNJSk0M/yLDyjYSMNyJC1n6oBt5CSgXd5Uwq1CnZ
+Y5IADDptpGEK78JYA9kPt7YUEpW0lC0667PCAP37AJb5aDsSiLUF3rrmZuIL7HqVCWNSCYv3DNf
4NSWeq6nLauh7ZTc9p2mTxeREW0AQC8Ic4A8IBZ9esd6ZkBQwX/JVUI0Gf0Ellqd+WwQexHiHWZF
NWIkYlavRkeNCCw/hL3ENyIGg8wB5aE2k3VkJWtWa36pr6elQyvc5bTaCrQfSXTfVO1KI2RgrPRd
3f6Sm5e2OTMvnPrppz//8FqZiSXnRsi3Y+EbDFvl3CBTrXcJ2me//KwilXZWdpyOhk6s5P7DEOTN
hsPT8ZuOH3jXEiuyhhRariMlIR6P2OttKhFRMkUxaVtFyGClSfplhVMCNCDHWoUVJSdPEd7ldSdV
YG7SSklWQdWVN10JT0Qm6mLRWiEU9wbgDY219qbPjIiAIaHgzTDqXdqqGRwns1Y2xLdFx65Oq2Xp
JepBLnNWImTQtBsfzSG/kC59E5l9L8fyyuiVWx/qLMlZ5LISWwKAYRxiom1ynPx+PgXipla2SNOW
jN0g0K4k39ZYyQ9w+hsg5nqnj5tBTYlwjqXgj9R04asgeeV3i4v0t5+H1e1IQgEpn3a0tglp3yDh
Jlu3UZpnt4RcwQixFkVvpRwuCxUCUy9fuYj4N2bex3stlMQq0wjMU4y30NeGtUsQw5LQphKyuN8f
0NlZxTJVwyvMRN42KorXyXi/yLtWvxZ68lvXVO/JH/3vdpbHz0WCfVZXK3fb6Xq1MeQ8WcpJiPAj
1br2NpXjetvVfbMD9WHCxYGoOCqBddCBda/QVrBS7UhbTbLgKQ7K/CaUSDeRYrd4Yk9kpRxP5+ar
Tnz1bViXd0zXy1ry9d1Q6N6aa6cLRa6HTTQ0Cn+BrjSJv90yzLNoHVuWd+tGVXAb5C1k/aaWFk0Q
/uh6svKGiDIyJISgtsmgggNW2mVEcs6DFFqMU1BgCIcAd6leestlUXqU0rcmRlAdeT0qwdZreFQt
ASnDGLgEKYSm9BbWtrrS0iZfeVVQ7zSlkBbeqDWbILHUVeX57Q6ijLIPWXLB/CkzggfrwYOqE1tb
U0v67zJhofCpdHsfpr28rW00WPGgkZ2XBQTAlabhSKJJ33yQKyDbEQRtsiYPD64Zegv03azKrGF4
jNOY3GxZ8jnfJ8VGLxaxKapFSW1FPkbQUlPbKJAqkF/LRiGuYEGyYxcvSfgdr2zm0Luy1r3ftelm
ZBbE2pvu6WXCvtDN3iJiUTe2ZJQEKsryNnNVsRpsqbjJRE86JFDr58SoNMIDJLd+DWPN2qddjs16
iIdl6Mtwc9Smrf7IusEbmsnRQeC3eyUWvV3qA7vLZsrbGBQp2hLTom5a0wvJnyA/hxNcgPVGbseL
tunr3Uhizr5Ms+bVNUhfzjtANIsszntGRK1DjiF4q2zZ8DZsqbRCWdTqi1Fo8OP8fVmS6Zv0hAwW
gTVilbFtwq/89JDao/a9kgPtWgFMA/oOq/qhYWCy9Iy9/SAN9Z1f5fbaYzbZyp2oinVYW8mT0qba
lSHpREqT9UnHLCZ+3rZi7TeYMig8oSY3GwQm1bFsOK7h4DRQbnzfjtxdq6TmwK66j46jZpDzgZdH
2ZOBnt6KQo7stWqraEcNI3nqUiPcJjhqvtXVFL1raEUG/B/W29pWksgHTxTgoBkzDFSjr7I3I4F+
fCAyzFz2xC/9qowRx4qI8wFwh9HLw5RkgwlBiASSkSkkph8VysudZuZegw68r3+GEllWXMhonho7
4lALeNmfnBhtYkMbpUdtpmrNnRgBxrWqmgBrs2NCdvSiI/S2IAK9dxNydPwR66ALXqtQk3Y71pm2
NvIGdxVcrmQ1emp6CAN1pGfBt0l9AHplpeULuAS4fQZfu0rGqj4WlSKtk6zkEDMTcr0eCSlfmVbv
rQGYNncyB4QTvwlUa42qLWqBIgUp1CAkeagyIiv7Hdb1+FqhjVsYw+iS9h0smwIceEZWwZhe5Z2a
ZYtuRFSW8sL3iy6SrF1YNerKkrwOZpE9cQyMTl+4LchfwrJk/020BU6mTjYczVPMcUGp0Fd4C/DS
5bW60QxivAhjJPJd1cp1YzREtpmqAa7EH5dK67F+rYjAzP06BqZnE9urh1Vt3ihVpk5pHPWPuqub
564ZuysPKe6usJo+X5MpHD2QK+Xe+XXQcmpSAqQ18lisGtX2CdhxcWWBIQOkmIT0bHKpgHpnxwS1
gZN81QajfhtIjFuKVCluavJ3WKp7yUHv+xRM2P9wdGbLcSJBFP0iIqBYCl6b3rvV2mXLL4Qs21Ds
FFAsXz+n53EmPB6pG6oyb968Z0ZBcGoZQ1gxm97vWhArbvAI5amfSaNrKG8W5vJ1ItJzpg1oKGG8
nR1V9bvV6fqYeb66tfAv/+VZwJrePD+SgETdonr3kd/KBbAxT3+TZFmejRdGBNBG5neVe+Ge8Bzr
hwdz5TSNrfs5Vk7J0wUrEvQpZ1skg02a278clX/bRLJkeeXFee+4z2Xjkae0mC72nXHaqzJ5nQQX
QEV45Sbs63VrIj/fBmHY3uP5xu04+l+rt3gbIpTcOBRzuSdt8L45a61bFjirB2xyw2NfTWRZrZSV
xriEV7srNZdTVbvSFVCCWJ3YtFnm77RLbUdKH+SiEosmaHk/HonRs6haN0vFv0/dr7YmFRPol8Nq
ejxxZTxTz3zbdQC10L8Dj6vIemBzngg03LHbsvVDitYZr4vYR115WjKtDpW+/0bpkO51RvpfmJqW
rLmwPoTeIG/aSsw+Klr7ZQpKZ8fgrtgVXuLi6rWJt1SQ9Pj/a6iINWD1t7qNXHff9E5JnTVaZEO7
UmTbbjTEIa42WdnzovfjGEyxyKNgv7jhpzbjdzNaKRhjkexKGLGHgNp951bK2pYQjXn4ZzK27Ig3
gnc02QkxD3tZjBkbco037BrhR3tTp39NBOUtlar0wHvVRsWqghbM5qTSb8ESgqqnEyAqNErI3guK
Qx81y4HDCA3P6+2DBl8Z5/fdTOVY69l1DGF97cTWaEsa88kQ+3HFu/biqTLceMrvNqtnkWnKAjNO
h+7vvbK9sag7bmQigMRmckiBj3l0Eo1IoXVmOgeDWoyx8lv/YLkQaNs6I8Ox4Z2uxpw8TG6Sc9UI
mO51YF1KK/qZrXlwqpVnXat2ek9tI2Ibt+/JdI77GUREneVe8U8vhgyyofmQrZtuPAo5pNMCf4he
fesdSpr1hQJKplvr1/uacu5HtYDk8jWJKdmyz/xw/Oz5AePec+qbsnznGDZd8h6McHFXrs/tfb8z
qpdXDpNpO1izee9WO/sOQVCfFn9eTwJ+wR60aL/ljW02gHxmXo6eFFG37KNDDY8xZsme8FRrdsW1
nkyz72oJ68k1bApHeogj13mFWkahGLEb2/YyuDaVTC9tHhToj7V7zqlNaiKX65DcFz3/japSyHjq
l+z+kREaQF4TEBuHA2LTeuUkqWgieigrXOJx8stb14v+GnQz1W/qmPFpDefwrdF6JO0TMNx3Jmxn
HxidXmAGPlIzijdCPT9MT6DkhO0fFl9qbxdLVC95QcDniF9kl09u9KgTPf61PRA7aaT+BVFr79xW
iXcC1oBFstreHKdUOMcMci/O/lw+lA2o3i6xUd4hhy3XpKOliGtyVu93drdpxnvgM85qPhhg0PbU
2cSn1rL+JKdwNXFQFMXW9lTBWQhqOMujcD+q/rZ0RFOvS6N+QXTMDyw5B5u1qsqtVNlynMPqHxo+
/c3YZxfSrcVlZMNkPw8A6pOk/lsS0RVjw5ihfZTZbXEFb75DxdcKo3GdOste5/4ad4EbsQBR6I3n
wGt1yCPaGi/zmNpO5FiO4/qdJesC+CwkunaBqqF2wPw4RrNI6H2kbW+IM29WKwNvQF1Z+7Oyk/AK
x5fqkCKG1dziuyFtb98uTQejO214omwAzxvjrWyW1zbVhY4EaMiUyNywanfpfbe3kTA0LFX89aD7
PLuuXnYjAu1+rmVHOGdvVW/w4ipWICqUdX7uP2NbmZNKUmuTi1zuZ90GB5IiqlNXyoh6d6yhE0bY
3Iep/ewC4Oyt8sPYlSsxjKjjBI+r+chuXb+1zDQeqjbprxOAoWNu1vphnJ3mqAdDAm6y9BuDJ570
wDG6jcb13nUztFd/0ED5sAJsooFHKmWhYhNmHG9QIEuagSzbNQ3XTW4tmlOqSW/F6N7v+SSMmTrI
U+C2pCJN7b1uCMjJ5UcAZ6QC7OdUxMGis3iuS31zsnSgg2V21hFVuvPmJtsCY8qwJI7Fa77wE6Cc
yxMrNJniu7Mi+NHwB8msrz+rfvDcXdik4Uc3SFLk5gUUe+jbw4NOpvWxpPiIy1Z6/1Z0hXu0tQaj
6M5J/2YWMuhCew7+pEnhAM+VOi4C28NJJoEVp9m8V37wsxmnMDY2+RNeZP3zXNveEwjjQgJLPM7U
SJJ/z9b0W5Ry62WA7y6pNwaXpbGdbdtEQORK985WKNY9OOP7kGgIznbtYGtpa/G7Adana1a+NB0D
7U3uPE7rPaXWB29z9FV/x8N++YVvGtDeZbbr1ujPlGRqVzlZuymFA0+h58Ye2pYPauztG50w3EvB
SmWhO3+/FJxQ4dgvjwY0425pYRBPebq80EpFL4uwVJzl2bwbLSgNtc0XxNYDeGBArkyhVrHXiWQD
wwubh/rek/hijHZ6ru2TZYfBzoXefW5CuW4iZ/Ffy5CWnlOIJm+xTB2HPH0vbX8Pk2PBAcePkbwJ
gftaQy2zN7ScwHN1w8YaYMo4xJS3Jxfc25uEx0pEbveRzzO+DQ7yjcnUP6A3Q2yGFnobKYRbtpTK
PXjP+pDXozk0JnB2U85mcC0g4aRmbm9GaNVzJLf/siZRP8tCpRcuSvnedENxsnxxb9c7DzJuTwWf
EsrtWZrucR2bE3y35dZEZRK7RO2S/e0vt4S/9TATcHmkNui2TogNMrnT59pxaTasGk3PzGj58JvM
OvZGrH+Wzg22YDMZ3rbR+qQWxj+mrr6rUlnPQWmsXaub4D1cq+TYUn5fOtRf6Ek0E3NFglc4r1Qd
bqj2Xs6OFMuy/lvVAm5eSy95NroGteGz/1BRnlDll5l6GBvHfXHEkOw9/E2ntFs164C+eWenma6C
TuNkPKN3QTf9nDwSS0s4lEwRZcigUoIT4YLaWOQyEIrI1aUWKW/BxIR1JKPwobfH+jrM/sTCTbSM
FJmpOS4OloO68uAU2XV9cDSSVZAa9ZOwz25bS18+oX54ZBuMvxJFDCnXQPXZgmze17p60cZ7FIas
ynnJyi2wt/zWs463kc0knoKse2rCyg6Amc/e2W6ysQfnaUuGqNLK9kMXfgSNdCByqp8hmWzCzknX
Hda/dGA/yyz5LHoCbCGrk8I6wkqQs70d53s8cQCJEE7N/MtOGv8Usga+K7pFxa6ownjgnntjGp1u
B4Scfa/aYtdks2EpyKjr4lusIVm8ymkwdDte9q9FEDuMZuHzTkV/EynhMRAiv3PAQrHM2KszQtdz
gQvvzlWsd6qQBGeLISCrk6qIJF+iLMqx9N+00OLc1JxWXj0dl7kbX5x1tval+g2VeeXMa9pD4S1P
tEfySONtYnmPJxrL5keepY9eBYPE0/1EdxbMP4beln+KHg2Md64NXwomzxeRW+Il8xT7le5YfWgN
eiMZNCwVtwODDXeT7FSNy71wgjPCiXNTPg1yY0NA7e3oZz+uNzcjONNjjh8mZbMtZpHui4bAsiQr
1HYipuW9Qm54sClN/+Rjjo5kEVxlBghMQ9Y/FE3+zmcGKc9r/5SDA0umiMbdVAUMpJvhYxnCVwqy
J7IEaJsd8aWi8m2o6vyEmVfGFeRQs0n8kDY34aqZJ1SIxb3RqwwbXpaHivMlmXJCcKe1PIF9bxzC
R2X+MCqrv1rs9KA31PPTUIbLLzm79yJDO/GQqwWYlt52jb9XfXSNxtzbFLUlz7lJRv4bYJ8ryeZ7
yicbMjFY2jwasw8nyrZ2Hl6HUri7YQh+Br7/Tlrg/OHyuB4VCfXXoMqCN6R+Bf47Gw7BAJhZV0nI
13nP3xwPTR9Wf8Z0dNRGywl6rWs35ywowcGTenz0GjeIaQY6AuGDGdASqIJ641dYsqfWfbZcoq3r
MNy5tdIHi4CUs+X2JA7Qz2+bSqV7BKx2S0Ckd6x0Sy6Jrvw9CNo2luCTdyV10DawLAkO1Vtip5ur
H10WBedRMO8dM3+LTpzfVtEvGwki8YSN5Gy3/bbRfcY96kx7yLrLFbyp9byKLn93cz51vunoEoq6
243RQBVgiUcZOnSKvs/rFVbkgdV0kFQD3/7QoGw3Xh9T4T9ybhHqyOX50K3eZUyaq3SUc23TDnNF
bfSGXtx6TNzlyyzA16qWIsWXtombuSoPllcYKoD1O7irULj9XqUeo7gdYEbKEKI4cyVF3Ib+dnT3
08rutkRb3cyM1Y9xB8nx2nmey+oi3IR8gtT9WCtJbEsbAV+S125iWUj041Vrnceax2TT9+LaNx5Q
icj0u8I43+Qlot63QOkrEjhtY9EbjL8MaopLDerMybPnRzTta7VAY9DqRyDRr/MOLE5LQwETtBEX
QuX8eJBhQAxyxCZam53lKs5Bz0xXOIfO9Q8Oqqd0uneyY8OnsCYSu4FDeO6iAcCnoM+bLTo+YRmu
5dDeFkEw7u0gOqkM1nSWCU7bgqfZ9qf+GYNp/u2MwwYI/DtPBFegpVSc+AOh38I+TkTkzmTWUOsd
A/ijq51+9W5y7srm1lVBvqkswFfrc7+CFgA9pu5oBCMn3B6+lW5DP9B7zLhHiNVVLK1oA1rhXvf9
xB786qo62oIwPNtL9WLW5ByGVnGUGSGfHWXmc1msu86NLgMX3DCE+wVvcFqvBiBvrTZZpR/z1r1q
qwb4WY3vDE+fyNYhAnN+7nu+/dpL2BYofC+uynU6GjM9pVihNk1ONPziq/qpKKJmP82reQ2JYyQP
ev1JbH67V9aXbvOv1UXX90g7iAP4x/xQIHKZ6Kl9KHXw26/Wc7MYKBoZkCWV86hklGlds4nK9mMc
87eSmZce5Hvp1QQ2Q7SYrfpTFt1feE04qbkskrp07luZV8VFb0nlPFh1+sKIJV6r9Zk4yOokhK62
g2CYtnZQHMIq+5it8V9u3CN8esC0UPSMp1+QC4pDHpCFGq51tklnc6Wnu4KFGrb16hxnfLBxUSRZ
LPuoeMhm27rJjB/fmdadl9uXDiczR091T9/Ootd1sDN8RHxmQLIRQsntWAfwh13nA60dX/1xqeNR
JcRGRdU20ihJU0aedpHijhVVgAYJPKMux+FHF/bLzssS0g367Fp09lHa60+2quzd5FAmUeONQE/7
KDZlgvq0zA9ti3nXmX9rbzhSSFpw7qt4LfPvQEfmvA4kdAehPoZzfahb9Zl36kp/fvEX7v5kyNq3
xHEvnfzj++JHY+uza6dbPT9SGmwLhRhCyLi65PmAKxhpnr5mssEVBHWvftRB/d1PHBeRU+y1q+6R
rvLizaE5hwOan0g796ESzQtaLln12n0rUNg3elrP/aAhilisQVvOZMVCTp8KJAwomeGhaBmH+sOT
tzTnvkk/0T6bjYq+orpBAIM4jm2+24DRvdodLbUGK3bKtBjiyX0Ahwe9XbHcYkbxCAQWBrN29P1s
yk/dyK5GtP6oIrvfeFMLysS51eRaxSOztFh6bcdzJrzzuqb7NH0l1OTiWE/ORF87h7847h8S9+/U
l6ARVodqb1yHh1lC9PbK+W/qReMhA2y6WTzrX+FaR0cE3YkdlRMtT33C6ZUzahnL31PSlNbZOEvo
H1iPIZK9X1Opt/jCSibapV9QyLvjhjb9vbWihXsldFOOTEmSe2Wk/tWL6U9vMZpiyuk+Z8K8J/dX
NQCmzRBB0r45rUexYhmcPW2EQGsS9bdggd3qiF3WtOhVRwVBu1+8oe//tUqrPVpslXYBKJ6yaJ/t
mfZX+ESYK9Y0M9v2d64JPpHGg61onX99CQ0P+6BTEw6XZuUQI2p2OxfexaFLfisz0/GMJPbPukd+
LH4spHvHXlk91NEV/zhwDWN2Rc87a5k+3cjFf7EYcZmy/TtS/9mCjDOZOB2VbI1HbgHc0Nje3sKy
bg2SmHk/uJSjHTcpzdUKC5UVnepi+IgMQABpK4ji9kVO/FG2e80xL+3X+3UmuhlOqK4f52B+YVVm
l7nDAarLDxkpWH5yiP6Q9HmwAy68hEaImfh3WjlyO03L3xzYgV35CNJhU8S6Z2FtIQrNKp9Cnb7Y
HS1369YAnIr5kgfJ3oQNqMEkP8KXTojzqbMHX4n8EInhY+q1jJegfmDGCVdkZkziGoJNEgpq1Jnf
TYkZbuRuXZlajCkR+srJP5G60MYCaD0C5R0Zp9v2lrsJGlPvgiBbOHuqV2su3mzf5fPpb66PQSJp
fw08n3HfDW9hn/u7rCZXnuHor86Jfpeq+CWi/jczxnVnhaIFPzHXWy6YILby5nVcxTW3/zielsik
fn70cFVfx6koN2s6ANCrI+99pljfuX12dkjHA8XGUCO33O5l6Xx/2w4QmtRA65Qpw+gZXTzJGRtZ
Tlf+UTPEgLa0f7QGCIiVIzp0S1XF/oo5rXO5oKSo25cxo3FKQbbTSy76B13gC+HO66FoXSyeEgJH
UC/eMUwsHStp2tj2nOIYjObDb6z+Zicq2a2hgxXVr4e9mov5FXJd8ZGZHGHYy/rXUCLFZfARHpj8
BTtrDoNXORr53DYjTAtvof4IHQIPsmZ9mpsheaC18V4rS9lv3ATui0wbijQ5PycMC0j80SDSxUiJ
EmTyp72a7iCrvuaz5ixP7Ml96dp6gl1OqQqQPnW3bPqM15Yr8OqoGjchJIE3d2m8ne/nL004Ep1C
IO2GrqTers4YPU/BGl5EV3OSkES1UZ76YpW1PlQUyXGwTkQZOIyxcCCIA5MF0E2dnx7XrnpbOjVw
crvmudQ+eJu5LjbRSF5f1iB+p7CtBqt/MJQGl6CVKrbYWzg2VlJsC2dM2EJq5+M6NfvV4eldstza
BdpNf3Jip8xj+1/TSvbmphkYqUSs7m59vxE7O0i7i1O03smahdipsVpighguZSX6GCZ6dCvTSKAE
JiNLJ6zOvWWOV1+FWBX5JKRSymKBniFxARQ2C3euk5PS6OdclAmZeWXuAnlqAR911t19Y/9zB76v
ovbdN8+ty61vQYgiiGbdzpX1o5uZDUxDqekmGNJPUfIqAw/ZznBwtjGvh9vxCuYA2trSeic1A2Fp
ZseZByinOuz98jiKsTs6Bs0AdZE0bBWG62XO+BDN4utTmkw8ydhkUrH1uOK3fe+pt7rol3PjW+22
nPzpaZJ3ycGDatMnZU0hZamPaSQZc1366FlM0xvqAjB1xuge53kyHlejotu8hulVDEO1T+YSP8E0
6YNR3focigneyeKTk9W6KnmYhzk/BbNyvzrlrds1icRV5QJz/uAxyWq9+6XgZ9lhULQiBTO2A1Nf
l++srbyL8hKFDJuAV52C6k/Se0QDmcqhQMRHInCIr3bye+qS4hREvjgNXQ+yQozelTjp1ScYMK++
J16rR/5w68VZZ68fgRlIbyqH5mEJevtFNkP5yyuEe56nmu40S9ofXji5vxmSBXhgkmqfM8mLsXdx
V6CYeltFyv8Dymcaz2kqbnWoo43v2hUKcoCYqtiAvYp6ng9MwbJdqyTrc0Xfn/RYIuctJjwwhXZ/
6Mp2ngxfykkM9XDRVDdvBZX8S9Tl+g/h9Itkc165W7uyh/uwDT++g8VFDVhnnKmDgWGN2dOMaPbP
szLgcSCEhnhOmsnEJikQvsskqrdNXpTExXQWSv4wJvRzHDPYq/N9PmJL2DhjI8+rKfLb3Mr1j7vW
A++IJs3TtOOXtjv6i6aOjsViczIWCvAOifl/eerHq0m9ao9/MXxZzdDH8IBxi3vkQy3o0b7/mYoM
jq0OYQ2YlRbfaYjb3TCh9VjTaoY5Oywy42eYsqDfLr0CI+PO2dNQp85V9qkFW1TCzPFA0tg5IzvE
0PDQ8XvizXEl/rduDr9GL6iOTo9wrcjeJ26gWh2Q4KEQv4IAkNEmrJvlb1LiDWVayLA0rdMvY8np
ZNuufJNdmfdEzHjTVoh+Zl7DwctAGo0PNSCwDQ9AhAzYhN2/nCfXyev+lku+TGxxXvjlM2t9Ziha
fwkVTP+ayISbPE8Q2EToPw1actB3c/pvDrziRQ2V3MrRZeyXJNM5ynj1St0wyXHcHJorZW7KdX8t
vZ4NnGW6lIGrT2XgYZ2Yi6D7sTZcPlH5O0tl2t+Vm/JoiQ7KUweZaYq85AgbbDfhct8l8wIb1LPY
G2imkE33MLsxF/soWm7OqPB4SuzktQTj+b7qJWVNA1Wj2VV9FXx76YS0ZPG3p9NcniPBOZwXg94L
p3CutT/YsZgYB8kSG0+C2v1lW1F6a6VhzFRAfWfsKx9H1yPipNOf1qA7vcnpUDgTs9X/61UlBNse
nSXPTYYTS8nnyaFGS6d0KEAcqvmpwZa3H3uRvfZ9i0VAWZgFIv40zRpH/d24ve/nat27hh/HGtPm
1LKvCprJFzur6GjVZeNe6jDJvvKCIaSdlT/SprY2NSeBFRMK5qtt59TdL5kGzY+Jz2Qn/Znbgf1i
gtWwAC0GW81GWXVx6LL+ayp0yigUonAo5wO70/1T0U19TAkujoLkylvpBe6HLIb+6KmlYgrnIk3N
IAHH3l/ob7Szt5tk2ElT4vTwyymu1ha3WpoxD3coZrtm+SX8JTgs9pTsmeKEtM6h3ElIHts6dwrc
+MyL12ia91FoMS+eouGhX4uAgQmzoTQhghn4yLDpGNz8aRP8dVPZQSTG+LNRJTstaxRmBzeZEbrs
tHhIpW+qDdiQ9CBcj4dSQfwN+ujDB81O1h7Toc/M1fqxmcPvYLD1VUwph0Jf29wsonznzDe7LEDz
HN5sQqBevaVFKtCNe0pGCf8vk8VlQSO71oKp+VAbK0bo+VdVQUUQ1VBdpynvKG9zMjmnaXid8Gcy
V/enD39OcgacUJ9cIsJZSC4Qaty66R9WUSxgpQWdYMKrH5TE8AmSqR59T3/y+MvT2i7zlo6tOs5V
b38WMJrOSzYxTpZ4l/ohtd9zbeHkLNoXyrE2XiYAm2mSWY+T389bIUO5xaHm0PiVBWNGzLAqGdSG
QEv66rTn18+xdGpv/TWm04ohKHB5LXS9k1kD0DvU9GttG90w/ef7QVJNW0y34yQo/2SQIw8mQrTK
Mrs6urbBFRGM/SXgGgIhjVPoYpopv7aQyl6UWLzT3ECLd63kZ5IM4jBnhXWdsxHQSKf5x25YroU0
/iljTfvg2So7FbrRh7YxKfhHdIENCCHrpjozxZ5xzfdQ5UvD7+a9RrPoyBs2K/6aTLUHmayM8bX5
Dt0REzHd/lNa5kvLZDl0rn4q83jxmUh1ruOdPcw+7bbqR/1VNMnMVzjSR5RR9F2MTn0pey94Iqfz
Tp6zfo7pUl6HjrGk8ES16xIEJ0ua4WyzvHdA9Vtua26NgEHrOh7WYQUElcltVkk3dr2lf610pN+6
qdL7SbveiUhOsZ24Gz7VBEsPMJ7RjUE6yWJP4bKw7PEFIR0ZvHe9zWjp7jGZnWKnRCDSDQNt/u6m
0fFQZRyHjnhkAPQnZV638wyc1DaDyJdVJwbh2ylcso239vW5XQlAyibbvJkSqKplFvWmVkxjMhXj
d4hGhei2QmJZWn8nFwDgiBpMIKghmo0/ex/8p/3Z5849kuz8neGi5PMczCFIVPm1kov3PnkwezgY
kqsewQzW2D8JnHCjXbCy9rBA9Ply8FX8srw+DHhz+gRmqP0x8lsd+HS9lyRt9GsUhF22afUIJLxZ
u20y99t0trrdUlfJxTFEjYlBLK8sSi5kyHnwn5ayfoYlhxWqaPHEiy7MH9Mo9I/EoVF7a2c8Y1yY
X1a/a0DeL8PWiC566BlK/aBVpsPMgDh/W3PGyl3S0ge1uUTaHsVwzR2zPNJBv0u3Wg6EqYKDdNKx
u6bO9N6u9LWiW7vYuOGXUb64aPKwccEgLDN4LBhF4opk2/CFDJ1fft58h0maIwWoO3IQlX4zBe30
zxYro5+iGhcO1XrY0qvWHPj0GKT12b+FTNxD1fj5yWujltU2RoYQ/dLU7WLVi1kTA8+/LsvGOi5+
WhxDN5A3K6t/WdOCB3Qlo+4YRKq5VmrBFxWy6SjbPmey3NbMX/1ntwiAmiYNEy6p9PPSr/ObkoTU
tUzrWLljYp5VxXQocutXOQPzxInlH/2W0Ulxz448kJqYXsrQz7YMRd2tm3I4EDoKqxf/8vti+c1B
e215qsnNjE29ssi9+p8+1pWLqoz70w+xo+SZyfbRnHwE5fwb/mm2LarK22GIYBmw4ZGCYZa8NEV4
tP3btGK4CFT7ywoqdetCXb/4Gl4TNMkt5hVnVRZ7g9lKRj2u95TZxSYoQQSWrULJd3+Dqe1jbvd/
eRjsB/+Qds+22w83MTT9LWA7cR2DdJdI3IlhmkUPdrn87h2n3jqtQezt85C7a6y5bdHtykrS4tSV
G35HHUlsm0HipgLaGewW1+73s+rI5UOn2A0+JtA+wo3HptVPWLtlTPVP6I6dSGuL6Td4DTgCH0Vf
ZE8dDohPSI7rP7E09ZuwMWLIYXReMHYUHERjjd5uwXJOTf7Dt3rWPvH9rZTH1rLFdI9L0xLHZLTa
M+y0kV1SOEHPQznjJUKz7Rj7JbL7HQn2Y7HrtLsWE9bRYQSLT1sRlt14Kfbg0oGy2XN9TGCwFnZT
GXFZ7VOGNHeaI6GOSwNpcsyc/kouOCUlQIKkhyZdlhMgwXVMGLun6fQ6Yrw7YPbixprKZBfhSnzr
7KaEdAW0uU3yNHbQ2q+ZstMY2wSKj6HBCZinbP4PqU0sZIk0KiIkWvd3OCQIbdKxkBGL1Yoep5lC
fErz6BBhtvvTMWOlHV8xOglT7Hqj6o8OKjz+Q40WEo92lMPY7cSBLQI7vGRhwfiupLd4KJYeAAQL
lwq3TeA/KzlwV5LxMNBN/OuR8W+jl6t8mwYm/CehdG30iG8nYSJ6SKo1uNls4lBPqfp1qoQg/z5C
lRzy5XeEM/XcWKwTtgXyofFZxwE5nAOvHqEwk2p9GXSLEQLocrAXmoAtBzgQv8gdoQ0u+KHHuYoU
n2M3SEv5Iu0KS4llxCafcfNRqdiHVnQ/ER8ziLrlHe2MhRzc7R8yRarfkT0PN3rw5L1C1zpE3dqc
m7WYuc8UTUnLA6pVsBzpiETsuJU+R2OttiON0ceqVvANvRm4hxzCNLMgPQdN0Z+NnlgGkDlejln4
5hAWVXqrkzr6MgZVTwd9spPVrI9ZQTXTmGYGXsGE47xORhxZ2TAUrwH1TESLli14KOciBcG7eGH3
qX1v3c2chZsgV/NVKhYVqYiC7OhTPgBMYLrpOgqnUeYPfwdhzQp0cdP8RK6uXuYe20ejrOTSEX+0
ky6z3tVJ1etQj9N1HjFTEirKzkxFT+IOJmIGVgYv0sleM7tLDnYN+66onE+MNCMcYy7D0NXJEcds
c6inxDkNrcTB5aVuvmnSwHt107C7LjjmePZ1EXe8R2g7fsSrzkQrSwKUfGsOwBvX6CoTD1PiYT6l
Sa4+hojEgY2YAqDgMuyzXTS606PokvQ/9s6kuW2kS9d/peNbXzgyMWPRN+KSoEgNtuV52CA8yJjH
xPzr+4Hq6yoJosUwoxe9uBW1KpeZQCLz5Mlz3uFryJ9vE7fnVpxweJZVgIzHFHdXMneTnUIieFd5
YeWjPRluM4uqRogyG4pWxFzq9e8soO0++pn0EcO4/q6wzOA+kAyHEOD2VmpTd93LGfZ6PKSXhYc/
fTx74y/HCtgLHifonuOn2pYc5TRXB9w0NNXDSVHJHO6g4xCXVZxRqgmnT8qF+k59+Mcsum7XGyAr
hRFO0Rbddu1g2vXXSK9pWwIw2gHc0ck6s3CAI4L/BnVSKB5OPf4crLnahCntz87BbzgZ4mhfswNf
iWSGbdSJ9jMt42xX4kS+m7msXorJta+yyk1AEgTF1zTNvvRSUOiMiCGmA6kjKKcvmlbOUGNMC2y4
0rYVeN63KQwGKPQZW3myHAtD6hKzGjvs2A4mFoj3NMf/ade0/V356lt+p9bWav8LTdP0xU/sb2em
J6ZpH4q4vfv5H/+v+fb9P3Z53Hxr79RD97T7v/6Xe5plvzBcyhiuo5OMm9aiczLcqfY//2XJF6Aj
dNPB7ssxTGNRhS0WN7b//Jduv6DdbFGfcGg5LvZpf7un6foL26DC5uLM4FikEt757mmgvC0HlKik
Y247whJrfWYMNfI60xPd51n6i9T0CsCWeBY9mJzbvzh+D53OFkWUf5h/f41iGlgPGIsjnFzTeLlZ
xAZJsO7rwmo4iAfjq4Zh5CFqRXwjHUfb1L3dYCkbGR+zAc/V54dfuN6r4U2DUSWy1q6hOyvNgWyO
8zKwJ1SaAS3utFyU20pGJHZN5Z5408fU6Ps3ZSjTshhGN4S+Ggqid6QTsU2fC/+Fmc/vgedb2zwp
waQ7Kqa8XHCH1uMvz7/hY9bmv4fFadPhIzLRxppi2TcakpkabxhBlcwDT7uoguCUtrB9ZB6BffGC
urAt21u9HDVaWg4BPR3IZ4C+xoycnHFhm+TmjUDk5Mfzb7VSLb9/LfaL4HZjo4ZluiuuMz4kMPEH
B9Zc22OMbiEDrSWWDLdzoJcoqWVaQJsaJf6LTtftX8Ocf41FCS2gkNUJ9aOVkMB/PwtADGlbrklC
wOQ8IMiqBfkHQtfkmkc6o9uOP43x6yC3sS8FYGbMM3jqQL3kWga9y4DSFZf21xDZXhCP3SlB9yNL
mpn552lWEh0u9ZTYMzWDtoYOvcpS30QQCvCASpwSBD6ytix0IkBRmxTR2L6PX7zlIozPIjatg6G8
y7FO32UQY0/oaBx9H2bFlJKQaK8FjjNnkl1RcNny2KkgEQxjO3ILOaSA2fbPr6pTQ60WFfbq7mgn
XLWFQ/8/pNW5cbrqZRuqdPf8SEdnzjOYNsKrZ68VK8FTzNAsXMOvRtXsSkcgRGF0/z58MRIN73CX
ziYqog+D69P3cV0OEZO45gpp2cufP1iYCLm1ZuW4tGwCQ1wW+Txd9mmWU/nrTmlKHBvKZPHjFO2Y
FMSXF34wVMRnCgoTyFw+5O3HPAm1w+zm+scQ4/s/4qEv283laDNNTiYDJYZ1rGnR3asbT1T+RBsf
cAVFVFjM44kv9FiRYxmFT2MsFqXL0cDZ8PiFgDSMAumZyuf0lne2MpIbYFreVtCZ2g+6Lb8neGke
nl8WT2fx8aCrYA3ipEZ3aKh8O5DuR1fj5monAlsMmXn2icX+dAkun0paJsvQ0u/TkodfrKzr0aSS
gAPAEGTbdvTqqxoI2wl5jqcHgwfi+371eRwLayUNePVZHvSW8gupyYOhKucgOEdAO+VMo9RO+Zgf
+WzYLlI80x1EOrz14rAyiAkGlTB/VjWUrGIuufA4Y3U9ApO8qiFw7JBzOqUZfeS72URcJhE4pkHz
6PFicbADMDycV/wUDgyIgya/ykjnfDeRzQnb2SMTagNeZGG6BF7dXSkXQe3uR9BpvKDo+tel1XTv
xBzD7a9Q7TVRRhhP5C1HjlpOWUxXJXkLTKq1MLYKU0UNOm7o0CUGSLKWGjggJrh02QAhMohrANM2
aK5vFDfTHCGwrn3j0QV9E3s17O7nt8gylY8zNpJb5piQ5hj2E9uSuC3Qwcjaxreypfs8tpksgI63
KfJZRVi/VQm8VrCqtpy3SSJBJD8//pEFRlwmZtvekshZq7jQF4qbGEoPPgjd4AI1zaVdr1o/U/Jb
h0oGgDIu/s+P+WR52VwDHImbMkFJt9e651Qc5Ny2qkM/p+ACTH0HpLBLo6Ys7p4f6enHZijXNW2y
f53QsFavqlru9LbKO38oZJMhe6YHe1cE3mVjtwbaKTX+3pTBkh0oBLDlehA5l1CeuysnG+rYf/5p
jry3IfjMnov8But9dagMyBm0na4pv83BCjoAC95aEKff19zwTxwqT7aVLQzJhYeL07LM10p8c+FO
gWblrV9BnNg1ceJsKy0cP6DcPV6EU+d+fv7VnkRfxtM5VbAHwjUbqPXjiGFrfeI0ARGjiZZuDLrA
F17baCdEP+9n6NFuYRiD89JEf5kov/6c4PCDeLYGXqtK6SoAXY03ZUolsgXXJ68ms4H1O3aKkpoR
XUBCTHZOOsZXQ+W2tznoHsgjXWjezJBNdn8+A5ZJ6mg7OlfZtfmTrUPqsQuDjSwMcdXj+XsxU8Q7
kT0+uV/CRiP/4V+GsKVYltiDvCTuAi3MrBkEQxrT6aWPlt6gsh4GflV3Oi07kbxUhFRfLwMNLpnn
nZL4f3o9WB7BcBy+wxK2vVXEQL83lZik0N6JUn0nMRD3axTctgMk6OsOHaVNrCpKbyIPos+sUe9W
DV2+c1OV+jrI+kMlqBU/P/lHp8WShE9nyd3XESUER+ksKnV+SzOk2oFf564wAXYG11JG6UHEAu5s
L7KriX7vYRit0jwR1J4EUqbF5qjmXmqTOa5d2hu6KBq6eCzNRNavK2YDSOaUXnau8H7NmjuyRmd5
YpvLp6MaliUsKg2GIZer+OP1YHeCDk6ZDT4dj09m86oo25eAA/1CQwXD0LbStC8NG/hQNF0nMxT1
9NJwfvYK1uwQbaywBW00nzDmO/JMtkviR6hzHYc60ONnijw5RqKxJ99qjO4mHZT+SlWyvp1NUggt
mZvXzuRU359fAU8DHkvSg+VLjmQIZ52yTDWqGa5dCr9QTnI9/UoVtFIUcjjaTintHXk/jkxLGpyb
tkmwe/x++WAWnYuuhm8lNN2MPOmACRTFuxSM4SHIYvdmNkz9hEfI0xXOsWFQJaPkwfmxFoKWAOaL
2mVSUTFq/QiVuKtwVuqQ0fiFtF+48WFhcS8sdvCNrV7NJ2Lv08OLcU0SJg4WgyrFKicMK9tK2jSe
fdGA0Iy4KV8HTqm+DCAuTwz19DAxyAhtW+dTMsPrIlqV4G5TW/PkjyAtfuYIGX4sOuPL8wvm6SCm
EFR32H6WgQTF6itW2LokUysmoMdS3mllZPyIC3lKIfjpsmQULgAC9A0QL3t95CNwAZYSRILsmuzS
VmYFoFDGhGuVQUKPJ8/943NoORyFkPZyTIAle7w6BxfWPQX2yQ9cKQ5GU2sv9eEPhUa5TtrLKPc3
LdMR5NOrUUTYdEYFzM3S0tGXCeDaOcnTiz//RqTp0rMROZD6Wh0UGYZ4GGMQnhk0notcJfZ1l4Tj
ieV25BtJDg46e+ZSj3GWP39wpoKg7ymsueSIOvK8ZVnbl7kW1G9NE6CUFNI4cVI83UmmdClFU1w0
l6r4Klca0y7JYe53fu7G2pWRaABTGjMDCp2PWK08P4XHXs5FiGv5SmTaa89RlYG2thUwF8BPdGIi
sU9E+EuI5JbV82duKPergisVl4glSC3H0uOZlKHb2PXktn7d1B7XpdbctlHdHZ5/pSPzt+wlKWzd
pM0gVvOHJAXVSc3qUB0J73J4xeQ5xhcw8+X+nIG4n3E1pTa7XuRa1zSGrIzO76FAv62HItwOVLpu
grk7EYyOvZLUDcNejnCb6uDjidPcvMczUXS+8GSFkLtl7DRHq96N1WicuPDdF+Yf59BLWfufsVb5
22yip+U63LgB7yAW3FQZ+o14IYwITMngjYEil32Ra1IqrO8gLJNBVWO7RyeFnM+YVAlVITByEKFW
iUE0SLa23YrOia/bsZ3fjgVCAe8HrajuGgsdrQ0adZPj52BuHP/573NfbVm/im6Ta7HmaOmI9bQ1
qBj0Wtn7ML0EbEZDIXPRtp+nom12lpd7OycI4D/m5qzd6CoODhMN1TOW4zKhpuG6FM+cVbrTTdxn
J73p/dKU9T4EAcKly+72VI+sE0Md2cxLmkei4y7R3Vqt/KmtSssmmvt1VqcvC8MwA4TTteqm0XP0
zCMDeuzzU3x0RDoKFjdWwaJZLRar4CDo07b3Taoml7GB6HrjhQD8wi6QL420im6fH/DIsWySp9De
IUeiXbcOITMgM1OfBj/yytJ3PfQVQt1OTqycI69lcmrxye5zgLXHeYuIAhqnwLDrpBL0p7PuCrXf
5jCj0/RaU3N3YrxjK5Wg71pUX7kRWeuUJgf5Y+ug0P1wGno43HV3sSjFXUDLKWGpZNq33BgSzady
O7yJG8/77nbkQKf2/rJAVhuGFI4SPacBVSdrmf0HR10YlnZGO3/0BYKgO0SzikuNknoI4DHqbkYz
i14bhdtfo2mgo7+DgleLUNN20BAJk1lX3WZ6DrneQWVsdsv8IhpUBNgnLP0sYCtuCsBN29nVT7l9
HImPSzsKAh7ZlLTuLcoePPfE9UWkpTb4FZBHsUGYajx4+SBvi2IYfvz5CmTFs6U9g2zXXS15D/dJ
IfKcOYqaYBeVwMLg0IQXZ4zCZnbp9QnbXB+Vg+a5s14VI4XkKjhkKimv0IyLTq27p3cVygWm7ZEI
0kJ31vbsE9pegjQEOgRkr5+As1UHChxknZ4GsMBFHkKY06nrfpiCBQdLtBWveiWyS8+wf4nByQ/4
4YwXk5OGt5YJWmQzUeQ4jFL0H5+fkaOPSrZPnmLqhrW+4WAmZ45ZybxT45gvpyrOb7IQgn04B6iy
ZjoKZxA+vz8/6NGF5dB3FZQibbm2q609QE8lto5+3qafmg6hWSHqAf+fOd89P9KytZ5svQcjLSHp
wRJWFDgTUTJS0SPeUkxJ9jJCJuREunf8fUzuwZZtoLG0OhG7FjV9KnGjX7ounJKwE/kmRqhrU+ge
nMozXglGGpUPGsXeelcmadDV2kBQS4dUXiB/VG1w4qxOvNKxiVvKpo7NdqT2t7qo1c7IgbGA5M1h
6HZyirBfqsbpxEF3bOIejrI6d1IpVC2NioXAXe5dV1q93+I3+NGsgmE6MW9HqtJU0JYKLYvOY+5W
5/ggzUkkYTuwDDrcqkwXbJdWqOGqD3P309B48mrEUvPzWInsA/RL7QbZw/gaqxPXPhUhlhWxXpc0
zlj/WImY9toNFx6B4QHtRhBUl4BaweDtchF9GqXT7CO7+NUbSER1cXgVtwr1wxEtkcmNT8z+0W9M
rcgjt3GBway+cdIFkRjncfAbr64OFrbfKMCqU1bY97L963elrSXtJVmjKL6ad6dC0cpB3ctXzSJP
l4fpGyxvdTRxbeX6emC3V7EKnV0ypcV3zW0h8ErH/YwFV/0Nsw55Khc/tugePs9qt5qIIw3mOAy+
G7jzpmuYANoZFXKS9jl71fQ4BKjQ62AcVjOcpqQldEI4CCb4OkNgLnzPNDwR5JZdsp5gkF5LSZIb
p+UZj4Nc0yE4Yw3R4Cfk7N0mnnMU3XFTN/Q3ECrzwu9Rw7gRk6JQZQQJMPw/j0i0eXSKwCSQHCWP
x6dlGzpzaA1+GXn5Vd0nzbbCwert86PIY9/NBmVFLsU/5rqRo9dR2rUuhY/GmKJvmW4hJOHMnfZ+
6j3rWpYj8hRjAj8tLovoh5V6I7jfHmzM5YwS7KdBh5S4saym0vaqGm3I1ZmdnJiKY8cpE7ugChwK
42vbPXxbEGLuxUBVQxiHPBTTRgytg9qkmx/sEnlM08yt98/PzLG8ekkuzaU0JCG/PZ7/MOxQuACU
609lBiM/Urcd1sbbzra+oBtyImE4FjQcpp9WBKm1ufZZ0EskFMTEnqFprF8ZtdtuRGJ1Zxw/YBZd
g8K+A9JtWQsPzu0eyRgnj5lHY8Rrri3yW7Dezbvn5+3YvnFsfemf0XL31qassTll5Nn0COoWq3bo
7LmGjCRk2kJr2q+BhmFhEhiQzMUgT7zfsU/mAGWAp+zRLF1XKOnS9UkJUAjyx2JFgDPRVV1pMtrl
dgpcPRd5+uH5lz363RZBQYqTwK2sVdSrSx3WK3gUxCY8D1mt1EQdAyXY50c5tkd5I+B0WBRbFEQf
f7cYtRQX9csR8msuXxlq9K7ox7SXok3HE1vt2NfDYMgE3UqxCJTp46GyxrRRq4Uj6IbG8Cr1dPND
4LTFYWxCNL757pehFg+fCz0wzphKiq8ID4OQ8yxz+bgPFmclHEWbVCNrMcb4Y1xW6EPnhXmioXPs
g1HZoDLFfcjhCvp4FIR27LjP0ElD7Kv0cZnIjQ3q4t450dt1gAA7QGyQv1qe4+HbcBQX9sKkBL4u
d97g4aA6Vad8uI8FRjqXpJPAeJi01ZzVISuyQRjct8xgQBMuQGFz6CQ1WOFhRdagbe0HIhtOAF2O
lgA8DiWGBvJFNXv1dkUbtkKSYQ6dKYaNVdQOynuT+kB0tA9BP/aXChzofi6T/vXgRcUtlncnXHqO
Zp4eiQrVFeo5lFkeP4Q5o50sR3ZFNgT6RSa9ft/bovoGMSFGKqgwf0JqM75wW1DbMVMwUMOktRZK
5knDVkZapwoPn2R1VCcFxCX42aT1dtVdyyLSLxKvqU/0y48sXYDjHA5UDijyrxMCq8IAIraQiw6h
QOJIExpIro5ZJU983SPjkLmSQ1PZJ4ted3+rXOoVwrTStyKV34xJ2e8x44hPXByOLF06vXAvF4wb
/bHVWVSIom4sI5K+6WoNQdOefuR5WuwbQDp0AkMLkiWgh/3zkdR7+qVYriZFOZiqFk3dx2sm0aO6
QPxI+kMd6W+61IHtp8txm+qFvu0Qbb2ak7HeimAR5kkXTdrnxz8SycHKUHsE2b7ghlZv3URNhK1d
KH1PduI25zq0c4pmegdJ5tcZI1EaI3GkF8SCefymrifnMHMxGByUO13XZlfv5rTW3gmjPXVmHFkw
wGVcjiYOQRfo4uOh4iGphiBGznYCY7YZHRs9+jIK/OdfaIllq03mcn8DZWFTUaEK9HgUt7GCBhaW
9MPaAc7k2Sr6JFSTzXuBP0n4MkS0qjhxGh4B6ZAtPRh0WU8PwridqshuvVj3uyxFgiNFZXDfmzoe
F7EXINGYmwV+RahUocirYAu4o9x7gW1+1GPt2kWwoIyRhQnNUP14fjaOzjl1X2YDDURhrrLTDgeV
AM6T7nP/rq+nfMp8Ltztn4cc1/DEAuojs+aq9fj1FYrvtDp06WfjgilMs3AHbV0/Mct/4Wwef1uS
eqAu3HToyXPZejyOcLrB01TYkSPOznBwprn+PBv6xpTzFwM1vjRzm3Rv9S5duGKso/elg5+QrySS
ivuoC4pXoVYgIduWATpuzSxb630XN1r4mkhXvBy7OURbvulNLKbq0BVXdQ4HEqMMFKOQytETlBGb
xgl9Owzj6qJMa+9rMFYxtOYGXd1Nq03WNQqD43SYkU2lbNAqPbzJowixN55hwpKkQJKd/12b0n0e
ANmCFB7Cm4mbEYSKSLiw+1IPFSAahUDb2LjK20Ecg/UuCzNzd94UhGjyLiz2ck6o2xUz449ujZ2a
25tDuHOHJmiv0mGqMNyEw1HQJkm1gF9BjQe+nkNFTnTpANO9C3Ldr720/NI0c6cfEFSKiwslKdxt
MayynF3Tg+bZKF0hqJBJlEfp+ZQLzSUaDHvfD4mzT9C1zBCkQHz7kILorIE20hC7VobKYLo7Q4jP
jFnZ74IR/oxvji28zdL1oO2W1NrTbaliK/1ghPFofUhdNb/RrWFCCiYboXByqdNqCHQxNSlSTgfx
tFiPP+mUM2AbGX39sqy16rNlKSwYUDe/qiZ4BZtBxlW5zYYIDW6KIykA+qnWrrSeXAwrlG4+VGZg
oT0ZTt60odnuOlsLWmR/nWFVgutsr9RbFEwQiZVuSkE8bGlb77POTpNtHgTOTWI7SBOZwayPexXj
7aCHSD5soN0ar2L4g7jboTVaX1JaSowtbqgKpegxyuqbGs6SfpHDG8j9wOjqa89A5IWogfeT73VO
KRCs7+H1I19ada91p9A+BlXff26mtMOMBimX7hozKfv7xIr9ZrvF8LqRRXXt5jPeq6Ra+oZblMAt
r0+G98LMUVpMzMUKFOMdMFBJLNutDMu29cDZ5iPKsG7ovhItkuyHAfOw8Uvnuq21SSbdmDdD2yLm
iqAWZn1ZL4xfY4EkEuoPRrLvtUb7VS7KTRu4O8lwMdQFKxZjrOktgTjzdnMx55+svMhQhgkpx2wp
OUZfk6RyL404zu9K1cS3gxz75HUQOuanNK6TFkyPKXWUi9Dv8F3TCNCPdnGXwfCtRUtgQEBUXebO
pBo0JSc0K3sBfZX9EJS3oz5rqY/faJ1tZy9uflqLYMgmzbCB3ARO1X9t42ioDjVyvCnKL6H1CaW/
od8j7IiaN40q43UajR6EbVbsRQRgR9u1mTerTWRObEpUzfNuZ6YeZhNO42ThVtdm73UaZhoGGQEP
EkPLDDcZHw0itDfJnw3XKDQpjf572AhUb/XBiuON5abmpxi6ALKmTjUPLIEkTv0RpAsmXbB13EsP
R0iB3ZpLslggmgWPVs3xLcRZ1G7rEOALalRwGbZuMCIpIJOsuMQszESSryoMGl5NV1EVt3VExrOx
9nrUGPAjfdNpKGD5YxR3po9TVVGhwGH1yUtb1wZUsObGQxZUixqYsx6+HAiX4nvpcy0qPuOyorxN
1+e4XEDyZnfqIsJwS1foYh2awe4WYc6446hBkk3RYw+gpFM5K96Mo2u9Q4ekRt0km5ucVrqNVi6a
EvHg552qi00AyBf/jQXivIEGoL2RVomew2g3iL/SbLPnq7xXmFX4kKDRdkAYUzk5amWjFkj1HRxe
MWpvhDbMONe0woi17EM5pq4NMX8MdJp3/6eoIfK5wLD8XsXFK6prHozjNnlv6Yjp+n2NC7kd29lV
gngVhiUDxmeLxERTO/qHKZIJf+yp5oMTFBUrCjGL4kT++QRx6oIooXcFHYEWADCd1f0zBD3ZF6Nn
+okdvmO6cFjBw2KTNiLzy3tlEZytfcyxfnIqpdsOo69tCeJ345kEm6pTf926/4gE/DL+0ZSq/NWu
Kb6wmX6U1YRFYdT+39fVXfGube7u2pffqvX/+b+QDCwNsojfk4Fv7r5/K8riIf/3/m/8xf817Bf3
V5K/OL+G9YK0hJ4j5ZeF4aGTbf2b82uYL+hIcv2kTYUxkrP0HBSisdCBDePFUjqmakPGLxbw359w
fkHAkgQ9SJJ0cIoLUpo6KFdekqVVkoTfCXK+eYqElB2DCUlIen9mRB40wx03fSk0tNQdcI1fcnRp
9pozNYnfTan21QHK5KK1GJY/O06IRXw7yz7E7RB8p8DjmH5DI+OWoy8luyq0AL83lE+/hqloNzr0
LZRBUi29gU2UFhdQ1GdAmkp2M4KxM8ovCXbdBb+ZwFVChRqKlPCC4RdcWutDgU4ajj9F+j4o+qWp
PmvOu5JDJd2UpA43xNvhfT618Sut71DFSfoYr/ZGtvYF5stB5BuIRPhSG0Wz6a2p+dwaEs2J1muQ
6LOtLnwVqdlB+d1W9oeuJ1X22enFuJ+rrqrQ6sHgyjNHLEQinAVSvAq7CneZaUi/kOj9zIYmTfx6
Knd8Q73Z0QIUCD7lwg23Zu2FSOuEg/hqzpPx0rHH8hMX1leZVVjRTjMTSWIapNMFck/Orqg7XL/0
qAQX7LY1chuZjqbogvaRG9OakDdQoxBXVYYr4QX2DNFXKxOkpUWGbQQOJ4sYdaFqFKGNyAVQKUPk
i3z+a/2NU7kuIT160t5iwje86xMXfwllidcGniuozHSTUpsMC4d0a7bsaD+apAj2jhqst7Eqpq+u
G+TenjqKOaIQMnMQ1+gn7PKsxBOVWnd4S/PdJgeRzqL5nVYD1vSOEX0ZuWhM28JGDAalW+pYW7oy
JUKBTl4fOtnpP7KyT/di9oL6YkJZ+ldOCP4ZR1lSX82NQrkF3wH7jvmqc5/bvQg2Xh2Bs3Km/NJA
/ps01uvy782kKu3CRlYB0PvokbxVSejl6EWbUUK49BDHD5O0eRMrKj+bFo1Hyw+FG7wXxlz/Ko1F
XszsnVZbhO/VexPVlXeZkyUZQG09l2DIq/oKAy/38zgNlrkPVSeaw30M+f/h9F8IvDwXTl9+y76h
NPntUTxd/spf8RQ1hBeAXw0ueNSwAV9zn/0rtnreC3AY6BgsTXEb6hj3+n/HVucF7Z6l3E1OwB0c
lOnfsVW8oFQMZ2Yp81NIEVCD/iS43te0/omtGm5CS6AGpP344ln06GjOaWBcam2JiFAxOYj1alr+
1qGbfd16iOlvClPXPtkj5sB5EyKJYlV1ejmHLr4Ks1ZeGU7b3GiJ4V5Cs7K4QxhIfm1Y4PpLhLzc
b5zZwyVidXOyC9y82E5UbHFDHOI2vhycaDxRJrmvgxx7lVWTwMsVRXWzw88im5S1mRK3ulMO9w38
RTRz3EE0NeIt6Q8A2tRQ1k3YVLWO3ZaMyEyjrror49jFHsKuF5+cMVn0ONuA3Az5pZdBbulfBs11
X3njhLa6I7M9riGFvWT9+TeUbmPlj31ef5kGHA06R2ifut6FnhSlzh/xB/7+WPdW1Q+KMUgcKjFb
CcKckZchtuzO7Q8d1RoBm1DH69cos0/WPGPljMEg+pN5UGHV9WBV3/41j7/nbf8z9qr6NKIgXA9u
OV/iTqXdApKXX8gmg8/9WNfaiTEeV7r+GWNVRwu0arS4R80sLmP84VD4+E4NQ7xDaj269sp4zE4V
XpblfWStuMsTPJjJIkFUMelN4zJm9n4R5t23+O2JDy2NJgUIzkEKK+mM3LfFoL3JcFh4TeMXhS2r
Qf7R9WrxQVI/+D5wph9cRCCjDaUZDweRCqlwLpCLLULpyp+SZtENasfpKVrv4/rXP3O0KqCWIoqo
gvftfo6tPc7AV/QG/qjo9c9PL0M+mJSuGRo9mOZ2P6FNFkbFAd3rEyv3d0+9yvqRHi0WxE+7D/T6
tRTRW9GFJxbN736a1PThU3tRbeAZXvPUgHXzibtDSZD+Oy8+suR/98ur2OiYEzZ5Nr+M2dJFNJPu
Fc3uvJ9exyo7Aw2fl+1e18QOgZJtBl78rJ92VllyCu9hdtyh3VupuEinZAc15sS2+c2ErJsHJMVx
DolcoVe2mDgkdw2+uec99WrrU4Rr56LETYnyGUYCi6hbfYJft+yMI3t9TQkpxsHl6rgsa5TbNnYx
OxRb9Ey9H2mF/Drv8Ve7cuxoQCA51+5bWJzUocidvxn0Vs/8pssHebAzs6SX9uCxEvHiInsfG7R5
a1me+VlXmxOVsQzjgbRFgg+NGnfYtU29P29eVptTZWau+qpq96T+fhhiPT2b9bvzfnu1PZEObSik
Jnhh6Oi7VkhCo7l93k+vtifC39jJIqa1N0bHLxFCVFg0PP/Ty4I+shrt1factbg3VJsTVKhjfwq4
zh6oq3kfs76fr5wQ14TQK/sTuJDfbNg1AL9BqJe2LLsK4dstent+jGTs8+/xu59ebVizk7jPhiFT
hM9JAfNeRqco9r/76dXh3LNB9cpr1D5Kcb5crKgq/7yHXm1TLExNlDGV2tOD+diK/jN92RP4iuXh
jn3X5WUebNEpMgPHbSu1R/7TuqDlm+IlGaBL5sX11nFS7a+L1m/1c343OavNirBLTBkkIAZPU7a1
AwtDakf7s47m3ymAvdqvUYFhgunxVYHFvbeDu6HQbs+b+tVuDbwQMiNIhH2tN9MmCMZPObY35+UA
9mq/VkWc5XXLpGQ6tsJJtc9M57xQsO7MRaiaR7Kq1b6xKMHElen5cT+H5+2iNXNAdpExUVNT+8UV
BST0Hovu8+ZkzWwesZE1rWxZKMhVb227vGrwNjnzx1dbNMLpaSrLlo3kYUZnY7oWdudloWuingqx
s+n7Tu0tmX/0avN7FfwZNunv1b1mzNTK0rFaHNVeBzGZuu620YfzIsuaJ193ZWmiQKj2qYYdrP7F
xVryrI3DPf9RYCmptkWRIma5hXFpC3enprcnfnm5ux2JWWvwnpa7xliAzd73Bmp1pRuQGJHnbgfM
qd6IyfBuFM6t3jbua9TDaeGYr6WqkwNG9NAD1NSn+NrK0PqMG7b7JcL0YpPlNpaMgBhuqY/hSIey
hfMtCibtbZx69gHF1eSDwMJj68XU66y09kdwS5ez0Wp+CBr5oqnTbN/1dXSoongQm1jInCYTfiEq
RaB40B2o5BqegxqMKBetptK+lCrp7uLMcovN4CosHCGdO+9Hu8BjwsvEW22yS/Ckrta+1duO0p8q
7eG8DGdN44NuPOFbx2HV4oSBGQ5w9FO8vd+E+rUQm8pl3iz9UyRf3bdBKd4KmngnPv3xL7/GqBrz
oGEYwHLFKSfVM99GduW8X17lBXYWYrSEEBkFaHRjrbj7HjnivLleIyRlVYJjdTK1T9LC20iFt5kX
dO/Oe/BVbgDGc5yV4HJjlMF1aaIPrZ+SUPvdh1z++4PcgFJ8oCBksUa6Ydwq003QsT6J1//dr68y
ggh9oKKL2MXYie4SrHtnFZy5TFaxR3EqedT9+JidsbU1STdgPC+s0Rt6NCcRfmNo/ehq34Xubhxt
f8hOHU4rlObfcX5NygcKgSC8EGo/ekD6gxmVZM9ESDXCSArrzhJbt3Z2+1cSB5+rnPbNxhDBKa3L
33yOpQn38GODfUjQOkiI15EcrinNuzttMrLzTsc1EyBRFUqG1DdJu4FbjzdDdebGXYPYOHMjDJsl
HwT3nhKquBca533rNRswxnjPKnKWkcRKTBRoqMfxcOaErLZtkIsUaBpnujS113Es9rkq/bMiwlo3
EvfJZkyCUmFG39zS5NlpDWfLeb+92rS5wtHHWh577KGkhleyvjvvh1dbFqbwPGNwwHwAysetFQHf
U/vqdyt7tWUrfAAC1fHTKnlZhwgN1Gr3/EMvaeORRGTN5ZJS0wYWdntpBE6/a21X861JQUl2jPF1
ZWThefdhfbU3gcTPVlTzRd0Io4Y06N+4CQL3z7/Eipn2d9hZAzR1ZBKQzArZm/Ns71JnnHfUVgLq
e3GOMw8MNL2axFVTNM7V2I+YVFmQ73HHFr9Mr7bPuyCuVaQQmYBaiKTDsiFeghnJUEE8+Y6/WQL6
8gEfnGSxUSGGJTjJ5sy+HfP2FkXqExfoBUtwbBGsAdFh2jVAozjH2iHNow1FwOxVCbBuq9kpjlYL
pXQz21W9q3BcvxwG7CQw5dYuXfzd39V233yZYruA8OJhioBO+a0DaJFclqmowwXTbGTlbjZD/abU
rOE6R+PuxJc/Piuwbx7PylxoONR3fbOXVS4w6JEBoCB1SiHjd7++inDNROs5bbp6DzFlG/T/xdmZ
7cata936iQSoobpbSdXa5SaOnSzfCGkckRLVsJMoPv0/KsDZZ6V2bGP7NgiqymrIyTnH+AZCnBf/
nYX5/BH//d4FlyaNYDFhvk6Z2PnemD0Qq/SRDglSF5v5PdTc3389ZD9/XhuAmUKBSfn53I/Ibqi0
zIcfxos1lI8tNxiE4X3T2WbNnzEG+NANBXLx4kcz2ukkxoaFVFJbIDH3HHik3+lHv3ZFLpbRoPFw
GdIOR0WVnHw3PJDMfPDQf+nihu6fw0mO91PChIaR1LCDLuTn2+vbK7/7UgvNG7BUyYq3CVvAca5B
Eu2Rl/WxK35JhyIxjUVsp/kgxTgiPXQOS4bZ2ztr4u+P+e8HHdiOP2+oQKQJwrEzcxC5IZuMg8g6
G+8fhDLlWxUadgwsemh12/lXBsmut5BWjEi/yf3ShMN6hfkSos9blu0DSBiv5mgJqwHhw/u1Rczb
xy7vxSKCc/KSiXg1oCXIaIcctg5Zy37wzvU9/6F/uwAXi0gtlxoeHRfCF5RaJMXE/aH19HSr44xV
HpiLSBcJdPjOfv7at1289H04dWptfST4QpB8s+Rhcp1bRk5rkKkTTaLziHRJ7f/k2/nPvvtbcviv
TWlF9JwnkTK5I1ABH2FIzIGdwB16+778fY2E2OLPR6fGwDWZ4cI6cNidd8LX/gH2X1mtM12+v/0V
r71ZFysCAIuIdpqzYAdxDnKr+u4nm4ePrTa/z0j/ujgxRKvcozjWxnT9BcnX13rsPjbU9S+qKW+a
84kNOMJ5fJv5L+H6scvxXz4vcIIwG83wrA79MyrA7iZjU/ax6+FfrATaaTusykQ7aIhLrYcFeV3r
ByvkSxcz65cYAzqczvpxukLLG7E82e5Dz4h/8QK3bpDTHFMIdQYd0gKMLu8BaXcfHNT5F29sHloA
E1aHxwTRxOCfd5WY1nf5FK884P7FTi25rifQbCPE8OXtAZRZUWaZaTZmBOi3Q6g5+o6a/WhRFT8I
kbDdIDPvKh+ghwNRwduoJa2P2CqhzPvY1bx4qSPlD82S8wgB0pAKJcioh+BBH97+8FdWjEtuS9OH
2DnCVh0oUuQoEvBmc58a5z9lhPHHt7/jlRX20hEdNf04Wy+XhyH0OfKYBP90rm8/kWhdNmRGbB4Z
w/ec7X+/fRCd/bkExgEwQbluot0qm8fWLbtadw9v/x3n3e2/96UgP7em/7U8DbBVnTMgwx3e8Hw3
IeGiCP32BtGBzQbwqrx6+2te+wsu3voodLFEomi44xH55cc9ItCGD62CwaWgvQ61W4Wmcpdn83jw
rXCbJUjfQ378zsL52wW6eFIR7cgRWevEbrQgDl63c+I99iPnZUY96JFoG8qnHFLQOxz52LU3I2K9
aMFiRYAXie6kS/lQxNytp9mu6leAvMItfFbyxtDev8UePGzRO+wPGaqhluZ022dTXWI0LUreatps
DRno1iVrdG3adD0NST5uSQ8lMHKJadlC+fDFB3Bnm+ZdIj70doLX+OdDMcW9J1ZkZoNTqNguzLur
moYfU5ogp+DPDx9kzBylVuwgN2nhw2FIeqvhuHr7QftdUf7lfl1q9ODjo9kq6YhAOpUcOyhCkUMu
kGMsOd3xlWNByGkwOPCaHRJeM2QC3SNZ3G3UINRVPTaeO8Nr2uEaclAkjNII7MbcDcMWDhX/Y0oe
4Nf/vAgtQhFtFPt65/npfJ3Ts3ZRre6dvervCyBoBn9+OlmcWjwf3haBYI0dbIfDhg/huB0R+PSx
R+SSYOzAEFtbx8RO4Ks24O/ChK8m+cFPv1guNIOhl2pYXRHNxz5RL4epHcD5d7pQf1+7g0vxIc0C
pb2+CXcpywGWV1N0RxWW8kTU+T30lOljhJDsL28/kK/ci+ziTp9Jxvm85O7A8VB9mfMI2fCrsHc+
NJbv3O6/jxFBwfvzdvsjoxPjgTu0nUeu9JKSpz607WflE36YFovD+RxKCPeb/42L8/8q/uASYpG2
fThrFvgHJV3XFgJccgS72ynanDWpx7Uf3ecohYbhvefhvDj87a0O//wTW6P83MyJO8RAzEG+MEhS
ZIvPDmKZEWCKcSJcqDwEWCvCCNDMiE2dDPK1kHCU7UAsJVfIdh838EzD5bTwARejfVnEROFdY3O/
AU+p/6dBrkUxeg7JoOkklq1PlLq2jNonwC2S23BW6VKqnsu7XNbNrR6hh5U1z7YorrrTqptBFU6e
E0lXONAT7fllvjZ2Qxl71mD3VNFi4lPL6/yd9tErx2pgRf+8LKNHwSmHcOkAYL6a4Ensml/Sc7Ff
kJ56z3iLmsMgA3jwmQlfSNSxU7I4/UCnvHvykLt8R9FvKpKa6HKxy7phpMm9sobN/Jc2/XtxMa/s
/peItnYacbxKcLRGCrY9Yvh5Gvqgeafae6WCudRbUh+TgQxi4IOBafEU2Sw6NRHRzxMZ0PoF8K16
+0V+5Y+4FF/KdYbTpbbmsFiEn6SitsANkPc6ga99+sWKF+t2VMZyc2jgp5fwKjrGIXZe24+tEZci
zCXswnw0yhzGAP7MwiqgKfUku3u6OlvChDNurIO3pqeAXrzz1p7L07+8tJc8yGmBobYZjDkMXtp9
jwIKl2w4Zl1pxyav+p4j3EQtfld6ArHm6zA10zvf/NrVPP/7v6paeM95PWK3Pkx+/mxFcvKM+B/B
g/9Z/C4ZxefsS2sbag6gk4DQmvuwduta8B9kMv226RsD7CYcaBXgCf6u65P45PS0fNO6hsjiYw/j
xXqYoywlGfOHHd7UrzOWqApjPf3O1XtlkBJchhbmdTZHgFzowyIiNHaj7qpNGxkCGIvMRmApCd8n
ksmrGky4CrOuAeCpEaKvYYDDbRbIEX77r3ytmLtMwkHFS2GbC4Zd32tvA/9BsM8k3HIFhZakAs6o
2w9jO218zMivbUzrYo7WcQuyEigZJkNG0YJA6sbDz8TQX1e9okuBOLrmneHnK5v7pZg0guhwmNgy
7ABrb4om0h0AEqsC0ImTd+70hXH3P4/bpYZUKz2F68Dmw1Kj1s9qFSJQaohxEUA9ijFQmbNjhATk
7+2arXazzC2OGEiRd5tRUdwUM0cP0kIh9J4D4oJ/9P9/0cVaxeHNixXFtHAWzL3IJKdP8FEFLQAX
AMiRZvxE0TmqOo63YwDaooFKqI8lDOzMf89B8krNc0naHFSHboyk60Hqr8Gith08gmQCNSz9Hup0
t+jhY8XiZU4inOfKriCTIFPSg8nQmC2fOv8QIPW7HB1lm3Rk70GCXnucLpatxqU0mUDn2IeAq21F
5pYjdx52bwNo+Nuv1Cu7ZXLRCXKuR/+NSH9vAbYsmzqAlT3MnvoYSgxMSOvN219z/sV/Wfovdawu
RedFu7HftSsIFdaUU/Pe+vvaR1/UPCn8wEjIwkfPzAPF6GCzDx7KLlWsmTGrdAvhO5BN5UEo2wGx
6d5LrDi/HX+5JJdCViiFBYIJVr4DH2oCkCE5W8gAfSE3aMiv+4YDbwvA3fTz7Tvw2rpxKW2lRE6I
0xF8h+lzslPdnP6EfVY+JQkqFwve8C73FS8ZuH68wP+UB26B3QDNUlUz7VlddLl4b8145cm+FMM6
IrMmTuSy8wgrUkAbSMMrQBPeedxeURwhzvTPDX9RK0DcteI73488kNTPZTegv3Ne2L6RrJwsm4Bp
Guo75Ir53XYCqfEXFfHy3vToFSNncCmb5StEFGiYLju+jNUQciT5rnOhUh/V9brJk1ve8I0Uw220
rAeIJDcYXW3zc/DRWldh2vxCO7SUrXelgf4QDQ7ssH/W6gTbaAXe/TFGSMHbT8ZrD+L5xfpXcYQ8
ooYnwch3cxD7VRcHI7yaLB4w12ZT4Xy33mRJ8+5w/rXt4lKay/xo7iYn+S4HZUhVJjb+j3CJxh+e
azROkDAblLXO4x+gG7ifwRIENbhCrVXHYFbynWX8t/zib6/fRcWESHvat34871ZgFEIAUpr2yPnQ
Vkggbb/j2NPsAOAJDtDbAZkIEFTqdkuO6TMdRLNPOzMNSI5WtvBI2G7EssgiMQzkENK0YjtEU/QI
rNTZAYejKGLzagqD+ySetGfrh3b10Qv0bfACGogV1ds38pU9kFys5RLPc2ZrijZPo/rbtp/SLZg/
0PUq59z1bEx89EndlzxZ3gMwvvIeX1K/PE9Fk048GFpcNkE3lcAIP8OZetUMTHx6+8965TsuVdHT
2IweoCBmJwiOJmBHiE07toBXrUrv3/6KV3bBS9Gw8EBHkdo3u0TMrKIxMhZczLvrFJCXGy+b2DuL
8PmV+stDd6kg5nPsD6B2mV3XxN/0Spp/mBXZ44f+iEsNced0O0UynXd+H7FjowcHDjKI3DsYp/gd
Uav+0HwXTvU/Fwzb10D0YPq6y1O1TbK4Ul37zsL92gW6WLfzoZeubpt+x/yk6mbsgvE7Z4dXbvGl
vhWr8GDBJtM77tJ67ziPT2BXNn7h29jbI6MqeW+0/9rmcyl3VUFTA+UAS7Cc1RiWkWfcRg/MXhGc
SzZrLdPKDOMeM4pjNn2hTnywJXEpda2Rf13nqeyhVrD+ga2DAmdNuY/dm0upa00WJdCvGXDbxY0T
/Fvrr9/efnRfue2XWtfBi1mSILthB9xWhB3T+kfTyvduyGuffvFQNWJC2koOdBL2tqmUnCGEntMv
b//0V1anS4T12Pr1AsjXsGPNnJ4cYX7ZKBI/iC4Knt/+iuT32e4v68al8jVFEERfJzj3Al6N+YiL
WkPLkQXrdmqT7oBUyOap5l238ZGfeDMFU3vVNUYUBvqvvgoWvXwBOQLM+Mfo2KZoSkbe7dgZ5LvW
dHz2s05v0y7vAXPrdFeAZJVtOQI+X1pH3U1fL6iqU8O++dOabwWyF7pCBbl7gdkCIy/W4oHYRDiG
DwWBvd4vIm68SsTe/LNdW7tFUNv8paORvQ8bz0MbNWwrRVu117JekUGCePGCejTaNSbsHoxKsZUo
7vYKnTslvtRr7Rd2XuhtZkEJq4cBjMNOx2wviJiDAm1LdzM4EuCB/Dy7FcCcoA8xmgaIVH5huWGm
ANKquzLSk1OxxK3v45CD1HmK9u8Njg5DWYO298jHsb7xHLcPgMF6APMRMhTGXwmCLsO+KXyEnD6E
yvZVBk3jI0bWdJePiJirRN/5dwmCb5bNSEl729OmPcUAYOxrpeqo8FSOqC8ciTPMIoG7ANVDhVdO
xlIV8ehF+3xx9QGH8rTKh47tmxZkx3Jo1PrCOxoeWc/JWObUMzEw7GzJynnt8+Q+FnlfLFaDaK7c
IO74upIftQnaq94/15I9rA4nu5CxKTsx08c46nm7xWJnwR9C9BO2VPCAqoR7CPLyaJ9PZRYAFtIq
kX/1Un6OBCQUhEsDkFwcL1PRhch+KFSf6k0O/mBlFjru0WoCBk9Ey+c2EEAy2XhC+72HPypmmHWI
MyFOXBHJo2mXL9zOmCFO01CA1wbuYh3oFtREY1i/bcHPWz4bHZCl8DKCJUAFFpppQIjHMqJq/Xwe
EH4K0SdMrxZlgvU+xR/yAv5d9q1vNArWIfXiA86E8w1PfYpvBVtk59GZB5sY+pK2mFOcdA2iXcFB
pbEMSpF2QYB0qIA9c6D1eJGmfHr0hBefssCR/bAm02dnlV/OIG6VAAiO5ZTN4BuikZ1sIaWHPDZJ
jCa7BQfGb0FYA706IwETyA9Q6qrRafDmuEwTXqZu8OMyZoDOKakmBmwy8C4YGfTxPrNClTjhB1fa
RXJGgPrUxIiOQ8zq9QKfFMBrFqcEOaHzVTGLQMJfU9gPFH2IySA+pLN0T93aVbUiZo987nop22aQ
29wLmhlz59m2rBCGzduV+0Op2mXaTklmb1rD2T4BBqmaOpNv+8QuR22iNTsQTLCzigsPOEJEqXgT
aJkZu2WIjDvlRETFBPBtgZgT1SBjnJ09RvnM9zbO+ZWh1k3bugsUK6Xs2A/m6xo5uhMc1be29ebv
rLFu2KWtGvRmybofHGbdIxdJyE7jCqjfFYCDwn9SOv/l9y3tqwG7BLg4M3iJlfJZcoscmXbvISTu
RQB0cytJ0t7GYdiWS5z0YDmujeuLOfRWEDgNQ/xQDCf5E6hk8hbtMHGPny9/zk2m552Hkf0DwqP4
53jlgHkk2TKWugeyQeMx6CHIW4PD2Cb8PGUSx9hYKUA5jUSREoJPdgzUITxell43Hug9oViDzxjf
Z7fjNKtN06/200xw3EFXskvvIbGUZcOa0Ks4WFLVOCb5bWwoJrRKTJUSVh55wGSZMiNQv6XiBKs0
YgusnR+YDGi5EOffo5GZbhh6XwWZPPBSPURlV96Ke5BAkLuH90Dc5p6lLz6S0LYZ0GsvnMTpD2hG
UGY1tP8ejCnWAJ+RtoBfF+Q0GuG8GfTzrRhGsq2TZuwrxhus/WmXwakJ3vcGYfbyKINxAFHY2at8
mbp7nyzDJsnktJUgDbaQ0pPAFsgIuUEuWpHG4qxqTLvpeoGsJOEDQtLaQ9bi6AXH+hBtBuf8sDDd
XF9L5Pb8RGaXrMzIsWiLuKmWpgYDrCVpXwCR2iwbm42Ag6o4KRvfzrcK6bn7cJyGh7GNQhS/WPl1
QS2JtmOL8KtygqVm5yeaR1gKXPclAzfvs2AaE478zEKNxozGRePo8EgnPWBkiBWxYE1N7zSHPQrZ
aFG7wQu1VgDKyI0DIPPGWiuaAk2/9DFeUvlrntHOwJQXUlHP1eSgkykuwphhk4Og3nsgguOMUcc8
/RYaFQ3FqrzuMHaDK13i5SeBqOLrUU/sCdRQi01rBhDSJMv46Mt6OmZrFgNoFzqFZdH0xJbjGApe
GAPlEVZLzgCqbCi9i8MuGSvDWm8pY+rZO0IXjKhcbHkB62a/TZszXg95KTfSNenJl/jF1GLrLBtO
hhNo49jQ21j1d6OL4J+og/zOBt58oIBETQUSSltUAAxpmvkkTwp9hILAamULOU9IOxsA+9x5SZs9
Q70CxUgayx9rRroTOAX2K2tac/RM13zL6zra5XkbfBZunTdL3CwZbIQtvAyp0E0B1Gr44oOFfDwH
571QYsc9QV3xSS8JqwgXpMp5OKKNP0eAd6aT3vJsHB4xQpO7pNbRvu5ADiVjkO2Goc2uZI7efJYq
bNuWRQhRXc7cYu4XQcjH5WYUyIK+z3OHlCoyAmZdJLTL+R608Q64qi5bvJ8JBHSVBb1W70Cjtx54
ejKrGGqxe9vkIAxn9fTNQut51dBZPwj0UB6xpIYam12AXLopz3vAiwOF5Zez7o6OL10ciX0/Y/eZ
fQW6pg7b61ZHuoq8ph2qNG+S687aJYJzpbYPSUdlVBKFxR0RGeLIBF/u19DybdjSpt4Mjc1eTNBF
G+MndXZc2qW/GkbUZAUWKdGUko0Gw25JoqnMQey412xFQrPoEv+2Q5jad29S3letRPpJq3TcBjZM
DlJ5MAgPXngFNH2eFgtDdGAJ6aN8IuB7Zeix5SixosCuzyAxYSaBtIm0K2U8zM9tmDcbm9KOo8xs
RVKsKQB4JThSMSoBIhCEsOp6M84m3skJ+RQzApav/KVe9wxpircWHVPgHgnxdi705FIsGGdPJR1r
uzNp0h0TOT+ZMYuAOnZsRo8vHa+HOG0jpLQN8XeEDUNYGvkj+akb0URlWyugEON4NFs/wEkQJMrs
5KGaf+wJLFXGD4dHQbzebCVBEOgWEG5Uq3XKCmZWcAEEhaW5sPXEaKEm6DeKKZtgtwY3F2JxS9gY
VmCBt9nRIpu2/QlwId2ivkKTaQTK9WpJvD4uwDEAzHmEsZsDnex2YeSN+U7h7RrLMGrbfqe9KC8T
5NL1G5MHrYMSjNFTmku7azF2wQPa0mEuQN6MjxDwDT88pB+VdTJ531lkPVo1nKKS9bx6PgH75FUe
Tbu5ROEJMnDkBQKYaYlOVZxxteGQrKkCwR04yMAQJxbsbrFKMNum8wZeXygzNfIKHhtH4p/NBChb
rjN9lmuK5S4JkvyxFWvYV9qOqG0sSnU3EnA7FbqrR0TxoKOoCSSRFqK/lKdoguo5Ga5DL4i++Ks2
VYq1Dmp07Z8E7mxW+JrmIL91EZ9KjDlhDh2gXSrN3HXptgnBky6irG9+R1beDpx2O+OybZOp7oXL
ReyW1dY3qD/xJkmkycfd+gLqn80/QYCdkH00KRntp0Yl39baTKZcJxuEO90Svwc9zBNZ6RzImmCI
se6mZdMEdyqG1AteyTj1t3SAq37E0XufW1jIqDc0UJiwSSGJVBEXolqjgXdjje6bmwbwySEGxWqz
on5aNnkuYqj54G7WW2X0VdinQu7guXM/4jhxYvv2ATJALsHfO0+/5Yz/avJmVocCLwndg02OP2x1
I78aML29YZKZLQMJeWN0aI5xSLNns7QqKsVo5gNGEXobUYYzj8Jrn6YOkaVCqGnnqbOzP4gNZgSc
9mMh2gB1wpraGaeNtWnxtHZrKreB8/gJF2Tx96FXJ30Z1Q1mgJ0O5msY9EAZTTnvMXNAhOAmrIGx
2EIg396xbpy+d15Un/JpIV7hjSMKBaqIB1ZrHUJnFGlnPofj0D3R2jZdBSq2rEDih9gDkUQGCjS3
HIZO9FBIZuRrjfjBe7x45npQOBsULIMESAd2wUs4h9m1sUmHzOUAbaIyxioKhtyarO2RLs7D4h50
2BgTtIK7NuL3EBDkj1wmy2cPK8znJanpPvVSt2xERiAHTYFXaaugjvFwpQng7KGkJwz8zxXo1CNL
eHEU17g7/98RzfyvIpmioRwBSf8leZz/AulxqQv4+pLrkCGn61TDU3E1LoF6hkEmXEuWj+SwxuH6
ySB1OioagYK2yPMYiNnIjfO3qHXhno/M/0dipvM1j6Golksa0u3EuuHRShU8h3OIMytL2TaKa3FL
sNCxau5ggTqvDEsHcaRgQMdmRykykMaFcq3EsEovT0M25vc6jtYnHJGf6gU+5apJu+5HLub4gMSw
6LHPDLlpFbIgHItW3EI+coWanCQY2cup/rysSdyUGdbjk+WtjylIXAewAIy+RLG7kINo8oiXIbQb
vBjdhG5s7+urDDk7D34SSUD/e3HiOKMAmR4HbVxqgWM+ogOic3dj9kGc77sm8bdLPg9XkIhhwIKi
4J9Y0/bLCtB7UPh1kj7XPNJRuaIT8hNNgRGnYYZm3QHNfChh+px7T6mnYw6AeJRCsTv55yMfAsfa
qxAZzrsIjde1MmDJPno6RI0EcJ+5mTE8W4pVIFGvHMAMwXF59AMwx2nbGwjCIvu19mN+L1gXXI28
l0fb4b8VIMKLWw8unSuTBTi7hwzg8U3aG/Is0gDxhSEe8rBIESp2Q7XX4d63tr6KnRgOtReTu4jY
Li5lh9SEAvUtu4WIRz5o7gV7GYT2ugmi9Ba8LvYIlXBmsKGMeMGQTLYeEJScbhVJ2b1kqA1BVocS
DmA2fpMmYHkioMaicaGy7+nSjg8+OPhlOK/8OR0i0NiB/Bo+w3IxbUBXlZVOWGQKCeUboFGYDTC4
GFRbF/0ykgYU5Wa6z6BC/AE7T42E84G1lawHdZ2jej7Oq+hRmk58L1W6lpiBZz/yOq8/x2LS6AZM
Lt8YukaHDlEvgPoiJ+izNcTc6oC5JyypskDyuvoK6ED6FbuzekLOuBPVeZ5wlwMrrTCrQUCll7cD
jvLUnxToyE5Xc5qTvYfTXLgx2HZzWF8H+r33DXjCQSy2WMmDc+gvCb2ib4bwV9So+QkawziqhAiy
J0sgYCrVBMMxMK/z97jlsVdIDNs3vWrXvhhTsX6xqYdQuJ6iReNRkn/JnbAvmQhwwJ9RtJVubYIb
Herwp/VnVayawjnOE+DatxrTxQgbNo76qa3zR0ZY/CM3ml8B2ZIwwFzE8HkMO/I4RoajZrLyJp1M
/kCmecEvQfLC91jFYyVlxoAg1ik4xwtK4DYjaHTJgdcvsd8JB0DZorcjFOX8AMaz6jZTPIDYjGlk
8gk+TJQKQOHZX5Z6yX4KlMFZoSMbgRb4yeskf2wtS2UVrpo9EXTa2w2WwfUaSQVrjVozQnOkbjks
9zpiAmcKzyivQIidxS7oTxZhmqJHnCXYbIvcQu+enVrqM7abcPRSmxmdgkeZ23Df0nMN0skoKrNw
wFELIRwRQxnB2uuwCdyLFiR+6pSI0egZclbkXaseiOqxwlEXrPivQW0fae81JyW0O1mCzO0itXw9
zFEPnCjmJytMp6g9Klyi6RYNG3YdLkncFmDopFOVzAlPNmCgRJ97brHBLT2z2Kli3QdIQR8bQC8w
ZcUnQQJ2CpPZbRlCiY6wJw3fU9MlZeAPvrzCYrhSVKwI0a5qtC92yEsdx7JTTbTPBk8/DKIbxwIK
jWy/IOnPQY0+RncdIW4LRQ25HYa0P/BJoT81jtRPCn+VwdcxhAamAPUE/awOLOsVNrQSvoR6n8Ik
f4hoFH6ap667HtiowNfz+0PXrwPmO5RdO6Qn7FdaT9tk6Dh04353WGfiX0njT7dy9oM91dPUoZlJ
0m9cYOyNd4CvG3QBVggONIS0OhM43FvHHeqHccRyk0GCzgxqhobl6dGRMCsXj8hKLgO6IWJwD0HS
T482cNg0uzirizVhCPRITIhEC4MH2ZiwGW8RBIr2AjW9D1N5ErCtQl4lOwCUgsiFWsDcGKC+QQMO
k9l2E1ObgxwuefgtyTWCTP2MHMFTMsfUwAdlCWKqSrTQo69Dhg8YEZiNYwwq2SoWSIAtcdNsvwUh
AXU0cuWrZnb9zdCjckgRUP/IgC5Bg3QKg6nCo5gfBJ7Nr32co8oYMe++8RB6RYp5FN22g8T2hdcy
+cQ0zka+C9y9omF6wKGM4XEOVot7FLv1ADWoPeuqZ2gzuoWkELzB3odjm7iRUzBszOKarfBU8HMW
C7trvWw5rglHq3rSzXzb4R39B+F7eekaCHtSyK+2LjLDgfTcrFip4HW0vgPoSWY4v8NZjPRyHhXA
ofl7DcAyDru+3mihY1S4M4x6UbxskXvCdkAm5F+Q8UMe5Jiphzwc6iJFPsHXAXOXPaAvYpNYrBtZ
J79lbZc9cuGPwFFzZA9CDUHqsvWp/0lJ4d+MuQtKOmXyiB0bu5rKQxQfghMzVmQKl28uDrw7yaaV
bTjcPZsxb+oKkxHGSmpZ/s+cQs1SOr8hGUpcUm+Q/tf3VTovIvzEklYbpMhKg+NH7bt0s65peqjj
dl0rb4ppWFBfN6RIoXdEyTgS0e6y2AZpkQ7GHoxEcl8R9GMQHcmi5bcxJd70kNqUIfJJ9j/637e+
XxA+U1kuOPa5gdoZWS4BDinzOnsPpkH0TYmx40gecy+KzMYajJw3ESc4bvma7VWszSYLavIwUnS/
AkeFK3ySs+suy4ftnGGeUSTIBM9Qf8ToJTjIwgr04sd/ojGYt3U4eydUAsGDHbK4XNFi26hM2A3K
M1Nl6AWc+pT618iAJyUOh/lXkyKFKMDP27MefetUtnZP0IxEi4D1P2CyTks6DP0nbkR2yxElsAsQ
PfxlxTlRoV6T0+NqOnXXsUF/SUP0ezzwIHZ9mMgviNh68FDHb5GGEh+mgEFbEmAvORIr5m9CoI5O
RXtDaR4+hxpLDrpVXtkGM302dsRURyzr1nPz+lUmGGyTCV3GosGqeZuyzIWFVhlGLGYOD0SGzSNm
M/ljoCcES8EgtYPBDOavdFrJCVMDyJgSEGBZQeZ+ve9iSX42moiviNiQY+Fp6rB7A4y86cOWPboF
Dr7WNuMLGu/Yq+xq4nET/R9zZ7Ibt5al61cp1JwF7s3NDrh1B9EqGkWEWlueELIks+97Pv39KBcy
j+TEEbJGF/Agj+20GMHdrPWvv2kZFIRVa56tbF4XFSCItrDGsMxXDdYi54zJx3UtqtBc541b3IxV
4zigf1q5twOpg+BAOuEQ9MWwnzQp97TV7QllYHB0a4gx0JOGDIjH1So8Ufr4IkLduWVM4B0IpkDA
GvvCuc2JPdgpEwP4RMTBt2yQw9M0efW6NqYKeE60my6SRrrEM254QL9ZL0Adgsdcq8p9q4luzRUE
w7+o1T4F4nnl9+oVOEh6SazUvbbKoF6pKihXmNFHr75veoAjVrSyfQehfev7u4B1u22MGBkJw9V4
YYWFuTe6NjiUeupS5nl2QgxOOF0XKQfIMhjd4mQDSJMuBgcCbJVXsi4YqaXrAU8EZP6TMS21DmCC
mPv0OSS1fF9UzXCVkRB0zMZCHKMqRK5ROd3OwRb7LjRD3FTsgCEC92UVPxWFbzODjL1i19YWmj/G
DT3DCQqKG2ZtOHNmdoh5bEWGVJFGRDoBNQ8boAT72ay0dj31uX0ZoP25ULbiCFpQUVYELoPAvYa1
ZjMP4lgPAi976hmSXmkQb1cByNm0mESJzchoJyGmd1GnkTXkS/cH+It1TW52sWq6gXE8IW7tIurL
HB5YrY9boJH4W+6SSIp9fFmtetuKcIdN7a0Wx8Z3nPRYFITEwnlhCYsNazGErZYCgyiImwmpHNHw
WPrzDDEgzGfvEvZebVU/1jcO3965KLSQGJFx3PaqDZ5puqOH1gji787Qhi/C9DiaAMr7VRYwYgTk
HrJrFcmSxZNM3YoQOJOopiwiXSuUmOQ23t3YDciCC8ruhQ8CuW3GQq3VOLLB4DqsuJDCKzfWrF8s
wWxHOgvMqdZFOMh6OPjAouvecEpt2cdkXCpvHO9LVzbHOiA/lYuZmQGxUG61pQz9QdfZzWY9U0Dl
aOv7SYY2HRtwlu/kI8Ue+XE1YOR1GhEQGjbCy68CkcYxPapwTlXTi3KRp624puVKtlOTuhvIjWKP
S834Y6yV+8OWQ8NOstIQN+oyKARpBOPwZLiTa601Ptw5tPEPonHK1kZICHHVS4SYRi2TXcx94axT
P21uHJ8iRBdtuw58072NkEjuepI394ochGuFNcoB58zquh/qYc+kLn0ozYHegiA7rByltZFivjFw
KVpUQSCW+hBgXx+HOWd4yaBfTuNWjr2/lU6iP/pcu8zzTYHMAFMed9EI4PwFo4X+hwv68hpjloHv
YhExArQz/8oZxbBLQbVLEtsoylonEhugeHHpgixcUDxlK8H1tEdaHFwNfJiLm2QFhWIXk17besYh
on+ExZbQIqVD4u7NirOMYby/GwHALhr0N7nQyqn4kcWxfuM3ntjjdyx2iS6aa88w5dk0o+o1yfI+
OtbF2MFKsBp11RiV9Ri3afOkSCn92VdRvWnIyLsYTjN+yyJGuIdWuKHYpGOt+wuITt01hzvIiVJc
zBGEhIH38TRIvBW2NXF7vA+ettqYkOXfurHGXK4NCSwbSnZO4pqzbXfi9vdp6qarmgCs7ErDahOY
J+1up8B2xAJojtga1eHIaJnOoYlbsatUrq09XL/3TKH6J8P2kk2hIcFt9GgAJ1DaxmtgKnr4wL0Q
k8DwvBJutWYclq+sQnq/BtNz19hLhG/55AAiq0jLQdk6Z9PlMUmWQ921m9Ho1IsyuuzKaJL2WmWd
T21d5MaPPDLlOmPMehG9lSHQqip5ygBqrnRbaseg7YYTXUGBaZcC7Q4qtzlDnSQ1wxm18pE45IJV
PjqEUoaatW2F3x91v4sScgwzYzmFeXxG8ua369CxDJYV4SkFUDoD4kWa5nmxGPSmI5UxrBiNpYWR
f+P4Q7nMFbZLLaLWll4BhIGXYH4H64LQ3kkW5DiEGi1z6RhL7nnrAdoE0Zc+9pEgWiPjiJGnv/Nc
ld6a4LGnMiXxLp4m88Zwo4i5Q+LvKQDDPSO5YM3bix8sLASbjTDlLSmvNQsgScdbDr96Rx3qAk+K
+HVqm2Kh4FksW2aPyJymRNxqKI1uYzMPX/0sVYcS0cJL3M6otzlM5l2T4W+bA1FuHDWSsmdP3ism
FT99u2rWpd5R96YtAzzKiHUT1B7oemrMm7fd6miKGcEx36/CLt6wqkEAo7RehaKQG3pk+rYoykZK
ucx/RIbrOsvBaZjle6Qn4pk8XDCuRXqcmFBeqjbRr3Dgkivp4OihsYlgbTC938Z236zcOE1OlWb5
x4i0rdsBd1JQeEtFzA2H7tAFjbgLMQT3lkGqzGUpwO/DyAnvwzTtT4luzdTbAjx+4Pi4teQAZpP5
0zoY4tS5qnQAXKJjCg5OvLTfBIHzu04Q9rjWpjEMDqMbe4uc839CdF7UqywG9lr1MfiLECMmNnhv
NVccdoFO26anWHh6WnedZhYGtnVv+ToyL2k/WEwLH6CWeCf6Atkty0D75mlNvzG8TLsC7OuvDC8w
jEU3ldE+Ao7k4sjd4XFw+/gbIZfaLi9EdZ1gXXEUlW2enAxh2TKRTbL2Ld/TFszYYRRmcR3Gi8IK
4x8cqlZ9K8kkDVe9FblbXXIZr7DKzYyfWeUTP6jnDEgzfHGbSdYAYh0uTss0KUihqpr8pxOVnVrE
jBu2pjF591YPNercaIgzRNeH9b2BL4C7CSjfoiXiryjbdsVo8v8h2ZagPX7G8MsG918ZNMcdtAY+
3apxXJ8bdwq/SU5hf0Op3LwICDlnoVmgLjnbE8MHu89C+jp++GODZ941BprRolJatyRytl0gVrUX
OZcrqWRmuRtgax4spmS8aTLeGPGr/lqrzGDZ2LVlrktpuenV5JEcdqBYHWLCUglh8/zd/MLI0vTY
sCumZHTQ9DSYEcSlA/auhH9dmiQT3gojzB+8skiImK0CctAQeSC/CfKoShYudgav1FqtToVRjdVO
tgAFzCtjIObO9mhejdQ2+OtVTxE0BtaoLSdq+pYkIFRcMkq9B7JsyXAtbcvst5Y+ZP3eL2M/X/i4
yWk/cvCZq0oy0uYe7l7h8Sj7KYuYDiyIwtUo+9LQjLjx/LZZ8j0ptWUEYb+UI0HGa/xxY+AFmRPc
LCQ096kKiKokmFKeJ8ZCoChxoI8Lq/DVulGqOgxmbD1Ls2YolGlOJhfGRJCFB6PoJh49675Ocxgm
AaQmwyQN3u7bcZ86CIyVO3M/ctDDpcMRRrWvamLFK9C7jMYSd7DE18VWd6yEIVMQZSmgttdt9MhH
ooAED55N1j/xwpxN1VbGPp21RiW065/92KBnM4DMTp7dK++KcnfQ16nqyifQ0+YNnDd7Cn3LvDN1
o5KLCF7VgZEOtLi45tQuNHNaVa1PgQ4/3ExOSTgMv0o1uFc5oAzYOH4XP0N9otivpR9sq1rq12if
6lUNSMel7PjuNmJh/3BxvCyXnasRKukV7Q8ka/E5gNJ1x1IOTnUS60+yy51FbgzDtfTM8SyMwSJe
gDDeFZlU9CLlaN05Wq0tuTmsX0njTxsV5SV3b67fT/nUbtj/w9KwInlUlLdvqpmRJdvR02+FM7Ys
KqbWfLWgq7afOXtCvboXLQ4ZRtcBMdgdEIHdxEyUvbzIryDNlM8dNJyDVkfNQTnBL2ZQ3nHE+UEQ
/Ob439HnqAA2S+QkyyaMyUIgRNl8LsyLiq+0DOcAaZI0wvC0WgS9lfIhRHEAI3D3lXSQgqZdT/ES
OHkES8j0/QPSj+m1d4KRKaRApgKkfkfEdUmOsylfzVZLnxSjRoy5w6Lqlh00+IVgQnOoWCIbiuhw
3Wmae8MGdG/zIvHOZavqZUuBtxlGka2SagS+xpc7ceF8+HTfeDLY925URJdCy7PnnjhaMkC8nPmP
1+Q3Cf2JWvboy4zf1Pp/K4juPk/59Tmqk4iFf4Z6bt/y03P6Vn/+S/9f5nlCMP5HbtHquXn+j7es
gS00f4D//s+7OXTzPw559QYJ+vcf7F7/+z8xGPlHBp2h/xdRnTDLhU6e3F8y6IQkxVPnvSgdUbCD
O+Y/MugM578sQQKRa+IBD5ov+KN/5ntK9Ey6y6BBCdtFfvp//w/frv+WX36ziOtP//3XYLFPJgK2
Y/BoRK1byjZcNDCfLY1MQEMaSs0HTazHSwBvaNmZUOpm5PXktVNOl9A1i4pBHxypvmBmVjTJVaqN
zdGquQw8leAIT8/TXxeBLFcqbliHMNSDrSb15istmfhoBvH+wI4uFZF+pm7Z+rt8+S8zbgbtlu02
lX8JyWW+MYDaloOMEWiCDS2tNv1eQgW7Vxnd9lLzrRydjKV9ofz9KKKan0HAluEb4xev77PhY1OS
mYQhdHLRIkudvcmWz2knyp3Cbp/dx2ZeKdyJviCfi4/s8/nH8oJIC+STz//js8NLEA516cs6x7gk
gxSJ50f2ZKaWPI0yD/Hhm+zjBDpyH8YpZBW9y4VcuAXMzkVge3FIRHjm3EgCWOkDYj9bS7sSX6hF
PqqS3h/R1YUjbd1SBP+5nwRXqWfUI6Kp5EKIYXbsuZi4nWswGIv5YXmlM9nc9c1gngiQhaL2l633
P4v7w2Ke//V/Mud//3THtiWht+wo9dkVCmpgZNhunV2CsDpFehHcqziOTq0uxLUWleHego9oLhjB
US8rUe3q0nAhloXRPiaIefXF4/zxvgxl6HiNmA4cDXbXJ9OjsolAL3D3PqOqT+556leH2m5f9xmC
eWFmZIPoDjhQld6GQfet67oYeppG+xS6mfdGc4/BTlmZ+pbL2rv8/dP98aYMpZSjc7woi0HwZ4kz
tNZ24mKfzvpE9QpU+D0ONaZpSgUyXdKmRgfYhkG20gsccr4Q5L3v0g9vynA4w5RwHcsxHNP4tE48
8jWs3i7VufNDRnAQyIonEYzmQUHtX4swLq8ZGDz2WQL3CJ4kKEGRB28xvh/XiZ2GX3FmPqpGWDm8
KKVbps3EWvJg86v8y6kyRbZbmIRxXlTBhH7RFUb/MhG3dNLdYbbE1pBy0cnXD7lLeuXvNyPNYpw5
wJl/DcaVBqu2G5sH/etN9eeZZwiCu12DDoU0Zuuz14+pRWYIt8g5l4UOjjCD5g5j+ychOlz7nGoO
8nXllTGp5pBEkbbPRR5/sZrfT5dPr4x61SIVdd5gULI/fkVB1MBErmVwGYoK2SSRxg+iBNboNc2+
IUGdI8d0G+fGjwMKQ4qbGBC2ozHkuM4vI2gX/qNRYgMb+MkjLip3npUPC0YyzCNgPZgUZY0JfbHu
XxCj2DcMF4ulcpW1GePhvhxaKJwG45glR2R75UXloddFMa1akerhoqfPf8zAIuQC4KN+0PWpeSin
cTow22sWPpSR22By8ycPZ54AdDbVEko+sIspDuVVlYfj2fWz/uXvt9lHG5R5YXGxc0vPId6sq88W
j2lnxZUamuiiwt46msiQryC3dt8DJQWtZtydgjwQm2ksUqbPdfaF1vFf/XgSxCWrWloGdLKPL813
k8kgAzK81Fqg7fVSxKv3bcYqra5wFe9onGmvQUHslyI25BeHzLvW8eOigcVBVDnp4ZId/9kxDAq/
2+W9n1wYT8/tAu0OblHmfDGZU/8iHFU8vS/qYdTFqbKD7JeonGBaZGUCITBXln1TWD5GfJ5j9mhx
i6BaFG0toN1MbNRRjrxG5QUDmtw6L3daOMCnKPUQnVHIHwn4bS1kNPYMJFC3uvO0Yfw2tTUIvdMm
DkwB0w3GVcgIEFwzzcQpymcuYh8OPjHZEyOHJUC8OLWVpw/LrM2aB8QP4oShdP8SMzE6BKWffg/0
rnxo3IlZP0KFQ/B+B1tQ5G9yWRdPkAX59//9teVIviNLMtsmov3jy+1MiOV9ZcYXjWqsXXCu2VjD
G/4OIrq4Et40/sx0B26UMZIcPvrqi8U1L56PL5cTSTqGMDnGOUE/3W+pTKkZTa8++1B0n0b4U+yo
+YQK27Z4UlltflF3ifmM+fQT5yOQYlVS/fKRP37ixhbg+/jInylF2cQk8qKeyIp4GYpaLnMtA8MI
w2kZYrC3aJm1rAbkcxpCqy8EpuLPC8OgHOMGNZn365SDH5/EKwcHtrAznAM98I8NYOSmaEvEQ54f
GDPdN7wm58Rb46ofHzG8DZleha616nJ7nSCKWcA37b47of+Fkf+f1zpdgWW6FKU6r+RzHEKKCUJB
faqfbasPt6iYqr2SBnOVOLeeRA4urFxUMj4o0xer4c/ylGwzKM4OpSkyKvn5loIkyrRGNers1IX9
UHQdZL6GUMdFFbFTOlmKk6o7+wL+1sCwTtRi0kxQGQ2Z1xL0pViNWd9fDSSiXDm+3XxlRPbnWciS
4SAShmWR3/2HHbleuwEUAXXWjb55aBvDRr7QglyIoDoGZtic7SkOYB6z4JFQJNbPv9+u/6Lowd2R
/WILxWPQ9X1cM7qVxNYIbnX2EKp+w72iXIZOXa/EHPCDdUq4tUsRXvuVFkCIiEb/sfM9iO0ZJw1g
eqV/daX/uZs+PM+nG7118CaJ+0CdU6o/P8CP3Y1+ffGZ/6yB+czcgvRrgsr886LAoy3CBcSRZ7sa
IZs7U9NuyCHMcajzwiNIFMh2bGubTM+LpyEuzCt0R+XO7jIUr4GWtEuhRPOaZ2G9Fm7rfrFo/9wu
ru7M/YpjsZkphD++Er/PaV9Vkl98fEmOKlaMEuBBMwGDu40ZW6K7RHrbmXL26cCA6u+/nT8PUFcQ
Hmea0povyc8pc2iUyimhMblUvTWbEgZW8+Akjn6y61YCXBn013//E+X8gT6coEqZhgGOPzdnlHPz
F/KXQjeIpUwg7EY3ZphUyzbArxa/7NzYODkqr/djlNYVYUHLNC8hZH6ZlGZzqbJWg2SRFk9T5qbr
eUq7iWu3YT7NcCGwp/y6cW37htpvOPResfJ86JnvDWact/r933+Kd//Mv34KZcKFpvO2TEE1+kct
auMdW5jt2J79OiyObiXLA+m/1UbV6m5skNcUvoiPeYpKC7LFFL+0cflQiYlbClEI+BqV5s5CC7eq
35seNAjBquutS09mwXUeZd+juKII6EQ8/dCHNt8OFdWGz0T73gmM/o2wvfHyXgEgFcx3rhVOt6iq
9Fc38cpNqlvlsIoHc/iRTlJ+i1u728WMTw8ZFrBXugNkTgCIcQVjVyPwm6QVxIYWxmV9BoBou2f4
0TnaDZiTzWg6a+YMBbqt0E23eQ+a6bhj+Gw7g6oWuNs2Cl9i5rfhEPETIr2/OHYE4DcVjxqnHAoj
Bjod2ts72KwLpsNnqaZo03mTu8gQ+jyn5kQJ76t0baWTCTmxEbhXVHpgrSBenArZxL8CtPUPtjLy
nY83WXztI5B9kFmhHyIv5QZso+nFCaR4ClPP3jkKCq3rUaxhVybDL1bx532jTEoAAb5gIOIgQOXT
QQrNLhsjUelIF00KsaGlWTDnyk2Z6drtouHl79fbvzrEuNB0ujD6Q/3zpoGeMbmdFRlnrtLmoepJ
ah5VAmUhrQbbWP/9D3uP9Pjr4jYMwwQpZFXzy5Gfe1HNbAaJC7c6M0qioppVJo+tawQHMPPhBZIh
waK1w5gL0Vh8RdPZQUCuuyN19IMTBkxcTJ9vH3FMtgqsmqmp8KtkN+qEJE2MRa/0MUAn/MVTf34n
PDUQpxIGR9q/6FEn0zV7U9aAHS2KLWS4hDdXVO7HfBh4pMy14DYSstEc7Chs7xHTvrpzSdy2wvjV
9Fa/lxwUKzcFcrdqLbnv2KQPXzzkH6cfDylZPOCcluvytB9PP1h0AiSMh6xLvUM9bETilNmI2dU8
2fWTwt2NLuTzBCH5aRJtf49Qf4Xzd700uxC2tIKj/cUz/asvjvOM8tnkFhIz1PvXE5mfOSmtFPJc
T6Z5qGvRPMA64wQNc/suok47jF4+7BKJJsxGW/Gja/B+RAHsbB3c/e80JNzHKG9oS3qnf1FB8L/6
2t6RakNJtvgf2RCDjtI2SwSQYy9OZTElF8Ym35ADI12t62GZRhD4bUZiB93Vb4uqoN6bLGdHe96c
NT/4t0ys5qaajW/wRDrUGik/o4y+1Tte7PbijGYIyCgLi6cOqjaHYaDHKA7x4Dd8vswv3tR8rHza
mJbtKGGCFEE8+Iy/uq1ok0rL5NnPXP+nhM0NTN4lS4rNeq3Jqb8hMMJEelrYN5jf57vfTeD/4ikc
CP4u3wG6hM/AnRv3g68NkTjHjixQ+RoOwyDNCkihFP4iafOfejl5z0Y2qGU0/37WEhn8bz8Eswfk
B2qeX7h/WK/ZbdXaxiCnM8hDcMhz7n8xOeolDpU42V6fH4shOWEYzuzdNMHOyN/84hneW5mPr4Nn
UNz+ipKe4u1TM2j3omiozPTzQONhQDDUabPnjetn87nJ3J8qH78Ua5ONU3BSwTtdtszf8jYMphXE
2uLJ82NgibqvmofYaOud1ikJW7UwD+bcvvoh6QKVsOqHNOvzXZGMWFaYo5+EG8hDMN3zJqRMwPIV
HGyG1JGGfdnm87X+eQEBuIFnW4KlxxH26cJLso5JeNv/zxmR5COtlF3ASJ5M+wZ+szhU2Osgeimf
o9ZObrnVnRvFCOnQalSSuW8qzJbkeITdfOeHlloPmlYucjcd1onJTNivVf+GFss45Y35vUJkesDW
oYdhmdqXEBXgIxdjhzA6t5e/IdJhMIxzOfXOuOpcktggh5bddgqUYisM4+3IkbHCzR3RejRZEEJn
NBXBEsMHLTfMAxVMfOpkty6tSTt0TQRpFQozmo3GXMd6n31n3gye4QTZehR5vstdjItNNfgsfMHa
iq30tSHG4JZ7L99pvKqdZYdi7xZjiTqpaH8xoJbrYoKFmXbSvw64d7aoyKdNPWj5o81U9Sf0FRQU
wYweGPw3HaucC70iRxduh5mB9tYur1HGDVt6NpYKXZlz0/VZvnMYAd3gfB4c0mLcYInu7ZVvf9ND
DUJwoLa+7jNF1woImDkC+eN74dxNDWWKKHBvLfNoX9lELZggyjCGg01sN/asfx/W1STLrfQ6VFi4
yu6yGQaLWtxxFm45vmXIq09hBPabQjVdQRHqDyW5kLshVNo3J+vfsil2T9hlRMVCG71gV3mOXAZG
+pzGrYvDXqRt2gZqAvRADHfcVjumHhSVRQa7D1q4eSGktYPKNh3DWHOxtm1FvjPnmyUtje4WGiY3
EIPDR1sk5QHBA2zOKrD5zfe/RCBadgSpM+8qEe+9rE3XlU2SwkL1oX+oBjf5fVdZxUDQ4Iz64htK
IZexg4OoNHcpRfUl9gkWNUzkwLD07OEGRBmVhzs3j2Eg8907ZlzifQcNfX5pRskXCQFR/IziWF2D
xtjbDB/XBdlU8Dd4c+XViPfj1NeHpvDzHwa0mqQT9oF32ixNM/OWXHAWXYSZLlAs1TCEPB/xw9jc
F9MAv7k0zSMcc3SScTIssdLGJ0OWNTxVlcaH99vIh4mdLopyAsPUMuOe9rK4FmOM2ZxytH2BOHIN
d0OdQjmzPsGCf/Z5mV8yFyzdR7qP5wvMny4T0wY+TIGuwW+20s5te9G4nTZzHvCPyNzbrnOmY+aW
wxVU53gVaoO+8VjJ6Nv82bxGBeLJ7ZwqRBtUwgNLyYZeNW0bLZXSgwfbmEXzY4h0XFgtAr+iUt/q
MoSy1Gs7rVDeTo9d54A7rbdRpaWWQZ8+itqWHKXec+on8W0z2PZz3wbfvdoXaydT6dbPEvuCLsJa
FlXWX72figHb7IFraMMYhQcLs3bVw+RbshmfJw5nWGGcpXXd/TAqSLIL8tG7lwoh2o6zP99FiAYw
Eg66yoBgbTz3Zl8/UPY2D2rGV39D+UOZsAh1BFK7dMyD5xiW2EGL4nHJ5+wXsrOdrSiR7E8eDdRI
qM7R80q1tWiDHsokzdbY9o+bISVAAB5TfYn6YNyMqvHPWtr4u87OilOHDdBBE0ylF6i0cD5w1MSl
azO1WgsYxxu/cspvDnZhJ6+wAkAb3InwzjKHtd2Mt550y32vW8VTEZQchM3AWGJZsK4hpVvMShHc
5Lu6isqnoDT4zO9Iyfu3l4yWdZnaah9EU/rilWFeoQ4Lom2a4Maj0/9dQ/mHJ6yk+d0w6/419Yf8
etBC52yluXYn23Jk9CgJex9qY6fbdb8TasoQwjT1egrTYpOjHV/4I8rr1IuKZddU5dKKkubBdmCZ
ZjDFo+UUgNO8H2XjIJuHonDhFZOwJK+CtGa6HGU2HcBg7rly5KOVcqq7Rn4vQ/16GrhliZOqcOJA
ZruQxFcs2jw+okGe9ulY5tu4HONj7cSsZn/kp42jKB6V1s5+FFPd8zlxW0BDXx2twf2eNqp4KxqP
KaldELqLbZD+lFvhLX4n41brMVyKgu7g+IZ/ZRF4tamSybluDMfYQbjEiQnpLLpWtHOJAx8uLJq7
UfbRyq0ccy1FiogmSC+W1UeHrm3MG2euNt0WOjDeECDcdeTPVnNaZm8lx22fdncSHWNOX72mKJ3e
ULxN1+hm89+QYzQXR1GoKZyqInsZ8qq2SQfrMTN8/Fvwa0CyiPp8YWlod4DAklUbu/W203OcucrI
527Tgu+OUxxJJY0gdvtkXfdoDpHa6vcpI/Wt05TjS0bdtwKZ8e1VNFW+i7VWUz9o0cwSaN0SXqEn
XhUs2m8qLzSkoJj8HQwPYrKrlUBzyFf30lUtdD0by+URJtnoYUULv3edopJbVK6KT2Jo8fVCeb9r
GZVsS6ISVn3av+UWhC8im5x9zEhqbZT06LCqwjsZ69Y+H1sONtl5GzzGvNtEG3BEsJv8nJAQtxbK
K012Fbs+5fh/AKNJzgPWNfAIRtH9EFZS379Dpe/lXmnl4U1pxOnb5BkwL7KsWuISTgScZuHIZSpv
4eDvehKYuqLQiYZqgdeLfbahCiwQVqBxc/vxMRk1bT8VWb3OTFmdco7mLW1NvrP1TC0NvXTUsuSL
3LUlpeZKGjWQDxv8m9d68YKpqXvdvd+QZTTtauaWu8IwsooJBBZoCxwU2OVT63Kb5RMRm0bRn6Nu
3suSos0vc+O2ncGzzNVB61EggSl1PlbqfFOt4wCRIwjJDbaZ496NyGkPsCu1LWWQeNA1C/OD3pxY
dqbDeCG0Iep0kXOT+bikrIe5Ku19y/qhJ4PGx48D52aQgj3jJrp8KigraCKqiru7zPGRnwmjnDx6
N/E7fV/SUc51ZDZ1xRO2L/zR4E0wyUMk5bdRze9Onk6lbI/1d7/2WYGuA4PNtSa1B8EJ9mEkrBcX
+cWpcuOWr6t2iC5ptPoQ1rnEymqqy59Klfy4hNkskOvU3zewoe79wtHOTh5am9KYhg7Xuinb5e8j
XqnZbbHqDMnzCFJGFPQ8QLI1ITtae4rmnNQwjIdbSLTn2DPKadl1/Di0FHZ3x4CpftVbrfveMCk7
5sBqzsoqmUA7+jAhzJxRnkTa8jWrPe27TtWbL/TSqG+Mtijf8koyia6DINlFqqAfl5A/F0FXNzgH
+TLckRW4CTNzOlY8zhMnT9UsOoyFdoHh5Nfl5FQL7LP0H2QIYFCTpUF/GCb5UDuFuoWTcRkj88HG
hOIBYZez4xzF9qXteXiho0PzM3bZzKtEO7WQFBpr6ItEdyuvzpbUK762tFIB1zPHc4ysCjw37OIW
rnm8Y24zrsu6MheJZplPgV30RxE7ahMYMN7ROViHKQ/2KoKpqssw/O7YwTNUGyq3wGPWNdo51H5Z
OisfgcAyxlNri2PMCHVx7Ox1pIzqZUBPO6C5t6Zx1cAk/4kXQNksA8yUTpnZGxgqE5b9ytrz3B0u
s210nQexUy2tfByu7NTwv2dWYZ5wtyp+ZW5h9RsNKvq3Et1F9C0Z9fkGAPkMULsZ1XenC2rtGPdT
h+1QJNMSO1/YwkHY2atC1IjphmFEJJg4S0/LiWuw/XPqGPuxT9u9dPpZSCEi/JSS8jry9DeclGmH
oihMbpLM4fLmHoifOREN7Chx40uXVshhtrZaUx6xlsALri9c+7nuqOUxXa6Deh+jv35MfNTuK4wp
h3NX12578Trcc5CWIsSOt8qU+qMYk4x/D9uWB/iBVECwzMNtbwPEY3hl33Rj7C3LDhHC7BBi30y6
keEqOA+ff9cPiVXWyLNqyzsXeDCc3+fU7xhtqXk4s3Rtvist+lg5DlTRKVTvaCnTjq0j05yt8/7X
Il2EI1LshiA9P6IHMgIBZ+y99kCbF24jQu6273+19qi3knnm7YOWOyukHN0GVeYMNBrNhcQ8Z1Xp
qThxaTJ9tACl0jQsn8Ko6l84z/HJmFs5rmF+ovf/qHuTJbmRJMr2X3qPEgAGmAGL3jh8Co95YjC4
gZAxGOZ5/vo+iHyvhYxkk1IivelVlWQmCXc4YKameu+566lZ5xVFAZCRJ7PsIL+NEhNVUMABegYs
kzUbImzlO9Y1JNQftWRWrAeCQvfJuYC8cS5lDxOGTHLwcnlcgt7mwKvzkb4sGhSkJLHHWufMSJE2
fky0yKafPL56v/b+utRh2ZkqiTdszCu/21GjpGpLa/3WCbP22nBU9wg0xdlLX/MaRqH9z8coq5a/
ELbFxyrpcNfGVduwoP9Hse6n3mnJF2tvplV8VS9Ajjb0KuiLWka0dtD45pHGoBh5db1v/WU6znn0
3g8edux6ms/YDm4QXBvBYDW462CYHlkd1KMeGwqFuGeT4itiGXb00UjD7GSQiHWRRdRWhpfp+7bM
7UveWbKrfH+YgsTprLuy67tHfnbuH9VmumumSO+6dNHhRtv5be6EyxKIRWDJjIz92Lv1JcbR7Kou
DP6Pzr5/dEKs0eUw3prDxjbTcOsvnCI8K9WvvuEtl7NXI0D2tRn9KGLylDdtGIcMUtabo0DxnJFj
P9zQCxbnkyGyfTbHMUNyNqlsdNtHa7JoHapUHnN2dE4nGXw203XvAH8cP37aJTHRqzmpGWa7wuFs
P7Zd/oOkGu9+KMC4xGP+ZGQRx9UBQ0gwJgC1HCuRD8SrWmec/2wYHSbNj3TShKVk0RWwCQB0VAi4
mFeXAOsgz4cOY9w8KaeGHBMrx22e4CSlqadXT4Oa44RVbt0o/tlRoXAmQc3kHSYOHYtoUtMZnfL5
NMH0i4z4hxKOe53USwdwqHXILIGxGoyD3V+MbYg1m6bnLZ7U5sV3QszAEdwMlgZumFP7xlur6LAG
2YiaZ6NpD9+OTlpd6TnsdoZcIvhbSSxe3Ng2jx6B8hvDX6eXIIimHxbYCfpaJmUiBr+MhJEkDkKA
BkcHHt6ZBwEWKueUXi8Nwn7oHPG3jwaNxmUHQmGuZL1bajV/+Uc4pSRwp3DIxCNtrCcnmzFbp7Wb
fjPa1Nu2nUBM8yExyrRXvGZTGN58PO4wfsLbktpCU+7ydqdZCqigs8RtN2UP6dq/NiWOrK1tQQbd
INpiFdF0S+rRYDUSMU24WhoYbw04pJf/LEcWXn0X3y0trqrt1GbsYjgOeBcf5do3PpgEdQZTWJr7
zkqhyFGU3cbOTAHvGiPcWUaFjCkWjt35VnQddsFGly5/oqbYMVPafF1krE96aOff8NgMAXVtdP2x
ujmoKY7wcqF0xt7VQKCg2H90CT+OSHQ6oBrEKrNuQlG5j81aTn4c79iPaBYipuNQim7m1sMcWm1W
Ys4FCBbvdkSJ8AjBgSWlwb/1CHrsPOlKc6UfoHLqUQOcHAPzl8mw+mqynW47TSn/aKlPdVkDomkk
bKi4Nm9Ms4n2ZWakz26MKSeenF0jXfeK5phxV6CBCj46fRXhbC+dVQCN5lnLL0e3ap4zpwFWgtQv
yJp+uvvobPuh253LfORQAx0DXKcD+LJor4sPfdTa2vpoSCK/K58yJ5pOstUlBzHMPnCg9M4o1xZR
O5TtXdomxVWGruZ28Ad9YMY6XPWoRQ6eWhfWCs+FsFV2bq4bH5Su/iryk3qDVnV8Z3Rj0haBCm02
k7N3hUnZOOBt2sKzBq+Um/kNHNTymHdzxAxC+C9qmenZIAMeCtX/mMH8nBGmdGWJxYJF1+GD9s2Q
qsjy9vhR1K1KXB46WCB8Pm+GGcRYPboixBRd09TyiHQa6HvrpPxKXZfFO5dFasY03gns+37Wv1pO
op1TPyd8m35KxpfeZbSafsgOP/Z5BUpc0DBeGwGqNnnWpMr4HdYBUOnHIQYtV+3wImjwtcN0oHuk
aF6Y893Hs4TQ29qXwHnRRA7FSfR4qQt6sGd9UXlHr3arszrMkzO/HndVEZoXljlED4RyfJ/jPrqg
oKEoc5P0wuyWY+oM9o+2cih7Vx2GVynnzAx9e+83eXRpcTrYWNk0P6S2Pz2Ejple+T6FgSyEd3CT
DsDAMNj70vGucCkSbVoa9ivPU/w8IKs9/3ji/zyA+PfQDNeCRzND+QBX/iV9w5c6Dn1oeNeVYpPH
okoz3FzPIaai1ZTCEQn+fMHfiHeU71nS9k3h+6atPgm+qOGGpMq1cT1jItplNKpwo8am/2rZOGPn
qnTujBLoNcuefxnFIHFNmw8H26hrTjKW/pc/f6CPnv+v4w8+EKOodWaIV+Qjk+YnJQe4ODaabjGu
F4fGiwoj/6WBLbMHIDvuu7Z9z4bBP2jhzWfw/Bb2V307d1717jtjydrjmmAQJYCWAnDXbmqb8Nws
IsqoOPYeHZ6iYz9iQ/3zp/7NcNszUecrSyDcALH1aZJhDr6ddZ4trruiT3dLW3VHo45oRqQF2N8x
/IaYtrvRRRLOG0fmww4SvHGhkjAL+pJBYkE204LxGKyphsR805hdcxwh0p1/LEJennm3f/nIzr/G
fnxkhH6mz+TY9z+LDksnLaKIWvJapSq7UGYr9kPkpIcYS8OeLqV73o2UbJ6e3edpaogl0+MzsZ0c
tdbqmUaFt0/nOfqbhn594n59APhcLEOWwgnDp7P59z89AJhUKskBy7keozb5UpYqPCRO3D+2KsVs
nGn7Np+SbdJME2dF6Z8Us4N6Q8C0cWn1izx56+4qkCGCUpXtC+Z/QHAhwOa/3L9/izY9k+OM5DOi
QFafB9yrYnMEOGhDnF3HBh+NlXhOq+eY2nHDJxvobnEqEE32HThcuh1XCsJHDfLnT/LvRcPjRq3v
Co+gUJ/1d2zkrGQmU7SPKaEZDcsr3lnKdYLdr8J1DPHn6/1bcMj1UHf5KN+wCn0Oah3tGovSkNnX
ogyBKLTFCz3+4lBWiYPiy3PPx4wA4rEBNvohnvrz1X+jx/RMZrM8HbbpI5P/9KrFNfAeEqAFTF2r
uxo7SZt0lt5V72d0RrvhRNs6vfByJw4m4BhB6tY1vHLCBsoiN16msnrwxlzfInH52535zS9hoXfg
R1glo/KzKr4po9I1x1ZexxlSzA/V2Yd4iSkkbVURtn8Rfvzml2DNUSgF1v0CzcCvrwpoF4P49NS9
9ikgjuRW4tC14vI+BwLJ7iEMhhW9A27KA3gBN/1vGo9/607oxVkIIddVBEvAp5/CII0XXKLnXqeG
259he9DHwsuKlzqcofYk7taaV10qc8Mvw+IVlwBvH1q/7oMkhcmmm2H4i0/rdw8HH4jOnYTWa1ty
XfR+XjxwK1aikvKaRhB4vaTUKMPgre8rVCqcjqV6dxya1FHDCxLOxrEHm3Swogi78mSDfrS6KP6B
1XV8mZZ1hv7nh/c3Pxh3iVuNUpdF4/PmVjkCSJ9Q3rVjpWsjFSTHWdvnHMHWyV9qpdPLRwX2sV5N
00K/+88f4DeeGzZXJOauhcKbHtsndQFkY3BcERAo8hDmu1bPDv1jmBEzmHNwf905PJhlb4kpPOKh
zg6ppBf4l+fmN3u8x/CeFcSxHYjwn4U3DBlKubCo3/huf0KnXDDkAUc+LCEzNmNZvnoTHPW6oZfA
hMuZ9nZ8m8q0PxdlpBOcwWm9a+32e6/xCU99Eb8miFiupcEZvQ6XcROnir7Tn2/db/YlKrJVsMDr
srrMfn20MnfkeFJheWnXNY42iLrtcTaeO5VcS911ltS7//82/X/benwZvzRlW753n73H/+8alLn/
/2eD8vn35Ts42e578as/mT/09r3t/uf/8NR/0LNj62I5Vrzba+E7vq3/xpH/QXJio7GRHkpEBJf/
25/suv+h9kbLTgEi15eDv+7/8yc75n9ciauPNiODDzS6zn/jT/70LK3OEttF9EL/k0eJsvvXZwlc
Vd53HRTNUjcR2SRTmL5ZlUugQuVAqu7c3L3CWQXi/KebdPNPFfWzlfST4Oaf664fXuEXULhZf70u
WU91OIIP3NNbHSBTOeG+cRbO+2MmT3++1Ke98ONSpHxiJmHugMb0kyaRCEvyFDpz3g/VqE6Z6L/4
3dLt7WXBimAbN3++2ifB+z9XQ3TuS+zEuMj5tX9e98eaw03STZhiFDSiVFl6O3DG3tac5/bVOI6E
ldQ402R5/+cL/+ZrUgGy63N+wqD3OSozHi1BPofBL+mBbIhaab73ModtlCwWLJy2/Iuy/3fX89fd
Y7Wd2Ri2f/2iDQPzKEyZoOURyB3YyUaitrpZhlsJW84HFp51+V+emk8nBW4uxwMEuzYPLC/O5z2j
lR1Cn9Ft9kPaJQcEL/EGiPXfhG+fryKpnEwH1xG6N96NzyJWKv5JOo0a96D85c6ruuhYJ4n8yw78
+Q3gKsrmC2FWkRRon50RkdMaBR7dCZl4TmqJAOv2BGmMXARsoObZnx+O310MNz0HQyzB/z7KdBFN
GhJopr0ZcpCX0fSo7YVgy9h+/vOFfnPv8Pk69FZRT3IGWz/IT2VPJZKiiFU+7Q1fXeM2aQ515E9/
efR+exHHXdctnM0sW79ehCcaU3jbTftQOC/CSadzvZDO8edv8rtbxqmUu8WqiCjw00VEFGZSkx2z
tzw5gEpe7mLbLy8y1H37P19pfVN+OmciWVgLRI7AEt4C2/mnNVjCo/MMN6MXt2Ms+JdX5tNfjjlo
3VmIkbGotfjtP/3lI4ew2crzFC4KGlHSlcywuQP4AtutzLM2Pk4dbZSgIDDSxZZdDtUXGprhdPfn
7/hpn1k/BiXIh3+Nb4iA59efbI049ZbJSvedOaaUVWVYQ02IgS0E8J296qiKSHwDNhzJ/+7R/7gy
y74NfsMCw/H5aOIus8iaBX43g6rsMDM33s8J6dYND9fDf/8lWTbY5Ve7k/U5mJRJbSHQGKR78Fvq
0dBt80Lx2Z8xYVxIW8n7O6BP/V9OGr+7s+srLVmH8QB/DiwNE9uM1dDAk46tAoax6ronEDzVWSG7
CbS/BhW1qYdSvP2XX5b1V2K9NlfFNryMT79oaJtERsAY3Wtfd/eGVHRGIdw+r+idw9j2KO7szHn6
80U/vfnADS08lyaHKiE40q0UmJ+XF2e0HVX4Vr6vZ4tOfueN2VaMsRj+8tZ8evn/uQ5VFppg3nxK
rV+vE8WhP7YtiXJmD4PdTQfnprKVS6N8Lv/y9n/+/UDQSLo3uIy5lzyh6z7704rJjIjIOd1bZxGY
tG/xX+yqa++Fv+Cn5UUgArFZWTBjcGIAaPNpSRa9Y8VMa5zD0EU0vM15KU5DlJooxzEU55skHSqi
kprcr7ewZW2mvYWH4IIFFjbXaGngXVlrUBIyYTMeIQGD+JwS7X91OtdhghoR4LVhOo9RbSDdQoPU
bzRLTVmrZ+x//SlLIbAHwpumN2sRrbXtxRB/qbCpKohZRX5MxkIBM4A8f+qXpnUvEREbkA6QGyCz
jGmC54Ycn0Asu8x8Kju6g74OUKN1jedwmp0rK+nclRSpXs3BLG7x/PViq5hYPcepqzs0LwJgHpFr
bsN0slpRui3ZO0GF2jbeyq6cCZItWxdbHdpaAuMtec9LHF71bbPA5nJJtkNykha3jVxAAg/F4ADg
E4M+c7vWRYRldTFQGitMpyMUXwIxjNRX+FwwGpKwVk8ycC3N7eeMMAGP5wXFgOgb8w/mefbXKBNA
febCymG95Wk8B46261PC0j7v6C65WJL6vqz2BON0ZL0DY/iq47DNd6FhEn2hZIUgp7bEOc4kpuBZ
4i7hMewkiSa1Ny4Q2+oW06WmXdYfaUQVekOdUzbbYVTtQ5ji0CwIgBCA89Clb7IGcjjJRRKKdci/
oLnmd/4hE0tNVCal3RmxGZG9rSXBGfsx86rXEJPbNQMc096LuRHdmZFW2WUVGyFY/UaPN4gxxiEY
NaPIiz5eCvi0EzPwDbiyojiSlWK9LrEs250oiux5mm3xzbbisdt4EW0yUmOYGyFPJQIk0Bjuqm0d
aotR6UTuzWXq5jH0NAWjHKatGMq9ZFR0R7xRE++dZSresa1VHgooj1S1iPrxOVRES52pkvilGwR6
03kNDdY4MBWj1rPdKX+m6LPEobRiSKpIPI32mGmnHoN5jHK01rLlE05ibHazIEJjk5NUpw656NBf
6b42NrDzIhDWqczqbVMSGbQzYtdGLJDX/YswQssMRpqIRTCJwT6vpB2pfWX1KfFGfW/e8nESJqZm
22MXDXuaaGNbWypQcoFK29RMqAI9VnRFJiXH66WglRNAqZi/+dquaKdoNbU7Jyy69iIN5460obhO
3J0xGSawxlm129xy23KnGbzke4GiJjxTCIk6RDlLq28Nsrac7Uwr4sSdIMGR+KjpPJwavwzCsify
iqS/7JG4ZDiIRtGaxSm0Zh65VYvnBktJK3ynBIjJbSYiNR+Q1ZIjSRIQZD6DgRqWy66t0RAh1Ao5
QzgCf6HTMrlDuF0RS7aAkv/RNMPobvM6c509GAnbDupMjNEhn2RXPPhO2aPLq9LO2znLgMTF7DyS
RaKmyU0I+Wr8iptRLYErov7JQmboPjKAVV/iGAfBPhXp/Gr4Hen1i2N2zlkL0qTFPTqVLRHBcXua
auW6QdLi7w/zKezOtJkxtS2JZnnKWN/S7YDD/jUO3UJsZzeTBkKmVPasXMgeAwVNbtmgpmNq5GXL
8uRQ+V+Q69fMO7ewI2+HxBcKI0W/dvajmYPLBO+ZHZp5NqC0DuWMnEwajt77VdS/j8NkWIGF+u4q
tF1UxS4pv29VXfCfOXbvfqms3OoDwvt4BKpWGN1WqS4CyxeVd4OKNX84C328XCVclvNUrgSBMlfx
jGBTEgjXVTgKD6iryR/SoW8MaBzjnLPysrBGSSts+s1S4VU+tRnIqdybrBCc6YLMkYmmmQUp8Zdn
3fjxqLV5zdhyQWah034AwpqEjh1YU4lEnbyr0N7ZkRPeSKfNXgZ4zpfdrPjPahP4N5LQFGMget5O
sEt17ltvSkNd4DzjySd004cBXGPk2mS0DoYdv0XEP5+LOAq8ZhASPUcv4x3OlcklY0t38mjVfuoe
EPRZmFZKlDZYMtrG2Cwz61FOnjFyF2PG8kG+jq3ADCPLLoqvVeM2YCUQhAdu35Fj5fq0Cocu/pE7
4pWzwhjEKjSvc7xjmwJXwUEsZA4TSIcVCJPmHTPkpCKwzozILbY8YExrkyUgIsYg6YFDLXcWv/dl
S6nAZ5onXB9zPJD0m7f96rEeTiGCqouecoyFodz1rv+dCMFrrBT+jnShV8wQ+E1I98K22r26fbvc
j3b6bntqH5mwi2LvPoOLy6TM/Io4f4uT72uXJ0dGuXeuJhvFrFvycbwkuRQMzQl0cR9BHmJzRtzG
2lZf1JBHz+dUGMcy5tWa2eUC5RrwJ8bu5Kw+H5mqA5yuMsC721w0g2q+oPqItoS13OAw0TukMXC6
2waTwhAzHnUZ8iOBBnqni/aUzPxOfaH3RkVah8Vo/DrK1XAxziTV7NqIhY+03aZotqbLO090Vv0m
wEO+yjbvp13iNeVDAybmlJNxQ7wypztUmtl8aKWFdBoH7Uu7lPbCd+dZ29S6tu+XOOzunFxQx8b+
/BBbYBN4vGl4JXyRA54g82D5RXLt1NhxHMK+QPaqCyZOhO/yBumA/kr8lSw25GIWQ4fr2gu1QT1F
SkIwdp3zWpOeMW0gq4TmQ4OfCVe8k6I+HYf5O8lmZ+Hs3skeJ32K4wJkByFckX3feYQ1p+1k38Ff
caGbhHN9Jgeh7lQ8CqRsxAkyWJt3JkF4AkTudpnYlfDTlvB4LFIidgzjmh8hpSx0d7sFJuulq6x0
GRqTBD+BHafgf4wt2ir7m2iFeYGkdQ2V9e38WCsApRBw2xsG5PYW+ml9hRRK/EiQDo1fSPQdxQ4v
eqN3IemySVCZWKcWGy77PC1vpav6XTkaIMvpAKCbzt2nQZvxK1JW960dvG5blymFRR+VXybmJ7eT
RztkfUV43BITv/KgId3RfBeoqM2hP/NHx3z3dPwNzri4tRdRwCKYj5RH2c4yLOPdSPP+ovTJn5lT
62tEEsATTuUhgDF5smpGKaS+aPS6oV6aK9C+Z0kNOxphdX1bd2O8ACxyCioUSL5A1d6HiTFWPYd4
lVC+7tJOAZUmZXmLugdPCHZBBBu+U21T/AU7WHXjIYZJF5jIs96wyns3XrUYJDXUNhe2ijsZj0ff
XK494tEJpmHwfKpdkhi2OpTyrY3mgm0UyA7+OMAc3+EIZkMgmnLcUZUSddDk3X6Wg78bR5MJtC32
Y8gszbFje4dJJ9vNYePGWw/MyhlUDhEFEBKqU7jkvLJWNe3rXtCO7KW/TfuQ3OSqNW2k4aEM/Gj6
ssa33xPGjU9Gkxx6qk0ElH5oIvwdyWoQoNsfyOewLrwEUi/MMHmT9DiwChXGdyjBSGfmKB/ix+ms
IV2r2+t4aROU8+RAbnJvTC/INyCosKn6UwXp7NAIZ9zKpe9JBhEsKW7HKwd5wD0Ss3meGvjavGGY
A75ztAc77mxisjOpV7o08ElzCxBvkjoFSrw44b5vrykCm8DN8xZ+uiv54XLYlBTXRhsQ1eTeJOhp
vzhVO4mNSAkTJt8T+HRYISNH2IbRdB7mapdnbOj7ZbH1Nd3cxQ8GMedq4ycDym67nFk1qPFOI7/S
PvKtyAgoAiveo1ntu4Hm7Jr9JSiUFzvKAlcaIQEqqBw5h5AVcJu4FORHzJLuS26VQ3ye5yGWGSHZ
Ti/xIXTk9Q71MF6I3JNopcFjULEAlt/R/q3bnVeX1B9eypYXl4b14BCXecg9CttNrSJNbqQTL8CR
LXPJ90tcY7HCymTPxKQjlMU1iGOUFJ/rnlWf2jWXhXk2MgxdpcwEaPleEz1IlJb9bW06FbQh462q
TJA9c23tROubQdu7xl6IMudj6O7Rp8Z5q0u/zw81sv47TVVHHGIL0N5JnnthOdsG/WOMzwh1d2Sx
SVOWBeSgNCoYY8lhs/GqCZ70mPRowyMcNbqn4NrM2ieUJe3R4CELKQ5EPaX7iU02I88BLe7gVezj
JNmx6RIlRcweC62k4RFpS50VkXVZLMkTCX/OiTzfoC5InpYUP6csqtSlMmt9MRD3fY8hyCsOzrL0
MOPy6KhDxIZD2hQ1PowqDlCgxe0N9uTqIu6ddMfLY9/gifTkTlY4G/aQ3tFyMoO+iJ1WXrkTCSeG
20BEprRbEm0uQQ9A/YYTVQUcqmlJwe7qozHxs2wIjUuuk9x4aqq2PAg1Wy+1lc9fXAFJuXZsTkcu
0lmiAypsRKxPaksfiHzwZs1gn8x6KzQcl03BhKPcLzDtnc2IxZ1Ewwwa1Y53oYAY7qqDaGryyUu3
BDCYRBdN4r3Yi/bPOtsnH2HOiRbL1pSEooyHo4qNJxJjVv2AMVx5oWfe4EErdi2CSjSg0w851fl1
ZbkExtfl9MqT9YVOG6r32YpKLGMquhhGX57wtIJSiIY7piNnisyXmJB7zb3t9WieWeSOBXFRPjNk
XfdNczpYmYfbKLKs5TZUtJdAry1wUFB+HYXuZYAPogxIU7KfKB7iB9IdCvL4UI1Om8jodLVLmjAb
D3476QcvJ210fbH1VaZDmIlrZf+NnTHiosjSSbNEFmPkFBhqqDaZpa8nswjPiHivv45VbUag+bvi
ETKEyW0lSRA0NPktGtsAVjqSskAJ50ruCGyZLiLh9ju038ajVcwmse1m6MXBkOeE0vTm11VWfZ+V
spmCMRu+zy0Go56yX6fhggWMxExX4IyOC3y9EPJG4hOQRMVDWFOigz7jh1FTvfrp2H9kbj5gmR7f
4iGOjwj9n9qVKhx4RmgkzNQGNtJUoZcsqDneKr9ZDZBROreXUM2riST0JnuNyFra0wcunolmcJ46
7eOqEFgrEFdF5FNOMzHYjWz4a5aO8AQQI+6814OJbEEVuXkdCtbkrReXbzLR8aaytHEpleHlJzxW
xm2drWcHZNjzs+faOdU4RcRVmPvhcKCvVhDmOM7uYxwZLccKqrtvpqdBnudz9ma3eOLq0Ju/jO5g
3gsLJH9Pw4isVbfzsw3mtEwj9C6Hg2lY+PqWpPCum/kjibIT5yQe9OE+ihYAnqqwSTXqPXRtVUIS
bVUYeHJ9QkooPrkdKKLbbsYFO7W2j7OBXz/IY9M7R8dpT3vHXYS9TYcBvO3cy+5L72lKfTQ88tS2
Sj45UapQEPe1HFixvb7ZYXIl1tDVU1FshwWXu8L7QOKN22cjTNw8v7RliuEI+k8BTx1owvdeUFEG
YMrLm3D2JGT2zLZMiifLSrb5Ms9kQ1iL+RK3LOpbmK4S3ehIGwWDUJ8/JL6ZUYRWpt3j5zRHGAxI
g/WO1QP3sKq99m6cErBUNpL+IlDVAIkWHKn1bnhm3nH7yb/ZuK2q5QaEb0TcSZoROlpMQ9JS31F/
bevaKQ+0FNKKrSCR5i5TqnoPmROP23Ag2yHQ9Jsukap6F0TCcQxOEsWq7uEnvvHFkpLHyGN/Y+Cn
mDYuwQYDEs6GowS13NRd+JOemmPB4WgJ6PVyKrQTDidRODgPQ5ZyREE8voigQaNck6fdL19p2Azd
th3bDoMGeXxbnHrTsFcphnb+O1df12zgy6GcEABxkpkiKvfGV6SIEB/M6APJN+0lQqcwRhJfHTgw
lgHAdLVgVXFmXZxhZgJBsiS0YageLfeihCrs04dS/a1mqzJoxEwc8ByW2mlTKJWl1KCZMs7rbFbJ
TjVdVZFIVDYPWdbKaSMng04VyZj+j2Gl/mx6J+bgQetvoKMtstjd+qWsrs2EwFTE9wkrkhR+mW/q
mG7FliBHUnGUP+TfMCbVLKDTkA/BNPTuu6i0+5W4XI3vsPITY2dl7qAwvZa9GwhhzpcORkMLnqeo
QfKpJQ9SQot+8DfK9zKyKTXDodXPrt15762YFgy8OWR+YeQ1yJM1MuZAcAk5E83cSgd8HgNBrCR2
Xe1KOdKzxZ1CDnALQybe4+cVX2FR4MSrpGG6R1kXDTUiMl+cwKZD3yE1+/nC7WqrW5tgdDdCcuCH
HZ2t4VrP8+QFhueTwhj7huFta/Qn9KvdfMILRVXEa1/gqj0ALfXrs6KvtUvHL3Nuo5Tg3DP0WaQx
aPKZDi4qQRzWUw2b1CqNVN0oNxFNYNDcynZ4AJhJ4d7lTaAVJ81NJuT8TanYfeQ7+/exR4jopraF
lsEU+01zKvqBr4UwlcimSVWpc16PeQpLKO2cr2YdcarvOMZ+hShk4F0KpS239tTLey+x1yAQjbQC
r4fVzSBvkqEOMt/uv8Rmg12CWM3C+TF7CCiuiDga50uqXlFvEkinb5PVW3FQLQNumxGEnnPRVbTI
MTG7JdmTgtaXsyXJ2mwPYVnb51h7BZcAWA76YQHg/k6VarReYOKdJ3xGhpOy6hudStAr5z4S+Zw9
E9XlWO6IzQ3xugwuY8TuGKfcVmJ1XVUa+liWboaueIC6MJNEhuzwxmMzRixF253TdJVyZLdNYLPb
bFXK7WZ/SfHE9B6qj0JQ228LkwzibdWQ20daZJvnT7jwMHSWFufzg07rQQW9P2XhlpFhawWSvl61
IWbXG7aEqPRU3CzWfPMOIyVO6yxWpxbxoRUMaaHXVviCuvk8RyFM8EWd6enrUNXWcmZ3KQksY8FR
c4udiA61bYxJtKONO8DBaMKKADvHGYjUEOOa0OQkI/UHouiYxz8pbOymZhk9N+4YLZhFMB7u6sqq
yu/sI704hwhavg6WrhO6KjHntHk0GLrQEkbAIFrN8X6qqGpRtrUeaEDyufQTvYMmvEp7L6fYLWd/
2hXCrHGfcu4xNlPKHJ82waDrt9Rp8SirxivcXTXlwn8GqMEgNa1JiKaz4hD/SprQGJ1kkfRPSUJ7
JMBu58B8ZluMt4aRdMAW5nkRpyEPHTAkaj1tXS/RirHzdOh19K5c50GQcLTe7Gx66wbXvKuwrpSb
IZ7hmoSEXTzZwIedcxwDZnwICUn0L5yExg2LWqROhismtYuHQRFKOIBMvOnTUt/R98Uzs4mm1jD2
ZhXaJXsl6Sc8U4CodzoiPwcRKZKZr2QYmfrCcQenv3HoKaQHqUID8IThuIQRFXL+DpEBEC+Pkilp
maEQ2BE6rt6TsSdmc0Nvw4fd4bFdbDDCSGdLVldsnkAO1zBmCDms2f5TSuzRkkzDTWJgaIqKwsPx
rEVcBFmop/xIXJDT7cMpr4ojdPXpnbKbANBmCHv/Nh4nMX2LC12FO11Z5rRF11GUuxQHvsD8jYsQ
lBUpPdmrDZ11ptCZhb+jl2kQmZ2vNl/so2MBPcSK7r1ltagjcsfmC5C3ISJS1FX0hr5ojWQuRXsP
/g/RpDMr635xAAcR+A6HYtFYQA9lIXElEv+m2oO95KoLagUle2uVWFA35Ncl8Zkcu3QbEsdan7fW
sjib1lzETe5Uzn0mHZUGlpn3r75GxHS+MDmLN3NSGzeVGEb2X5im9w6H4e+uTUbR5Rwt+l2YkKE2
gMkr4y70PHlnFKnFH+ta33+eBZToG9qp4/1MJK08VZ6sl3Mf0JI+DjNnyIveiJx0n3Vm6RMGr/qS
bSVbxmTXgKl3r+s0zu4nrQZr34rZxPRNXtoXf20JcZiGeOEnYf9Kj4wTOPlDi3eYGhokQFt6q7gK
o15zlOdJGwI3Wxyo88VCFHHL0329tGFzRR2Gew7MRlMc6qrwsCCYsxwv+iphh0cr5D7HIjYqTq4c
ZXcWLjZz43GU5Z2sk/CF0qU/z+EoVQAhMj2fvKaJhv2knehe1z47s1+Y1I9Gl9MlJ8C43LYL1emu
qHX6WLfJ/6LsPHYkV7It+y89Z4FaDHridLr20BmRERMiMwSVURiNpJH8+l5eVY3GK6CB91CTurhx
Mz2cwo7Ye+0i38P86ilSRtNg6tvkgmmOBUSqQtv21WWzWuIsN9MCl7LlFQT6+qnRnHmnVvYdXTFb
EZNR7cCDTgI6oMP6x8wiM9+GpFiR5NWtDcHotjkR18fu1zpWSynEzhshj8Y+Fr4u2/Dj9XSAQcdH
Ja4pWL2L05QU/eUwBTMKa3xO8dySyLwLCjJbn5vREjrpARyx/1hSZ8RZpXsCqu0m+103IWkMUc2S
ekOEvDWdEb/TZpPQOZD9ZXuVoC0flYgxhpcfJHETHdmD3/mo65HaxSTuJE8gpZjcf6BBa8FDlxb6
LsP8SQ2MXdA8DwikcXe7q//trabXxS3/XG5Tsx+HazWMc0C6lCPNxMyD+jQs7Ey3junMf916Lc8s
8ip2aKoyzzXAAR55Pct3zJIBDfTE3JqyUOe/LKxxzV2Us7dmP1Atey4J25uUm9ZPLCaHwTYy1Hoo
BkEs7JC2HnFcco2MZCSJNLv0/CJU146ryg3FcA+U38u7/CRnz6n3a5s2JRwKPN37GSc7PKXVYuqv
zY4OWnEmourFYP9h65oNMLsPxuxMe5ijsOI00NuPYv3Vwpo3T1HpklxNJqg5H9cwoDrMiHjoE2yY
Y5ioEBPS6bb/RvRZMh51/ZZp32wGWFZNBe8myQeyPRLP1craTNiMD1ro5ttUNmrGHDnnSpmUl9i1
u46kD8gp7UF7GRVy3y3zJaV/zijwRq7YBBGhPZCu4DJK9Siydy27W8WTKinA08ZdqkSIKDJiXnLm
71SmN4581azZqWbV/XeJsrkioRpUa4zk61Z/MYWpE2jvvnUtOBy7HQpWMDs9Z++T7esmhNZC5bY1
Ftn42B0dcj2LiJc5p3/n6AcxddyReByl9U4cvf3SY3x6InXaiA7+6oVVrED2G5xYq0cgcVnVw1NP
hcPeLK2N73XxSX8nocI7ikbarxQllbcVHOv1Fj5s+stt7aXa8l3fGtK14uVwY1KP8eCk7pKElb2k
h3GesCgTDmbVR6b0LcNCAtdydai4394Ctu/LplQMkRJEHfBgBlNgnq2FlVfPBT4MVvx+Q5LjtvC9
td+t2vfEHxwo6fDowea/kGCfdpcRy0wW4zf36OcMu5hvJDWPXNHZGra3YjI9ys5lhSCpIaedDZjM
fyZbNLofbW/SCSF36gm+y4Ifm4xDTJmiA3zBvrFz2Fz7+qWyzEXvc3PwvFNvuGF6MFAHRpgZNB+R
8mYB/uYAj9jhznQwylmr7u4ridt7t2Z08ncTgZMzMYwa8yULEqeMixSSVjIas8XIdfHCFv9wA2SX
iPdgT7q8kh+drIjyiOuGiQRUDAY6v5EEqI85n4Ix5ntkYV8G7c1YPcrgWqWl+wmXuHxZuXrE4lSL
bbgXz+eZTQBuBXeLyPA1R/7SMtGF3oxYxkvrcV8ACHeObUWHPxL0yAQocRYNOpgCO/grQ7cq2ZfC
AYKCUUNp8ETZ/skMkhIODYqfKF5EN5b7iZNUnmxBMHO8SmSRpzXLXfMjtXJlXYzcG72FiV0KMd3t
YIm9BqvNkPiCwHiet24HAPg1yGsqkU2ks3kQmzKcFBFjQU3/ZdlFrc/5utQkooH9GndwpqDVdTNR
kKe5os1LgnHN9cHnTJtqhDau/Z3iqAXKkDtVt/GgOpZHNTCOi2GYlJ+O0CxIMSd7SJVnv/fPmmLt
q/K06LeFhJe4EbL3gsdxLVbvGdaVFpvFv0FuWAtU3xMSCYd1BH3YCVac/T30hvPFgpMZTA/zRh5Q
qYzdnmFWP8LAWgM/LjxPn/q5t8cnbU/zO6u/XCSgilLAQ9MkGeGbufujqsow7nikxC81T+av3PP1
RzAU3sNA70VZC33jL2KmWxirE0Bz0J5XP074SW9ISqnZD2BoJ2SRbJIFCAers01hW/OP35c3GF1r
BupYZp6tk2ZmL34t6df5wVZgkWSz4X5QhjFvaEGV1RdGnRROyG0wo/Mw17/Jy+D/Epp7k173ocMu
CiR1ziqil6MZV2Bmi8TiC/cvS2CU4Q6CGcGbyCNzWByeAwoK0zazUWcusPwiiFZZLOtR8f6T1Qp2
2B7LEfee54qkY+pPHpdjI1ECjj3EoXayMvYN22moqUkiJQqSM+JgZllFP+tB2tkUuZwjwvGEb20z
wjetA0Vz+ptBg6IqqGCFJT6Cwi/fw6SmeLW0tMZkcyRgoBQmamRdf1RtSdLM8OrIjQFWsAcMqD25
HMhTttezyttquOEoKCcMguFZki4TEOvFJsaHbX2g7fMqUpeJve7ac8aIvd6a7uQ+RQaWu7h2o+bM
1S+j2Mgzzu0K4NBXUSnwU61FTbuZZbMST1pEYCtIGC2MuCkYD8bFRBUer0LWfGqqOUZYK9fpXBK0
ySDLLlKk+CP/9TGHtubtjYZlZizssbv3B3P14wD9YcgfXwlra5XwmmAqVjKIjT5kn49nWl40qG65
NUORf2Kmn2vK6bF6C9RCld8LlQ4sqdlqxmVf2leYNMYnMWnyF9oIKFKpW4kfy0UtsxtkyKBOzx6X
THnLcof5K7LvkeAyh+ZjARyHlVJtUASoYmN7hv8wT1SA5Jy2+mNkHGHHIZXT09Bp4W3aILxFALeO
3UE2rz04MzQ8D1PW+HcDu8tXbmN0MbrULY1gNstsI1nNMkCoe+eFSM7WYk3MLcmrfdC02H7bPDjR
MDO4EuGtpCFyktwE35x+p3T/LRCMLlO3fam6zwG4zejDKm4wG+z+rvDd5RPbqvcYOJXzLj3BuqY0
UoqfiBnrfbXO5J1nGemJFkioSo/z8jblofdH+272HTADbTZeO7iXdDThVndC2E/mHIj8vumkwehw
5OG6RWN6n3gPK2fbE/5Fy5nV/qcHodB46CNnsDaVhRrq4Jap/xOCvaxjA8DjDvduhwhqnVrKsMUu
rv5cMKhXvBoiGkjDSk9jAdT+w1dOzzA9LfHlZV2Ft6psFZvzukqV3lgSRNOjXA0zuJ/hYPEzis+4
Scmnhl4OZ8y+sDgJ1q1VKdCTHWY7nlUX3Cx1fOddw8pzSU8tYNdsUBVTZPTrUPzYPMLThjcglmFU
MkO3Q9cVGse+tX2usSoYz9SZO4VbACHmoaT9nuKuZrJ19QCi4Cloiii2y8C+5CXpILslyu2HtrbM
n8iqBnIsp6XkSmWqveLSA9KQYWH/8Yh8/wVUk9c7gCb1xXE2oqYwsDBsBlfrNRm89ZY1aw1l/wJT
zW3xG5Mx/tW7opSX9TaB/imK0iw+ZSiLKqnrvOrjgXT1KhZ1VPxlPVqTJatHkNttRgW8CcSE+CqP
5uV6m9EQiz7q8ioRP5XITM22+GWPfk51oHJv3QddntmfqAsmwrWZz61v/IkLCGJzps1J24CpJ4sR
qNGrbpDltG1Yo1cBQbGDGBh6W0OIYanjoVaLe+D3YBY4eV0IDy8KZib/Cu7cqfYyWg0Iir10oB1F
/G+j3LQEsdHnPBDM99i/sbXJx9gzmd0jU0j9Nwx4tfeOuUSGF6MRrGJNWVFJAmmJNrbde2tcW0sN
KCxDxvgSska8zvnQt1uYFyKPheJFeFBShFRQU2/vhiwj8pzEEyQJxF177R1UFDFsU68AL+H6cJ6I
p09zYxPaDYosHPOFfMt7O0UDpRfG0x0TXyZpsDcy6r0PKYJ1PUxRZvavkwnC7J4CBxtWyUFWf5Yr
dLxT3Vt8LkPMcHmuiyhaFqBW1c5dSmPWhuvWy6aM9WYlOjsJadnDSw1sNzug02ubiwHslUmKp8iz
x+9uDKCrxwHVIJVSiJem800CnnUUmhnYGeo+eFLkUmWckZU38drbsaYr3Xga9FJ4FBFG06Kx8Lli
n7kry+EET0UpuH+zhiaU9XPzSSky9bt+9sp3Cbq72o3wZPvDzP0BthGlyHZgA8XA3pj7P+baZOLB
4poEiUarU58jAmFqBHFaM/z33RmQQ6t7/buACDdel8ZuxwNyPzAkjV5ThKZz0Zr2fqlM73eZZc6P
4iauYwnIat4CLhG3neRENifXTLHiMTkOe95VhhRPHU8ikDBEtXo7r3hzLyZn9ht379zvU3Ys38Kv
i/RsqWFCmrmohsmvoN87pqUPbobf0Q95olDUxCWcW3jsLk3mn3rOQncLvCEI4xz9c25yhpjs/I26
4/gopsXL7lzYS+SbT+nwho4N3ZtTVmzDyUorsgMMnpCprMHV5ego6/GvN4JNRrm0dj5SihxMHXOO
ZjoBkPPDLMbYFqjDaneeQQE8FU3wiCilZiqxus5nyti3TMzSdU3GOw1fMJOMrEjSvFGIYM2m8lCQ
CkRd3RY+Zkc2cTAFv/PCQaFAXrUud7KCP8Mc2u+mkyeiZtn5WRu0u4FJSX0CDlo2h9Tl19l2dSU4
642q1FtrXlTEfG4syXDI5iVSSeQtxrgPBvwCZ1SFnRnn6wAqt/aXBn2QPbK5HLJeR/s0Ql31jguY
Aob2Z+kPRGKb+RltdmNvc+CWHYuTYs0S1kvhmiB2rCmNFgaemzqnT78fzcF3SHXpTBOd19CrKxxS
ZJFcarM8z7YmTkSikOUtg81TP/M0VNaLac+3/SS4JCLde5JXU7vr/ItlpCYhjv0qsaGGnGVHafSj
tfE50A1yHUOMUDBTQx69gnlW7TS/U7/P5LmlOWV+A+KseuzsdClo5BxGQK1NlvebUitjeuTvmfpj
lCwJH6oubdUrKX2ZdYnscsG7GHUzTCyLfPXwqwB9MpI6kTMPtyjHaqbUtnZn1n26aZpHpVtrfBsz
J7Ab3B8uSEECkYNhTSwiQtW7z1SRGo+dPembmGIFQPOVGoe7X1tW8FsjOiHsmTdSqrZwS7vxhfvf
nCBpmSIaJpg/s13fuZgXBMBUgR7IyMclQzPE9HHaRoXR98cSill2WkSAmGPpup4RBWv88KstoFy+
wdI2jePo04Y9rkO/oF6RaZVb96smiQKBiFrH93aoLPvamUUYbtO1CCBbohZHJH8jk7MCFlW5Dsu5
zfysqs5umynyCqZIgBVAGG+k/RY2eF7tO5f8wzuGbH17YWPpFW9+gIrmXLS5Wu61ahHsNXXURreT
z77UqwmcVgEyPBZQf+TGZ0bKuz0qS9JK4QUd6H/ZGxYUcQhBerSKmBoQC25MmqJPMXTIBoEPSWZt
jH6h6Lr0wMPEvziPJv2VERyoDLMAAZOHMiDdD8Dp3HmfaorV7jkqCyZPx3IsG685sAex6/5PaBYt
T2QlEC0u57CzcAas3tSPj5NpjjajJK8WwfA6MWpx2BDVVdktn7Vqaf52vNp8czjB385luNPzwJRs
NtBwZ1vHWsHO7iB35Baqh2JRIpnqxUcH2nVpRBWbSw85gFJhJnl72qwDOYyzHgCpKPN6Udt2hoS/
7PNhyqIi0aaj/Kc0TfMSTDk2f0cd0Yd584NwbJOjYuKzRc+OX6T60LNXAcgfyIyxKIDIHgqrCvdD
65SvshrZAhdmZj5qZ61/CkwxxL2U2vvmWJtcKlIZvgVAlj8iNLrjpkNV/FKOYbSfTWvtD7VtVB9W
L7038gKi3wQJ5xN+mJoIqF1P7CETsYEM6AQjkYWJpWgB1zYst/9lLv0fmfX/e078++67eR767+/h
+qf7T8/+7e/7bLulR0w9EHv977//ltL9X/7hRskalsfxu1+evtUohv+bkH37yf/uv/x3vPfL0pH7
/dkiorn9aVnR/oezHsf1/9+Of/nTqv9qxOfH/2XEB1DyD59kE5yprGvJAMIq+S8jPqbpfwC7Yp9J
AhFOzBtBpwFynP/v/2Xb//BwVJMxSpwNWosIx9m/jfiW84+I1TwuNNihN29/+D8x4lv+P5kb/8+o
ZWAYvJEA3P908FV5RsrkaIijXPGm+E6eUfKx/vxo3HzdFyv2lQ1FiXEstDFeHUZXYls2q5yOKwP+
OfZmFD/ksy7lj6fcwkYn1kuw2BFCUlesdR7XlKWPMzucLVGN7jGfWbtvpqwffneLsIBAFy1beOiO
E7JIaS+brJ5FE8PqEwDw+uDN7Hp9MqvS3zq86u5kKf0DGG6LLoQaAc9SF6H7Sls/lLEVrdZr1xo0
Wd6KInl25xKgOrJu1vzE2GSWtn9Mdg0Vng7NIm1lhs22b7gKow6f1hlFfyyjUl+xWrI5zBvdPBq1
YSt6PnZTUVUBia8n4Rmb0oamvIFtpS5WmfdHlv+I3Aokx9uwpO7wa0YdDPrDtyXUM+/a0Df8jaYS
e8ACMD4LRxWvSF3kB12+PotIqjM52gHzgnV8m//J2pycmmY+lCPnnwEx8ShzWvR4Mlo/4cuwJer8
Nb8iu27/OpVvk0np98PeZaYqsPoof8dgxMUGxGp1Cq36KYBfvsfS2e3ELe8XsXPpy0OlYPAVjL+e
GrRRtEVZhxysqEtkRibqCQidNiTCdebzB8W5g0HNxobZNqeFeWaOMWKLn6bumQkzSDwLY8uHHNf6
Sgagsc/Twv+gji53UT6UnK2qjEGGGrErxAelgoZsHHUYwrPmQnMJzQR0El0DWQuUdlFqx+j3uq03
VcXTyAFbxeFg+RWn73zzXYWWtRtNIHpKj2GzG92XMIiudk7QAgLCCl3wEj3UBbvMLMpBcjf+uPF1
qMw48+XwArYbcbrQEdz1NDygRnBfwStlSM/V/KfEM3iNqC8ebKIQFDgp8zRQiF5C1R/pKcKz31Tr
VTLueYXtX35KThbWt52Vbh0l6wujO+MLRptMDNfVC7oxEqd2joOAOTON6LQM7MqJLw//ipzufjP2
UK27vCbjdgjmbUvLNCFj6lKMKyMawCCrr/7IqUbsDdt0ARh+Y0dGVHIwIzhbpZcfh2I2fsrIj748
BZlyDFywapN32zRpoqbf2FbK6C1XF2z72CyZEq+PJeRh7maW9mKPkAb5fwR7j+erJC6z0B8LZedv
EyfRBfOGec+kzHhmVuGw53WKh0x4MgGgXb2lliNf1iqgaAFlG5qHJrOd7dxGzRPBKcPjGjThs7F0
5p+QO5msUNMkiqOXrF47EZ1S9rKXuq4zotMx2NWt6d/z+vNGiLLjcKijWZ9WFi3xyirpV6s7f1tB
Mb3DQzXfmmlcagyNBY44CzchIG2r0dti0AHYJaWvi2kD5R7QHt3c3o9LKBBeFzrq/lh1cBOktW5L
gWRH3GKqQu3NiO3I3+7eDcK1/1hT67+OANuRd7rrU1pZRuLhIdvaJjtzWq21ScIozw5o0NFCZlb/
INNgSm67qptc1Htn16H5fm8hgSXqgFOE6GqnXdbtU1BDTc/M8Bl2kdyxaYsSkI/hq+oUsTszBEoc
fKGPNmyqzqtd6u9lJp7vmS16cHRqZ30Jxzr8hYTxlwyCJCoH+DwXOa3ZdTX7oNvmejY48flbhpkZ
8siujFAt4CybkJfdwzAwBlymELGlb3zlwfCQ1kv+jJVKVxtlk9Cu4aKvW2TWTLJSIsuSKtDWUzAo
5JKNQ8Wv3XM3ZfadPQ7uNjAXuZuyUt2XyH0eG1tNJ9UFwR7ZefENhGV6wLDWXRmU2ofZspff5YAM
rfAnu3tBkhNhiqvzIikdVnJmIufeIltgHVQc4luNc+Q87abTElcMM+4qHmSTH0UBUrnoOW/RZsgO
z+/6vs5B8ALzcHBRAjfTsbTCNGEEjB6LfbX5QkB9f5wCa9gpEt+TPDWLA9lSxqU3xfIAe5WIcR+A
AETFTF1QGM0vpkgL0hiz8Q/O427XcGLdEWmTJbZUPOR6ykhvAcP15EiEr7hKTmJynS2pMHcFArtn
xuPWpinL/t6xR0CORYBOPmj1+tN09nSBEcCbl/CLLpH2zRJJiNxVegjCGbAacTRSJwM7s/4gno2O
DTFIe7ub3Pec5uSXrX11ygQ3Ggs8M3zJq0o/5DJXR0raAVHgaOx585o7aNjmXedX2d5C9oIniSm+
g8RRZWeLFeN+qsRwGDuP1CD8RyjG5h5maFi8WUCDkkn28pkBoPfpjrk18bwV9kvtVvaW5HiG2bfu
5OKsk3s1Zb1+T64KIpi5UXvHwGbYAiEztqZOp/d2dow9hhb7IxDDillYF+5msGv3Nz9SsxmDNUrQ
VOUt962Jf7mqgOqgQhHqsLSuu0trFj2D68XtivDd7MWYlCvhiXru8gdrMMT30OISYAkSMFHHWxgg
jCNPKNauz2FV4nl+InskOrOs4ROX43rUy9o/WLllnkLd20fH6MWz7mbn6rute2KzGWD0WCTduFMS
bBINC7hhyOr7zsxXggJoIZ5MrKF/1USd6WgiVNGvjMS6yMmwHtFkeN6mK8L8tWSNe4Kew2SIrBom
jPjf4tmted2z9CIgqLGz2zS/dyB+ydQ+EfUu70psoeexDBn41CkrnVk4fC/K7x+CcpHTJvDa9N5r
hvxUqn742zoFqQwjRQx9jvhuXJNudyiNt0xpF92mm97Jseq35DwWT4Axqh9k6yXGCIhMS2z3xnga
7SOrfpT3UJ/LbXZeGai1QLEXcPnFFKWISXDyWLlrvGZ1GXzmpNG3m96M6j892vYkMBZIQGnLyhnJ
BmEDpnEahsp/nLFYIiMgGfLoZoSfSBxBB1bg6FhG1GFW0oa+ebZGGR0F1RvOGMDIJN9NeywcTjJV
Tng0ejv/q7rFQJFs1gjCw9o8d/VSkoKAwp+ZbO285qgO9ghOSODIluwqRJAeAsEmnI2Ac52tSB2H
fFIEzmdBGcNR1RWGZsGMPvU7nl/PM7YgQ5iV13m5vIxpI0/kSYYXp7fmp05QaXQcxgiRcSp6RB3d
O2qZHznamuPCifPIrJJ3awoOC5Zwjc+3rEbrRCIBco7G7fW+68Pg2fJ0+VpHotpVQ8tNjdFHnbQd
GkUyi5mTu/FKsU07d5CABRER4jVm21Kpj1yk03ZYq+w0j9RrG5tguR3Nfnh0MVHQ+ozBRw6k4WVt
h+FZ0TUfHL8ZPt0ZqgwbvfnYLaXBIy6cP6snxS70AtK5Qp2sTHk3FXPnrSGdHD/y3NfP7qD0wURx
d8phIzCjD5x5N0Rk3QTMJ49IWvR1DhdPxrjlpgN0Qfzg8FYSHCIDGO7cLL8E2tDHykjT96Wuo21r
u+EVFYhEnEPk2qXlNLw3jMFilpW6D4XfIwgvSnL7NnnbIVUikzp9rmxgAKSHkBRPiejsofkxzpVr
QNDFZBRlubHlGOwRldGMNxOefOZMJiqOidJ6kGN6zMtc37FFah+6aULC4bHzmX1pXSN0fCjW3Hkm
pQFNC/2Db99NQWbvJFRronkhu2NYx9G2bTXhWxFO2AOKAQ8i800p1TQONtCsyhLFKva3QSL3zhkX
/wGverqdbTEd1mUsCN/Dz5n4LF/ZeTvO8jp5VXA2Il4RtP1Co/Zdoi15TRmGiLI9A3MUCNNs3vZi
Wpa4Y7D/una23OUVGTP4ezhPBmpUI8kry3qsIw3sENJi3BAecEDNGzyavZuh4y3Qy1lhhn3emfKz
EKH3ga2njd21KJMo8ssrdoFopyy3OI61Xe7KNGzvGU6IY9uY/AnFWrSHKfB40uWoE10gzuUNa8xf
XgWsnLucZRX6njKxxzG6hEKZ+xCnzMnv18iNW9cnisnXsbF6M3zzLkWUahPKlpqHNtfTA0OL4A5i
/A24xVI/ySrP3/WQCrptYdTVyYQ1+tdh8oNSxG6Ng8fD9TIMpf6aw5uqEhXeowNlIhalG30HY6H2
wzj6rzM6xotTzeSmIbr7JB6mekoRZd3jiuF6m664+D0iWFQugiQtjvxdnVrZL2Fkw/eUtdkj5wBa
Qb2q6zw16i9WB/fEU+H9iBmSSUjt/iitUH4K9E3YSCBqbM3gxkn0TTd4jZSBQiBjw4sJm+3MbXWp
GIrzFROX0NwBgsT4khmrezaUau6RT9DdaIPnDy1WE6s1ynYj1RmKphvvnoWR/zl5RfPuOVmPydb3
kkkhVVnq0Lgu1jDdlaB6X4GlsDjHDGhtLBef2+jbJi3YyANoAihgsn4rFehVH2TY8oc3/WyfZUTm
yhAYBuJELyQDj/DaXwYHaJWAJtEHsqbyr9DjBt9w0YoNqr2IWVWHstYx2mEn2qH+xQaW1MkojX6l
rR0gGyiHhRkv0maYB4sfK9R9tH2DN/7Qts7DBtbCeO9WRfPFzxKsI1AGbtBIpOc0sHAYWVlrXuzV
u3WMGCyR9aPWt5SPJaWgAgznenh1anqrbDTKHlZ5jtbPW+Zz3q4VL5mOeIuud8j4M2Smn5CvMCTr
TaNLoiZgtJDNiKYdgi7v0HdbV7uit25NI/hZ3NG/ImCYT+jUw/MgjerU5Wu9pRvSDwKVwR+ZhXjj
kJRmXdifbb90E0zKkvemD0aDmERn662qPbWdO90PRS0Po+3LP7Y3BjusmcBJ6MCwVDdRsq6t98Hf
7ZBEBE4CuYGdEj+XyStBTMEVaR51HDPAnWKecc+yfiC/hxive9ggbGx72CUEZVpEsTT9fmYRDRVm
VM8kC5kXhLwz8vK2lLFBBM5V231zsgP0xiTT2ILSH6ANgCfuFlEePRrbjdfPPEcIFz8w5KNwXtWa
IeycnJc0Uoqcmbp6hpqCCcCLMLF41rRb2UK9Oljrf+Df8PxlQX63EJAQg27iEQ29+kMD4QcWhV1o
Y6iuPvtWXW5DxuAxdixxYZtVgji43VvRGsGCn+oVqA7pPLO5hlM8dgtjaTxE1dnmo+zd2Rx3URE5
r7T+5EgVmXGYzfmFfcP6HDbShVAzql0zNfLaVKgnfE+PuBpLNsS3buk4ReT+ZRn2WcqQKc5QOt2h
2R4JqusXDCtl/x54ECASF9XQe84EdlOAWfltC4WTqxm8YTOHM8QFGTS/R5U+k8BHHSSt5UqUDXuy
Qtmc3qi0DzxsWOeImlNV7A9LzmLRMta/QVD9UmbVJoYzW/lu8EfjEUKLcW1b1b1NjqW+S6Nxv/Lq
9qHlpDBXtWa6Mxu9JAtetdjEqMBYG+Lk0i3rpm6i02ypHMFnjQWk/OfvjSu5O992UYeZd/oB25Rx
9ZAEkEXCMIiDGK3nYrf+B1uYFKEBFkCY5MQITj2B9ew0dxmJq3eD9MW+LMfxqhiP3U3Mrueto03M
mCl9MYMJ6SpGSpqddmjK7kGx7ESgVIeKN7ZvnSbPIYkLS3T9PDhV9p5X7XCa5TBteSKaJzEF0VeA
jYP9JcrVCy4ZVoV9B6g4KCqHiNJJhPz30qYsSKfgnl2gva9qGkyOUpmYnfWW3SSBqduIv6GtD5h9
Ur6EFqPmbl6mFOd0bjqXbuF9cDAb6v4SaJOO59trbkeFGh4H8nd1Ys+O/Brzegi2mEg12wFXk7rE
kKE8rLPKtoZlZQXiqt7ADJya0aGmIUTkZMxPhUR1jcDB4VKnBnaUEnLmpq/KGTt4i0uCfK4+RzJn
QUxiQsJJ22f974DvxWKcNYqtmY65wwTQqf1N2BXA5UiD9usTBAbrpysq8abNNIhbVEdhUmSVMWx6
aE3ffsCSdkO7Kq/kc4YPzqgKa1sZxUi2aeXYvxkNIqvyQ2ioS2lrfovKJzSE8S0fcM4dom2lwh8q
C0TPEByPC+EobNJ4v1K/yHR6wJHFjdBP1otDQ7tTzeT/ylKWkxYroLNnVfUJ6FVOtmFO4dpxptx1
Em9UVLgGmPS18KZdg3rd3rhtq9/gjSFER1C/CETVQbFvZOpxaJHs/iLmJkVTx8RtSkZf4Z+ubPti
Z5YAkIJ9hCjDSj9WE8ve0dfqi+0kg6wyXNE2IyT9QWjoJ+Sw+i+gOcwYv+l4P3kRB/2U5uEBNJt1
8ZlAseEepvFFs+PZ21Of39U6EvBs/IKvporyOFrq9bGz3OlxzuXElW5lE6OtanblpMCMyGkeHods
9cWGzdOK0gyaPGFV/bxnwWZuWwNayoltLrzmgdmlMjxuiJo9OJVfyAmMk6PFuZlyb2RWsD7nnRpQ
GxTk94jGMH5U30b35jCaP2bKDwrbHL7qivlz6hgLTsCRJ52Pw2TG7MI7DIfOERpAi05TsRheMm/9
COe8e6hR8G7gBBpfmvluoswxZy/tdDMvfS2ekHj672thYP4hnO4d/33OUq8COg2B5upwjd4lo8tl
wwve2kDeGqLY0kt4zrqO6SEBrg/A4G5W0LF2TqvIx9cyGJw914CMghwLgImXFIEWTCS0BXBcNzWR
MWoDz/Z2FHbewcmh/3BILH9p+hjH5J2oH/C1VZ/CaVxeBiguPlYnoLlNQX1t1qlwd+4IGmLR1fzL
/z/MnceS5Mi2Xb8I1wC4w+GYcBBaZKSKSFUTWJaC1g759VzRvKTd98w44IxmPamu6q7MSMD9iL3X
lgxQosQZnyKPWKRIMpXJRPIXA9NuUebWP2iLHIqAtkrtxeCcyO082EX6wzVJ8jsIca0A5NOXVIUR
cwGSqlZZ3xSEeoU+Agsa3LuRM/3ocOpBTaLpwvrXI1PkQcm894Z0HmY8pi7fOneYTuSVYVudrKYA
21XIu9Sga47kGPNROO2kvlpUFpwBYU4CyRilmIQhBj5QpiH9Y205rkrdiQ1hQuNxwhD40Ds6PtLB
uRlLcLef+dk2GP9S/g8ISzAce77AN2rZYINWTKRzYBNkhpytKKfKA7VhdrV088809pIfrR8tVz8q
o2tPOigaNNAbc6MsnGuQ4ObehpaXuoQB2sEE8SdzE+RGMzikPp7inAmi39+QX/hgsfLiTP4IA6K+
dUCEZ8t8cnVrsOtrzP6eMTACXGZQge8CNCjgFIS19YxgvzwESRb8Tp28fhQJAjDKOdKVIkkWU+sA
gAmH/sTgoHqskLS+OzoLnHsYWnDwOoVRphzy9zpxy7cYvfHTVC/ciLjug51CAMakvbecb424/CBF
EO4GXMufs0ebYty0w/vxj4GvhMu+cmLlojJMr4pbYeP5srsWZGs+0hKgaYx6NPKuBLwwFh6NUJpt
Y7hFF6gQxXfu2cm2Xxhnrdw2lTsWOsVpUE31QkWMtyHOogelEzrYzq9wDuEvfq1t7AxrWPgVJBw0
8oC9alhIjXJJTiRmKt4s+GDGjQ668pt6AY+7GS0OvtwZ9C23cRYdtKqZn7aWhRw4rZwDljZls+bw
kmYtTNC9z74/PrBfZFlhdTJnGeMhSvvsyhFlfzvKCuo9TXi6jx0O3GPN+UqlVwtE58Vkc4krErN2
xokxVLSpcL4x1fbvE6OBjSBU4hz3ZfULiWO/cxHPo1Tvi4bqHP02ClE5UF74QmOpnOPU1zujiXXD
ttEautyuGNdo0CmDYhRS/QYdenYNTBuhUHdMyPdZlUBgks4Kv71J2Xw0ZrFp1Bo5BpsUKThVTMvZ
i8Y5eqwEvSJAEpc/cY8XNMeh7Yi6tLw6u1WyDZ21tILglwnnwea0UXAv2oEYqAOKMAAZouQAuyMR
8WUG+KKL9aTum7NwFvpjSDGQbvOuKacDe9RwX5F8Fp1x2ITeZ2BiDuV60Wz/UxtaUHcfAqBjsZYK
cAwuFDLHEvxTMfQzeBpbh8fP2papLv5kbRynr+w8qifTFkRHSbwD+JftqGQJlKfTH3uqWjKEA9PV
2zxrx5aqAqUJe9mWrzquHP/XZN9zkuOJUfvGJLoQ66ZCWp4RVJLjBR39V8vqbfAtVLVb4ztVg3TE
l8jkddQ6e/JsUzZrIETXiL3lgY+X1aXNIq0Mujo6TkAq0Ump3n1YSHj9NZq5k5tyHNwjELn21DZz
8ULPxAxdoe5aU6ZXH6Wv0+XMdqN+bes8/b3ggNnjk22f9YL5YhUtB2qEdlrNLd3hSobQHEdwJTtm
Elxnmm0eoId56h9FLfNPaS+pOXRajMUGOBp7H9ySsIY7XdRIYdmjLTurQE20wvZHB5mpgSE6gLQV
y0xmaqhe0odRqG5YhYhuz2Vcpq/09Q2crpb03Rbg1k6GLiYuIcU3gwqx6UnL2oqGLyHCpHD2bSyu
6HLQALaKQXgzWcNJ1lnwt+zBkptoSi6mvgPOfO2S6c2U7yNiPMGJkOn8b28XxReQbB/8W9rzb3M5
ie09G7rhWGnci11p+mfCTEgjq8SQMezLuSgZVbhnRI/ilVWxf73vv55Hxp04UwngxWM+Tx+6SOTj
pPTCixeVL4zf0tNY1e4+jN3+lOSxe/C0VbN/c6a3mXEsvoC5PbmZz9bWL+2dVEw9piij6hI6o6+J
3PwpiMp5E3SLmFYUN77eNt4cXIFDZexwGwYyJeltQU11j3y5ps0X0BQI1wqsTODhLsd32l1tkAU2
6VGZzl1bjWfetAIeALq0MUdmRM4uYFqg1tju7lBjNxhPuP9gtOV23u/YdI1bFIwzU1Kh3sKFwLdN
ZpviMcfK8tYXknEPXxCLBGtKB3TQOQCVxAndjcHSggZ2lBe3hsxWIt/mkdCsu2LCa+eNP8FGQmsP
0CkcKRedqNMnwuUjXjDijkD+FFNZP/XE1N6DxAFfsi7PB2v7j3Tk/0lFc6sK/vnvwpj/1MX8j/2f
6vG7+NP99z/0/6N6xkO/8n9Xz1wqSJN58v1fFDT3/+TfChon+Be3ET4FGBCwxAXM5/+loCHkwpeC
UZtwHRexjHL/j4LGc//lyIAkHEf5QKp98MP/FtBI51+ehq6uPSEC1I+Az/+3bujfCRJIjvikoz/V
v3/9n4kSLvE6/5V0zN9uK5jQylMeXwXqEH7/P1DKobEYkdh+cYlljGrbl0bbaxQVuG0bO2P13MF1
TMSGULZi5KIkzmjaLBANqonDyrXqtxTnqv1H3fN5n9C4gh7r1Tz+dBtW099ZQNDlgUZfqu+s7kZn
VYEPRjuNcHA5odOt+2ecQFmJdFK2mw5zcs6mOA/3dpPaY4wXx+AvruvWcZ4Z27B5Z3ajOrY/VnLL
O0+sUw+AxK3rcHQ8K+OWxYMVyPx1MIOyQbMuKJCjMuteMBDLd7w7qcX+w0urD0lKbIFffOq7OzvN
k8BarYKaklrVF+w5x65ILk7Ucn+p7B8Te4Ctr8knxQa6nfo0usKH9+l4Rnwpv1Vt6Qc3dTCRY6bs
yaEf+uFMfvgIcnhwchZTZWnKS8e8rjpPg8cVTwVkz9lhGYWvzgWbu2XLnLwwn8WYuT6B0+T9HN3W
qzpm+LXb/c4CTpsjYmVUQlY/5j+ipb5LPRNrfHJYmFEsVbGfvAHPoQWzPYy9rkZhqDCm7nt0FXun
MHcdQurK22gbv9lpEgTp73LEVHHkafb/Xo1AJZ6y0l0TW24BRfCoaP4k7B64qEpZTpsStqhB89Rh
I4Wc5kIdVIn26NR12wS7O8PuMTI9iKaCxA/xoIYxRZk6xU5ib2usOxMRraBuwhD6qIIcai0tcvSq
xNSLsp+v9KUQqg5PEkEmIIXGtQ7+lOqtGCv/lSeZ1A7kywhhXH/KZLNFbGz116LQrKV67SdBxl5/
rtpnT9cR7b1XyPvDYgbkhxuMCnR1RAIXC6yxTnejecx14WQfjZDkWesmBBijJRE1Bx2rOKAtlb3W
v/E2ZvI4wuGZvZ1GPDqvhhFa/s5JnbDfKavw/M0QzGZ8LYw2D4tDyfjl8CSIj7G2s5jmvS16l7L9
XliucNJ55bYcMle8MY2xsxOglkJtgnsQNR7DMiyOzKnG+BkhuIBJDZzZguU0FB5r3DJyph9SxGxb
lhow9JVq1a4Oc6lpHgMVkVwbDhJ02GgjJjgEYUIZXE4ScsvkuQlNql2CwQr7jlJx4MKh+xRU385n
q/uS5oq2MkKdxnc+byacFgE/cjeX6cX2WwY3yDsiPRcbknowZSvM3ijFTJ0Cld1IT04t6SYl6Cjg
pmxTEBJQDXIUUOV1XvARDHbA+h5HQjL/8eOp8n4aX46sBECkZLazSpkvRah1m8EzZLJUtfde60XA
n7TmQGfLCiRo6F9i6h5Lw4GBh7GruUKNOSX9HSVy6i0fYwAS8anwrmpJ9LSf5rEVP2ox43UQQWeA
WQIUUbcQex4DFcdAXzFFMORvA2oH+AglerdtzioRq+BiwlcSPRlISZdC5gDlmyFtKGRRnQP4LWCy
Zy/JTo2w/OA5qnAdkfYM6RsKgd5SS0vrLlqzCua+xL+tO4TPDewlKW+FVZLu2hE2WO6SxPaoJP0u
EZ9KVzMHo4etZt/PKF4+wcNZVA0Dlhm2RPX8qaAEJvuG5M/m1hAG5sMdEbQhoGvlZ0GTuWkmZzoS
Ch205zAD+NlNHfgJhnnLA3MkJm1pgxm1RAni7VUFXCdbSccmkDpwkuEVj1j12UTR8igqJmcgg4Kz
lzP+74KqxRxJK/AkqVjRIKPbAhGXgG7vHeGv4roGrofV8CtaLPOVsb09YhBBI1PlrS8O44jS3AYM
0LJ+6ejK2QxvoKqUJzU6w1HXuKq0U4dPMAG0B552iN717EebrMsddYCK1eAUWrKX0RlpPhi7f4YO
cCd2oXKud2wYJu8IHh+MbshDLJ66xq2Rn8XwJVbzPNp6XfStd5FpXP3MmGt+ZhODQ3xTTXTB/J3N
Vxei5kVRTa1s08z1cS5pgNgwSHu+hF0PoWSNFkpT/CEzKk94Aix1gTBPB6RM0l8rh3TRIwspm/+V
J15n0cS70GXU3WPzmrYaDxLKe9abGD/wvz/bC9HTGbHbQC/8G+MNR68wD9ydqnHE5CLFIIj4s7U6
AmmQEDA7TlLzMTdj9h55KM23fA/2Ogyg+qyjSNaXpnbmr6KEhTtCbXliO825EI0e4zonfsUabZ1g
oUUPdFmcP7hkzo0s2/Aq5WCdZ8CveCdYNF0ieCbjumFOfhxDx+32nZWyBWRsBMtnFtYXwwfmOb0M
2BP3Cta10ZdxjGdijplQssRiFYI34lMb4szxEDbtGT3jwnfQdW/DzEBCtbN10dg01u7ouWcl2fiz
qOAhczNE4bNmmgyyh6Q4LrFt0rc2zzIl7ggm77ey6kOSMrwGxJ69kK6QXrMxZR1bp+YoBWtpZIpp
t2LZoD8Zf+RfLrOhLTJnnh3cBadwrqMvewGUsuqX8dGd8vkcjghXC+SFR5lzgSBkTE4agQ/tmAOk
fIbezXY076sNc+VxpZPBf1VAMTGsKPpXNDRq1bU9KB2/59zIUPZ+y1RLRDjwQIDYtBYzgbrnCc3t
4MrOIX2yJyJv8Sjr85guLNjKmf4LicRbYg1g5ItQkZKVBo9qzHkse9f5ZsrHYUCveAWoaQPtHbLg
00UGsOJOdx59YgKPTUb1JM1CYEElgkcEv/o7UvOfLIcWUofGZ94r5R5KVo8KxXUOsW8HL2hh2C8n
ULwxutk4FlxLPA3MUR/zBMlwXebPTSIRiFJqgukGkhRSTK1qhwDovvSDwwD17MxhDOs1muP9UEl7
N88RXjRYPGfAtaRkpEWjz0EVE63jD/6tcyL4ananHpAU+S8WcsEPNwvLE/JsFAthu+Zjyp5lCeyh
JkNhpxBUfUSLAQdio8sDtopOynadW1Utj/OESAQ0iMg3FWSViwooSU2/7FOnhmnSyC/PDL9i0B/7
SIlw5+dpeugc1BzN3TaU2dEvMyAA1i0bwYRr9ZAWac55O7tbEtZ5yeLmlJvEfqhNu+sDUTzPWPKO
nd8BTkzSR18AAWsswTpTh/W+88fqgTDj++Itvmt/miZKnnkmRLXDoxjkez90lHiu0qx9lH0Y/ZF+
kP4QiKVfoWaSnlgZlAsqnh/ScKqBB3FbTBx2GgFQUcVwzRenfW9k3uxtTwZ8+PYzQoyI73jqrtq9
O785aTaQmXY02TFymAR/ZpGXABNHH0ZEUPwQixgVY35mLFj4ZfocgSkG2WYQw9bUhA+EY3nnaunn
HZd1tEtboDzIb9jEW3E86HUdt8FZ5PFyLEGircZSvVH3ps+mw8aTDX0eHwiqpAzsGjlD2SD0wzVD
dcGvRDYKcoKMkYCiDg+bQeDGnkLadlDouNlK5AfxX8uC+7JgjLlHOsze1aQd0mJvsKzvXtrOOcy7
/rEVmN/wjtX9jvt1WfvY+X/FM6M1qe0Cy1nbvPFY63U7oVFlSAMWd3aCTWHikHaoW5Ae++5jp5it
LhPOPjNF1aXyqN08yqE9+6roj0sYPLGVQcow34VuKuha9nFNWUY/RFUId28FH4XfjXvWSHGiz12d
JR8DDAgqbKa4lRLlZeKdQ7SABLWU3RHFXLgLMDMy6BQso2x0JpvOjCEdCI3FynKV9yMamnAHs74/
s9q3dxOR518sooaj3ZXcHaosNhEQz7/QaR4xiGIG5GK5FCV+2NhH8OXKvtjpppvOztI8Gek4r7XX
Q7jPM/9YBIv+VHH3VsYIt5m2BQvhEPGEhc4ON41VPlSUXsdIlPnOtgNShIMWM4YVyisgqXgfMJ66
OrL57LPCW7GQDTc9YnMGWz0HzlSmvI9tueli0NL0Wu1rFKX5wYOZvy4hi62nPO0emwYKNpuVcN60
IG3WWBIA8+KT2rpRcFfmFhaK02L67Efzowni/OxlicKZVihe8vLLsHKiKlzsfQBENl9phC/jfdZr
b4xY6l2qBv2AJ8Q5x0nyaiBLoiwnm/roZDzEbupes0DXtzJhvhgxTv7k+P2BUgrOXoKRRCpqG8sB
sdigilFGix17vW8esPlgUx1u1Syr17mqfTDtfNatCMvdpMLs2QlwmfTQXC8IUeWGYgDEwFRfJa4Z
KPVyPnkGPKXd3vtfFi1/c4F1b3GmGA09MnV7ZqRaDOCGWAjEr/5kfQ7Uw9hQOcBWUeOl5zLPrYNJ
xXKYF2Z/3VxDtREuc2pMf+HjOLJqWKNXCHcaHsPJwZHHzpRciBUKN5aovd+iOzHRNzrr+qLrMTuW
nRq3AtPHlS6fzRFlxv2xHgtaI/jDUzy/iLSOXqJKW1fmfnK/MKU+GxsFC7bpsgfYBu+d2fpbZ8XB
d9CP9UuCLwa7zkiLHCwFxpGZkCKDSGqX5swXO9vESI/DbD0VeX/FYfqrk0EEMbHOBkYJDRKqKsEK
6WGs5MMCBfSEhzB74Q9Nr5B3cAJqkR6B9JVvNLvD16xn+znEYnjOZC22+HeLpy5W6WmuKELyO/Kd
06HYdyXTUn8s78q16UPSF3wEVRL/0C6LDWdy/C2vpr+GGgyXQXX5CS+xfKmq/lY55sVpGeSBw5jO
gT0138xwlxPXTH9w7Fp+JT3RY3cax1M0VNN7zcvyUcNho+VoqeriuAeM1lrvDSTbbeJ1+aVIOXZb
+uhvFVMQ6BlFa47CevDlsK9QeZ+Re0PRuVtASx1nJ+H7KCrwMRG6LndTYACBFy4o4jD3dp2o1Ccd
yoQKzIFNCPCv3RvO4VMNZe9i4haFuYGF5LmcnRG+E8aw1ZrtwJkRNPRMYgyOKDaZdiAZ3gA17Dd1
JMJNUDqPmDLCLfF5b7Uom63BTMEpxTghac0TB/b4Z2kJomFIWZf7JEILK5AErGsJoVhKzzkC3nuW
ee/sfVcO7wlW861T3y8VFUyYwmGlJ7pv9sRAVrcqUC8Qh1msIjo+AgmFaN3C6RSahIqkRvNdZyGi
SAd8WDXS11u23T+3vo/xM029hBZtDop17LSK0XXUtLA2c2LvAvHoV979lWVXohz7u7HD6BCxxFyF
/CSIXh7UIW2T9rD4sDTyRoIgiKfyyH3en1nVzS9L4CcvIRPoM9pyek9HtBQasXfimy9PRUe6kifq
hsLTvXl1J7aBzXzbyfxVV9n9DZxpvtbAv2+Y94tX20aXA1IlhPrYyB9jNi/rsiYoKSlD62xJt0M7
Zqvk0OgoeurQ1e5RBP1GABOfIQLMMHSgQWPuFH9gXItN6FQZujUGhKe8aEmNSijasO7E0ZahZUB6
AG2tXOD6Z34vP1291N/50vjBTjNp3DC36UgeUM1z29bpI8fugBXezwBpc1pGBz/KWFcz+PxpA8Rb
55PlbXHKKsob1DEEO4AHaeZ2ONkU0WuyxNIN6MBgTetannK76z+KtL2zGEb13CHM3ucOOjDb98J3
rmTyc4TKvlOC2bekRhMQj1WRWr5KzzZb9sNgI7SwEub1jRZlRZmM8oAKmIbRK/OHOLGHsxyVvWea
5ayXfrFOo5Ne6lkO2xJNwVPQom2AflMCm4+ICwIEZKMaDfl8u2VCJdZHX8xSol23IObIHSZ2q9oE
xXMyJU7KQrn3tsjY540S3ncb12RAjLB9m6mmh64WobdOwHubpE35SX7DfLHrPju4yPjWcNbMszeV
yWWeyV7sppLNYjmXO1nH7IhCb/iBWJhdogPABnaMnp8m8FcfIMjHHflI1U3CqHVXGEHaS+4H/TqE
jvzUzGLec4GwHOiH4rfC6BuuDCLzDeqe7Aty5/Tapfp36LvLQzEt49GNGcusanQhe7+I9C6B5r91
IbOu7u39RbWNJusKDhqJdONWRZZumeeMDUlfYamxwFjWCzNT5mCuGl+8dE6uMbQhthuVt7eNXB5N
XKoEy58Nz1Zh90KHhI+4XczZwgTyGvfL9BBkrMVzdNqrEVEaSo0BjZ8FY3NnSm5DbI8I8ujbd1M9
AEJSVQgrL0X5dfcLdanf7lxWwqDSGsHN54r2ToJzMvpTKAhM5/t9ps345rDjQbgqhIVmQSONbvs4
fEHjNm8tEy/ZCroqY84MjCR3krDwyFucf/fZLrMJBjrqiMhJxhukuzUClqpv18IWoH49x9uyB+2v
jOGn5tDpKZk2vL6gulI737sRbe3iFsRkkeNAcxS3WxQtrAAJdup+qgJfG2Vo73xbnYlvas4IJOCm
Gd/u1DZGUZXeq3kC0+DYVH7e3QQp24kqulEMf8LJY4lEEEK6jpr5e4xy97EfqTfdWVJRWnq66v6e
4Ifm4U+FTeu3nTiSL8N3fkQJOznemuFFspl/GHiJHRp3tqxaxd57VNGpY48VT3bjDxfW6NFRKYvx
eC8ZGDs2DFAw/WKf9jGCO5we0Pi7F+xrbCd5OulTPdDLCiSOCt0fhUJ7XicUHcTelB/dMOHeJxZz
XTQArU2zPCAQoj8Bn8+YETgaNPIDpe0fnfQPVtrVa6ZGv3SLKZQfOLtSv3WeFxauBBM5DXvLcdnF
KVQvKKYZsnR8KcCW2x2JfNU9569fwe1Td3wCowX9LicO9InLlZqlZgtZnerkflHk1otbQyyieL0N
qtwQPfUziqwv1vNUTliGv4q0+R1hYGJYoR0qkBQYkXSLpxk2L8gDPnHKiIb8MsFMYhbmanUIWldB
pfP1GGbuZUQCsEOATMurMvoqVdR/Te7kH0uaHFyPQ1MJxuJxz1BnwG1GBk6S0PaXogWa7Dnfc8Nx
QWPu7Tm2r5NkHiGQnW0Ypl0W01AH2lBW7naHl2TAlJohqeFJtj/bMprem1iYTWsDrWZgHq8VOeOr
1lqS53aM63uYWHhRWqht48hXZuhvTYSZtbasN2/2vMdQNxdvhFDN+5SAmZj0M4isM0qO6ZGxjeZJ
oxcFKnzJEHX/MpIDsffraeunTBQQ0NAGsdU+1hEdKXA4eyWncdgaOH2vOs30D8cBcTK6AZUbmtIj
4s7uhxhcwjRD16XVBuF7RA15FRkUvmXOEPe2zbiTNHuHcKksRiizu2NlEjwrpHdn5RchapnMfyq9
4I77GrpX2+utVVin42sleSnHRZO8JyPzHqZZtqIVQrCY3Q9ZmeG4KZyR6ZpXsDOGdQOWIrF4iRvX
7Q72DKMBENC4T+sONWuPRg6gnPyhHQasJNXxF+LSXDVOaf3sGAm8KN8i+gI6C38NY7TKrrvnCIX/
vsOvfoGANN4ih9jFu8bhsSNMginarMTOWpp/znOyWPCCP4867rcIFlqyQmfvxiKq2tcM7E5G+MnB
BIoIhM7zjoXDMDissodRYTWaNBNpWQG4d+wifGjzcTn1ZJ+eSr6tP4v2/7K8QQqahz6hWz70QoCZ
AZgKK32dqphzLe3VzkrG8A2xLpPaFH/4MhORuHaWdrz5hCg2SFe84NzlwtBLDLwJw+xM6+4f93Eo
vQtG9Zn8zHDsQY0tKeFyE8GPVMhKrGRaK2o7q8UfI+SFJRhDF5C5j3nmudG2TjoFu7X78o2oXrhI
oM1PGq6o5lbZyokpEqZrxtxd7z/bQnM4ABgoiSgIUlgr9QXaGLM4u3+UbnYNcaQ9e13onBlIhNBq
8QPg5KuSR+a6hAk0fXIz9YyyEUgUh5gFv0voBsF0z3QdEU5ySwZz7cO8eKqSwDzyjVAfdSQC7k0+
DUjBPaabSMUrbv252hPxRoCUyavLUKMdRL1EB8+e6qKHonwOjJbfbmwx8WTkMb2mpBZBx9BYMdCv
HIjn8B/YuqC/0j1AFISeP625/y6zJrsHwsTtO4OpNIImo+InoxJEynd7a11zFSJ9ICmW2NnykC0Q
Puibgs2C8XjTuoBS8jvMOnfG9AVRXAUkiErooBv3BWn9+Ksp4JLOQ2AxPWs/A5dmZGV7DfT4vvtJ
YMh4pL2bGUZSJPkB6auKvW/tVRfXo9rHd03QBZQZki/EMk9bF5XP+DLwFzG8aVvYLQgCxwWRFQE2
FhJJEdb1C0vl4jVtIur/IJPiRmOv5ENZVOpjTv2wTdZNNJTVuuPadNZNMnnJ2sWJa34VpmeiYrkj
OxjtpT5Kf588y8+y6QFAoImRDWFTeU2DJVsYvV6fuL9Q1QYsaY2LZFgODnVhHLqveHbddtMX5Mvu
psohfmbyhqlYB4ln7BWrDJhMbo6MMRpd8dqZJq92HYCvt6rlhmdSWTWbaZpLsmSTcldNKjpZrMGi
Y9KUiVnDelfzBiKl/tFLFEErduv8uuyxunP3AOvlB/3Rm8i7QEDSJ6Zj/QtHJvMFR7u4rgu3ARzV
5JjXu/iX7wUvQ734P2eWQ+RIjsDzSk2WK3ALnEo635D7F70mhRIjL0E4PzjVgneidDpxs1wXBCOx
8eZY563sH7w8rP5UpRxf7MHjrSco1xmPVkjqc5tF8jOJR2Ef+7ROCfDqcpyGgPawEeUaCPQSVMOj
HId4QXkTN8Etk5qQPbItLe9bSCsz6xFyLe67APUvwFPWCpy/tK/5JPgQce0z2VFGZvVjFxuLiRRC
lyv0IXxWqS/t4S0OutY65kZG8S9jSfKNc4unB9IjwZ1JV/11h0imByX5XBfhDk/DHCV7wJkMb5yh
K79mLq+dyrKULtp4OaRTTL0IA/oETllC3hME5OGWKMvb8YG5Z2PZ7SaLcWSo3P0tRw70+5HoteAE
6fuag0Yy9OjRKhwnM/Y/KXmh24r2vmXu8g1ADYPZOpY03VmLLYZpcbWMwAgaST5MAuGtdWWxtgcx
/w24CK6FG8ARRVag3rA9yhe0RPKXjb3mtoyj/rBhQ28DK8HnOGZscoFHxw/4dRC0s6/+VXk1Fgvo
ZJxcPVF8c8OqltW7B1YOt9WDIiaDqRfpjHdBLyMgfxjF76FrisPQsJzKxu5DDj2HqWhOYH7Q/XZF
19zgX9YrhLrA/uPc3nTdvbzCKf1VVdN3RGDXOVEOCTqpZ45xplHgh5gxV0lEtcsJDfI1pth0U8NI
uB3VyQ4HvW9KXtlxoOoteIrW4LuqF4JO3ENsqeqCy5tH2ALXifDclBvlIFtwqQwuCW/lkXTqj3yK
3R+oUZ2fKf7YHXLC+DYNs3oMWvDLdcAupSlhnQ4E2hz8Jc1ufjYsR3YzV8pugh1heIx7NAn8iMEi
XpBfssXqB8TiIhH6wNPvX3v4ym8qYiWpq159oPjkmk3AxGx6q0YrGg1oGBKQgGuOKPsR1YxYtexo
P3TdZbcIUuLFdqdhg+yhuggl3jiR3NudEXDqIcFhizL0rC54VXaG4o6JT++ZD65BdXofTy/Kq96y
oD/Zo+9fiUT01vMA8qGxf09zNOJwTBg6OExbT6W9YDmH+cN6keRLr8LaCS6AnIIsKlGFMIhr2Lqt
bMcm7AC8SaZ9fehsFR8z9MF03KJRu4XDaz1x6L5nY7jsjI98NkKidj8cocsNyn2FAFytAUdXt9kX
Pr6bYenvpc39pcvyx6ZCDKBUXGPBErxeEewZTksBgBs16aV1GnfLYOkneVqKMhRZ8DrXpIFFhrTd
fobsUxVed+D1cg+sqj2MVxTxOQ8iTO5Fv846DLbYD/CvK/GSib5/j/M8+WuqydFr5Ejt72CY3LvY
sfo5EZR0HTkCVhYOjttQmuEvOoXpbxNU/qGw0LOz4nuVom9wJoTTg+XymoFLfcWY+Jz6PblcQbjl
VgD94Ir8mIXBz6giZFe7TQ0oQyoMIdjEn1hFNRuLGFmchiJb3UV7r2k6t8/4pX/NGenDvmDohlkW
aEKe3RTM+d0guuaZueUw7mpsC7cQFnakEaNuJSDNczBNBPkRNyV29ynsyvJZsSbcn4fWLfFuDX7H
NnhiFzBNGJ5tiUMsE1V8zqL0U8dx7KyRiJj3rCJF05aZd+PRmLm3ZQZtQ6kDMRVmBxuCL2lY/Ice
/RhDP8/d6XKB9lF4wda2F4ABQyHgsjQBFmIQD8ElkIF4bop0D6Ck3czCHr956q3NQoV2Tash25oA
xUkMaJfIApBjWPawNPRGfk/sDA5K3A1IA7wN5KhlfY2sLL6yKhpvHjP6Y0JU62trBiqEJoPS6uEM
HIlbKd2PilUCJLjg0+5CdfLDQJ7bCiyZlUXxH6YfzGNjiH8EiMe8/quGhOP4d0VeOw6wpFjKBw1o
YG+y9liR5+2jGZbZ02RFS/eACkeRgYvAd9clKFyBk6WIQjPQm8TFrIZuaa48LeGXMbCdCO6OxVPb
K8M4T7os7i0R42NleXwIFmAozh1XkWHbOpD3RjisSM2DUkmfvP9P6s6kN3Ily9J/JVF7viaNZhwW
vfHZXe4aXR4KbQgNIc6kcR5+fX/MzEZlNVAF1KKB7sWLxUOE5M7BzO6953wnx113Mucw27herfYp
DOFt4wt1IfiyvmBFUcG+ZtwyYXMyC+sEAjmSoHn1EJJ+lMo+oOPE/GfTC9xcp7lCubFjQlIcHMed
zwC2zXCF9blGGj87dvw7MelmR6xZYzzsWzjR7U/udQ5ISwt102qYsip5Im1FtBenqdTVLVHlbWBv
dfi/lvht8yZRtHpPlgsC8GygTqdSZ7jbx1s/h80007YCB3cqw1EZ+JRAxFy6FNXRncxtgACogYHl
1WmUt5/tJKTxgJYsC58Y5Q6Ivisp269J+n2KDIwYy/xtNqogwTDp4WXH1EFf3sQUBUDZjT58bVrp
T4RbEV83yOsN79N8UJxgT52q5pxcZtoaEIaJkCKO4r4Q47w2PcxtMc3lF/oxwIwspIV3EJmne5N3
/hB5TR0dSbr1q01roZ4ZfR1urSonO6VTBJzHpr/pTBm8tEIciOmlp4gOBzfZOWFU/kMvqX53ncn+
UIbKXJpnRNttimQa/9ChmL5nPVin1vSdj96yW/c05KXOHsuJYmtXEHojT2NZ8cxNjRLfmizAtS59
c+uijGJkExC5iFSN0PpcDdOPE1EujaTWslxPoKtxi/W+2hKR3ajV6Clr13rURHnY6YNiLxm3eVkr
tsKOccNzawbixxud/ljjhTukI3g3VPv1FNCiQIhJWicBHe6TAiDbQiYXkP/XDCUgn6hYl+GGzOwE
mxuK/li8dZUFpGY9WumIPUnWZJuusBnXXX81UqfMHnLQ/yGiOHtyu+oR+8tkJOskgxlFAQJTzL0H
FOWmJ8/3Ux+bMpmPyc7z2u5ZCk0aAvJCU2UTZGDsAIRyd+jzuTBRTE5uOGa/3Fo03qbV3dgQ8x4M
97S0STCnhCLq4Tmy6xaTCKEhYE5/FyVJWHhllqAR26eLNG0scLDER5eTzMNfLI5Z+qtpKL5MUzbZ
ASRzvdipy4B8j9636CsUBqihlZmBhaDmsO2w3fZeWfcPCckA6RUNkd0SY6KD3nj8t0WJ/N8SY1/i
L8Ldyp/2/5Ra/wc99v93SEPk1EiV/3NZ9kMDArr/G9bWutN/+x9/27ZI0drub8eGZNLv/yjW/vuP
+qdcW3p/eb5wLYU+0TItBdbwn8BD6fzlKV86jlLCxTQBJPGfwEOp/lJKgRpXpi0RdDtQEv+3Xlv+
JYWDPgO5toI6Yfr/Hb2246EWX9LWw7I4fv/Pf+PHKITA/C7TND2PPYLf9K9ybXgZRV2i3XjFnv7N
9NZgfFM36zqJ0ks5+5yXneRn2ceOHNbuScOZd5hJzqRD2ct059IRf/U9yCpcVLuw9sZWPA2BqJ4a
zvv36KtGRm91+xxgkttLO1MPZpKrBwJufbqV+blBzQN9nDcH4UfIdMef7ro5+MpM+8nVScThu3pD
x5zuhPt3llb4TexEiBk5ICfQ0y/5FB6ZMfy2evtJw7c9CAcjEINooGkuPFiV209hlnwSj/7OpB0V
pMeeag7etS5pOFmWAeI+a6HbZLOJkgtHjD+RgZTON1GFryLK30sCkFeu9o4iNz4iBAqyw64SQMRJ
THmPTHGHhKk+2mUL+FQ0v+AVMcyrtfWWV+lnbHlXHGUHbQABMAW/nAr8ntyFk9m5xhZblY0DPcIo
1pQbZm5MPqvaJPfAU2uskwVjjR7lYcSnSywXeeto3ghPz1ZZHlxpcTjss7GzIlU52lRF9hOwZm1a
37yhBJv2U980awvoxdYN+YMs6G/XwFEDhbdACBvrB07VdKjdgSBHVTwyiTKx+tJJN1H+fIc2QZRj
XHQHSQLh+6BV8IYILFpAgzRc+ix67DMt4W1zbLM0R/hxCVbtdLNuagKf/Xauj361HB04xWwtx4fa
EfP7XbDYn5QW1htlN1oXbJaQVjK9q2bg/A4Z9Qbpkb5rnKyBL81iS2hAGf0URvQT2+FPrAdBJDiK
kYkISmK4IcHjR1zFmM+O5jgZh7g3RrqIDABaPzQP4aCf3ZR4bpqCCvkCexbaPZRys4RfNPL1eRcY
6PX9haDpiY5+IQHxQC0LBRgaLyKOpjS8VW/1MI7bie2iwJBTIKn9lU0gpahM34MwaPazOdwCg/3C
bcAgKct9glqvVmGgYPKYzr3R9Oo+xhb0BSSnYhiGKzDU8gmnoN6arvWUlsn3kIw3OlFYHXQ5X9BH
jYidkPe1kIUWNy2ToLm4OjDitvCq44NLLx5tWPlY1JQkcYWvcxy4i9Jumw1jwUWMG1yDKvk0Zk1a
GHe/TLgGeCgAfS7XvNDNUpqpJ8NCJFt5yxZSRXdDqh/Nob/0TnYm0LHczBCG1gFCMThtrlqnBQ97
g+9wpdjwGR3Ryi15dBUsUOINh/Ds596RzDUebrIsKlrFT3Pi3Avu5gqH3hvx2zg0erjKdqkOKNFe
zILbN87lO1PEW+hOpNqY4ha0PCfTsAg+ME3BMizOHJ4kECO0yoxAeexk4qyoenkjYq+5goxwt55r
Blfdsr4ki0VZemoLU2sbS757bXaX0MvOs+bzcs65NkI/lj3PE2nS99XMdzI5mKKcwIrcIHk/WGE7
bFzRgitXyY+huwvdt4aRH/LCaiTTLqF/s2prDow5JID3v69/ZQOhANiCu6UZ5KyZx3qY8+ab4ZAd
YpJRtlXcJMgBiM0si3uMIcRfS5NXxcniz0bIJ9NgqiU8p3wo8oIO4wwR02TsjF/LJp7NMOHlLIbS
3OCOlJjYFr58KjRNFi5JydgMlVub4Ymk/YIKC/txVb8VVv1G5ra5cjuW/Mln9krf8MWt9ZJ8Q+xU
utzIpSRR5ii2Bma1DWvqLXV4eorGu9JOtZGRLe9nUb91ETuFDj6kE/1wSKS8yQgacXXfbv/+swsb
GBCis2Pfudcghd6OijXdMFj7nPqlq1OCLGvCkixiwO07hvaI4wZ7X0TTLYiTH9GgP54D0zqB9LtU
loF2K+SVzQrasISukQOUniuKQBrC9r2P1cgOgnE712xLnkwg+dZvNeSmU+uBvCbb76YbRsW650EU
yiPKkukAUcSO49e7wjeSiq4fKgeSZOb64ncpz5rJFAFfJ1Ky3sN4aT/1A++dGWoYoMV7ZSSvSRV0
rAU8C+kCxHQ7bq1kUAyuYUkMBLezSTPn3grD7JDNRctMSbtb0Sb4agzupWA7wED0liG/XgQE39rK
bJT3nL+HjrzNwRE2ELY+PoRCjlvf86yr5QpwRYNNOBhqocFO/b3KDGLePX9Lw5p4GIQhmzFwrmXG
kZFGGtfY4HmhDfUz98XLLMvHUaXvIx8Luzx/GRnLZzjxT0NRnAmmuBmtc9+XVbVPRO8eaOyCKWag
ga2zfgM86K9jonZW+Jf/0LtIN8RxIdPM3nkO3oqRh9qV7tXP/a/AiL5Bv9GSF5TCZTyYK3KhcUGM
xWOWTrcw029BM5GkMib1BbFPv1INYHM8Cn/YaRoGCvGPYRp0DfLCZhPM3+Hzn2CfMumMwm+cmVz6
Eq+u0jBXKNgNRt3N2zgggY5DPqPFZQa+7h8NdwJ+NQQnOobQ8AACPVHDs5VaCJ/MiCoSaAGdl5qP
oNLvbAx/wFHuQIp9px2rjC6j7kATDoOMDkh1jvh03sBeN8QLEpip7B5brsAW6hLyUHFj2bAinpZB
bvJy4CIZyY8f87bVBvfOGtgDY4d3xuriz942SEDhdQYue+0WoXTXQWmc1XJBHBZnBg7EQgA6WYc5
oBxIWQhNcXyYiChWQ71cwagvN30bOjzfZkngkFTBdKl7S96siKsRtiy6zFWjiflc/EnuVbNpjeyR
cEW5MU06+TZfnX5gQUdpvKUxwzOV8vs19SzD7+BKftoTqV+At+Zabz0sQGtqH3tfM+vBrUXDps6i
6IHUiPG0rJT4IMZbXHjBR907fJmseVvOd0TpNPSJhmKfzFa6NTlbrb2CQ40mDYP+Nf4vl7CPTdmw
zjJEwKnmmvSBwCERgvVBu0Rtkr58z8mY2XFu3rcDnd6+CJe4Kh4/lqs0ZfWHWBVuyWEh8iQAN6Rw
yOMqdu0dxgGxjfCJ7A2bFTLp+UNoHk1XklSH/cjdGn3d3w+VJvBUmU9m4u5sGnTn2OWtwaGEACTA
qDjox37g800mrdnIYaxFA5HNoGGNjCMut2nHn3XOskM70ee0rAwmtvxLD8UAXBOHuZgbvfQGEjl4
VcYWeX/PjInv7djhd6nT93Dwp3W/HLGjLHcuSHQQq8Af2xBcRVLDmJOkHHhX/MIcpx2ESuNsHcNa
k7nW7+fPAEDVKrEn4zM02cykzqtVQxIWCkoJ+XBZDOMlUjNEy5BH6qct4KcmpQRG0nIOQtYPUBSr
hh/YIM9IZdgQaurv+pYnWEhrugsL9rdlYQmHpWE3htOSOUqHivMygQEV4elk/8ZiLDdVzU6UJCOX
MXXskxmhcv6/VbD+p2Xt/4MOYiH+S/7+9YNQlbhpP/4DtP/v/+gfRamr/sIFAbrH8ixHYhTGxPuP
otRx/7Kh87vSkxYRDZSn/16UWn+ZGDI88CNIdXER8xn+WZTazl+Oa1kW/9P3JTh+579TlC5f5l9q
Ulizkk+As1nSPrc9tfiY/7UmBfVuTSFo3X2RSwYMLlKSo4Qnfq6olT5b2vv048KWcLkBniw8zmnl
VQOIlSGgXQuj5BVnw7hFbA+4ccz1scHD4WCmwMSyynQ8vk2dSH7xd4YHl77rYXYqkw6lLz7DgfOS
ZWNB9KmZUA0N9dZmq/6Hqf2/8El7y5f498KbL+lik7YwfArs0Kb8e2H+rz5pUSFi5NHfCzxUBytu
9CsX14Xv7QaBtQsISNoGrP/TxgmctocKHtyRelrg9p+yr4bIccjVFMmdNw97b/Tdm0/68wsDNkI7
GJ5jBY5U5O2kiMOnCKXZgXFx/wQbJkcco1RtbaJWRhLQ1Ng/WnTjPgPifjZJhil3HY7BWXs0MsG7
ckEob4geqj8dObaHkQzMnSWk9zFmooJA3A6IdZjfkddOqwGkMWtQcgIUxG5lEF7pWHnxZ5TeMiHB
wnVsw9yq97B8yNwC0JM/SXotq5ox/lmTBXWxDEyAzEmIOso5xD4glXZaRNS6+vIHqhd2dzaoDhbB
VwkW8K1K6O65GUnEgFT8EEsShuNVqCQeKMi9vbXRUrmvxtA3bzIbgHmk7E8cy1B4AdoITLHGzYo9
ZIAfd4OYUq/rSVDzM4NPaYDm3sUrkeHCW0y2mMD9Q0hXeoMcuF1r/GUE0abJ4+Sl5T4gxGiXg0T6
8ajZtgWCv3vO4BQbCzjlDMFNXERrG0DBrfFi+YG+Zm5soAYy60MapOkj8+wYNyKIy6rs7WQ1DOPv
VsXwFqYRjSUDyOxtDkLrbjI7een7sGfgalc3fBfWzlZ9+NoiJt5o2hIEd3PSIhIzMXcIt6AMpRzt
v9HpqIdA1jg25pBTghESUDVHtFUzo5MlTY36hLdI3Gs6EvuJbPmN14kW5XPcfLSev9Fdfe+bNalC
Er0wpK9DYY/N0fHM6qnVwn4orGrcLLYplenwm5UIP6BbptSZVkhAktneFUYud5G2jWNC+OVtSVBi
im5jf6GpRG/WzN9T2VI5u9P0kxP4DboJL82LnlHarZt46tZpLFt6DlN/JlHO605FaU6/3bSdqUg8
wmDj1gfXYSvijwg9z3dEGbMSzNNxluKrtXukSKQ7bHgTPite3JUDJxltMPmVsseSYhnTo3IM74/t
tZcoIT/P8qnU+nFXqQDafRNifGTKpDk74yjqFnmUhQZwLNQd7titFTr1PoqCUxtaz7qRes3s5xtf
2bEbg60udXdO/IZAvBzvfGis/FS0Kwto9a9BWKfAF191lggSssM/hvVSaeN+hjCSZwhGpz56GrP4
VrbTtXbqUxAjpQijlzTOnwWagARmJqaxjZcwXe5ipr5MAwM6AlGCrQi+WYuuz2Vdq69FUX+QPXWr
XXCG5PoiW3KgjIVoo4NXqAYblfafkS2vUSrep2hiOsNw/MGofWz2qrUfYTd+TxFzZHxM471ujXM6
Oacez6TVWAcJcGGu/+Q2+tKMjpe2LfzcQP6rGUijkzVXXD7Mb4C1EJa4mqm/VlJjn4kzDPxJfcVZ
fi59uSKDdxsNVLEgncxqgORnUelLdIp11Nrote2vzAGJaGinvXR2BAC/zNMDI9EryGRFpK3ShzZK
qi87MopNkoc4FyyFr3l6sNryjUgW74/h28bBqdUpGQZweDGgUkU7wlL9VhAk+EssdUyDIthm1lZl
0Qn0JuqxX0PZtnvH6rbkGcDiZMEkpHM963fVU6FMNnayNPlTiOo5yW1NO4rlnWpqolu/neMwp0f5
ikfnGnn3URxdExvhATivb5zV6JcrQY9IBJfW7VaytYw1cBxseyBRnXwfm90aYyGMBRWD1hcbIufe
YZw+0CW8uBrLr9efUQMa9G9QPE6xfuLmbkYEIlFv6505ujinoua5nbFBmC6tnLKh58s4wmDGwAD+
aMj4Qsww43xrrWKyZVxiBlZdNd8TsYc4r3xiJk5ThtTHlQBK5TrxG32ON6H1Rfrcq7i2fyWIQWO/
eIIW+ZDWFvhOxHEMxE61Q5CyafjnxGiWjByQ1hUMhBRY0MpM4gcU3w+81OhZNU1CflroAOsA9m8B
/1mVBTx7b1wYwCLfMr4n3AVyeaz1w9D3Z210vzV58QFtjDYIPzgrY80YQUxGPnIHM76bPeY08Kf2
wlQXa3JbHlfnOcQpkwUaSKC37hLjhqP0bA0k3UTIVqMcVDebhUMIJEZdXFAIhmmvgBMMh4Xe6K9M
DYgbPW8WtOQXj4dWvYoW6FpmuDWml87fqrrCQRr6waG16jMwgcuonWQv9R/er2gzhjEBunjK7gIs
Z2vCaWGpscCfrTCrCEEzrQ3MuWukqSSxtU7tqhQmiq+yHa+z5xiEA8pnkn/ClZ8T+t4W/DbgJNCK
8gwFZYpVmxWY0boy2QZdHtaw9Q7JbPbcf/yGIyeLU0wfbt+P9Eqabtq29oceHNiRy+wXnq2zplXv
IoIL0rsYrrIbTgYPDqL2ZiEO9GkVvhh0auks6XFGe9A9Q72/gUN4mG0w9CNNf+88Bd6rR10IAGrX
Dy6VrXtCPLnOMsU8OtnljvBXxO9cPPvcVjcPidaql9ymxogfc3N5p8WqK6d7ySh7KKwbgM1XORHo
1ace8PrkN2HHA6tflO4UgvWVi7LkATUkiBW7YVxaP85jAHdsQmBfOyeoAkdq0INrtbeF2cGDmHx0
9cyqJaCzNfq7WkB4LkKeFX4TKndFh9jV8rsv3NdyQnariXbbNDr7BJyMucmgVYl6m1bLeJyNOuSB
qjhfhdlLF4qjNhy0WPFjk+oX6Ouv5FjgrJHrySV4NSoeR1dl90X90pnNYQkcGBGWhbRes6i4orir
MGz4ZLPb/j4aolOqKK+cvDrhThOrMlCvfOLffsc1C0qoL+YuHVp816iyR1RkJJ+dprT9Ib/34rfV
qZb53q/932MSP6O9XkYeWytRah+E7bNd0i8irESuIx2/R5CpViVh0SvHcE/0aO8sdCIA61irWp78
ychhwJnmoYqIQ8AwtCYRYoO0h6AGFNzoa9ZELWK1R/vkGsG81jyoKzkciemutkRbnRMPwnDPCuZU
eLgcjvorUhcfhSw+a7PlbsmCaCBdd8Rp4Z2FhGYj6H4Ja0xhAp0bv9ABj6XvmFmv484RsAxcoKdd
/Jz02IWI/tSo7RbbeMkkoRm8lWDo2puCfl5cAczMSw7KM5iEXjrhvrSS11FVCMEy5MGdtR1UR249
bguvDEgBFRS7hhfSZGgscYhza+HkpGTZTtFba+k9CqGTkcEeiziSDYtHvWvdd79Gyw1UdsPcHsy2
poI3OF5sehJvdophEj7E8BMQJKEyGSulZYmtX8EVIQ7tRgjcUzDPF0si+S7dyl/7AYbUqQr+jJqY
sXx6or9Wr3QNxoxe066YELaMI2tislGsTdFUvBEnHp8GgjdI0PLvLDU1N1KHsKWF3jGAG7Lu63oH
MXWBrKDlm6Mfy0+idVjUt9ToHrUrbhKfGgPtdRDWrByCBJrloXTS/A55bk6wiPsAaJcU4Cg9Tgaj
NqHMi6Ecb2fn+l2MnG1NYfprs4YRSmYmEZfEr67KXHYIr8mKwKBPWGR8S0iuNVmoUcislVNhI89Z
dN1fVWBWLG3QriMUemARzUMzpq/MmOK1jQ0gzXlQram9Odl0kQKQiTMfMrf/ha5unefqUXT+gZnJ
6zACYkmMfdmq78m5C8Mm2fUM72DyzHdzP97Ftvmnarx+E0YA0c3wTgTtb7vhmIPP9A7m6rBuFL2Y
CgSu3ajmQ3fBlob6SEwMBPqunt5J48GykcwffNYPbwjfZGPegw00eZclLDwb2EFW9J9enj3h+z7X
DTZtKMf2JnGUTldElaN8r22ujSviE4EAm8ALj62ki8KwDprIvsnHM5m3xZq57LVwgCSgxB5XKVpp
UjLoDkribEMCzrVvbXHZWhymEcTmLK6h3DT2MzqHU+06G8vBM0QCSiS3TsqyAwqQhT652mmLsjpN
SEqxfywT31jen5Mx2jpiuhqmM20rt90Dd7nRQnzO0opzPUtu16YYtmkgStq3oGj7fZegmVx8yLi2
oWG0GzpZ6Bx83utVGnUUjLn35rt5c7SiLt1n2Kp2ZS/I+lG981Rx7N7W42IqDkqANOYUFEczcvOd
iONw3zaz/Ue3SvwCYUVoOJPE+QBE+OBGNfAVaolVMo4g/UYzeEgaCXrEKCsCV0acLCfagcEXwUz2
m0m3vV2OGUW2IhszfqSissI1bW2q2Ab89jqDRs/0Bcja1elzyrk+o7IEAIwxkkqDNSMG+cqpof4Z
nG6pJxAyL/W5dSylUW0Hra1xp6raeEAylX3TlC7vejA3B5zgcpv2sG2Hdu4O1dwa926H9nE1wiAj
pGjMnumi2NBAFr0q0GXnLRZAJok9gCCPjaSkJWJ6DDQaF/uXV33D56nOpUnI6MrwAejTL+6/xBxM
J69N9ZsjHGczZDO8K2KfxpMlzD5dRy7CeXewigMGxuAlaUvMe75hHzozjL7FCPdxHbt1SqMb1qZ3
iM0cT1XITGnNSGb8YXhnPOQBSGvhBicknjCn/CLfTxLHJstd7XxjdRsfOU50/rouI3lP4kNM4TI2
6jSmMauVw+EYNiP0TstpD63w5W2oYNeWNhd/jPM/c+G7L3MxkxrcEBOwNB/vW9s+ZlF682ITIWMb
m/uxaciOgigttigVy4sBNGpfV51HhVX2+6QB3tlZBunFaoGxdqWD8Zyht78OqnRYWxSX08KEV6cA
xkS0D1y7RqPpkQs29/174oz2sVZ5v6tzDO1KVsZl7nLjgpePrTAY2lPkW6jlfPx0PkX+nnTW6IO8
XHOJ2Jk4r8195h56z00f08ZNjlapmjufMI7dNETqWA+A0npLjwcEcQEkc1X+qpgBfDhN+wt4zb4t
h7uQWmrPLFhBngmd+BMZ0+Jkb/wopVrqCIKWhA2uJwxN02rsyVPB0pV8SUyzBOoS+rPSkD1XjKPl
JhEu8iw7CYCedvOaxoM+9U1PEpdEYeZR8POxx2uyuAdqC0QpiUT1unHUfWVTy5VMGIdcYNUqOiIH
U2NwD03Yt/i3BmBOxCB/GtLINpa0ojdYURDl/ARHB2i034lQ9tEJOeHzn3jGN5NfKhTS1MuoEF59
lo9DPcWk/rVOlZjrCYjJSk6NS+3lqvsxHVDm24HMd5DXik2E52RdCiDrpRuLP3mskt+UEN53F+pp
NwUDWTsM5on4iqZf6STCa4D6YFOmyn2Q7eBtI+J4t5px7Vb28LlnUaOYwR1cca4J01NQ5PGDiVby
TMHZwEEdk18S0/VjKsz8wQ1VuI5lAtyqdIGyI/I6R+QavqcWO52Dv/cJ+faEGJs2uuz97sEnJfed
/UFyMvYKIv5K2W1hJeN0FyqLL7pXHrLPuSy+Qa5xhOTMetZ+VTwquKNAL2zxyqDUWEWCDGJrqqcr
qSHsMlR66EL8IsQbPBsMEJQUuxk8/ro0m/6OaiU++q52Hnxk1BuRGTMBujJi8myKqy6i7BAFJcxb
UzUYUf3kAEms22AzxlvZmpb+MPop3bCVmtvGcqG2ufzotmyDNRbZYM1UPicNNJjvwDfZ2MiN4I6x
+oMe8hengnBP+ubIGYdDhYjp4jC2lS8zeoo1OGQ6or5SVMZlyK8A0vMWgUda+b0fI8Qt2lf0yPIE
PQ+/cF9EL3PnJdtGIPWuPILDXX+GGc5jb12havkgyUqf+b6YlPvIXLF6qosyI8wqTN/SVkNbKZKS
bBHey10ZVSGn+bYz7ssYC81BVBSCWddGvN0uWfCmJ8K7PK0bczeMtdFeppLs11VbTX3M6Cypmo1Z
F+01BybxGsOTARrm+9lDpRbIAKJ5akGbF1K4BQ3sjgqQCl5SkXq151xzPasVMkh3EyWyv3OzCCEV
pxO1Am3tMq2zYOv6PpWzV2MCqpvFX05WdbV1gzI7aVHpLwvzzdGOMvLlCLN4cHzBpmDUa6sX6T1p
8O1zjk33l9e23WOR1ixRAdXspS4BPHRO8jvOcsz/qZzJm+oRJ7Vx27yhi7K/jNh09mUdT0dsiO3n
mObBFxhH8dnFpnjRXmycnNhpSRv1Z5icnrFE4+KyTtH8ZPF4c/0c+1gAoPtCzwOdrRgsJLyyo6aM
ycJLCG3zjXcvC8uPJomyz8CinblNgqw+9D5ovNUUt8jsA0zxh4i87GuWw3RsR6h3j4U5+rSWXLSk
m9qtWO6gg1G5ZQPKNukvIggzXHRjCjnJlhrYfvHEOOwHY1KPUSI8rBv8+FWF2P9cYN7aDS4Hx1WU
+oQI0c5ODjWSthticXfbZra1m2mQOyu/g6K31Vr3p1kVpJPg/awYuHVlwICShs0dPtD6MAIUXGdT
MexFY8t3pC7iN1EQ3Z6rXZzgiiqBTiFAh85Km3+HVodJtSCGhKG2vBkcUB5UQ6jAKubng2yKvWNT
Jizyltb2K3rqONv51RxfNZS7PbygCgs0KhyioAxIwglmNrz2eyC+8og1iOUeskv9UmVZv2WEZAJg
iKbpAZKLcYkLZ/wK7QgMuprLl3jUpbdhNi7uO10Mj+GUC9jXS4QL+TflWmcZhqLRNwofcVwaXSt0
cEcTePGrmFrjOI2sSCuPduqbl3TfIZHJJXuuvwgRUN4OG+dsGGJtkS/v9cVjEIb6YIRwcHwE6Ef8
z82+6g6YdUYAKqWR0oIPsCM42r0j+gZKXBLG9bmqLXGHddDkjlpLMkpDCWFWUBfMhA4QK9g3UmVa
0qVlX2w11tdGV/p1CV5Ta3Te8wlSY5pDUo+NrZXSzfJw6BF22Mn5YXBxSVJY92JXDOW8r8USzgP2
E0M3kUygEKINocPpK0VdcNc78PAoMIEIAOF/GXzDOo1ZJSwaG7Z6on1WnlCWMONl9ntX+w0FTSuX
eo7MozVGG54Km95kpCv3JSyDkDM/4SVXXdrOL7ScDjbepLkpBAEHhNfrPJvwqRGUFn0Ec2SQmjMo
N7+oCCnPeiiSt6yeim3kV/UmyhhBraTEV8oBAxMohPhUbUHIi71Nx3u8dV3lPFBiWMVlEgorJ1kp
c7oE4427fGDVeZBxXT54JiF78LmLdORFL2uc7IpI4MrLKOWLKLqLCe+4icTwnrospDfc6OILU3vx
k4sGw6PsutchhwSTZb783TddjKgHD8kLTJ3yMNq5e8QhTifWSogBgtKSQSfpOlSVpXFsVNKtM4bY
D1C17HPVQU2rzV6s0szUD3SZFs+TLz5ib9GkZu3EIU9IiKBp2PevtMXw2bYxhggovzbooFJuqQ/z
HQj+6BizKt2lnHleeT6+m8LhYEB3aR8kfvtstP5ixehpvozSwE/KUhMRyWfzKGR5VDx5PmMHk87l
xio4MPeItrcMAYpvpgjVfiimJUk8s+BDdAbvTlN1Pl71esjPGVF2K4h/T3VH98tSQ3ZtI21uZeGL
E2PBhswnz862blOUr1FKdhaLXb2XPuFbscSxvgG7FH6qAdLQlvhVQhP7isQYukZl1dZf3Febkky3
f9xBZJsW4+EjaBx4GqYrdlYkxMadnO5SkGRUs5A2KFDMTHFWq0oOU0MN/Sg1HhNzvhI2da3RBz7n
rs63ynBa+DkayCl1la52Yanm18y0YAFE7jB0q1jlxHEEUAxwYPeecZzB3xwMLM0bq/T0c83mh6iN
bJHMC4t3YnaadxaZ4SzJObmYSWDfEd5bneNCzhAsbb1qXUe/p1Et3lB9OwsAof/MsHldi6D5zv2Q
Lm0ZBTskQ+1ZSGZoKGFtDErciXkNyaS/s2SQPwBasgFvhQfYKuMJ42BHYx8IB9o6EkroSI+PTuHJ
FmMAHcA1fTwc9lGd5OeACmsG0PGYKEwjicxJljJdmLgIUNst25j+Mgqnf2UVotlBibqntOJ0Jea7
ySLqxrTRU0cFQIoM4MOqz0XEdCS16xys3BQfbPaiHfjZBItQmZU3o5bWH8elkShKJnVjkE07ytsB
C+/cb8lpxoOcA0Eda3FHNEvNY+L8smXtHgy7R/6SWsFj/L/YO7PduLE1S79L3zPBeZO3EYx50GRJ
tm8IWbY5z9ycnr4/OrO6rJCPAllAXzTQQCHr5DmZZpDc3MP/r/UtxC2zOANvUgVmpV0KLHln2dB+
0AtlhjPar4GtviTYup5cYjEcsh1oXajtxsoo43HkoseeuOyVmvC5SCRpcg4ZlEuyseg92bxsat8j
9aCJTZdTwjGJKucJbTWm6GQSiGHipejkzlCRKiEGOvWp5lH/V+67pjYOXUI9juMvvkR/Pr+TnlqS
dfqcx/RTBjZeC+Fw24KmKXTnnEct642oe/thgOJUGga1SteYOIlOqAVjTxcZoUz1Y5VOzg6Snbpj
k7EfjeErQLH5t5MecBfEzk0al+c+zslAY1tYqF/9PD84FbJoMKyD5t7HQ34X9/VpiqeMR0GcqOP6
d4GsxZNGwAIUqQ6zNiychUKSQszOE1ZGP6jPbDtrWGsm5Z72vrfhL3eWQhyxMnzisMGxPi02ds+O
OgU6/DpRbt6DLsDap9t116NSEuY3soKcnuayK5ZYq4pNY1rk9RVsfCGEgJvdD0jTvQgB4HPP1LeZ
QlAycIuNZzJlSB0PJ39JD24uNZU9xpzUApQpLbqghiEoZjcJ2YvNSFr96LhEvsZ+fBzsPqe40We7
trBoAxMz+5UmN2fqtKnXlUFALCUKOvCDeVY5WwImGMuty7lNIlPXf8YkCFNcKHyBiUyRm97AWqs1
YUpOVWKeOZJS7K3dMd9otj+dO+bCzSCyPQtW90x68LSAhIm1NGkp5XMy3+lD6D+pla2tbVKpQFaY
JoeGRKXsstAlnxgqyX6tAV9bZ0rXlMDkuoJMI52WVV3VCQ+poLnWZ9omJpVjNRiuK8G5MDUvtQCj
1aJU2/oR3i8o525KDpCOxyOnRXNVjlRFc47KaJixaX926R9+T4qQ+thYBe1XdbSK+9Q3BnpGmkS0
nY0HSsG56llWASoDmjwy/yHMT6qiaNWytZojS3X/mCpNfWwQ4LzYimyo8bHLcFFVt813RGjDfojt
8DkqSDEfRlHQ8B0jawdeTdvkqtkZIGKJWVp2UWmwBSOelIlCckLpeof1dopS0Agquw4KLGOvPVB7
6x5l3hEo7cZ49Vfw8PLjOCCyXQXtoPv7KjAUohEns87Q6GvYl2KasQ+p08V79MjmSTgoGjkEKzvi
tiRdpUG7p3dYUU7Ipw17Uv+ANAeed28G2Z5s8ZLULUNrb/zEijlVjXq0SrDsP1mhGIEyhU3BF5OH
xVM62cm6K5iIu6rK78DkadYChR9HhMnVTmwYzR2FayVcGEGh8ygKlQ1aqI61uyYyhnwzdEKog8jC
MFMXuILdOmKvluITKa8UqKwwiM8159JDZFXR2se6Z9mcbqOxNVlgVXUDXlH81Oskup1Sq6fHW5fG
jSH5AJfoNCXj0U4PItfAXQRtdROXzIA03aC7znFEdhLpS1Zs7o/GIu1/bi/qzQ4eRU4nOQwqBZ16
P37KLVk82j5QuBFVxcJxCTzBf+2fVc0v8SPfkYX0FQTIs1XZVCWAHixcS+0eMm0qtiQMap/NqdBv
Ux3XP3uv7msTKjpO01g5lnkDmjFRC3tZ4ky/ndowehgbWd51zvRNj6jarSj3lRSfEks1MQKMyI5J
DabbpaAivCdi1L/P88S+xa4qPEFQJ6BaQ7ivfWSlO1AjHf1vU6PJwBymVKryE4Y7VEkrDp8yTqHY
tE0DIaKJGz/ICJpMjSmkParZJ7cpQiQI0DdLiVmgKWvtWwn1waOjax1Vegb7ouvy8wjVFx9SGuD1
yL+FfvlAeH1BCCvnRaqrXKOax5LUyFVPpEG0eOOES7N2slWtuT+hk0+fYlKSl9KJfoDJaw6KSNMV
J/DxRERMfEPV2PlE61y9Dx0p70a6OqcoTSh/+qDyB0lnbBGqCTlGGKFNnLaxC8Au4/hUcfoFs5LZ
dwO2znExTdA3dT2e1fUOBBQ4Jc7KGh3rB8MfxUfZmk8NsWJbDvkhpSbFXXMe3bpxNG2llWnEoBW2
WHfKRFCym9NcI60PM3FIO8hqa5B9DnaVc+62PnwIad+p3dzD5GBHeHqGUD5KDAzLaWWRfKpJneJf
qgXWjiKWdgvcpriVcSjP2BuKU9yHcMw6lya/KhxtxxmfDgN8h2VEEu/PTI3CZ6lY5A3xBEECuL3i
rIo0e5yofD1TjaN0VhXmEXATB8WprFZFjzwoDSir0OwUx8hIW8yJSrcu66RE62rJV78yS6+OHAKl
9SQ/dsQ07FKIqvtRr5llXdHeS2vKz8YYR17Vtkj+MnzJcCRYPg0Efaans5Hrp0pD/efeob7GrOym
xj0i2fGklLkgM9ypnkS/qtAmLP2yvbX9flhI1ApqWaqERaf+qpDC1OeMHBjsFuS3eXviHzCfE2o5
wkdczHCjQ4qD5mB37ehJgzhoCo688wCYpW+Yw76umvyZ2iISmQAGLVKnQ+6G9Y0mymjDyTZ5nCaj
vYHMhPlrVLMvGqe8TVBMFVL30Hm2I8X+bmb1vJ8oZhAVRmHss5qXh1r6WJfFY99k3sA54saBUL9X
s06cpUpGFoEV5PeY7bAmtKk6jE2hbGjJ64ss7fACuQ33qhmDJj3KRuqOurL/JGJ1INNMLUOPXZjC
6lwR4zMxO9YoH6E/47GBay/cFyjEYqsZFRnaBskapOUl8YNR874ALQj7RD+j37qtlpE47dQ9sZP6
ECxxtaf1InIj4zu0aOlR7D+5XWZSeTEDgRiCqk2pzx10JRmtvezYZpIWTd+lt0q5sGl4fdIIfitN
JV91Su1/S7JhnloJRvxeIN+5lRzkHU8jASkGmhxXqxxbBopI3PfsQsJp/NSp5EuA195zHeMAUx+m
Y9jqCEvsovraIGPZ+LPjHomAHt4nTbsEYW6v8GiUpyGfTXgwNKzvVhTS0ScLbzpTXYvPHfqvFaCy
itireleBaKLHwfaHXrlpDqjMA5O+PdHL/ZIPBof+b47TP8TraOo70Sj1diBcrmmoRJLomEl/V8a2
mTqAKZXRVvoAIHqlzotdFOtMNS1NsTUalXplojRYFZzajo4jw2Aha4R5h49/CCrgt+JVxzINTTVU
ZIp4odT5d/4mXiVxIRgKtbc3Fqhl4CohcRpGE/9fE2//P+c2tlFc/2ev8ekl/R51P5o3ruL5X/lH
vm38ZVuCFCfV5h3Aevw/nmKh/2XPpmBVn1Mi7V/S6X88xeIvUnEM0+Uvto6FWPAv/SPfVtS/eIWW
yr+JR9lFmIwN+CL16aMUqLf6bSYSwfhkkDoMDcdxTX74m9ExckSlF8X5rrt37fsC+suSrAvUC2lq
LEVdRwfNPf72gP7wabwdkVzT0QxNR9aiOe58gxcj0keTllM0xPla5QlTA4jSMdfbK7pt8cfLmJal
MkMjg9eMt7fGNoyM0j5k905xF1f3yvC3xFwPzUrSd4q+FMlzkm4pBoBurqYVkgzcGZjcQA7iU64e
FW2JXsZOz6XiYXIhn7yliKhRfMaiBhyWjQFMh2UjPYhE8HJS0DTaivnFOWrngbz0YtV3hzkkiNo5
6laEGGhPXpLvxotbbCzy7WYLGSXHdZx54+v4imIOlwfsRzPsFhS/o+kg3CNxphPd4aGH8uKVaJw7
EG2ev/z4nbwbB7wTXdgqgWM2cIbL2aqvYYdoHeOg0ifSwpMJCSehkEQV3ydWGmOGC4blONl3H1/2
T+/IFJpLDoqwbdO4mCTTvCQEL+Cy7IiHNUwiaGNuU54/vooxO+P/W8D/94gTOlYJy7Btht6FS6Fr
9HGoTJjAoSBJ06uEZ+absDn11K+L7tWc3UvYguqXLH9q0rNm3WTzVhWyBMOf1iFbgUXNwYWEHRb7
29p9TqiQ5OqN0PeaALJzE3UAaid/N/RfRuMRXddCdF8CSVfzW5df+X7+eDuO6tgmj06fv6K3I7se
QzFkbA28wFlq9g1s+aVI43UYHPtRXSLfWMLx2Vi47EQ3eEPhsk+gvMXfMpKJRHE2srzJ1HVYHdLp
xcKjF+66yvRSQSR5A8EKt25DPX+XVEgZPRGfXdOz2KMn9YyuvbPlrCdAg7z7+D3NeXOXr8mxhcpc
yCDUnIuJgVg4f+iBsnop+Wi48KY1+FC0bxQsiKPq+FqQtH18Se0CqvBrMnJh9LoWkzSJtxfP0rAm
ir26NQH7009u9JJGiX8OLfPIBgdiR4XCMkrktmC3upSlEW44QHsf/4Z5kF/ctilM28ZwYbvc98VE
VcAzFDWdGk+S/UCf+mg09YrAxtcec//f6/R/dLP86Vp0bA2+9Plzdy9u11SEVMlXmDwnIlSBLTOu
A0G8Q4G0uFe79cd3Nv9pl3fmAvlmoUJ6oqnz5//b3mMsDfJYMTJ6+CiORUyYaUH1bpHpVgVQDVWa
EEiTGkjIzpVP/g8TC+unMF3NtlhkrYt1bRiGKqlaHDlw0XLKGG0MXsEOrqwxf7gKC7tr8x3OvJDL
AUvqhp6b3CP2HKicMq+Ah5pIdz9+ihdbyV/Tl6UKl065amhC/bXS/fYYk8gocoMzhEcy2cqhQYDB
JlwZUnOZZVoc6vFNriRkrwzQrbH4XJmk/7A2WBpXZSvNYs188/YtTm5PU4v8Ago/0wytfqlaQPzq
yP7aacZxH1iRxwi+ctU/TAaWxu4A0ZTKVS93JhD5TAS1wUROyJAgFtTwkrjEZEUvNtBtkJB+eWXL
/scrMqsKVQcvrqrzVPH7Y9aqJOiJ3PbiQiJw1RDIipDCpz9XDUoFxd0UYxP/+OX+4YMkzhOuizEP
JNeef9RvFy39rGjabhi9TLuxajxygT1aXucWP0fHuDJc/3gteDTzd8/HaM//+2/X8rF4KEnCtQCo
rvuR9mgxtAWC3alEBaxd+QT/dDWuBPuAPS6zzcXj9DGGBCkDhPLOYzei5KTgBYN1pIUzoVT6+DH+
6UvkGbLTs/k/JtK3t4a8c9ARQzDTRMTq6IPS05yDl//xVd7fkq4aQjMs5muVFISLmVoGUx+oLleh
S2WurPRr1wFEsEAa69gVPr7Wu7nTJRvANF0wF6aN4+tiYGCkNmTfkFTjmix/BAn2WymDcNkn6tPY
YFyotWnXUPhp7HD/8aW1eT/0Zt7m2jaUQsRibJeY2d4+TfQDJUhQfd5gRK9TnT82MQL5gZAWyA90
xpDwUgMmxI6o7i6A6VdPzSPtqGsfx7svkt/hqmi9LUHZnx3i29/hD5iiqTaoXj+136k1FatSNTej
n2wSnQCPSJnklaf+x1tnO8pGgJM7GbsXrziucFIOnVQ9I4HiNycB9FSsbCLn8J6Y4QIt2l0ki55q
buUspGv+zDt3hWooufZL5itdvASTR8/pD/evbboXuyHQIxpyLPKy4NnLFVKmOX8TElFckQvjWDcz
zwwmmuGsXTWlEoqHsVOdveWGZwVb3JVN57tFgAMnh0TdYqIymY8vFgEVOH40afFE5EMZzGWEeTZe
VqRqV31tL0Y93Gdl+PPjgWi++6wpWJgu8hvB4YDT7sVABHdE5y5yRk/VUJpkPzsOCEHwuSh/8M1Q
3LQQDK79fKWEq8ZeuxPV67OZnNXma9ohgNjpytfQPUe068jcu4turH3agxci4itZinxDklZi/SB0
a+ATdnYiffBDcuwoee2K4Ckev3TgUZy7PjkNzc3Ht6b9mv/evl92uvPGDwsam2frYqRNiq3FZP2x
3NRbU90rnD4FUnbnNoMmXTdfKqqinX3jj5BADr7DqfWTkxxgTOPu9SAJ1/0TDS8IvXcm5pKo/WzL
TSs+O+U251hbbPAOj+66qja0rpxF3Xk0cQgfRU8LWMG+DfpV3e6KZm31az/epcaRkZ3LOyX4rqcn
1E5G+VLkJ7NffxmSrQFEz/aoXRs40vDTfh6+pPpats9d+JCmZ8D7ljwi7cSRWHyzws9D9LmbiAMD
AgyxZGfEa1gb7pzNiVFtNd7P8VG4P/stDtMFuq22PsA60KrHwoX+ybj61L/GJNpF97m/Qh+eIBun
D/woaI6pt+F0ZjtOciEM2gZ5UemRS8Mx2zIOxE8hA2rydU4ZXesfhf9QSUSMR9Ft2L4ozm7eioIz
r8QBEYOjbrsvBIkO5L9RLW+hY3ndq3a0/KUtb1R9nSFcmo1Ci0zZx+45Jk1Zuw39ZB21u6n7loXf
hnw1igXweKBDKIVEVpI0BBjEhppqvKj2qaIPAhGIw9jKHw5Vu8XM6Ju7YQ5qurLCv58wGVOCb57S
kkrd8OKg67A6ZTl8Li8sDEi/WnxgSxivAiV77uJUXzrM61fWxD99ojNRAPWqY+CNvzhRkK5UoJ2d
9/j8h2XWYd9w8ARfmw1/VYUuPxd2ZsgyceBzlriYCmaCe0Uo6uj13Q1hD6S32vqd4cNuWUyvDYh/
9WtZfxrl/WB+N8wfDf7Prtk6+Mh0dRc2qHgQxi1odU+dh9yUuNA2Wlnupp9zpkLEWp7tfI4lujC5
6rrP4d3M5b1XDlmzKCGorsI7Di0mDja2gYf2GOzFKaMhaK/DQ3tqLY/Y3II/vFoC9DnV5+pBFxBV
lva4zCMPqlRxR0mhAOClbYIzgIRSbjNj7WaLnZEtYJ2lr137yYkechcf6s9pHagrGME6nqnC46MH
8IlbCAg29mrVei6nV3IgLf/QAKNBbjeeI1IDGzIDP9f1uUTuqpHj5A3dAxUBRyxaGLvDRk4eOCZE
FxM2TFQr1dp09k3zBU50iz3puUgfM3NAMoQLTfvqYPNqs37fauQMVBH2sRfcQyYm/4ZyGNkndXXb
ZftCbgUcs/H7xxPku70WZ0ZgC9Q4mCLn//927UeAnIqqolGEk7HyrKh7tWp0SYplHvA/+N6/v5qm
scY4rgpPw7kYXbqdm11DSgFySILCTap4fQXrDO0CnR1yiT++2vsTHSVfalHQJlXBF+te7I3rpJlZ
oOPoTY6DxC0jeov+bL0GsHUyJSPPTsRANmOyBPL8AKPcurL8zE/v4mtim8xe1tIcnu+vsshvR4FY
zECkhPsdJigMSRqRf6G7zZWv9g/vUHeFoduqoFqNpebtO9RTtzPMJuBwI6x1OtUCxRZGzFbzZwXQ
pF95rO/3KPO1qOPAPrGoOVzsmOIKdTidWcIiCxtrvbJ3VSpcHEQWLdpOP0dOI5ywvDLnXt6kM/Mz
OAxQBqCQyX96e5NO6U+VRfimZ+T9l7LoCah1Tvr0rWoi5coNXp4JuBSX0dkSG+yIoSO9vVTcDXmA
EYOKs+bKEytfmYCQtyv3cYZJo/zoIjyaRjSuPx6vl8vKXLB3uDXK9nMz69em+bfRoikEJAylD5jP
ZxKsMhmjo4aqJXLSqEUPKU4RVy757hNxNBYy1+Igwg6YU/nFJ2KEqiadTlDztkpQzQr4py7ykF6Q
rqUgYwUYnsS6vkHmuhtUXKsf3/L7t2q5nH5mrCsbT85gbx91lCpwMhO38BCNUwEdCfkq2NFge2Q0
Te79v7+aC4TEpI7ENvdy3dYNyw5xfZZM9mjaVSxjDuZl8B4iW6Fpmq6s2e/eJ38g34gweJUYOGdy
0O+FgJLu+MT2MsfWP9RLqAV8jqTdeJWC5bgu5c8EDdCVsfurYPP7lIPQlg0JpQC25oKy3MV3AnpM
0QrpZ4hhbqdoDb95pfpHp34UlXEja4CrJfs4IEI1AQRws0oyAbIjfwMaeeq/Jsl6UraoCSf1a9g9
gvIGQA3lL6CtfJTFib+ORbzqXQ6iKJAxJfLPuuWt1B75M4iO4w+w4N6w402T+V9VkPhr/nEqHv/l
u+Q+MYAZbIeol9Gge/tw4dOZiEeS3BvL+sHva7R2JZ6hcoB2aNlovD6+3Ls5gcoKg2ZubgB0Mt35
Xf/2bQ59OdpDiFObZdobyYlgWXfhbpb6Kk3Tn0hWECer0W2Xm7f/gytrXJ4tJ2xi4+LKkxbZ8Diq
yBvj5Ec4aP1K9Ja1rLpQ2bgqe5tmWpKEgPDryoXffZvzLVOmo47Nkm3qF1ODxGfUGBVaE2QFoCEC
gjHhTSzQgLnLMrtW5H3XInB4tjxXEDlURKiEXnwtqMhIK5qhG0Xa0D5qvLomDSFrhp3V2+O5aAYc
m0ieaF8F2EdBAxPBeeXr+VWwfvv1UAemS0kNmN9Ci+Tta4Z1Yw1ZjSnfAJmepTtEW2ibH1GGe7qu
ELkXrdT+MduqWvCpU+hp0veMdmbYbPJ0x4CfCgmoKiGlZjUmxC8c8ZMSJYqwA3UCH0j+ENIvQsSm
2rduhY9xwemQEF6p+cDlwdzHa796oSWCz52Pib/yEWok0teUHcpgN6VPfbRuiYNkH7IAV+Krx1n4
ELbsEP9114ZXAgebYjh9XWoS7sXT6GKcnRlRmBSHz5E2kDViZe0BZgfS+lLDKgEeWhaWVwfWXdE2
s409DK+8ksvdxnzeYQ9Fax/yt41y9u0bUX0rIpWQDbo2o7inSF0NjrIouycxIGGCkL+CFbT++JN7
P/JZhC3H0n91a5lH314zdYheaPG/elM7eVJK6PsxhO3ApFiBGfXji9Fa4I97M+gMClCUcBEucFkW
qLeXQ1xUT73St556Z7wW98wt6pNlcKbBf3GH5s8fV/yt8pqjvaXJWIM5O3aUYjA7J0v0qnjm1Mfp
EGCA8rTMy3zcc9/5qxyepXsDdhkDvKOtFXBKoiYZ1HiZI5cZQgrmQQqfO3jF5I3C3sFQWoxfBnOb
YBolcq6gU6ksM3XJcYW/ltoCj4IN5RttMACPzINoTDhDherdWOHIEpWHp1TI7ZwK6hLRsVWQe1Fg
CNfEZFdwMwBK4S9kL+yjeVzkt8bNdNsSvYrj5ZN41toFuoAwWYIQw1htxhvX3JjB99wheHRDRXgC
s7XEy01XglKT/mAHXmFvibBN3XNprQEz1PES6His7spm3c7SX8jW5xL9HBErLtKzDf8lIe1uvpn0
DRi9JF+jCrb7dfy1iW+MYK99Af6lhsvwqJ+Hz/3P7GB/1TfKMf8BdLPD/BNYN4Gz6McjdK6F7NaJ
8eiPr3X1WCavUXaXYSCFrXBLVEWg7UmoUCLo3Uv3e3iarszQ7xaleeAAyxOuyo6V3tjbgaPgizEz
dJgewBuGgVuSyCwotRgQf7TBCPdTlpqY0PXAw8Zp764M3D+OW3oODN65hn1ZOo2sApOB1FoPS8eq
gCM7UkLsx26jgJ/nbVl0WDqiQIn6oW3fZdm/PRJw+zYNeioxAuvgu/0yNxzbdcBQUxrInCGshEo+
EJ9MrSIfrlzs3TzElpzyi8XapM7T0cWc4EShaEVjtF5s1sG2Gf0TdfN1OVpoTsb0JWgZDDGwsiuz
gz4f3i4mB66LhMdhXXQo0L99xxAoqhrLRutlMQk0WqfPqgo00nkamxtm7QyJNuQLgS6Grv4Ayce2
QLNG2pLOJR5ltmkoU8PD1FOdySUW7yl39uzb9Gw5WV24blFkk6iJEbn1QYZ/PEbePzW2EAzOeXNv
kqcwj+Dftk0TPcAOmkDldUp1qC1JsCOJLz17RtkgiSRl7LmPrxy65zfx9olxTax2tKdYOFznYtUi
x9Vp3Kat2KZV02bCkWXbcg9t5EB7RWFaza6JoN6tFzA56WUYrg5XmgPqxV12PsFKZodQiXJEu0+V
bym0N6fHFN2P1ad/+0TnDg3irnkYaq56MQ6jougagaMQyM9obiqVGpkY6Fe4yioW0svJi9izLc6v
LInvHypjT4XOia7HpgB5cSZ2YQficSkIi50DABoCGxHBqDDx9JFgbvVzEsvsytB/vyM0GDBzJZIG
NQ1B56KukWPgtaowKTxtwL5BZyZhFpnBwhOJBlCsyTGw036flBn2NalX69zpw2WnJf96miUUZNZO
cUxF/Xp5jpNlAi+wAh+oJtgYoacAjE/h3BHA4ENZXVQM4WFmlFnT3ccv+/3Aenvli6cO4glvozNf
GX/B4PgrHP3u0m4sscKz8vG13i8mb6918dmUVIUF01nmNZXydXQ46ofSQJyI0rk9T+3R1MG/E+oS
Xrmu+e5z5bpMq0wFtHvRYb6dIrKIQOBShpTmAghREgfGMlby4Mr57U9Pkm09RwwWCrSKF58oxpw4
UEI993AS5EusCQSk9ViCgghQYHhNAvCHoevOFGEGriEsvlP97U3FI8yjCXCTFw/pa2QnPwknIyVQ
8089K0fhYwhgTx2mQuzoBwb0Kq6tzvr71Xn+CRYToGG6FnrDtz8hqGkhsjgCxe2+luFc5M4hG6Iy
zI9kLhd0trvoUCjEagFKejFHhSxmyvMp/rdFQtzWsaawQeiCXa+ktCSpgOw5nRAHA4JzqI9h/q9X
WH6w0GdhCEcvHtvbH4w7Jcb8BE8sjJWbsqswmpnl2q5xe9vjmkpVv7AiIL0fD/t3A8Ok60s1CIks
hXDLvthDOYpPCmMTg+0nq3ddlPFXBYu4a4pnI0uc/8nFCKTHZMtJnhrN21ssfLyxXRMmJHbXAat3
Qqch0b7Istw0dFP/7Z2hWiQSicMbA/CdABg1kdrXIW2IIai/zYaMbem4G0z6HjRa+8rLe/8Y58+X
PSgF07nefnFnfiPDViF01qN0uSXGcGP5ZrfQ2Z8SlmP//PjO3i1GJhebqdsUL5mOL7+uURmQmpGl
61WU9NciBo1Wuc7LHLKqZaLbATi0r8xS2rVrXixG0HlN0UVUQxwfRQJ57pui/IWNlepn3IgrKhc0
lyttnWj2sNTCekvkhbtP2Lovc0LlJw5n9qCYB+E7RM8Y4oqa5N1Oi2dCC586DW0cW72Ujw0jwdSU
I0EJlo7iydRIb/QWjq+/sQs5em4S3jppX+4+fhPza32z10JyY84leS47n2Evd6eDTWSonmLx4UPa
AcX5Rmb3tdL/r+bmf1/FoRpk2AL9PKXqeSBfapwcFEGBrvtQoNMQQmtUILcNqUyrWX9HhmL5jXDe
O3Iwte2ojLjdXO17k8jPozkdwnBEAt5P5U4HKcXEW+56dSgWpWY84KGOr3wGbxfRv3+pw3et8yUg
eL+cTWQBmoA8D6CgpX0yXGw8FQRh2WDJLTnjusYX7GrHCKbVldevvX0TXFmnek4xnfaPQUjsZSU9
zANT0gnim4jaLXhwsnSHcVsDLFmPRa1vVLTKjYXO19eCaDVCpovGQ1aAjatrEhSmp48HxkVj4dfv
sV3qJ/OyjqLRulhwhxiolVoDxItMUg6NykD64SmBqGe8w6oPimIztS7uYEsF7Ut9+ePrv/1c/7k8
RSNwDiq75EtdY+RLtetmHl9Hfo43AuNShgaJv3pbQfxaNB3m84+v+PYD/K8rckojps7E5XnxKZSD
tEdaCjF+Cz1Ylrk73MzI2sLJPAhNxhbb384gt/vvEff/Awj/lz73Z/6zJegB7PzL736gX//8334g
U/+LkgBdgbl+icZU8DL+jnMwrL+YSX71g3WaXmKea/7xAxkkPWgctXl9zGd/Z0D8V5wDfx4ysLn0
7wiUWejX/4UbCEsSd/L7vKlbjmnTkuY0ZTE46Wi+3Qg00gKE1kLxwWacBeBqk2nRhr5q/MjTse9Y
HzKdeNqo0bMXsgIIKSb+kyQXrOrFOrW0oKQf0/Y0rm0iqdihO9kcKDrIdplkKoXCIuAHHHpQr1Tl
wtJ5dYYk99dDnTAXLqQklmjvSiWCMBFaHUZ5Q/X9R+bexEXOUKvztnByyhrbIpyKkDqvag9kQLSV
VjF9zPu0VzvLOSwuytoJgcFooF7y/MwCbMqHSLQDhHNnbAfQg61tp4JwnSLIfhpZ3XfG0q3cZFVJ
ox22WSpkcz/4FTTXLA4tw6PioQ/QIttksH4amuzo3uutHJKTdIdavXUUzf8WU77XiN8ZWaGwsA55
3D5VaSbznQ2Hcq7tCVhdWuxrmFndrnbw6hMNQdRNxiLxNQiG8VMa281NNcuQpa8ByR0gYeZa+Noo
9lPhG+eWyn0XDNZRT1taIOQNDsYPGYV3VdoLEvxgoC9yCe8lr7Q5JNDNlk4MP1HP+scpbGr4ajAL
KN1RHYX1yrlROfKznv3E5JmSc3RqEnPfxcEhaNuXoT+PZYCkCpxYBtquEhAJHH8kHx2PcW2G4t5u
raOLeQx239FMqX235hZz7bpqgEBOSfk0TtWp5AnrJyUrqn1fNzfTGJodUyCBSaIP7/ogj9dBCvx6
QZon4MnmPPm6tW4E/VDfkuRcD2PyGYj/cLZDyzzLTjuqrXRzBoYvRkhi1kPPj1xoMniyw9DY1gie
7zKdQ3o3QhWaId5BX9ebbCDAciCPixwc87ElknvZxYKuth76mw6tN/hJf5/GMWHWY6OfSHKwwc76
hnoUQf5AQc7T6+ypTNrAc2H44YyRJJ3YcigrwHtl+NjVerG37Rre6lg54QJM4UF1Ab84gZeznwDq
GAEcSfr62ANrCICqGGQLr4i4KlDzBLkdW6sCl+AnIi2VAOFrkNSe1nes1QyEhZOV28iq7yNzApEl
fNqk9XCOBF15l7ePNbo4d4YKfLl1Obe4UHlCBEP2eN9VxRazczuLavMNKthHLe3XWaC0i8zP+tu6
dlCwYWtnr0gcVUQ1FdUNoZkW0Y3UqgnNPqWOrfJfjvswldOB3BFj3Uj+IhphIZay7VupQBnZqZV2
NnI2Gi5uazafUfkNmhIHvir6Vg8JSQtuSMplKbGat+b00jQW8PC+pM3FwWgfuUl0EHZpnuw5fMxM
hm3pk543s9qapZNMCLdGn3r7VPb1uiHCYzllxinGWICqXfFPjTTdpZ6hqOeu3FvyVUwoTrFGmrrZ
DC+Jln7vDS1fl22mnU14S5T2C4UCelfCF0lzNHokKViEdRIc3feqsuoVUsv2ItDbYDPZhBqw/0bT
mLe7WG97UkR0cjN0I24MGOfVBmmPxceWSzmb2XVi+yZ3NDh/ALCSx96I4+wmq+AvKPi4w/InATJ6
szQwmRu3Y9F+agiv88Jw+JSIkshBCdO+bR9VUjCWDnPtUbX8PZyGz6PIqe5lRqWjcUPt6RS7WONc
GjlqBq3Yz43XxkXrr/a5cx7IhDgh8zhHBVNhghO/W/iFcksa4L6OynOUN+aB+Xwhy9S8SbuYf8gB
nWGN4L3VriU/XeVtBracg8q1n1AXXRqfhJYYXfWj7jP/Zx2KrymVP6NziSUzOE4SIuqsx8F/9rvx
pCWqshvabHrUc/pE4E2rXdwZ54IsJAgOBSH2y6bMEvbFSn4T5H3gaRY97trMt0ke3xpKdx6ToIac
ntCz7IRCF2ku+IOQcZbktTsEbKIW012LqE0aU2XSH1Avnxp4Kyu+pzl2GqyPBgxiSZZYqNxpQWUd
NGGmTDU4sSlEPAiADVA0+ZtmmxArt3QViXYw7AnpUzcGoLdzwmK5I2gL9aAdItEvK6YMu1d+olZc
MudY3tSwYAQESy6jUTz4RvjF8vvPwirEcXSfII/gx6vWQ4dGuUmb4wRyc4ynnXRt+RmED0wKV+7y
+mhNuwG7YpdWN0k1spr2TbU0LMZ+UT0FNUEtwOZnPyBBgqFeHoaGgraMXpnpJGkIgXUaOKXdExYZ
fDc68vnSFU19nqDSNMltxOQwJumdi87dAusKQe8o0EV6aln9b/bOY0lz7crOr8LgHBS8iVBP4PHb
tOUmiKzMSnjv8fT6UJdNka2mKM4VxRvMyvoNcHDOtmuvdc92lZGjShd/aEP3tME2U6bKk26+wYY1
XxKRRH7ow36nvdcNqLRNQyhsFQjapit9mGKbn1Yy3elgn5ZUulajdNogjS3kCD16H3UUu4tPEkzZ
q1ITBzQuBZUrNHmXZIOGp5aE123Tbnor3LsxrQ4686iSk18Y3yWJjFiHeFRL4QNRS7+38ospfLbS
IxrCoPdK2tnr19naEYTQ8xa0uAVauGBuKisCFdrjDHh/8d5iJ5v2RVZ+mguwUeZG+vxjahnGWZs7
sQHaGwuU51fUW5iCILCokxdI6zhmEqaI9orAGMbAvHCahfp464XnSui/dhMUdNCt4qotOJCS/Rdy
D8BrAIUyiDmtnV/mS1jV003fMT4/9iFzJiyKoePbdQaIzRuVjStHFno3AxU6Qh7EQLodVvCJAYQa
YwxurxjaIMnm0yCjXiF1gW68l712NzPlIa0ar4A1B6Y+tlFLfPFdEy6VghaQ1CEaCIuju8/WFdQc
VpFxaMPVK8ktLU9WP3oRRLYsZw8T1QsjS9Ccb3P0AXSvjxUHxgTPFLqLVbawoSbLDE/vaDWPaMc5
SFWdZEn2ocCx69W6t2bsDEUVTjo5Tpqjr9tI0Jvn8hWiI40qNQo1OmqajznFACiziJqdResXhrzM
3oXnUIH9v4p2JYB7FQZkuONLAL0tu6Xc3hGZn0/LVBauEcNxx2TEsqYjqDgJ2nyrbXHDsEc87p0g
R5q61KdG0FDkhL/PMyd/6Ybh2uQjZ78ev8HQqkR5C+OwrRt7DQ4zzvpHOCKfqv6OzkMTzhUEwrRv
7rI5nKX+4N/1eoX2omw0SHIUFYoKYlM8afDlf4Gcag71hCdQGHNr0e4G/aR+GlvxAPdrlPAWZhMt
d6mq54RIxKEzOYWww2ROuklgz3tIJSGrAeNzMcX0uVMOWAf+jvMXlSXc97kyOurSevwHjXj9Ta1h
CVyWgd2txjBJ9agO03NeEaKVU2js9cgw8q9NAtkESNfneEu9NLMCBXjvZgyRqpUvMt9c91kPl5AY
QKf6Rc0mJNZG5IHkmzo+dvKx45USbSnFzxhSwBe7FT2PpdkuUiYClUtYGMQ/8yg1BLgHZ4fOV5hl
zeYjXuLFBMcbVFp03wI9W8NSF6GzZA5gJcRbKsqsSEC1gvhNyYg1V/i0NrTD1eYGa9CCnCQsqWL/
9XiX3pdfxLV4znLhh6UVV6YhnwRJ/ByF+XWxQID3hAQ2BMXO2BWAmYmk7nCzPbdb7HdMTFdrdxVL
CQmt6mTQmNxS0n1xlZ8ldXhdIbpXmp9DyfEyVJYjr85iqbMD9B/SsKLVsXw3e+OaTKKn76gHZasF
lCEJ6qx9XZv4pk5aCKOZ7udQUpKM1HToR1F5XQyG/3VdiD2QHhvvZfBfEyHQmuEA1qDDjWQ4Q410
d0RoLBG1bnUQtAndnfwQSUfDnKQgc7oVzVLL+jEC+jyn8tqFMTVoykdet9D62jJvGju0YMrHJD5Z
tfLdZPqgYK+Ma+JVMYBRyOa5WNlDJsPy88Y8JTUjz1ULHNBaGeggncrT74jUbLZWb0NYt+Ib/TB3
lWGvTzfXxDrmMRIBse6mwycadScIdVyhs96MQXixYuMlKWfKfEz1VyWyt/r6UysQTUEoRm17qDyR
ZqtT666DbHUrq3JjZT/n8GjSFdFOwlLkZ30lulZRhLJg6jSwv2gApnDudraifRMXMbDazZPlyjeW
1jilzeIbxvaUGVkkDeoNCbJLDD9xTKSClfG6oflRFrrX4tkXMfdkY3CNeabTAiAf7al0vzdwzxvq
N2ZSPWX8BAQKt3P9mKHRmsF4gzQrwd/IwFCCTvRdhE6nqkekyYiMYTO+yon4uMt6qGlzqOLdCgAZ
AhRfYpX/aMr+KujCl2G8G/X63GnpdUhIVpI3eE5ld2VaJ9H1a5HObj4uX5pZ6Zy0xHvshVC8tJuJ
f1AOfZYhueUD2Ko4Ez51ZfVks4ctrt/9GKz1WZdWraRbQl5F8tKV70ViqdOFAg9hngjfXRzE/bCR
DSlm/tWYQJp7proSi08QO72XKW13mHKmdX9CixCy47puAbsYSkzWAyee+AuxRvldWsbkqU9r5rlj
kIBvadtXPyxxqFQHCqnqs49rzHqX57iXSrG2Z/TBDCRXQL13V8gl8kgZW/QEBKSLC2dmnG7A8gs5
/BlVId1ncjiBySBp0J1cV3rYieOxfxPJEYny0LShARgnqgCGI4YVuCnn7Ui1Eiai2A3pj9JsGK8Y
1F48KRqj3444TbBwWBCuwXMLkbDoVN00Jr6hTIYHweHqozCEDkeh1Vrqyal00/W1+arsm3JFOkD8
oaARXThTJZLzl/KOSMQqbFvvdQwApT1BsguvFVhzs9Ia3c6mEkXZVRCgGmqrPvZqqNnac83iEl3N
zLkgFKLpr5AeoIiA2U9uzDiAUZoUiRBw0bb+m1pNOlIVfclUmqxMTLgVM0Xa3VxAMaEPn924sOUF
stv2ssgCYwN5txvPlWGwabK5Ll4YMCteELfWXmHKWj5ReFxadxd7ZLbRRiog6pIoVcPpe2QWyyri
XrVSQxOqU0sCOLlRoUTf1QTqjK6DINdJZq2CEQKDcWjvkW6SKPf6UwxC8gU6xhnLsjFpZEuttgiX
fEDEyoHWG13yQa+XnkO3V4WngIIxXU3PtMU2kMS4q2pbcvqnybibSKpTZmqb6UxkaUKzIhnwahYr
zpJK7SHbNCYLsgpJJuXP0gj+gZDAgmS+zZodvklzTt6yohK+SH25JUFpFJn4vCywhWP1VPH7gsgu
E2Jy3oMJEvb3Bk48NmCBwgBD32ItONuySf0fbd7/Xw3981HKBJj6f62I/qqLt2L6UzSUb/XH8D/c
DKHnaXzL/vQ41R9vzd8XS//2cX8UTBmu+AtwmaNSCQIXudm/FUyZRfgLWqB0X8DUHP0X7W8FU1n7
C7xIB/pM41+g/uHq/low5Z8orVJ7l5n10SFEV/+dgik44H+olwoyOGSmP0AS/WOdVNsXpqTmnGJD
lJ2703AT7kKo2IwrUFy8yqfjr+rNvOmeAVesPzhGuJ2kZ9RFpXv8mN1mH5Nw3b5uYexBderl9yXI
TrLTu8MpvxRvZYQctALR3Wa3kRpMZ6b43NXXHQQJncKVXd1DuzEqPPyMM/Hz6spB6xZP8QkV82A9
UxlxurA7I3/hANE9K24aCSFkNq4UZmEfIRPni4F66oIioCvkCX4T6qf2OTkpruQWtyFAhmi6ElFE
TJ/5ml/dmFtrbJRL3TFUXeEK7SVho3kh7gq7G0WRux50t+2KQlakuvupvGXRHDKvGg4BeaAnhNPJ
PDWP8QMUxc/Fybo11yrsTmPYe5mDSGSEffGEKwzLThxBlWsYdnVN77AqoxWgU4R4jR8mdbHXn9UJ
mWGv8Bgr9bDy9q/IG9zYf4HL3ZEC3c082Ys/dYd19dtQ/30ZqieFfILbBYrLpKbdRIPviQ/xZT1l
QRMUHqhp7mwKCED9xe8ixEiD/gy+N+hD/Xt/Jsr1Ab+6yonc2CPQCIpICpaHOpx51/JUPab+HliP
TAgOkelT0HQNpwiqE2XcIkDmx6mDzSWOcGI7P6UnyFh95VM6IR3zIb8TyIUN1wG83J5eHCjjXFCx
zuxpp+Gy+ND8RKof27NXBIih+ZWbhtPFeIzv24UZbFf0GVl3artz9Xv+JF6qj/1LR3lkBiUOuaWN
kF1/E93e027KzboOUfHcvtYeszOfoj86WmS4gHn87CE9z4Ec5kwN597oSV7h51f1qrllECsRbECt
amfPxoMR9XwbnFkBpHL+XjzUp8xF2j3IXPGrGrYn+bx8FSKYrVyGaF3TG98ZFOCPGKpP1VmJJgg0
bcaAzZv6JD2wEwMGff3S6zgnIr/7QNfxVXrIfnJ+eGX+aERbkEFOfVIDwc/uxXN+zS/yqbzo1+Zs
PuVXgxPQX0g6TvVJPQ//gkePIY5/ctT/CxCDeSu5oZQBe62zeDNoKh8xWxi4hhAuRbvlGnr383MM
Mp/02SujNtpd9Ei9zRld4UWJIPj1qrf0YXEY3bQFFz0tT3agVrW/ZG7mTzaEFY7sWaadhZLbR5ww
H5np0CDNes88w2MXOakL7MSlwuoXnsnzVtjl41lNTlVQOCt/RhvAkFsFa9g8ksyGgqe7SZAEWZD9
go6qNE7a4Ay/9p/V6xyOZygUXs3cXsMs2O5E1+x+WOzn85PgQE/9RXV7fjeG8ffU16PyrEZ0dNzm
1fyeXOVIuiUZkzuedtXvbMgoieSX/Ul7MrzBn08MxhphEs0neKTO+y32B1+9a0iMPZi8OrYTh+no
6xowucr2BnXpxD4huC3x+094252376X9XmMVFs4CuYc7eOJpdBX74zPn/YvLmeS1aNM4uQOdkMsn
eUNEeemSh6hCYVjNWxdCru5q/hwxLSy5iwd6y8l8xoW30GI/CufkKzvObZ03OL6jzCEns4+L+8CG
X9SAh3IVzvVl95kX9han8aaz9VA6Gn8rboiV+KZnPqH2UwbILLP15EBzDRcogFt6pYcSqF1Hwn07
Hd9bXrefyZ3WN1zxCV+Ze42fehyBiPKfpwZJyPSAW9ho27j9bXQylyKRR7jkUIU/F57okF76hY8a
nd37WzDhagZPsBH9tj8TPMLsYvXt1a0jcPMo3tlWlPOqLhSfmIR0jBfje+IymWhn35A15aAqkYAH
gg+Mq2s8htPd+MmIJluxgZSHLR+SntrXxP2XBBsg5/7JOTpwYX8HuaUvVchABMRr5+nXHVfGYFIg
2KPbUQTjXJjc8O5T8HG4A5YS7PAl5UnU+Cp4x/it4D6jHOJPHgobnJzF/kKbzd+8yv6ondohPbNT
hwYOK2m4bVCethASZ44hJWL/OLJQxLqr+8MM9GD2cc02dUE/8Qa84uD1PjK1x7Y5nCT/4CYeV4hz
nXm3Hkh+H5mnGEPV+yamPPZo39jij+lURscHDqHOHiOtuKE7zU8pRrPzBv5MXr+ezWDyFBuJtd+/
KN6O/TyEmtvwd9Hpo+JJ5YOA34UWW0Lma/JocSCL9Y4P7zwpytkso/vHjVCIc2d2N1qzLpIuLtMg
HuTqgXqldOaA/PwycXcy20fnZthaNxYNJ674WC/unLPhN2/5C5/Pusp278Se7okBJNasp+RWXsYf
3SGqOPF5LDd7SngoX2PP9DouafvksTitywH8SfsxeWakN30dzh17Rw12V2flShdQc0TL18lsFdvJ
nBSP02KbWn7KmXVVDJ8Z0IkiVmGju6JHO5CDszkCT+b4t2PN0IviYUIkje8ovcMxamzkxQZ0y2nk
0EVkbf6xlRuPyTcOe8OX1NwDE37aRbJLN3bj6LidI1Qa/em8hVgCnt7GbmGBeAUTPGw99AxZvDra
v5nX5bSxHANXzciATzwRxEF7SaPh1B0b1dUDFAB50oa7hTU2wGADQ9wRlF7vPDMnxT1sbLja+Sy4
KORpbSi0+U46f6yFZudcdMlPxyKTzhHUQe+PH6Du4Lcyl9MelxPKZwSrQz0c8cqZG3tWKJyxQWfh
YQmHENVf//guyM/5mMVJ3NxLf29MCVcBxQcPqA163REiOkZ8m+wZnLxjS9QXbFNYHjsZ6yKyxVKM
R+z1wcgSE3c4DK84g7d/27+lUeNRhEoDzBWCcNggA1dvsL/VgJSXilUg4pW7n1aE6J0vc2blIA2W
kDr3752a3cxAPs2+EPZ+SHp7tqIhhEyP4zDyktqBEB4LjOw1YUhKqIuJdhj3jMZ3FTNsXQ5bVQYT
SyqzpY9bRY3ErVlRhW3A1DO7ikqWs3msaMCRejRfl0f1hk3jWVcufQf3WO+WY6M6RUj46/JpduGi
lIDVI9m1O7/nOtCZOdbDyXjNxv03WAQzgHLdW24S7z4MP6BvwtWJk0ARj4OMPgyOgnNBGC0G5lV7
1zm+4uMWoKWN3d1cZNaCBrPW8B7Ux7+wA4j6UVvC8CzYYJMt3bPeCjvF8GWeVBkRvzqEbWHs1m7r
W9xnwndLkelZLsIjfG7JIo8+C+tS5vht28TfO3z10VcIDs9znNZDiui3lakDTqqjEH9C+MUtoFqg
sUnQnGNN6VfZyLjYsif5Y8oyEu4cXo9LQfuO2GK2Vxuphqf0o7kdS92dNC60ZBmwnvx761mE5GaQ
v8SE2DBMBgxguZDFYJ+6AFFW/Vrfq8ft1xoegcJIZJMRroBH5PtNTpfEy6wbtdL5TFbilZzj4pqc
DmEoXwr566n2q1NxSk5NUG4XWFHTO4Qq1+E6/EqJlhmeCuBxcQiCgG69lj4pVci1+NSHHEbRfDaY
nbpL0MHnmV3JiuzSnoiSmqD1s3AngiK4Jc7JSSkyGwEXoqIj7BLIT6jFHX/80RY/oNAhZ2DY1Dvi
ltbjAfnbFbbPC8Uq33RHD1KaYCRQo2Ft2gMfj4AlWUkM0MphICxUAhhnCdkLR4zas3aLX2g6jvwg
Phuvnf5KXUm/EIh5KUVquwpMUgktAEpBFmBnLIvpWp7+MmNMovEcRw1jdjsbBab1+0QWUp/lh4VS
Gkrsr2okE8EpP9QP80V9yAKWh9fmz5AVRvr37Jd168/6QxUkXknLwUbIkwExhgofBU/w+rAKcJGE
mUccChMIRexA8FA295HYchJ+HZMvVU5pz87kxvb7GCK4bmsBv7AZxbMfiE3f6rehsUfmBi/ZJWnI
a4AMBYvfeoR5IVUDtQuRmEPI8IeGUhtv+yY/x/Q62Cf80LzwYmK+4/EyTeLDf05XnUEix2QNm+jI
w6zfz83iAwc/f0OOS/hBeMoGFIYLxL+uaScv6KOgqtxHe5D6SIG4+XeJ/fAOg7uNAJ67+Kv3lv42
CjADoelgG1wjjTgPPRobfimSs5a9S3PJpnZEGEpjwVZ/R42wePAV1Owr2uDkXKSXULcFsi9JAb9F
F8EePwfM6tg5WwONC5cjv1dRFvVeets1f/3c/N6L+bojuo0zeyX9YjyJhY1tirVc4++rsK0gMUPh
UfZ1v/OPyxiJk/PBTj7Kp/JGxUv1G5zbEdYRBGHWYvZ0G5KIXg2P3Y5ZT/zcq1yd8zCR8wGCIfCs
A3wOD46967yNjoKj5eKd49AgD8N/xwPIiUKPYPvY3OisOa+feXDEs8dyHSkIYu9czkSad3gP8auA
jdLt+YSUmN3jso+LwqDYNOW5p83OMUhE5yQCNDf4/4Ulo7WNd7HczW6IpI+oTjiDBSOmlrwaY+ci
XIAbNY/7YNFJQ4PaG7lYeplcSOswsOwe4aBFEJ3hD02/e2kw/lZUBqjHcvnwQAXHK3G/znrXuAE1
tE7so5cuYr1wSos3fNn9gtijd0x8b+7NgRmCprFxpMFRfxmD9DDD3rHKpAAYZcKCC9qRzedAxCj4
wDU8+AjwLQQuNm/gggmk/DQST9kN2O3h4wwWVLbJQFQXfmUCMXhYf5Fq42GOdBF1HvfvCm8Pf2CT
/1RP1UOT1ePwH38GBv3fht/I4vxj+G2iOVRtTStdCVKJNKvdqSks4de9D+IUT6dghA+pFYcEgAdg
EFmhNEEtiMoRNq3AAqoOJETEZ0eYC2NuWD4c8dYaoctMhSPFwFGfopZEZGrv9/iVUcQrKLN7H6Gg
GC2BRIUDdALeghoTQfVy0qgZDV/Kl81LwjGKiffo+mKxRaw/hZqwOg3X0p/PfVjzn+5ihLzsOp71
6LCIk28+z0faxhXOX9evq/1g4ISqYHjd7fo+XPPn4dfhBqSXw79VFG8KTwslu8EFDI/GebXfZw53
hT84TBUzzPwRDzuPt6PQjHXQQrSn0SPFddCdw6pB4u2mzngklYdfQX7gLGANJdc86Z8SgS/1I7cF
TIXdpIPIN+JowsOl7CSWCyEq3+9QOXE2HywjeQZq9GQ1h1NaOW+Li5ngNUeMFj+u/hHdaBQaiJpt
+cvuHrHBUb6TvdYfMGTHQuBLAyHQ/cbdf99OSvApIxRpbzyRATei4p2baD/VyuOgc9zthlLWjEUf
7YVIGku+OjmEeBSIBl9/5tYxA7G9e/MX4XHnoCne6gHIItXX8NpwkF+TYMNeKh6Hgzwr83NiJTOA
xZv86IgjLbcmQjxibLIF7kEhs9fGu/UAU9rX/PHAr9H39fLrwvE+jAhQlMRxKoIwxFGQ3WEL9u6x
J4ExuT2p1nk7J/5rTqQ4Rb2dErttdvm4Ik53QsDFRteT805yzZmlo0oKiIHxlvsRIk7EP0eIR3NU
hF/dbk+lJ3JBR2DIGKaPlJnTYEsApHHpWATCMio5BHWtcjmSEoPzSA8RK4Udu9AmuyUPi7tik46S
A/PmWCp01v7oGvxTumbgTf/ktP4X0HZVtBozBaZxjX9Jd/V0IH+Ik4n3XsWn/RmdVfk6+7t7BLIm
pvEILWnbPwj3hSrz+F2LsmftoTlTVXvc38sLv/8sboavhPh4zzyZhCTpPaZ+fEQP8UNyqp8hqz9L
gXLaPxvqmwkxz+7JVDk3P4vQl7fHCwk0YQypcTQTEpPE+X243UtiDf2hPxuv+4n6njtEOE2vODVs
kexSXZibs67fcY6Yfhe9Twze7nk1RRf5Qf4+nqoLXoiAVsaXxT40FQTiZKPhEFmPoCWXd3qrXQRX
2bk7wxoQYd+x4pTPqbwpd/k2nI2I1Ns7Enzm8sPfBvPfaty8NBX/+5/He94bmpJZko6/Ydb/+2/X
7L1vhuZz/K+v+oc3Ic3w1y9238a3f/gLvisbt8fpV789/Rqm8o8vSH41xyv/X//xT79+f8rL1v76
jz+/N1M9Hp+WoC329y0WRpMsZr3+znEc3/HX997eKt77klVNL1x+DeOv//ad/9mcAZkOZ5HEWIdp
Mu9OF+QPNPvRthFVhgMhsP1PyPpf0eyC+RekHyzD0hjAQMqC1s3fujOC9RdVl6EYZa5GEk1aNP9W
e+aPWcI/nGD08R9/1iHggcKVT4Qwgznd/2OITpXVqZqVtj1P67x9NWsVPEgGDPsTUTWdaSeeqQsL
HWqtiUz/fQNI564C9Mh5i7Z91uqw/+UmOuwgQKIdDO1XMUZPx96nwfLrxhS/rUucfjD1NbxYhRx/
ziiqqTQ109wDoETq0qYlvFEjLAAPY97Hp0xfus4We7mPGqver/XUcE0omaYPjWHQmKgN/R12a/Qc
hUl2mO4qPFU2Sl+eMGtjSoFUVftHTaEzj8TMe78c2FJtSoUXqAObN23hKuBzb3l1awlwaSoNRIWZ
nvCbDeU0uOU3Zb8vqDl8ZAzv/Pp9LUNsFLHdK1pqQiRTEhul4v64afy0rnP22Bid8NINK8JEFsqa
TmdOiurFySSTRlZMsmhFtl9hImguu2HQwWWKM/0QJ4mbQ8GPG2m05JvSokIv6qgQDwwAgCvuhg5P
DTQ8n+nJO2pebH6+HuJ1cENAJZDJTzsig5dkGKuXsZLb78CR4+/SKq243knYVmcHfKM9yHG7X00V
+DTwXprGagK0tdIgc0wSpEbahIdooj4PA2SznvJsAk0313X3VZKb2BEGOX6hT11RixIzmDn6BEIh
aZ5gvRE70FzzUlAZrWb1SzxXlPILuaQx3ivTARZZh69tZWo/8lY0wqHlSafrPLxIUix8neMC6P4+
WFExJ7UXMxQbQdIZn4xhpeo/6S8t/F4/NH1RP7LtEI/eMmVgalvzIUW3viPss97WJaUsR+sL4IgJ
BGjaBUCTZvWgik36YSLNFAH2RYdaZMR8Xaf4+zIVCvpM2yg7iQFYjsY2zjOeAk2S8Buplt7WLDev
ez0331ZgSd86BtJes6TSH8Q5PaCNvEQt1OIL9AG5jVCz4CF8R44n9iOiYRLJYVoxQSiYZgDgH4kl
2v/kOXrhMQoxv651fc9Q13M35OA8JuOUtxR8A9C1GCjZPCh7OAychxrZehqJhYiOWVy133ULvg6x
FDYYvaTkoSqm5MduCkuw9GBw5JGzKSvoGI97z9SFkhRXpeyzx1La49OWNfRX9zEL1BSm9hEwsdvp
k3ZOMqDuQzWY19JKYRrLEXVcSj4Pnc36WY+b1t/kCWLZyegfUlkTPLCholur/TdrszInA7V9VeSt
+iytmumDcUuvMdSOH7GebYFerAjS5rkYZkVWXMutgHt2U9QvgLBAEsL0Swxaon7pJGU/t6gI9hMM
2mLfhGkyrLcO6UZufl5TUL2TaqN1uVI1yEYDlt4VVriMB/FhoQDpmXLL1mkSdLtXifyYEUoHRP5V
30fRixdw0j2aokMdzckTXszLYcKtjDgUqwH0IdQ51EnKKrBApUxl6c4tH2sbiKTqH4Z0L5JAS+k+
zNTMdCop2Tnf31Ad76AS0SH+y59yJcBXQgduN/HrMfGgkC8Vlw5w2GqAT4Pkl2aE8FD3b/X62im1
t1aRDExs/Yl2c5gvXp6d53aHOZta2vI4y2cru8GfsGKWDuG8S51nAEvXt1X3+6TYbKv3U47QmN0n
GN9GP9lm0tlpvjUtSOHCy3D6MF0VlZ+WcFieDWN4Sn62iKFN4dg8KYtbH5TlVrRBDSQ+FOg7g+XP
Kj+23k0anRjniQ5z2jtqS5GYO0voI0hvMfKSvbE5qWX4SPGa6de4/6mUP5BoC+KWTv8cJaj87TGT
NiDcoISfgkmdPtZ8eBnRX8P9+RWqMPmiQfGBsFmpv+k15bXiKdM+VyY9M9DkspQNTvdkFic1baYf
PXJNka4Ko8ywg0yrkJkDKkjp+FXR49brt84pNZicLeWkmNJFmCsY9aHdrVV45ZRCeEnFYy5IARJT
oU5kwXlbqK5lCl6NDmxc9y9KRk2l0x81uRMcaRzeZYM69Q5ULtu+LuN4LXv9SyWbIq9ev1ngu6eS
8h4uT85hSzEz9WockF9d2ajXyMrnvizfxFp+V2C5KbSnWje/F5rVOILy0iqbq2Tmly57Q+DTHror
FgQUoNrB9zLdt5hubn09VtFYRlsboSJc1lBeunO3p7J9KPsKFUUFebelej4V5X0WDsomkv8YUAFI
uI6pRg1KEwOvlS6GjVy9VLPZwrL71fZCMNc/Y2Xy11S5JIJ2aheK4Bbl/lXCo580KWKT7FNQzBU0
Yj/bjL7bGL/HQoEIJxzRY/ORgtDcSt3bl5+IWTMyfjXkOlyrZ2CYe31W1Z+IFnm69rQBItgITc3v
m5YFEqP6UKcpVISs3o7XfgPAD/Z4ydC0tA2Z+t5+AI4YvM9sretDw6wy1jxXCAXV7tZZ1WMPzjZm
FmhswNnKdLt366cM2r2bvqPz2MFIIYSLhPhPDlIfBXTjmWEcx2QADchB/QA9STbUzmb+VIwXEdHn
qg1MuK8Xf87f+769ZMhmKy91fjVTr6q/VUD348TbKEQOVcLw2cmML+zC0DKi6mee9U5vBmYbjPVn
apDCCq3bLye9fwJ67UyWXyp5pJt43cT80EYNHmW6cEkk5V8q7VtCw0aL0LIk0qmYNH/OmPNBvLVV
fMlwBzptMlLlZKoaqs1WLm7fKx2eMKUBeQoyc7TL0dP2r1mPwDVMhxRjN2SYgt2EltyChoU6ZKIx
H3YHM2ZPcE6NiBlC1VlL38DZrr+E+HMi/40/u/Grzsi1+LOjM9iB4v+ykG6DKZ2p/R9UiaSVg8vk
TQ3++HWTHgqTaZAhUviwqXwxW3etTuIALwZi4CiFP23lyyhCTym4LY9NhXIP8P4YLPsvqzgLqluR
k5NLar/iHHKjGvorKZTzp5Uf8U+IrZ1lYPS50oFYJ0xLv8sFAOqY3i7XTdmJ0aXsUZVpg4toElOX
WmG0tr4rS2gYHsFmpA83NIZnTNUu+/N+0qFTWtJzo8XeKC92W96a6rpjcnvzIk6fy/Rl5gQJAzq/
p37+XnWhVIZAxglnaE/Av7n0i6OY8Lqhjs1kZd2XIZDCQBCQe7bsDIo1E11LHcpHCEQ7IzC52GaD
EDB50foHEK+O2dFCIqZWKbhWeX0rltEr+0u20OmaJxcygtJuF8+YX3aEwsXWk8r0cTc/Z0bwDLQO
oMZuwT1zEzPhdzRJVFKsG3TVbLOaRuRQ3EvisWWXqV7UX8XuGeJfG8ERZyYsBBnbIEljzZ5Qw7vJ
wmzsUDSP1uleUuCOhUe9+FHvj5aELcz8VJVsdfks29dODeVdt0va8foVvHyX/9gLcNT/ipNCUv6x
B/47LyEHYxYfumImwWWwa3/fC9ektE0UCWJ/gOLs2LxHWkM1GUBDF7Vjb5HRbS0ic2N979WNES5Y
cOYfXdZbDlBx/YLMb+vPKIiEDUqr31rZMgNjG6dvWp7R9RDGGSdVyl8LbEm7MN7SC7r8zCczE7Dt
gnnXS6m5j1PWhyPTXqd0ERcXJCz0KX2+BcBZeabMhZ3bApgkcoU/zPG5b+RTW3EG9yNYY1KlX0Yo
H/WbIVUf2bA+IyqFLcZkb7C6pHlQrsxGDK8Na98YNR19hthOibRe6rQQwZLGYUxggiTfHCoV3Ruk
9QQEC0r50xj2Maj0mkK6PO3LLW1hbBX3yLCIYY5TzhTp/6LuzJYbN9Jt/Sr7BeDAlAngljNFiiI1
SzeIKpWEMTEDCeDpz0fbp9tdp7odO+LEjtgX7eiwyzJFgjmsf61v9bfyOpV8n8wnu/phZw7jKf+2
U/dkOw5Tc80s2XySGUE2UWHa4I6CkciOH/OQs391R7X3rd1Ea6cYWPG2UctMscNwEhTpPmAPkUGI
rFg8dXwSXhfN625iSbzM1HrPyclxjfPkflMxJQoivJBiAjdPxteIpxdL602rsu31YeoHvAYZiBOT
B6nuDrPvPVgtYthMKDVmB0wfS7pMhjl8j8vq4Iz3Vv0l52crRtgrn0ImHAR6ExyNi79c6H+hBP8O
I/nn3ZiKAJ/guOlB0Qy4osOY+ddncDZFQ1CoHg6pp1+CYTaXosqPTdO/c96cbzMrY2pHBHKt2wiq
oekxXCobcxNVbvaHKv0/JrL8izCz/SyvIkb7v0CJQTj5y4f2/6gwp8/qW/5X/eX3P/+H9uL7v9mY
WD0+P3pC/4Bz/qG9+OZvJqZpoG/Xv/xhmf2/JAHzN2gwmMtx5UBkh1/2D+nFlkg5vmMikji2Q+2o
/d8xxvJSfmWXo6T0qjP9dWlLDTVFnabUxMtFc2lx2d/FJHr2TWDNJF4M42LaJV+XoCNLxSEYtsHW
blpjm0ZeTwOpQUeCWTJZb1S4S2JyLEQ/+i+lrmkgMWXfNW3uOz/z2EQiCio/SSzQht3hNC91b6+8
iCOO8gIsCdIlMxWm7Skuh2zhwprKlvTvldy79UiNeEi3Zl7M62i2zM9Mk2Klnq5pFo2ZeTunTLJL
YKqEQnNtPnILJseSJqF/nymat2XQ+a+DKew98L78OzS/9K3N+pG5BWvYRtJRvNKd8g8GNRyM3c0M
W3AdYrVsaT31G4PD4AhlCxtxsq8VEfpQRdPJiXX9UqNJgF3QkGOWMBpYOa3OxbpT1+VnkhYjGazY
LZc9os+bp6/YkKEJq1OdEK2Q5iC4ZCk6VXxv6ZdmdGiTzDp1Soy7OtQEwNMqf6WDL3pKsprCFjsN
9K4OzCkluefM70PZdQelDFLmea6SV5ShelzDnvCpYXG7Y5/Y1fsomBuISbZfTl8bJyoT+h8Zl9Cr
539sl0kkCL6MMdH+Phusqzjgv4wyw9/Yzs7NNFZsRDadxzm5s5QGnjp2m5fQjfyWNKdvfVT1pD5K
W+HF6drqRyYqB8iBQZJ/HshoFgWt0a11zZ07brNuhvbBKny1dbrHKqJBowQzgahQvoy5tZMTSDDp
RhxesrCmt7VP7yOzuFRusLfEYwGsc5UK7a2nSTPnBnHAJIJEM8RwYvvuLra6E5XSi36e8UGhrt6X
yWTtwlQjhpdfEdz8beJw+kCOqBeG06+LdP4uSUxZgdoaFsF9T6BqDGxBtmYu3rv3beEi4aicoX3G
lD+I1joJvmlEhGXqn+1Jiq+0oILWs8brvgZE64e2aaMqfOurqgb9zMmiXdc++fb6mhFy+R8V79+c
USe7II9fdKD0Xes02aHx8SG03yUn7MBtGFkbwdbTngGSHFKR/S4sXlZG5WsYG/skw9djBMU7lali
46t7yx2qDfWCT9kQLHLzsYfbVar4tup9jKFohhkN9m3hX2WE4YKoGy9cKALaCTMQ0j3bar6z4+Kj
LhIsnj6mLCt8QYHdQ1VjzpbMDMwmF06ib+4bs75zayO5ib2EJh7x5icRukQKHp4gIxDnz8ST5yzB
Dq40tHjL69KVO0l2pzH2Fx4MDWQd42B00VHNqFhtZvFL67MXM3bk7omPXyzIhRi8xuR+jr2LCr3m
qQ4M0LodmeCmT7et5YQn0CPL0cJEJivAOTOxUy/Qq7zPF9oxxaLz/HRXWTyJtLQWqy5RLyalN62j
6k3ZDyFKhnD3ys0f7Lr46vMnTZB8CYKMgbJDUsnh+2nnUtHbZOEVhqN+M2bItMbk7AOrwwvEt+7R
G2z/rGekt3j8lPOU3Phe+GR0Ob3qo8Gv7o+kXjwawAy16lhjiZluYkW/cdI7DwU3/LKhD8nrsLcY
I3YkZM2vooOjF0/huh8UBtkmc04e6AUvrMwUfLHyQe7BQ1gQ/mqSJdgTuQpHV10kJ4NvsFPoyhmL
5k67AiNIV6UnkrsBdoZq7g4VBw1EJSu8yUoqwxbGPFtP5WBWq5gl9hDEfL5CVx+Tnp1vRqlpl4uD
4tNRpnOOmtbdJ3VNHVVQ4jf3XQxwWj+LjrtKKUOxE4b1nJMpXwQW1wMvRZnyRU80INDNDYwRQsXT
WNZLmbnyyx+dQxOBHm/aiFZV38Ro2XfkwppVNxWYFI15PFiOYvKFbLvOR5czbdeefCeCRYHS+1hB
f7zYOEmKwqvOyTh861P01cLxS7qcTG6KXhnehZ5UH2EZkroGnzEtnL5wT0HKVzULbaSJLqbtHvLF
RMrOSMvLOBXkoyL61BZh+2joYVqOkXVRkfUxu3OHMTKxNiKWNhj3auD6aF0zqfnMhBpE7TG3/fgQ
xrP32o31Q61MzVUcUME3uIXVskphiQyp3o5RekzLWIdEmgqW1EjBUZl99pyA256iBBKFSHN1oyTI
ilpXr5KxFczuY7JaS8KhzfdKFt5O5KU+dIM774vc1yevvBIW2dxdHr5ZW/h33ISbS9IXGBw193UC
u+alaW6tpOv4QcPetXNz0w/IsUFaY+3kSjZk7tFRnTz13WtObPB72SBfpZlrrc165NprEpW9FgxZ
17tE3IGv56NQbMYFQ1iDWYibEmUpKj76bFqXsW3cNSO/6MJ0yLFZ3GJq3yneQyubuaK65oxFXgcv
aZw52Hpmj60hSPSi8A0fVSOAV+4wCVqCQAxWc9UA0o7PkYiwFwXRbeECII7ya2E0gt3QCWblKSqM
bDez37w2pDv16H75JgIoL99ax5K0vzsTQS5pBu/n2rtNDMgYC75K/iaX4CxVc1M5UGYSDmNor/6w
mFSGsbGdmZQLNo75+lMN9ZaVdbgp7R+G1w1rFQXfiMEtXVmIfelKPsNef1dZffQZHS2VY+SrMdef
A6UQ7aIxqMdLYJLYmtVvcE2U6Hywdw4ayyKDbCI97jMZvuohWvaeZazcGrOAtLGZh1WwpKCI0LMw
b+YcM3hCIAm2vTkZ76OsixOpPAGtdEoP0wBEO56dL8+GmR71qLCOvnEMLDUZolWGzjG22CXnsV4U
0vxgzoSNaJpJtwQwwAX/x9IOPlqn/ZpMeRrHOymat0E5Z1gV07Z0jPpmMC20sGARe7X67Bgg1JG/
Yi1KlmVUv3PI6Q59B70dJC7GPL8iqero234Q2SXqD+Z01VPqEY9AXB286TEEObWQFpNpiX1QOsPr
VfO+3r3Idy778COuQ/sYWRilCSp2eZetYIsu3bY7FQaXQhPnW06qqyte4gK0VVKoZwAly9kz95N9
9nv3Nu+mvdlK8yatYePzsQBbi78lpiLw4uJ971QEhn6+COq2mVuc2tw7D91AK5dyd/SzhDthQ2ek
g2bjjx3wnfbWp3Bj2CVd5N248BZqhpl7FODFyAngxitiussN96FASLFLnBHNQ+xjpSu67LUaIU5F
cfgRePO8plYlY66wHPPhu5yTi6Mxb9eKh9XINFUS6t3XSXqsa0HVJ3Ho2ZovcShOXp5ZiyFxVoU5
vk7KT+6q3m1W17dJ2Gm+kUrUt65ruKdMPpCvf/ZH8giGXkNZye+dfvwaZYjWUoI9GFpj3mvfbX4Y
iTiAIcSjERZPQ2I+ami8EBTbI88sDqxZvfpBkrIEaB8lx6c2sM42blbifKOadynFfPavyrpgwrjo
wMgiA2f+kkHIm4ejv0XZi6TbbixGowtr4ptGZtsIt0LFEBfSulqDlDnBkD6qikMtwK77PpK7ii6c
0fAfqWHlpGHJ+KG3MiYYMeZj+LltUvKNLrFOJT9SX5x7x9zqiCC8wBmktSKLOwVHq5ohMRDKsvqz
jPJDFojbeK7w9A0RaeSkICCXdT72DZ63aYamFUUVGRGbpnmy4supEpACtUHb7Jh5m2D4gJGRboSH
nmePRbwVEi+MX8Xca6ZPFn6gbYeJs+i+p5nZjizOVPOOYdYyYVtp7WBc0nBSPYgpIuiTmfLJyJwb
Cl7E0azKQ+Axjs3Te5uftrLcfJcHdbzQ/iE1zMeGI49dO9/rgSoDtxN3Q8siWg04xmZCjSLjhJuW
R/akoxmWz8ZIGZ5pQxVgEfd9sm2mtYvzPAY70t2Z1l3i2/tWTpciNVo+Eck4oLf5strwKL25OoSe
8eCaXUCfRPxutAoBXCwGBEovYFpgJKzTTfUoW028iUhzcRp0KN/CEQJdanING/R3Hlj24amJt0mO
5hn3lP/Y/pcQuluyPR7TKbm2qkYnYyTJwzSfw1QIXMsnyZb0HHwCE5myKR68xDuVhW2xrJaMRKXg
wcQYwZqU8jjMhJJlae+LYdqUhVHvg+ZHI0NNlygfdRLPDx57yzIMnw2LfJTMXdhyj85YcXDNr7M/
QA8rWbXLMLuimDK4OzoCElHQQfJBTHt87yU1psYNwh5oLHrMwVwdwZO3i65joDjZkFW9qOYA1Lk5
ypuPA6drtkFWPhmj3Glp/8hozWItGGakbBKhNbmaKnoq2usxJKgp6+m6vV8KSiqckKe76R6UdpgW
XqGy4tqLmEp5KTIHBS3p7so2+fA64+JZ827whNrCm8Y5G9xYDQSMujeXWvoclg1txZs4YdDq8Eao
4WSn1mtTc0hz7JJK+O5zBIZ3qoI2pVyx+A4v69SFyKDDEFKHZ+BFDKxX4vLw3SOrvQcROlL3pfjT
wOZXSU4slCXyPaE2jVKQaDgrX80XP+aRgkWylI3AjZHOMNKq4lzW3X1Cz88SuZhcxFAcMSQ0+6Hq
4RAU8LP6+Mdcx988N2MUoRt4WSX8Kkc2r15ZNa+F9u6UPyYr7hHVKuoCfo0q20orP5qeTlmKUnx/
yvXvRYBbwsinHTXlzE+Ff9BB9dnEHVZdkzQQbhUY7U7L9BTs6TbKCTJV442jzXs+ecVASdBOSbVL
3nYYYaEirszWFDCBQnXbdUgfmQ1tjMbyZRejD8gEjzfiZTHU9gph46F1cQ42UMwMo8uWaYelnpmZ
TKNHq2EQNAJj3ba2MsHreJeZk0A6uB9t0sPIu0uR8KPe/wABRiVKl34WKa4DuyFBC7EDhEOx04F9
VgGC6cSR2uPkNbnUHjH2G6PyacBlusD2s41istEpA1I4EVzZaO1ZjgMuXw0N344MbNCTy3wvNfmi
2t66SmmEaYDDxAFl857A0Gs21m426H+pPa6dNUkeiXs6GbpmPRkuCip9EsfKkF+9Zx6UmNH8h+gO
W8RmbvXMPDFZT3yqi6Z+aVil99pifBpLSbirCt9Yak9uED7kNnCkOkU7ytgwbGRt/hLflaH9Wtjj
ua91tpaMSI5x6N9Ulfk90f5nXyZYQCYrxRJhqA2H84tVYD3xUp/DBsD3Bfvqxhi6/lI49Ys1OE9+
zK4rx25bh/067sXWtDhbdVW2ZCi/CUb3UXX92q6gb+q240tKZDtJzq7dfu9U9pRmWHDT8oxa1i+j
zGdkUySP+ZRfGrv+CsPo+qSE09KcS8wxKWy6yDA2BhM0ygq+Mk+Wy8gx7h0jPZvVzJOumKCCf1wA
csPjejWC8vS4ccj3dja+0/xDVTswMlbjXCDk6PajtXS4UsLdRDZDw0gEiPLubQlGqI6aTejGX6lF
MK/DRUs3wlPUDNvM4DAKDsKjQY/bSTXVz05if6fLiEqEquVPtnm6Tk37TgnpbavaNPf5GNr9wnSN
+CLzGT95wPmBi9MqGuZXXvHSGdS9UoSHMnLlNXCmMK6KG6dL6pfBEdhnW/9KkUzeAGuep6kk3efI
hzLiTZztcTUlHALsWDxXI77XbMLCrRF9+qx+SON8HYfJKwDGcasa+dhY3m0x69s0GbgcqNtcPLme
wBCtCuaR9j4zpk+g+sfWaO4g06x7NlF4qAa+Jr/v1obhvqmCvLxnp+uE90OmLSyTjJAoj6Kn8OUO
5R7LCXloWpaL2lkr4ZCEzxHdNegeWTEeQO0BBO+Z6UtzXVwkoQMhXpKcPP6QxRvPqPZtMR9bSYrN
T+4Hv2LyG8bPWU82wzLTTe9mh7oeTlZvbbRVX/qov+UKW56ySN+V/syNQzO9dqPsiC7A+4rf2s0p
lM1Iec16Y+bBechZd9g7l55tUJFSpfjOzBKfmn+HOSXl/Jzdha6bbNMp2oU0feQuYi37U2bG9/lc
vLjjaG7kYFUr4aUILsDmJsYMS78wLxF3BCdtuqWnQ71l3FPz5Y7MB8xVvSx2ibMB6RosexHRMoz2
MwWEfLT6QBBbt6lJ6iC2vLMWWEbmUmytKARexfTEh4U28KjvB+cumFNGsv7RC0o6hJsb1YkfYUVT
YGY9jkNOaiw3nuMSCastPQ7100sfJTvchZwBqgfpGVRBli9Ayp5p1LuOyqAn6/HBZKw0NNz9wTJt
58TCwmb2VJBb1rthtgcjjteOETYYGJhwl/C8xqYnFOW25y6g4mmO4b3q6W7o8MJG4oi76WkYArBf
nn4GJkVMHi9CNpUHAbyxnMmDyg43xwzmbiKczv0KU/7QHfhSrJKBLi7LeQ65EyxcAyZFWp1T3bym
Fac2y2v6rS0D8F9OWB3spj5kMTKfcO8o64FrSpS19+9qY1w0drYa0/zT6xG5kCOzpYVGltdc7ezr
Xbl5rypGpT0g0NTWWxVtTXs6AWhjFWiLGztVMGNsrtCNzdE+Es3aq6nSNDnou5LD56yTk+dw91NY
Q1TbLuOaUJHObjBpghRy8v2QWh9mbDw7XWHSodgReXOCzySm9awJeL7NgbVuyPLpvm9hVRllV72g
LTppSR5Ac5OJOJ3HTrSqJ/EGGuwt57K0yk2dHUOwjSyTTXTyg2YnMnwM9ZzisoBX0JQcs3AFuap1
dmXz4NKcYyX5FxyA+Emastm4wmt288yHMmTBcCnAkAI0w3TQtDW5rc7X20BxWQWvdwCdQnVYnh2d
0NoV3mvG9WM9taShZvo3UrJzLuKZignXjfRTSU5KTfXki/AtV1ik0F8WifktyKNHcxiP/hBu1Hyf
2xwca7EyB/8r4qTuMpkAD/1u581HYeLsnpP1KNp1JowX0eCOtq8Glus4f3ies3g/F+kPEIyfk+C4
0sUPhn0xuOd1rncwZX6xzZwyNukcez86hmm1rrx2l5rAYDvLSNeBLctFy9BwmchhOphJ5N4mAFqX
TcynECBMTc+pXZNTYMzCzhucyzl9nJv8zHyE463PUCBEOmq43uFFoUx21NGjbJChfeaunANB6PHA
rWqXetci/taZGcdYolFB7mzoAHqSIRYF0WLOGMGSGpif9CJu9SbRtN+UbV9uJiTNdT3d2on/MVb3
TQ+jGFEUpshUfLB7cyXEjzdw4dBbO45OXQdJSnjfOm11y06LjWdma20hjngt5xLiRYYiruri2IhL
89TyZLVyfOACdydYJ/jHUh4F1NXArtdBwtlVuHZ0FANIxWY03nvMikOC1G0kPzhSPvsMpNZZxTOT
cX7bG5PlLZrRDteZbd7E6qqBNkCkHMhqUYGKaDEgSIJP22dtgkO4G+PkIuHlLe3BIkNumDsb9RuZ
uPnq0DoMds7V4CbFoWDkMuZ4LlRpX8o5AVA5JxWmO45oCNGccNkvF0YZkGW0Ayw+uB1bbAtbZnYA
YAds+D5hOdM4Vz14urIN0VdHcxeHNmA7fB5NYr87uIARXIxVXKUHUVMCOpoJuUWr49uX2yXnlkka
5u0gRLtTboqek87ysahB0uKt9Kvz6JRiP6HwvFOuMd0CD8PJ3CKisbhFJEJby+o3vVQdB9I2drEP
j8DFS/rt3eiiJx2Yq56qmRGxf5SPeQWldkWBSnWr+zRnMGiGQ7cpLBeqCzWVuJr6jZ0k36GZUdgu
2nPQl/HKkumHOeXH0vI2Y6ooCGEMbhkYCYYwX7W+rE4zcsH3ugqL85inEV/P1L9E7oBw309Iablf
0ysyRHm6rTpKR7hbNt9Scyj4inMGhvrRqHYDL81elVYx3yjDS4EQALda5ZWst0PkxnfF1JsPcey4
W1lP5qaYSwtTYuoEPyorNRjdIFw3XeofSofChJyLF2a2HoasTQkIxwzybRg7jhll1aeY6rNVpfsO
IVjUxN2LqvnEYVyCmsTH6/W8xqzosWKPs+52ILnI++cRUREvMe+9dPCypfZhz4YQDtnlygryYNa3
toS/1Xf7YZb990jWhJW9jEtzUEMtjMjaiIrLv8GRsqoxhZZqgs2hFNlp9mN7Y6QYC5Yjn+2u45xj
L0MbywkLtqvGzexJ4qdF3oxbU2BSm5zRP4aG53fLqLKarzGqY8V9jq9MoL30aR5abJBuP6AWmZbh
vfRpjU8qq8pdY09cr+cscPaqDoZD23C22qShwU4k4oKU0dy61rGmZmLTDKrjzBRdnfZ+8p7Nyvhh
WBNCS9z0cuM0VrQPLQUKif9cwUkb56zDE/stGkd+WpbOJ1Hh02ZSS0Eqqpv9NiprvLhzZa/CAR9r
x1cERhvAuu0ku+oQIQTtslG9+bWesYsb5dYJuGWwX9FLPNXjyec8c0bDmPZpOUIfsrCrWDktkaWo
MIo6fXyvUbHuYhD0azNDghoA30EeAaGs77jrMJbzOxxci75Nmhm7YxehqPPt/97EqXdqp348i9II
7n2HC/vSLKRx66DtrKsR5CHMyyB564K4uXVB7t1pq3QPlg6atyAIm+kma4WZ7kpOxUc09jZcYFUx
2jcv87rlPIycKqEpqq/IqJxtFRkw9qKCOeCOflxrZNaUDogi0cT4sTjkhBoXZCUopVRZN3O10n3F
tNweyTExp0ajAWV7smWdxLtcdRWIkIppth5KaW9s9Ivt7BrhvVkZ9xTd8hEYPstiaBXqhj6P8Xk2
hvbFR8td1zlc4dwbon1dZeMtsGxna/vvyqcHVLZWHCyGzgoekpl+s9F2qvUMkrZaiy6JL202EN8I
yg4Ka9ng8elZ4u9DHcPr7hJZbvm2h9HRHTRXQZ2MaO2+1rJajMVAANUJ50PtxBKZsW9qayl9FJmN
33ZnW+bhskj7+NbnGtksTMMgSKlquPBhGuQ/+HuV85GaSHnuEJfNtlEwOa8bQ3c1GecYHEzdPUZw
1Bxmslo891yuXmrpgd0zvEnf4E4ej6hs3b4rhXksgXG/90YrkETQz5dlMU8rP6YJrKFKaV1mqPgo
1ZwizDT6ptw+uw/kVF1hrpV/iILcfa1HQNqDq3DUF0V/gRDo7hyfMHNWjONzW8cPvmnGlzQaoo1F
sRShxrT23jAMRHqj6QlnIlh4G3eQhXk2mrk36NbQ3snT3pub1+Znj1a8SFrNpE+4TFCwAnBfa6gV
W2pPkakYZRWerbyQjxRdz0+KTUm241Vzm56YVwYPQ+KaqM0GqnA1Xcd8UDGNZGRVoJdB42weMUME
wnHvp640XhJ3ctc6L9uF8LurSpUG/Uo5cnrh7VZH7QYIeoYRZgeTi+8yn5BxClk3y6HL4uPUzljG
etd13szYD15mxgxb4WJNT5GnosGD/Y9aRvmt8i5YNExvH8S8p2A5B2udjJ1+VL/7xXG8rDNZcpfp
xZyD/HfTR4e41yKomdkmjsXNMeZNTVPGQ63qUmwH3giYsc7UCscLezhBk7vcHtoDWO/w0tq6fZzi
CDUUOOdtGE+4DrWdcacdq7lEO8IaIwWGRXq/GBGk1uCfKlIuMQ9u6UAmKmY4vnNOz8Ui4nm5bdym
I/3HjBFKsqmG8zxJpNPQg9Y/zQ6WXaOYNCkHbya3XRHBsqk9abksjO6Re163jurigrQNUz6n1QyQ
NiT40glRAikxdVj7mKB4Ta2/hxTH8/uOw105uQIms6zuRDkUS6MQoE5ZmSd/lViV9ziUOVP6wJN4
qXM2lm9Sz165BngdrkvVorcaUQ6wpLWgymqT/cgZkoQINrDOl8lvApAS+FVup2YYvonMsi9pbjG3
yizf3UgemNf091GbI3wYCX7GjZ/Rr7ojZibbnR2QHiOXNW3nCo+AbQTxCRCus0IkLm6mTjdfkgHV
QpfefLaF2R7d0Yn2JqfTK4td/Fn88//bVfe/yS93bdn+980752/Nt4/P/L/+5Ez+i3Pu+m/+mVq0
7N+gZgcQImmgowmKf/JnatGyfrMCV9C0w7icijq8a3865yzvN4tVngo536FLkiLAfzjnLPGbDAR3
T5y8liuE6f93nHPWL31zPi/rX31zBrjuMguH9gar0CnN1NIOgZ10BGZLaIqjh4BhvLKvnUY6D+0G
uT2gPjlx6GgMJRA5p/ooxnDJXrv7y3v4C6Oo4P34SyfQH4xLUJnOT+C7UXR2qb0JIGVl3gB7j1Y4
VBmxBYrAUMx5vGwAZzRqbThTd/RF6jOTbEGvzP0P1NTn2id+NrrzjTXQ4+iBTLYMH7JAazM6Vh7N
PAXd2kHnbRiWsiDPKWtQyfQJCx++I4SPUIEq6JM314E2MZePs0pPWFwpkwFCZI+N3hV5G+1UY4j1
7JfdmuN5xGRm/hR+uI/w3qdzdDbLkmBM/lir/uSpzOOuGNP7LNJXRyeQXQzrQzfms9WPclvk5sMk
yugaWuQndfJuntu/YTA4/9pJ+M839CfHrdVV0ujqcSCjiAVpqH0yIvzOUexjcsTIQa6HHo141ScY
I8PqOFXpW1l4e3RLmoDGiM4wrDCMMam3LXcqkp+N4GYxvDO+XxTGSMJUwFHLcjhBhVZ7HVWohjbG
viC1B+JDNLjrGQd+5o75cq4nll5XPqLfM9f1hktde/v//Oz8bmT/p8n4H7+q/RNtApHbHLByDjdT
qM8M/Q5NkWIhgqXMPIoxN3uyO+RUPIXeS+jw/E6efsNLQuIBRjxhoJqpFYpMFT1wuNmKwP7o/S7c
zi25UC/KX53S5nxaOcUlnqJzHzG4/JuX/qvoPY/9dXn4q4E1434+Me+sb5owoqMdbUvcJKZNjGpc
eQ62Uje89xlORYjmSBJvgzSfZdYxVIpXWaNXqCX5Ms94fK2aiYXmoSX1Yh0Dp0VOKO+jUT/855d6
te3+6hv6uwf3L0i9uKhikXlxc9MjBVhJcW1ZXmdDSOiS6SXXq49G8Pj45SPpnIe5aTlvxxEIzkEu
m7I6Kr4qqJF/V/l4TS/86kO/vsy/vBzJqcESAnOL7/SLHpCQ6Plm/V2fHU7kX//4n0ITkOKZX5lN
c4NB7YiYeGQ2BrGP7CP8dcSLwSu6ZWwCR2hca8t9gt08TvDi2dQrKPTl1IR5cLWKkDxdRHm2Je7M
rDlP3sw8e7DsdlemHoH4f+xAv1g9/81ybl8TIH95L7wsa8bpiosfCwxS0WdA4DjjFCpQfGnX/Zsl
5adWw39+z35yWwvWv0QlfX1jlXp/FeZkrXh/oi3WwYV7PTc11alnyhaIafmffzP7uv7/6mP+aacK
i6gtxrygxCuYwbrjDshwMAVuTPJUy68sKcJVM43GUxb1S0LNu5Q082gbUBU59/FgdEh+A9pjHpmv
aY0A2DbD9wA74EL5U7OE6az+7rX+u4/hpz1MChLJ4eRXN50e3qoE7L2dXId9LkYx3yVAlNT5VkbB
k223eO/mcem76qWxYxTVCEcd28t6MrtX1QMYjBAKLc60Ae0BLuaYWB40EfyalLq+CgWcOYiaE41u
lXn7N2/29YP81Zv9054x+22tY9epb+aEk3GG2bQt5MJ25KM52y8YGVDZ+61yQZhH4FIqWCbcfXtB
U3HQ3k45nQGOvNAxuZjt/l6XjElb74OFdheqhDFAVP9dsMT5Ny/15+7AomDgrahyuiHKj8Wgt/3j
3GHSI0M1nAJNc0zEnXMZjxhUMY2BlbKy+1JW5h29gXKhrt4ejJUITJG7CAj7L8Q1K16ECspM1ra7
3Mb9qtNntPSnqXTeA4tZgM7gArZETLm5cxKhIiIZTarZvengKw9fhXAfnaL/m93B+ne/5E+7Q1hf
7TquBeAYJ6wskoOU4Y2SwecgwBtR5pM1r3xcBzE7G65IBySVzf8h70yW5EayLPsvvUeJYlAFdNEb
m818pLtz3ECcE+ZRMX99HXhEVZHMIF2ypTctvcjIlIwIGgwGqD59795z4UBYr7zw6jcv30v5+MO6
UgZd2zs8mShsc7HNlxlGYEHRg5otvq8pKbSXgeoqme1aYvycud6X2qJPm/Q+3DXttkfFGUoEM53Z
mUmpxrJMDspmkjYWOpPiOCjIXtjWLfkp8URiDcLeN3Wdeacp2vrE/7l1e1VgDfMIQycEI8ZhHQcS
fnGDO693roN6zI5kbJ3y0HleHCugNBsgRhSIxW2Laoqj89slyM+uQdrOpsQ4oBEPZMFiTY3bTxIX
LJKJ8F6SD0iT17odyu4t4UTvYzf7OLCIo5pBrBW5pzomxm9kJIN94OMrL9z6Yv3DC/ey1/5wg31h
xoDUnP4iJgpaEzVPZkDBVQ90fBB50cmJHc6NLd5Uq+8wco0lNEQWxR07cXYIKEVIIPOeNRa/XVKv
p/8QJ37IdK8dp442P4Xwn6/V+02Fbv+yI+LUiJrB7YcLk/fbdiAA59ZF5+K5Oa1OHBZeLy9M3gkX
8W1MEsSZEfuApX7YagoGEwFEK5iTxwtmg/Yumz4uUX7jW8Gxoc9TB8BcJ58ultoY3yPgyz3mXsR3
DS+MJyhx1K5tVmPdJ9qgpwLqy3b224eMfM/KZdDNKHIO7T3TpVxds/bSOLkuhq+T4xN0gsaBSfuf
74Pzu9/sl802XFjn4nFoL9LSEEn7JH/KSibXnd0SBENKzxafdbCpxLRsK/qcPJliZy2EjttyeU6s
Njp5KblaSVHmeyMaf+eC10DuMjCUJs7qZOZpee1if1PGvKwsPzxg1hzQP0EUd0mLDN5HRTbiOVHp
fBOWcUitHNwhBxp31foCImj2tx46qW2kq2tP2RHOkQTPZCzj5D5ggPg4FgHT1MVrb/TAhCEoq25L
swZ7R52le2VeqWfU7xa+X3b9GWXPataqLjR9u93igbnPukydMoOycNA1uPy4XsOwUnRvHurMoSgD
pCVI5YoIh/OSPPhNiGR0PkkbwSKAK5B4eRrvp15520GEyJU9/CxukWIXzpF5AxyCnOekJK75eGCb
zJ8YTiHq0NF9VxFP60SOd8Kckp1cBo6bxhoAksb8jcZemTdiJj2hw8vQzumDDCn61qoxNPlKjjCn
Yc5JcIrvk9E+1l5OW8yLz03IUNgq92m4prT6PaHhkUsuDDEU5hzOWcZ7tFb1opyOZlDvu2xV9oHk
2A/oGrdOnqMYHAP38Mqj/bun5ZcCxm4y1XN4rS+h1XG/ag4Txoxk0xGzOK1tR0idEc07v+q/TR4e
n86qiXebDDjWsh/JEDVy31T2e9vIS7a4b4bURWIQg7dpXHk3OcO1VyIWKV37lS3qd6eSl1r1hwe8
GuvS89M6v2RZ8D4euk9k7UJiFtBJKie+97V6DxrqPWGrdxP6tmOOS2WXKItpzBpt2jjJvSns5zlN
Hv58E393ReKX06jLkhtPfkkno7GTO3tGbQTlxOnIYyxPsaVwmTi62Tn1LPex7dk7XHYjEAnr0npV
7B9ZYJD1LvSMbsjCSbAJhdEr79Xv+j50j346KDjD7HemExij42XkhW+gELomOrq5knuKqOmcES7m
W+quizg2L7oTG6Wk2PuFPaDhntbxTyUO1tg79BNExcKNDPGVO/eblVWsdfUPv6WNwiyoe1SrpZed
0fkexwqcpRXc+Ay7Fa960C8HKckYtOM3r3zmb0614pdjZIEs0XZIm76EiX3ssvAoCrkG0QZX6O92
oSeORutdI6ELTugJ0vCtMeHRwf1IBwUJ9uKiCI+7VwIg7N9sskL+fAv40eXY2PZ0ISnsrZvmaut2
IOmqbLoP04lTnaGPQvjeN6a5VyWrhBtXjwQnpdvUWyQpYmgmZjsiaMhDrNCmzyqwbv98q15Ok/9Q
rIh/3fhE3VtTf+nXrF56ONGnkJr5uz3bGrpDRVMaWfCmoRhNkuEqoxuWG/NJyOq6TegGDLYrTkOA
xY+OQXKhuhzfdJFKdq6dQ71y94tKP/o+BzoMl4jTurtXLvx3z9W6y/zwXIW5Jen8Bf3Fboa3stMB
Ii74l50FT7ktPtpZ92mM2CCYxzCF6pDkAtxCsxmvqLPbgjGlSQAJe73vHqKF552b4KAhSr5FJVXt
n6/y5eTyT7d3XZR/uEpVW0uMjaYnzhJFvxbpjd1MGb6X8qvb9JyeKlIdOPhu2gUTjldd2xXbHcnv
XBlQtA0r7NMSsGE14Xu/pTjrx51VO93x5fr+bzf6/19iFDprLfvffZZ/ccY/JmX0XFcti+xfyMMV
9/fy7/zd4xfefwjt+EAJUX4HtPv/u8cv3P9gjiUZAEimjy/0wf/q8f+H56Oo11rZAVlTwfo2GbTV
8f/+X8wFlMJpr9e/KsehF/4CgITP+HcPCLTjb7Gerv3z6Y3L8l29frgOfNZq74XN8MODVWSJbBI8
4Mdeu18qA1AOmX2TlqSYDda+Qoe8RaZr4bVO870HkgKJXPTWwWIaIlD/GrVEAlT5d3q+YjPh0xHx
SAgAzCxSzMkyV4hYqNgJqdvXa3J2VAFEDlqzIzFr6/YYVdHoBHig4XLwXjEkO1tWvh+R3OymBAlQ
bMlTXJT3fqBuZyugiRAQBZ8xAsywOblltGz9FgdY4HqMyADWc9BeP1WlxX0eWvtFdjeDV25NIJEY
F3vdkt5hq3twIPVB5dVjqReOfVG/8wC5hH0NMs8nwhmFu8k/gRE6ZYV/Fj5fPAqHGzV/7ppij7Tv
3gqIS3EfOqtjk0Y45PCPKTImYnmavIcqMviE4/AJMUR5bFoEq9bg5ed2UmdSwRgCW+V9mdByKsZI
H5GveocUp+vR9J8r8ZlD5sFa1fwZKnH3QWjsRYVCNf0gsuLG9sn0wtcmuYwoF7fNsh6mX6a3u67L
qWOow9FB+vbFtmfQAsz+aRCDRDMfxtWchNv5MbOKrWy6m5h8L4txxbbghi6CXI0UJaeFqNuz3gt+
DK5IjvY7aSvWm4e8fyirB/Tie2Km3zX2m1BEl/UydYJooZVXjqwfcjSS/vK1iYdPVMEu8hSIt608
ZfTTeCFgtZgPbVlsx7lF84crdcj3k5/v16eis/mlO6R5qoN+l8kTxEq1KdPhpunLT1lKMDZ2/EuK
zaXiWZubDsKOPoAA2GZNdKhGfgN/YuaDAtqkn/1ZP8WdePfy3Kx+l5h/xkdrPlfWpUnkm1LSqbJr
cJtJDqktk0fZcpV8W+B877pWP+XVdMxCAhMczp0JGSjG2s/OcFP641VQvXeS+ogK5TJM+4E3YAjA
VCXx0WrCK6CSOKiJX09neaRPggh12Y+I3cIAzG0abWSB376tb2KVEwKcfPXom28qj3h3O/1aIyLI
evTm+A+q+KpMDbFsbXBOPbi0c+JdJYqU02pWxJbQAd2hGudxSv1PKHHmByJ0YTLpgt564z8uGBdA
2vmfdEuHCw2vf1WouMTYkGBxRlF6MEMJRjf2na2eq3I3OJ67M+wXh0bFH6EkwCK2c7V5+Zuth8Yq
KbP72Mvio9BtfGj82nQAeaaYn2IuEWf0H6JJf+tID6Ue8O5LXhzm3ZPZp1M0P8AgNeAJfKg5itgA
tT4FcHa241B+VyU5PFix1RWnaE48AVm8vj3CkpeShA5P5VdBB0jRK3Ry7oqSwDhAo4fYdaxjUlqn
rO98AmQn2gxgJVEeJ/I+8mz/MQnKhgm3IjFWH+rG22XBchQ13dU2ORBJ+klpc1WQ/L6U4Yc6j/Z+
5V/ySVPi5ls8BFcWCLgftou/l+QfOej/vAI7gbQ9JbRkSf95a8d1qGGEjtURZdnBCh4GDXxdffar
AtcvkQsie8hnHMXW8g4L0qufvhZm/1NR/LUBuNJDyLGyGyBa/PzxbqEGP++z6sg8+ljo+lKHK1yz
JjcOHCaignyDac24+3V1nYyPptcmtg8YBhPeisSRqbnA+MWL3FH3QBf5nmV9uiMS8Wkg6sdqnnyV
DYxi/dukJ0uIPyV10q0onqwwv8hoRD6afKiFs8GQXK4Cxz1NlP2wep7KVYBbY3rDRlNG82VdllEz
nruEwIyIaYanzpJ9yRrUc0FmvY/+0ePlXV+cpSOOx46u6iG6Cod5LzRY+AQVaUNURh9/Gf23wbCN
knwT5AD3I7lNcd0CJ0QDRBmFmBDdI6cO9HXFvUrVNle8hrIEK8WBHsedpyTt3uldPVaPOsi+y9S7
dVx5G03q1o38a9KeL7rl6K6XQewaNLdWQVE5iv2i3VOH+AMFyluWrTPzV51tli4Ov9cqOE8s11ZS
YP5mLaZLNua40erH9QtJNlbfu7QTvAVTFNeQCT/6VXmSel8t8tYxq537ldPPz4efvx4QZaMnJ75S
UiL8cmQ1eSF1L2cEZT0TtIFVW8fIliuF5aayP7/yNqxP+6+Poy9szQcFNm7PtUz/oR4RBv9zxAT9
qCr/tk8Mq15mb+MRwZuIeAfr/tg06mCRilzSBm68wxS+9o1/ydL86ytTGweuj77C8YJfzn0aUEOJ
x7k6jkgBV53gypgUTUhVceRvsAxVLz/oup0107sBYa8PMBEHJRx9NX6uR3WoJZuFheDSH9lIMZr7
4Hz4/1BSH3HFg4GhCT2zXinrHFviNsQfhHT8tBYITSeZBo7Vs+N+GBhUaI+4RyvYOQPutcR9Con1
bIm/mG68rjql8VfP+6wTcS/kePRzgims6JWpj/vz8eivW6KlA6FL+lSgv/YK8ZM58YB+4dhbNlRS
cXYjsZ1Uz85GmE0ORdIlGItub/ze2DgTJmQjy70PeHOc2C2TKxzXFGPgS1LvhHf+miEJEi9oBlXE
Qjd+7azxwb1f7PjKm8RtvQzo4IZXGkHOPz3LGleSchHVuGCmfn66Rs365PWstXir8UVX19PsHR2v
+GjFam/y4VS6w2cbm3Eun0g+vhXKOomWGrZznksg/tQEE2n3sXOqjf/otN3tNFBz2sPZafybtfYs
x35HJPa/d+T/+/YrV2jNSm37Lz2bH14Lt7aScpQT3uXe/Txb8ZW0fPg8eK9tvHFwocAXsXJ2M5Ag
JOhkYt81+MnLWRCnXNqYuJaXxa02QBMpMl7ZRtbw2395bbmtaMM85QvYXT/fWDdv8KZGpjpOCfE6
lMQ2Q5mNTutP8VSCPsR2Ypeswf5t6Xnn1MKSyQZiU3r3Cev5QhTo6L5VRhzq/j71oFOahz4rAI5D
FS2bNxaomLCN39mFd8xEvmczOytIQ7Nqj7E/QHrod1XlvvFwItspU1GTfRnc+CTjr/8HC5T23ZUy
x44dvMyif/glcrWEmVvk1VGm7pu1GnPEcHLC6wG6SIHbe07VaUjGm3VHmWfntETt4yuX8I9Psc/Z
w3UxgNuroOzHNVLWddfONpdQEzlRi+DMarptp89rlW0n8ZVtyJRQxVdjEQlGc8CZqg8ylehBi+9r
lY3/f//KJf3rMdITHCPh3pMcAUv/lypiccZyCBeeT/S8i988hKl377fq4NXVvV8lX5uenzrrIDcQ
yOC90rt5OaT+vGnw6fwaK8dS+CDjfr4hY+OE1txKnj4KT9/6WJm3sqSC9K29SL03nFMDB6MU16Ka
6Moa1StdrxdJ3J8u4JcmUuNEU9HYbBjZ0m4XENdeII81Zxd+Fc8hdoVqplTOJqio6FMybwd8oA5o
WY5fC9mQkhQ8BF68z7wyx7b9sq76kVuQgtMjoyJNtzbHBg7EbPzbVehWUS/h6oLIILcUwXr78nv+
f93HWTVJv+/jPIE8WTPBf2rjrP/Kf7Vx0Fa6iLCEC2DQ/SH9W6/JE5TtCjmmYPVb38a/2zgOkMO1
V7P2V/xVN8tz+Xcbhz+NR1VoFkuHKod3+d9p4/zLC4Ceg4ffc9brc32HP+2nFYHWa62XySLxLE3m
e+kM/Y0lsyDeFv0kiMCD8RMdO0BC/TaQYiJf3htgJXiJC78/6ubA3Y1tB5Hqh1v4D2ebtTT88bVQ
7LGrVJVBBW+l8n/p2cusjocyj7msog/DKwcABblEwAKJSJyL+LruyvrGwuTM29C4EK0cMTavLE3r
zvPjNVBCIpf1JBggR7iB98ut8auh94eeE3xkIZ+nYxMZfyNVjqR9rgVf/89f+Rf9Ez+0lAh5iQwh
40M4dO9+/ikyrWenbBjVeFNo+v3gux8yZ7LjXY674dOYAMPLQ5yWdYlhBMtXxpml6yfYxq9cyLrm
/PzFJfZvitfADZTDTfj5Qmqk4nJ2BElRUVf1u9SfHGIa5uhr2IX2rQZrRv8sjTKGzWKZPgmLg1bu
LpG17zvHLrZoJlHpK3wSySuPxXrLf7oyGBzaDRxhS5TPVPs/X1nUeNKpgmw4eoGGTODR32Gon7ag
kP58D359/vw1cIWmJhEvdF8B4P38QbYuGZbWTX+08f4RitoIj0jJOnDeL80ovzvZFG/6tOsZB1pe
QYXRlaSS/Pkaft2s/bVPy6ak14pTC/+Xs4QD4Cvs8Nwc8UvPAeRI3Pd+Mc2EDDWtG10LSOyv3N/1
tfr5/rLoKFTiwtNaQNf9+WuPMm4hWoqeY3tef0S1itu48CfCUhAMySv+g7Q3iN12+vTvfldWMsUv
Su+aJfLX9x2YAXjvuW+hXxZiFcWiGthmlqp50vIQG2eUhDgp//yh//pt+XE5WEvhOazEv9KDSzwM
3uiK9tgEY3wyusWkmA7Z+LXULTRmhXkGYB0S3z9/7Poe/3yTpc+A2OFb8t/aZ23/sQiLlLYxsaXd
MQIdQpJp0bff0XRP8XFOcSQefVP7ejv3UVAetN856vjnz3fsl5na/1xCQL9IrVsH9Q7Pt9IrwvfH
SwDQGrLiVcNxLtFpl2H3wUZ6d3GHStzEnXyqx+bgL1VN9gEdhyltoksQ48nZRbPEudnCCAVcCtAm
naic28acI+xmEFgnVCugCO7a2amPZsy+FH664qnd5BQvJSA31dH/D1G0Qm7G35rF1V00z9Cs4xmN
slXhqNsF3dKcYs4qtFREjUexiBPredE550Vskeikm+/QpSCn28tVObn+2dj0eHw9ECGZgTsopowO
Kmg8KPhl8SGup/jsTO73Bh/qte8CZ4oz3qguTYPHTACcUI2M7/KJLy4iuHmICnrex3MSRPrCjLGg
o2Q15Sc7W63hBd5dxD/XGQEL23JUgMIdI4iqcYerqum7kw57ZCN+QRZcMCJTg1LFLHjj6vRxmFJS
eZxEkHbeV+MHoGbtnrieZZfLPjlMJDM0B2vBbftY4g9stoGxPVLM/EHWDA/psqBaGmmI+jia7RHu
x1aXFQvQ4I22vhq6YCECKmh6KGw5KvqRqL6MI+Bqvu2KdBemK40BLgS+YG/fw6vU94HVzhi4xpSB
M0HcsmPgoaBocTnSaeVmCpv6I7b3sr4WHoYr4FJYd62b3LdCjIRCR+VyXxUTC2BdyQEXEhJaD+5W
hpq88uYJKcRgq2Ndxfx19Os0eQORgP/tlJS/b3NbB+qSgAPODoma2Ohxrw4pXFK3Guh9KEEczvqh
M/e7CcrU3f21I0+g7kp67qPwvneRzR9LIe0ND5it+EMWPdUfo5mUrg0KJK8XcBqwVFzJXLCI5ZFh
nUnDVNggUTVXHaU112uckr+2+AV5SJqMaBOgDNCOwyLg8nQ5Ci6s0WWDQ89ETCJuyR8CtxkMM7kR
mSKRaBsqhBqXibGw99GFKAev33HNDNiiqk4Vyob+GkZzgyAP0wcsvarnjx6tjF5l0yIOhyVXTOZS
ioFnWRRtMF/nrak/Nn0GtVkgzSTdgPeNG0W5AK8yLq+hCfervSsCbTLNjMkY37TzWdpp/mAXk5vv
tGZefV1Yqg8Po8w7586Omsl6jHSYJ28Y7HvExrcgYb4klv1tSSCgbDu9eF/tIZn0zQS/+K5WkmP1
6Pk8cRxnO70LKrqWm1nO4ovlwk4eXCSDWGji753hXm1UPSeYzCuvZsLXt4t8yDFOVycrQtG8LVBd
g5wEEvChcCqbVNp0hbYUDpGYU05G74y2Ev816oWDHythnqGZ1OLKrlp/PuVCTPSIY9rek9JwJVoB
cQylaEAwj4MO/j7LGT5IVUTR3VQNwI5yCN7JyYfYkOyMDGs6ckUPAyrN6/4gc90CtgmWiUMXoqVx
OqYhIOJdp/EI4i1MCPjtahnUCI8H7x5NVVMfSKlq6h1OrfnTUkVLeWKYYqGkzEa2sBqaJ49Zgkiu
9kZR4SeIZ1Z02Qk9bkaT6GNZFJQyPeiG8CryF1dudQsICcq05+xbxgfNsQp8I4kIgW1VgqMtmKRm
N2Xnlyekxl15XXBcOGBMCh8yLayDllV5hxdbMVjKYXp10i6+o7KPt43W2Z1jvPF60cKQJ1wu8dch
EArEbR1q+FSpj4U3gh4CmwRayhYGKpYCVUe4DvKYuU6aEI+E516Dk4JdtkG2WAHZ9EMNEdKM7qpj
lZ/nsVzfJayeB70U897uQ+8OgGmESbolrZS4I7922ltYKvqIfdMFpQ3q6VR7RH9tsyn09wUk77e9
64BHkw5JFz7eBtLR6KMOXXMY5ibMzwL0y7moyTcpxZKetCqtS06sLCYVVR2GfBzPJmvmz3hpkTKX
mjSooIxuKnt5L8gGQA/Rt+j73dJnoAa59LjAT3wcAJluwplz0zYuQ9EdAwhYsJVhCFl2SuVnKIxQ
2ZsG9VJnDeWZtS8r9xkm6Yl1Snjfeg4sG8so/zlznffCqOHWq5fmjDw/2Mkl0uep6VEVW3XW7Ezr
ddZzboUsUaYbr1COVTFRbzryDnnk6vA28azgESqfJJtkYUn3snoPSAVseJf4qr9yI+zWcZ7l97Nu
q2hbpKn+0BaViS9LlUcMsWferG2pYeqOY+V2N1Ng9JfZyP5bTdm1D7DuQTCECb2vLWMfwqbMzrJL
FTF3KaRiV+fzGZCvQTlkDbgckgA9U0iCzhvwFM2JPcK+nl0kflo4rJyBSG/BDZOVmsLJFxXNjXFI
5T33EAJWAf6vNzkbdZqUj9r1iv0ienUBgy0+u3Idc+qYb4+YbrTwwub2vVt21bexdub9PIACwz0A
22mPT4MANwyz6TnDb/iIgpacsqSOb5Ko6c4OYXxbx8lwwwuomhtM0dc6E4HYs0wF34Asu2fTGJhu
WMpzZM25ucvanpao7m3Up/R8Ns6AYxfpeVyj33atE8g83o1UZfeto4HUhMaL34lRqJMsSQCTTUoC
maFO8BZSh2PzdVzqcbfwdt6JLp3uhsABmFoBlAhLIMfFhOw8pPMuinDZUe0scN4hzt6CZ7fOvofz
Ro2F+EIxaK4nip5dD8WGpPDeZ9Y0Q4RCGwxsHF6R7cT8JA4uMkRJNd4P0iSBOPBzgx4asnfeDLd/
U2qIWT6w9DvYvqUDASAaAEhK2DMl1DrIPtjWaRFR+es4tM9T6Vog1AowJnXCqbTsh0PHGNvKC9Ra
Q3bnhZn93rMlKulmenLIoEE/+tTBM8XWRz4kkWqp3Jg4NLfL7Cxo0hv3IgUgSaZW6aD3UCm++uMa
qR47N33vZ6eWhXGfBPPNNMTPMloIqC5INfM8eP+rkZ48P97XYHmrmv4uIGhyJxrBC4lPKC0958ZM
Cv1HO50GqfMbR/VPXp3EByL0Zqi1A4NvZBQ2qMWDM/b59z4DUEhltm+YpO0LK4Zi6a/OuNYp9x6z
1TlWHTb3Gvy5XyoAdu1ymxg1HoCFELU8LOk7rwi+d0A3zm2ef7SktC5dSU9fIaFjfsMDOMTvc1E+
a4hAm0QLF2YWsU1M2cd3U5V/Zgm+YVW/L9xG7NKgB86pe4vQFPS/DG/kYXHzb/E8AEwbgKeW4wzm
ydyAW20A7qyGUEBGjPC7HguQdyhpJ9KeiY5t29Yb1qHktCTTF2Koqq2izbDpWf92eu7IFvfTEAEO
B5E57HauWdCcx7E+KoogZDUmup04ooDBgNLkQxos+pqBZKJPY2XfDhZjgrKmRPWsujiFvZmJVkqz
bzqxoCDOdcAEH5tBKbzlQwb+cRMMxr9h4judpPRAicPwYvFEQJNL/D3FIJ5YE9+mswcKKI0gB2dz
vhN6CJhzRpqxZ9PhEDN5tw2xRTHgyslTU6EFqBTu8dT5z41u5W5JrfOU1WKD0gMSWOV/cTLnXpYW
3FhkLFVALiYxbfZWp+E75lNrql0GEa6S6t4nws2txUHU/ngCBd9uktK4RyCO9SFARL6Zoto6u4oQ
CIqSk63q7Gwxpd+YTr01M2rEiE3faZr4NMcLQXg6FOSs96gxMrvSZHjV8CFECOcJqxhCj8JjbOvg
YClqiCVlGc8nd/HvMPw9DjMkf2chFKtuOm/bU4yiQx9SFOdufWiVfGfDnPw6uGN7tlrhPkA4zh/G
LrMuWRrbB7opGdqAKXqKm7J8JNWBrBCAOx+GOm2/JMzlgPcIYHwSLuF76cBfMfiaN4UHyXTKWjLF
uV/PsG3fFewsd5NYvI3toCgCAz1gopmim9Ss3JXFIb8em+8u6qumAMDddJumjT7M0i/WJoKHH2ek
jQHOZqdU4a+jWXHKbMRikdN+IFXCvcXyUz+gJM5B2zRHr2wM9PgifY+lyloz3ZwE4oNX3NICKu9K
eEpdY7m3WVOiowcwCmEU7+R5GtNx3uY9kPu0pe4XYFR5tBAc9dXOy3V/p4MUhj6Kg5ZDrCrb/Rhn
lABE1eR3HJuB4SHbbwzOOnLamshVe47neNcaNyI3PcriEPJUVBr6PokNIN30zlOcmBtvJDzB1NV8
6foy2XYtbKLA1u1VF0dgwYX2rqokNY/RCDASnviAB9xSc3GJsyr67CXoSrpeMxumdzb1wCFKOEQL
+LM0og26rSSwzk0wV2rbmYUFehyQ5FBREjsJFwvfU5ZChZgqBBn5wBlsmKbiU94Ui4HzYVvhTje2
j7PR4ibQt7VMd4EkIJtD2QjnRpAceLHw//IgEgbyZsB3Q9nrJZA80Gc/DYIktGM4u2BMwjigjJti
nyNwYEZ5dGooN5iZYdq4cXaiemzJxqiqEf9TEJR3YT/V95mYUOXMsdScH3iq0fc3HvThECxhj0aw
RcOr3o15Ro2Z1pG5iFY1H2bMSwvY1QjGL7Ua03EaFRL2LIlimw4q2Dm3DcQ6xkgY7sK2Hvm0YD60
JEPlGMYy/3qORfQc2EP7rHukxhNsu30TuzSaHCJFWb8WpB4KRpOxsjNlHbcgY4iYUKZ/7+bU24Wz
NiRRVsmZgyBntnnGRalyuVjnNmkhqPKKpSnfRIyH2hqCb9LLkoszJaCRovYrQ1/zzNdCgqVA2G2D
qNBbGwnk+qjykAdGnKwYqAAPorjrbFveF1bnXyc07T8EeQrCet167ihe8HcsRFiOGG+4UguaFn30
N5ikUYJkE91RaFhL0B+KOe9qzCvM8og3tgwmAWBmkNTC/F0SpdOhcqb0I7K9CdmMMx2aaMFVR8PH
uU+dYLlhpMo6iQjmrV24aMT7OZcfqtTY10VIbikRPP2DNTF/z+a+fuYUeefR13rTGIDgpeoc+Md5
yx22a6R8jfeUVVWKQRmWArnL8i2ZK/OTmIJyT9AvkSRdlGxptk7bmhp7bwSGZ11NsOdjDtx9WSxY
nw2qPTeQ4DsbukfZXjoGNTWZ1suxHhwSVBtNUinAsF3cQjnEHkXdCdKFAwpnfokFYSkhWbFmxbt6
1D47ayGx78kv4xA8JE4d0Kqx0RNZc825Rd/XuEE3i1vR+fSAvHStSuh/DtD/o8R/nMaJoPdWNJ/r
EPsHcthUXdl6GN9ISwWXYrX+jFH6nHTtsnGLIdgGHFw3RAbPBfhiyYFd1zFRO/Oi7uKFKoH8GYBr
oDG9TeI44gkOXbcrFoRHuvet7oj/Pvzqx8bchTVqHhggnzvgrv7OUajn3AKXqSZ5EmO/SU5Dqorp
CuBRfLDdlmiGcB72zITf1aY+db0ctrldHkGI5Keyc5BZxp1+L+1sH6WE37DgkmPgggrorwckA9WU
37cUP2PUe2iQuk9ztZDmOJFXS+d2JO8a0BIWTH4tfDNAQkeC75eXXPIglf3bOLBPaSPCz4YMa+5L
aj8NsbdPi2SC9mnX47YK0Okcm2RKyPEzs29u20gEaGAETa8T8anIfHMF5JujqMFp5eUEcG/HFs0J
0Yg8CTvggGF3D2xpqQnZ7LS+zFFThDs7h8F+YIiF5LASI6ILdMYmv4srYTKSYTO/uFrius/OiZvC
o+ziYbxUPZPUJZC0OsMG9SKZmkvbcg4s/SvGrmYzJtn7kfCQHZ6yEyRp0nY8cwXJ8XNmL3FH0GqD
2HjXu8V1TM9qnpzLNJGxmUyHRPrvrDQ7Z8v4wSyDuvIWkN5ZL831rgScvJ3Qtmy6wQOgaBd3GCEJ
EOBYggPRv067MNq6oothu3MkDlJEhvH8be40+c7hFY/+uzLOj8MYX7cVmZ+WVYaH0ABUjmVBAT09
hKQab31kBzDrHt3CtBsmG89ZkTYcVNR9QXIjSmzv0SykS8VpuXeJYacIyn1KnFBtl5DMrYTtnzo9
v40L9bmqg2MKa3UXw3k6iiZ9aAhb72TPipXdjEFx7RgY0aHSy/smBoqUReHqg7sUpvyKFAONWBj3
11WgDxyQGLOtCehVl2O/FGvMqGFHa4rqyrDg7EXLfLvpAckl7CzAvFEvpPP8wQoigAGNqg9RQH/u
UJbKjBdCF74kdlNvUvq9Yp/YU82m/J/UnUez21iWrf9Lz5EBbyJe9wCGoL/eaYK4upLgvcev74/K
qsqbLFF83YMX8SYZkaosgQSBc/bZe61vEQxrkBO8TUiMIREMrV1MoycQuaEyWc6GQR1dSS9tYj2E
VSj7chDKz2GrOsg79MOAOPweFnSyGxQih+BgKTZq4PS9yisc6UtkCrqLrC8F0qYpFmP8qJiWHc2T
5IXmdjn/kFKxtp5mnD8fpUIeBlGvVRsdx5azhp32kjrsGrq0EKRLizs+sxnOK8Jkwm8JQU8LWr6y
7G/VIja690zpk8LVioXcqLlS6VbA8i1hdOPU4QaERHUKTpdwKiIig1wDT6TirpASTE9NO94XkXAr
mf0zbXzClhJprWZNihAoilx2OT67Zj5G1aCjsDSMldgn1SvFj7kKxfGZEjFdtQ2dxqE07g1BoGen
is0hEyCND6F2q49zpvjh0g2ibWn1KTiGbc7uQsJwmpAifCL1xvKAmIovtHB542RrVIkSj/RkHeZB
s080xO+1YogNjZqQ2DMQGXy/SP4ScitB2AGw5VCTGR1un7YMWKFUayuLUKuo6cN+I0YJDLAxodps
M3oSMG7jeq3mGB/lWZ93fRpE8tbqcvVJjIPvNJ2HY2BMxpaMbA1A2iDK9UoKw77wKg70nJOAoMWD
OL6aIiisicXw3lD6fhUqXbWppkbjN4JfQ3smOS5A+u6Nounvk7EmwEiTec/l5mPOk36jZ0L0FrDe
M1UUQKSmfdp0dluJtKbFVDNxjVkhmOduW2fNTHu3pq2fdG2KpjQrCXwOYyJkEejwIgz5uu/b9I3R
8uIbvdSRVzWSP3RyimZD+cb6OG0FzkighkRYa3MYJrztxIzJwSDrDvbXHOyQJt4UYQhFFaHq1ook
WgoZ3Dg3H4juWiwCzEm10TYBqYl0nEKA2/ls6E/ERqjPqOyTVWUGtddEFL5SllN0mAQ4E5Zb44LD
YmeWGVpsuYzdIZaXFNpmS7qGFoFkZodzZaVQV5HR07eoDIZCQp6hxiHdosPNGk+SHSrAGIR4gFQb
DPnbFC/9Q11P7/UEOUkIA+2uV6yZCmgOH4mRg0FOUF4G6gO/aDHdJxkEf9uqOlRPqCz8dsqVb+M0
ZVsF+TpPFY/uQj6SI8Z0dscJ+E8mxsWqj8PwB2TyaFeRWvsusPcRnALNWGj7j4EG6F2QCwfIVrC5
RSowq0spBksLuKXKIn1Cj6fkcjOqN3POSqneieifS9kAi0uNDN+WjOlQglJO0xQ9aNJps5+xlx7l
cDGeu/j0yNdp5Rpz1NMVM1Hrm3Ti+dbx60SWjTNT9tC6sCTgmun3PMqB8Wl6tFHb8XFeJiLY9Ua/
iwVr9uVusb6NQVm/kBlA0pwG4a/MNAs5kA68yaJpWlUGwlOBsnBnNIr+VdDD6c5IRxJvAyF+YrKg
raIBZHNYYtU2o0yiPSrr9hL3zb0VmDVLYKf+aOTaRIgMtDVpNdVFZD9uKI9McIR5/qwtA1wXDaG0
WWUTKfWl6kekIbgwpk5Dhi59qnWYkFLRDK/RoCz+YE2lq+Tq6JhVlB8MXCJ74vFSEqzrB3nQIx/a
VQJ8JdE9XTmFt1HgfSlwY9/wa4/3pl4rj2ObEPMiyObwNDDIUR2xlAXj2JjEVdRNTAOMSZRdEfkW
2HkRQJmC/8XJg7SPDz3tOS43VYauatDiztXjDJI46NLmFOXEYaNUZMvOZ7WZ3EQZ2g+RwZHoCE2g
H8eqnujTVEL1dSLn6qWQrfjIFlXQl4/yj7mW5YaRpiXfV0OpEjaWVxLZ1cmEiqvXTiHSAy1Txnmh
p83EFgcpISTAj4ObjP6wF8jUSprUChsL7mJPzkYcvw0yQK4d3LNRsEdmJznBP2q6yqZavwMcOvNC
GTVdSEM+xHxveFt1qO+Am5Mov5RQWFISAPwC7+cT25TgxmOR2TngKkY+df3MRGO+l1qILqJgsVfl
ZveUlGOKn6kXDpqiJqsE+zy29rg3V4S2IvaH3cJuOn+d5ZkTMvGHvOvWsq8qMriUcVZ8LWsW0gfa
2ZEq4EjyCOCJA1ppy0GJ3j6jjjIXjeNGwMS0qHrpoeWmOyne1Rt6yapnJJCSGX3GaxVtqK3CGXBD
EUsXbzAJzk3+MhEt8YF7g1jiuaRBFo2VyipppO6oLcsmD7LwVi6tEtK/7kl1MqwZ0tFgLAKFEjHs
13RrdBcskuFwqqYrOlgx+YSZ6SRSMrxWTdEfdLCd22zJJ5+GguDIHJ9cUp3SNUHIJ355yhkuNGhw
DYF5hxIKXLsxxNjlouiAlh6cMuaDlzYSESeaOiETbWSWr8agW9z7/oO6SnJapOavida2EtPe7sas
FunI8ZLgzWgGoRDrGriMuFuju+Ah1HvzvZfgfudz/5yMhK8XZgRvaeRJAMemkHiumo8ZOYNEn+Rv
Sm5Iq3mecj+e9W8MsgoifTi4T5ZenZw+qs3pCFmYED2qWnEaM9WmD4m2f+3bkPMkg+FdJlMWLx0b
DtO95DFSJouJakbXLM+U/IeUYEcoMw6xbaxlG0IQKDq0iRgvkgeKFfoPxUnNkkQStWz6zbQsyVNG
mwQuv5SHHDN1ot+7YL6de8Q0pK50Q82XSFpPrWhQe1KkMfwgDw8wLQnWxaYHqP1l6tqcNg6+xtgz
OpjecIUTytf8lOlCqw3f04IqYhpH3jQpegUc2266lrQe5gJhcBPnkOGVpp/vNBo/GxH70nOV9nxJ
GQL14nEgI5OJAQBAoDoE06GHHPJ/JITShGurN0mdHM1KYpMtg0E9dbRUpxtIKewVJdp1Zjh9y4jE
pfFUp8rG5DkqnVGHJ1yF/cyuNJk/RDGcnzAM4mrsNbx6gXSaV3copGOBHwWMRCK+dojiAq8jRuG9
THOa6GUo38A1EO8iJQ+8piNcaTfraeh2RF+Cxh2XzkYZNo02dAuAvxw0Zbhv0IHnrGUSr8Q4zmyl
7aP1xCP6qjdB9JGqY+XJTMdthv/vkRF9zIZEL3oOo+TWIMfKbhWdrVsO4U8lJ1VxnAjTdmxMImpK
TKS+PI8yzszUeirUJCCZUlC0t0KqzNuoy9txV0WVuh3KRd3hueZEFOXGVyUvaNKSNbGehGTmOD/0
3WFkhUntLFL7nVw38loMGbVC52ZIodSRwM9T6i9G3RJQGwPsx33QBg9SbXSPipIKt2KKRJ/wp/SU
/p532Mc6Y9mgyYcVwr0DMy4UPZaSUytoahNlLZXCQHPV7Dg3Gfz3UKj7TZihCqCNl1nE1kqR02Sj
1DgqpdZLnAQmDAaIuzdFG7Z04ucIXiTpXuF6kkoQ67NmjTsJUi3uD9PFxUTXk86lb8Z0TohhU3LZ
rpjq4mpPBYUQSLlNn43kVFWFp2kf5xpj3WT8jrUuE0lPRlrriGiY6QTNukw9NPQl9hF9MVNHZNDp
q31yI0bx7GWFOcAHMzHrBsupxx1VD6ZpUeEKZiEtdlvn5t1ihT1wkdIUdq0hNQMNV0I3+jGMfTmH
YWkHsdg7fd7nj22Q0CY1VJWwwWmaXEINGtiNVVgZNjuytdygD+BFjztSINHzLXQpDGKnq1jE7CHM
3USUnqEMHGywBTKmqOOtISvZ7CsMEZmMF2Gx7QKmjORVzbLTtpn1MAxM1qJapkndSCxRrrmwqVUs
NjCb2lJhzl4zFAnlclMWKtQlJSJ95X4gte2rUDTxXTLpxuxyMsQZzGzdIO5zVOIbuDFAS9JyAQWE
eMrWhIFBOYx/GQdl3S0gP4Yq8pIFQVciMyyYpna5F/J2WuuWMEGDzELu/jAT/xkXouzXCfYtmYPT
uMoUWNpJqZAsYs68ZVlC3hVtgw5WFeTQYzsgFRDrOPDbtON74WLAx9u9pOOoveXWBDVhNkaOYUIE
A2ipl11k5Xhs1CxaSIXuJ3JeYqvoeBPomoTKIr8u0pyABFcOpkBjjce+cNJRi481JxpOouwlND0G
gxyIRiN6ConLKSxCudfzvHULvsuzEejZKmU0QMxDguaklOa7XFyi1TIq38g5h2JYAj5jYtm6hDSD
lObpVCLzITGlYD3NA/0bBTVWRV5s3TUfxiRyGqjyB02f46eKYvcuURjJiZLSk+VnMquPoDJRDea1
QERNSNwMsZ4Cowqh7PWJ2BmmSB7nADp89pB1E6JBfVDRYDQFRcHamjQESllEJDt7JZlbblwbwXg/
SjF/opm1oW76ohTGp2ls5vTlzz/Jo5l2l9SmYvEUWmI9AKayVMxaQGd0+od1hn5IFlP+atjsyFCF
LD4pF9PJwtiUD/p3SQ0q1owgGNAwLTlt80110kRJcZ2U21njfSSkwUINJc6synbfqvX0hXdbqb8K
0YQyiNCe6s2UUzLEIiI8pieBl6U9CoyHJmdsi0rbVUPLSrcolR7s/tSTZFZiwHzqqQhcY6pRYwxi
1jJZkLSkGGKbgZbOZpFycLwH4FpTeRYB8QQgurmkOOlD4edhFSFeO8nzvEIyUZHhi2j4Caxp7jcC
g+X6Bm5bL99gQI2YpfWJXL31gs6mVXfcBuRJIj1oM594bHF60BkPC5TmZIrCS2vC/dhpGuyAJKXn
IU3WmmwvVtHQ6gz+3Tgq44kVhGml95oFO6GNalE+Bn0j3sOfby0UYtG44ZAA/LUCzvshZfDHOU0e
OqYqDIL6NBm9ptFlZHJR1/pKW4ivVSxb9+3Yxcc4Ye8j0dp8LAEXb1SNCncwl+gotYTLChHltVnF
2fdqUtOUGlbqBsjXlONEHYubeKjmFWoA9X2EEPWVdIP2qc9jjuitbJyOngXjEeZiCxFSGFdvAxyq
N6qhQraFzrpLE3k8AhibGdd300s4FqsqMCHYlSqvh83ws1jXvXAflentIuiM+w0pqTecdxY6t2FX
PcuS9NrlNIdjdar3Q0dHGFeackN8CuvjLNEZSppXvAeBbwy5+TgqwynEa0gfZ3j+zwy7IbpLtYoi
xajWMVXllx6qkYdTSWfaL+FVZOVs93JnomGS9Xgbx0J5yCcO7nFp3aeRgSV1RoFmTl3zRof2Pev7
fFenhAVlvNlvUR7dmVR2eySqr20QLqGnUuM57UI+opqKSKAm5HF6XBruslCkif2pe21VOz1LJNdC
or0igEbeJ3LeOJFotTDPSmHa/1TE/j8zrUDN+CiruYnDqPuv/59Y5Cc34GVny6Zt3r9nn30t0un/
8KevRcGIYqIftjCu8A+MGv/EkyjqH7IOSNwU0QBrGGEROP/D16IofyCEU/EOKLIs65hf/uVrka0/
MCiqWGe5CLsrmuQzHMnv8CRMKZAw/yVxNkgA489wyfBX8VE0/czEoEZ5GxtGh914mujFLFq2vDak
Vt+Zk7y8BqQMKisFVvn32VCq50IW5mwVjvJo3BlRxNhbKXVgnHOKdtJdcj1G1ya0FGtBrh2lzopd
MbXyxyGJwSmGrbZUHnE6xbOYNsTb6GHhgi8gYk9TA4AUg9K1sodcqi5XWLkZJ6jGDEinUxhx7dHm
EuMQ1j2R5FOK+nJFXzvbgb5tN5mRyIeF/iFW7VxMBHdUc6id5IbVVPBEzH1XW6WlvsinqthxABAi
Oyfn0iLYvkMtxDlJLR9kDH7hZiyjKiO5y+oOYg/1f0NsaiGtJbnrKYSUHnVMGFtQZUNWezKkCoOh
ux6KAkqFVJf6tcJWm7KqkqXp5mNSf8XGS85WPBWIwbSSnAGnQqgkuoOW6dtUH7p4Y80o8FihRNRt
LKZtieDd7DmaoYsF71Flw13d1AHLJXMfPwGsMrswFCyaW/Qz0WcmItG0IlbUQx20xXNbFUbuV7M1
fyGxg/k0BE7y2OMFIYps5mTPdRNLKam3SnkIlP49iYxuXIs/q9Ep1+C9k59nRPhToOg6rVhYUK4a
hZ7QaCgoYTuq7m+WYCz3uZItlE5VEqzh09G1TpTYJFoJ4p9H+z0AdjB1YOwUUp92Q9MBtSUSG/kb
CUNW49ZR0iICjNHb2GWpBT37/ECknDzy3Dmy0fC9JBHt9Uml0CNzLZgoOGSyWd8XeNeVw7FAXtDy
heU36lrNxKSbCl8MSa4TNzPK2TeaDvhzZpjpIbeUgUzJQhI+rC5qKRXaXmzWlpWrqt8umvl6on9u
x2RI2FvmMVRsODtFAXa8So4cvEeeTLDGAfo+bLO2GEjCjxkI4r7vJmn2VaY2JKr1XUMjf1asoVmr
MMyHdV0YIgKfqZC6D2kpOb6QSMVREldBMxevjDl6k5GpUgfb2mJMZ+taYYl+tVBB+kU69jTK9ChE
0SctVe/k4TJtaa2JyT31XwnlxpoLgZemi+ZtL+IJW8tyCdEfkpZaJGuJ8OfEQVgSTrw72Hmw2MfW
fc6EK1+PhTwvp/x6uSInNzXD9lsropsoulhbx7VcvCMsPsHg8LHJpBfXNGHSRKofUdnIx4JJ5L7u
YsrYyBgbP8Uqt1pqBczJYOVXnKj/vlyxl+nSKYABMpyoni1XeYl5WxiUCZZm2wKEjUj4sGaCwoVA
+tMS/j/a7S5ytP62ld1U34uHrvn+vTu8V//ndIG/trm//ytr8z+uf+Jc/e1fPO5mN9/135v5/nvb
Z90/l/XTf/l/+z/+A5H1OFff//M/PoiJwad8/504ieLz9kT/8Hf72eN7PL7/+//hHz5NWf4DuyU5
4dLZfobY4g+L/QRjEhdQRJWL/NOnqf+hmDjSaJ/psmVC3vprPxP/0Ew2IHw0poSnz/qf+TRPzqu/
trN/wdHPHW9ErBMBNYkclPbSDemJt/lavkWerO+6J2H16W7c/vm3fQbK8D1+eY2zZ08NG9g7aSjt
9bv+GD3byJzffv83n3kb//nxgRBwyU+edzQpsSAs/NXKnoip/fBCYvZK/Br+UK8YqbGr/vLTY1r7
+yU4BBvdggFn30RDetsZc+AZYdJ4QEeQRxsaQKncaqZtNgrrWW5bYuXjYD224rTKMLsxOq7B1/S0
5uFyoyTIqtqutZbM2CCNcfYoJp34XFvPdaM7yNIkVrMqW2GBMb1RlVEFyORL9qcmT4j4wrcAmbmG
rhoewU6m3ZOo6fZRFPlSo5svppRpKwpqzipiV/4Y6dU7RqWBgK373CXWia6UmOdIM8kAmFmJmVWT
8+rrRn4oIlJEwefCbllz7iDOS0F0n2S04wozNe10ILddRy3hYSrPbsVM/MDLA2knifrkQY6ZP5qo
yx7CBkDN0INy7Oqx+yaWPSqzRM19ZOOhA5OufK0TU4G/3FQ+OorCwxGcHoHOCsDW8pI+BGqBaRT8
rjOZ5HWtdBgivXhkLqQyhYvHHU6Kap/SjLEJhVGckKKDSxDz1eW5+WGkCPEY64pOjqELzZMQblLR
KPxY0eod7LOR5Jhxti0FpQP7n0SoUlN5WSApm0Sp33IpHg6JDJa7oB3gX3lWT/67f3/VxJ8V5adn
NRF6AtsndOyGtBfIAzV2zbIm0pVen8mxaafrd2O8Ma1NCDf499f8uyXwr9fjzGZqBRROpZAp+1wZ
R0JUYP+yx7Of9ScculzLPrI5AsEjqb1iLr10xdMa8OlLkkZm9P3MC8kXXOsuJzDFl930GkD/Asaa
jf7vf7/BbBzTDn8/vgq0U/qBfNjp9kR3F/qtNbjJfVTsUDfZwWmEZofuybgAtRON+XD/+5sqX1oR
Tn/+6TtaulkTXs9MyawJpQnbR4LWvKW13KhODoQ7e0VuHYkEQxmapCDPjTecwIkXNUu5bYhEW5h4
aAajuBei5BB4kXYhUHPTA34bhWrHinLl5/+72/ivn//0JH76oEbX6ZlatMs+OwldhztacLbqGgjr
wRdp33p5feWO/HoXEa0zX69uhooeMUreJwOK8MdhRG5NN7y3X2EMtSRDMmJLTQ9UnLEdMydmXIUD
6skQbrt+3eQPVXr7+09y6fE722rari2FZRbmvYqpyeUEVCh7vfpqSSXpQZvfX+N0Av3Vi2yebTqS
dHLYYtPfK3bnprsbevR7imxXO5Jgu0GEYcdOvgH74qAl8ggAsMXV5Bxr1/Ktu3r1ADxjM3sPjWMe
twBj7H53bac9kUB/+dFO9+XTL24iZuqTlo8mIe4QPQsvj37Ie+B1rVv+oI5eCNgdtxT1CL/s+uvv
78gZMe5fD5p59taT4lIgWUqWfRjTnLdRNreg6Ur4ilp7LJ8Ke152uplcqWnP4BJ/Xe5sEWh7Ie9O
rce96YfryJHsyU4di3VG2Yara/fy0lJjnu7xp3uJuigjoZCr6H7g98/FptkjYHIw5z0wSVoPW3NV
ObgIDoEnbJIrJu4LHG7xHJhB4BpSAr1b9tiI7EV7j5MbBBuNucJ51CHgwm9naI84dJQYzSxNbcQs
tM9U+crTfdbg+Ovmnq1uWDnKImAati8Mhph99ox97wixigj0xMZ35STkrDF7Kr+0Ia6DOkO2jI9M
M/w60pkHgPCJ+V20cSMmdAgbBSO0ht0u3aXFm6U0JFjPNICZyGNoBFlG6Yu7EXpfM6yUgejRloD1
jZDs2/LeLB5lY7DrbFcvCuaErVCRK3/fY9YplLtYe0nm3g4XdAIocM07mU+IaxnblohcIbyX5huF
aHZBT905/jDmzGkDYnpfe9PPUnkHqOg2KUNiB5NdJOBaNTpPQUiEhc4kO07Bqa12m6kdAUoapHNu
wvbAIZzZJFHk4z3lzjgdRrQkVSButDLmh1KJmdcfGEe+dFb/ZRrYyVGLekqn0WyOPiKpP9TVcoWq
8JPs9IuK4pxqYJlx1vULy67pxztUEOIh20nrdNfHTnErrTtveTc/xP30hBTtMD7I+/bKgn9pnTln
R8Q9LGx4pbzwwi09hI7juBrbzQbSl/5cyiHBGYwntqc7NdcHUfkyyXe/X2suRO6JxtlryWTKMru8
WfZkdh8WPJSIgD3r5BbroxF9ADGbibaxRvjSw3OBN84SgBeZsoPeTe0fw7Z+ba17AqKLpv0SAVtJ
4gXE66NGDm2fBCtRqlf07QGGznYL00/0MlKyqoYHknSQSR38iiwBZgR2Nw6eGWKUH5MDay7kfGK1
hAqZOXP/9LiEeynYhk1jB+lbM+1FHduAVykPmAjtvFzPau3piFJ7mYKVsSsjgN/fogspQ6J2tj4S
zYKxjU7RXsMDjvP+dcZFkK9mv/8hV44ieTy/Hqyd+sFE+f32zkc0b5onhOl4nZhuPSf2ciTFFUlk
FdvTXjWgFDth+vj7z/czJu4Xz6129hMSfhgZmiRI+6n3IyQgtGW8oQXMzKBgh8RPJXDQ1h8W8yn1
T9ah6YUlvnLG74RlyetxUyr7ur0r9Ruhd/RjcW3pu/RUm2f1kmjiNxg61t6eNiIuDX+S3Agf20io
QAvcOH/rMA+y2lr6FjOgbWgj6w385PzPgQENjr9o2J9Pype277M6KhjzmKwf1sYWbhoxtsUInU64
8ljIp5//F7fdPCuOUuqWqrVqeR83tfhlSqJl3ZRx6HUDg8WksYaVMQQa3AfypZoEGZQRKdI2g0rB
t0XolKoLdldGYLZJXtWKTE1j3Qb9gL8FakQVjuhCKtjN7cCIb7H03hs7qb2XFXPi1WNm+pEiGh+v
fJ0L38Y4q8LIHicZOuReUejNA8JHxY4W5nrTx++f0ks78TnEZDKzvlAbFpp5Ox6tVemQNeEITsO6
Knk/hG/xKtoW17b904nsF7+NcXZSm+NKUjFtzfsoJHEn+AJjxRPzO86sQcPyel9Y2FI7d7BstdmV
yQ3Ol99/zUu38Wy7x9FMv3mmYqwLv8DnJTAgFG6a6doZRDm9PL/6Zqc//1RG4SE7OcRhTORe/UX0
zLePdjO6G8nWn1f59vS+4ztgPTLXhX0Lk9qR3Q/J6XyUdF/Tr1Q7337/ReXTg/GrD3L2culD1Vli
YMxIOjHSfczlSirXtW3EX/Ln9m6IV7pv7FQZA5zd+MI2H1bxY3IQRL+hf8NcEC3tj/xtCNeIlqJt
fwWkKV/65c/eyiFsQvjrybxPpBDI3pfUfO6SVb4M/gKwGF97ODlW/aEc69HXqu3SuyC8ZWy7gUXz
Y9NOrtZuF0ZJxiFGTaVdK7JP1//F7dLP3q86FBUwFvxuy4r1QHjvV4OXu/KLTrV75Re58NX1s9OK
bOnLScPAQ79vvW4/3reH2qdgK3aJW6ytg/5a3yZrZPEOcb4+il5XsYlJv71y+V/3JUX97NRC45V+
P6lV+zl7sSK/w8hb4tFFkx9PdEf8pRDYy12y6NErulH1ka0x8y4MAjJb3ZgBkqU7NX6zDM1tyP/6
atYorvb9lRpLuXR3znZxDTl4PkFK2weB6GnCobvptA6P+w6IyDA8ZYR1KZ5CcFeEY37YhjiqEe4i
APbF+KjgNY5WeHOn4hkciqZsW90VSMnJCnGTDQeSjsacmI7uti2OEcgM6DhX1rJLb7x+tr0XRmEJ
2OjmfbOaXNNDMG2jsrKJNbYXlzXMZUjjIOVyOzt3wg08/Y3u+pijnMWB8u0Edudk/v/yRz7d3U/L
z0Cm04wPjXIR/mijT75hvuXLRiBdXlzPKM575diUll2g+apw680NtQUEbGzV6JvQqXWrMPmy9Owu
MzNS5MlRQOoicutxIEbnbsS7Jg5Cc2U5Pg2+f/nana3HqQDYHe0irx21BzLYlUR7Aafb1/qYuGh5
gCbSii2OovGEJLO2wLZsf3+rzpC5/zr5nYbnn29VXmW12C+UZWXu9msZMpKzbOXcLeHlYktE0eaj
UHWC5/YlParrBL28DTGG2DHxBgjXvM6XVfIq7cLOmx5mT3/I7/IfwVEXbqvkRWklz7zyhF0q1H4m
P376UXNlkMzA5JOaPtNzN1wbK6LWHGXLZ75J3WIbeZr7+7tyqdv3b4N+OtpJAVt6Hx+7jbolk+Cx
2uO+pBQQnPyxsGNftY1teJtuwsfKEXaWey269sKOpZ0twYNQZUjjuLS+1fZ0UNzJS9bLwbhSbV5q
2/w8Yn26jTFj8WGo+fst/BWP04OxHl6E7wjApUMq0J36/R289GtpZ+tszBzLgOcpnbpDOtZ/A2v4
c2sLh2ndL568wV/a7ahFKfV178o1Lyye2tlrL43l1MYy14wGHziCOt3JvL0PmgLXWaMfeRNDO9mh
LyIjyUm/XrnqaeP6xZ6pnb28sERFlHWBtB+3M4kXpbxqkUiG4evYe4rEHygf/XAbawWxEjsAAhj+
b/sNxqgxX5VXCorTbPKXH+LsNSYBtBAmna9eIg6tfUKIMa1JMPF9q3Krzi457Xqz8EO+FVda6giD
C0EL+Lbmq5LXHJJhZQ0/RJnAHVdXvdhC0YKvb1tVGIA57mA5trsITg26O3t5u3LnLlQb2llx1hG5
MMqnt0y5CZ4qt3+X1vMbNpDimFx5JC69TGd1FgbAnhkrVzDvJPdxstUbhJpXl6RL3cLzMAKjESZi
OPjrkw05MNO+3JEcuho2IK0OMVaGVWfTtGOd2My3kocfKb/y0CkXDo3nXNegMUbZSrkyGWvhMX4G
kXVfufDd/Hlduc1mWeXv2a20Qz3yLBz029KPn4hFfLa2gR0defrdcRUeaN9tyoerK/SF9+800/68
l3SFNRNfxIeyHgTsHrRWjqTggB6z9VfRLTcslzfXKqVLU2D1rFICN1qK5WkdIydXaFzdse6rZyV3
JS85XEPEXmpaqGdVDShhAb87Fxnc1Mu31kr2Sj9bVavCNf3F1V3dju7nTbdT3XqPPPnQ+eJOu539
LyRMPf3vXhP1bFmTw0YfmpEPoaxgYHjfDR/GhS9sru12l8oP9WwFG2Wxz9pTawbZtH36Xq1PJs1j
7JDh5KIzpooTVt+iK+/kheBAlHt/f0zCDFm2dfrlouArwS5Le6AVETutK3cONasCSHHbCQ+Rj5YJ
0Fd0EBbfcq/czAtH35/znU/bXySkxVid6p3wuXwf75fN+GPaG2v9QfwoH7EMrZbn/iH7/vurXeq+
nCtwwqCdzUblagTQ+vr28X5xQKnY9yr/WFxpdYP47waipy27udt6zyiHHfPKfb6wJShnhURiAdyw
Gq6d2qpHYJfdedd2d+XCXfxZTX66i93cJqZ+eiS7FVhD1V9WJkd4omi9ZpN7+X3mtk64IlbE0dbK
SrJRTvDK3Op28y675SqgeNQO044RGccvV7zy4/78ar/Yin/ujp8+lqrECzg0PhYeEq9YTfv+ebCH
rWQzeNhAhrPR2Pk96H+vfZZsGqI/yn1wA9ZkP3mdv+YkvZFdnISrmV1iXEebcGVsrjwKp6f7V5/t
bL1asrRJ1dNL1qzC9bDvvd5f1pWX+iLzQiA6h+YY36qv5EcfIl/3TSde/f7KPzvAv7qy9vf3rSID
GjQRnWHROp4YYAmpz26dEHdmT4JdxByBDigOoXzJ7P43VnMQytsRXz/thmd5BObpMVAHZVQ8Y9WW
7ybyrOHb1J5RQxgV3BbEar5Sk7capDKWmMRWtNuFCZW1nto1xq9at8PTXPx7H+C6IwiNXFnFzfvb
sEMUchPel7VnKg5Ak99/4wv5lOLP0/Wn5wDLA2GXGve6d7RVdlP70ooBkdc/hd4L3SZ/8tWVuJK2
7e7am37p/PuzLf/pkic1hZGKXBKb+aYkpOpZ4nfGxekSv8kmGK2QC9jfJabBmFc84jz92uvcp8mr
fDyXm8h+uPLlL9SjPz/hp09SQYwp51PlLd0s+9HTfSBZN7WDH9yWN60bOuPGuKtvq0NyJZXnUtNU
OavjUmES8uB0xSpEXGjcJMJ2sW+VwI/IlhDdsH2XePJyh5REjzRQ9+rGdaHg+BkT9OmrikoVDNPp
d8Zv6uXHdFs6G+3Og8bjPVx7cS+1ZH62Fj9dJOrjRZcACO1lX2CAdEBuqn1kPfgtb+EXBtP035xd
R3OkSrf8RUTgzRYPTftWy2wISTMCCu/Nr/8SxVvochvx4q5HQ3W5U8fkyexP1KFzBsBKJ70C94/d
XToNfPagpGHvDLqLXznQk8U6fQJeuQaFCNzpg9yfWvjlm4rEK9v+7cL8+JlSF4DSf5AZb/qkXqYb
ClvIZlR/UFl57wBHOBYpyBvU0eGuvcN/lM//7bSxC58PchNFU817X+npZfya9AJGLZxNPaMBo4Zn
jSCRB+bZrcM2W60H1uz7qf0xT5I2yFxJgFNNeLX/+ty1Lc+gj4ZVPwsQO9ILpM1BqqTzoa7cNia5
NubCgrLo6SQJ2qm98awcUV9LazP80zXaoLagCW5U7g2IazVGS6u4j6KNZOzaoPOh/zHRnuIqf6gF
oKqGN0a4K1GJUt24ZSLnu/loGRc+H8SXY6nqsIwCo6aiyu6DC2iH9/yVfkGjAnP/feXWDuXC1RvQ
9paLiYgLOiYSAnIKHU8huqUautYUObBAEIyXZCAbw635W99F8x9r5ksCMlME45V3qVWjQ3vw7+We
HGP4tXp7q+zam1zwaarRV21DNstlTZRe9OYphN/++5TXrOF3sPjjN3AR6BCpFoel/xJ0f4/AkHsh
JwIVdwuMZ8UX5xaX6hCexct/G/D7FfwxIJoQExH9/3BpD8qn4t/aXsVAIlhcIJn+l31mr1Grh0QT
/wR+oTMb0ftajuzbvf8xbJhJ4AeUcYKO3TW/NPMa10/JsddTZ/pS3OCaWeD3YXe5EU+qiMi0PBZP
uf37pFcux3co82NwaIbwrZ/wwFWi86vvLmF5b0Fn8PvH1+L676398fWyV8pmQK8OUECs2ziRkWtA
N82pUSSvw/f3d9qejMmYfcRiw3f9DgkeXMjvRNqPMZNMDMYOvEUe1hLcXh4PnCjIQhDbBzv2lL6V
vIpko9Yf6WeIZruNrGXFPXKES9/baA8E4mZCUTbCj4z2wxd3T9D84cofhaD3zyK64nfhOd044muL
v7BMOZmCYZTwUwFAMeJbtPGWrCRrmIVJotpWUdCpilUXXvzCTCSQKlyCVxq6qbGGdpGNzV0bZmGT
QPWUUv235fuMLuyBcTiTRRuOQ4AfNbIbx6riTdjLR14NnkQdjPxz/iw8AFiKIGGfmxTqhGQj/b4W
en9naX/s+qRQIV/WOGmjAegszleo0VpiCha4LPW/nFYfQwNtYhu3Zg089J1M+TEcNUa1PBQYTlJB
hozAYzJDUwQ4X9RPIGHQOgNOjA6Odx1LsQ82zvaaC0XPW/Fj2GSseUoasbOtOwcarMrSdhRp8SHs
1GinXLodRHF27Ct7o/bRidL5c/VZ78K34oyADBkA0RQEE9wTbrqvjoPh7/gtycDZTXlw6+j54frx
y/i6AzFi1OAZbF4S+bvXCuQwwLvRNCo84YZB+a4uPhpm4SW1aHkPCM0wXiICIhfGHUgAqX1NRUYs
ffripEpE3tODIwC53lClQYBklhvkRvLXqrs20GxjAbGUZy+ytekIhxUA4ib+kFIQaoCPVAZ1MdMc
QB7UkCdw4KuRXJ8pgJnQoARS6A8eaoBCoGUI//wBHNIluJYYobeJbCr8axcbfSY7Ps2+JygmJh2a
AGwS3EFmKQLEC+jhML5V5FYxri+CCLBnLPTNq1PbFarCujHjQ0j3OS6PcTiTCCK+n3ky+Q5pZpCJ
/H5tv63AoyVcxM+FGNJM24MplPnkefRv69QH6Ayra+OyrZWCE0mbeiPfMEVr95JeeHxpm6C7mJrg
1lIfQ6Un1ADV0EIdUfNL0EqVncTBrveQKqCQsy6dlgLTO/4JeAHCbsTt88QeTXhhZekGQvK5j5/Q
gmdziPEmmBIr2U2ZbQywFibTC4MLShx0Yo9Y0srs9NGIbQIPsLG7D8rgnU9ymaPSxGJ3IF3cAvCs
1YXohfXlwYdTZUELr9Yajfow7JgduQZuqDMuhNgt9IqMu2zL1K84ufQiME3CBKydErovena8CaPv
cMEA5rLI7EfwJpE5AUEO0JawGOiGTCNnDH6kMtyfEdKHXMPZRQ8hBwRuTfXGAxwaiUiXo33l9xPN
rjyjS6moNONLvh05JOjgXOy5V8nmrt2RAAcHPrI3MfckAOQ0P/RyQOsFo70Cksuga1GbnnzAzYFI
69V048DPh+pfhw0CUgsLXWYNiVsf2yKP75V8a5Wte/vwtcWHFwY2ksHQO4CtwgNhm8+4FdB7THbv
BKdWnoQoN9IthbP5g49mIP3TkqcECbZmwAxqYKTDWc2Xowwi7ZoxsZIQ9P1fv2/bY0OEGc339ceT
MYEGAoRCOFSochzz99Ltn4IzCA7e5Zfp3r3FGzsyd7Y/nNDCBAGBDXYcASuHXttD5SVOqCW6rE+a
gmdaBJ4CIUWniiq9gzqCjezC89Z7/fiSYooL09OhlJgyIYauThyvQRJwzqYGb9IlsweX/eTeweXi
Qzh3y7av7d3CEDFVNBBhnmqvUUeEiMakD3ZoJkhZjWZhRfqrpAXaYGzVddbGWxghpY3G3h8xHhhW
HUW9gdnI2+pWelyYwuItjA4vQxc+ofFxMDzp4yFA2wWxBwOM/Rvu1HyiH530RVEzzDsGrVw4gEny
xvV/hHPp9LQedht5h8dOoqQsW10iPm96MJMii27m7mBXx9QtXaITE1muXbdrjFzvj7KN5iaXRxV7
R8oNN+k7b/dgZv+SEu7AoEI4WETsyktioitcYNXJt2JBZQQo5toUg65/NbEpShWQ6EmMGkQJr0Gv
Bq0x7jgDbZFlgxLoLO8gaZIeHbkN4NjjsB6rsrAvEqgJCr/HqpcAe5uiBn/pTwQeqwvavnbKGdTk
+85K9arZ2OXHLggGXNiZsioquWRoBIT3yYvfOB2Ewokp7SfLvwKnrTiojYmHxope0y2H4GFBHkMu
TM4IRz1m5iFLwz/H9rzbIINz0fDwH43astOljFnI6LEYIXGQsevPjZO63DMwIXrsobPWLuxRrzTB
hTgugmvakm5bedy1eykvjIwUST1YtuBPCSA0z2+5FYCxSFCL3UDccBduRHQrD+m/4OTx6FNKiaxI
PLBgWOa0pLd/f3geZwiwOwvDQiaKbUiEKCpPdPIagFbgwjFadfS513S0wCJOcr3toO2gCWAKrK4B
f1GYM1x86anrb6wNGqfk0B7RntiCUOzMNBbk+kBB+xdUlpDpinwTeHsX9Gm1LQzoA7j+/rtXF35h
r/jAhxrjbG1LAykiNbCgkuIA8GnJl/82whIWnhKuKEC7OmeDPiHcw3OFmkJtIYOiAJiQ6hYojPt2
T++K/V1ixJMSWhJy3mMf0ABqdC/SETHQpXEyM3amc3j3r80BaMLiPd+4lyvP1bLlB3xe8SjSZE4S
lC6TqYIhAG3ydzOB+NBNlpRlYw9PdeBuw6uCXn0cqecQ9dliT+swauqfjR1aW7OFZSF+xGc8Bcve
MXqBqw41hm5m3rfAw6cWSLEpHnsFxS8LbnUwsPIn0KWhvmhXG9dybfz5uv5w2ugu5umSCVDEEdT+
K7l2rp9o3VZNYjbJD94taWFamIAew6KkIDZ/HI7+ewdWHC05iU/9JXB7EF9aA6hIcohWaeLH7wu6
4lZLCw/GB3cyOKExYtdqUDZr4Aq6udNAAey0BVJ/GJ7gVCzNDVgFQqrAkiHe/Uh2Ib/xyq8t1sIc
yKMAurwK3/V7qIp1tdpRh7CEFsLWw7kywBLEXtBKoRSDDPIGkMsdspt8BhOM7ynnTvM9xqWszEiP
1M3fgjqumPwlor1uAzYaIZLoJSA3q4dzyZV6LxqNeABhG+vrE+rgDJolD/ktFG5Ze/79CKwc6e9c
048jzbBTFwnzOgIW9IQLsy83A+fHIFHoCs9L++PblCyw0F7FEgaH8U5O+Z1DXY8btek9Pm7Fv2sO
zhIynlQKQ4CtBg7I4Q00hu+kl8GJXRa0oiXyrpA+DXflEe+nHKjINP2+aiu2VFwYArB4TC2IbuGd
Q9lFzZ8YK7HbD3Cm//75tU1ZWILR78gA4T68RApyUzQEhdC889FKG59fCz6XcO0ahJADuF3nSuRY
qQxIqnptAiHGTlGn6eKbZWK2jN42G5l+Zu1sL4wAxKHKMgaFiSdRe+ZD2PfoXIdQjROCnB6lbKQP
PWD6NkZbsThL1PUIcrCOrvEOzeEfsFgbjtPKniwR1TI91BUYtWGdxVptxjtVQP3zLkATVdkAVX8j
HR48AEtQdZ52ldLHEp4XtwDQQ0CTU+Q2t+wk7QA+cYVzphfHGiAskMBrNNodRDPSQyCzAO2+y7va
aFXJ2QJ+Pa6Cgp5qXogftxflGblXyJxuBwArM2mXtWJk9PxbsWs91DK00QjNxg0PkIqyWxsM7DrQ
0oAcCa+/34IVC7zsRY18QW6YHhFkNZ5EdFtEKNGNBoU78fv3Vy7xspe06AnUNqgcKRiV86gDCFRU
6uRffv/4Y6YBLN/CRLR51+ABwden5C3ywmY3gOvyrSvvPquHSI8D4wL+2q161FqyZYkfHymRqkDn
i5AIjR6TIZ8JKUA07EyhhuJdBPcyhgYdmmi05B5ulTjXDInA/vOMUI1Ix/Vcbiz7j3euMnvW7ESz
dAhkh8EsYLfVs/+G8P73NX2MT8eaLuyIyDZCUmQYjsgOBIAE9ovNQFps8LEB1TVouaJHCZ5ZHqgQ
3lNL3mUnm44dqOog+VklLii6q1SPKw8keOpM8kcxbg5qdW5SfSJB/UQv0cTYljjZlIf+LNK88tw7
RIJrQPLL4uX3aTzu28M0Fr5LA0liLpewV8SbgH0cFDW/SCZoiPRq15uDWtxQFEWCTjwNX8Hr8B4d
axDv3OvT7+M/zthLyhJwPgSDBNW+Hk3UJn1v7+0hcLkDSpW6YOQecZE4/hQBKMsutJ78R+d2CTUX
a6RApTkdNAPahF3uSmZ8LnYRSpSNRr3Su+bcWL7x+wwfowoww4XtYqVSkYsObwBj3jsTIcm+uZUW
uUR74WPwfCf3Qjt3ADdE7ccKNHL4f3QYzbv4wIovIeUKlKYnPoJDgk4jm+lwniCp4EgJ1OBA0G6k
IBYqx/8WkCyR5QxYvhUmgdMYctoQGd3VT14H5c4+/76OK2/eEjNelK0v1TUOit9DGlkdFbB6XNA7
Nm4VTtcemSVoHOxLYEirBGyUzj9NDvtEx2pq+SfueXaykQgDQn0Eehw9Y7gXLpk3y3rLEAG1G0Zl
xTdZ4sgpQSw70uS8B0lmSKPOGtx1t/GiryVbljjx1IfSliBgenIeQnzOyW40ayK04x1OgXa72clP
fnkSyzv0kCZ0hRVGeZFHLSuf8/IuQ1chS19k4kDxqfVLlCYFDQWbbHI7pG0QFAoeyMoj3hmsXlED
ymZRQ4RgXFGZIRrvym7jlK08lN+z++EJ5GIWIYyDuzgdm+CJay4juEkikwM/CtnYhbVYYYkzFwuq
55goYjz6Ht44u0Eub0B0ryZ7uDfa78d5LVZYAs7zWmylum0QK7QS5Jj4TyZ8gjZQM4vkacP4xSsx
2OZDA3WZ1zpKL5AAgrLCCWrxmijkx0LZ8g6+nagHRmKJMW8ziJRDBAPTjXfCiFYq2uzyW9leyvEo
+qwKfnVNeuaPLDq8IgISMqsaJzM/iIXFAcAA1TR2At99MhPVNLiZgJDSNjmm/N+CJCao+gjBNwGY
HkxFNtKchmKGN1HPraIS3ooYQB0bSK5CnEwLeENk/9LoxWRAx88neyIh/ddHKse7WbSvykFvAx3d
DgaLZk258Wj+7ff9WEk/fPcF/DhXCUT8hKJA5ZjWqqvo/u3czO0sYv3+9ZWLzS2SRSM/gmzLr2CH
hU+6gZjZxqVecUu/4Sk/fjWYBKHcGGDrpvSIekIe2koOtaJNiqqV92OJAZ9EwgoZj6gZ0vGCr6dP
ncu5jIHAY4B/+vvarDluS3h3C0Zo0K0j19mZ4O5QY7VwGDt1iOmbSDoqp2Tjyq0EY0tQt5jzLVPx
MRaLQ5NK8ipVkGZvnd9nsVbcXCK3lTyoIR2AZDyNKPbIgDUSLHVwo1K7coBK2qEKYODEV3Z2B27Z
be6gyr1toq5WzOIS0s3K4Djm8xAZXBVqkPDi+Hu2k70I/ehzfUXRIAZhhBAoVpVXaSMmWisgLQHa
OaSzYTtwqhOnM6G7YXUeuUW71AChtyWboJSRP0dP+o/nZAnMHkcayaEMV7R3h6PsxntAivgTdUlU
RqOfldN4+X0rVy7rt3/w41KFVd6RVMah56ErA75olQi337+8ZvS/gRM/Pg1JpYaTAxh9pm33MVcj
IRwC/+IfJQ5sYsJgcDU0ZP2ngRaNckIl3Od0gUJnSQoZnLzxCp4z+O5r49fMKZwHhv87Jvjxa3xw
rgoTQVjY6L1RX9p9uv8LSRP0Pcl2tw833O21o7lIIMVhWeQ1i22rmNij2U6rh9zooL+SDrFeQXcm
q4eNS7gW6H5fzh8z6nmanVEGc0c976JJxQXuR/UoK0eLlrAxyGOUi6QsIdlszoKgekbYZQ5r1NY8
SGDEe/aV14E4tNAtVO3QDm4F18QiT9KJckKIkSGkUDZ+wVr9aQnIBgIIeI15moCeoC8NxPHATaAb
Vduyycrjk/Edrf1Yx1EmHQ25btT8KhOaMgE0QaEAbDJo82ncNtx4FddycUvAdTWBMVcasJKUDZH4
7y1DT42LdjZwaIx6fNzCTa3NZw4qfsxnoqYEyoQwzk1tAH4CdSmkWKJTdd5CG61EJ0t8teD7aRBL
GEB0axXe8XnYbwHD1z698B2aDoLHJMenOemJ4++db3IxOsqPRbiRdl+5oN+782NxIBrbStSAAUbG
ai8+uEEUZClKdLBBx2Hj7V2L878f/x+DDFNGKMRXWPzUALFem7+HiSYj1etykE8cDwwCjBq0OQFk
FcCfUH6xig425EgBvZH5u71by3V8W40fv4EVOGhiMfgNMQrKEJNLj1LiAfYoge8uVnv6Lus5dc8h
rE0GaGS+yKMtglEg3ctmB9QAYp9iT3kgUfrz+w9aM1dLrPToR0Fa9PhB07XTqV1+YI3obDGWAC36
w2Z38trhn527H9OuQpGK6B4hUzM+C7lTjTs6B8U0+AQn8a2UR5WHUmOYI77TCcqwUPnNZXukdtJw
o9+zXo3iLazk4zYESVnCpqlMkgKIpdCe0LPQVKjM6DWCijYKuHYnmBHX7wm3j7jzSFQRTgW5g6Uu
ZRy6QSixT2l0YO58CIH+vvwrF2uJlG6LPFT8Ej+GGjMNsh5qzILmXEJfJ6g4ww3s0YqHTi8sD6LV
tJNCmLhCsqcJVTvhUobI9Ww8BSs+LT0P+2Nv2ykG3XeBOWTQBeYZKBaDHTcUtgqBKx7CEjSclR3V
KPNDg8Znq/Amtdtxh05Dl7MBtA7SH7/vxMoJpWdP7McsKAXZ1FTGMJ3ZvoNZWp3bE2hvqy635psv
YcHIp3Y8Mwd3LIilTsF11JJj7Iq69JK+d8/siwTmSNAUBXtGSxSNqdRYD8CwslXjWjsD7D+nFzFQ
wm27eXpAt8QDJLH2SpjqBdmoMq0Y8H+BgglHQQljnh468ssD3AFNRgV945qsOa1LVG89BZTYUHDz
IdkMIYD+npnyFaTohtyrrT65jSbdRqQwhXNi/34eHhMqSFCa+OeKtVM4QTkGQ7K9LsMw2IydU2qC
7lOiDig1sXZFoBeKhGl8omZjOW6MvAIVlJfoXjZr6ChnMfLwiX67pNIZYNJQ9DYCiz8mJqWRO1gx
MFNlH99i0DXB9TK23JTH5H6Y98JaKFGgjDGYK1B1C95y7OZk8lBS15RrYPv6+Bpb477dAyOro3kn
u1DnqVLBgr0nO9HM7VYDcDH8u7EHcyHj39GBvEQFB6HChywHy9VrmZ6Z3W461yanFVbtbpG+rO7z
wrepGD6WQwEQxPSgvGQdVlPrPFzFu6+XGuiSPd8UDN5Ek7EAENfGdXlsM+UlFpjNppomw8R5csR+
UQ2whzI0lrMi+/x95R5fd1mZjekPazYi4x/mIhZOOYZoxqy9LcTmigMjKwtDEvfgMyU8ArbMY9+R
BMfNeG4+ORP5ssLrTuU+esIRNSIrP+UeW9lJpCWu8Mp648bSrXgs8hIKLJVgCf7GNVfgOHgHWzBk
K9B9UFMqVGW04a8MtfuthPxKfkFWFo7LWE9lWAmonHTAAquk0wo0D/yhT1KtTu6EPNcnmLLr597t
XeiZ/755KzEJpFv/uXuDRNH+OB/J5iW9l2jjgDv6Keqc7juNQe+g+ri1lvM0HlywJTa4KzhmKgcA
N9oLBZIUVbIGvKzZvoSZ24i9H6cy5CXEt5XHjpmiBiVlOW1tme0nDTpj1cazvRKHyktALxTawCrH
4DwG7+CIooxOAx1zoD0xW+CTNXO8xO9C7WUM27akPekaXFBFJrf+i78DkQSZgihC6zV6CZnT6Gb7
Xk8SddSz/aZmznyrHu3PwiuJefJ/sK4JQYBbmZN0TC3FyEBEEJsStCP1cuMorFiMJZC3ZgaSTHwL
vBWS4RNdq6N4kFtGpbItMoXHHhYkmP55qiUiVcHIzggA3wRpd0XpYwieVuiGhtASrUBvSDaiydVD
sSiMjxATmiBYD4BNfx0i3a/eW4nXJBDgt8Er9UINL9EWR+djxwcpuX/OivcVIeED4HCzSOfQaVo4
TfqnVcxBMoc60X+3CCubs4Ti8ikjC7Rfcp7PhMy7CPVdLRkIuICqPmzVIlU69feB1uzdEobbhawf
MEU7eaFGesCKIbYX1S+Jr7eARKY6KKx1DoSU0FvNM4ef9K57zapQ57Zu29pzvITlSrJcJxKBtHvn
u32+a0dazcDrkhk0GgVBXutXaJG0SjcanNR3xk+Y/Tb4myZekdIbx+e7HPng1i2hu34jpQp4+UG7
Wt3QJwiNdaL30ystGSHnkcGYfDCwydOhLQ5x8wZ9RzgNvMbkL2lk+mUOtfLyqR8yjafRuVlmWjFK
F5LYHBiGlSEwqrY0Uq7UUt9GpgMkpAlCMksEaS6T7tiiMFLy3qMSlbGgCKQNNrrV0p+xNf/jFi8c
nojmohL6hpNH7XyX/cpuQFe4kjaayaGymXN+y2L1Sp42Rlu59Us67kiBHmTWQfuj1QKbBqlnb6Du
awYzeRbY68J35HpBVQ12ZnXjsjxmDZLkJXA4ZyDOCwEq0P2i+5u91TUySVl2ZAPQFCZPtYhWk+DE
CyDWmm4ZEaxQRHd6FhtJlHmiNB3L8gZaEggV4AqAWFcUDWgwTqhYpwSqf+KxHfWCz9WOyaCIMKhS
aPDtYWzEjTv4DaF7dPwWhlKW4maSIDTqEb8B3QTKKRNvTgLkmCVkIm4yOnjqGvcSKZqWHS02/BNT
hyKv/oDkWg2Szyl+b3PGGoO/cvKcMUhoOT1PqRVvN+SZIscWLNfgPlaufmzFyOpHYLIQCOQgcctF
cFRDrpnzEwiSPoso5EDj/cjnVlFQKkWfufAvWE60IgSxXEipafYyVMm+o6xEMWoIZYz4HBhxFC7b
o9lCkypDRAtvn2+USFcKdSDC+Ke5pSKpjBsBpL4QpgRIgrowdqYjYXsvnRC4O2qjqLli1aWFVSfQ
pG5LgR89GYB6HoTKagAZjCBHa/Z4U7rX3y/HCoBLXoKqIxyopBfA79zp/R66KYoZf1UWMKiCzVp4
e2sV9cGJkbXWIp700jEGFK0EqJlreV+orBcjeWleqFn6qLahKtrWSGaCR6M7NGAMkTcO5NqjsMRi
twzDQ+MAFwoGOc4+QCm+44+TQc9URPGLpDUNGuHRK6MxRN8KNFba1uQlElvwxYYOBkIjJQw11L4+
8xOKC2hZFI/RcyHrQXGcmFtffLa1SZ9LXxtldZBfeGZQ6yZ/ZtFiiQ62z9afdA5VKzoyu34PCdcw
0VMk/YQ9CcWNiH0tJFkiuwmLfmiKg4vI1G4ZTCaEapsG7ISgWWCMOnhV0LUPwHf1SpdbKZGVE7rE
eU9FUwyQbIUmDXx3CCI7ol2ftsLTtShvCegmY1bH2dym0KHBwkL0zR4EyNzKTvfB35AmB5k7GCR3
4064Kefsq7tUiTadGFBoW/luq8q1krCXxWUUK3JKntTzZT+LLnmF1pBF9ozD6LHb7ZJjukfmgwL3
W/qHx0/5/U4K7Dcy7YH9/RccXOYB62hYkOmn5MbTypkeXwoq/si69pxzYiMBFRIyKhMDVTSBo4Bp
XzjmEgmBW0W1XtXZPi8DnYUVzM6jf5IjM6/OXX4lAqQCs1grUXaAdKLKQfUpGIaTX4AnPx3/hH7r
NsF4qITUlnNU5wlUjwMC4mUWRNJxDQeoQrCp+FpaQoYyqnaT3yAL0xtBEhg9GD6T0OB8tPrSzYVi
lFGtFBH0I7mJAqJeDrwOHnxVZp0s9ZK23PfKtUSzJ0c7wLQZTSaHaN07Mr7RDLJGse948vTG781W
zt/byKGFTmMwXUF+JYQHJAfaCbTqtx9pDjWTJHkdodKcSV9BrdjyUGvxxJY6npu4MYvhmU5NqkFO
PZcroiUBaBHiLlLZ8RTySapyTHEI0hBkmmMPnFPUF+bUxEbTDi6cJblyIJfl8oL45gfJDrqdzx1J
dCXOnoRwsAqefw2VRBvq9CMc+mMzhA6jWG0B3tMmo+2mUVQ0PLA18YqoApESj1s4siQDgxIfZa1a
5wIMFyca2QRdAlBcsa9xbKWsS4I/ed3qPBiAoC+mhkSG9c1UqUOrLg+lZL0t6OZc9uJbLXMHpVKI
VUmtmBpSKpLPLmXLjzYvU9CylFA6yJQBKwg2LYg6UUOmBxCQdKgAyhRpWUsqVnFUu0rCX3asaIx8
pwocjBca/Y1MAcU1Vb2EYhW8CHn2TNK3Jmk6T4gFixkEPe9i2U748Y2px8TOOaF+CUNwUit89jXl
pTX1NfglDdJc/fDYt0+VeAzDWqMgCVGYYwM6yc4GJz48eikLT2Glxb5icIEVMxrx3TFLIXWQQmJR
VlpUaJwqhGDrOS5HtJr98XmVjU4c2onDHQmclNhN4Q7VsYYrHMbQqW4L3Qfd06CCMy/sVbrRwU2L
oxvCDot6SlkDeKqbyONbjx61lj+DWDzhbQSiIICTqUs3eBDKhgCfJVQaEtiSASVfTvPjOz3toRWR
9kBJVrReMapPjbuELvc+SENS1FFAhXaSp/CiQLBxRENKXhz6+Frg3EovIw2JsRL6lldBbr28+puW
fwfcOb6COAb7Xgw4JFx3qZvQkmP+GeU6dIhJCEmoQY94ArgfHYLms9UQpWsh7jhT3DL+NPm3vGdz
R8roI8hGjknF7Cu2MkqofDljEzy3jGwGIvKJ0yVmDika24b+bYrzHaYx9qhNUiDuqe9+OWmd0uxG
OgD+WnEhRq44kLu+ciN/gaYtd5P9vrZTSOFSoU5xQ7ITCJISuLxFmkF4KAORFY4GjwJWBa4nqJ3n
tMYnz1wZ6sNIbiAp7UfseQhp2lIy8/LQTVOpyRLtSJyRdqkxxBAMqcx0mJ67Eg3qkHrrFAq+qDoE
h/Y1GUUsanrsemjoUuCTCjukyiPAyyFxAkV6Ahk4CkdFSCIT4RmaRiEI098GhpiVNOm5wGm5VGOT
6NJhSj1jDXru9QLrS+5lVBaAv3RPSXqHrAoNymgD6kf6/B0eqpCDlwlgu2cVi0SCYpZ0ndtcCES7
IhavZcGfCnb0vTS49v2xLf82pFKhPNyMVlzeZOy6GCFb1OjoO8DtSMVck1oaCvU7kbIjOfP1rD1M
oHCVo9KjwsRJkewP6DjVIPp+8yEurHd4DTlKvLJNDekvKnaxwL1VJntknpTAaBu18iRYtiON1LV0
6hpwmKJzKUzOdKdSyRuQ+bJyhXII3X2Iii+oFOAab4li0aMNBQ2hUYmoNYnGfOB/lpNDGq2AsIas
Mr3GAMqIggCndmDkF6NDDx2e3KMnNUgvOXOKwHmVGQ0CmKA0ZWbX+Gdq+gpTtOhln0wK+g5oX0gg
q43b4KmrQpsiiSOGyVNDShDSxjlr1akbotBR1qkld6FkcujCExQoAA+iVeO9ajkWZPexVrfVoMVg
4AVFqYAnTYAVnKkcdwF3gyWPRsgCjaAsehNQSgiEnYL4is96UFBIhSYIdkhPjZblBUYImmYPjfro
g7lWkTkIhp+g10/U2Lk8C7xlanGSZKEZDATag6QxYqTi8BhBzWtUDgRKhD6k4NQLrD5JjUrJkFKU
9jWEduQARnRy0q9kArcL2j4uBTQZYgihOY0Ya00OjTqS9a983R6HBipvUFZA6mM0ssSDlFzMgq4M
Snad0TJuwRlUaJQcasZgtWkwrqxoYR81aLHAqr1H8aEGHW2MsKhHD+Y+mxwuRizJ/+VoMA3w+pgf
CP2UTpSaIxPQuJJoMDVKLNUTqKMsofYCXg9C9AWW7VnID0Vn1KDs4pEIgDBqCnmn5jqdOwB8SHNB
K2bmV1DOywyIi8iS0UZQF+CfxhH2KBtMEa3nNdtqzThAsFpv6TeZ/JGgUNEgjDGjv60MI4FO2hx2
CoAXgGYhbMc4ULjXWNZkGEOpblXwJOQuN5sKVez2ebZDNSpID+JoVCDbRoaaV3NJKwrYuVdquKbT
LUfQwrd65zssetpaK2tsBcqfyPG9TMEO9Ucel2MK36EiZcqs4iliuYeXB93eHpl8iWmMtkxhh8h4
KUbBCbCjRUAfeUShSRE1HoFsT1ZVKEehPKfx5WQo0+ASkI8YAV3jiRnjoygjb8SEBhHFd/ktrIwo
m3BoicaJrB3UyQ5UVG43Lz4yunIfmy0UQssJqni52cHQF9gLZG6aYXDB26ExZatn4yFBlb4rpf+R
dF7LjSNLEP0iRMA03Cvh6EmJEmVeENJIgvceX38P9z5txOwYEUR3VWVmZV7b3rH7fR73rjo3wTKM
pdO0zVEHBzBI0hZac2n6oyrdQi0/dOoX0crlErKd349XLZGurJw4DQahuEy+DCaYkrQ3JOJPGywm
50nZiNlJrfQ0zY3G9VQaZHRW7WFQzcqx14XOStmq0ftgAhkNwqSpkjuaPZqyWDX9pZiL73Wk4Kem
5qaFj3gZM2S7CkRk+IsYcGHq3GHVNgPoP6ClfDJrzm+2owiYgiXyat2LxfLVkrFSNYK4mS7z9A5f
vGlE58h4B7bF5KpkMC6VcGL9aOc6uuxyOdhrQzwxliIUtsS41VPns1hJfiRpsmABtlQQnyzH72Vo
BlL4JQMZgLZtVntvm0+knAZ2pBJ8+niZWQQKS7Gxnto20ItwX9vW36JFmjum0rUod2EtfykpOUwJ
X7U+NoFaTzwxkPnXHtppDawbQnJdtza2eUDw3dCFrO3nssyB3WLzNN4L+1OV7/16FwttnVfnTyvR
iUrvLwR34O8e7mI8K2kFHNVInydV+x3Z73JkglDwfRtQpRWXJqlP1WirG62UdkbNGyu1W3P01SqQ
i/SfMBsvtnssdB+0YrUSHk84a1sa3pQb6Ybt+Zm8pOjQlMV0nIyOULyyj3fxMu9HDLc3LPM+j5Vy
Mvol3mry+FFRw7fsXtpB1X4pa+qVqf07z2SsVqkzGvfUoH1Hsg/OnlyJdieUUym+s5TBZCwIv5tw
fBkbt8uRby3Dnm5214TSoVTSbVyHATGjd+z7DkJIwTLR4oxl8qfZWCpHZM3phNqb1qe8mDRpvHYG
+eTclqgkqvJMcT5oqIu79rimn4n9IetcFWczs+NNxoEvR0I9iSjIvBqQqdM7T2q4SsYZmx3o7kO3
zsQ7s4q1SewhPs69tW1D7VKb7VGHdIvq4rDONitsDANt6OdR6lZKyeOr5a3oK4jydTnOUeEna+Lo
y5ssjM96ZkxTykOhcKBAXFP9N+0+YjqkvqhJjGcTwGt03VuH7qImvSNrfqx+d3C9llbeJOW5xjyl
nV7JRD0WIr/OfcSmgcXfRODPeeBfULsFt/d8oWnT3rq2+lg0e1t12b2Mp7sKPjOr12Y4zmX8S+4F
2Zckn5GRNS4hdRH+ppBYptuE9UtEMqbCG3jryRLhLGReVp+5YavKU7tDBgmt+IsdFPnNZhyg13ic
XVHve1vdKiXZZVT/ZuItIUH8xRyaXZNw7Ta6u0goQ5WvSX4xFndI2RwSyq+aD+/69MNL6DKPcX84
YVF4bZy6YTa7YfPPMIkb136r0VvN5rjQyHVTclQ0eSP1v4YlbRRSqctXzXoqErcwcSQH6q6woZjB
UrXyQ9PTqx0qZBNJ2W5hnaQxFu44KNSpclXjfY3z/WJVr02CeqArtqrsFDKG1izR5Lpr2nuTPlH7
l0Yud2uffQqTh+QkrGGkPLlhWyeeSF5CtmvL91hzLQw8ZOloydviG4Kx1Z0Iy/DyY9LedWtHl7DO
QdaBZCj7ZCIHtYv3pu3rDZWaMeWgz8N1naxThGEG+0ZyV7oSdG/f09JimDoazoibVZ/hmUpP1P/M
K9lOpHRp7+ESpIQ1tKyLJ0XkqelZNF8G60vWmBKMyGg3+rJxykBuyb4lb6zP/MbcG9WZ27Olwozp
UWNXU35SMZacOT9171oyoa1kFQrLta3PCEudlmRsdafDQYZfy2uMMKF5+A8Xqm+u95mVvi53ekAn
UkaUXc2Bas6h5uvhybIJKHKYdGo6vl5yB/PcawV30SHvcbtd7bNFFyyyxlPwgwIQHtrMVbKB5CKu
bLrsroh2EROXZmdexLSgZhxrGU7teSkBfXu3XqITRndB1zNRzP1e6mPfVvDMTB5AQkJIVONF/W9I
qmiSL34zVtxx1SZpgzEKWj3HCfK1FXjsBIXimXnIh2gPaR65VarRGyeuIc+XqTJ3egTfLrQfOcKM
qmi3lParNAlfyv0Qh8X5PWR/oy3z3SJ7mrGvij+Tq2cuGTs8Bbg0THcqysqNxdo2TM5uaD5NsRsR
11fLV1dfBVsf5QZ+qSfphxsg39B9Z6OXL5vyl6SHTVMZ96LbqfG5l95J9w6kidwyC5MAzOR4+lbv
kuNq2SclpzMKDzaldqxYUkvrCpys0pOfhzUk07JpDk9xNU0feiPPHyJsOqBKaxB7Sap8bZqDtOw9
8InGiePMN0iHDnsmX5WV77T6szhrUdliyD6Jfd7O+ylKAtUmOsJYr6uisjGV+f0y7kql/VkNIznR
Ar/YclRukZo4ODa99Fr93BTTXxQxuMFhbsIwNoM+Lp9ri/2p0LKf5cU2NrMRM70sISm20lOlLk5H
HDWfy5WX4dvKxziIQuVPshSvGsKfZXrOmvPaOfWn1vyDIxxY/WDmGVwtd/J/BgZj6dh6y/Bo4Mz+
UL1JKjk4uNFhUWcFD7LFYiITpzphwc8zJdKyXGXaLKWnzH5ffVUJP/1GKC+i2+S1E4vHesKOEysq
L8n3luLrXeSErU84GhDDUrzjT0kjWCL5dXv5oIDY1Q1h8DvyBmz7WlSsS/8Z38pF3LUPafEJ91YC
ZXAVw607P09uQ3oa9M6BOdavPcVaj1zACjZZ8cWO4yCrzi2/mvPxZtC2TZefhnRXYr05OmUaNDhe
2hctDQzCsxEVl6bXEMnMFBztJRqd6tXAVCp8HhvVG4rNmP1LDD9Eda7sxElDiVituC1+m2m2yUMo
z3vD1lq3TbVDUdS71AgIgWfVdeq/48FVk12Y/krxV7i+RP2/MVt3teK3uFHVLqNfCUwYtZgEb0ik
7RrPri+VuXKdImeLwMCyPY3cWld+an3ZY3rOdTyFDX4bx0Mn6KAmL1eUzpzyamS77KbVERPoc5N6
1JIlddUSC6w0PqEmDpouPgrraFz0+sgWuYWRDrKZ2rX/SWPDlO1F5r0AmSgv3bhTVhLhM6h6bMMa
gzn80KZ72gSJtX2ZnAOWKu3Xwt7V+nussICYT8+G+Gdi0JsCMBFSP3GZle+iJdtRMjzRHIvSjeWf
TsXut/y20c8Vf/V41WH/NXbLKw+jT0UH4DipxQc4Ux9fwnrX6LcyO7X6sWJ7Hgl4wfY84iZZ8ih6
S7tT1B0NwVr9lKGXk1ueF64JaNd72KFuVLCqdO4fa4g4wsej4cZ/lKSQqMFZvJad4Jr1BwmghQzi
4UQ7UrNl9o8ez23qrYIl21tRbaxvikp3r371xo+al9zYCXbyybknVqdnswNL416zx0tYVE8kmG60
modJUL38bIcBAZax9cpnMaun8ibiezRf8BqW1tdWo7OJEydNynPdM8czVBtxgZRpCAyZD7eewrdS
WlmZJjFJ3wm84rIa5OaQ23lgliknHotA21Xiq7QXeEiXOIcfi6a6G1TJnCZMjRlm87teXaNlUxVP
Yc8rfzIYZ0rBN4AkUBbYP5O7uTiRdV2ym72utH0nmPWxvSBX25jmcamupfbahGedhraCBct9LXRH
dVvkh4Q960EDPMx8cKu03HXPFfcg5sydyivLXHOrS980Pod1X0hgvEHz2WXbicVf80sjIkemaLI2
OH/yucw4mGTi2ZV/pdgCbm7yaq8nPiYsRJDYpj/8csok2+vFFgZ0ogNZr4n5Wpe/Q/5lNN0TeDsq
BK071r0jMr67d37WMv2YtXbTtFCG5jNiUZuvr7PlbQwWUVdPc/GxJOcVh5DovSujTaE9pWFQMo9H
G9N+FbML7Gaf0xYcTAu0coc6yzG5qUYGMUCgnPwT801pDgayoyw+jLSy3COG03a878eUuj8YjPMK
d8oquUBDtBRtuaMDYlhOOI+ED/EuhDMb1Ruc2UG9bBbZbD+k1kVfovo35e9d6wh2ijChsS9lVTpY
9BpgJcqhq8BRjAsihrEk1Cgw0yuzU6lSNo18Y2p3i7YidKrVkVHEdk8NXpIFxeMv069adS1yx4iC
SPvR7dzVjZcscvJ0F7fBILaQHJTh0XQm4hzqV3yD0xzbMum0lLeOLO36PKTXuHvTSwDcQydN3sjO
QJp/zvZOk//o6Bopcgy6FJU+Jj5kKytsmSvNaHCcpiEVY1PyztO9yPQjm7i1dlMobn0VwZ/w+TBq
IZZV33Q/U7XlpNSxm7aBlW7blublpWukTRf9hsbBCPcrItjYNfNg/GlSWjUcnFjT1734PpPDO7tq
d2FvmF6wY8BTX2wQ96NGDLLFiAK4JHOWE0pgYICSSOmuiXI3b++ZQRp6AeFxSAeaRnMndV+rZTpG
si/wO+wqRza3JRJnkjZUymlgnrPZE+p9/dWSN5VIdYnh9y1kTZ572SgdueDbJz/KjUrX5MYqTkhJ
JP2nA259WYQFtr0pHmE23KM5wbi9L7EwSYoTjMD8MwuvP+BGvihIgIAXX6hAZoiDnbpVjX/Z/N5e
KwpLvE3wbaFNC3+N/G1CCQyUlXPVCkfrQxeNzmjQngM7gn9spm63oJbUzY9IO3UCx5zMn2Ie0vyq
TgfehLwBI3Q01vEa1+7Oco+0E7DXVcVbAvhgXsfZxf1JY45U7hJ8twBJlhrDHWcgMcQY5sZsfqvw
PGErbe/EhwGeE9M2bxfrUpGrNWwMC9+B+yRVLrrHzbr8PPDAD2S/pnyU56cZSRGjf10FS+fVqS9P
TiW5Yed1/Q7bajn5tMZdlpbuPMGEycOTNoab1bSCKMJnvnsqZ04Y46dOsgEqvUtaP0ej19bbZtq3
rw0hoDjM/zF7hkghxVuEWtHywtuAoPzD/BsyN1acSsahfqvaG7Z8rGk77nv4g8FTqdG/WrpXfguB
cz9mglEovCH6tPr3WXkSLxo2BOr41L1rS1DxE2neuqxAlc9lpGzpQUgsc5jiw+Rz1WRHQ7KFeYJe
mjtKMrgM0wLPIcgekB1X7yXSv5SEm9LriwNgva3+xpGbd99JHoC0kpBtza+KdOhaN5u3oRww8Bl/
IjOd9iMVP/XwBchLZPQm/VRpqW9ZafGS1Q9Ng1YFBch7fg7nZtcaJ3jsTb4cBVVXGkBh/VoDH5yJ
mP0acACwnuS/qnpmlMiNrYiqTTMf9IoyPTO37szsX6P8aPrzA//HCIqbTS2u/wFLj1dObNJjEm+x
jrEdvdrCD6DikgGG4vXbSHcySczya85XPvGHVxaksxt48wau1Qxv8g3epCOb2ZiDZn7V81vKOxXX
mIljVTs9i11fn2stMBc3nH3QEgRhhAFgwl2gbmSW4XThbxS08q5RfN43c/4cKAvRsdc9M3SGKAjr
0iUStppua4zlwcFubkDF078hapzqXYgbX7vcuTlO5UYwtj5Q9cTKw/dqHNKQWAMihjErbGhqpIZv
bbnr0DPJvZN+19ZReXHMBd7j8AgiEA8dm2NHhaPVnq1U7lD84PZgRl56Xds3TYCvKFRCrPff8YqT
si1ddL14I3opifIftAIJANnN7TfxtbZ+yPUgzba54tj0rkTkWLiL9YFlcUf7OaMvtxCx6VKxzYaA
o2kUPgi3RD4fcFLuy/Y9/lp6JvUCbkp1xnirm2cFmZ966putrf6b+MV1N5q7OtuU0ltYv9ZfpRru
w/QV5uQx9NgDIv0Wm6/uvTsJIP121hwtf2qNgzJSzBXWll/t8G2OEYVUDl8CvZpCo73qbgolxk3c
0TkbMOTjRh4fBkiJm1Vou/mvvdJR1S9iLg6zwdAm/Il3K2MNdSO9GCw7FL9CUz4qhd3bHCxvhshg
u6pVNSrHYSnd3qhP5v/LO4kNFQlQyzQ5MSlNVfUlyD9gc8V4Mhv1XQKA2Ej68OCwq8LpWlh7ypAF
8qwXGSgRaTVR99Jqzb5b4p1aVo4x1Nu2Dv/ktP60R+tbUpOggVreZEbiiG5rZJlfTMIzLU81RgrL
pox8wTR7RciEgHRjKW4V/6jxt4oaQT2EVsAITthgq+2U+vCA4WJXNv6g7IsfUui3iYbpNjt71aW5
DU3kDcvfMGouCpSOwgXmvBX8zbLmKas2BHPfxA72bf6oe63ir5ZfQrXoQ/I3G3sV6mS2ho9SeAzj
TecIazplDR7M/XhYeg5xASamsl4DSK0m5+rZ7j4iXfbTCVu3JvMjM3sCAvCz4RHfpT6P42OwB6id
icit20efLGPvTwma29mLGq7Xej2BqYXr+KFYt0RLn6pwl/K7dV16FtINb9E2o0xgdH+N4xN1c1r8
1abHOup/0fQ7obSOQAA2NPhYUJiuIg4T0kUNt6wIRy2Hq/bR9MIM9w/0YQH47q9TtC3H/QISC1kF
laBFT3YJfwHPs9OVw2oAuatenXELrvtqASbarSts3IkqnAyOZfhivpX4bbeb0PAqFjRDUkyCUe52
1XKufkw0V5k5XgGXQSnG8SoNe+l57Y/EWbBDOZofuhXxdN1cDQpza9cR2oZfA6uU6qLeZm1XZHj3
7Qi522TENnLrjYPPwC3aF2E/o3bBTho5gaTeVF59+mS+o0m4c3RI6TJkGgT8Wiys1CCMIoykyOAb
+Y2A1913bn4M09ZUdwtORcR1zT8jmsACAu8ycpeLgW6t8DJo4nDGb1yLt914KdK7bZyW6ZzBsgL0
6nvRo7cD3G0eIYBz4+dDAtr/jjUO7MmNJo8WRcGf8XVcLo1y6//snzwxNkPiGeG/egbASpLbbAwf
CpVh4Q8P8VtVf+UowezpMJLkJ5wp8SFFtd6VWO/qR8c6NqNCK/GR0T3SRuY++J02b+ytTVJVeMmz
IC9v9nhsR0/KLzLc8pAdSGC3NOtteW9APX9lZm1wz6D+qcJf3XIym6EfrXImOzx3WT+vs6vzvGcH
51zDWQSNq1Pek4m0JKXw4uSjbk7yt8XvGTJvLn7C6j7g6CqyKyMgJCTskRCntUrdXlA/2RjslH1U
dQfRwgHiSATFWMi7dWSSADkG6vM5yz2908nI79kKnY6cZUAckHe+4PHmb1jfzGI5NPRxquHa/XFV
LnnjzBOmzwFGG744hOYj4lR4S/Mxy/D8jtB+l4ecAkWN7TF9aMhWGpqNx3yTqTQWqEhypwLxo2VA
6WOz6Jt+dC8Ko0nt9Np2Xj3t2b6O7b15S22H9wEQFLBCiSC3pL+8/MSVrC58+6Ok0VTeW2CWKN3K
pe0u5SZCIVu4mrmpY9lVr0kJHe4+erePZfHDcMsmkGx9N+StXkDPWbGGKbrYlINK4aFPgej39cBE
Y5P9oR6a4ZuV3KOJ57dYfQkac/0OR9QS5cv0IT2cYPqjhEqjrUmx7f2ES0PezYxK1YrR3ynSUMU+
6gysglp74XBao3O2fDTJexR7tvwpQ9El4s3I7EA/zrI3G3CPhxwE3ob+IbhDToxXW5G/h0I6RA2V
JsTo8W6B7Uv1u5Fyzboxie6YoI9fWObHmcusUaIytI6LjsWVwZeDUF/8zuG+SKVAhr+Ow5088YDS
2zA2vl1kQWPC4UDcrZcaLV0EAYoQezzWIfdE5Boc7br6l8bnBGQ6ipwWEUnUbq22cBbS2RgY4vZb
l160YkIcNKHJZ92TExKZNO9IH8vYT9eSHgJc26BKNYZnZpO36Ohx8gjgQcsufT5tasU8DTD6+DtL
jqY+DdGNiEm47shGILWh3x7NlvE+e45rHAHGXG/RQIGYqPU2Mwi3sZjCi9yPmRVhnkFM+jer/rKU
gPeSYRxIUZpObfWV27wTCYAL3akVV2fFUp3SepI69/GoxyfRXwr+wSj/4m8zU2SM1lMufsIat+y3
VEaerzCAqy8SMbux7s9rj80Rwy59cogqnKui2Cp/KqC9HfsgI82yIocMVeGWxptU81AONVfh+lXZ
310UPf7Igfc/RRVjRIwJJ2HSdyeOKp6nOUb5VXxQsi0FONE0NiMS7cLMPjsDCDWf8bR5AwdhTQcB
GcTAu9wdy/ivg4dfmHbHv1V07n9Clcuqnweo9YgZreFOlC3rvaIlStr3Mc/2moUmK073Kj94ZJkH
YjEPxazcBjwJpn0pXsLsKtAyRuFd7qbOXW3lMvRj6LXqo9usPuI8DYqDNH/YCvg1Qjdn4KMM98R+
VtXRn/N9t8JThU9lBKKkPfXRvlJhDp8Vaatb3mqHrjH+tpUXw64Y5o5wV7pdvdwl0muijnTa/4zq
WwAxJf1OF9Atm7QlcbIEec9whC2e+6k/p4X6nAuwauLL4mKvY6NY/BMtcol+kWGdC5jO9WvqKKSx
fcPGmjM3t9/GnLxKNlx7vep+qYzwTygftbbaNQMnvB907jXz39CDlFCBlUmytkNmfYXxsien7yUa
9rP6aiIrrlghSJo3XYqeOkDtlgEjMaXxlMDuA6dZslMmELsZTYuva3Ls16r+bBpRctMEAqEmoqcv
12on7OhWmYT3CISj1T81yjxV13ZSg5qxWN9W+QEBceVEso3u/5zHMLkIoUT4UAYyNwq7fStsovQk
a9yLaWQXAF+1jSjV7WDHodOkZuYMcjMGcS++o9aMfJhQVAtLfLJCBCRCG8kOVejuy0so+X2+FYrN
fpvL3sGkTXeJ+h7q12V8Yfxs0wNRF2gDErdEkVR+64ZwTYIQ1o3eMk5lmOlbbMI4bfSXSM8aIUUM
oazK2Nr0REQTJJyCsCFT2DGbe42YwKZ6zi3p0CjS5FiS5un4cqgcVNu1+tugJ65SbhftS7fgv9Qg
73kb1K92ZsQvUFPUJVwJnKX1IOhwIa40x8TIaK2bcxvXb4ahELk9wkSpHmJ2sU8V/TJivAlMsNDF
WkBYhB7TBm8TA65A+xAxHpVxPO7arjiO0yBgtULYLgyGYytoGpkvk4U5x7SK0AmlTmzaRiheHPG8
TRuaZFDTxYXgOXVley1U27G4RaS5Pmvdp51a+wKjkWYcKhKcdHe20aHqWv2jS0ezKnZJNLAbNyTg
+0Ughxd99FNSUGzWsjRy4BfpolkY2uIUUJ5TjcbZoYs0lS0hFBrVYo5O7CkldJ1L8boYe6n1VXtf
6UE030brIEgzZT2A09bX/ROvdeT3BHZAZ4kVrD6VwCM1NGAK0izFS2cN3F8xX0kIpsyXmDQl62c3
t3vwFabRqneK9qUmNSNiurlAb0vmQcTPhu51WE10rp2AM0H0JlSWgckiX7dMADYLUqy0WpY3sNGg
ecgf/AoD22ExXS3i49a7qLF2wxL7AwqEQWWwbO7x5DXDsG1ybdeIXsC90TKlaA4RPXP/3pvnCjh1
sP6Z3Ns0v/34lfc2hjXaR93+AJyFbXnuo+SsVNtcnY6r/SsswO6CCaVV94ve+YvBc6ilnRV/a4LQ
Fsll/Qy3qH2udLVjl/KXbAdEPrptjfzFbsOvtmwI0ElDRCSo8WZFuFJlfCWmstL5EAzYDW+9Im/V
NL4tYeaEjUXanXD0MEEJUUnocMduCbrWxO5zrgb7Z2xr2RvkxXIlJUo8RQ9/lQo9KodaGzoCJese
2XAqk7dQ6FrF/4A+iGsq+VrISDo7EsHMyD4gwdZcGEBORzcUfpam26GxD/E8w+QRfoOKaYKQr+YI
bKzWZyfuKh+oraoEkrMR+MYay/SQzg24VHxtWGprgEeGrDxJkHHaqGxXlIjzUH1Miu0nVnZBnnvO
kvQpfCwoauBOA+39yt5KgerGMAzZk4dy8I36oRA7z/pBFqn1vCLtrCbD9suHaBeduzPF2OSH8c4Y
N6tVbG2k/joNlWA6SdlNqlApaLeeI99AL4VFS8vWy54xfo3rp2i2KnOnhpysRWkT056woye5kfHc
qefZtOl1apdk61DVN2rPj/jX1Vj/hcYxQ4HQ0iiXJl268ZVJDROMZLhz8VbW2atiLcZlgeYGS8gZ
zR/qbSXT3Hy8mPXViO9SC0q9l8vqceDKBN/JwviuDV407R1Niz9krKPJKIhjrfmrkfJnzmi9J1EU
aAlkRQMKl8nCdpbe2hEbRPLSX4cnTDfT49g3JBzteBnLnyz8jkfgTo6wtfwiMpjosIuUffwelGKR
Fa81/HXwO7Yj5OsoAjN8CpWzFvbxNWNzU0OFeNPn9Sepx2mfdncrD/rc+NWLhJiVMdCRi5Hl56OU
r7SLMZEbMOYQK25fO1n/khiqY+APa05Ojho30/pt/1De4XeNNmS20fxaXtLnQAzXqjktMYIn1KuW
WsDyF64Rt1sjRontYW9nLiQ58HZtJsylHk1tCT8hw+xJWzuXWJ58p/giO0HC1aICkZm6688EZ79C
4XoVXltO53XaJeFBtS6dnjoRV0w23sf2GdIJankqIFJ9uwR5Q3Rqs5brSIrujzJlDYYmHrPPUYov
Gd24aA+z9DlMts+l/ZSIxpemV6EJrFcndhM0t8wk/Umn1yty5Axjx02bP0WGpW/7dsUDhPbfq8IB
3lR54u8f1dhBxESDzKGtsv6YMIkVxXqKFJy6wSk0QKB+TKFVl4uVGw8VkxIU8javvtYFx49ZOO2q
Oory0YfV3p5zPgdbsNmXaaKd4g92DzgQHlL5KwYEsGq3McHke3Y1Ki1PXMDwdTFYOQXpyNe9TX61
urpFHUOQYORdWNGEroCxN5V+C8tAQYq6EaF9kgZx5Nf4w1QA2FmyHevFYr7bNdZ4neWF7ZaxS2pM
VSG0yxziWvSMnw2GKEa3gDlo/jj+xY1pPaMMaDZjXA7XIQbR59qf4bWiWFlcWWbPwwaoSo/ykDbO
WIu7iQyFBY/K0K91qQUJey77lq1kFlekcmsVxDlKNN7DYnFgV0SUsxrG7sPR6b2u8f1d1rdsHSXE
G1ull0sKIOhIm/SBGp1mkpxqU1ibRk0vpeTlCESGCoM5TWNcNCWYBdli6zFvt+ooIWmdwQBpxJ4G
KbpFY+4us2Yd+3n5miVwQ02XW9dSUQ9Xpv3cKESn2fMziGvWvrWPSblTo7/KxmU+Ua4ajaiop8yp
bPOqdrDK+UUNX1Cp516WfjYEjsxvQ0vRrJtbaD1pGFijJxxkkgSs+5z9Cxm+2uYtnj4ULrfYeumN
t1kH1VVeZUDD9KEIeksFZLHGv+Py2pztid2BMG6ao7lAMoV6rmzNJFa/QrZVC4jTaIWTq8LQtWmu
5NHXHsPdAHEero0NkmrupjYTX/3aeJPasNAcvszJuNVC0y2yWXmRrZ9wkBzKgt4kyR2JFLkMBoKM
VqtNFMGT9N3KERso6VfXFb/RGoOSvdVrt2vS8C4BL8jDSzIDycYGgptOz7NtbM4qxwdVbyW7Ba/f
hnvI0k2FRYDoKIxtLv9bYkIGLQ1dsfavSKwT4MWwWjJ0Mr0JazlI37jH9YoL0wzK8k8rDQjGHkui
WRkO8hwrmAX/q6Y3Y2BPCExeCJt6lwXdUmwNULxo+KpwSR/iFzaxkLujQhx53FwP0+swIQ0Vcsm0
kro6iIq6wg6ZItn2tNEg6GBT0+PTpK1fNk/QsjmTvG19dKb8HJX2Z1EXNNDgl8ZSSGgLHuYOiB6D
omjvvUF7B+CWGuMJQ+JU8tGNR/0cmCxEoWAWECKW27ZMO236kKkTkbGJJegNCO1CQ/WiG8i/61QP
3wF+ucCaX0Otv//H2Xk1x42lafqvTNQ9euFxsDE9F+kNM5lJK+oGQVIUvPf49ftA3bNLYZTMjYqY
iJ4qlRLumO98r2v4svA4FA/qKGZ74QkjY9ok0p1UHwWxNPOS88Wiz5/xdYTNornzuKXLiVtyjaxL
qVknOczFqXGO+V8lHJZVU21rGRLIIPaknM6QFXcKpJZCzKPKX/tOT44x7RnpuXf5YrlyyKwbWpCH
oqHxLcyT4qYb6NOx2xbfOnJkkzpFPwRbDYdnq+L/T0A/OCz3w1q3YPEVTCwDa8PsZ+vQyEs7+1sd
FkDPHqduCYVzbOr0ZfRshTihw+P0CK0935aRLTaDndN+9fSbJKDbRy0kL9zUzg9aDdNMKAVkY3nn
qBTDQbkIAoNTncsoLOWGuhQlSmnATfds0ELdOZutSQPJMo6SJe6tMJ8rzjHtixuTil4T3qoUNIvF
nGVsH9rUKwBgbvmch5BT2m6T6totoYBAd4/gkD0ai3Xbfqi5tY8De6kLvjD4F9d7oLtbxO3GbfKt
z20pJRz+5jFV2pURfGfh3/RpvPdta+OUaw7HXn0wHh04O1lGtjeslTJV5g693cFq5tCwd57z4hSs
jgwUyDWeP9xkrrGqQLf1rqMVKx4zLOLSllQa82RC9UZuDfQsz/PhQ4epVTn1Nk++22QxYf8wVk4t
3Ljkh10/S/p9bf2AB+b5r64MkAKPrV740muLT7du2jwqHY2C6IiwX7RZg4gsgD0O5kaLP9RPWvDi
tCfK07Sih5UxiyFdSNZKrqR7NS02tqetCuzj5/2IxWidu+WUvtYEDPg+3TTSc5uHaxMnW9vfq91T
hhhJbch10+W58MsR5jCVqJhHjUQzcpz0LQt7gGFL/W4brbfRVWcbGtZ3j3zbJo/WnaUTK47gLUF4
E0PIU0MTlhnEBFPZ+9RBOuJNp3QPZXPftv4665H+mdlOQ0KAKHCJoeKog6913pTUAHZCu7L0GWfk
Bvl8SreMY5JrdLsQtodBly727gvzTfLvZXOBvgj62kuvvqnZuwUur+S4utYvaTKgAQ3a975L0dZn
yYuSBqfMx8S21KqT0lmP3iDjXxAP88zu91K0z2ws5krS7cRWoSsWcKoc34PrcZsWEsSC74SgRXa9
H5CS2I/39I6ZW6yeqRWu3RT6eQiUeaizk+fcc5jxUkDhfeyOsslVXgfLygjeDRqn7X0vPVLv+7lz
agygqw4DANltIVs7FecNWvKc/3dVCA/caNuzDCV1gGlr982m4nAihB/NVJEc1bxfDEa86z1DvSMv
C06sVqGZ9KtuKWoYuIrisnZHyjoz+ndVWG+J+mpFp0HU86iQILioJZSs2HaPwuheYbCnob1sHEjk
TifTVU7H6ih14keloJvPEXjhBlXNuEhGJHx0d6Cy6bKesy62G1oClNVzJs5cayOLlVIQsujDLk2O
5OWsKrWYW8xmvPF1oe3DGHC5Es6uC7V7PfBWoaEtXLtDiLHOgrUiwSyF2l7rC7VYJ8FREs4dYojK
f29b6+z23wz3B1JfoHxOoaYhLVTvTjHOgaSdSvrshZUdpU6em7pYpaZs3lldCBPKs7QVhzgMnOJ2
hRTxu9+iumpxaItFoL9aTojbbJMTBhq1/yrXpQhSqRJyPBG5BHCWIwWua76T0a0GD84RgskueRbi
FebfoL1ngAUalIdm0UnUMCwo2ZMwhwfOTFuTXSdRwEZsVz42iKCk6q0bwqMV7fscpMNNF34SIa2w
IA31m7Dr155wjxJcg7wLDkaQ7VTXQCPTGas6U9UF+p9lZOR0neRd7tA18DPvqQjlpQ6jDYUtsfEw
htNyVcXt0S2duQu8kg49vPwhWGjCWkRpC4euzJXXbLBNj9YKFq/Sc2kV89pmRd2Q4EDjeqtCbmtJ
AzBRqy0ilybtrda+sPDWyrPot7rDR5sjs6TYvxs87Ftgrd9RYGfuPeNDt8/wuUW5tTkyO+IhS0zQ
mPvBXHXpTUUloeQ0DfRq3QrnnvmVyNjpSR8pJHmtC+eFXjNLogxiop1BlQoyaaFoopr7bskLVpJ4
F5UtXnQ0eYNgUXByd/1FDl6Tt+3Oysw7wreyRWmk57K87721pi10X9tndIgV7bHKU0pol4PAMo0c
bZbnSNLSlQzqqoluHo3uS5xWtOQ26GqE489I2ra2nKxdJVTXgzK8d+ZdS22WDSdb+hF3z8DhHNFH
RSihOBjzGmKYO2mwAq6NegPeptjlMB9EuZE95a0pM0jG8a6jEaMmO9H8cLUB+rn/bqkRvXCJvc/G
F+ypSv1Dhwk4gXTizRs4rDnasNdB8Adqibq7Re9CF6Vf9mzk/a3ExG5kAymCMvPr7huSocr+4Ws/
FXMzlOUpNm5BMoGJe/TGUn70imShocgPjOIQDadCj9Zkvi4LsCMtPhfJixU89QX7IFpzsY9auOwF
dHHtWOBNFRaCJuWIV6xSC+mUv4hGFiL4rEHRCgutHKxDIf3UsMyN0A2bBTKYkaRU+xnafLFEQeTh
S1dWG3KG5rHvLYF4exITVRS3K8jPqinmbtMs0uGomwn/MYicAyDis7dKOa1FiKhIEpNo02c3sXqj
Ut/I62rY4RlLY3824INkdQhah6cR+HKXabZFoevTlTS2NIx0fV01t3k9j2lzufe6u8wTimzY2fpH
PmZj0RgR4aMEuwOeBEwl7wYy+SzU3gTnZ9AE+FVSA/BaoNCVjrUHFYX42xAyns2hXNX4RqAD/i2I
pmSwvcKsyJ147pfJqu3bm6wE3Dj49b7sX3p9EZjGXA33VXAuu4MJYVT1bzNZYmh64UsW61tLCN7e
u52dCinZmRYob2HDykQaKb1Rdmw5ltPuQ6hNH2lZRt5iqMQutW1iARFuccRNK3DtzniS9Z9GnMDr
Mne+OzwG+aut1DG6FaQOeassUKcuerWC/hCupQCCrNi74xPVbxzT+fLwpehOI/2rdWeZVNmj3NQ3
PnBMbWEcXeylxkUmJi29wn1wg3FU+GfD9nc5b1p1lBWoy1wr6m2lHYTcGziiUsIGbknaX7iRq/KI
2Jji7kG46TeEGhAAAARWxLAtA3XrhBglNwakkn5IFn3zZhga7aKa9oCbrfHFop9acPJva5zKrblq
91tF7vtF3upYciY3aRDhzOJRhSVNRXfFbNxu5YiKrLWcY2/e1euBhDAtLFB30nmqu/LRL1Jme+nK
JNwZeKzolaqeXEkxH0ffPnlhcr5fuI1Rb22FxoFr00vQbXibooMmigQKSYrUP+fDLdTOUPkWFul8
KHEqgA+fgz2/WGztnXufAwIZCCfsYuUExatenQoTsUSPHqzt4o+kROzclw41ag2zX8mfLCKHi7im
/Gqrd09Tb4pc2YnRCyKLTxneRWYq/E3anAsax2BqgxLOXJpgAuDYUtgWkcx0hrHKzR+EG+FzFHRb
p/1wkSjbHgc4zznbDWVSIvrsNikgqaGvbzh5kj9roO1rlVtnPD1mQCGa/BIpxjesj6S03sZR8KK5
6HGTuL+zyBK4p2u6ofSsdHpezamNID4pqBqWJXOtqO8Edj3Q9n3vva+2qi8tZXUprHoLurLOMHrK
ovjewy+LummAqoa3ICU6yQyw+3r9uxvexvHChZ4NK9TvYTf0Jx9X8xl1Nv4BUH89yTrFwzDXWmce
lEuvLN/VKlszlxZN6e1rTk5aKM0N0EcrArrOnbVKZ8jr7vWewsy8F3RdF6XTD3MrjiixcceS4uZn
PA44f0Vs2VozbyDs5M59qxPKKPJ1NpYXdN3y7DuS37pdCR81G/lUJj1ynhXpQa6uIBGJFJQaP6PU
upXh8AWcL5QQM2cT/bFTdB2lBJI39IueHy2GJGEfH8qj1UqjJvJMdycNHvJ8hfAWLf7JBwztOb09
whfFP0DmqTtXRTdGk2Hlxg+iXjr9nYIni7RlWiJpzexVIX1vK4g1wao25l3xHd63S76vfFc6O699
6JVt42xCV1p0/skJbiK4p/aiU++jfNW3P5J4aSevPqi8+d03AKeeKlBU/8VjrWif5GhpEULVHlQa
nFKCPU3CeXYoOd/Hpy6mYy6UkeTp37gWhc1tyKJhN2fTWCTdUW2eEv1eNOat5BrfM/bOSBypgRdy
cwSaLOX6Mfd2tf2sUSxn9MGjxkmXpW06t6Ju52rJR/PReNQqIjAOK0T+6W1t3do5ZoclLPs0svS9
Nopq81xg+QksPi/wOI+Vkkq0PBLauOiGgCVqiOkxxtptVcDG0tJ+U0sCJCotd46VsizUvbpuIGDN
c2RXSvycy+9R0K9ztCR9RkpvMQwY4DQ+/5Gx7zVnqwTFtsjyTSShloqktYIIQOAIE994Yx5Mt/SG
H56YCye4ldPKpsVs7jJF5uShwJ6mq7m1Af1L2npZ++KFBNknKgWMCbahrDXbum9SqnjowPvCoCDq
kePl8Xd85248mUN0iiY48M6NlbD89muBR04XryvzVlNvVW0raAmBQMrWTcRRvewPwlBmRp4XO93y
nEXgGd/AJjAcAeYuPCykABY9vnij6O+uKjYBGq9wANEOYeCDcniNxhTXZqaKJguDLDl4iwWsVw9o
plf1Ne3bTKeoFcOu0MJDrJX3vg7lV4oeJdffO3AzDMk9GqWvzUSGCK0KNrbwNuqAIAKHtS7tF1ht
NACAyRnvn5lWPGUBeoZ2mUo3To1ldB8b82yUH4WgxOeaodqwuGqjUtkMWejy3ITdbWoaz1nd0d0G
mk9nDqdFT+0QC/hlPKtz+ZuUOy9SACwMMmWauB14xg+TzbqIlgrEfLvcdv7K9ClXvP6nGwT7xIbB
jlCBCspIadL1I7MzWdd2vbSgsXlKsnTMs+f6hwpujiHTpRjr8wgFbmLaO6XA1OlBtbCRs+AChTR2
QdaqfBGgiSfD3EBdWEpPrlosbJCBKvIgbJxd7ghad2Dki2EA2036H7kNDUQCksH0pekRRIn4xqJr
WEAwrX0oRbACZxp4YBwly1LP75w0uTUj70T887aLxSmrD0GLqVJdf0CkCaSNkG7d0FhgufFNcby9
E5vyPPQQJ1DlA0PaM3pYh9CB4xR0EIq/tqNSRq+rP5lRTQzvQjcZYstukdvM5Pnb8IzgeTZaJp7b
GZrBK5aJF+yopxnBWRg0hqwaMPj0lSc9ZNVd5TxdeYDxRv/wAMbEzDjXPbmPNFXZy3KbjQRRtTj0
qhdARTRAh5Q+y1/qsEUaaxQGFb0H5vpRuwJYSR882AdX7uOCh+o0TTis1KRobNg5Q3cc7XMj9OxA
gKthAb8LnZK6zKM5eelgno50COg3yFcubV16BRNL9aLSzMG02Bk6HWNdvLtM15ER5HVLenmwpe9D
4jnBbpDXxnW0b7Rtq2zN+rWrMDooGWBSvq5stIqoQfzqWx6py0Cyf7CLld6G+UtjLuFtmrOc3oNe
nlWjn6s9lZrNQ+V3Xv+csAyXr1qubHz4H7KNyDxwzVevfWQPRfyEJHMuUJg5WUf0RL0JDGkX6SX0
epzfh5qKFuE8A1tDix/PTPeBRBKrwOEsZ2a/yg2yymST18VGCatd4klwkXRCWqkKf0ScD9R8p/Lv
ugjlnQaK+/Un1cb396ehNX7qTy7nTRZGaZzIA0GM3s3tIt45p3Ttz94WT+UmrGbyGmqJPHuW5kjr
4MrOdu3svl6IGc3pubv+6c7f0SAdZLjQy6/vSDUvjbKJuaonJLWULFe7cdVmg0eVDMdDyr9hMf+t
sNRZZmu0J90lrbsRBIPVCmvUD1oUShp1OfaNoBdRRXW2q4GrGkrPTY7h/VtQPvvU5jGOpsYp9062
Em0smN61i+t6D8rUYmAqG+oRmuupfZezx8jYdz+NfryAhWHXsImTu0B7knBJzJawWdxb2cO1aqQH
HNVWIHB6buDnJeYOvateL6E7nkmcXlr3dKUH77E3VjL2GCF2oQeJgqZeWJSAINAMqZ37UikwwqED
IU5cDjqa61XS0vJeY1B4N8op6dP+bC24LkgP5yS7yAftHQu67NTWrxrrMnsXgyMO9xGAz5Ddgrl2
GTp/aQchsxDdrMXErJk5eEEl9D/oKrVP1jPwraHdaGxj1It1swG6QPBWtlsT36A6PI4uXbH20GGm
C41M/VFmTALOwA50AnLHBvgS7Zuhw0f26pUfD0ckiuwwnqfOZNlkoLunqHDRBOlPkaqf/ODgpnBi
7NsY+iGGBAEtonJZ9dtS1eFx3gv1WDsfhNlU3a3W5UsjfxuSPZIikOqnAg2WSbBHxgTFSAlVjEIn
S70PmVJKfl/ofo3ztrhXs+ZU1MmbGloLmzOPwpYfJ5zx8KnDG6Lfh4Y95yThF8sOpwAOm1RwMxG8
qQ6J6F228sBYybrO3E3svJbyMaGQ5tie6QLvWqyvVNxMoDVtwohVRzuyhw105zWotwl3FbZr2KXQ
8oYAH5OMIlEjJE177hEDoNgKysei39XJXoVhUMB1hkOXB8i+/YD106h/CkzbHBm5o97OiaQ2B7oB
BOWhYbC6U60f4viMC4zibm0Tixx/SanYkuheokMLUca5L6XqfxOe9xQmm0Se29ljWJ2zRF0ojXsn
UffFTYPkmSiwRMy9GmVJqXnrLg1nkJ8zKJB1nN5/PZ+tCxujMbHiZYg0wu4zKJ24sSBTwblRal79
kjoXtmIDkdUE8fMo2IZIOUv6bayg+sY5Ehy89YoZJJdOQ3kY0vOInEObWz8lHX5zXI1ijNeMFpfM
sZI6vsFu3TtDPMYgYe9BaEZbEdYQGM1iDo8zt6hmmB7hVilL4JpDK+2q6CCJXRPvbFOBXvEQgbhF
kGOi8pz1mz4oTw0NocimVZ/V1TqicTszPO9s+PZ76hjzVPwonb0D3UeG3h9X9/SEl1nVncOufdOc
ZqN3/VxDP99F2AWr7lEfvnfJVqsO1jBcq28u7I3yxOMzMVvHqHUlPvTnAFwKS8aPOFup1HMjwWJO
E5wewtdf88LHlCcf03K8rE4kLpUGnrIVSYE4Hj+hbgQV/94VJsVan2Qi81r0G8YYTjq8lyD61ZXd
7oKRtjyxJE6kog2oh8JDoC5gKMpwBhH7jI3kRY4C6poBu/7HPdWaxt7oUdYnwhrCQ4qiRlJvtWj7
9bv5886I+fPvmzWFv16Yfh2CAsd0OUttZun2auB4byTq09fXuPCFjfGhPhUENW6pEUlL6o0TMrN8
iR2XRR7GTYoJ39eXEH9+QcKYDljZhpUdSd0N8AsqIAz2CozXoJxiA2u4wUzABI3daAWL5JDAjcjC
G8l/d3Adl5wBmla3iJvjAANY+ghz+st+uHVLQJ1CWolk54UsyQpd3wxueUk3L24WRmwvNEix/sji
z5O1A7TH+Qr/vLAUd170rij3XtAs6IfN2YAL5VBiA6aVNEFD/6VOjinUbHwy7Ij9RflekH9Zdytb
esq8dyWUz8UApBfEi8aDe6fgsmwHtOKlmoy6p1w/NyRpV/ERIkWXEXDQfc98LMnJOqiBRXp7J/EV
aV4S0pO8d8OjWgDHePGx6BCncMIDAQ0Ao/wos67MY+XCmmFMpplccdA2zBLooFp7EsZ1aG2/Sbr7
qLsIVHZOjI8sIvfm7808YzrzkqTtoUzI+8rNzHurCMtb8CdkAnGa2rirJwnWIJG1gFQVYosmLOP0
9Vi7ZLytT85OsjTIWpb02l4qC7C7wUlWYW/eSzU1TgIXLLFYA+ifG3JF5+sjzuVlI5WwOFsOyzW9
zZSWmS374srgv5BPL/TJJG69uGxcL9f2XltKaC+jytHwkE+kFz+V8XDywfp+tCr8bL2xAHZMVYbd
YGB8qVcRlh6W3r0XYTTSZaJsa+KzjitmUib7qkUIl4dqce4sqhw1dcqH1jYDOK+tAmo+TjrE/z4U
vGjA0aUWpXNl0dbG7/iHY4Q+OZ7VihoEMn6jB7M28eCz6LOkqxQrRcRR89qxAN2AZuTsuwSj1RDp
ofdx7ulvXc0fMRi4GqX/kdTxfRb1ax0acgzhzSNhUpAT6MIlLYp60xZANKhP2yKjIY9ho+UvY9e8
Fkl/6RkmR6FOtx1ZDe0Uw6cWaAoezVx+dV5xmQ5o/WN9IjQUf2JjaDSLFlAhM/jZH8Z9dvab1/ZR
4rwBhvfWHplWmPSsh70ERYnHh0/OAxE1gjnOm1lgtbGxgld6lJjKqjP7ufoZRjeQyhmHHxGB7DRT
2DeeC6I79KX0Tn0qwbLAO/IDGpFULsNdiXEAimYy6NYwx6sEY7RZ/h0hcyHP4hPelEJfhuUZc5LB
c+EF7mmhJ1fyA3456//pW0/OZ2qv5OmAmdMNJu0rbRPugCVuYFLOPNKjpdmDIPpLn5s7MlTn3sqG
BDmTyB7LViYxTCZnx3DhzKheN/TVxr+1iOeIHhfYo8x1OjOv2hJR2zqaoy68RcZwjNYU1De4HUOO
XQMGbqN1van33lKskFL93RE82fdM4TqFmfJUpCjPkdyv1bV8RoqK3zNp3+0C26SlueU1z7qZvsCr
dP7x8uguwhXdzj0q7/yaEf6FE7k+2Rz9oQ47Vn2VwDZQxwXqkfn4iswZxdwcYf/MX3mPVxbHsWz7
06cc//2nzb5geQjD8VrOQbpPtsQSnPp3DLbnyfJv9sX0yUZjVxBBCrW3bhwbkngeHoUKGy/pKLu+
fog/F0VCn2wtldzkogtb60aRRuljTdJNHqT4o0srO8qvRr5cWB20yT6SaHaB3fpAowS0M2vrhd4/
cpaAdmCtWpPUgnIvhrfIvlYkXahVtck2UadtkzsRpPemxkIeZ0op38U0XjGVwzylXWQqiSPJlYFw
oej71R36NA40kFU9ikDM2DjWg/yqofM2r726C9WeNllXXd3M+lDXCMtxrXOTI8nDHPHrb3+pfaVN
1iLLikVqejUdySLFsSgsQNRDzzarOfoJbK47czCWsoVcNoNdc6t0IL2+gckU5v3eMjY8ak7yXDG5
1vAMqPOK7khqu7NukGv4wSqmID1kSLJqsEaXJX9vlqq8jYQn72scIxZdhXylQcmN2VQiXnQVj0aS
dh1IZv5gWzciVvD3dBwssCLZ/lFjMjuPsg7qfqSn+BZgRff1m7jQ5LammZOawjQTgR8eWjfAn81M
mv5WkZIaQJVdX/HYQgZiKTeY2AZL4I12aQ+JtpGU7i2shLRR3Ka9kv9wYUZqk6UUJLYY4DqSOVFi
x4PPN+vZHEeDmWpc2YMuPK3QpotkYZiIfLiEp4X+uoCtN0v4mMvGgvxmKJa8bDurPKhN5tz6XlHv
ohiVGyavAfKqbFgELLJX6oZLc2eyhnp9DPRtmR1jKKdj4O8EpKrez69U6pde5mT9lEzNDOTO7W+k
/ECigtqthI17zJVPdenmJ4tn2Th62mmEA/hRQdcaP9jy0Kjy8utBeeHe1cmaKVd+HOXwYm9MgYuM
LtvfSyxS1bJ9i5rg2sC/sDCrk4USuak3qIPMRXpaMHUAazxOm10Q61SX3l7Yw+2g9dYM1/OFqkNI
+frZLqxq6qTizXGXyXNH7VC/PdbxSxpcSZoeb/sPW/KvY8OnpVhYoK9Fzu+6yi5MRhs9WNkKKktv
aQ6Lv3fvk1XT9Ks6T9Lx3iWwabHyw+TKZnzprUymfoEXhVXE/PLok1aF9618JU3q0lCaTPia/NDY
YbG6gduPxXCvLGAW45r39Qu5MA3UyRwuytZ1JZVfNyxvRtyFo2IMv/76ty990MkEhpTTucF45zYa
Txml0KhKT+4Enhnyldu/9HIms9iLHXdoIqgsuorQWwM2NrFaeKfn+fUjXKhFfoULfRqTftIOLpa3
6cGEGu7KgzNTLEvd6g12emThCQYqa68dgaanKr6fX1/1QiH8K97w01W9CKLVoCfpofbrtzTUDDr5
WrwOI+wU0rBG44CH7teXupR2qUxms1nXKVviEBzQ3YRH+XGIkSLPpXP3qM36KwPhwlf61aH49DyZ
74uM1NHgUGkpB4Yk9/GMzcVbYMH9zFDLX0vcvTDilMn0jjrfVjSnxHYVEju6msh/srq91CNCK781
Xnalp3NhriuTuZ7HUqTr8DsPjSz8x5wPv3fs1Nl8/UkuTMlfO/+nt+W5gWu7WREcdHfV+A9Bcytf
C5K/9NOT2Q5yXEmOHgUHCU/O2Orwx13mxZUd9dJcmUz31qK6VBreSvyEK3qCggpnMwULwfmAMeu1
dfbSVSYz3tCCBjrm+O6B5Zp18QPMJiCdwZl1mGp8fP0JLs0KebJ/90Kpmj7iKgGeVsUiaIhAwC1h
hvKtlnYOUoH8ygp24XnkcSh/+tqhX4XEEHMliLww4WmeopYV5RKP94JIhisPdOHDy5NZbpMy64Qp
Po69/dxEL1FUYnfx/vXLuvTb46z/9ARVbNhO58cxVgWnBnUrPthe5V95PRdmtDxe9NOPI7gqNRUa
+UE/YMpeIyij632S86WeXlkBL0xmeTKZ9apumibhCnX1hO8Yerwrt/7nH7am+fO24Xh1YmbRoexu
Jf2GFJkrP3yhhW3Zk5dSen0k8iiODhlCfRvYDu418uRZ/e58K1EpEv10jZRw6SEmbycblNoTcR4d
Ami9ufVUlVdGzZ/3BBwhfv+wtZIMg2fa4UEM0lrHhKOg7exjo25dW0f/vItatjq5QqQXUpZwhVrC
k73C3eLkSD+rAj9LLVh8PfYvPcVkzetdnw6z4fN6ELjW+n3oAGuDyKfDteDrSx9gst6FZtqbSueB
1qrxU1RWcDSll69v/sILmibFe4Em2cUQRofhvXlQ3rKfzjcEh1//9oXbnmbDV1rVRKhoo0PVmwYu
W+pzoUtXzp2X7nuymFWYcLiWz0uvf+pLQveezJV3/vq2L/30ZC3rZIheeeAyswgNAJ+CUqbqeIEM
gUmoFv6yTmT/zTc0mcRWFpu1W/GG0DcQiVQjyf/6Gf68ZFq/sMfPS2ZO2hU+Y4yYCtLHPlnJJzvZ
Z6/XsORLvz+ZuXZdGolwef2kJioP5HyNMcYFms4ZbIOvH+FXJfU/z4KWmMzdJkt9T/71iY1ZfCxf
s5N0B7agfdfm7ovYzJ0lJMyvr/XnDdgSkylcSf89mmRGk3Q0sWzMDtjDrb/++UsTYTJ/dXxwXAUB
G7iPij/DW1Q+ff3DFzpB1jTX3bHL1IzKNDoY6iw9QkGGCU4mQQ2x92f/oEM9NhbOs3vldH7hNU2z
3aWUnEG/5zlC2v5PxYN0h1YUsGad/s0LTGZ1J4oWkJ8L4EUy4NxzNF/UBxzyhlfjynp38Y1NZneY
S4rQAi7hvnbvyXv4U/9ZnqU7+M2Vshbv1UG5dqVxnP5h/P6iBH2agxB5LBXwNTq0P8NhDpUPYTFu
ZneqTlD4vNh5H/Xm62FwYXxZ47//dKVAkk1ZOHJ4kBKYd9bS1qQrE+PSJLQmE91rHbWPRjaHJ+GA
k7oktZUGB1Gc5cBkSxnttk82RRLTaW7Rzi2kysqWwizrY1Wm+jqNqnTHPu8sv37UCwuPNVkUdLNM
Ky1TwkNOjiyku2/uozEy4mboDL6+woW63/pFwv30Nku5RblOmOEheUfrDYUyErPoWX23zs43TjFf
X+XSJ5ssCXaeWjKRCtHB8ugM0zZPi+LKA1z46WkmuJfJLZx37l+mqx9bRJoGzpW7HvelPwzpaY63
HGt9gf6HZX9gmCUSyn6tyTqcItt88fWLuXSJyRKQyhb2EEMTHhrcvNDJY+lhAiFcOzpe+vnJ9I/r
pCdPl7I5jsHj9r2/br0rfaILdcM0UDuWtYpISX66PWPZTaBOsehe4/uvX8ulet+czPEu9w1JtFCC
yGzsHpoT3JwxDfq2+l7eNt/LtyuXGcffn77wZL5HuY/9RchDkO9Gdkw/ZkfMsDFT1j7oG6HN2pVR
emEim+rva1bnO7bjQ8Y9wELBg8uoMBtct87Mf8+u1Z+XZrI52dbH8GodtzuKW494WwJXUPxQqSyt
YgX5A49/cQ2vvDTnJtM5r+OS2GVeW04YoSNt6tq48p4uDNip+iGQlW5wcjCKRsLKjVhl6SXFKOvr
z33htqeSBq2V6sFGAX1T4fwmU8A5yt2vX/5f793/dj/S07+GTPlf/8k/v6fYqvmuV03+8b8e0pj/
+8/x7/zf/+b3v/FfB/+9SMv0ZzX9r377S/zwvy+8eK1ef/sH1LN+1Z/rj6K/+yjrqPp1AW5x/C//
f//wPz5+/cpDn33886/3tE6Qp919uH6a/PXvP9r++Odf6JE/vd3x9//9h8fXmL/3QMAZClO/rF7/
51/7eC2rf/5lmv8whW2qwpQV2dLVsaXcfox/Yqj/0A3ZUjipmuhlNJshm6RF5f3zL139B2RK07Q0
Q2i20Me7KNN6/CPN+Iei2rKwNcPQTehhf/330//2gf7fB/sPyESn1E+qkpv5bebz65olNN3WFB1b
Mlql44T9tP01jqslkYHfhZoV5arVcaj0FFsZreeNdZt79RVM4/ex96/rCUPmyUwFf4vpnqKapZ3Y
uJwu4zCn7UXA2LAQkutcY0hMVoF/X0gowpY1Wg3WtI2kBrlIJaEKsOgOk6Ygr8tones+gXYuTou0
+SSo6iauhyn2RKaj7KLQ1jIUFcCEVybc77OZe9EVE/yc16tDAFWmvDxd94WqG0RtEl8cbkSuuA9m
IMiZ7AcW9k/D798f+PMH/X2F/XUtwYek+WRZiKOmVXuH3UWO2Zm9rLtOYjnP5VNlYIhbNXb8rFSF
t0+8wT9JanOtrzMpsv91aUaszBNquHbp42v4NJYC2QsNxWxsPNOU9gb1qHdmjywOZpuyl+CZC4Yl
FBO7d6cpbz3e8zpCwvlQdgZ0UjkzHXzi0/9D3Zltx41j6fpVzgswDwkQIHl5FCGFJkuyZVm2bric
tsQJnMHx6ftjVtXqUijbave56ptcXpWVZpAEgT38+//Kh18/EE8cL3HfC+H3MjAlpeeK49q911T5
6PgqOlV125yFRRqcV3JhenQRWJBg8cLcEVAj2WGW4eDujVeCU10By9L7xY9hKf3697z54vg5OCH4
PKcwYi0cnbkVLNhJ2W1+f10IY/Oi1Wh18w7d8VRO00WdJKt555pvvrrtmnzrgLf44N3w6M3Ysly0
WCFU1TOgYWOQsesKJ6tf39mbpadD6QbbVucGImANvn7/mAn3oZNB4g7SppM3gzfaFDuzYqgYg3XK
H7NTFtHFKKqgOa+LEpDmr69PzHz0qtlUIhwbWH6RLwN53A3KHebGOzCiZ83saglfr8C7+0QGwhXw
Gvrh+yhC92leEWe00Dwe/ML1uutoiVoAEn1Tf0c8a55Nso0NmbRUwI3cbFjPIHJ5+DdlPZZDsZZE
2WXmpOK2EtrcTjkeGDh7+stnk5Ru+7CEVn8U2N5D8fQT8eJX0Wxvnb4cXIZiGSJ4yJldbwDpzS11
7bAaFoVXxNKR4gTWMHvlpEXfYcYhQkaa25EKr995otlhxx1dZyji7akzFPjQabVi2CUs8Ii8yDIe
8YIrf6sVuKRKuHI61KJPcVtz6hbX8b5VWt+2qPa/yDrIsPmbt0nduS/b6M8SD0W8cGHcAO/cdY0T
IFROK4B4tVtMSJl6DBL3jSfwkWR+z/NfSEL95X7ssJ04X93e9Hdp660v5dKIGm+PMv3RusnsnMlU
+S6MMEM3OJwydOCQ7Kx3wldJV2parHia/IDos4rT9SkTtncYtxrgcbGRoILvpsZ+K/wosuwaJSnU
PLv5t2l1Zn9f++7m5isCiVbM2waWBc6PIdAz0tWTqWkTC9KLzfCkbGUWXbmZ7Cx4lChHZehEGLnk
q8DmZ3Xc3t/32KyWBx2PvnPeKOHgGi6G5YMNJh/6Xw/avSHjwjA4DhSD4nFjzk0gNVEgDlTM7/QW
h3cpW8CRgACw0l/qnip3XOvxpaujFNsAtkV96ZaqngPEPAajoqDo5DchwRtx13pK71Ll1kBJTVfC
KfLiHFFcOqbun2vURSSpU1dX90uTxd6VCnov+lAHIsqCA69nzrEAZDz2ceDpzYdEWcP8pjv1IX6p
NXsDHPmspTi4TtAHPKze2IRoPUlfNafUmkefXbK0066dY1ad9S0JQZgHjE/VaqIFNhR+DEzRyYrL
wsy45OCduXkOcNrDwnAiKlBzP6JLocLXcOPrEmF6GCGZPq37xqaHVRmNyrQ3EE/7WYL6xVobj5TO
z7PPXrANfC1LPe2HyFfFvlUywXo0izT2uaHOD3E7Q6LBftsyv8hIRQdpaC7M3rOmvcGoi95jVqXD
BVupw734UYsZSmt8i83Tar5nstfLAap0l5+tMzZrjD+k6N2El4OU1nhCnmjXLs85//hexJJ5W0IE
T3xluWp7vaRV5V1Z4Ic101YR0Ip1ClYD1dT041MmK8ECH4Mp+XOuEojqKp9jCNoeVmGHEWz8tyjw
CnNKFDQ7h2he05yqZqNhKvpNz3x2UkN5WOXkzmidcRvZ9jFID8xbxyDDpFz3bjnRJ5yDZBbnKOMx
7lMGSGQRVGCN88E2Gvf7zV66agMgRT2DHiiMByalT03Mk91VBWZNOHVgeK7HEMpBaybQWNhrgMoy
mRt+XZMsuzFiYAqkaTLAOAbfonGP/WzMuBnGjD9N7IuLKWO8iOPL967rNe2e0ryQ8mDWEOiLktZ5
ceoxYfi3W+CztEke2ZPe6RIMuBKP4dApl+O1KYgPGIMJWvd8bYHK7rMyUTqnk58oRryXDD+yHS8N
N0qh2uK+0onzvS91eIvRKzAUZ/WwNS7qWmAtnkW53Xe1n30JvRVgeCzCbSOLi6a+N9hDUcZM4xiT
sTW0uBN6Xr7A7jCWiThcrT+vACPUtVjlhpSwzhjv8XGhdtdkDYOPMm4ac9YjlpwPYTVGw/Xoq3A+
OJB9h5OowCvhtK+MeaxGI5Z9uXQjmUcyBQezSOeZbTnCJj1OHBSWqZA/o4LweEeoTOHDyyyk0sSV
I8jSqMUgrvJldco27NmrrMKl87ybVxzxkYj08mINyrS+ZHykU4xcCbabk2BN/eIwOaoLGLitQKWI
QTgCulNTrQA+apleywYWNy43VfNplQxQbH4JwcdOR4zpVNhsDde6b/WHJpxCPBT8GC17xz/usZQY
4AFhTW9x6KzyF0c1zBzjZggaJWhUeEV234Uf3MwPVgd/qrbzME0YjW2uZkjXoOKyecRtpsHJr7QN
43P9uGDE6q4MDQxmwBUrY/dDZ25inDLzEFfJcWoyCSOG4c6TXFfcYhHn0UW1urikWARd1zXxBiYK
fZ25kHHTfrkNgqZxr5a4VdmjdUxXX7c+wo2bei1SvAlN5HT7CeXOincAgPpK3DKXNW1YdPZJRicz
ryxgw8spguTV2XwEoyJT/OVs6XdYTMQzoyo8zSQPQgZ07eB95aSwIySEKNBX1PQatDTGNXa+7KYs
Hb5KJRQj9sUoLRWVWYSHovDKC4xHO+AsU2uXH0vQB9WtpxOGHmzjDCB7graemAIZKhczNK/Jhtsm
N268n1i2j13DubdrJ1nh+h9kBmbOnE/3Xbcmy4NNVTV/GIs2du4qkfV3AS5OjNy2HrMndemoD04X
G4DBNFqgJadlltxHjpNgBr2W7XVXawjdYu4YN13HxuSXjJQm/Y9YTC18ZTOn/deuYZQIr0a/mu50
6/d3cQDu/tvgZfFj5jsmPzc4xfb7GD2uYr5MMw0sUz75xxo7DIxqCjfJzkLs4ggNM/3JejPPeR4w
QD5zCy/BJQz23+3SRVBX+rVJ2L6aKKE111pcmL1uMV/TJoYdo7yePSWOY9wXFVgMrMCJiZjE1mEM
OXp1mQqtxwgnsyVooh9+lo8PczFW+rR3ovCOL1/8iddKCsDI6VOIzHr5ySz1+jFqclBVTiy7+7xN
kZqs2dre5LEOmqtkzmfz7I918slGek0gfxhm6qdhgye4IwcScoLU+RPLCmK+oQgMUQh37n2bKqtR
mmel7e57lbofch0yMGsdn5ad14nOYtBlccpLhYEwamQRE1C4afkxc8fNTEEF5OZpEjy6+ME7WDOG
EOwCWdAMav1IMY8Tul17oRbO9tNxCXCtyMsIA8suYy9AU9+hAEe5AfsjSFxIuvBpnHA/stVNYE3Z
ZiCNAw6GdRNn5rzI8SzeJ1QiYN0JJB/s9TL9YoqKt4vuavrsDBJcGlPOxYsXJh4go6VknGsM16/5
oHEjVhx5eCnYFJ0cb4gflLi5+6CzoPte14vE4MAK7yt2zyCCg3RN/yRVa+yHZCU6G6E4TUH3MVI1
flRjFRcA3tpZ20fWQx/+LHzUo99ctxXDBbEjVh2nXTwmBKo5rk75vuz9XF3oOY4mQAJIKpbzzKi0
/k5oVN9UOb1qRisl3pWlb2R0j5+cTq8kdAsPQ4UlcpkgL6s4PqwhymE2NCNUh5ieODvijKwS91mJ
JjQ4RwUxj9oaHJUVzZPrdBinJ2ctMjwCpmF4cLJ2Km8iwlUMW0WHS34pwe2ly4ytcOcsxQOs1Fky
tCZhoMjFN+FOEb/Wp5oSRnoaeEYzcL1YcCmuh7+WjjFvP1P4Crf838uGOU/Hn/F1brr42VV0s4Fs
9tH1wgOM8Pyb3eGkUwEWQ24Vl+eLKvLigKkNvnZDWUrwPpkK9mvny6ek651vHDa+xV4zNvhEpaQh
u6LJxqfAz0fmxNRmIR32WbRsVgM4cZXJzGki/SrFDcEEnT0L9NKn+6rOsUBsQ1huSeugB03qzSo5
wvTiY2URpR0Wk/c+7rHLCPEnNpzKBShOD5eDyCb7xm2DHy7rBGfhhq8cq1hLS1hEZuaAStZAnwhO
s58qq6NrPw6ieFd1SgIVq9eBuLLJBOZOTR98xOO+aM6XyIY4xgWefZRLEgRn9bRZCqsiC/ROlqym
esrG9TQZau/Z1hXSlLpyIa7UUMzzc4Fl/4Lc1K7upXUc/xvVPumfx3zHN6lNgxclcu4A890Fb8A8
8u4G1WxubUXG+lj9Rl8PYVNsfqlJnl4sTC28eP1GxesB/nLZpI2yg/Rn8WijYJ7g2DgDsJJlgwCs
ZRZcr7UHIRMuT4lteiQHsvjJm/SHzKZYr5c2nHkBhd8LnGLcHiOBkO1hPB39tiFnsusIQmVKN2Kb
y/THHAk8KVdErT72rYEDl4OLH7zAc7IzgWWoc5qRGLsnCYzkR0ohaXjqzIok1tQJK6rtstHfx9Sn
v8vc2xy9VywoDrYaxm9jXsD5raZx/bOa8zHas1TxXF2WHO+MthdruNmvpfKwWJcKoOyqoT8XlWjN
z1LppPrhmnA2F1p1rjpPMQVyztNcC8DECdH1WaXw5r5lf9LjTvE/YKNqi/Gfg/+/Vc3+L0vVr8rb
t81zdW+752f74Xvzv6GovZVD/++/ysZvitr334ef2f/5f933P7Pvr2rh23/2j6K2Un9QwmXbxDNb
in8vakv/D04bj4prJIVmtVDu/mdRW4o/PCWoOLuhEJTjtnr3P4vanv6DOq2Cu4DTuCuoiv3r1/13
itp/VXf/s6EVCE9BR/K1kiH8GIqrR72gZAkS03tMExjQL84hTpLyOfMjzHGrLlCXswLYKrCdc3dE
yaQ4nrTLl3VdSuz8cgeWgatL89Ix0XSfJFEpz4SPqdoQCmYl03VDurrMymbBxKBmFjEMg0Eb/IZ8
2ZCfeZf8BK3aXoS981Ctodp1oVtdeezgG0g57h6zvA32osqcnzFDfp+w5gY1q0jeedDfcGIkASot
lD+M+gzLv5L9RdMVaBgIDb4tQGSwfQ3Mp9BbEN3GFpuPIvGXbWu+5ncDJ8Q00e+o4QhopLaKqGZ1
2yE/VP6dijVIPQBUuyaGraWkytNdMaCvwryjHg+9Pw7460Spf1h6a+kHzpY5dc8iwb1omD6C6tjP
gbwsCsN0Y5h2+T19IjEe5DQvDfbhcWE/pMXMvK7sxYfcwe7xJKsC9dW1QTY/CDVgurPGubkKsr5/
jlNtDnSwiTbSMMVRxrANPMxpnfVUdHByvy/zpE2m86rCGeZH0WKHjlH1WAym/FL17RKN+3jCX60F
Jrz68WcC/CXBrKtpWi899cdxaMeXKZ2pDUMPd8OmhzylyiH2nGcvqp3hTrRKlTrihRHvnFZZPNT4
EpddFzbuh5l2BYC8ZM2z5CZzBlOnWMAG6GNw6hZ6KAofdHIV0VMIQ6ihK6C/bO9iApvsBOfHT3bS
hR/MCvpgckVhb2qHSO9GldfMD68QC08CPULKY3JCP8YwWOmD67Ad9+06J4TvUxgRtajVO6lp1VwF
W8HtmhzMJ5OZu4qIIk5t6Z6N85CAvW4FpjaDFEjxfPLeT9ovIb/4pdT+N6XSBVQapQBonBicPUZR
EX4O24JZ7CbH1chNbfGREa9w/OTlDva5E94SPQj0UH+Jict+pm4l/du2HpuneSmA660BcrBqzphV
aOcomvAbLNVd2GjMn4bGKTPCtrJIH/opKJbDOIS23E1BNf3QnSqSXcGo4bLHbDL80bdpsuBNIix+
eWJep53XdGrdWeX00SV1ivWrpSn2oU29PgFWNQGKdSJUzpCyM5GB9nHWYe9QerkNU2+codA0y8lK
p4LyfrB0oP4G8aDUIoC0Z+3yjaOKa48VlMddXwzF2TiV9AmK0HqXXjjiqAxoasAYeZSf22zBEn4M
veghZworP21r2MpdvUzufnKaBHvrZGpn/Inaaf3uhhNjh51csfjAgylpLqmPtP15j6PzvLNGbhaw
iW1uQy92t6lBp1g/VymlgZN6YS1ik9R6+APV2YAz2SKDn91cAX51DPZdezF1zefB5Im9aEIKM9g7
lSkmj22QwVYu9HiWeXglwbmKIsYSGRvb8Jk6/U6z3z/HRS4lWfZG/wwrhuJbPMh8K75GPmixyRO8
lNib+quk8fn88yDzn1fdyLtGzOIS/AFk5zpp85cgJLA8m0xtIAhFApIoZQjmVFIH7uDlQuq6B+XR
AcPqqT2XLqzU/VIn1ZfQWcTXFZZMeWLXsH4UgVDfZm+wLha/OktA9y0TcyIq7inrBEFBLoDFpIXd
AA7zVM4ajnKFdPhsafFEvyokLNKV+Ol2Je94dNhYm5Mp4hvC+tUvL2ryP3LO1rM4Io8xYqKSHB//
2bxdDeppf6xKgnIL9BKau6l2S+wk8syS5u3zuG7ry6qT1Vef6vmjZ1TSRAfZ10lwIVp6HogMMp+C
CBiWEHcHMhWW00EOUxxrkBalis/s2KUrhi6liyUpXvteh2EodvjdBBGJrPG6qXVeZ2wnfoiBepH0
01PZJtFpBpBts23DFwNM477Ma4w7caNOFidu7oJJyGID6KqyHRUUxZZn3PPRTKuvb2JkrJVHaa9y
WS1tB2uqoeTubBYoPGyAW3JgHmcPaALEVeUn1MhbqdquuMiV0+Y7wTHpXVe07ZiSzAaPvxde4ehO
9dniYwrKNsS8NkFkgGmFKRK4F6Fv8Bc/cTsK5OM+SZJ5GE4HcAPTFQPIMcz5TBZ6Lu4cf41DddL4
Udme5r3n/FCpxEa2m5K5vUbHke4caq1PaqqX4n4J0LrtVTgs0T4Ju+qeGnYA1DwdqElNpVo0hjUk
1h/zsE6G6xhS5oQpYbQu54pixItRVf8Z6A1ECCthafIDm/I5LVOTnMWe7i2T0aZdsL6fxVNj0nT9
7ExTiS2aQep2klS4HG0JZRzcikJmlAGAtBS7fHZjPMCbNMIZLqMzwSsAwUrc7fRg4tqeH58D2Crx
RO/LcFRfR7IMOMELAG97a9cBqsBQJsiNm7ycetodpqTsNbUVmJOEuPlRitTqC7kuGu9bd8BbLmNj
uZ7oJalTT/B3rgd8xI1/k5Mci7vVrUoJJKBLizPwe1p/JBv25F5ko3hKeonxk/HWJsJoPMTDF4Qe
DelpCW8tdxR9ScIBVAjDTqO6MYY2yKWh+NBdFEw7QkSSvudWt1CbALmEk6tu3Wrj2ayDLelkNkRo
P+hX4HkXlsP0zbQOJNeSmcAbNTrLvWri+CxIfbbRbslSH16yyLc+kEex8snLAG9um5BfP2Gdn301
ns1AC1dFuEIxmVd9UdLfyyjPpNW9tyCo+OLkc7C4eKwVRlyyk0SILWmnWrNLvKh78Wtu6ksdlhWd
z7yEzNyHFmTeCasfK7OOFrV7yJvJrGdhX/SAOOJ+GrGi54vIIB60fisvE9/NfzRm1AgdxwQns5S1
uNyN5ZwmT4NdzVOuZwU6kDxwpeJSb+8UuWRzCvJHZheLHHv1OamommLIqJQtz4gVSZeY0qbAT3Ek
vh6iWK+fvHBNvM/Zkrr56drC/QJ6GbXiqRLpAKZgUfTjmjl4yo1P23DuCyEPg81YKhXNwe5UTT5s
iInWWsFjW6e5PpFeSeI+5K6C5IZnnjpDGoDxYdo5Ru7GInCgZrjJguYR6dTXmLXtfijTslMHGcVr
emHDBs+dUDccDXrF9inARxr7ohPZOoPGyiYCai4T5aX4Zy3+GXFY+sGjUPpYmTm/FZ6Dr3aNxx/5
vSfVqaVyuex6PRKVW48j2a2Jj5lvcfn7w7HD/9L4Ep/9AjwtxqPYVvnpMAz7ZSJFPTVroYvbQsGz
vPU8hWwEtmR0vmaL018ukYFPImYshmfjDpdx7wLgpV457hzVhk9tEg/TvmTR4IlESa3Yu3FAkr8U
YFsIb82LtpggQijDID0f/P6ldtX80AyjdxhjN0ghgJYUz/lUl81YmSWaBWydmlu4wMDTAI3J3I8x
gK7bzvH6nwEkByyyaCHTfiaWpF2x+cP7QvpwEiuf9eJMKas+TGCz7CllR/Sso4migXaqlaLnuMaJ
PoNp419R4Z/xHu0pWf0si7JVZ9DP8MAUfkorMijLPrpoR6m/1k4Bhs+OEtpX7E7YQ6w1zkRT4c7f
Vdcu8JCCNqWKTvxIuaI32MMtXtzh4KDr9IPjxZTy6r7D1LpXpcvRUA/BHVF79L0si/osny1Lwkra
4dhTD3wvMvcpVxD1jp9TGmLD+WrT5U6PAxsPjQ9KJyw6Fn8a6+g0sB02DG4e1RflqNj6eseRgMZr
L8DuV01DfWnnAab91ARpDXiAjf0dOQQZ6Lb3JHW1KbrQJkiiRO1r5BAu8qDwKDusO079tgJyOs+m
mE6KVSX3eYUbpjEpQLtSI3YeiVzvZGbr85WD/T2R4pEgY/sFyPc94SrP11r427//N6kMh2VLfZCN
sind+KZ3Sv8M+7b+5d+y9r/RAh3JR/9xoxJNRIDnle9S+H59mdVsycnklDvQnU2PlKAvwWDoLLoW
84RBZASSAJPUFU+ZLbbis/Yo2K+7NND+Zz/UafOOlPjtffvBlpCH6AzCAKHI6x9kc6eOIYBikUHL
+YyWan5exUvy8df3/XdXAaboIpvju8FI7PVVClq6I5S3mgK0u16QrvgEGnH1jtxkE828XkWoEyLP
o5ihUVsdz3GqOSSZQ8ZFrYBsmm1UCKrpVbs85Aud3MPv3lMQoGvh8VE50fxVr+9JhuTtNp4qwqKI
jwYTm/nUjRuQor++zpE8iZWJOEn4AQxST2p5PMY1Nu7AocO3gQp7zM9qRxE1xgjBTzZvudNC2iy+
+PUlj3RD2yUD5Diu3gSPkiz09a1tYjYOuLLchbrqX7pMyzt8R8crNx30Z3edyh9s+tDGHNbpO+vx
tXqbD2Tbaz16pFA91LZcXl+a5vUslLeWO9QlnJoFScbLrCYeMOUCdi/rUond9x2103fe55vVw0OO
IvR5ykMCygf6+spIF2Ctba6wSWEQxCTQxCkdoRHKTrokF++Zxxwpo7YbVdr1eZ8ozgJx/EkImthl
5oXENiNCCNK1mYMhN8vyoEa6gDuuz8QDtjJfwjYELaK6IL7JmiL7+ut3/WZ58TvYdj2ESiIKxPGo
2tK7uZBIg3a5RSp5MlUrKYTXEUvtXIiH+DMb/e6a/pu3rNnnpfC2rVAdr+ksluVahBPboFXqS1kH
DGghuYtUuTeVOyaHKAlXjO+KLmIu79c3/OY9K1ciuFPQ7Ylv3ux4kCy2nDhFjD4G8ZWr1hS6mRP2
L0nqk8L8+mJHT1cKpWg6ILYRWnO54wHkpdeDO/sezUzyU9gtY1DQf9HfAIrCAwupFL5zwaOddrsg
hxdbLepW7vD4gg2KixSlSLarbUB9NFewC9/fz9/clhZ4bMhgKw+jLn2z04aZSZuIBoUtcK/u8Bvd
w5namMSTyM+1O793cB4tGOrWXHC7HIs1gFhztNnqMhnrMW6Y20qkeDIkrI8zmx8VFLUfEupC6bjw
of765R2tFC6KPJiMw0P1RmxyvCP0NOimHMkIxdnpZ0xJZhfVw08j9PzOS/ubCyn0mVS9fMWZcuwi
ly6Z14gOy8eFz+IENSg+XeipToBWLr9/KTSZmvSCC0b+8UT25E6Lm5EEnMwxDee/bsoQnu5pvr53
qTc6X55fGKH05b1xpLCrv95R0Y6onKZXumskd+Q1eRVSAJ3s+CFvcea+jNcg+SjrHsR1SaqF0RAq
I1BU5RofRt9oRoC92Uynv/tWfV9oH9m367t0TI5ikcqOYQOii5LxSloXux0amBAMZrT96fcvJVk5
pMgECW8edraadK7SJN157fgQDNPDWA4PLn/+/csQvHJ2eZ5GWn10R3kGNLqCYcYIZY4dq2fMqZ8j
GYoslJffv1RIWwitNCuVRfT6lWYDcuOxCJPd1JdwdLI1BtEJ2SXb/vTrS7395H29jWCwUUfC46x4
fSkKLKbohJfsiLLyc6rPfN/zOKwXZcEeQ78j+aCcavzx66seZSJ884T/HA4aeTY79/HJNMKHj3PZ
A/cxKcQOl1zzZlLDcBuhJL1Z03R6XDOQcCakvWPDtnwnUn67FfgB6zMkNUCjRKz8+q5Jlid4ntCb
k3lsxF3gGvFUmy02KDX6qt/eDbhVrJY9V0YR1z0K9BjEa7CQbFEedcsDI+sUwrV9+G/sBW9vi9Zf
QGTl00mM9LEPv5dPYTKmC4XOdf7rS6CR9j/6ErTm4/4rHA9dZnhePz3b1HOmFVDOVq8IJHlHX+Dk
jbSx+NOvF8rf3NE2NMDT43behjCTtWEivYZH10O75m5KN7v8n3zbLASfuNgjK8VY8egrMEoRAbf0
TUMfcC/11p8luo6rPLU/f30/bwIHHRBvEway5giPwqNHp1In63JLuSOHwnXuq2ncv383f3MRjOND
tMfUzd9exAblktV5GGM/XlX3vkr7F74o/+y3byXcsngduWxR6jg6Kae6pTM0xyfI/JKPnC/VFdrA
93LatwsAXwfPE5IIiI3ieLiG+DbL/BQQj6i1gNvKvY2Hwc8Jn6OiJ4L/9U397eX8LWwNCEWQKb5e
2vHSV3GwUCoViGQezDSvF+1CqcIA2Dz9/UsxIEckSTKt3nyssl0Xj9aAc9KVRQxVN8rqK7cgca/b
LAzeOSPfLAnKD54XgEWXLsrY41yzgJm+UPRGHxi7/hmmWGTRKYvv17f05ipEjT7iCPJ01oM69j1H
+9WNPpc5ybblBo123DdL+NsPjqvw0Kj+bccxZ9brdzQ0zDXpjkH9hKR9Oh/c0EOqJ8vgE7Gk/950
zZsgnKsh6mATIuAndDz6YudB9qFONoRPVmRfpNymwV3ZfmLogv47FM3fslrjAOZ6kQAtTCjjE9cd
XQ+CcYgOliGev0rKjhagpKMwP//tN8V1GIxiNSB0Og5QY1KbOm/r+CQ1TrxcueVMOggNoMXK9nev
FLLTMQWKxIUxrDcGY3btAIUz8yzKFmdeeqkW1WBYRu85Aag3oQxLYovMIkby2C+O10WfTFPFUMa2
7bF3j1Exf8jiWAAVrFrwupIRlWlq6tsmovnpMBjK+AS+8+g9OjcPT9a0YDaGBgla1kq6sJeWcrhG
79BTy7ZlduoFy3Az2FE9qVpLB6qdAbrpleuXNFqoHVD4XB60b+vmqo0HGlFBm5N5ToGffaTFTcUR
dT/JP4LLNrkoejoN5/QvH9t4kvllGavkW6/snJ6JLct6mKcuvqGmjvSP5g0oceVW/cO0NjDBe1vG
eKYNrrxrQSuu4NhUeh3N3iZRxAGN+YpaaurKoYie13HGi5C9fBKQ7PV8jmS6Dm9s1ntPeeAQ7mDn
S9Hnt987ZQdScmp3W8HpaB33JuznfECHOSTEsH3BbGFn3l3Hb7/O8K+zlO4ihV7GLF/vBTGPw9WC
48EPa8pJ0szxTRUNxJCTE99AzVvfKdodb3HS9Ui0EFm5BOiROK6c1d1kKBEp5omGon+Zo9I/mGpM
3jF8+pursJFSX6VCRrX8uICdM0+4KuQfJ90sCcUzwqxVOe/ZLBwfdtwLct6I2iMbASW5o3Q/NpkY
+tSN6d0P9VXeIzrH8SQmAygZenkn0fibWyJD4wMl9CcQPg4XirwZsroenJOBCaWTuuRYSLb52L9W
3W9pFz//f0ziv5I3Hp7rbdq9/9+gbNxwHP+1svFh/fN5K+IeDetv/9E/dI2B/IMJ4UCTbVK1YLye
tTD9Y1hf/bGVuDgA2byJwjYPi38N66s/yGs47xnzDlzCC/7Vv4b1gz+80COM2irbKBuZx/4NYePr
nV0TjDFK4nKpbW6f+s3RiW/7VIepNCmgtozZK8e2h9lpp0MSLMVp1QvxeUrkcPdvT+hvukivc9Tt
opqbJm5inonalDzawPB1i4LcD0AJDnwOAMci4Mmr1Yiha69g+zXQBT8UUiQMTZi016DZzey9s41u
3+B/dlv+8SvYZbxtfp72RHD8K6Z5amvj5udMrVxkoGJjASEgQQRGElk+lWL9zDb149e37um/Hunr
626VR7H1d1yP6upRIJx1i7M4qq8PjrLTw6D66yVc5PJphFQEJDGW80dtB6bKYuRsP7O6YYq0RVa+
C7xhoaScz8uPzs6T/zQix3xkdqiZzrN8lRqJY5VjJSzV0Ow9raruPFW5MPeq0IO4Zi7GHGwLzF02
ZXUzRt2QHRhUYEyPzvsdZ/9N2xdosWLPncW+FqqeruKssDtnGeRjBYFmp4g6sTcwzPDy7tr8oioj
adCtTOHEeYQmfRPpbzp311IS10YUDzpKq+cCoRgwLMffJb2+WGkWXVTDlDxHml1Sl9Kc4zen9sAA
ooNYi7smGu6iKX0sFuvvA2Odj8vMxBwDb/a+m+f2YkGhcIv7AZRjXbkvxilpHo/VPR5g+j7xjXMe
I/vbCdcb9vTasUUNcgHuqyoOQbv8NXh3q9sVBmvqDN+8tvuTccGviBgwoiq1OESNdBloSRi/WQoA
88wfohe05iRBi1OdjALhAnqw6lJJo/+0S3iZlIC6W9ij6Bq86rkJtfoRIhiEYj+P7qcx8R/LIO9O
I0dezaoZ8rPJoQ94mrUzSvaKeZ/zgbwSF9Ghqm/9IGmpp47twWud5XltG9tfTJH2Z6KT0Sv2S9Qk
5m6YHWQmLnTZ23zAOrU2iuK5Nu1/cHceW3IjW5b9oUYtaDF1HQjtDDJITrAooYUZzKC+vrezuvKR
qGRypQ978EYvE+lhgKl7z9mHlj3/8Pg4Osqztkk2U4+FA+m+n7KZrM+MkmEQR1z8g8cMp3FEKbyc
COprG4wIcrJI51CJrsXZzpdRvqGKYE6nqhzSzzoy+uFeiKDHvNBEduxj2iZ+JmoGtVdMtHA7NTM4
zmUaO30iXS24N6aW8rAHK0bfpjpSL8CO9ZlzYZ1uLGMh8dPgYHdjtY5K95ltcoad7LzO+J2FzQEw
ywllInssONtl5jungJDu5mYaCoJKSimsL9EU6LfV0swm9hmDqJ+wlaG17UYUAVtr0BUWJs7lVkPA
kuU/umPI+XTjuDmOr7DOFm/nuuU8fNZAUUlUdHRd7XUpcDk3QnuHxC6VJEcMy/J+ztruXCq383a2
XzQfA9ZXomaLrjL2idEV1tHNs/msfUjJN1XbWN3LoMggJhtyxl5QUxYMOOSoBuPCwBlzG0hQC9uh
R+6yLcLMbw6TKtp0b2lwZbHNX/wyRnRpNwoMKfGTNSvLrnL9FIp4kV8SfDF2CjTTZIsfHEgJhxbt
VrvNVOVitq2rUMeEXdfmjQmIvGP6psZj0KYDQeyoVog7rZ0w2Yd00tR+sEOO1jL03fkDtQC/vxuH
Nno7+aVTvZmWKKp2eWGHL6JJxneK4/qbyDMn3GyNnqqdgyuDgc5yz96NjczLD8xqVQAzsD3yXR0x
yAPSmqzY9DILo1NdOs09OL1w2tKjnCtW+qL336BYH/KvyqGdvzfreQpitkhH7l1cxPUtZZMe6kOA
aSdF9lvv9LzYFaGEkTW8JNKev0AE6LJbCS+02kKebZYNvgM72YhZSbT5yOsORTWOt07fZGdvqkeP
nMuwG3cuBv7sQIhA82XBSzzvGhPXHiOZc3YD96PfzoUngc0Utn4TKUG0ZWsVS3MjI7vkLoCkvbll
5jrJ3ZhjFN5j2F7O7qRGgjsF9wysplPUPthTfQlCjewxRlJOdIRrz/JbhItf7rDVWY94Tr3haLiV
t+zwHsgv5uDq8jjkfvcyS9eqv3b0Zx+8chDmlhg02QOWdsZgH7jB8MmeChnGsqBZsCGcqRWb1DG7
2zKoi/lUokNcdlYFJ2Q7zUH9JXCq6Bm1TN/jVY9QE3dAXjYZhZlPVSU7VLJ9le0NONNiM0Dq2ARB
aLzQ5bafjMZEFIbyLrstw7rOEDzikyRjeQ7ERuS5v2unsT8h+Ys6qNQ2pAKvmid5pCU96edKsjDc
W105LvcySVq5wTqb5WAl8g6nmN/nj8E8NtXREEErt80MJgCtl1OgsVKF6z6UskPO7BG4/lR6Vfdo
qBYefNt1xEaCiIjYHUwfLQqXY13vsrFnqI3WdtojXHw4CsqbxAitYE4es8KUd3JoZfqk5jxZ9i2Y
naPkh3xk8UwfI2G4pFyLhcjr2szcjVT9e7eljDXV04KAmU2Mhq9q3ndhOREjwOdx6w8S9aY35O1L
kTpox3sCSQ6t7u0PTRCJT0Lj7sXjhjZ7vwT9Io+ptsKzQnVLjg7rO7ruO9u25EONwnR4jQp7ara2
RPN5UGGr35ZNajxh6tcky6fKf0IkXKJ/zLLQPI5unTU74femezTGmdxO25jnCoefBkeSe1y62VQ5
/ZRlYOs7hPr8NiFmOAdjajbR0S0n2e+IgUHWlczVV69iu0DTtNT081lhSCZzwbjeSDhV8tYMmz6L
p86b+T8V+rCwtHelWRnhg7Dm6YxxNpe3YSjL7DAO4H0Pbom6N2652B/b2RUZ+gFLyvu2ahcU6A39
5VvKVFV/0092wuEAJedXPZnDXVgY83TSRHBxfbOEd8+2PUZ70esARbrK0In3qKz4yK3FfBhQmHwj
S8+sb7kpTeGuF5bXH3ypTXEoiygdWR6s8VsxD2lxV5lplZ6GITT0ztacYjdzBp+Z3SeluuFKXAml
P35rBlFvhl4PX1TgPWadZdy2OpR7mJ3hR1zmBKBbr8p19pFnqNjsoKNxKax26BvVARd9tcUWGl9K
USdL9fhIhICa4OOJNrc0HdkXTcwS0COzrrhbqj78FOoLdQ6X3nc7i5K4HLPmBsawe8IfS+i5oh/a
ihFFtqGsB6cp1Tc/qOVuJgrrrRFV5YfU8onJYxN0bjvSV4JtYA7lHUYZ66vKahEbDiilLhJs17mT
HuyoyD9ixzffFl53HiV1NQKAoa/UCQeF0RrOS3Qp0+jmILoKjbTzsb3Y0Kv6MuOMTt4Mpep3Wkf2
CQFTuy1cdNEiV+kRoEEs+sE86TQNdjM6k4sIdD5lpN7cBrQB94aPyCyIjGKfhzjuq7B+5CzU7lRf
yAMlhLNUJceAfrSOfppvqcbco+CedklYxp7VHMss7Q7zLLxdWDUnXQMAcL1bV0/lTrvje3oWyUOb
j2rTtMRou4rl3a37AiuAjO6RY+oDHIgBsbf4rqO2PNJL/9in0U6htD2ZQfTOFHW08ediP1lD+4hu
st7D2I75Z5J47mX3JbXL97gaTGAjjX0sZ9J0PBAbWU/5tn7mlEyQt3ERdw4cnQzvlNY97ifaQ5QO
rSKGcwLZU8EZShHNbLwZ2wU/YhthDI8TrDbbvC6eOovMlUy1xj1vMKFtZBXnbHGIpBG2hyTTGAmn
I3MEQNUot0wlCBeQ2w6NtLASd90Tp/ep2ChsKlvLVpoDoOF9UlY23tqi8V8ce/Q/sb9lDzAAPnrL
4D05WaXwnZrJvmuDKkb//2Q7Gk2Tl7xYHlr0ZPAldq9ga87B+wBfOkrV+sRVSH3qLLe58Wr/mNVE
JrVe68WOEQDpGIl/G8rlKJBLiij7YGvf2o1FsvOlfTSUsW+rpHuvGiineRRE97pbumMnSwfjlLpf
puLGyqYcVEZ2Dg2n2AzddJOUZof7FXp7ZH4NwT70NAs2tZGdOku/dNTrth3PinvYtNvArR98nwD6
PrReObnQ6qsIUt439eS/VzJ4RwfQ2qMC3iA6745+k057zG+XbSjdYJ7mDKJuiSYh0t6uoExXtXN2
67q9RbH0PC/BGWSRPtaL7T/4YxN+9kYwEKM/B4cwFLd8o/qFyvsdfeu7DuHoXZYbIPOKe7SG9T4q
O4gs4FM3EA/Ielelf+ORgrp3hvRcGcOB2um8k8t4MCOrZj8uCfEmxG+M3UgeKb+fDXs+lvnQnPqL
vYUqe/BlnuvsfTgO6UvqkKTuULx9PzeB/ZCBouz24xy4D1mmky3ZaPgQat96rjD4741kssjKQNSZ
F7lkFeubo4H6EoVJnr+rc85SABnCO90APDEiszwky/iuGmqyvaOuiwFMxa1Z8IU6iX7upA7iEXuE
GRnhyQQqhW8HcIAvqQN0QQsmdgjUAXtZ7BLPSsKckccNQvVTh+t5HwCJQrSDHZPLTVZ/omj5Zhaj
+4IDifFFBo2bMYdjnfkvEpXWeSgomNdlxaHXDqpdYqpp2zg5PqIyeVfY8lbADD/MdRF4eLVHj/BS
Cr74jJX/AW9ecr+wgN86RNOVO+DMGwhQ+X2NUvkAvOA48mq22FmmTZs55j7w9a61ZrErM0OyKcMF
WpzGegTixlLfYsi0WyM55hF+RkO7OUQQy9Eba16a2JqBBW2wUw2fgihVz0XaOY/kVxcb9kuqso6R
3rpzIQ5qKm65deY7b56Ml2QpmpLrS+N9DoLpOcpV9AkU05Jxw9RpWDyMWReKbc7Bd9hpoW/Q2sQt
k4cDObG4U2SaW6AP3mvAa74nQ7fYtoFq4Dd3mqjRIOw3k5PWB2s29BElWLkVXqpemqIifhlINegk
TC5W6cJx4jSwLEl5ltpvYr/2d34rwlfZUbvYDJQPHh1n8LFx4UafPa4EtUGnM8tgrYhJfe81xwcb
Xsg+W5IFVrMa75wWxEMp8v6+zv0vGv/2ZmjNm0C5p8Z0jktXINTnZrjpBhntk2jp4txr7bhq+Fz7
qZ3hHTWinqgoODjrsWaU0ZvMG6a+20wdXIEnunwh5lgDdBB4n8l0ev+cqyGN8n0HXsmdj9zP5EwC
KwV/Y2/K3sZ01tu4VjBiCa/XXJthZ6AwAZFXF5slyTk+78fKzi6ssrkTn8Mo0YO/mY3Kc9PdNKnM
37sGjrjwgGwFXFTc9O2YOYdCpdAKvlijlUZPbi/eqrHpBzxcuYfrvVj4p8L70TQ1VErTG6TGygLv
FQVWhAGCe1KObPk9hBG7lp9KXTRec5q6oPfVJYtbhhyQctnk9aHzPdeZjsviWYChBt+psVIJDUZh
OZQpYCbnJpgutlscY8tgEtDILXFyjEP2A9RT2KPwD/hUWhxBHWGzwrUPDu4iWB2VDA/wOKydGBN8
GW7aYxOWx6i2v7Dpqi0WC/lGCiJ5Ni1U0b2L6+NATPMITqCuOUW339tu6A6E4aXbPhBvATTssUC3
m9FvHyVROoUgILIg3HzrCigTw1IQ19y2CwtMwYLBO/wA4kvuxcSnKQDcYAoQ+iQh+wJBsQbrkjKM
O5B2/Pva6+uYqSgPaQbLKHdq4x4uOXdGzJGndiTBhNDkcKNaE2jbiKttFyn/lsjGHGKdMJlPIDix
S7GTKF895zSZ+HP6qXtFENou20ShANz0k+vvk05wd5oso3iMmrn8YKHcwTDk47NCyCn2UpBfSGIu
+KUdckm+1xT6VrUzKFuS/Zu6VCRmkXH/XXCyTBuqjpwlrKgDpZVF2dHL7fTSJg6c1ywH+raDgJXF
Nq92B1uEaLyQDC3oB9VbOpYBnWU53eEw8wm4nh+m3i1vlJbfBNbRYsYA7Mnh4OI53kFS2GfTLG6c
ph8JOsftnSzt8uwuY3LC5pE+NolUb40MH5WsOGtUS/ZQWtw6NhxXv1sQBctNP9r9nVSDdWcY4PNz
SF+GFXm7nmUIB2h2P4a1cZA0z6RlNjE2iuoYDRxtIZ0TdZ5rj3oWjungjMPD25hojrYpAaFvBGbO
TxCIxAYBlnPTDz7hiWNqHRvf0HGf26+dE3U3lqahRy32rV8v97MHqe1Cm5BHsxDPzkhj0tOLc2cu
w3fwE81WqbS9UfTASQEL+xvXnU8FVsjndkzDbc5Uf8xy4d/kZWQfOyJbwSm2LQ1BbBvGve51oncj
hYynZAwUTlO+ildKNMkeDZc4GXVTbzPXDHZGEcBrcYPkhbNiceP7OR+9bbRPYrDP9OmGfWWV9XOL
lI4DTzLFFbF+4BDbHHe6X3c7I/XrQ+6g3ggMQCrhDxiZYQxpSpkzC+4xYHQYunEBxXbnhscKhMG8
d3EjAM/W+V1a9gax4IX3prOrRW9N/AgovKVsOCiPCorV8MH0gu4dtqng6OG5STfBDzaaN5b3rRF4
T7XmPCyjQbzB7CA340yycJTTtKWsYeHFpyy3I4u3wKEPgbwYLetQ22Lf+eIgI6U+a9OdadGbyanQ
LZcDo1523pRg3eaK+LXginFb6LTZ4VfMjsjp+4eLKWejVVIdjGhh8cd99cqNHdc11pv0Qn+bf6Dg
LJLezRPALBBx+ZQBfqGivE+Crn+YuWLf4dwPXqhtTHvM++ZH5VOZxIM9vfOakljbUivuSAKHJ8ZW
9sIsE3tDZdPJohw9jJaME2BZyTYCKfduNpuF0Q3afV8ZAh/z4h77SYjYSgjYUGCR36qeyy8JrNZX
e5Hf055DMiXjxtu1ST28ASF2nk3sjmop5908B/o+aVmHR4UNu/A5SjRjQllvTg85Dfd9Ubjv6Tq0
KNSEv5Ezh3yLsgDnOHZgvKTBEYe9fVf3ajklUxhCi1CAyJamvZEQjQ914OnHKXX8jRNW1pFCXfSO
bKL8IZDeNz0lDd4ltzoGvsUxhLP2l25Qw6FyDPkwVNO0K8x+2QdNN208ZaYnm5bI85io91SijnZl
gF/kVAeJIHaB/21MiEa7pJE3fFvN2SMN4kb/YAqioeVoKEcwmlx7Ei4+HdO7wWV5VsZkEiwYNPsp
F9mpL2sAb4v6UNtyuonqMLujRhruqi5zbiASdU+mTsrtIiIPi6UIyoOBHTiag7HcegRTbMYy6Gjq
a+l8RshpHGtppdmmbZ223ABx7r9Silq+lKXnx2D/2LxrtgVrhpraZ73eJ75vPAJ9Hm4MFMgPJuUr
tACjyl4oAzQHm3bDdsk670ZKfVdbdX1LnRECJn55gIrhA0qee4nVahuO2SnIjPlGiX56KpI8OzVz
kr6GP3COsg0rFMiLhRNzgp/yDI6u4UBasZy285AfJ9Hje7PuMOu+GcEgbJNCviVgNThkDaMz2tPD
rE19KrU4yqahEeF6z5M58kVn3iKcLSWo/h7TaPdZ2KCcN6VvwfUCPdmXBz+IigP/uvmRCgJEyvkH
nZJDSHei0B/cCDMx5NaIcIHNnNatWxCaTuy3RZPeeD84l2VEdjLoMMqfXfqVg8X8SXsRe5Z5aTUB
cKn3ifL3lZ5eh6LmJk5KaVD1W3qP2KqbortrHa/ao4mCq4WK47mYnZaS5A/WZtZyDD7g9tkJDxHJ
sbSFhW0+IW3JNj/bad4cSE4Pvs1O3bMXt9OOombzAETWfkl05CJ8TLg9FU5e4GY1vOekD5ctDAqi
6qm0odcdWo5wnAWg/w+4lkMmptdlFyRrMb9pOrvjs1ms59ab1L4PDDbgvE2cIxywih8JoePsGlNY
7dJ85NaqCnUiBx2kWDTS15osqqSV6bZPk1G1rxb728bumI2gZUnQzHXm7Ot+SPfKAqMOUjF7of6i
DxVnuO1oOMltPnMF66E3viYmyztdpSieK9s+z43pnS8Vo2fqO15sF72IZ6wwalM1vj4FuRPByo7c
54Fd7aXl7842tSzKE8fVbhd1F1v3WExnHA0fe78pP8AjB786/kCxQrJgWGo5Wx8XtJLUivOGbYVf
xGVFefNHNcjl1SpDf2MNndVzaJT1l9nPacANYcj3wfU0hMdL9a13TtyxQyrUbe7G2kmNO6urRFxY
7nBXFk7ymkyVJgG7MXdAbAMuTkTJvygdtMeo6Asgig7zh5LMNq1HEJMlSTOUh/+bQ1v7gLk+wfO6
by82dGOGL9f84NWiFaLGtEHTG/Gnt47bKeqdrV6OEFng3Zo/2Lc11cAEc3mdfdeT4nKDrrmg9gaQ
SN1O+AWHQ+105bwRi21Yt6TsDhh9BdDI6AdZl6aa3wAHzutmry3ZvZl1v5wqdDRUgjz3kEonKA4+
hZQHABXNR6cDAI1R32NlmhxhP4oSSu8oYR/4YescoknaDxRrOf7DCqPE/gP1Ky7U39GQNAbovdgY
YAtL7iozGOKUM41KWsPcq25S38LmggyGAkpZF/LOiyxtjrHFpbaOZmY3Yl+PWvFmMHM+FB/E8pw9
FBB7uyE6d5reJczMXbY0L7kMPkby0wLh/l6N4hTChPY2CV/4Tk3uLWvjlsp2GSuoRt40XOzjVIBp
9h5D6qFU9op4DBJ/k1bJ3VzQgvZTjzuvvuUPxrJlezsf2ru0xXwozLk9+AsSct32F0sf3ZwWd0DR
PCGgp4eRgLtV2UPatQc9LSyTenJOg7bP00T/S0gfoIbGg9pLf+P3xQcYJs2u9NkqckRjHsxFi1rF
KaTmn9bZrTF0QEiiiv+f/0UdZW76yTc2tDvXIMgEXT2furggu5Nx74B/fxNwC9wX2fRoGqBOwqjZ
wksadkMJynPsHnJTPwxJANNB99+jpnlauEls4WgXz2DftnLQN7YHy2fwwt0l/HwMs63opvIkZzN4
Ssfw1qpQfCZ2ByKu+own7xHkDBVKmBxVLXZhGnx3CtQLGpnquQR5+1zP5n1XT1+qFCRIx0pKkcTf
dE5wrDu97EUIkjQEbEy2O87ohSrZJmm48UIlzm9z9IZbbu5w0aosAP2ns/s0ysQF50ELoxm7nQP0
5ACJYZcuYF5rlretSh1Skym9l8Z92RTPtUP1RUpOsAlN6U3OgX6bpma9tVvZbbCXvzI+p3nIgFU6
r04Eq2bruiK4lSwhR058CXsK3acC//39hX7zykSIIFFBp8C1zhe6uBP9DeWP0yYS3iXC0pqYilWY
MpVn55H7K5EnhTvT9aFMC8q7w+iT7oLSMh9cDjbUfK0ILGRbIKlooC9bOvlkdLW9v9QnNvS5P2pX
O98v69dWm3X5JaEDI+OyA0zNn8457CkrMqnuExpjE4XF0R9vpHshJYzC9t3HoJpbjm8yz97Aho/g
EiXar8Gyg4vp475p8/SOHlGObdMbzO+a9XTzf0AvTXlIUtIpA3xefbDtZjgknlDd+3+Wo9i/qvwQ
wSCTvnhhqHzilUX3+6vKD4JQJFszS0+OirLnCurMGU4QlyeT68S0m8LGDDYWZHv6RVpTgxbIAPBy
qCiBddQCvHUa19gmRlUFxwmZ73gGxAgyBhUGJBWSMcxqL51hKvYD7EggNVGTwz/KYLI4fsNDZpe6
knYGJCJpIq19x9v/fwkJ/0q79v8pd88DNfB7ddq7/JtqPtW/IPcu/8Z/S9MsM/qviy+Q2o5HgwsF
4f9I0ywTsB6eQZfPgpIxvo2/pGm281+44i76RqSa4Hp+kqaF/4VNDA8yikcsVty67H8jTftV1mhc
RHMo3p21bwrV29yCU5jipCEvI/hkzM7ppzH4G/3Z757MQPzMSMBaY8mqq8aYUuIXgKlfDJH+wRb9
u0evxGRdMRlsss0Uq4JlPhfWuXTq4Q8Wit883L7o6X5iOzBxAZRWxRgHXgZdqa0f4XQ4h6sGZe1M
jToDI7OdjbEX6DuardyYKjjv1z18tbyEfl+1UvPLw9ZPDg5S5X172Xyve/pKojxxIDZB0w1xS8Yg
yneohOZMk/K6p690emme4SjnJcYsh8Peh4R7G5XzeOVvv7zrn97pnMy5nyy+5ijZxWFY7bMo+MMb
/VXg+NcEsleazpE+z5SgZYoruzXt00DWVH+EL1eKT2pYlmmr5+QSuZoMxq3buPaVL/tHms9Pf5KN
tsZWMlHxJFnBB9uhea3n68Zr7cX1q8Sq5sRVsT/k+VNd1+Jeeu4fAByXQf+PNPOvEftBPfnpl3el
DimWNjquaS0m0mxBUabTv5Jp/+fhq6Uh9CAH4aJXsVFP0bmoMv1iGPV1S5qNTvjnz2iiqIzWbtJx
k4/fYLXvLOoW133/q9XShkxU9bWjL8T4KHn2lqa6ye0FFOJVz7dWMyDUg4QmnunYEaY6RqpF6aiz
PyVl/eaVrvEUWIeToFAdA6OM+94C0T4NL9f98NVybGkUD8hCdCyCYKahTAXryV3UcOW4XKb1Tx9j
b3hmoAmYiXXaFWeK7e5pxjlx3aq2jlRKCS7JTCA9sRCcpXviL+ArLM/XjcxqQe66JYVgz0+XmGhB
biVW95meTvnpnx9/eczfTdPVipwFyF87kwXGTiE8IQ2nAKqduj6LJaIjl3i5+a88KX/N2bW1ajIX
J+i9ntWmyIpbi1PwoZ4Rnf3z3/Gbb3Nt2MhDtfgputy4AUKeH0WR549THiDMvu75q113nMOEDsaP
NqK09+h88UcJ/Qcl++9+/Oodk3AU0JOtVdw5fvTBMKz5PcVJ+w971++evnrFKhqKnE48T880pM6I
y2veiKd/HpfL3/833495+Y/+NLNsgIzdmAZ9XEhv/C4qz75tuiV4MmZhw3nTyVweosbxrhopMnN/
/c+ZmU3dSCoZCyO6d8hC2mhZvf3nP+XvxwlP+q/PdgFhZgsA2rhCAeBjcp3FtLvu0astRRW97ZbG
JOOl6V+dIKLH0f8rE9b/TCvcub/+amSZ7ejk/GoYhfe1qo6FdK/aCMmQ+PXRXkYRLkFiFFNB+zqW
851tjFf9akydvz569DvRhy5bCWCfm2zKvk9LEV25FKwGW9KibdTIsaYKUSNH4Ytrd2+ueY840lY/
W4+F7LpQxdGQ3RXmcDPX6fG6R68GmzBOSkVdyuHVp81ea+ODJ+d/R7T7z0ey2l6zIIIETRhyrDSR
5ItVTkeoPN3rNT8dr/Ovo6KtpJqQbPUxwiiaLAhw/h3B6D+/e7Xq0q+dSlNRHDIwFpQ97a08uHJK
rtbc5kIXyRpDxk0VPFL7fduG1lWv0o5WC+5EccAouoVfrcCF1ab/QmnmuhsBTMZfB3sJVAndPJex
VXpbkO7U+K8ckrXDMo9IebBQ4sRp0H6KLHUWFHOvmpR2uHqTnURI1aadjCeIWvuxLcVRkwS0v+oL
DFcvs6OvRSWVQYGMvHUt3AuFfd0iuE7lHDCLy7opZex1TUCry/gaBcv36372ajfzaMrhx+DzttD5
ZnP7TNPgqk0fh/6vnwmV6daHySNjxmaT4AkLzCvf5Gp57YAc9uFlrDMDhb7zhWLBlW9xtbqGfUBg
T8fmHjTp10xn3gbVyOfrhnq1vM7jJAvttDKGPFvRMNbfEsvdXvXsYDUlsbAHuSAkJw5m+6gCa48U
8rqlZB0U7Peoe323kjHNjSdq2u+TmlLvP//sy+T430c36ou/fiJdaFgI19jeJ1IEEXsIgKdIx2rx
jTxNqHvwouRV9/X/RVIlmUEHRepJzHGpguhbRdGBLtbk/+FP+c3RLVjN/7lxa0iQPH+Yp3uvtz/C
qj//8yj97tGrxTxKy7mb+ktfofPnDZ2rFDOAa103mYLVCpD2eDonhczFwHrnh/3jPPRXlU/pwfz6
esclcouoZoNbZpqxYY02C3Dlv2PF/rUzXyrWP5/7WyxY9ZQYNMCJ9EozTfTin7hivxvx1TJQk1uT
LsQjxh2kKxSLrkSUZr+77nWu1gEOQhr+IutiGIaoV99wyNpd9WR/tQr0RIeBw+bJsnPoNCJ1Dv4V
bOWvsV7zFVJzMMLJShhr30cK6wcviBX/RD65fMd/swr4q1XAHBwz9fGTxYklSkWuhyOicwNcuX1H
9zl4e9XguOuPERIF2ZHoJcJ6iWjysr77WCWveri/mv2RFCrwC0Yeiv6p9PHDhMmVL3U1++2s4oSP
qSwuBrEbpuY0cAi97ldfPv+fbs5lz6Kr7FDEZv+1h+JSFNd94v5qrM0Fc1q78JvdviZcszzlF33i
dT96Ne1dXQxe0wYMdZMFaL2RCZTFledPfzXxG5eA1x5nRBygNz4JQjdJIins67bSNapIR3mUgDDi
E2yCbYW3r1zK616lt5r6hj1MY9Yy4tCmD1oYu3z6E3758jX8zfT0VncrBlcBJmbuq8Y7kkhzZ3HP
uupd/iAU/fIBOjT5kYjG4eTviv4NRIsrx2M1Ia0x1UEmGGoUybsuDA9NYVy303vrCYnUwDFzxsOB
09NOBCcSuHndeKwmpIlYktXPE7Guyh3gpw1auysfvZqSwm2qUhFgTyUFbaBd3aHQuLnuV69mZF4g
cSrQtMfGUthn19HzRqLRv/Lpqylp0ZwLcFuxljhFsbFk8ELywR++v8sO83ef9nornvpsSTVVz2Ag
OvPggl+6nyfLwdQ8BdHXgdBzMmxNLITXLV7uaprKJclK3WDKRIWMLKv/nBBIfuWz1/M0IXOblClk
LHIhGAS90maRYAuueskXEs7Pe4XQFgy5MBcx4W1xHYqbSl65ebqruToXEE9BNoi41dOz2dhvoty/
u+5Xr+ZqLfPI0qXFeC8i9quGpCvjcN2j11+9dE2PUDGk3zhTkMKX5CbUjnfd+rUOJpRISKGRdwJf
XRJsp8BDXF1cV+gDzfXru3T1Mk3BxRrc9mEMPajb+BOmnKvGxVl94lz2S3tY2ELxIiFFX0wprSME
Odxz1/0HVt+5rmfbLWoOclxdMP44wE2cKx+9+siNpA984vsE60G5pWPxpMRw3TK25qAlUBjTOSoE
wyJui0nuaAjurxuQ1UfegywbAeex1xnmDpvCIW3+xP/9zd7vrDakybCkjbZPxiNifizLVdduuspu
vlz3y1ebUoEYgzjfGakEoQPnKfOmU48J7Nt1T1/N0NBOojorMGfglPtWyOy9EYZX1kCd1a40L8q3
SeUScdknn3zcEn2ur332anrmICbb0eMrrGT0zSI3q7N1d90XvhYdmYP2W9fnhaIdTux9NEXdvAPu
EA7PVw36WngkVDg2dsTCRfy1jU68Pg59cd3nYq+mZ2441WyB+4n9fgTOnty4wr9KK0Kx9tclsXUw
AGVWyinDsF+lF8Z6+NPR/LLw/c0hY43IzRwk6WRjciuviMF+toQSxSF0DL6XWluD2gg4Re8KFPsF
fogOA0Hm9P1w5R+2msGoDZwqJMYozkfxvQyaZesE4joxFfEov46aURR4/fpLc0RF+bbprJtsca+8
i61FMGFkjJEtMWfVYn7XOOE7jmfvr/tIV7O3cAD1ENzEYtwu5vchB3+yyNb4U0HjN6vmWqUyLD1Z
5EJzjA+wfpqcHms1XCczIE/j1zFPcOKKsmFYiE5/InziQ2Y6V+7d1mprNZExZU3HxwIs+6ST5u2i
7OsqSGuFio+sD0l3xmLs4PTK0lsV9uer3uZF7/rz0VQZCwE0S8NwO4SzJOkAb4oAt+sevtpcGzTS
mOEup0coT4DccSv9CcT7m89kLZUCH1r9X87OpMduHMrSf6XRewGkJEpiA72R3hwRdngITxvCTtua
RU0cpF/f51V1AxXMzDKaCwOGF3w0xcvh8tzvNG2K215N2JdQp6e2U35R74r2uEJ1bkANTuslQDIM
GJBtqP5kj/Zv/Xb21Q6ZboiwUhwfw/J57sXT0mZ+WXpXstfFyyJ1jcjZ4b+KuhPUPNaU/PD7lM6+
inNMPIC/gqjn8lvHp14VFKKpPxmM/MuwuOqi2G4sBQMEdw0r3tUoyxCG+h0e/yYtmlDHSu/n0phG
IFQtQFLB18PvSECcXTWmIol1hB17AZ8tB3j9F/CdnhkN4sQmnD1XFc1kugGl8B4QzKdhbP3mikvc
VPtKhzJF03aub6PAYX0p/VYUV1LUZbNOkMEdb3wVn0Bdex/qyLNpd8s0W2RWFH3cQGp8FGr5NGTG
MwMAof6rhdAuADnCTxiXRj3/xBrwOPWD31nalZ3Ae7xF2TdifoVfewJISZ+Nfhdp4oQl7Nuz1K5I
AiZ7e0y7/o0y8oNPxMN6yhmQfVmbhrbjjTTrTzunb4Ay9dsrqSs5WTPLar6j2zHXt70M3kBV7hWR
8CJ73e1gBeosyxCRKGB7l47Ve86Di9+IOPEIl9Yo3CMssJEiL4ATPO6JXzyC6vC615JrEu26H2/p
RF4A71jzMkS9o1+/74vuf8kUrzY0DeyEsY7E8Kad0fhqwH7ya9yJScbk1Dfgjd5amQVHtVP+JUjN
4nXYpK51ABUAvscz9gUWi7M1/C2oQX/IX/7zlgOTydej0sMTAxCbabzZoPyqM/JhCDovvTLqgl43
rVHdGfEdW07IFpAJBpBIYGhWecU8LAhetx6PFijBKsT5BAXohRoUyvWWxG+OuyIinB8oKr/ZeEvU
8CFb+UfQHL56zRRXQ1RhaarqBdd+o5MFVNcBlLtZ+E1DV0KUqrDJSoNpOO7A5qB2U+VJvx79eu5E
Zxp0Wg73/G1gqyMsoQ99Rj0/phObDeqYtmBGQo4t8PvG+xyqtcHiKfw67gQnYBNmBR5tuom2W1B0
zJ8nMAY9hzx8PQ+HBaBuUWI5VCpC5Unb5HVN/EQ5wLu/bhx18eNOFL6nXeypjJuXuVz8NjbXFkm3
7aB5jVMEyqlBbUqTD7TUXqoNVAm+7nZJ76aRCjeexnBwhg0IbzEBI9brc7pyoroLKqHlAoIX4saQ
6i9mqOe+6cqJDBENoETQhWGHo0B7ghbZA+0oxj+lcv5lvXVFPtyGsajGeLwJMZ3TTX9saOP1UoHK
j9ejbvoKePp7VjsAuD5fK1UeAguMh9+oOyEKVkS6C2wXt2pij4yA+5X4Nu3EJ5QPEcqEUe5mJQiN
01j9rHVf+a1arsZH2BhUs9TiTAHPwCXQz1vJ/Vat1InOIW6AFYuh8dFzCGAE6e5AfOaV7aCuC8Ge
6jWAnT0Onl3zmO3zm65qrl6f0hX5IKEdsGHi9xxNs+WdXB4kfC79ovNvOp9kU1CXY7FVq2qA05ue
dyDi/Sahq/OZyQ5INGlQ3ZBGSOrJ9yEJvvsNinOsBYQM3vAJ1nGwhG2eBjV4MXg29uy4E5sdH3bd
ggQGlG58mtv1Rafsxa/jTmDiyo1S6SQYb1PNP+gR6B0zffJr2g3MEHwByFjBrwKiaaCyaHXmF5aJ
s202GZ4n9xgvTh0o7oA4EHoaTOWXF4ND1eulkAcjh7O2GW8qDM4Q3/9ag/Sz35g4p1o794mEn+R4
a1aKMrm6CJo/ua39y97gKnC6uwVHt5bIy67wa7Zg8+XlOvlNE1eDQ4ls7RpifmvSfY1gsxWXsd92
72pwwCLJxBYg58ujHliU/v2dIuc12syJynBqphBqNRyA0gp8k6pnx1DWrWfrTlRSsRiO8l5cZbMd
sLl0erMBMuG3OzAnLlGCHsa9xkG/DN/xsDrHS+fZshOWaaw4bTTW73aCw8u4rAbMWPgq+A25E5m8
pNsdno+vmajzoPcHS6ezX9NOWIrOTM0MguVtZ82JheQdb7nfFZk5YQl/jwQSZ8g0eCN/W9ueBu6X
ygOC9/Vi0kuWsUhjgU2bcTyt+7Kf27nXfldN18CxZOEo+YBXjdkyAK6C29iVH72G2xXc1LyCQnCC
SAO2sqAV12e4vHj22olLQXSTlgsiZ4bfQceRdas6v63StR/FHjyEu8UkKZPkguz6gyB+S+DfTIHh
NDKMAT7kVgMOyOkIzlP8JzvTf1m8XXEwsE5yBfcZcxt4Uxl1jzH5k3zynrT7+/MvTKleT0BkCTvU
eOH5F8jCJP7WQ1n6DT4qy3wCpp/tF54t5HkjMfxI/vuJk/3zD7qPsovZhxQpihYODERU8MAuy0db
zvxhN+EEWYvu5HvUWADCWCWy81uM3cfacOpDCmgdzjHgX3+JYfo15Hs7/f/ZcP4//Tl15VB4OBCZ
qPHxwba7Ozg+SSr9eu6KoSqYs2ax4ONtkFlfQMH4rWPj4rccu2IoAfJSuIPBeEsTceyG7k2Ubl7P
HzS6f/7/khHF9qeEhP/KDWzdA1mAHASK008mQiMnA53CGKdjM8YbMOffg45e1qmu/nDHuO/P/xAQ
rhKqrCpuTBXL20iqAtjC+b2OmuSz2IzfRhU5BwMUs/QhjKNGHNeB1IQNyfdGN3/KGP1LOLuKKORG
6m2jSPv3aYgpDh7kr7GW4VCUIgMDuGyn4FlI6bnqRc5poRbz3EgNhVTULJ9BKX1K1eqX4XWJTKsa
4MqmkCbdYTmWB/3cwa1M+5UVUVcgJeu5Fgtm5W0wSfS7As0cciYDP47/fpH7lwXbNRuk0YznHOTs
Qb9U2wsRtvkazX3lF7auSirqpgS2AgOGBjTyawiWNww4G/Ps1XdXIgXiuu2AW78/08FkIQFmtdDh
YvzyA65Iam9RibYCT3irtEVNF3sGvtNvyXFFUhzJDAPnRaRiDQXOd42BE86Tav/DDv8fiqh/WBlc
pdTAorIZai5vRq20Rcvt9maF3qIGTV/rJYftrvyI/PL0HtBp8jI0qw1wNOrTn1nctw/VeqduwiGH
P8xxGbxkUQS2IcO54V29tvJrC2r9DPsqYn+uAQvGEzb6RTxSHMcfdDChLT1qcZeXWz9pMzBqrxfp
YVpGsAjh+7BH08M8jU+N5H4pptA5jtfW6Nh0ml9xLvxVwRpPyuAvvwnqHMc7LoeZt2g6Dp+gU593
v63WlS4BWbXqeka7pYVPUoUZ1NV/OPT8y3rgKpe0oHWy4EJ4JU2VvbvvVh9wveq/eQ2IK14apNp4
maB1OBoc7FYexvqnX8vOUZyW7dzpcsRQkz634iHr/crdKXV2QdGYkSdC8uuwHAPSFanyK7+mrm4J
bm8ktAtaZtF43Jbs0UCN5jccznZnogEeDhJNUwCqo2U/ILHst925qLFqrGOU12DyDUyVIJbi9Tjb
e3P067gTjWxb6jIMJ35ty50eiB6e9ZB5ptipE4+NUPuQpGg8ht9Myk4JaPhe3XY1S2XVRYtF3dg1
HaIDA67ZNB/9WnaOp2yfQ9bRAV+ybQqgLoDG/urXsnM2be6utHqRyRVGxF2xr4BF0wFsaL/WnYCE
CU/QwU8xhbaYLIdMAQq+V7bz25xdzRI04qIM+JxcG8ZgiQYT+uOwT/UfNtB/WQRd2ZKFX0jSpWNy
5WvUPgExKz5Ok/Wc4i4wB0aJYbzYhF0zA4s8Rk9gqftFjytcaubOgPCs2ZUSfQjlt3re/VIdrm6p
BirXLHRNrivgxFL8nGA55DdRnKCMhSIRsDNoeeXjoYzp+4bC6senceIKl0D5gp2siNm1Mfqt2O3T
YvyejomrW9qiHVaBJWNXMgGrvk6iz41M/I79fyMPl0NSx2w37Nqz6ANc1J7nhb33GxMnMmmGyhDS
ommcTa4wdbjNsde5lrjKJaObEej7gWHx3uoLXZS6CFjTeE0U4gLDZlhGUAhc2BXrSnVKA7IeYGda
eSl9YX36+oS5bE206B6hozmqI1N2g4OO57CEr5s2BlpFNigGO0p+EPB7qWOvhQoo4tctl/HU0L3e
GOy+s/6YNXAD4zT20yfDpvl162MacNEqtJ4ZNh47WUcFwSnL73O60qUAydMlNJiGKFd6lKr5LPfY
a3cgrnBpjeG4u/SI+kVlzXdcr1IDa4YmWPxWFVdjsMG2BHXiO2xVJLlUMDNdu97r4EZcisgugjae
hbVX+MfucAfiH1FS6LWGoxb09fcc9plmJVX2Cnv16ji2JdzxBHwivJYVV9LVwuYAEFGK7zmO1TnC
TfEyr9RvoruSrr3KkppUAbvWYFk1YliLeIAThF/P2etxyToN7UWIxuFHGudwEoORRwwHOr/W74eM
/5Jf5BPsXijN2NWUcC/P40kE0KXc3cg9f8D5rChCTfEuOMfXfh8Pep+LMOSFX9/D133vJM0mIjty
XYQoKBXXyIR+E90VdW0QnBvUmxBYHKH61DYwBuVepyC4vb/u9QgmXjcsJblOwfQBRl0fpz7wUhfB
NeV10/1Qde1Y6f0a9uEnUD+AnIOZr9dgu4quJNLjmu7ZdgWlG/6bNf9sYFHp17Zz1m/7We9TX+1X
gTrREAmgWn+EQ5QfW4C4eq6hbWwYNSlWLZU8JUN/XDjxuqXAPv31iKMMkoNO1tirgtWCWrvjUAnP
ZdzZPRNu6IKN01yHEUkxvDy2d2OwL34j7kxCmeC5iNTcXFEHDRUQe5Lw8/Fq2lUuwedkrfYlUFck
tQ/pUl3bNPZbxF3dkho7tdS60td62fI4DvOAPft12pmBEqw5m1Khrk1ij00mTlr88mvZOc/Cv2Ss
JHxIMEOMeZ+wlF0ymBj6RWXibA6djHo4KMG5UtMpPVSAFBwj4wcQIImzN6CwPwrrBv42nWGHntGn
0rPUibjooKSJ4ZEiS30dI/VmUfIAJZrfIuiqlnQ0lTGDXd516hdY/LYtLN6y334f04nJydgJ1m2J
ulYsvZo5OMBH1m8NdKlBGdcZgNKYgfZuWdwN23CqyBr4nTld2RKzDV1nQhWEZ5E+BpwzuOSt9OA1
LK5uqZ8akIGJVdd6CN7vjTnVbfLDr2knMFPADiwjjbrSoL2KcHiX7d0nv6adyNxilDvVbFVXEKae
Rcg/wVTRb4934UEgeGqFK4S6jm137swGyzY/1glxJUtLU23WBOh1F8LEFpbfD2WX/uU3Is5ZjXaN
QAHYCEOr5EtJzBFmTZ4D4uyTw9qtLEs4WkYl/N7DfZr9ie5z/1x/f04izInJcOhiWHEYdU3luPFj
2s9pfdRiDr/CZFcmebrEjV+eibgKJrvCr1lyhcU8qh9C0DLXMfBbyV0FU6NiXgF2AHPndiwESgnI
/H+dlP6y/6v8JZ//cyz+x6D6Z1kP6/K//+c/JwyJK18SezRuIYzHrxv8018WMtaPoocXn9ekcRVM
STKl2ISC9Rr1FYFXW5c+RDDr9tvyXWpQWulGNazGijvcuQn80Ja134rripgiDJSJgO+GK2tyjvjy
CGDjyW9MnJ1T4p0SEPZgucJwPk9ncRnb1O/S42qY9haPYJGp1mvyLdPHSHo26wRomtiGj129XuFj
WbC0uVolXvwGwwlQnjZY/ZDeuKogBaSluQDt8yeVyb9NbeccG8VWk6rDaNTpKh4MougSJM3it2u6
up7eJqOBO9FynRv2Em1Znw8cHvFew+Iqe+BlNREo5ddrGUCfpeb6ZYQXnd/91VX2QGcQcRC3lmvG
+1OTppfGMr9UpCvsqaq0qXXZr9eddh/gp3dgnfVMFriansBGcHiAdRM8ccPftKHfpKKe+UJX0pOs
2Xx31F6uofzFbHtoee13/HHVO6xTUyhWDDY8ngvIGU5Amvjtm656x2xwLJ7vE7rsF3NJVDsfWbYu
f1hc74eof9g6XfUODwaqUsAYsHU20c1Asfx9GnsYe+9tPcXHNVhKmkcTqMd+c94VLZrFmmYEvPba
B8F8mOVMDknnR/UmrlgIRqMGOvRxuVYl2fMxU1MB4ykvHQZYW68v+v06xUGmu+U6BPt4GpNmPKRD
P/jdWVytUBustk9mzE2YKJHHjqY4AsyewGDiaoUqFJlXUKLOV7hvJoeq77+wtfPDkhFXLcTgNJ3Z
cJqvkqdvYBxal8kHrwXS1QmVdlpjFPvM16jVueHRz7aSfukPV7CzVrWdhwZNzxL1T1iJ88Qov/pE
4opkTUdlvY/xfKUU/JuOPK6L9NuQXDVQlEWZ0UrO12zLDiQV+dD7vYgTl2ZkOAEqKe5h6i7FaR9/
hUT4rWGuHojYDBhsApYkDaMDgAFFtnres1w9ULLXYRUAwXSd2yFX3ObZOPgdiFwx0NbLFuVJ+3Tt
ZVl+yYytn3c4j//wmtsuzIjLKhPww5quJRgsrBN5bz2PRK4iKFu3alAtmoYR8XpoN9UU6Thavxno
qoKkkgE4sGh9os0ZjtsXyKj9HoBcmhHQfWXJy67HXheuB5gkDZdKQXLrN+LOAXe815tFO5ztKdRA
OMq9y0bPBz0XZ1SbntWC2AZSFQplrRg686lfdjgm+3XdOeRiORFiqdC+Xg09THv7TQWdZwbR1QbF
VRYBgR+wi174bd2iPAUw0KvfLs+oquG8rOM6vchAHUwId2fegWnk17iTGNrAIFHBGCeXeInyHcqj
hPrFpgszImsdT1Nd68tU6/iUVeV+XjcYgvv1m70+SEAcOaclK/WlDZLHoKqOXI9+SWxXGCSzhbIV
SewLnB5NTmb+FIra86HQ1QV1xiwhpJ36Us/bxxkuJDlstD3P/a4yiAc9shLLfVBUCee4NLsC6u3b
c+f+GcHtCp7eXF14CSBrFpqkQP/9kggu1qgXlQ46m6JxIT4AXfNZGJ8zIQy+nRPn3I/Dsg2RvgTd
WNCmOqQ69QlMNJ29noO0mragMqHCrbA66DCDPui7x+xGy05Uqpn2Ok42fSGs+doF/cm0s+d4OOla
bJLbXEmjL2yyD6OuT3z3ov+h105MjnjGC6tq0hfd9OLEy4DmOpahz4UZrTvJINiK0AZPHPoy2/Qw
keZF7NOL33BHrz+k7lvkVSalL+tKn8KyBLwXKEmfbQf9dnZMHI91NyiNCcimN/jUEtnm2WepQttO
TKYDqeVUtfpilr3AD52jVHvOE2e3XGbSsrrFx9x7EuRpKI8B271SqQn/myxIN2KcSKcvcsEzx9bu
yREg+Z9eX9MVBsHdQTOFeuSLtNN575Mcg+Sz66DfTlySbJXIk6PplLVFt9TFWHo5l6BpJy7FTLcp
bdG0tfuJ6ztkg/t9StcSbVYTAVgckQMj1zWXQ/OSkbnxOUCg305YTiiLYrMd9GVoSMEidRwSrzMV
mnbCsmGk1BR/LtyI33i8Kqop+eU3R5ygrGPe7MOKwIn2+CSJ1HmGbLvnkDhROfTbMjdNpS+9bD6E
7Q8ZpD6yfIyIE5TTIHm4SAx2RCz2BHYup9VvmXJFLwQ4WNkYDHa9AHjTVWfU9fhcdhLual5kDAgY
xVMybNiHPIGjRgK+htd3dCFGM0WktH2jL2W9H9r0uo7Sb3N31S5dqGWog0BdbAVHcVXlMCr2edbA
eDj7JJnmbSIDVr/y7lhbZ6h23v2sS9C4E4+8bJKWlug35/OPbmcfdLc1nqPtBGTakQA6ebRdRY+K
ZgXZd8+WnXjsaLUnBBeFixq3fBO/xuyz3wRxYnEtq4StFhMEepoDlNy56Sa/zcDFFpExqeZlyNRl
siwBDASCvLVdAr/WXf1PlbVJqe7H7YVSdYA45XOsO+s33K4C6H7BTs2Mri/Rdh7tdjbSi0CXcJdb
RNMwtCl8zy544Z1yeUfH8NIzKF3nsKVOBZIbkbrMccsL1e/TO8vN8ofT1H9kX/6WyEffncDk647r
kiTLhSBpSi5kq+bgTTVyJQpGdSc+dA1tMrxCzqY6g9kww++GGT2fZ25lc+5IX8c52bht31S7nUwN
Q8wu9kotJtxlz7AO+5U23XIZqQBqjtLfsCP74RUmLnxGtwETPcwHL/vYf41Z2SBT7OUuhX47o6pl
FFdp2C6XbKkvdZfVOZ28ZGFo21nt9r2f2gw68IvVY5hPk95ywCwzvzBhznonSVnbndb3EW/bPE2j
e4Hs7kX/QN+dNU/pSS7rhDFXiMW8pEIWa8Z++31QZ91TjdAAVKPrglVfyGqu0Ryc/Zp2DiE6rPdK
xwL9DstDbKMLT70qvhLuqjfWfu1NsmCqhFTGBTx9aLHD5NCr364OT2iW4ABilwvtogfW2APIcH6H
BVeHl2mSzQ1f0DQ3YW5YcG2BavDcCZx5Uvcl03VglktL1NE2+AGAmr0wc1jynHmSlJGqejEvl3IY
+gPTW380fI78zquuGk+IlPTQzN0vkemEq0cfmxI15avwu9m4erym6auWkgG9x5e91s1UPfLVJJ53
G1eQp7gp4bWLIJr0CzhoT61q/JIZrpaImLFjNabIRazyq7TlM77BH5by+7L6D5uYKyTSJgnLLOuQ
leLx8AC60HBTPNoI6kqX9JtXKLlyIopCOLIShiV9SLPcDMtfQo9eKWksAs5+EdXwe+3GEPOdNedw
+WqHzC+SXCoSdvcABaRomfCtLJqIFATOJn6bhasoKteRjsOOxqt0ehJTh6eXyefVHCPirACJbaVk
qJq+JPEYHPqkfRuUwjPx4NKC+iQOZ2Ki5dLdNQSo+/7W163nKdblBa2R2ed6jJfL1tRP8dwX89r5
hZCrKhIT2DJpRDEHy7pGorQSBVBuXt6DCXdlRdUcyV1SjEo2rpehig640/s80KFpJ4mUyKDpA4iK
LrzuziIZiqxPfPRKaNpJIhFp62QDtg3GYAHqKHRe1V5vC2jaiUpml6wDnAPTxNIcio0s+e61lriC
ojCZp3YO0LCG89NTUPI6X5rEC2+EbjtHuIarjEShWi6p6E15WMdpKPOxGlF359d9JzZD0D0zcAnv
X3MsRqZeosirhhd9d/ZmzsZpqyccWDrbh4ewshejeOW3XLkyn2lOR1gv48jSd/HZrDyvOPGb4K7I
J6AdSpw6NB116Q0plEM1esm2E+4qfATgIruONCZ4wKunVvQY8w5Po17f0lX43GXbwHuS4RJHJb1V
gapOfbZmfsHpSnz2PuYznSa0Xlc1yWW3yL6wfTl58SkwOG6IBtvQsG4cLmLou3zCfWLcSr8d35X6
9Gs4T6Kdloua9xzarYe2rl78Rt0J0apZ+DLRfrrA/FKdTMX2IiAwDPBr3YnPDfnBde64vdQcCXAm
n5Nm9duWXRnRHgVsbsfdXrQN6gPIVPPRSuJ57HeVRND6LlUyb/Yiu+xTibRvPjDrt3e6WiLRws+A
htN2gZHfAgiUDs8Lb70ILAlwkK+f0+YwnvHiKuylT7e1z6HpiPqCT5v55fVJXU1RNUhgGS0+aYAu
K9Mck+lPGpH7HvwPh2dXUCRbqmqr8Unx8Kp/c3ze+FgOZv5LTnEHshaA4s2nYE/75ej3f3Fidrdk
3FJO7CVZ3wdLANCT71dwUyNDX8aQctoLgzXGqrp8ZV62BPjATsQGWww6eYZRqszytknpmfr54qBp
J1zTbQ/6tab2gisGgIdy7/J69kyKuAqjMhagvy+zvYi4bl+QOwpUvs1h9KcMA/1P+sA/TSAnOdL0
Ewr7Wz5eBtT5xh9hTVzddKID9litqMt/D7QZHT8uZVvDi3fb20V+t4mJNqBHxdjpPq/x6jVMOTKJ
cr/BrQZIHbuX1fyB9gmbHujcqfo262lb3yxbWfNjS1Due12B8poPQxcydd3WxGRPMVzK6HEQEWwd
NCtBecgF4+WXOGBhVnQ7loBDJyY5HxaWKJ1HPOjMZa2RjHqOQxWwU7uSuDwnFrqpZzNmcbGzzdoj
Xipvug/jTzhEqR8xkesT+zS+G47Ve6SbqqXMTgvUzn8p/NpWMJiFJBcw8EA3ijKS/Q7wHgkkThwn
Jer767Q8RZuM5QfahPr3boFTA2q1nyLYosA+4iptxPqfdNjx6sWCrpeXqkmb/VMzVp09rVkSbKcU
ZafzFSVMXfYQLFxPT6xnQ/QNWPRNXSJYLdRFlqzNy1JurCwEgySxUFSO3bUvTTm/6UHY3D4mcByt
D61EgV/RlnxICjgTMHFa6S6W292NvDqQod3it3hhrk3ORRjwHxsGfb6CUatgidnxqPlcN1aQa2BY
lh5sUq39KUv6sCx4hPeBY5La4K1hexUfgSLYsiKOlUjebnU9vDdh08hjWakhfidBV0Bv1mG448hk
RoqpXLost2sztCcC4k30tq3CuSsmcOXxPrVrEE2roUf5TdoaCP5NrMqg4EMq18NuoUIviFkpSOuT
SIBsorGU54xDYJdPMd8/mQVyrbyJsjEoDGnLON83lbYnAKcJP/aLKpsis7P6rLqOgoFZEaPOEUuC
9NcOglV0icRIy3NEYX2eqzGC308AfJMqxBSYW0pECng3JDNlsU9j+B0/swCwm3b6hov+mORgJY7L
F9VkS5sjrZvyS80WogEiCpFJtzGiKF+HKFHPisebqPIlLPWeN72MtgOzIhhOqs22ulhKcIRhfrPv
opCDRN20idJsOc5jCNls3BFRF2FWteWpE0tsDxRi+u+mKa3OAyIlfDmGRolDRlquP04qTj8jcSCq
w2gYn/NeGGHOC/65u6gsWve87qY4e4ung2TJgUU28iz6DH+fKpuyKg+SqYNvfQvAjz3MSlXbF7rx
Cjo+sO8b+Sut+cwPpO5V9NgBG/kr3GtLzkEW2L9mWKh828o2/EizoU2Qs6iD+b0o250AMJOY/YFV
BozioonnkR5XESbxs+k3Rk6q7LvhuikRynNl0nbKF6b020mrbjghtiJVSDaPP00dI/MngNBWF/gH
Bc052HT5mSco4R4ViSfgHuc+fTFMBrdW41/yGlSX9PM6Zn03HsGV7GR7NIuOu3d1IrrhN17zaHIE
VibMFLTEIkpudo1AVc4HXbJqKFo8C41RnpCo3gr8Z7f5zZiQWJ+nIA6zx9GM9zkQpCWWpXIs8blw
LxQfUMZW0w+tCuoBpqWLoFM+TiWyaEnTjy8DJaT+mU1RX/5c4EIxHcgscMSu6y7pH2rgu+11SOje
vd3nJvnU2TaIipZow06zrNTyBqtpYIu4VjI54eU0DXPgF9v+BeUjEX8pJRW3bMS7PkqixVLexsQm
vzsV9lDvxulgnoZhwHEh7PXyOWFcwXWtUs3vtdPrs6ysSPN+REQFxbKHbf+hUXsgDnTHGSMHoc1E
hxrnpelMRswJEiRV9sZyUZJzG6ipPDY4qgXFlKVldExRZVYelqwOZF6lCwuOTRCY78mQDdNVtvsh
2rF25AbvnffhfR9yjb0mwwGyEnFeiQ0o3vntXi7HsV7etcHM9yOWhBQ9LFuB1XnIRExOaycIvQZx
lkp6iFDh8mnaGPJlNFn49xkc5IcskuYpmYNG3nha99GZweMiPMUIgvUJG+Ct38ZiAgpS2fqJm6RG
VUkT709ZMkyPSGthd4+gGwmLLR1Ec5Jtaqp8i5ExzhGg/BuIndsbXsVdWgCD/DVsJv6T8an8EY5k
HN6Nab1jJtS0okVC6uxgJ9piQwQsE+i1TYBZGMIFq+3qH7HOTjpu1W0YyHREAr06gGMzHOUqzrW1
l5g08sAqPB0taXSeI0pyTre3ordzHom9zzngcHkFxBPmZfMOxwiVd6jELZQNTL6DSdDydD+INFG5
kKl8bMLwydL2wNL5izCBPoWkqQ8KhkgHuJQ/7um8IZXXZsFhhavbQfSaF5UMNM8pOHpnW4J/hdW5
S5941n1U26ywntsfqRDrCbzy+JDo1nxMdSkPUwO8NcgC81RweP8pTNusxPLDrL2BaBfmMGH62Ma4
QQRY4bG1DS9bFmA9LCeex/i4BTQUNI/p9kQ3caaNfeJ6Jkdg7y38U/uqWNO2LraFvOkS9RXDmBwn
kBsvSGT9qGKxH6PIHCBrFYd+a37Dj6Q+BgovyhmMznAAsN2pstV568VUlJysBRkVthVFn0mfvVVb
eotGaAVrBokPS7MhT0t17uOJP45x91RW1hySZHvXDfPYnmobfI0tNoS2bB9WvT/RUshc0OVFmja7
LUk2H0uT/G5r/Ua0eC4uBowh6+SKSJC2mEj2iCvnft8BgDC3WmIJGoIVFlihmHHaili0nKooafPM
/h/2vmRHciRL8lcSeWc0qRtJoKsOXGx1MzffYrsQHuEeVFKppJLK/dS/Mb83XzJikVHVkV5dk50N
NNADDFCHijRzW2hK1fdE5InIMSaVdGJm2vvcz/wd6TP4hzfuHcMQCdyVqphKYiI1dFFpXPyNX2MK
YeTUSyvO1B5ghcgjb8KMiQLoHHV1xS/Iq/dx0uQJvlBWJysyPWVk/NVeSOaJb5PI+zwJx4I8Fg0d
lqQdK5COHilVeeNxjwM7GAdvOSNtyE8mt87kNgsqqWJ8P4/E3NG5t/GBTM0Ht6HeSbiObCKWYRY1
mrsm+NosvE5MSZ1gH1S5+GC05nNEl37+iJxI4W7Crs0/TFU1WdR8mAs9hIQFM1ZmBw/jzBTrE2B7
vqYBjEFjvdTkA+Jhmi7qyqL74Js2+9ZlYH6OWg+4OoPCPYXbqfUROF2UKw4QAGVn4czVct/VYVYf
/MwNyKYjmQvFtXZ6lhqv0ywJqjqD2qme8rPluR22FWXqs157dVWsS1ZDiCyxrIixywR+aQmHJOsr
fFaGcZnqjoaF99X6CJd7ko1bDRExAFuBkU7tR7fS7YCiKiiqXZGb+n3TL8x8anp/+tYLqJaiTlAo
+TtUxOCuptpjCQy0SXAZpW6alAwVfOpUvVRq5yOh6cH1WK5S00gsyHYIMM6ZFT0iVOXgd7f9NGUr
SpOuV8ihmof6YlqTlbEeauphYyndPgLCyu0mtPXqRZ3KljbG0LN328IWXz20sJuwt5113XZj3MHK
TenlqA0BMAt4Wc0E08D4FnW/GQ0tE9a47g5FMwmXBK3gDWzeLPTPnneArYf1j3AzJ6jH+Lp2aYV9
5oNL6Dq/8CWH3LMZW6ffdgYe1gnmgsvsTiGdlO5bGrAcl6IUNBpHT8oYXj4a+4rI5mjC71ntODyp
4VU8Kwzf8awszZ1Tz3V563miLhKOkteL+gYOSBf0LUgJZ3ZlQYra+gKvxQJTTW6Ao3Qdl2VNBl+K
YzkzLg+Bl/XQ1wh/kJAB2iCPxnJtH+Yh6J5ZC1O8bQUdvROLErHpMVNy+tY4gSSRxGzwU704sOGs
W1FlO/jdoyoRM4YokrFH7R45TdAd+7JxUoWD/JkNlD/a1lEH4YdoKMp6PmAr9OSZ056NkVLjzA6h
zEqGFmCEfTZb129q5PY9urrAjyrT5TTuiLsjeSZTR026T0YnaNmWMmee42Zk3nzXe2W/xLSpxgR7
XfBxHVQOV22kEte4x0z90XH9YE51hVrgpsXOu94qlKvRgNDFTS7qxv3i9pauMZqdst72zqKadA29
7J4FLCzS1XFG7+DPjIXHzAzLI5In5TfoPMYstm1TF9sW5VYJPmlqvWRl1U0/6oncVupaGNVDjsQd
eCU2LyEpmbj4GVtTs9TWj8H+7WZYes6RReZmE+UOO/FuDdEhIjimRpRJvlgAbYyyZBAsc2NZKIV6
zKf8ri2Mc6+6UeIk6pV/F0y+HG5Xbk13mbxFf6mneiaYK26kEy2S4HiylnZw3DUrOfNajpfCKoP8
96n4KMtlbj/mnmjGmOYYM6Nh4DgJbgA4BWSVve7wS9uF2O2DvovndeqK7aRWchiDvihh1LayObYN
emEX3k3VRxR1lYhqRkqEqeODPKxhWL5yKac7wOX0qfD51KRy7eXeIgAXRVIvlgo3pHDcQwHlT1LO
3pjmfi93EkxdJOeVlBu3Hub8qEY7Z+eic7OnduS3yMpmUUMwvEtkL1MfGfQ0ngpI+FJB50IdraET
TMIq2sNSLlsw5ZKZUKb9zLLyPJR0dbaIRXFvSNBNH/KJOqfa8VmfUFE1gBAwkuTv1g59Req1lHan
3BL5ZS5rqSIXleyUdtwbgqPwtL9bQlVBTUXGFpoLT0iTGt467xflsQgggh/XAa+2A9XtVWbz1Yzu
mQ0GmRdOIFbUFJXvJLXv0Wyb5a0tozFbw7twqtbnhjfZwZuy8awkOsEonLVXngKc4csXpM8uY7ou
OAO3fT2a3eyt+WdTD0uTtpNf47SRsxk3de655haYHJrykaA8RPpo9oIeunpQtofStljFrg3G8aHD
ZrknC83F0Z37Ql0A4+vXLNBhGxu59AlpZ32gPEd9o7ru3IcZfB1hBoxtzISMfmyh22IRgUHgmrbz
2px7U/ZZmvPJv/WQqtrv8qxHW6oXl3/FnX0Fa1x/ce67dq4GNLShuamr2ew4GdhHCz2mRn0VjlOq
vabDqsKhWEbKFuFewEaVRUvpN048h+1IjpniWZi0fn09EqriwSuasxoZTZRaD+W6tFHJjXuPOMb1
xrjzOJwIDebHFWdFm1bZhBHzDkYIaes1vtibYZ7Joc4G/1FaxJbhokutYiTreJ9x1Rg9FFTVqwtp
f0tqi13HLnOST+14EczHPlp4jr2TMsiROCx1eGyq6RWiT7E+W8y3v9ZkhJsvY66KlFyWeHZgBLud
smVxo8XF9GHt90d3nVPOKq9ItZbzKSflbs71ZdGWTQAniL/H4Q/JGczw3JrHDuahXpYs8HbjstqH
wiODijFxhMANr/Jsu2c6gK98YNl676z14EVDxcgztPPq00gGynauxpkUj5TP7aZcMAilKuQjZAuZ
TnYYO5RfqnG2AwfeEU/dtMqDC2/p4bhYkLIx6wgxN45yA1z8SbqPKndHe4b0LPQ3hIVB+wCZdGNj
PS16eOyLpvgGkqFvEhzBI2CYJjd4lRXTO3A7HHh548y4/oTO4sIb3VSbpl2R98uGbuE7DgUpibIQ
ruXRVHjstgxIw+MRG/vJbbLpWRaV9re+MhCgYRcq4bINb0IvKfOiMRv4FtlPTM5geRF6h92mh8+G
ihvm4eRDvhvuZTNIInbGr0e1Lxbc43vMopgHX4UeP5quqLCoWVMkY83qMtI40GSEUt6Eh4UOpInA
8wwocF09yA/BNY02wZmBCBS+IH5sw5RmNuk6HVYbn9a2ODd5k6HrIaMw6dDL8UsPOy439kYCnnGU
wRDEXlsEDzBDK7O4dQQvblwKROMRTUC47OlAF++R5MgtfvElVPrnKVD9cOAQ45BtO+ZVdwm0NvR1
zWsltzD4y76NPSJsjx669RV3rur4rVcAIEhkVxTOJScrLEIiT4KIwJ1ugw6HqIfx3mRYNNrpWSJe
4T3CjHw4wfSEnynQTaIjB7sOuxBeuwe3Lv0xmfxW02hwcTGOJYZj6LYkYas2TOMKvp+0siSd83lh
yegjmyNWU6/rj0O/YHcDxdXOtx7wwGcwIe0SZYFy8xjm6X2WwPB0fNAUSVdJk9UCip0J7XSEQ0R+
EEOJ+Kshc4AcDP1gUOwK65mzQuwbSbLJ94uHuXYdE/dL4E6x6da5v/hD2aa6HtA2ogXRapMFhRd+
A4rEp7T2K96CtUKhHVngUeYe6tbRwDESf7CvAlcQFeXNIMdN5gPH/Nh6uWReBPgCwx24yahz2zYO
NlptZQAPHacOiyXymbbjjUKRJedIjIRkzzkNQxmFLlNd1CM36lkq/H9USCWfIq1XfA/Y6nfPAL0F
ourBhfZxXnb4gXTtr91uwhtUSTO7GNorUUuLZ7dBDsyuMtzy+3DSU5aKHGs8IovfXNzK7dXXoHNg
+mSqMi+TcnGlD0UBwciHTTSrZ/bZ8tUJv9KxMQAexnYoUyh/HbRPWvUs9hvrhtGMUnz5r6ng3s4G
91Sqssgas7PI09zVYRfcAitj/0U25u18cOcZr3F1Z3ZB785JVasmWmv5IxnjX35ne2X/+q/491c4
fHVFLvs3//zrY6Pxv3+9/s3fn/P7v/jr9rU5P+tX+/ZJv/sbvO6P902e++ff/SOt+6Jf7obXbrl/
tUPVf399GHNdn/mfffCX1++v8riY17/8+rUZ6v76atgR619/PLR/+cuvvhsIepWu/cvP7/HjCdcv
8ZdfT8/V8/L8yxG2QdX//rf/ZdX1X9tueX55/uVfftk9f2n0c/HL3lbP9Yv9D1/79dn2f/nVY+Id
cwNOKOcQbsPr/tdfptffHuHvApy3EMpDP8zodRikbrpewneMvhPc5cTH2eK5HpILf/3FNtgzvz9E
gYe6gR+QkAfXqau/fYcfBma//XT/saHZdQT237kqPySQfbIAo4eCQDUAlPT3fC0qv64itds9CQR1
89Y9aiYSY0XSuEOCP94obbZl80e3g/edJ3z7xhhavGbGMUis3qo5rvRf2/e0h2XTknZAB3rGngpE
LDoVKkjX0ylkry2gy/HU5u0I3Blz742FWlpTHrOQb6daJZbZA5vFhkj9GSVSKguwb2S8LwFhVeWQ
5K7ZT625TM0XT3PAUHUscn6nK/XYmC8ysBvR6hvQbanV4rFcxlMo2jIKgW+oudkLmL3067xF7Non
v9cyQiXwCPWjD0sfF/XpVAIDM1vXVudwvaKXxTPNwcKNXfAICD7NO/OJuPSJMX9P2x5BjMWLrIEH
yfwOEwT3I+yIgIubMC674DxV/iNGw++vL2n7bj8iRzSyzrRX2DWmcIRXCcnkhhGROBlL5h4XS9nN
IHgyD86hJCzpwQGkYlU3tZt9XczY7dFR7WqnfJHAozdKTWzrT+YjRq1TQ9fP89LzyEpHbtzZ2ZB1
TImgTy5rLjNDcetDOR73TJyHdpyiulOJhwPepyEQu1Yg9toejBEJgrRuvMBJscUBQl9S9Kt/oNr8
Pj/8ZrkQ13cF5wHDWn3r3t/aVg+z53RPbmAT+Fke5RUtaZe0LfjdkqGqpmK6JWXxOIr8KMMqZR24
hso/F+OY9NI8AJLetMucoda0H/Nqfl/1uF6N2cJ1fAfzqaRcs1R6Y8ILBkyH3K292RYZYqNaqiMU
b+datJcmm2FMkUVS4mcvxQ3l3Uf4BSQQ3EdDPh/buo6dqQRxi19nxSoGp5SASqji2RvuXX5d4EAP
CyBPUQWIsar4VkmRMFl99gEFqorftHYa49HRn6dRAyPiGnEF13rFfELU4AEJ22ef8N1A87tQ6Ism
/k1Zzbc5nW9N2z6EGEutKucInPhJFs2OhuRp7PKN11fxkumLj9tkluysSLfx2Xwa86/MB6Ss9SU3
+KygaJB0mrQeVojXbyjcRIJ6OGCB3sg/DDz2vpsevP1hPQqgilPCqHg7ZzGiD9NIvrNPnRs+GhE+
lm6VBlWwQcD6x86tTTx5820x89T05amfTGS65j4btw2rwebOtyV4E6RN3RRBmLpNvgGFAqSPnAzK
vqk2F5E5j2wZkqLybwxQAlDSCVxpVOR4M5LG2j2f+Zb540nPoMz4CMB7Sq3pP2TYCW2mY0nZtsb9
VvrLsVBjbARIPhhXIkovoV35JZPVzTQKTP/IMmnr6T1M0hIDQq8AgtMUOhVA6FXfb8Kl2aI33ZA5
j9EibcZhjNseHeJ8vfTmMo71DiDjyYRjPEM2V7sInMUu1PR13Bt7yul4q+mQlBYdqD8fSbemjrTA
AqeTDsm2NnKNkemIaXD0FYilRz7UWbbvwZ7eZpPZNeoFY83RCh7DmX3AAF87gq9AQO0hdXWwKFKg
kSolJmLh+glfYez8mfMHA1bfdaj/8INz6nk4bkLfe6tUK30BMUNh7BOu9WnosaXkmGVdeGxZvWvb
5Tac4O+c5XeVn12MH6ZOaQBwDQl6qURhcZi6+cRKnYasAOddNTuzig1IrQ3AuF0mGALt1TnQQzI3
wwcb1HtC6VObFV+vdwnBfZtj2+/EGGfLtQ0Pzl34R1PLV63t2+9IXRzqgcsIFTiifxcJwCrS+kKt
/RP0Ci1oArOFVUSydJNCdFn5B3vjdzuif3g3YO4UNxHj/ludKyha6pgJRylr+gPXzcaP/IT2JvZh
ntXyJ5Dvx2XkN12HuHVIYN1Bj5E3gkX3s/oPtEzfx11+/jCU4y4OWOChh0QW79vxfspV7gO5mp4Q
CBkhQWfvhARsGU6ythY3YyBiY1BloCHsfLYbjdlNPYd4lm8wLZK4akhEI85lT899hRN1zg6A0G8a
2X6c6/pS1vmxxY6KLhVuaUBAxubCSXgpePeBrflxbHlcF+RJO+O96PE162X4AMzlTJ35fVfRm64V
GyQzvGjdbsFHJ8EynNyKJ1QVrxanNhHzrS3xJiiBdFA/qKUbozZfumjxWxtDIvrew3OgsDSfck3v
GJ4QQZqSNsR5tK64gZf40VT6z/lq+NBcC8IC6lLiIqHOfytOw9gflKMSl1U4dNfhFKfVD3OxP1Xl
n4qvXWObb/3bGv53Zf8/fdb/wErfuzrh/PMqf/u8Pv/y0HeF+bmE//5Hv5XvlL3jQogA6TgBSrXv
+9Vv5TseIV4QQuPNBNgAcTWb+FG+U+8dxwRbEPoYd0Xte61uf5TveIjgNySh61EXGaAwcPwT5ft3
98qfbjcU7Z7vE+YJD58QHc0bi5vaghbJDIAuixlRnCiOX59HmkchbhIgtwg2zSiIomtwokUMb47E
CUQs827XNcMI+YtsaR5bRejJjkQdeRtCU+VNuHNwVK82AopY3mJSuNmgMMi7dILWpkmMWnXSgP52
bq1r4SpeObOKlxo07raGvzbQROHlu54MeQ9atPGiCoBes/n+S/03LNhb81rjR3597U/P5u3S/h+4
aNGOYT/Hb/nPF26C07pBI/r4rF4tfMAwcfFb53ttb//+9z9aUCy6APMwMM5BvxUCwvl7C3p9BC0o
gVMzBT9yHYv62xr236Eg8zn2cfShaE9/WsN4CMwiC1zcKJziBf/MGv6u6/xpDQeUcRYQxgMQhpT/
Q5wLccO1ccDS3+X6W8meZnRWnbIJmuYYOS9p0+VxI3GaVV0kc6CsWRf9dOV+NMW//OTq/bYZ/YdP
8GbaQma9omGHTwBaNqpWcFt1njQo46bTsofQOwnauwLDUaIHDYmhduflv2sl/ydgmP+ndmeCS/3P
F/m+e25/Xtfe9em/rWkWvBNYLd51k2UCex+W5499OXiH81IwbLDC94KfUBXqv0NFhs38bw/iDvux
LZPwncsDLgIALuw7HvNnlrTAHfC7CpDAip8ThHJcC6HAd986P/n9ALet0a2TVjrFGnedFRiz5Q2N
4T2zlxl0B1mT2TDJ/ZaJyMywFdjxNS/lkx9O4xy5SE2Td77XavWI2zDosR6hGYHcmlAS57YxPHKt
7c1Z9y4yYP16yfOtC3/gHH1xIcVB1lz7B7FaKgU4p462n6G+Zcs94EgDtY1ThtUBelKHvWcLRnaQ
ah7kPYt6ob1gC+rf++TOOgOloAZ33fQdJjOiTExVdoLFHAODGJKpRX5HNdPIDJXrXtUe5SXobAX9
RAElZRT2lQMYxHTIHpcaT4oySDNhyxTqBs9Zqj5PQ/TO30ohaAvqUwzNdnShYmbxOMKC88Rhr6zu
2t7M7IlkbNAp6C4Qr5FoisZxExyO03TgINsXaOyEz+KS1LyMhmEZWTINfu5vQwTRPxa0ciDPkT6k
CESp4QwGCUPg2aCAINN5kQE+s1xubbU8VYoj9gCOqCWkqvN465XlCCnFoEDPY6SETnHgO80Lg7jr
WCEcIYjLFW1h7NGR8wTaBlKgE2xGnQTCh2qu49CpbWwLeAMXoyiNiby1AcwDaH110glf9Im1XgUG
Y0Tu9VhpYveqVKpPTeAM+TcQQQN57A3Qjw3tAxPEy1Blc9oGGK6OstEWQzyCOsxR0ofjacohldnw
HsMY0ZxDsxDl+QD2VoUab83qnMq0gs1XG8+5NeWe93X+1OWzs8YGkn+d5pSsMIDOxsCPHcdm99Lv
XQhm/ECMKRQjwUumfJekFJR/mdgGLPVNu5D6Hi5T0Cv5Lc1e52BZ3usl6/q0HZx+xVByCFlLp2dP
J0w5jU0Z10Ti0eBT7roOZsY6V2+zOhDdIXQQerYVCJNuEzKMoYiWcVbX1HLEl8SadohIEbNcwTPO
ubcPZqd1E6iQ1zkZoPPEEmvHsNtMdRXcL5PwTxSxdW0SNkRDeJEbJqNhKZshqidrQSFoWd1WcgH1
v2Zt+2nodDAkXr00BKCf6jTIV93229nvgzXOWe4OkZ0y4p8WVHsLqJug03uDkeJn4Fi8jKmX99+C
YijzhHM1m1ivNvsg+gVysGCm5mmVfLBAMIznxJCJTuey7MIsMl6lIG9eWHZiXh7wu6LLlIwd2XPw
GkEJZeMC3RKNNFkgIVByDJ5DLx8kyr158iHfaWBYqaywD65TdWU6ZR0Lk6rHItuMpF8XCImxe5ym
AbLdSDVZoRJtwALHJYRPT2EJXjGlQYZT13Zh20WDpZpuOusEKhmmZf6aEVfm4NfAokbtzPpLXQz9
F+Xp8MUginGJXQhrTy2WQo+rq0QBn8vcayI+ruSDKkVGIqiaMfZgfbN8EkXrI0rHKQQWtRTiUrkS
TOMkMj+PyjWEusjlxlpAY+U0xKWhg7ev8c1MLLoS7C7Xsi02lTNBGgPNEbiVkBkNGkf267kYprCM
i6GGagmacwitKDwsa5CUEpL9hYlOw6ornyHGwF7+FepVADKtN8AEucjGqsTsEqYEksZYjQuPwQBw
atg9zhVrfPxulHTZpnAKvYHZEPnSovteo3aClMBvgLxDhDqQ4zLxDgaryLi/Z+DUoPPBprNEvFx0
k1CNrTA28MAmGNgIvPsKKjyAVUF/j9J6nOOcFlO3LWcIZiIUahlQcOatuyEr/RBMe9WOMVqXwIv5
OlQygUVd9pETMLFwrYJ4JiKKejJmtMEMACBPrDk6KWdPgpXGbXFFfEt5W+OkKkB7Ci+TcK7BfJ9Z
iqsXGBAWaFjOUJOMN/i58nTp3TvF8+kWIQZJrjD5b6pc3c+CHauybS8qqO8rZovbRftJHTjHppMP
WY9F0BXk2C/mkk0tdPPWYbEIxgtdeApZ7kEo3uXRlBtXx9j/m52W1JgYLVQyAda8y3hzYJ0LZ/q1
SEKrQXtT+x5nnMIHyO79Oiif1DK9N/lcpNCR3QtXxqobhpfcnbcQfr13EeWbFdIH3q3wRpi78LJs
q0L+ZVqhpu0dmJqOC34R5K9hIHnFLeup0wqF7QbWTttiLb80Qj1ZXw+xM/QHmAmwV+PNmwWbyan3
A+cwU9tDuubq8iODf0wk5LjE/WjzvZjkY4tX8FR2lTss8MSNs9IFp7HUWO+A64Z2h8nzs5oIBIBU
xNplRxx72OUakow6J7dkgZCZFlpkkbeoPGUY7UkyMgd3mFchu3VVAucKJKuIe3r2/RUdmd8oUAhN
u8mL6phNzQEyLx3TsYD2brmtCn0HZ6EbZ1x6J5o6rl6Gjp+Uo8vjmuv5zq9xoogWyia80AUiv3M5
FMOjHhuReHpxdmwpnyCrqk/42eGj5zfiJgMTDsx0nrZBnWNUpA3qWxC/dxI88RY+LAvfgnTaEsiV
dg5TT62uIIH2cfIWlcTQSzkcCcseO6LDXcvUKQsz9mDHsQ0iqb07DyLMeOL0bu6gYNbBVH/mBBhN
oNvgkjk4TuAmBlVvj6NaE2h8AhT2MZIqqIXpS90/jJOpv3F/aW5Y0HhbNcoFWLMrTr0zN7duZ19I
mUPu6NRJA8WbjRYopCvcehYi7bl9tY13a0lJyrRmTO/cJW8eEHKCIY/ZrSJt4XMHJWpxuc6U5Lip
qvEMn04/gYhG4XTtoZ8IiumiDEB2KuVjN8sPrumdOw+lKvQ5pEuLwnzIINWIqin/WlX9Z5e2KGmE
4OzByd3mUTicbrJW0Rck7j2Vrl6fKu1A2eUy1C+w6qwWiMcmVoypp6ctHSGAapFsucsNJqNQSkTz
wF4G8N7Cd6MWhWwK6Znz4JcVTr2xEglfIJT0yuzGEFft537B58fQS1Y0N6qd+Llaax1D2HKyHoaC
C8nDEkoVSvc9C/eOwgRMiLOrqet1vzimSSrrw1eKVBvMzFeXQeTkhdPqPpvWj4iy+VYMzniHOYbl
kUDd9TnvQT8gsIiX0DQX/JpFLkRtoAFpmK33ZePyoUmxoRKMgVgwal8ydzHuhXhkRJ67N0AED498
NfNvbd6ss8YuWEBJNWUtpnH0gMCOe4jFhHsguptGGjMJiuYbhpVI5Ucq66Y+9VEqIG8VU71lXZ/b
DjMJelNNsBDG8aoc23wdg643BcYIFm/WCDbPaa3O0BcMFAxfC63XAWQ7tH9RRTQGnCIkrGt1V0ra
tw8UWvb5E9c6B9swadRR9CBAdhblVmrZeBgf1I5HzAXjY+6sbvIGCqn6Ah61CuxlVCFR5XPWQsav
QVKM8MgMoXXQEcYP8JGsEdNnlpfAKaXtoHefhdcmwcjEDBmfEfdlOKFcdjtVbYQJJhzkYkR/fsY4
h0OfyjowHynFoEVaE+m5H0whmfMDKv7/8M2vQID/b13toelenn8nR/j+Bz/wxvAdgZ00LnZIifD8
63z23/HGEI0m8zlwYMh/rzjK37Aa+o5eIRr4a+KkD+gVOvr3xhb/AVIbgpufQpr/p/BGYM5vGltU
9eL7+6OJIZy99UkY5yLsLRn6OJSjB52jHm7KtcFuyCC19XfoEqs+nnK33DOr5LpxfJ1U3Fk6VJOs
P+arP+2tR6GYIshXAEV2Bx3AJzgtJdCATed6LJYnR/v0kWA0qY4BMk5bSHox7rm6681MPIz3gZ27
gH5pT5ZrYQ908sI8rWbsyilxhO42oUHJevAL1ZNNoKg2IOcEKapYYH8/YbOHmApToXWRRQLqcvVa
8Yo3zxmUhTZIqIWEGs6FMnAihFIvKHrmjFgT9SUiZoKkYfk8gw9gtopxVxo4/TH/COWkaI/Gl0G6
mqV0I11ic6IZB+zqdlpnCVIwsHF207QPmppgEiJU8MPr1/qEMx3+OHKmBTx0FRRhc2z6aRXnwjaS
xC7OOtB7A4qs+8zpDKSxpRsAL8uWYm8hCc4PiFr23DZaJQr9ACLSIt931ISP1A6Yq4gVrhP4UlrK
9sjhNAzy09GfWj3P/k3VGuxv7RwgGM6u4+0M/iwuMSbxFLhXtS78cufhXIUGrzv1IA4xCBXyZzrk
Hb5DgTzPR1cstQbU8H3rW70y1/kGG09WwlpkqLXZIDgc4sIUM09lmHRkzp68Lpd8bxAUa8uYAEZ3
DqEK7WqAfIQV0mN97n/NhcKAGCh07h/dEdK/mGAR9VBLiGpOh2Cog8gLvBH6LbwpOtsghzCR23LY
GAiDXNDrYtXP6zB65f9h78x640a2bP1XDvq5WSCDDA4v/UAyBylT82BZL4Q8iPMUnHlx//v9Unad
tlV1yiiggYsD9EvBKNiikklGxN57rW8FyojYUiXxo+bXqkhWTmdNiSF1WgyF9FqWWF/zMpV+k8qC
n6itn3uRESEEldlgrIQt7uM8yTTelFii9DvstwsWaceKHnt3jF8IUVxWqlTEIz74bI+SIkvyuyGe
ZO9LdyksH8x9DXiKcX4dJDp6z6Bu6uHg2jPbtTYMzpW0GB7RNTDNqy52qtXHsu2hXxxRQIRaUqZn
0eRar45lArcWaGUPEYe82jfrOhoDq25yziWa5Rw1rRESlYbj7UmMWDM/yaf1tlwdTfdT9qqG2Zrl
XaB1zVZanthFc2WmLRoQ7KS4VNblXkl10gFP+fDJTZm+0+qxnC+YDgfPL5xZf1JrvzyYTS3ALzEi
qAI0JrjTIsYoUWC1dZkfRTXq9cWwJKa3k3WtofNJoqo6xHR4e7/V6vbrgIA52oxWmWE2a/VUoyaK
+2rPrNO4sMa4O8tgmh0MzfGMrdYM2BZqYY1rOOfLqB9jF8RhGCkcHtwQu6m3a6KU2Fh4Dwq/Qwvs
hnCpNfZJl/ZZLspHTcm12azOyNO20hNB0kOSmT241qUNUS4POP2n27SqMGZmeKKSjZ0kOOwsqQ/O
zdo4uNpmx2weHRV3Xwev8swt+/78lKoyv3VrjitSzaaxR1Pu4AGqxzkOXX4QChTHma+kyqr9KHW0
vMZi0MYRgx1laicj3BvbNZq7fGuKI7s2Jd9Q+6rsbQQRXVH6iCGt+NvM9n834v+gA/xXG/FhmF7S
/qcG8+kf/LPBbDFvleyov7eRv+3D6PmkjX4BA5D+u6Dv931Y/w2Fi7Q9ne3n++b9+z7s/iaZp+D7
P8ndkNm7f6fB/PZBfpQYmCc4nmQEgg7QQ2fwXhC15M5glUo0oUHLl8EefUNagAioLIWXFCfLBcL9
wf0QxSjoh6o7V7XWrPSbqnkK1GBPs681etv6Q6R0I+AJTcugivN64eBcYxW20yQ6F/UypEE1YgwO
bG9WpCylSTMHckiMOaD9EtMMRnxOj66r0OamZo1xPc4WM9AiXUsDlQ+GSfdpnM9rPVmp00bXuLGF
Ed+6qdtM4VoIXjg6Ntj53WFwqV2Mgjq2aQzCyVG254FJC9VEA9VWZ/QRZs03GqVfaJFru3ucMemx
F2mJVRKjP0Z99JT6fhKrk1BgdwrldlW7S+hWUY/Ha0mv9LW/LHrBHUmR45lRjavdIFRrus7YTz/S
BZXU1ooKaq85poD7aqXXCX7sR5NOf0WfhT9WfWSh1X/rp/PC2tdL3mrmXWRH8fDFGzJNbgoceg5d
+EmTWNjqCeSArexuwyk/CtsF76mfY6yiHEwWhRZaW2pJj8wVlM96LYzLYUxWF70i/aHRNrx9tU7G
uqNdbSY3VeINNMZis983FlDN6161APgns+zPSYB0q31m1s1hbtvK+mTHSyrw+PbitaKlyOLtZdf0
rmxaHNzgMLVT+y4yjOIIvH6k8T2vC/93xCBBy9EkRnudm89JDu9Ax7RhPclYTPsiQkzBktvgjVte
LLtywrVUFkq8XtaBtM4RSRUfnJw5SMDpag0oqwufxqkuN0OGATFKLc6KzHHSjbHMV33hUTYOHHtG
thBYbYHnTGiR5pNfBg3qrH5BQHqDBf0weOQdouHODJ8/cDqmOHwn06kTj0dkHUIwA+n21ILckdmG
7pFzeDn5Oc3uyU857vmtaY2GP5/U4Tj97b2czOZQZbVz0zg1sAziAS+iyqgeltOdo7c5/0LkY51g
QH/4XdH2MJwXzF3fI6Gsfon0vEAeE+utBqojM6P8Gsiv6/JNZ/nsZ549DT5AhULtIWg+M2fR54PZ
iNzbmG03hih9sQh5mGeUP0+YJO3ejl+9WZoB7otqr3m5dSeSnF0mKxVnIgcgySERaGCrpHq1M/fC
nJz6suYd3FZMc2p/6oY8jBk5f/UWmd00zdo/Y2a3W+YY1UI1StCuE3SJET2WUtO+Lvi1b1rLLS5L
26sdP2rNZmCMxY8ICpXE/GJRFO+GMh91P6GSKH9BAnvjT72/jeyzjoneWTIlPJU3n19u0yom7dn4
z8yYnXHCmxNmBJff1qUan4bWfsiTVOyXuOjPcCPkQaUQJbe0l7cQxJyXAsvtNWYI48we0/4hoscW
5sW4HNyTcha6bb5dNDH+4it/V2mdnk6EVAhOWOIBB76nLnpjlTS4K4ZwVWL4QLuVXn7WrNt60MWO
jl+7RSpEBjWv0q8iFf7szWBKargIWwwbgfa720R+AAb5Bd0iOBX7rEKAvDcYTyCGXpp7F2/pySeD
3iTtyi3Kjn4z1LgwV6/e0gBfN9BTvkZlrB2tRZR0Y11xPuf08n7YrP9kbH8a/r57J1y2Wm4OxmDd
pCj++ct0ceeWtZ0MYeFm7CSq6MIh7qK7ZhjYNlZMXQHJmktygtmIsLCjYQMam7QcJ3/yYtJgx9S2
noTFspO3QrtUEWQEwx3LvZ26y352imEXV4KmYxIl32Gaf+vU9e+mS+FZ+OErOtkyfrJMXJXv2hqn
v/7tNCW931hmBZuDccpBMk5iqW/HqRP7/PvxSdjM5xF3M2I8fZu0OP7ZxjDskyECO6EwTj2Qv9nG
eHvNf1wGHM5oLkoY9FsO1vz371baO2lWZq4MDdTYqKUQO5E5HKe6GXrzYlyP6Uoc+zi68KTwsONq
zwdCOP2lZgofag21NRpas3lttAhRJw6s6DITNRJ9dOpM+E5ttwzymuExAmsi+dntejpuZjw2ehh5
+PhOZThcHkQ78k6rxvFRX9pEBmlTZ7iplKis0PIaVnRbb/WbvteSp2pdJUwd4iHo6fNGzP64xmRm
UPWJfG8YShYHejHY/+ZOzR/L0jNUKGZlMib0HGxnadsqYyulZhebvjfqYSsorc9l4mbRrmzp9gTT
0KzruTIVjVdr6UCqeA30SkTDRZpvuxO67N6r8/GAvp1RCj3PjD/PGXPiNF6gXPRxK5l7dcMK+Js+
5sm83GrnDiQnAqOnxLwbDT5kUJP8xBzDUb8gbL5XE71tkDpCJ8/ENwMF493SRV4xy3VmM/vHc0aZ
Bc2MCflUloQ/R4V9kxW1x4ieerAXiXOpd3pvB3aR2lCoJsfd84OrX2ie34lBTNdAV+Li5HGMk0BX
P+3tP2w6RtHEZTJ5bliiILg0NHsO63Zi407m/ly0kbv94a37k4XxT66H1MvB10M/2EOq9fP1pkgf
C7G2XG/u1u2A+vFj5AICw6/ffTboafwiDeD92YSe/UmCQj0kebdpDP98vQFikys8yw0BisxhrsXT
OfjBLMD9Wfzio7GA/LTkv12KZUSwKSEbk6ct4Ydb2dVeZ1OCuaG2ZC6djrn+nE4NWJG/voN/uAzL
D0og/isc903g9tNl0qmvszVOnTDWhAuUbW23DB6dX1xFvKV1/7AOWUIKqDYeyk28XHyedx8nn2Zr
StfJCnrySUdvY89SQ5WJnx/Ontmn7cMgCl1+LCwadjssv+lrXGWi2URZW7tRUDGFBwtRWHJkFUry
eb6aJ5Q7qd9PVvQxYwrZ+LGoc0rEzG4EM2yBb9LPJkiDQNZr7auXYYG68GJTI4FnXu0P1qT1y2bt
Bx4g8pVcxrKVxfgL/093CmXo5QCqwJ3W8mNiWLj6g8RbF0B3+Ryz3KG+4dxkamZxN5kaa0Q/IqQJ
s0I03i7tusi6qbR2TDBROzZe+ohBbxmucozVgR0aMRDSJHAMRB2MLMAyiEr00DW49kQu53mkzTKI
c5thlFZBLNlWBkCWgFjusbw01rIywh7bbFWiW6C8Ogz1XPIklmWub2Ld6DM6i2lTEEY1Tkt0LCmZ
041sx7W4jCa9sR/skjZh4FZ9Jj/RpKqKDYPept1hFuuqg15X0RNzRa0LUS2mw9PsCffzimnlRuY5
kSE+Zt+0v17RVWWPpZdk6sZc2mG81z2nyfZumtfpxZpXzeh3BaxeEHkNcKw2zJAKG1uri8AW9msz
wonK5yx/jFOgWLet6IlbC0yVpJfrUGnisNKVXT6hMqv4VXq39a5GukiUwaWrki1XdDFwzw1krDW1
5Cfs38XFpMWgcpKxkaPPqKdrvkRxkWejn/UxiUC06T2ECrbR2ZKBqtK0Bw3QjfOQ88bVwNQGFwt7
CuyD+phK86FLhtq6G1cjwU6VpXG1gQA5z7upLMY1wBK2jFdFS2TwSfPQFtGTNXIyPzccC6qOjSik
eua7SOJin/STY8Q0ruUoXkQ8ODBomK2X7efYLZxpCmLOaxzMXS+dGC+Y8AAjE0BA6NBvvesrG1mF
q015HDLoG6tDYUYudZwaumWfO1C2ztGyOLsumUx711g1Oo5mPuklaAQ07q4bB1f3e00znU3P7023
uFqTatsqBBx7RrX1x0XwTIaAWoixGHqvmkN9qpkmFh08/k2aD9hqsmlp+sCZVNSfu/BimEo0tAs2
Fq0QgDuRuzy4SxQf9coq3M1sypTeKx/V2/RuZ9i+nMg8XzMHUFiiZtSBWlTRzxmYBCZhybg1383w
bFJGB80y+1UCecG3G1OPj6bVovzTaYYve7BU8pD1qah2Vd56z2ntxM2WrqgTh5oQWbNt2xRGBKjN
BH32OpwGoYY0baiEgGOY47vVhchHL77CXa/kfZLMQtvX5qCPgZHr1WU3SqdhPWrqPFRlFN/DWMM/
Hbcam4vLPsOs24BSUq4XC3TCQgu71TNLfuWVaCuH37xwuM5Jk3bKOK4uZ3hiKxHeiES8PdTRghUI
Q4eydvEwkmrRnremaJk2hQOoT1opbtp2oeaQWWTtgLVERvyrUvHdHmCZhkWdKE+OQ44TiKN/3mpY
QqCS5NEUkhtNj9d37TyyLhU6ynwzYExqHjHRTwBHmEynO12LxXPPa+Idq7od+2ObS93YtdWsQz3o
7QUrFgi78eGvN6p3W68lTlJWlxOGwY6om++DyKoqipNUQbRL4H9cebNe0scmIspcDe0XW+8bIven
zYprmQ4b4mmj5xD+brPiNNmwMDiAUNVYYQyEjJcyOw4tUcvHRXrpbWOin05dEV9GrqZvappmdAAh
uf71h353vjl9aITnpyLCtSkI3vPrvVbvzP5Nx2ktjr1nq4k/WayHsw9uwvGOrsK794vH4Y9PA8cA
LE0nibB9coK8exro7liaZU2h0U5L2FesrsUM+/KvP9kfr8Ih0XyTDcMdoS3181VGJoBJM570hNMI
fbqJs93o6X8vr4DZkGEJWpX4797OpO+jItqac09Rpihak16/UZ0lziatcz7/9Wf5maPNVbClYBKw
DFfycHK9nz+L2YmJ2SAUsaEtnA3oRiuQTWFsvdpjh3DjOUw0K/32Nf2tqvpfCuB/MjH929XeHjf4
X0vlbyjG1U+jjNPf/158i98ou6l4GRm4hi5PuUDfi2/9N0fqOjxTHCDfYAI/FOOMTinGBSdhqonT
pP/3WYb1m+Xop/riu8b+b80y3j3zwEPfMAYnWQP9Ln6Tn58TyCF01pqoCzvVWBeGU2bnqS5ufrgZ
f1IS/eEivLlYWVjBMNIZ2Lh+vshAuam50lThVNCOl8qQJ69p9PcWJtwy/PhTOwupBY279xnB4Iu1
mpVLhaeQpMNsp/cJqsZtSsA5SbOasf/rD3XagX5YkL9djiEUt861sKfxDf1UDFlpNCDNUmHUMIGJ
ltwLoKUUiIXlFGTGkp7Df3fRFprV7q+vjJ7kT67Mu83LLZ0369uPV4acit7KJO8gKsbimLWxd9bn
atmI3hzDdRzBAkqTCa61nGWyW36xFr/b9N4+t8OlPcZoNjXUu7V4XFBRlgVX95j5+BM2+ZC+ShfA
o4l/0U7446WganINnAcU7zxDP9/iNI6GYuwQxcVMbAJSATk7eZ0KZL8s4V/fU5oCf7ir8D5sQ/Ag
vsEO3p04SmqLrktpMBW4HaagrYfyPBVODAkrsasNh0H17Ooxaq20NQ2orO40nBVyKJ+LNjIRVyZT
5mdFJi/aZYweEfIkdaiWPH1FNWb6GGidp7nN69BqZn0b0XTPBLjMVJl65jc1lViwNl33tKxF/MFC
sfGsGUl6Dx7YNAOZQ20NQND2eigwPQASjBIhN6CVp3rrxsjMSsPSj4kr0yiw16g/UmnaUB6HFkWB
kWnro2RT/xytarA2IwlIHf9XsGuPifBe5xoEc2C33YKLvu0wDiaVHR2czHCCZvTcCy8z45doUN4j
AqTo1aljHvWBzJMvNK1a42zKOknx1xflQ5qgaAhdikJkx8P6kK7SvV/kAhFB1QyhqsieqbkdgRUl
Zl//mLnG8hl9rZHC0p0yg7NumV2m9qQhkyPlIPeXPsGLFlO0DKF0Rxg7FfQB5OQzYp1qxYkTyh6z
h2/huGGmMerpS8fRmnafnaDMkZOtHQaPqiokHmD53NhV/FV3tPZizLN22OmqTZ5Inkjv9SntENko
ad+vvTlx4s2c4guaURMSIP3wiynT2kuRLeumd/S49GFXV8G6JsmV6j39vGyENaAb0bTCV8ql8ueQ
i0RmQp9j+5rZT9sRNDg0iNogb2VE4TJIU9sjxLUvDbMD/Ft6mffFK4vuJoWrDelCJBm680LRDU1W
FOIx+k8yuZs1e4yGxkZz0oB4Yj7B5MTv4F+9NE1u2bDcQXXkZo9KHtgfgpylajDhd6PTbUbDYjaQ
QujaJ7ZVh3HUOqHGwDnf99O8flnKDE3xvKx9FwwG/EofH8f8iuqyfiymbIFDp8YPmq5W4lGqFXsE
KzNct9lo7CdXtmLxRwUtNwDfJSDTZgB7cVeU27Tu7bOxUS72m3T8NLi9eav0pgvTeh1f+75D6TIZ
nYV3q9JvxGB01S8yC9/3fVjBiEZh2aZDKXHuvnfJN8OKZYb+ari0zEU7zycMYDd5D1UsfAa78K5y
v5PcjsH2h+quaT9P5gH9R9B6l9I7zuXVlLXhYl640T3NmkJo27krvi3y/3uW+g+HoRojhNNSi4Ma
1+spbfRfn63+z+3mbnP7uAn/7z8+fO36r6r6xx2UrJcfj1t/+iO/SzrlbwR4UTp5unBZ2f+bAGVK
jl+CVZHfhgOafrL1/y4lMX+zOHmxx/GvkHaebIzfj1+m+M2xOGAwJ0EBYqAJ+jtSErpIP287f3Yv
ftzMVT+YqmDiG8RlJH0l5T4GAroBMrjuYckj8pvGZFeD65CFdpNZI++8zaTNOOuklZ3rMM5YZatd
oSSaBTjYJkYhr7skMqp4dt05AmaDLKBcMC4IAclvnO0PpsJ1lRbQ4xcjZWCgiNZgbJhusnR9LWT8
0dLov0Cun44acEu/mvEVFeXt1DiNX+ZJdANbLw+csbbOeKsb8OenVXqqwgnsXOQrL8XXN9aqvVUC
A2QyG0CkSPjZLZDj6LqgXzEquPOzs1HVcNGVSK+YuWJQSpprKzWJLwETCy1I3deW+QJO8LIq7VuQ
cogIdRWYrYvBJEsua9O5pBX4iIbsJtOMI8XVBePknZKs0HABhyOiDhWMElC6ywA3kAIylXK8naUP
mH46/cJsylc9gomIdMYIrFkcy2E9LgzwQ/o6S1COzJ4mXccJXrx0kQ04b+78+IS7hSqcn6I55Hbu
QXZnnXtGz2nYGM4SH6tGzhs6QkHS5UgBmGxHlXeXRwXwDOjrIl539Grmr6prX5mXcYKSxKQX+XLW
G0XY5XEwVe5LE81nUQ6YGEKhCLI2K33TYrGPnKsqLV7h05PE0SAJtitAqsJRzZW91tsYS6iFUKEA
RkJeSAkAu+/As+qLXyjNugQnBapTp2FkcQtp11pqQ17Uvu4M524yPuFozYIh6dLzJU3uEvaJ2ncR
k/qyR9Uz8x0P9UriSro+lAmtPZhKtMrsaEPPpb5eiHU59ohtr1eZ2/6oTdr5WnUfMft5u7LhiXOK
z2NlttseZ1efiGhDE905d+UKBKmdq0NnLEfUktVOG+eHrm8WWl89STiiYY8RA+pO3W9EQQRyeZVn
3X1ksCGncKSwBmbqtRqQELJ1ZWa/a+Ef+R1t86FKNmOT4mMn3YZsC7U8t4vBcLENa/xH3VLd9JWx
Ux65EGVzaGMRVPrHscZOkYFSVVDREHTNJ0p01QL/l7wc3vXsFjtHXesJdXV/nnnp1rs8HfxPOirb
fLRSeVHhioo4O/qaZlxR2QkGBPFGdxTirnGnHt6Wx/+ZneP0Uz7/gBn8/lP/f+IAxelc/6/X/9Oi
/w//pcp/XPDf/s0/F3iwO45LIUS1THuM6vNbfQ0jxHWpr5nDudKx6Lj89wIvfjuJjyTQA9SEP2n2
gTIwEDJ0Gk1ogRkQGX9ngUee/4cFHsQCxZJhYecB5PCuiLHBijdJ6tK79fLzMbIee3zW1006g+hu
8nhvt+vkjzTgfVkX64F0r2tRqHpbATcOEJ07CtlezOgZvs2g05PVNSDsXm6u17VtzfRrSV/2Wbas
HdMo0EP6chj1Qd+ia4cySnHio1JPN4LZCOwQUOVDxfnTIz4IcZ15OPnA4VC1tdyaSa9dTqvzqHFW
3miEX2/70c5eIw6rV6I3WJ815vP1YGo3nN7V9TClOkSTqWSV7XMkR9WCn8cbVfLBKJPu2WnCZLxk
JWadoY67iOZ649int2T82pr8g2RwbmOdlTQ11i/EhWq+XZLFZYL49S31LNInMaR3duIcqeXPRFHu
SOM9s5Kz/CUyxAXzOti+1Utkt8/kznxSqjqvxbBBY3eYouZYO/OWCeW1E9vXMPuvS/ImfNAq5O0Y
9/NCQ95udixak3ONhfEuUc1d5WA3FpVzKWKc2GyOLBGbTsEQL+bryX3KmEua1FhwkXfu7B3tbj6O
2KSnClqvXWvPLRMwsKflTd/Fd96ilI8j+bmf21vZlx9sdz0muQMSKvqY1+uHqSvOIqPfLXX3wPRl
Q39+azbVzRIDiLNJYsPGB1Gq/tiRD46q2ZdadEWJT2Wk4enSP5rFMW6/clBnqp1hD6tvkRVA1C7j
Ay7Y7UyoW0BaxEEakt8kdS8So3xt6YL6BaY2zbtslNrD9b8SLVd063B1lmwfuxmjEBlQuoR9doUj
g+HG1RDLDTFrL2VefYESG2r9jSayK4T26CoPOSOi+ORKuUbxGmpqu64fIUW5jKcSY5V+TwNoXLS7
UhcvyNb3uXll0SYJVkvtPK/YdSz3vub0T1qhbQmm3XZx/SCj+9rcWVZxi4MA4xwWKkFQkhZkSXqd
ajGEK2BWeE/If79E+3jZj+6lqNxtWz+u3YeoGs4spZ5XJwqbUu6tJif8y75YxvXcKa3nVMXXScRg
Ry+uFgY9yDm4EuKzsGX3QDKJne65g+YfNaSgNRx5sDfOC08nhzR/dHctaTMM3+NLdzYo/hL8kC88
QYdVdVtj1D/mgvL21kj4ntp9FUUwy8fpNdWKGz2f7qoRW5yb7OK8xXmB5bd6Yjwr/MqWBwumIxnI
R3PyzhlKPaSDDNkIg9m56IBwuvmwVcatN4wfjMzZWtOFa14M8sCRu/EnZ4G7MB+HJD8o+5GR2rke
F1uTFDRrAVNQmTuR9puui5+9AvCBrKKbpZjunNPLl7jePcnx7XBrtV9LmMpmtlWlEQJ24JgzBhLE
/eSe2ardunp3NOtsazfeRY1E2c/3CifChPetTpOAjdxXNUO9ImcrLK+kpp4KR+4XET04lYZT7gT8
LhlWat4Nc9GDZt+MccttELvai88Eu+S07iryPRdS6DrZbSSpXJa8Jve3C0ll202z/hi14yXzgw/w
4D4bbhYHTTpt1krV/thv5vZCQqvgM8e7vmsm32n2WHYS4NGj9tiB3Bg4FvtxNoOgsLwHUFTX4GiC
guErpvW0ChQHCbzZuA6MT4u77GZ7DWOY5KvatTy+Cv+mk4+PQifyRqnoNSFuhLFBFPR1fvCyHOhh
5vhNHB0ICfnSoF5nQQdt6A5yrwvrXK3j1k6mO7twJ8R0hBggmoJh3RTeBxcbOSt/8+xFiTpaSdZc
EOTdBp2jH2gcX5naCvoBsTm6geywaCMHy4i3ldlasrNSyKMkjyHKOULrLk7CoOxAo+lG2jhtasPg
4XD2Jf/UB95BbJYhPoKlv+tl8TLU42VXFMmhTZSGYKnSybM0xmOPsyWwF6u8tNh5bmXZietpMY1L
oT9F2UZ2UREyxwqnTA/i9CGJ7TRsupgDLbbSnZs62867mLz0pSiIJcubcmX6iYorJsLQWW76sgN8
uNTY0KDAFs2uyMv+wDEwd+UVvJQzAk4ycopijGgqkqGIpoNX6N6e6RvDjRYCf5x+YM0HU7HciYiZ
sZ3uCr0+iMx9apPxobYizU+U86DSNkKnRIaCk9OFaYdjWV2nJeRKkUZWAP5mDLpyPh9F/WUax8/r
YN4nakR5PLUB3PS9W+lXlkYlZRg6+RVN9NIoh8YMI+I+5e2Yz6sRqN7kdzFczxpVEB6dJg4Lb0Se
VvGCTIP6oAazRV8BeXsiu03Xsw+6PfdnmpnFZ64xX2TriyOSpwl6h464TGW7snQRCJA2VmXaFz0X
G1S/fqqt6FLbCR+Ziae6X0k/kmBTTydnMAq+XaCYH9cnfTBfNZI5/NXwOkx1uOCkGWPFI2DQH2br
SC19RDZ+T/bicz5FN16TXI6V9zRZ08vkiWta0lvT6r8k81krbuN60sPE04gwGev7qbWqXQZNJDTl
qJ9Pieb6otZJ/qjpRaKoLY94XA0/ywdw9vNksnwXd0wQCUGa2jQYi+5SjWu7szrZbqPTHSuYKQbi
ZEqrC2O46GkzbwDnPlYtlmJo3qhIMPX6juXExzTJL1LMfCzMcfMko4IN3mrHr5YGftaF3wuqV9k0
eKWLKC/tz+G8f6lsJDnw64+2I0+t0zT3M6Mcz+gw5sekI2C1tBd9l6Lg37oKZLDe9S7ZEUh7BrXH
wkzOksFdBkqDTZLAN9sly86zut1kU5ajxQn04amZP7apdYwlGY+w/q9Nh5rMjPVzjheSdcq9R4iA
fVydzSwjpj7tFRateu5JQbP0yzj/xOTOxm4dDxshl0t3au9oW8FS0OrC13PtJmcavaGWvdfzirKe
pIYkovBF7LNtzOqunZPjWlHgFlpfFNRIzbktySBBakPzuEd7cdm43XzRu3MBRei0era5bQZZ71nb
2qA2IuqDu2aeN7q8cePFPZuS5gnVBjmi6b7TM+12dU3vwXMETjzTa6jQ9JkOKn63aDMXfOMTfI8d
nc5uB/nuQ9U4zmbstNf/LGtaONpozkFqOnfa2J8thFghKYGPTFTsGWEFPNZW4c/NciGU+ITyGQql
AJiQfLCaKBDp9xnL/0wR9WMN9V//bqNMfM1/VW59/Fp+/cke/fb3v48ywTGi90YZ78K5+lZQfSu1
LEh2VFO4e/BEfRcPf++lnaqu770zQ+DQAjRH7+xN2if+TmUFEODnysoEjCcIU2OoStXHsPQ0dvxB
jtjga5Lpqb9Qe1qiwQnn/H695hYgiybuvRiEQ4FKJPPjttPSo5AxFHLplOuVszpFfGY7C+EeriW0
difMqsXAkcGdDiEGCCN0yqpEdzTioWiTePmQD7nz0SXkMcVdldcfXFPLJI4Z4skaH0Gg5kzBENe9
+9yPJjp8P1KuNaJlUrJqiZXLl4UfQpDH+GDYcZ1v46JNzCZIEStrr3lxcpQF1phg2uC9IbcJBZmW
CeMcyZHoOIDHyKUDrC91fnSjbDC3bVclx14ftOmCSKYqwc6li2nrFAtNIqoct7uWOiL7s5gEI7oW
y0pX7LxZGEK9uL3uUhgkNumgfkVdkNC00nKGFk4uSWfI6yIRu4xuXXRMhr6PaHro8NFDOQ3yJaql
q99z0JCzDufFXE3aezLVquSQqawuHyvTbcfnZe5m9aAQWhKHomby6oBCRyVksiQHfuyRNEVAubOQ
9na5Fq1Ibrw18p7nspybM2rFMbmY09q2YUljCswUu4q2RHIb8xEymmHflEex+6ZDKt9ESVFM5bNV
3+VK9eTyZLDaEQxWUowZmcXaFDlOvTJ0g7LFsf4V0+sikw0yygGIuwHIOXnQpqi0292aJb03hrFJ
KMboj7KfzR7LNnGZpONWbZR/FuR3zFQGWSVSv+x7oCSZ7ar0tR0sTdyx9lW7NXVUgq7Syx8iYCMv
lWNngUwKsD8eVjbNp/tYHNpiAAaGqE2VF05CDrCfVY58Qh1Fwm/srXZzXk0lYM8uwXoc1KuFy2Lw
ihtif7qwt7z2BusFkyI74ewNH8s2bth8+rNeEIEEq2x4EM3kPfV62XzK7OxK/D/2zmZJbSXL469C
9Ka7I6a6QQiEImY6oqCgbNfHrWvKvm5vKgTIQiAk0AcgVr2Zh5j1rHoxu1nOzm8yTzK/FCWbFBRU
lTKuu2+MFx23yu6TmUeZJ0+e8z//E86NX6rOhCxbc1oXfY/D2VBrOS1qbeuJTjCxmoSf6nSuDH+i
YRYtuqrran/hwFwqWPP/unE058ZxNANCpzmvy86iYdKKkK4QvZV71q+LosLlIvCuUvrAxm09bcSf
V431/GdvvNI/06t+su5oYz2GKylxnQsI2Oq91qpFl7oz7kYaorlXU9qr9HgXdur+3H9Ld5Nq26dZ
suDwqrY5zV94OwbdeKnxNNpU75deHHVbida8puc0InQtfO/ARrSMKDOgDc76SzCfhFcpvGJd0r16
h8Mx7erEDKf9aBaBZKUgC0BmVVvM1+2HKYwDXdp6VJs8pb06Aef4YTJ9t2jQaurKpatL/aIFWQn9
TWnxBytVtbaedOtNuGY+sQ8mq5GogjI7M6jKqrfL5cxbkN90zpp/dSZRyudN14bbSQKvgWcGu7t/
4W8gkrndrB/okglpg2v8ZOK5NEnsrwjxBJvp+Mu03mxSrf7QnNO/YEn0ce2GgxaxUYMa8yZll611
LPo/bdzgg3nWCpt0yjmjw+ksjJdsJnPm+92wuqxVuxoVhXNYdvSJdhet4nHcCSY1Hr1Vp6p9WtWW
od+FXBdHUVvN9ZRTTme3HnFd17foDTMN3031VTB5Q12rQ89NiHBnvdlm7NSD9tpcjZe/1JuL1pqX
7ZKwNXQFEzjq5i0K8B/WYbSJ2+EDTQFtY+Vrkzt9vpjPe3E9CENaJy7CdNPHIYhpob1YaN5V6BMl
9qkgp3lYu75cmkF754Z7Bj6FYgWTTiAC2E5mEIydfJGMtbU2bRg06QwnlHp0fGNShWZ3HsbDV4wD
lrEFJwiJo2LZcAMy/Y1Rp05lM6stBvPxKh3UQvoQHB9FAE92gSliNbTCwNeiMxaVdgVgygbqI68J
Cra9Xpr0Bp9NiEgHnv8eVxZKmvk0uoG5wH9/fNBa8TIWowqoRo3rvQaSQIBWdi5jb+WbLb4QSaaZ
r+FPrinSmVWduKsbm0kX3gCX8s46NEnBwlzQK2AOEmBe1Y2Px+choqnFxRuUKQHKbGEaM4b0nWmY
XmDAsNd4aDu+Q0Bg4kDeMyVc2krDt8dHKoKa6lW4BXVWrEGkTx+HwoJb2E03qG1oje745n1j81Dr
baK0diJZvb8eoKWijoQ0JECjYqcWH0DWEvJm3mcm5yEyNXprOf7DNS1j5y8+BUTVqaIGM2iSEDUL
KK0NRaROo0mDlAbdu69aaW00XmnOCRzrgfWQ+AVkY9B2Rdd0gS7d+T4edWY84aAmobE7zo+jPxAn
eWjFd9rUi9OXrwi8GXsRChMDP7HgIE6icXNJ32OzjcNAU08qvzfO1D2xDw6tCD+UOjb2AGH+wopo
1lg/c/WV2d7UJ8G4XU1oq0DDSX+DXxVEi1OFqQe2XbMuCMwBuBkwkYh88o4CmzQC0zmEhE7obNHT
AJ10H842Xvf45haT3j1GGg51g0JrYREZRC/AR2HBNVe6r8Mg0yB2Fi2JIzYFs1Z4tkzeBX519OLh
eBaQiSGprjWANsqLMmI6ZgJvpoPr5Mz9Zc3T/orUmnYVJmZwW09T/UTx+b6JBFZJoA0GY6zxNim/
o0RnQ3RqEaUE1k2y0/DgWkA0Cd9TWps2Q58C6tmJEfd3CSNSWSlqtKiWLeJxHRcmSaqyjfZCCyBJ
MehpzhVhEj2cLl5s/0X1FEZDIDphQi7s+obuR3Bnrg0KEddr0XVo1aOsPbk3wO70nNrE/WBEq/op
WPOhBbL5OQW1OqNnLN87KoUTyMGCUF0AWn55eUZ/+y6dixe9aM5z//hu2T8CNUg1xY1drZLrbhQ3
p4MBxOmlgJG82JVLHQJ+ZrR8c3yU4hEQF1odPGkTLjDQIUWnwKcoZLo2SE+H3nI8mIbTs0uzNvO7
cerRCYY0TO8V4wk2bb3FOcAAy2dgQjFQ2pqQrTONSXox1sPpZeLq6aclZgVEmeHMTqhx/xDgG5A4
pQMaFzeIWXlAN9mcQadnQuK0AuoF0wCuN0WZ03tdW6+o2DHJ56TNxap6wiofHBerUhXrBFtTWGi8
XtZCcGZcAauZfu/N0xqd4s3gZz9sxMO0Vl32zwL3FMv8/p7RmhSBGoIQHLeg6BforpkaZxG9ZojM
kuOIvGp9oK0W/sXxj7h/CsivQFxDRQjQIZLLsk4JZC6pQtVMMmvj+lsq5EbYoOByYtL66hUj8UkI
uDBYq1jWupxUQ6K4NbMdVGsRaSYCem19E+lvGssaQcrjg4lp714H+Dq0rWeTcBAyOK68rHXTCZNa
E6Rc8OBdat6m2REVCyunTiSvPj+B+t3/VDRKgFqWpgRwzBPkkQejKW/4sKGxJbGVJXxd6wdCxY3g
VJegzCDJaxLDAPmt4ibXGwLitXuR0kNs7Y19g1Duw2b1cJE0VyTOklRL0ovmWeCbnWXaQqeTpTH+
RF4l3FxQ+ULlmiirnPdSjkejQ0c42swnjl81Tmykg0oQLgX4MwoEBERid3YNXpoPUZ1VG/PmokNp
ZrUHgmt94rvuH0VRpA08Ad+IfZlF2HaMNhRAD2PqwCB3jaZn19COBXdOFQBZrRXN+6kRLz65FGed
YI7YXxpVAMDmRdcWrtUMnrkz6OrMgF51M221I9R6SV0p5GCmNz5h3Ypw7jqVSQwCIRQnDKRh8ZLw
5mfTs3UEn07qh8MGHXjhE/SmRKJcbbZYXIQPWuOMBl2TmX7daLiU373wyFDnALIEX03njjKK28vY
RC7EYXPGn8/C64QW6dD+hjXwGj5sRe1NTG+y4yPu2R7G44iCzceJrsIgIm+ZxHyAKRQz314YY93/
oNPiAGhYkDj6W1gBV+aJ+3HvM9YERSbclhTVM26xckSb18FjQZjTrsUr7cJ8AK4XUO574jPu7VAx
ChYVJx5Kloy5YvccQNi4hN6nLnBxdFus083msjHVo04NjqYOCJL5aPFAPe1xTe4/ZsF2Ag7G5uEZ
QZlRCAj4m/ghXOqOyBLBouzXIJdr1j76pnHbGkf3jdlyoAPN0I3lPWxfyanRC5BQfHraTcE/0xBM
ZjSdKhjAON7Eq1rqNdqQYYXdM726gXh7QjvtTWN911wQRoP1ZvLzIkpWl2eRFr2hnwSZt9FxJRS+
L/5jrQ40l6uS97xwhOTtNKnBH2zWNzMQ3BA9zuNVTGtvY33CWT00CjxQGAJAVxR7FtbqTZ10M3fN
WYem4WnHXYznF63NtHZCpeL9sGProRLgVcGXbFHg0aQ4rmAMXF9bYYhWYcfcUFfbowLBtCYQgIbd
ll9/WL2JzTmFGQ9Nqg96KZRZ816TupPF5+MaLRxQMQtTI1CNT4kPwEmVNQov/Lw13lCjTGr3jB7K
4H0gvm+utd4ZSeD4Ze9SRqvTqBZv0sBT5oITmt8xs00CZY6/Fk1zHJIRUz7AmDjvJIFn3ljRXef4
2jJvUVYxVWnbeiQIFQhWyMOtSReHbm2+7FCtfgaXWm1p+lRdh5GxugRnCtcGlRSmdhHVwmZ6vzCZ
ULfpE5+/bJoeJRV6aG7gEUrIjzStsPpQMy70JZiBC0NzavdLupuOBX7JmE/JdMLcQLuCWmJcaKSN
PqeeRsvZybQ2N3tNkKCxaGgbTgMACVV9YmUr/f/M4O9qOF0QKx5ND94n/uBQ3+Xv/9/HVGHjTxhu
qI9FMO6xP9s2Vdho/IlbI9uZHAGAKGzM7xRE4qYmCAtaPwPXf0sdwk6EhTBELz5mSPTjRV2vis4B
DEQ8xkWcFEeT53/BHtS02cZcNBL9wqjGnWmiR+1VMP40qU8Hs2QMGi2gsYC3OBHKqxXOP1UEFGhj
2rNQEVDVwqj8wm2mkzG8R/M4aMeUqLTHdboApe7s3VJ3b9MwmAH9orn9zLtzGmPI22YzkiDhGFJw
M7kwq1QMVf2J3vtn29E7KOS9VuPfGmoLjPId6YX4Hnb5QrPyZ/2jvNXfYUGPZFonepcTc9gxjN8k
ZX3Tj0nwLGacjGhtTrMrnCbOhQiweoHvPP6+2RIpdNLrbMzsz/Yc7qjmqcUfX9d+N/d9Ocdm/r2x
HemesmvX/sSLDk69hlCB+COpwEA1otZTkLtmf3BhAYb/A6lA55tJUPVMly/4+ga4c5IzFBBtVyio
DHY2QYuScBL8FCq9YOnP0M+389EZu94oOz60VM3mvd0fJ/9Bvsn2BTxuHtH6kLfqDlw++6fiPG2F
bzeS+PkvQ5LAcZi+tx038LPvu/OX/wq8ZudH6d9Ge//4cfG7Y+3+qissRb7Ug2vIf/nGtUMrHMIt
mRmXx1XdWjPObMfyrRF+wnZaYqV1du73Sf7b76RZ7uyRY1Iv6Ynpe5Y/ykVl3SPZEGUF39hrdxjk
coRUAjf5jwcN3Lc9fWy+fQvjW7lDT6FdYdqVG3eR2OzeXHS2BUQ3vrIL+OC7sT2q9GMrtqNcXCZd
9MgsK72DgNDyKuczO3SH0mfV8GE54k+OwGSepaqOFbqDgV1gZOQxR7qBC+SE/EMb+JsZ3D+AsoV/
+d8/Tkfolwc7zDP5kdg9VEcO5Y85k22q/tiQuTKzXc6L6knVPvfLpfRDlPac6OdRVuqxTseZuXn9
qaRNp6wEkTkoO9+3UWjZXi4n0614rpYWe7ClaEkFPNXRpaTYp/jpS4q9tgeWL5tMnkPlVXuY/rXk
ZJ/gtSkptW8lI7dyHloDuYpbE0mMsltsrzY8i0yWlfp4IYk5V7ozN9y7lzQF99IvT1c6ltT4E6De
klJvgwqcw7+PKkUfhu5E5T/kZYDYSj8ZjNwIktRhnIvM7in2ioJD84xoRkkdnQ+Syk0SSU7GY6xE
gY5ez41wdFk/zv8gDW2Wdj+OuCo/6P1w/sUZWz77WL6q6/mWfv3tf76xw4HlTmTBCuzoeUgdgGyf
FTgA1HE7njWCKiFfujjNIsNR1kLfpJY/k0nYBCVXWbFUIBc/mgJLLxg5bDefnVCBoIkuO9eONRsE
I/mbCeRWWbn90K1cU4AvGTERCSkrmPeFLwtVsHHfEFKrXIn/6Z+/z+eYebBVBV/urT8KfDuSlVzj
zVRaGUguSlVwLN5Zc9k0AL4sP9erNCQvVzRnGRdo2T1xG4TxmO8X2tLOILddftr9IDksW8HGuLI2
1nS8rxIF5/raCqJ88dlGrpPPKKvnG2toBXtHRFC6l5bM2Qu8wl4W6cfSgi1v5C7lgBBYByWCrbR4
pgVuvuyMb+25Jb+iBYywrNQ7K7SGtncwDSdae5SXP91zVbK8R2nBBJ/d+dzFgOazzK7/qoJd16eL
ELQRoS1JFjm4srO+H1tu8YVDEwQFgq2Ju69pwPEqRLsr2e5njShKqyKBFgq3sGjmNBUW6cNmYB9Q
h+DLLTvvj64dU5aUC8o2nQpT9xMv02BZeQsPezKv/LnSjYMwiJPHk7k7HLj2qoKFPA54lfhWBLU4
Q+b/6R4aFKirAh+iPyfe4aWH7A1QJRW+z407Gnl2pWtF8a7SttHop78+VuRZ0fhHrfVF0SzePFr7
9p9vo+LRBu4FKEFBcOHG8qzU4gOFrve/f/uPaCp+ugxTMknM4I01CGZW/tUke0gOAhJyBVHce3cW
hGfXhJUkq0jqWWCUc02//vHZt3kUTPPtHv35wrVgCI1Z1c+JP7KkDJQAfGZY3rJn+SKYjgIUeG9N
eUa6M8lNpOANmu2TH+/HBTgEAXj5BMs/YITDI6wt+3wKNvA5r60wlL6wgsvxPBEBRUmqKA0ruzHb
tue4iXzJKHBs2kGEYrN86xs73NhOsCy8mgUWT8HkrULeS1Q0lhabeA6pUEnXdQXTvbBFsEeiBBS0
FmWn+za0964DBRuuG8VB4XCIArCys+1s7OFY1q2AmZcVS2/tohIMBa5LzwoD+5APAWKk/JxJgg6l
S07QQJbVxKU7ACdQaO0gAGClBSfQGEd2mksSDqmAg5WWa4dkZGSxKvQAUEXWrkDEl51sJwwAxUmm
ASaX8nLfJLwEQ0kJ1MOWl/uWN3cBrAOxlwK5seXJsxWNc8tq9x28wfIGA8WvQCzu842VyhRBWe1g
2QlfW/GysBtUBK+v3XicFF0Tqp3Kq6LvBUtrWpyyAh1fu9j12PZx2wv4FoGqL63nZG2TJ0hCJ5eV
xRRVPLNvAm+ETiS5osNs2SnfQOFawLM1FBwRHmixPFkVr+VbOx7bobAU0qOObkzlFUFwfGXJtkLF
1XwnUu2jfHrZdhBVAGU/2x2h/MQpBEAF6UlZwe95ORf8KVrIl5crTnQx6UlGWoHgzGqGri89ieGM
UCB6XgDBZXVFZTXcX1o86EJpT1CrqWC6K3skXx4UQqkQ68ZkwovbmKKm8rI/TAXOUHIuqeFQIHcL
cr0icD0K5GejiuTqR5yrIfuu48aSxdBEx6ay+wOLzAVlO6G8oVW8avoAGuRLVTMUaJtAn10JvuC8
yGhJioPVGGYyi+TUbNLD8uwpXFXhz10FUbCUtA2Log7nffmP+fXfxbk59DQT3QrhkaI8HN560Qnl
9HA/LrQGxTP77znYZcBPPidgD7csh9WCIfjtE/9Ggv3/MHBREcUOsVJxVzwu+ZkB83OfR+9Q2I9c
TuYUEBrPf86Dxi+UW0iyZnCvgjF6mcRuEgZzyTZvI6ylhG4xCIfKA7L6llKys+CjVUiPi7KDkqrd
YhsOzBkaAnPPwr1MyT+JkyBbNQjWIBeCE4QWEQblXM2s4SVi4/R1W+OO6j6naDubIpqvU1UE6UjL
oNF941ggCn/7Wekg9oxV2Ii07YDeBJo1HbowwdpwFIr83IHaPDDc4YEyFgOGGJh1oEpifdT6m4Lf
48k7+bnD3dhRMCfBNZM/lWAPocknlef0M6EQHNIYFYNZzji0B7kkYR9oRAifENsB1iADUjz48fK/
zvdE8r3s67mr+lZKU3niZQVpAGSHaLGO65v11a2fHPbH3VLCNj/njtrR1D/DHeQ51FJJt4WCt825
ABJJQveM5I6annn620EcgY2QxAq2yieP33Pl8nKUXEsVOI42wAJwgfnsxClTAbXojC3paafiOfPe
nicDD3OHk00EpNIRMLDdiQtuj7JKvrBnwRA0AsOcHk/BDgRSa4eBXK4j2hWWXUcnIDMvo/oEjV1p
sQjIKhu/CJfQ/6ajXLLYP0evmmfu9Y41tysf7XAkeV5HL+dnSr6YuMQmY2nHN/e82eT7NfJMuV0n
nce7alAB7+suEgvED71KKnDx+TJitalgm3TpLVMAwqp4C3fjMf0jZXNtKDid9xz7S0DosmRBRFV2
Y1+ClpGMq+juXVooNRnSNbDvg798o+1vBCr9y8+18/W/Y7sy+v3bJdyH0qmrqbi8rmw/lVQh6nBK
K/jaHRS9ApjCFMjF0Y3H0uVCKESBXHdQ0IKuJM0wshwrGsrFKTUV1wiZuCCWwV1QiJRXhICurSQb
LAh3Su8HxBaEKjjFN1ykw2J2SMHmvbEA7sWuXAteExSJZe3OVnLxRQ3pmwLRwUbYX2gZclnbwI2C
bXzr4uJLUlVcGZlU+b6g6WY+zIFn4zPv+60ZhtIxiqwkF5fpYj8Y8nIj//7r3xMf6hJZsAIlv+dl
IhONQIeVj/J6bfTtdDi2Pa+Iu1cw48e4U+Zw5hMVeoZaNf+xzLzJMcgJRDqzKpArOEysyrVNLVcu
LZu0YDgqe7z7ZCeL8T0VnAz9ZCTnLrImC2Vnex/IrzQaOylQwdf/DCr3wezr3zPc4l349b/8oSvH
abW6Al1TwO0WQnlkKcov4N7yN0UDrakAhX9w9g64CpQLcYIpqNBKz4oktwgO5fLKgAPJLfj00GmW
l9slDkMmRnIJsi5fZff05703CFSE5ef72Z0NrMFKthhNBYrY2tD9860CMtKmSuQeZ04qQyNeX14d
54NUrmE2RDc2WJcF5Sj03aIt26lRfmAc9kCwumxcdnc14tKD92z3V12RHvnORfbkXynkc9ryWf26
6yKL6thBZ5doLp/AMXYx4PPuRj5bCo5WJ6BWrfK+kMlUYr28St/ylhYVCvkuFy6EoeD6vCSsZONE
SC/y/dxr8uIoGLXx9MS0ot0Jw0aS//h6R+0WBYeWk0gzppVWecl3xGjkGh/a+ZwSe+hoHTmLCg8c
ab3fJIHJQUBA4/TW+YFfImfby41PZpEezbKM9JBQHHvZtt0lnLbqr7R+52EykA/PqT2+HeiYRQXF
4XIkMxe8bYUD3g+50Oyxk//w+mNPgi5xPdlOqSi5FrPFsMp2SsFjVQSo4Q3EoEiiVVBidKwUUOoh
EJUKZHWnsDtUROMughnOtwzxUeEm53IPp59U8DVAnFrkY1WBV+baHUFnmsjvVBXxojcWjl9+3MTZ
o4l6/uPrT9879nHh+9E0p7zcGysUz7JiEFFFglLgRiMRe4nzaWbaUJGTvKOmKg6Eqye/gFVw0W2Z
b6/cOI4ya3prL13Zgqgo7t+Ocp0M5XiopgI+eg/43B1Zo2z698EArNXuF9BU1JDeE4TY6qfDvgyi
Q8ZQU5FX2irqo0vJH4TEArsqAAdbq7BHLqIihdMWmYBoXPnoho570MhDap7r8/UH+kP/6Agn3d7T
LgFdqa1C/pDOXuVn3uFVAZ9QLihzL1SkB/qW7BVphgL7BlVMXOlSBE70SU7vaCpSD9vdiQsTj7/+
3bNn6a5WGmrC1yzgxmIEuZSC2IsKWMN2AdtboPKHXlZa+8fdRdTB2Z18NO66zXnk49d5g23RtGXd
/iNPhB8F9Ba8BcXUgoryJPDOXwJv+mivd780bVJoBUuLyCbFBrStpuls/tdPmbkf9923SOff4HcP
He65AumDCtqdNjRthZpbFcUw7dDayPFmFTkl8XyXwoMqEB+dwAuKeCUVxFDdIW8JOTCoogNDj4fP
cCzAZgXkkopMQc/ypk8WAp2M5J/2PS4TKFqlCAR9nE5Zk9Ni+8A0CBFKW4Ne3+UFC5o9wifS9V1r
NRQItsMkl5I9f04b1dNq+BAmxclm3dWF5fhek5G8OGT8kTK/DV0+pA8H2D5fwD/eNXCoNOU3eCls
m5fAkG7NAunjqPAw2xCJFMOFCh44fWFug4MPKNGTsexe7QTi1fmHK5tUku/88dD7U8VrMCsPg8AF
FxzsL1n3LYmcFBBQQXvQCYLcJ5NlK4iE9tyJmytc2CAVvKQ9SrtFZ4S8cU9WbusOw33C5KM9cJ6J
8Hq8C+EuSPcImVUknh7lZ7l58bFFmOFbXaTgw5b5HVRcDAQgpTrw/Zq6l9vvNzZl/I87NFvDzfCC
IICX/07aWdRO5pviKbt++ia6cul9xNM6l5RdcSrAPp1xCPMosfsDD5WaClaxW3tV6VjegRpuFYXt
t24BlakCyv/R8kkWy+6EihjJLehXWaqKMysU/NkmsV1gG2nV883y+m1358ZDYlsHLxcqOhUMYM1J
poklHMD4mwriUncoRta5qeA4cklFY8s7TBetAlSwDRe9sT2SMv9SOY8IykZgY7eRZnFiSYtBedpJ
/LHkp1BoW/6j3AdTfFNJa5oKV+Ke6jV5tioI6O8TeFUKk1WwM3/h87rbyHsvieEGzvWaxWFV5Ar3
nEztNMnq6ZuiI9jARdYmP7S7824QZBSdQOsNiC6qFIKrYDr6sNtYkP6FfhBWfkogN8ZfPOjGGYJQ
li7ajRZRMGrdT1d1/bj416FC6LIPn93VCNv84yFthzgBfoOrPEBI8Ouucnt8Xwzju7QDcmSSBVLR
k+B9EhVx3ipS6Pdf/wfgdGrvGh7oJvIfn/JGdk9F9xHV+evkNg4xR/y6++LQ2ncaCUuTyXXzrL9/
fP5nr9EDlBWS4EdTxB79HjM40VV4d94KLNmuuAPLfLSTQ4/n11/+DwAA//8=</cx:binary>
              </cx:geoCache>
            </cx:geography>
          </cx:layoutPr>
        </cx:series>
      </cx:plotAreaRegion>
    </cx:plotArea>
    <cx:legend pos="r" align="min" overlay="0">
      <cx:spPr>
        <a:ln>
          <a:solidFill>
            <a:schemeClr val="accent1">
              <a:lumMod val="50000"/>
            </a:schemeClr>
          </a:solidFill>
        </a:ln>
      </cx:spPr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197" b="0" i="0" u="none" strike="noStrike" baseline="0">
            <a:solidFill>
              <a:srgbClr val="000000">
                <a:lumMod val="65000"/>
                <a:lumOff val="35000"/>
              </a:srgbClr>
            </a:solidFill>
            <a:latin typeface="Arial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B2FDB9-52D1-4A99-B3D3-42969EAE5147}" type="doc">
      <dgm:prSet loTypeId="urn:microsoft.com/office/officeart/2005/8/layout/vList5" loCatId="list" qsTypeId="urn:microsoft.com/office/officeart/2005/8/quickstyle/simple1" qsCatId="simple" csTypeId="urn:microsoft.com/office/officeart/2005/8/colors/accent5_1" csCatId="accent5" phldr="1"/>
      <dgm:spPr/>
      <dgm:t>
        <a:bodyPr/>
        <a:lstStyle/>
        <a:p>
          <a:endParaRPr lang="en-IN"/>
        </a:p>
      </dgm:t>
    </dgm:pt>
    <dgm:pt modelId="{9AEA8273-66AC-40EA-B271-41DA434E37CC}">
      <dgm:prSet phldrT="[Text]" custT="1"/>
      <dgm:spPr/>
      <dgm:t>
        <a:bodyPr/>
        <a:lstStyle/>
        <a:p>
          <a:r>
            <a:rPr lang="en-US" sz="2400" b="1" i="0" dirty="0">
              <a:solidFill>
                <a:srgbClr val="03071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Oral cancer</a:t>
          </a:r>
          <a:endParaRPr lang="en-IN" sz="2400" b="1" dirty="0"/>
        </a:p>
      </dgm:t>
    </dgm:pt>
    <dgm:pt modelId="{41431E6F-589A-4BBC-8782-2D52FB039EB2}" type="parTrans" cxnId="{E3277889-1A23-42C4-ADC8-D8543BB7F73A}">
      <dgm:prSet/>
      <dgm:spPr/>
      <dgm:t>
        <a:bodyPr/>
        <a:lstStyle/>
        <a:p>
          <a:endParaRPr lang="en-IN"/>
        </a:p>
      </dgm:t>
    </dgm:pt>
    <dgm:pt modelId="{671D9928-9DAA-4B2A-85B5-62B089E05BB6}" type="sibTrans" cxnId="{E3277889-1A23-42C4-ADC8-D8543BB7F73A}">
      <dgm:prSet/>
      <dgm:spPr/>
      <dgm:t>
        <a:bodyPr/>
        <a:lstStyle/>
        <a:p>
          <a:endParaRPr lang="en-IN"/>
        </a:p>
      </dgm:t>
    </dgm:pt>
    <dgm:pt modelId="{2B23E785-1869-4D26-9B30-D92466842EB9}">
      <dgm:prSet phldrT="[Text]" custT="1"/>
      <dgm:spPr/>
      <dgm:t>
        <a:bodyPr/>
        <a:lstStyle/>
        <a:p>
          <a:r>
            <a:rPr lang="en-US" sz="1800" b="0" i="0" dirty="0">
              <a:solidFill>
                <a:srgbClr val="03071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significant global health concern with varying risk factors</a:t>
          </a:r>
          <a:r>
            <a: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analysis</a:t>
          </a:r>
          <a:r>
            <a: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aims to identify key risk factors, demographics, and lifestyle choices associated with oral cancer diagnosis</a:t>
          </a:r>
          <a:endParaRPr lang="en-IN" sz="1500" dirty="0"/>
        </a:p>
      </dgm:t>
    </dgm:pt>
    <dgm:pt modelId="{19DE5A23-75B7-46F6-A7B4-CDA88DB5316D}" type="parTrans" cxnId="{39C42188-8F60-4067-9F16-BE3F5C57DB43}">
      <dgm:prSet/>
      <dgm:spPr/>
      <dgm:t>
        <a:bodyPr/>
        <a:lstStyle/>
        <a:p>
          <a:endParaRPr lang="en-IN"/>
        </a:p>
      </dgm:t>
    </dgm:pt>
    <dgm:pt modelId="{E19C55A4-9F8C-4DFD-ABB0-1081D858FCCF}" type="sibTrans" cxnId="{39C42188-8F60-4067-9F16-BE3F5C57DB43}">
      <dgm:prSet/>
      <dgm:spPr/>
      <dgm:t>
        <a:bodyPr/>
        <a:lstStyle/>
        <a:p>
          <a:endParaRPr lang="en-IN"/>
        </a:p>
      </dgm:t>
    </dgm:pt>
    <dgm:pt modelId="{E23B42BB-33EE-4A9F-9624-3CA242456053}">
      <dgm:prSet phldrT="[Text]" custT="1"/>
      <dgm:spPr/>
      <dgm:t>
        <a:bodyPr/>
        <a:lstStyle/>
        <a:p>
          <a:r>
            <a:rPr lang="en-IN" sz="2400" b="1" dirty="0"/>
            <a:t>Goal</a:t>
          </a:r>
          <a:endParaRPr lang="en-IN" sz="5400" b="1" dirty="0"/>
        </a:p>
      </dgm:t>
    </dgm:pt>
    <dgm:pt modelId="{D40D2DEB-88C8-4610-BEBF-A3A22B16F1FE}" type="parTrans" cxnId="{6D5E01B9-1A29-4597-AEAF-B5C541C65333}">
      <dgm:prSet/>
      <dgm:spPr/>
      <dgm:t>
        <a:bodyPr/>
        <a:lstStyle/>
        <a:p>
          <a:endParaRPr lang="en-IN"/>
        </a:p>
      </dgm:t>
    </dgm:pt>
    <dgm:pt modelId="{9D65F651-9640-48C5-8A35-ABA969FCF284}" type="sibTrans" cxnId="{6D5E01B9-1A29-4597-AEAF-B5C541C65333}">
      <dgm:prSet/>
      <dgm:spPr/>
      <dgm:t>
        <a:bodyPr/>
        <a:lstStyle/>
        <a:p>
          <a:endParaRPr lang="en-IN"/>
        </a:p>
      </dgm:t>
    </dgm:pt>
    <dgm:pt modelId="{CEACDCB3-186D-4A3E-BE43-7E74C579A92E}">
      <dgm:prSet phldrT="[Text]" custT="1"/>
      <dgm:spPr/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 data-driven insights to improve early detection and intervention strategies </a:t>
          </a:r>
          <a:endParaRPr lang="en-IN" sz="1800" dirty="0">
            <a:latin typeface="Abadi" panose="020F0502020204030204" pitchFamily="34" charset="0"/>
          </a:endParaRPr>
        </a:p>
      </dgm:t>
    </dgm:pt>
    <dgm:pt modelId="{91609615-2789-4C23-8D4E-B4F6757D6FB4}" type="parTrans" cxnId="{E11C7B6B-3CCB-47F4-BF50-5CB43A0834B2}">
      <dgm:prSet/>
      <dgm:spPr/>
      <dgm:t>
        <a:bodyPr/>
        <a:lstStyle/>
        <a:p>
          <a:endParaRPr lang="en-IN"/>
        </a:p>
      </dgm:t>
    </dgm:pt>
    <dgm:pt modelId="{B2A7939E-017A-4D40-B93C-72CF4CC2B3C8}" type="sibTrans" cxnId="{E11C7B6B-3CCB-47F4-BF50-5CB43A0834B2}">
      <dgm:prSet/>
      <dgm:spPr/>
      <dgm:t>
        <a:bodyPr/>
        <a:lstStyle/>
        <a:p>
          <a:endParaRPr lang="en-IN"/>
        </a:p>
      </dgm:t>
    </dgm:pt>
    <dgm:pt modelId="{7DBB4CDE-570A-4366-9DAE-1632FA1AD44D}" type="pres">
      <dgm:prSet presAssocID="{97B2FDB9-52D1-4A99-B3D3-42969EAE5147}" presName="Name0" presStyleCnt="0">
        <dgm:presLayoutVars>
          <dgm:dir/>
          <dgm:animLvl val="lvl"/>
          <dgm:resizeHandles val="exact"/>
        </dgm:presLayoutVars>
      </dgm:prSet>
      <dgm:spPr/>
    </dgm:pt>
    <dgm:pt modelId="{4272580E-24D1-499F-B742-747D39F25E11}" type="pres">
      <dgm:prSet presAssocID="{9AEA8273-66AC-40EA-B271-41DA434E37CC}" presName="linNode" presStyleCnt="0"/>
      <dgm:spPr/>
    </dgm:pt>
    <dgm:pt modelId="{BAA665DD-7175-47CC-BE29-CCE57751940A}" type="pres">
      <dgm:prSet presAssocID="{9AEA8273-66AC-40EA-B271-41DA434E37CC}" presName="parentText" presStyleLbl="node1" presStyleIdx="0" presStyleCnt="2" custScaleX="111007" custScaleY="74336" custLinFactNeighborX="-452" custLinFactNeighborY="1715">
        <dgm:presLayoutVars>
          <dgm:chMax val="1"/>
          <dgm:bulletEnabled val="1"/>
        </dgm:presLayoutVars>
      </dgm:prSet>
      <dgm:spPr/>
    </dgm:pt>
    <dgm:pt modelId="{0EC18461-79AB-4F80-A799-4D3E0B27CC96}" type="pres">
      <dgm:prSet presAssocID="{9AEA8273-66AC-40EA-B271-41DA434E37CC}" presName="descendantText" presStyleLbl="alignAccFollowNode1" presStyleIdx="0" presStyleCnt="2" custScaleX="169089" custLinFactNeighborX="-797" custLinFactNeighborY="671">
        <dgm:presLayoutVars>
          <dgm:bulletEnabled val="1"/>
        </dgm:presLayoutVars>
      </dgm:prSet>
      <dgm:spPr/>
    </dgm:pt>
    <dgm:pt modelId="{B72C5279-1895-476E-871A-20E69658BFE9}" type="pres">
      <dgm:prSet presAssocID="{671D9928-9DAA-4B2A-85B5-62B089E05BB6}" presName="sp" presStyleCnt="0"/>
      <dgm:spPr/>
    </dgm:pt>
    <dgm:pt modelId="{2B75FDC7-DE87-4A08-9275-54FC83FFE224}" type="pres">
      <dgm:prSet presAssocID="{E23B42BB-33EE-4A9F-9624-3CA242456053}" presName="linNode" presStyleCnt="0"/>
      <dgm:spPr/>
    </dgm:pt>
    <dgm:pt modelId="{8ACC3050-2E83-41E1-A0B3-211759F1B3CD}" type="pres">
      <dgm:prSet presAssocID="{E23B42BB-33EE-4A9F-9624-3CA242456053}" presName="parentText" presStyleLbl="node1" presStyleIdx="1" presStyleCnt="2" custScaleX="109457" custScaleY="77799" custLinFactNeighborX="-558" custLinFactNeighborY="2191">
        <dgm:presLayoutVars>
          <dgm:chMax val="1"/>
          <dgm:bulletEnabled val="1"/>
        </dgm:presLayoutVars>
      </dgm:prSet>
      <dgm:spPr/>
    </dgm:pt>
    <dgm:pt modelId="{397D29DA-C67E-46FD-BD4B-4D7C7F75E04D}" type="pres">
      <dgm:prSet presAssocID="{E23B42BB-33EE-4A9F-9624-3CA242456053}" presName="descendantText" presStyleLbl="alignAccFollowNode1" presStyleIdx="1" presStyleCnt="2" custScaleX="153439">
        <dgm:presLayoutVars>
          <dgm:bulletEnabled val="1"/>
        </dgm:presLayoutVars>
      </dgm:prSet>
      <dgm:spPr/>
    </dgm:pt>
  </dgm:ptLst>
  <dgm:cxnLst>
    <dgm:cxn modelId="{9DD7773B-707F-4824-AE3E-E5E675E82486}" type="presOf" srcId="{97B2FDB9-52D1-4A99-B3D3-42969EAE5147}" destId="{7DBB4CDE-570A-4366-9DAE-1632FA1AD44D}" srcOrd="0" destOrd="0" presId="urn:microsoft.com/office/officeart/2005/8/layout/vList5"/>
    <dgm:cxn modelId="{6E737648-8245-4875-8ACC-82FFB9509295}" type="presOf" srcId="{E23B42BB-33EE-4A9F-9624-3CA242456053}" destId="{8ACC3050-2E83-41E1-A0B3-211759F1B3CD}" srcOrd="0" destOrd="0" presId="urn:microsoft.com/office/officeart/2005/8/layout/vList5"/>
    <dgm:cxn modelId="{E11C7B6B-3CCB-47F4-BF50-5CB43A0834B2}" srcId="{E23B42BB-33EE-4A9F-9624-3CA242456053}" destId="{CEACDCB3-186D-4A3E-BE43-7E74C579A92E}" srcOrd="0" destOrd="0" parTransId="{91609615-2789-4C23-8D4E-B4F6757D6FB4}" sibTransId="{B2A7939E-017A-4D40-B93C-72CF4CC2B3C8}"/>
    <dgm:cxn modelId="{85CFE27F-DABD-4164-A509-D533E8400712}" type="presOf" srcId="{CEACDCB3-186D-4A3E-BE43-7E74C579A92E}" destId="{397D29DA-C67E-46FD-BD4B-4D7C7F75E04D}" srcOrd="0" destOrd="0" presId="urn:microsoft.com/office/officeart/2005/8/layout/vList5"/>
    <dgm:cxn modelId="{39C42188-8F60-4067-9F16-BE3F5C57DB43}" srcId="{9AEA8273-66AC-40EA-B271-41DA434E37CC}" destId="{2B23E785-1869-4D26-9B30-D92466842EB9}" srcOrd="0" destOrd="0" parTransId="{19DE5A23-75B7-46F6-A7B4-CDA88DB5316D}" sibTransId="{E19C55A4-9F8C-4DFD-ABB0-1081D858FCCF}"/>
    <dgm:cxn modelId="{E3277889-1A23-42C4-ADC8-D8543BB7F73A}" srcId="{97B2FDB9-52D1-4A99-B3D3-42969EAE5147}" destId="{9AEA8273-66AC-40EA-B271-41DA434E37CC}" srcOrd="0" destOrd="0" parTransId="{41431E6F-589A-4BBC-8782-2D52FB039EB2}" sibTransId="{671D9928-9DAA-4B2A-85B5-62B089E05BB6}"/>
    <dgm:cxn modelId="{BDDD6196-C68E-41FB-8552-F7D0D1CBED65}" type="presOf" srcId="{2B23E785-1869-4D26-9B30-D92466842EB9}" destId="{0EC18461-79AB-4F80-A799-4D3E0B27CC96}" srcOrd="0" destOrd="0" presId="urn:microsoft.com/office/officeart/2005/8/layout/vList5"/>
    <dgm:cxn modelId="{6D5E01B9-1A29-4597-AEAF-B5C541C65333}" srcId="{97B2FDB9-52D1-4A99-B3D3-42969EAE5147}" destId="{E23B42BB-33EE-4A9F-9624-3CA242456053}" srcOrd="1" destOrd="0" parTransId="{D40D2DEB-88C8-4610-BEBF-A3A22B16F1FE}" sibTransId="{9D65F651-9640-48C5-8A35-ABA969FCF284}"/>
    <dgm:cxn modelId="{178D64B9-24C9-4F62-B6E9-EC1C39D13496}" type="presOf" srcId="{9AEA8273-66AC-40EA-B271-41DA434E37CC}" destId="{BAA665DD-7175-47CC-BE29-CCE57751940A}" srcOrd="0" destOrd="0" presId="urn:microsoft.com/office/officeart/2005/8/layout/vList5"/>
    <dgm:cxn modelId="{76AF8B82-A521-435E-9885-1F69A137612A}" type="presParOf" srcId="{7DBB4CDE-570A-4366-9DAE-1632FA1AD44D}" destId="{4272580E-24D1-499F-B742-747D39F25E11}" srcOrd="0" destOrd="0" presId="urn:microsoft.com/office/officeart/2005/8/layout/vList5"/>
    <dgm:cxn modelId="{D0790AF4-56E3-4AC0-9C50-BF2587FD3F51}" type="presParOf" srcId="{4272580E-24D1-499F-B742-747D39F25E11}" destId="{BAA665DD-7175-47CC-BE29-CCE57751940A}" srcOrd="0" destOrd="0" presId="urn:microsoft.com/office/officeart/2005/8/layout/vList5"/>
    <dgm:cxn modelId="{D7F9BBDF-C6C3-4384-A547-67ECACC275E9}" type="presParOf" srcId="{4272580E-24D1-499F-B742-747D39F25E11}" destId="{0EC18461-79AB-4F80-A799-4D3E0B27CC96}" srcOrd="1" destOrd="0" presId="urn:microsoft.com/office/officeart/2005/8/layout/vList5"/>
    <dgm:cxn modelId="{BC989C7C-4481-42B4-87C2-65A29675588E}" type="presParOf" srcId="{7DBB4CDE-570A-4366-9DAE-1632FA1AD44D}" destId="{B72C5279-1895-476E-871A-20E69658BFE9}" srcOrd="1" destOrd="0" presId="urn:microsoft.com/office/officeart/2005/8/layout/vList5"/>
    <dgm:cxn modelId="{2B0B9168-3F4D-44EC-B602-D151F59F37E7}" type="presParOf" srcId="{7DBB4CDE-570A-4366-9DAE-1632FA1AD44D}" destId="{2B75FDC7-DE87-4A08-9275-54FC83FFE224}" srcOrd="2" destOrd="0" presId="urn:microsoft.com/office/officeart/2005/8/layout/vList5"/>
    <dgm:cxn modelId="{23A3D38A-D1E7-41DE-954A-E3483770F694}" type="presParOf" srcId="{2B75FDC7-DE87-4A08-9275-54FC83FFE224}" destId="{8ACC3050-2E83-41E1-A0B3-211759F1B3CD}" srcOrd="0" destOrd="0" presId="urn:microsoft.com/office/officeart/2005/8/layout/vList5"/>
    <dgm:cxn modelId="{316B4789-9A79-4085-A159-EB5D50636350}" type="presParOf" srcId="{2B75FDC7-DE87-4A08-9275-54FC83FFE224}" destId="{397D29DA-C67E-46FD-BD4B-4D7C7F75E04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0123B2-843D-45A4-B69D-56D82CF60DA3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164B092D-8D64-4EAB-962D-48DCC6FA8C62}">
      <dgm:prSet phldrT="[Text]"/>
      <dgm:spPr/>
      <dgm:t>
        <a:bodyPr/>
        <a:lstStyle/>
        <a:p>
          <a:r>
            <a:rPr lang="en-IN" dirty="0"/>
            <a:t>Age</a:t>
          </a:r>
        </a:p>
      </dgm:t>
    </dgm:pt>
    <dgm:pt modelId="{4E8787AA-BABD-4DEA-8572-AE3B6C7E32BB}" type="parTrans" cxnId="{A94F2B61-7CC7-4FB8-9D00-C31A21F3491A}">
      <dgm:prSet/>
      <dgm:spPr/>
      <dgm:t>
        <a:bodyPr/>
        <a:lstStyle/>
        <a:p>
          <a:endParaRPr lang="en-IN"/>
        </a:p>
      </dgm:t>
    </dgm:pt>
    <dgm:pt modelId="{89910C11-21A9-4687-BC31-015DF2BF0983}" type="sibTrans" cxnId="{A94F2B61-7CC7-4FB8-9D00-C31A21F3491A}">
      <dgm:prSet/>
      <dgm:spPr/>
      <dgm:t>
        <a:bodyPr/>
        <a:lstStyle/>
        <a:p>
          <a:endParaRPr lang="en-IN"/>
        </a:p>
      </dgm:t>
    </dgm:pt>
    <dgm:pt modelId="{BB3CAE03-9380-4554-859D-B71C4A47B546}">
      <dgm:prSet phldrT="[Text]"/>
      <dgm:spPr/>
      <dgm:t>
        <a:bodyPr/>
        <a:lstStyle/>
        <a:p>
          <a:r>
            <a:rPr lang="en-IN" b="1" dirty="0"/>
            <a:t>15 -101</a:t>
          </a:r>
        </a:p>
      </dgm:t>
    </dgm:pt>
    <dgm:pt modelId="{B4E82563-5665-4C10-B6D4-05955E1D6817}" type="parTrans" cxnId="{DAF77B44-AD5A-40BB-B7BF-8318BCF80AA1}">
      <dgm:prSet/>
      <dgm:spPr/>
      <dgm:t>
        <a:bodyPr/>
        <a:lstStyle/>
        <a:p>
          <a:endParaRPr lang="en-IN"/>
        </a:p>
      </dgm:t>
    </dgm:pt>
    <dgm:pt modelId="{FCE8A86E-6509-46A9-8EAC-F9D9F0B98956}" type="sibTrans" cxnId="{DAF77B44-AD5A-40BB-B7BF-8318BCF80AA1}">
      <dgm:prSet/>
      <dgm:spPr/>
      <dgm:t>
        <a:bodyPr/>
        <a:lstStyle/>
        <a:p>
          <a:endParaRPr lang="en-IN"/>
        </a:p>
      </dgm:t>
    </dgm:pt>
    <dgm:pt modelId="{85B928DC-3CD7-421E-B357-C1FE7A01CD2C}">
      <dgm:prSet phldrT="[Text]"/>
      <dgm:spPr/>
      <dgm:t>
        <a:bodyPr/>
        <a:lstStyle/>
        <a:p>
          <a:r>
            <a:rPr lang="en-IN" dirty="0"/>
            <a:t>Tumour Size</a:t>
          </a:r>
        </a:p>
      </dgm:t>
    </dgm:pt>
    <dgm:pt modelId="{28B12DE5-4030-4473-A5CD-89BE559D2403}" type="parTrans" cxnId="{2847A836-875D-4F04-AD7A-4A4A53D0B005}">
      <dgm:prSet/>
      <dgm:spPr/>
      <dgm:t>
        <a:bodyPr/>
        <a:lstStyle/>
        <a:p>
          <a:endParaRPr lang="en-IN"/>
        </a:p>
      </dgm:t>
    </dgm:pt>
    <dgm:pt modelId="{D41D4DC4-E174-43C4-893C-F259C3E3E411}" type="sibTrans" cxnId="{2847A836-875D-4F04-AD7A-4A4A53D0B005}">
      <dgm:prSet/>
      <dgm:spPr/>
      <dgm:t>
        <a:bodyPr/>
        <a:lstStyle/>
        <a:p>
          <a:endParaRPr lang="en-IN"/>
        </a:p>
      </dgm:t>
    </dgm:pt>
    <dgm:pt modelId="{1A01DFB4-14F3-4D26-857B-DDAA9C8C5973}">
      <dgm:prSet phldrT="[Text]"/>
      <dgm:spPr/>
      <dgm:t>
        <a:bodyPr/>
        <a:lstStyle/>
        <a:p>
          <a:r>
            <a:rPr lang="en-IN" b="1" dirty="0"/>
            <a:t>0-6 cm</a:t>
          </a:r>
        </a:p>
      </dgm:t>
    </dgm:pt>
    <dgm:pt modelId="{9DDEB8AC-81C5-436E-AB4C-52EB1F7B4866}" type="parTrans" cxnId="{D4C6C1C9-D8F3-4A8F-BC4F-70C9427F2602}">
      <dgm:prSet/>
      <dgm:spPr/>
      <dgm:t>
        <a:bodyPr/>
        <a:lstStyle/>
        <a:p>
          <a:endParaRPr lang="en-IN"/>
        </a:p>
      </dgm:t>
    </dgm:pt>
    <dgm:pt modelId="{190A86C6-9741-4A6C-A423-45D4671E2F80}" type="sibTrans" cxnId="{D4C6C1C9-D8F3-4A8F-BC4F-70C9427F2602}">
      <dgm:prSet/>
      <dgm:spPr/>
      <dgm:t>
        <a:bodyPr/>
        <a:lstStyle/>
        <a:p>
          <a:endParaRPr lang="en-IN"/>
        </a:p>
      </dgm:t>
    </dgm:pt>
    <dgm:pt modelId="{E7C10382-E026-4F4E-B0C2-7C28955D1257}">
      <dgm:prSet phldrT="[Text]"/>
      <dgm:spPr/>
      <dgm:t>
        <a:bodyPr/>
        <a:lstStyle/>
        <a:p>
          <a:r>
            <a:rPr lang="en-IN" dirty="0"/>
            <a:t>Cancer Stage</a:t>
          </a:r>
        </a:p>
      </dgm:t>
    </dgm:pt>
    <dgm:pt modelId="{376E8AFA-4E6F-4498-B412-5D1C892AA38D}" type="parTrans" cxnId="{3D47EA60-E67C-4BC4-9DDA-D3C7C804EBE9}">
      <dgm:prSet/>
      <dgm:spPr/>
      <dgm:t>
        <a:bodyPr/>
        <a:lstStyle/>
        <a:p>
          <a:endParaRPr lang="en-IN"/>
        </a:p>
      </dgm:t>
    </dgm:pt>
    <dgm:pt modelId="{E90BE572-2C4B-40B7-A8DC-569F41E7324F}" type="sibTrans" cxnId="{3D47EA60-E67C-4BC4-9DDA-D3C7C804EBE9}">
      <dgm:prSet/>
      <dgm:spPr/>
      <dgm:t>
        <a:bodyPr/>
        <a:lstStyle/>
        <a:p>
          <a:endParaRPr lang="en-IN"/>
        </a:p>
      </dgm:t>
    </dgm:pt>
    <dgm:pt modelId="{CCA6EA12-16EB-4F6C-86D3-E272A25FF847}">
      <dgm:prSet phldrT="[Text]"/>
      <dgm:spPr/>
      <dgm:t>
        <a:bodyPr/>
        <a:lstStyle/>
        <a:p>
          <a:r>
            <a:rPr lang="en-IN" b="1" dirty="0"/>
            <a:t>0 -4</a:t>
          </a:r>
        </a:p>
      </dgm:t>
    </dgm:pt>
    <dgm:pt modelId="{A0D3B322-6902-48AF-9930-078663071695}" type="parTrans" cxnId="{FE296092-D99E-4218-91BA-5154B986A1A6}">
      <dgm:prSet/>
      <dgm:spPr/>
      <dgm:t>
        <a:bodyPr/>
        <a:lstStyle/>
        <a:p>
          <a:endParaRPr lang="en-IN"/>
        </a:p>
      </dgm:t>
    </dgm:pt>
    <dgm:pt modelId="{B5AB6015-044F-4152-9F4D-459BF1D8950C}" type="sibTrans" cxnId="{FE296092-D99E-4218-91BA-5154B986A1A6}">
      <dgm:prSet/>
      <dgm:spPr/>
      <dgm:t>
        <a:bodyPr/>
        <a:lstStyle/>
        <a:p>
          <a:endParaRPr lang="en-IN"/>
        </a:p>
      </dgm:t>
    </dgm:pt>
    <dgm:pt modelId="{C6BF8F2B-2500-4EA3-8C17-93A0B13E3282}" type="pres">
      <dgm:prSet presAssocID="{640123B2-843D-45A4-B69D-56D82CF60DA3}" presName="Name0" presStyleCnt="0">
        <dgm:presLayoutVars>
          <dgm:dir/>
          <dgm:animLvl val="lvl"/>
          <dgm:resizeHandles val="exact"/>
        </dgm:presLayoutVars>
      </dgm:prSet>
      <dgm:spPr/>
    </dgm:pt>
    <dgm:pt modelId="{263CDC4C-3F8C-4FBA-B7D6-5BE79BC7368E}" type="pres">
      <dgm:prSet presAssocID="{164B092D-8D64-4EAB-962D-48DCC6FA8C62}" presName="composite" presStyleCnt="0"/>
      <dgm:spPr/>
    </dgm:pt>
    <dgm:pt modelId="{3F5EF27A-A9CD-4A1F-8618-D08259E55EC5}" type="pres">
      <dgm:prSet presAssocID="{164B092D-8D64-4EAB-962D-48DCC6FA8C6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17B1630-FFDD-4D19-A19B-16910BE78350}" type="pres">
      <dgm:prSet presAssocID="{164B092D-8D64-4EAB-962D-48DCC6FA8C62}" presName="desTx" presStyleLbl="alignAccFollowNode1" presStyleIdx="0" presStyleCnt="3" custLinFactNeighborX="-508">
        <dgm:presLayoutVars>
          <dgm:bulletEnabled val="1"/>
        </dgm:presLayoutVars>
      </dgm:prSet>
      <dgm:spPr/>
    </dgm:pt>
    <dgm:pt modelId="{A7C5C2D3-139D-49B1-8740-C17F1DF694BB}" type="pres">
      <dgm:prSet presAssocID="{89910C11-21A9-4687-BC31-015DF2BF0983}" presName="space" presStyleCnt="0"/>
      <dgm:spPr/>
    </dgm:pt>
    <dgm:pt modelId="{6A325BA6-F2E1-4EF6-AB5B-484E697D9F25}" type="pres">
      <dgm:prSet presAssocID="{85B928DC-3CD7-421E-B357-C1FE7A01CD2C}" presName="composite" presStyleCnt="0"/>
      <dgm:spPr/>
    </dgm:pt>
    <dgm:pt modelId="{D96956F4-2E96-4819-84F2-9328BE5AD380}" type="pres">
      <dgm:prSet presAssocID="{85B928DC-3CD7-421E-B357-C1FE7A01CD2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1164AC6-0CE9-4952-9DDC-664D0055868B}" type="pres">
      <dgm:prSet presAssocID="{85B928DC-3CD7-421E-B357-C1FE7A01CD2C}" presName="desTx" presStyleLbl="alignAccFollowNode1" presStyleIdx="1" presStyleCnt="3">
        <dgm:presLayoutVars>
          <dgm:bulletEnabled val="1"/>
        </dgm:presLayoutVars>
      </dgm:prSet>
      <dgm:spPr/>
    </dgm:pt>
    <dgm:pt modelId="{4CECFAC1-617B-425F-9F3A-CE15675A8A47}" type="pres">
      <dgm:prSet presAssocID="{D41D4DC4-E174-43C4-893C-F259C3E3E411}" presName="space" presStyleCnt="0"/>
      <dgm:spPr/>
    </dgm:pt>
    <dgm:pt modelId="{03179DC9-CC10-4AFC-89E9-A2D713B44002}" type="pres">
      <dgm:prSet presAssocID="{E7C10382-E026-4F4E-B0C2-7C28955D1257}" presName="composite" presStyleCnt="0"/>
      <dgm:spPr/>
    </dgm:pt>
    <dgm:pt modelId="{5869298A-4405-49AB-AAC9-AF315585D813}" type="pres">
      <dgm:prSet presAssocID="{E7C10382-E026-4F4E-B0C2-7C28955D1257}" presName="parTx" presStyleLbl="alignNode1" presStyleIdx="2" presStyleCnt="3" custScaleX="98809" custScaleY="104790">
        <dgm:presLayoutVars>
          <dgm:chMax val="0"/>
          <dgm:chPref val="0"/>
          <dgm:bulletEnabled val="1"/>
        </dgm:presLayoutVars>
      </dgm:prSet>
      <dgm:spPr/>
    </dgm:pt>
    <dgm:pt modelId="{6B782352-F945-4E6C-99CF-B31B55A76112}" type="pres">
      <dgm:prSet presAssocID="{E7C10382-E026-4F4E-B0C2-7C28955D125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847A836-875D-4F04-AD7A-4A4A53D0B005}" srcId="{640123B2-843D-45A4-B69D-56D82CF60DA3}" destId="{85B928DC-3CD7-421E-B357-C1FE7A01CD2C}" srcOrd="1" destOrd="0" parTransId="{28B12DE5-4030-4473-A5CD-89BE559D2403}" sibTransId="{D41D4DC4-E174-43C4-893C-F259C3E3E411}"/>
    <dgm:cxn modelId="{A69FD537-646E-4726-A9CC-F494CE662D48}" type="presOf" srcId="{164B092D-8D64-4EAB-962D-48DCC6FA8C62}" destId="{3F5EF27A-A9CD-4A1F-8618-D08259E55EC5}" srcOrd="0" destOrd="0" presId="urn:microsoft.com/office/officeart/2005/8/layout/hList1"/>
    <dgm:cxn modelId="{3D47EA60-E67C-4BC4-9DDA-D3C7C804EBE9}" srcId="{640123B2-843D-45A4-B69D-56D82CF60DA3}" destId="{E7C10382-E026-4F4E-B0C2-7C28955D1257}" srcOrd="2" destOrd="0" parTransId="{376E8AFA-4E6F-4498-B412-5D1C892AA38D}" sibTransId="{E90BE572-2C4B-40B7-A8DC-569F41E7324F}"/>
    <dgm:cxn modelId="{A94F2B61-7CC7-4FB8-9D00-C31A21F3491A}" srcId="{640123B2-843D-45A4-B69D-56D82CF60DA3}" destId="{164B092D-8D64-4EAB-962D-48DCC6FA8C62}" srcOrd="0" destOrd="0" parTransId="{4E8787AA-BABD-4DEA-8572-AE3B6C7E32BB}" sibTransId="{89910C11-21A9-4687-BC31-015DF2BF0983}"/>
    <dgm:cxn modelId="{DAF77B44-AD5A-40BB-B7BF-8318BCF80AA1}" srcId="{164B092D-8D64-4EAB-962D-48DCC6FA8C62}" destId="{BB3CAE03-9380-4554-859D-B71C4A47B546}" srcOrd="0" destOrd="0" parTransId="{B4E82563-5665-4C10-B6D4-05955E1D6817}" sibTransId="{FCE8A86E-6509-46A9-8EAC-F9D9F0B98956}"/>
    <dgm:cxn modelId="{93FE2451-6CAD-4A2E-99C7-A8F0D16A8313}" type="presOf" srcId="{85B928DC-3CD7-421E-B357-C1FE7A01CD2C}" destId="{D96956F4-2E96-4819-84F2-9328BE5AD380}" srcOrd="0" destOrd="0" presId="urn:microsoft.com/office/officeart/2005/8/layout/hList1"/>
    <dgm:cxn modelId="{F6A2F772-10FD-4477-962B-6C4CEF41C286}" type="presOf" srcId="{640123B2-843D-45A4-B69D-56D82CF60DA3}" destId="{C6BF8F2B-2500-4EA3-8C17-93A0B13E3282}" srcOrd="0" destOrd="0" presId="urn:microsoft.com/office/officeart/2005/8/layout/hList1"/>
    <dgm:cxn modelId="{88461E86-C088-403F-ABCA-4BFF09CABA9C}" type="presOf" srcId="{BB3CAE03-9380-4554-859D-B71C4A47B546}" destId="{217B1630-FFDD-4D19-A19B-16910BE78350}" srcOrd="0" destOrd="0" presId="urn:microsoft.com/office/officeart/2005/8/layout/hList1"/>
    <dgm:cxn modelId="{FE296092-D99E-4218-91BA-5154B986A1A6}" srcId="{E7C10382-E026-4F4E-B0C2-7C28955D1257}" destId="{CCA6EA12-16EB-4F6C-86D3-E272A25FF847}" srcOrd="0" destOrd="0" parTransId="{A0D3B322-6902-48AF-9930-078663071695}" sibTransId="{B5AB6015-044F-4152-9F4D-459BF1D8950C}"/>
    <dgm:cxn modelId="{8878E5B6-6DBD-48F4-A85B-5BE46A0578E8}" type="presOf" srcId="{E7C10382-E026-4F4E-B0C2-7C28955D1257}" destId="{5869298A-4405-49AB-AAC9-AF315585D813}" srcOrd="0" destOrd="0" presId="urn:microsoft.com/office/officeart/2005/8/layout/hList1"/>
    <dgm:cxn modelId="{87276DC4-BD02-42F4-9752-8D02A7AB6394}" type="presOf" srcId="{1A01DFB4-14F3-4D26-857B-DDAA9C8C5973}" destId="{51164AC6-0CE9-4952-9DDC-664D0055868B}" srcOrd="0" destOrd="0" presId="urn:microsoft.com/office/officeart/2005/8/layout/hList1"/>
    <dgm:cxn modelId="{D4C6C1C9-D8F3-4A8F-BC4F-70C9427F2602}" srcId="{85B928DC-3CD7-421E-B357-C1FE7A01CD2C}" destId="{1A01DFB4-14F3-4D26-857B-DDAA9C8C5973}" srcOrd="0" destOrd="0" parTransId="{9DDEB8AC-81C5-436E-AB4C-52EB1F7B4866}" sibTransId="{190A86C6-9741-4A6C-A423-45D4671E2F80}"/>
    <dgm:cxn modelId="{D30ABCE8-4C64-4FAB-86AE-EDFD308701C0}" type="presOf" srcId="{CCA6EA12-16EB-4F6C-86D3-E272A25FF847}" destId="{6B782352-F945-4E6C-99CF-B31B55A76112}" srcOrd="0" destOrd="0" presId="urn:microsoft.com/office/officeart/2005/8/layout/hList1"/>
    <dgm:cxn modelId="{A4796B07-5F6B-4949-910B-DBCFF5494036}" type="presParOf" srcId="{C6BF8F2B-2500-4EA3-8C17-93A0B13E3282}" destId="{263CDC4C-3F8C-4FBA-B7D6-5BE79BC7368E}" srcOrd="0" destOrd="0" presId="urn:microsoft.com/office/officeart/2005/8/layout/hList1"/>
    <dgm:cxn modelId="{673AF6A5-E54D-4FB0-AA19-33482E27223E}" type="presParOf" srcId="{263CDC4C-3F8C-4FBA-B7D6-5BE79BC7368E}" destId="{3F5EF27A-A9CD-4A1F-8618-D08259E55EC5}" srcOrd="0" destOrd="0" presId="urn:microsoft.com/office/officeart/2005/8/layout/hList1"/>
    <dgm:cxn modelId="{AE8A7D37-AAD5-49E9-A46C-3B603D92D512}" type="presParOf" srcId="{263CDC4C-3F8C-4FBA-B7D6-5BE79BC7368E}" destId="{217B1630-FFDD-4D19-A19B-16910BE78350}" srcOrd="1" destOrd="0" presId="urn:microsoft.com/office/officeart/2005/8/layout/hList1"/>
    <dgm:cxn modelId="{4071EFD6-F263-42BC-9FD0-FEA94C203382}" type="presParOf" srcId="{C6BF8F2B-2500-4EA3-8C17-93A0B13E3282}" destId="{A7C5C2D3-139D-49B1-8740-C17F1DF694BB}" srcOrd="1" destOrd="0" presId="urn:microsoft.com/office/officeart/2005/8/layout/hList1"/>
    <dgm:cxn modelId="{342197A8-417D-427E-92E8-3996075068B5}" type="presParOf" srcId="{C6BF8F2B-2500-4EA3-8C17-93A0B13E3282}" destId="{6A325BA6-F2E1-4EF6-AB5B-484E697D9F25}" srcOrd="2" destOrd="0" presId="urn:microsoft.com/office/officeart/2005/8/layout/hList1"/>
    <dgm:cxn modelId="{C4049FE5-2D81-4B5C-BBBF-4FDC78118444}" type="presParOf" srcId="{6A325BA6-F2E1-4EF6-AB5B-484E697D9F25}" destId="{D96956F4-2E96-4819-84F2-9328BE5AD380}" srcOrd="0" destOrd="0" presId="urn:microsoft.com/office/officeart/2005/8/layout/hList1"/>
    <dgm:cxn modelId="{C3158E00-A2E1-48A6-8D1F-18170B7E5B6A}" type="presParOf" srcId="{6A325BA6-F2E1-4EF6-AB5B-484E697D9F25}" destId="{51164AC6-0CE9-4952-9DDC-664D0055868B}" srcOrd="1" destOrd="0" presId="urn:microsoft.com/office/officeart/2005/8/layout/hList1"/>
    <dgm:cxn modelId="{87A399E7-DF93-4574-B296-7B43820EB7DE}" type="presParOf" srcId="{C6BF8F2B-2500-4EA3-8C17-93A0B13E3282}" destId="{4CECFAC1-617B-425F-9F3A-CE15675A8A47}" srcOrd="3" destOrd="0" presId="urn:microsoft.com/office/officeart/2005/8/layout/hList1"/>
    <dgm:cxn modelId="{7AE3009A-6800-4226-8EC9-555615F84DC6}" type="presParOf" srcId="{C6BF8F2B-2500-4EA3-8C17-93A0B13E3282}" destId="{03179DC9-CC10-4AFC-89E9-A2D713B44002}" srcOrd="4" destOrd="0" presId="urn:microsoft.com/office/officeart/2005/8/layout/hList1"/>
    <dgm:cxn modelId="{F820B2E5-AEBF-48A2-9C74-880F4E4F6290}" type="presParOf" srcId="{03179DC9-CC10-4AFC-89E9-A2D713B44002}" destId="{5869298A-4405-49AB-AAC9-AF315585D813}" srcOrd="0" destOrd="0" presId="urn:microsoft.com/office/officeart/2005/8/layout/hList1"/>
    <dgm:cxn modelId="{9ADC961B-47D0-436D-8621-F39315E53648}" type="presParOf" srcId="{03179DC9-CC10-4AFC-89E9-A2D713B44002}" destId="{6B782352-F945-4E6C-99CF-B31B55A7611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18461-79AB-4F80-A799-4D3E0B27CC96}">
      <dsp:nvSpPr>
        <dsp:cNvPr id="0" name=""/>
        <dsp:cNvSpPr/>
      </dsp:nvSpPr>
      <dsp:spPr>
        <a:xfrm rot="5400000">
          <a:off x="3831061" y="-1905246"/>
          <a:ext cx="1390746" cy="5222708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dirty="0">
              <a:solidFill>
                <a:srgbClr val="03071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significant global health concern with varying risk factors</a:t>
          </a:r>
          <a:r>
            <a:rPr lang="en-US" sz="1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analysis</a:t>
          </a:r>
          <a:r>
            <a:rPr lang="en-US" sz="18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aims to identify key risk factors, demographics, and lifestyle choices associated with oral cancer diagnosis</a:t>
          </a:r>
          <a:endParaRPr lang="en-IN" sz="1500" kern="1200" dirty="0"/>
        </a:p>
      </dsp:txBody>
      <dsp:txXfrm rot="-5400000">
        <a:off x="1915081" y="78625"/>
        <a:ext cx="5154817" cy="1254964"/>
      </dsp:txXfrm>
    </dsp:sp>
    <dsp:sp modelId="{BAA665DD-7175-47CC-BE29-CCE57751940A}">
      <dsp:nvSpPr>
        <dsp:cNvPr id="0" name=""/>
        <dsp:cNvSpPr/>
      </dsp:nvSpPr>
      <dsp:spPr>
        <a:xfrm>
          <a:off x="0" y="80448"/>
          <a:ext cx="1928649" cy="129228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rgbClr val="03071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Oral cancer</a:t>
          </a:r>
          <a:endParaRPr lang="en-IN" sz="2400" b="1" kern="1200" dirty="0"/>
        </a:p>
      </dsp:txBody>
      <dsp:txXfrm>
        <a:off x="63084" y="143532"/>
        <a:ext cx="1802481" cy="1166113"/>
      </dsp:txXfrm>
    </dsp:sp>
    <dsp:sp modelId="{397D29DA-C67E-46FD-BD4B-4D7C7F75E04D}">
      <dsp:nvSpPr>
        <dsp:cNvPr id="0" name=""/>
        <dsp:cNvSpPr/>
      </dsp:nvSpPr>
      <dsp:spPr>
        <a:xfrm rot="5400000">
          <a:off x="3903902" y="-376971"/>
          <a:ext cx="1390746" cy="5102829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 data-driven insights to improve early detection and intervention strategies </a:t>
          </a:r>
          <a:endParaRPr lang="en-IN" sz="1800" kern="1200" dirty="0">
            <a:latin typeface="Abadi" panose="020F0502020204030204" pitchFamily="34" charset="0"/>
          </a:endParaRPr>
        </a:p>
      </dsp:txBody>
      <dsp:txXfrm rot="-5400000">
        <a:off x="2047861" y="1546961"/>
        <a:ext cx="5034938" cy="1254964"/>
      </dsp:txXfrm>
    </dsp:sp>
    <dsp:sp modelId="{8ACC3050-2E83-41E1-A0B3-211759F1B3CD}">
      <dsp:nvSpPr>
        <dsp:cNvPr id="0" name=""/>
        <dsp:cNvSpPr/>
      </dsp:nvSpPr>
      <dsp:spPr>
        <a:xfrm>
          <a:off x="0" y="1518735"/>
          <a:ext cx="2047582" cy="13524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/>
            <a:t>Goal</a:t>
          </a:r>
          <a:endParaRPr lang="en-IN" sz="5400" b="1" kern="1200" dirty="0"/>
        </a:p>
      </dsp:txBody>
      <dsp:txXfrm>
        <a:off x="66023" y="1584758"/>
        <a:ext cx="1915536" cy="1220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EF27A-A9CD-4A1F-8618-D08259E55EC5}">
      <dsp:nvSpPr>
        <dsp:cNvPr id="0" name=""/>
        <dsp:cNvSpPr/>
      </dsp:nvSpPr>
      <dsp:spPr>
        <a:xfrm>
          <a:off x="1441" y="372628"/>
          <a:ext cx="1405020" cy="432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Age</a:t>
          </a:r>
        </a:p>
      </dsp:txBody>
      <dsp:txXfrm>
        <a:off x="1441" y="372628"/>
        <a:ext cx="1405020" cy="432000"/>
      </dsp:txXfrm>
    </dsp:sp>
    <dsp:sp modelId="{217B1630-FFDD-4D19-A19B-16910BE78350}">
      <dsp:nvSpPr>
        <dsp:cNvPr id="0" name=""/>
        <dsp:cNvSpPr/>
      </dsp:nvSpPr>
      <dsp:spPr>
        <a:xfrm>
          <a:off x="0" y="804628"/>
          <a:ext cx="1405020" cy="6588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 dirty="0"/>
            <a:t>15 -101</a:t>
          </a:r>
        </a:p>
      </dsp:txBody>
      <dsp:txXfrm>
        <a:off x="0" y="804628"/>
        <a:ext cx="1405020" cy="658800"/>
      </dsp:txXfrm>
    </dsp:sp>
    <dsp:sp modelId="{D96956F4-2E96-4819-84F2-9328BE5AD380}">
      <dsp:nvSpPr>
        <dsp:cNvPr id="0" name=""/>
        <dsp:cNvSpPr/>
      </dsp:nvSpPr>
      <dsp:spPr>
        <a:xfrm>
          <a:off x="1603163" y="372628"/>
          <a:ext cx="1405020" cy="432000"/>
        </a:xfrm>
        <a:prstGeom prst="rect">
          <a:avLst/>
        </a:prstGeom>
        <a:solidFill>
          <a:schemeClr val="accent3">
            <a:hueOff val="-4991659"/>
            <a:satOff val="42307"/>
            <a:lumOff val="4215"/>
            <a:alphaOff val="0"/>
          </a:schemeClr>
        </a:solidFill>
        <a:ln w="25400" cap="flat" cmpd="sng" algn="ctr">
          <a:solidFill>
            <a:schemeClr val="accent3">
              <a:hueOff val="-4991659"/>
              <a:satOff val="42307"/>
              <a:lumOff val="42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Tumour Size</a:t>
          </a:r>
        </a:p>
      </dsp:txBody>
      <dsp:txXfrm>
        <a:off x="1603163" y="372628"/>
        <a:ext cx="1405020" cy="432000"/>
      </dsp:txXfrm>
    </dsp:sp>
    <dsp:sp modelId="{51164AC6-0CE9-4952-9DDC-664D0055868B}">
      <dsp:nvSpPr>
        <dsp:cNvPr id="0" name=""/>
        <dsp:cNvSpPr/>
      </dsp:nvSpPr>
      <dsp:spPr>
        <a:xfrm>
          <a:off x="1603163" y="804628"/>
          <a:ext cx="1405020" cy="658800"/>
        </a:xfrm>
        <a:prstGeom prst="rect">
          <a:avLst/>
        </a:prstGeom>
        <a:solidFill>
          <a:schemeClr val="accent3">
            <a:tint val="40000"/>
            <a:alpha val="90000"/>
            <a:hueOff val="-5320964"/>
            <a:satOff val="44569"/>
            <a:lumOff val="2428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5320964"/>
              <a:satOff val="44569"/>
              <a:lumOff val="24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 dirty="0"/>
            <a:t>0-6 cm</a:t>
          </a:r>
        </a:p>
      </dsp:txBody>
      <dsp:txXfrm>
        <a:off x="1603163" y="804628"/>
        <a:ext cx="1405020" cy="658800"/>
      </dsp:txXfrm>
    </dsp:sp>
    <dsp:sp modelId="{5869298A-4405-49AB-AAC9-AF315585D813}">
      <dsp:nvSpPr>
        <dsp:cNvPr id="0" name=""/>
        <dsp:cNvSpPr/>
      </dsp:nvSpPr>
      <dsp:spPr>
        <a:xfrm>
          <a:off x="3213253" y="367455"/>
          <a:ext cx="1388286" cy="452692"/>
        </a:xfrm>
        <a:prstGeom prst="rect">
          <a:avLst/>
        </a:prstGeom>
        <a:solidFill>
          <a:schemeClr val="accent3">
            <a:hueOff val="-9983318"/>
            <a:satOff val="84615"/>
            <a:lumOff val="8431"/>
            <a:alphaOff val="0"/>
          </a:schemeClr>
        </a:solidFill>
        <a:ln w="25400" cap="flat" cmpd="sng" algn="ctr">
          <a:solidFill>
            <a:schemeClr val="accent3">
              <a:hueOff val="-9983318"/>
              <a:satOff val="84615"/>
              <a:lumOff val="8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Cancer Stage</a:t>
          </a:r>
        </a:p>
      </dsp:txBody>
      <dsp:txXfrm>
        <a:off x="3213253" y="367455"/>
        <a:ext cx="1388286" cy="452692"/>
      </dsp:txXfrm>
    </dsp:sp>
    <dsp:sp modelId="{6B782352-F945-4E6C-99CF-B31B55A76112}">
      <dsp:nvSpPr>
        <dsp:cNvPr id="0" name=""/>
        <dsp:cNvSpPr/>
      </dsp:nvSpPr>
      <dsp:spPr>
        <a:xfrm>
          <a:off x="3204886" y="809801"/>
          <a:ext cx="1405020" cy="658800"/>
        </a:xfrm>
        <a:prstGeom prst="rect">
          <a:avLst/>
        </a:prstGeom>
        <a:solidFill>
          <a:schemeClr val="accent3">
            <a:tint val="40000"/>
            <a:alpha val="90000"/>
            <a:hueOff val="-10641928"/>
            <a:satOff val="89138"/>
            <a:lumOff val="485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-10641928"/>
              <a:satOff val="89138"/>
              <a:lumOff val="48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b="1" kern="1200" dirty="0"/>
            <a:t>0 -4</a:t>
          </a:r>
        </a:p>
      </dsp:txBody>
      <dsp:txXfrm>
        <a:off x="3204886" y="809801"/>
        <a:ext cx="1405020" cy="658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43d225eee1_2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43d225eee1_2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g143d225eee1_2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3d225eee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3d225eee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143d225eee1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fld id="{00000000-1234-1234-1234-123412341234}" type="slidenum">
              <a:rPr lang="en-GB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s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esign">
  <p:cSld name="2_Desig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628650" y="4767263"/>
            <a:ext cx="78867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5200"/>
              <a:buFont typeface="Helvetica Neue Light" panose="020B0604020202090204"/>
              <a:buNone/>
              <a:defRPr sz="5200">
                <a:solidFill>
                  <a:srgbClr val="365F91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9BE5"/>
              </a:buClr>
              <a:buSzPts val="2800"/>
              <a:buNone/>
              <a:defRPr sz="2800">
                <a:solidFill>
                  <a:srgbClr val="039BE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ctrTitle"/>
          </p:nvPr>
        </p:nvSpPr>
        <p:spPr>
          <a:xfrm>
            <a:off x="311700" y="2210400"/>
            <a:ext cx="85206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5F91"/>
              </a:buClr>
              <a:buSzPts val="3600"/>
              <a:buNone/>
              <a:defRPr sz="3600" b="1">
                <a:solidFill>
                  <a:srgbClr val="365F9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84" name="Google Shape;84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rPr>
              <a:t>Agenda</a:t>
            </a:r>
            <a:endParaRPr sz="2800" b="0" i="0" u="none" strike="noStrike" cap="none">
              <a:solidFill>
                <a:srgbClr val="000000"/>
              </a:solidFill>
              <a:latin typeface="Helvetica Neue" panose="020B0604020202090204"/>
              <a:ea typeface="Helvetica Neue" panose="020B0604020202090204"/>
              <a:cs typeface="Helvetica Neue" panose="020B0604020202090204"/>
              <a:sym typeface="Helvetica Neue" panose="020B0604020202090204"/>
            </a:endParaRPr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dvantages &amp; Disadvantages">
  <p:cSld name="Advantages &amp; Disadvantage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88" name="Google Shape;88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rPr>
              <a:t>Advantages &amp; Disadvantages</a:t>
            </a:r>
            <a:endParaRPr sz="2800" b="0" i="0" u="none" strike="noStrike" cap="none">
              <a:solidFill>
                <a:srgbClr val="000000"/>
              </a:solidFill>
              <a:latin typeface="Helvetica Neue" panose="020B0604020202090204"/>
              <a:ea typeface="Helvetica Neue" panose="020B0604020202090204"/>
              <a:cs typeface="Helvetica Neue" panose="020B0604020202090204"/>
              <a:sym typeface="Helvetica Neue" panose="020B0604020202090204"/>
            </a:endParaRP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2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" name="Google Shape;99;p2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urce">
  <p:cSld name="Sourc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>
            <a:spLocks noGrp="1"/>
          </p:cNvSpPr>
          <p:nvPr>
            <p:ph type="subTitle" idx="1"/>
          </p:nvPr>
        </p:nvSpPr>
        <p:spPr>
          <a:xfrm>
            <a:off x="147300" y="4839475"/>
            <a:ext cx="1509900" cy="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600" i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slide">
  <p:cSld name="Thank you slide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 panose="020B0604020202020204"/>
              <a:buNone/>
            </a:pPr>
            <a:r>
              <a:rPr lang="en-GB" sz="5200" b="0" i="0" u="none" strike="noStrike" cap="none">
                <a:solidFill>
                  <a:srgbClr val="365F91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rPr>
              <a:t>Thank</a:t>
            </a:r>
            <a:r>
              <a:rPr lang="en-GB" sz="5200" b="0" i="0" u="none" strike="noStrike" cap="none">
                <a:solidFill>
                  <a:srgbClr val="000000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rPr>
              <a:t> </a:t>
            </a:r>
            <a:r>
              <a:rPr lang="en-GB" sz="5200" b="0" i="0" u="none" strike="noStrike" cap="none">
                <a:solidFill>
                  <a:srgbClr val="039BE5"/>
                </a:solidFill>
                <a:latin typeface="Helvetica Neue Light" panose="020B0604020202090204"/>
                <a:ea typeface="Helvetica Neue Light" panose="020B0604020202090204"/>
                <a:cs typeface="Helvetica Neue Light" panose="020B0604020202090204"/>
                <a:sym typeface="Helvetica Neue Light" panose="020B0604020202090204"/>
              </a:rPr>
              <a:t>you!</a:t>
            </a:r>
            <a:endParaRPr sz="5200" b="0" i="0" u="none" strike="noStrike" cap="none">
              <a:solidFill>
                <a:srgbClr val="999999"/>
              </a:solidFill>
              <a:latin typeface="Helvetica Neue Light" panose="020B0604020202090204"/>
              <a:ea typeface="Helvetica Neue Light" panose="020B0604020202090204"/>
              <a:cs typeface="Helvetica Neue Light" panose="020B0604020202090204"/>
              <a:sym typeface="Helvetica Neue Light" panose="020B0604020202090204"/>
            </a:endParaRPr>
          </a:p>
        </p:txBody>
      </p:sp>
      <p:sp>
        <p:nvSpPr>
          <p:cNvPr id="113" name="Google Shape;113;p30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GB" sz="2800" b="0" i="0" u="none" strike="noStrike" cap="none">
                <a:solidFill>
                  <a:srgbClr val="595959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rPr>
              <a:t>Happy Learning :)</a:t>
            </a:r>
            <a:endParaRPr sz="2800" b="0" i="0" u="none" strike="noStrike" cap="none">
              <a:solidFill>
                <a:srgbClr val="595959"/>
              </a:solidFill>
              <a:latin typeface="Helvetica Neue" panose="020B0604020202090204"/>
              <a:ea typeface="Helvetica Neue" panose="020B0604020202090204"/>
              <a:cs typeface="Helvetica Neue" panose="020B0604020202090204"/>
              <a:sym typeface="Helvetica Neue" panose="020B060402020209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 panose="020B0604020202090204"/>
              <a:buChar char="●"/>
              <a:defRPr sz="1800" b="0" i="0" u="none" strike="noStrike" cap="none">
                <a:solidFill>
                  <a:schemeClr val="dk2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 panose="020B0604020202090204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 panose="020B0604020202090204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 panose="020B0604020202090204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 panose="020B0604020202090204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 panose="020B0604020202090204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 panose="020B0604020202090204"/>
              <a:buChar char="●"/>
              <a:defRPr sz="1400" b="0" i="0" u="none" strike="noStrike" cap="none">
                <a:solidFill>
                  <a:schemeClr val="dk2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 panose="020B0604020202090204"/>
              <a:buChar char="○"/>
              <a:defRPr sz="1400" b="0" i="0" u="none" strike="noStrike" cap="none">
                <a:solidFill>
                  <a:schemeClr val="dk2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 panose="020B0604020202090204"/>
              <a:buChar char="■"/>
              <a:defRPr sz="1400" b="0" i="0" u="none" strike="noStrike" cap="none">
                <a:solidFill>
                  <a:schemeClr val="dk2"/>
                </a:solidFill>
                <a:latin typeface="Helvetica Neue" panose="020B0604020202090204"/>
                <a:ea typeface="Helvetica Neue" panose="020B0604020202090204"/>
                <a:cs typeface="Helvetica Neue" panose="020B0604020202090204"/>
                <a:sym typeface="Helvetica Neue" panose="020B0604020202090204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54" name="Google Shape;54;p13"/>
          <p:cNvSpPr txBox="1"/>
          <p:nvPr/>
        </p:nvSpPr>
        <p:spPr>
          <a:xfrm>
            <a:off x="2234400" y="4867800"/>
            <a:ext cx="46752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marR="0" lvl="0" indent="0" algn="ctr" rtl="0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 panose="020B0604020202020204"/>
              <a:buNone/>
            </a:pPr>
            <a:endParaRPr sz="600" b="0" i="0" u="none" strike="noStrike" cap="none">
              <a:solidFill>
                <a:srgbClr val="000000"/>
              </a:solidFill>
              <a:latin typeface="Helvetica Neue Light" panose="020B0604020202090204"/>
              <a:ea typeface="Helvetica Neue Light" panose="020B0604020202090204"/>
              <a:cs typeface="Helvetica Neue Light" panose="020B0604020202090204"/>
              <a:sym typeface="Helvetica Neue Light" panose="020B0604020202090204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7591125" y="141250"/>
            <a:ext cx="1488323" cy="522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/>
        </p:nvSpPr>
        <p:spPr>
          <a:xfrm>
            <a:off x="454932" y="295729"/>
            <a:ext cx="5138625" cy="275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GB" sz="3200" dirty="0">
                <a:solidFill>
                  <a:srgbClr val="005058"/>
                </a:solidFill>
                <a:latin typeface="Times New Roman" panose="02020603050405020304" pitchFamily="18" charset="0"/>
                <a:ea typeface="Avenir"/>
                <a:cs typeface="Times New Roman" panose="02020603050405020304" pitchFamily="18" charset="0"/>
                <a:sym typeface="Avenir"/>
              </a:rPr>
              <a:t>ORAL CANCER PREDICTION  BASED ON CLINICAL AND LIFESTYLE FACTORS</a:t>
            </a:r>
            <a:endParaRPr lang="en-IN" altLang="en-GB" sz="3200" i="0" u="none" strike="noStrike" cap="none" dirty="0">
              <a:solidFill>
                <a:srgbClr val="005058"/>
              </a:solidFill>
              <a:latin typeface="Times New Roman" panose="02020603050405020304" pitchFamily="18" charset="0"/>
              <a:ea typeface="Avenir"/>
              <a:cs typeface="Times New Roman" panose="02020603050405020304" pitchFamily="18" charset="0"/>
              <a:sym typeface="Aveni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503CEC-69FB-F08A-8A85-021550A17BA7}"/>
              </a:ext>
            </a:extLst>
          </p:cNvPr>
          <p:cNvSpPr txBox="1"/>
          <p:nvPr/>
        </p:nvSpPr>
        <p:spPr>
          <a:xfrm>
            <a:off x="6110918" y="3669269"/>
            <a:ext cx="22892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b="1" dirty="0">
                <a:effectLst/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</a:rPr>
              <a:t>Team Members</a:t>
            </a:r>
            <a:endParaRPr lang="en-IN" sz="1200" dirty="0">
              <a:effectLst/>
              <a:latin typeface="Times New Roman" panose="02020603050405020304" pitchFamily="18" charset="0"/>
              <a:ea typeface="Proxima Nova"/>
              <a:cs typeface="Times New Roman" panose="02020603050405020304" pitchFamily="18" charset="0"/>
            </a:endParaRPr>
          </a:p>
          <a:p>
            <a:pPr algn="ctr"/>
            <a:r>
              <a:rPr lang="en-IN" sz="1200" dirty="0">
                <a:effectLst/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</a:rPr>
              <a:t>Niranjan Panda</a:t>
            </a:r>
            <a:endParaRPr lang="en-IN" sz="1200" dirty="0">
              <a:latin typeface="Times New Roman" panose="02020603050405020304" pitchFamily="18" charset="0"/>
              <a:ea typeface="Proxima Nova"/>
              <a:cs typeface="Times New Roman" panose="02020603050405020304" pitchFamily="18" charset="0"/>
            </a:endParaRPr>
          </a:p>
          <a:p>
            <a:pPr algn="ctr"/>
            <a:r>
              <a:rPr lang="en-IN" sz="1200" dirty="0">
                <a:effectLst/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</a:rPr>
              <a:t>Mudipudi Venkata Sai Tarun</a:t>
            </a:r>
            <a:endParaRPr lang="en-IN" sz="1200" dirty="0">
              <a:latin typeface="Times New Roman" panose="02020603050405020304" pitchFamily="18" charset="0"/>
              <a:ea typeface="Proxima Nova"/>
              <a:cs typeface="Times New Roman" panose="02020603050405020304" pitchFamily="18" charset="0"/>
            </a:endParaRPr>
          </a:p>
          <a:p>
            <a:pPr algn="ctr"/>
            <a:r>
              <a:rPr lang="en-IN" sz="1200" dirty="0">
                <a:effectLst/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</a:rPr>
              <a:t>Revanth K S</a:t>
            </a:r>
            <a:r>
              <a:rPr lang="en-IN" sz="1200" dirty="0"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1200" dirty="0">
                <a:effectLst/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</a:rPr>
              <a:t>Vaishnavi Jaiswal</a:t>
            </a:r>
          </a:p>
          <a:p>
            <a:pPr algn="ctr"/>
            <a:r>
              <a:rPr lang="en-IN" sz="1200" dirty="0">
                <a:effectLst/>
                <a:latin typeface="Times New Roman" panose="02020603050405020304" pitchFamily="18" charset="0"/>
                <a:ea typeface="Proxima Nova"/>
                <a:cs typeface="Times New Roman" panose="02020603050405020304" pitchFamily="18" charset="0"/>
              </a:rPr>
              <a:t>Anlie Mary Anil</a:t>
            </a:r>
          </a:p>
          <a:p>
            <a:pPr algn="ctr"/>
            <a:endParaRPr lang="en-IN" sz="1200" dirty="0">
              <a:latin typeface="Times New Roman" panose="02020603050405020304" pitchFamily="18" charset="0"/>
              <a:ea typeface="Proxima Nov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C7EA92-DB7D-EBB8-30BC-F0C745259257}"/>
              </a:ext>
            </a:extLst>
          </p:cNvPr>
          <p:cNvSpPr txBox="1"/>
          <p:nvPr/>
        </p:nvSpPr>
        <p:spPr>
          <a:xfrm>
            <a:off x="5973183" y="3207604"/>
            <a:ext cx="24883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Vidhya Kannaiah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3CBF51-BCAD-425D-60C1-8B0654E7290A}"/>
              </a:ext>
            </a:extLst>
          </p:cNvPr>
          <p:cNvSpPr txBox="1"/>
          <p:nvPr/>
        </p:nvSpPr>
        <p:spPr>
          <a:xfrm>
            <a:off x="6110085" y="2861533"/>
            <a:ext cx="22145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Number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E55636-DEA0-C5B2-EA17-0D700CC28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44" y="3650323"/>
            <a:ext cx="1450861" cy="12931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1217FA-BABF-B4DE-9AA7-9A11F91C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396" y="3548064"/>
            <a:ext cx="1450861" cy="13953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28D768-8572-BB32-5B49-268010FF1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5554" y="3548063"/>
            <a:ext cx="1809875" cy="13953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4AE76D-196C-DF0E-2A1F-762385DBF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9777" y="1493177"/>
            <a:ext cx="4177251" cy="16930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B9E8E9-676C-552C-DD09-7F03E273B3C9}"/>
              </a:ext>
            </a:extLst>
          </p:cNvPr>
          <p:cNvSpPr txBox="1"/>
          <p:nvPr/>
        </p:nvSpPr>
        <p:spPr>
          <a:xfrm>
            <a:off x="0" y="278349"/>
            <a:ext cx="46468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+mj-lt"/>
              </a:rPr>
              <a:t>Clinical Indicators and Outcomes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475FB0AB-C505-DF05-EE83-650313752A82}"/>
              </a:ext>
            </a:extLst>
          </p:cNvPr>
          <p:cNvSpPr/>
          <p:nvPr/>
        </p:nvSpPr>
        <p:spPr>
          <a:xfrm>
            <a:off x="689429" y="791029"/>
            <a:ext cx="3447142" cy="558800"/>
          </a:xfrm>
          <a:prstGeom prst="flowChart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Tumour  size :  Average  1.75 cm</a:t>
            </a:r>
          </a:p>
        </p:txBody>
      </p:sp>
    </p:spTree>
    <p:extLst>
      <p:ext uri="{BB962C8B-B14F-4D97-AF65-F5344CB8AC3E}">
        <p14:creationId xmlns:p14="http://schemas.microsoft.com/office/powerpoint/2010/main" val="1829710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0E7701-4B14-C6D0-4A71-2556F0AF9630}"/>
              </a:ext>
            </a:extLst>
          </p:cNvPr>
          <p:cNvSpPr txBox="1"/>
          <p:nvPr/>
        </p:nvSpPr>
        <p:spPr>
          <a:xfrm>
            <a:off x="571500" y="435769"/>
            <a:ext cx="778668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Statistically Significant Associations</a:t>
            </a:r>
          </a:p>
          <a:p>
            <a:endParaRPr lang="en-IN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Tumour Size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Strong association with Oral Cancer (p-value = 0.0)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Survival Rate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Strong association with Oral Cancer (p-value = 0.0)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Treatment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Strong association with Oral Cancer (p-value = 0.0)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Burden: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association with Oral Cancer (p-value = 0.0)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Stage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Strong association with Oral Cancer (p-value = 0.0)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Type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Strong association with Oral Cancer (p-value = 0.0)</a:t>
            </a:r>
          </a:p>
          <a:p>
            <a:pPr marL="342900" indent="-342900"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Statistically Significant Associations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association with Oral Cancer (p-value = 0.711)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Country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association with Oral Cancer (p-value = 0.351)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Gender: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association with Oral Cancer (p-value = 0.920)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Tobacco Use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association with Oral Cancer (p-value = 0.586)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HPV Infection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association with Oral Cancer (p-value = 0.910)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Poor Oral Hygiene: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association with Oral Cancer (p-value = 0.156).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association with Oral Cancer (p-value = 0.837)</a:t>
            </a:r>
          </a:p>
        </p:txBody>
      </p:sp>
    </p:spTree>
    <p:extLst>
      <p:ext uri="{BB962C8B-B14F-4D97-AF65-F5344CB8AC3E}">
        <p14:creationId xmlns:p14="http://schemas.microsoft.com/office/powerpoint/2010/main" val="194707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E792F7-FD97-38D8-DDD3-D1D997DB9565}"/>
              </a:ext>
            </a:extLst>
          </p:cNvPr>
          <p:cNvSpPr txBox="1"/>
          <p:nvPr/>
        </p:nvSpPr>
        <p:spPr>
          <a:xfrm>
            <a:off x="150019" y="15329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Building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396E1-4FD4-CF71-D4E3-FC12351EBF9D}"/>
              </a:ext>
            </a:extLst>
          </p:cNvPr>
          <p:cNvSpPr txBox="1"/>
          <p:nvPr/>
        </p:nvSpPr>
        <p:spPr>
          <a:xfrm>
            <a:off x="150019" y="676514"/>
            <a:ext cx="838676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Feature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transformation needed due to well-structured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 applied to categorical variables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scaling required for tree-based models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features retained for model training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IN" b="1" dirty="0"/>
              <a:t>Model Selection</a:t>
            </a:r>
            <a:endParaRPr lang="en-US" b="1" dirty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Models: Logistic Regression, Random Forest, SVM, Decision Tree, Naive Bayes</a:t>
            </a:r>
          </a:p>
          <a:p>
            <a:endParaRPr lang="en-IN" dirty="0"/>
          </a:p>
          <a:p>
            <a:pPr>
              <a:buNone/>
            </a:pPr>
            <a:r>
              <a:rPr lang="en-US" b="1" dirty="0"/>
              <a:t>Model Assumptions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Logistic Regression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relationship between variables and log-odds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Independence of observations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multicollinearity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Tree-based Models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distribution assumptions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with mixed data types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feature relevance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591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06DAD8-1172-A2B1-AF4E-49EF3B18C749}"/>
              </a:ext>
            </a:extLst>
          </p:cNvPr>
          <p:cNvSpPr txBox="1"/>
          <p:nvPr/>
        </p:nvSpPr>
        <p:spPr>
          <a:xfrm>
            <a:off x="50006" y="30331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Evaluation Technique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CAE52-FEF4-FFE1-B8ED-0BE3BEBD0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67" y="1213805"/>
            <a:ext cx="5677389" cy="2502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3E22C7-A88A-76FC-ADA8-8A82929F3C37}"/>
              </a:ext>
            </a:extLst>
          </p:cNvPr>
          <p:cNvSpPr txBox="1"/>
          <p:nvPr/>
        </p:nvSpPr>
        <p:spPr>
          <a:xfrm>
            <a:off x="991196" y="4103221"/>
            <a:ext cx="46112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370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295A3A-4ED0-B41D-0234-B2D144FE334E}"/>
              </a:ext>
            </a:extLst>
          </p:cNvPr>
          <p:cNvSpPr txBox="1"/>
          <p:nvPr/>
        </p:nvSpPr>
        <p:spPr>
          <a:xfrm>
            <a:off x="0" y="155704"/>
            <a:ext cx="698658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Deriving the Business Metrics and Business Insights</a:t>
            </a:r>
          </a:p>
          <a:p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b="1" dirty="0">
                <a:latin typeface="+mj-lt"/>
              </a:rPr>
              <a:t>Healthcare Resource Allocation</a:t>
            </a:r>
          </a:p>
          <a:p>
            <a:pPr>
              <a:buNone/>
            </a:pPr>
            <a:endParaRPr lang="en-US" b="1" dirty="0"/>
          </a:p>
          <a:p>
            <a:r>
              <a:rPr lang="en-US" b="1" dirty="0">
                <a:latin typeface="+mj-lt"/>
              </a:rPr>
              <a:t> Cost Optimization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correlation between tumor size and treatment cost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could reduce average treatment costs by 30-40%</a:t>
            </a:r>
          </a:p>
          <a:p>
            <a:r>
              <a:rPr lang="en-US" b="1" dirty="0">
                <a:latin typeface="+mj-lt"/>
              </a:rPr>
              <a:t>Workforce Planning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burden (lost workdays) strongly correlated with tumor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25% reduction in productivity loss through prevention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>
                <a:latin typeface="+mj-lt"/>
              </a:rPr>
              <a:t>Clinical Decision Support</a:t>
            </a:r>
          </a:p>
          <a:p>
            <a:pPr>
              <a:buNone/>
            </a:pPr>
            <a:endParaRPr lang="en-US" b="1" dirty="0"/>
          </a:p>
          <a:p>
            <a:r>
              <a:rPr lang="en-US" b="1" dirty="0">
                <a:latin typeface="+mj-lt"/>
              </a:rPr>
              <a:t>Risk Stratification</a:t>
            </a:r>
            <a:r>
              <a:rPr lang="en-US" dirty="0">
                <a:latin typeface="+mj-lt"/>
              </a:rPr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identifies high-risk patients for targeted interventions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to improve 5-year survival rates by 15-20%</a:t>
            </a:r>
          </a:p>
          <a:p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A02AC6-7DD9-050E-B633-5E89D9EEB7A3}"/>
              </a:ext>
            </a:extLst>
          </p:cNvPr>
          <p:cNvSpPr txBox="1"/>
          <p:nvPr/>
        </p:nvSpPr>
        <p:spPr>
          <a:xfrm>
            <a:off x="0" y="26759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4F9BC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and Future 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CF9FC9-2A1E-2919-6CFD-EAF58925970B}"/>
              </a:ext>
            </a:extLst>
          </p:cNvPr>
          <p:cNvSpPr txBox="1"/>
          <p:nvPr/>
        </p:nvSpPr>
        <p:spPr>
          <a:xfrm>
            <a:off x="196452" y="893445"/>
            <a:ext cx="463629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+mj-lt"/>
              </a:rPr>
              <a:t>Key findings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Tumor size, cancer stage, and treatment type are strongest predictors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treatment has greatest negative correlation with survival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diagnosis significantly reduces economic burden and improves outcomes</a:t>
            </a:r>
          </a:p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/>
              <a:t>Model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electronic health records for risk scoring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decision support tools for healthcare providers</a:t>
            </a:r>
          </a:p>
          <a:p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/>
              <a:t>Potential Business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healthcare costs through prevention and early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patient outcomes and quality of life</a:t>
            </a:r>
          </a:p>
          <a:p>
            <a:endParaRPr lang="en-IN" dirty="0">
              <a:latin typeface="+mn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513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C8DECA-5F6D-5B82-F58C-0D0AB96ADFF3}"/>
              </a:ext>
            </a:extLst>
          </p:cNvPr>
          <p:cNvSpPr txBox="1"/>
          <p:nvPr/>
        </p:nvSpPr>
        <p:spPr>
          <a:xfrm>
            <a:off x="3150394" y="2110085"/>
            <a:ext cx="43505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>
                <a:solidFill>
                  <a:srgbClr val="3E558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83047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CC4AE4-D1EF-2EF0-117A-DDD79333EA58}"/>
              </a:ext>
            </a:extLst>
          </p:cNvPr>
          <p:cNvSpPr txBox="1"/>
          <p:nvPr/>
        </p:nvSpPr>
        <p:spPr>
          <a:xfrm>
            <a:off x="464342" y="986285"/>
            <a:ext cx="5093495" cy="3284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to the Problem Statement.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Explain Project Life Cycle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a)Data Collection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b) Data Cleaning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c) Exploratory Data Analysis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d) Data Pre processing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e) Model Building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f) Model Evaluation Technique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g) Deriving the Business Metrics and Business Insights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Conclusion and Future 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ED388-067B-935F-2B5D-EF3E55FF9C91}"/>
              </a:ext>
            </a:extLst>
          </p:cNvPr>
          <p:cNvSpPr txBox="1"/>
          <p:nvPr/>
        </p:nvSpPr>
        <p:spPr>
          <a:xfrm>
            <a:off x="464342" y="496194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5058"/>
                </a:solidFill>
                <a:latin typeface="+mj-lt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480168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/>
        </p:nvSpPr>
        <p:spPr>
          <a:xfrm>
            <a:off x="985066" y="1817593"/>
            <a:ext cx="6758700" cy="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300" tIns="17150" rIns="34300" bIns="1715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5000" b="0" i="0" u="none" strike="noStrike" cap="none" dirty="0">
              <a:solidFill>
                <a:srgbClr val="000000"/>
              </a:solidFill>
              <a:latin typeface="Abadi" panose="020F0502020204030204" pitchFamily="34" charset="0"/>
              <a:ea typeface="Avenir"/>
              <a:cs typeface="Avenir"/>
              <a:sym typeface="Avenir"/>
            </a:endParaRPr>
          </a:p>
        </p:txBody>
      </p:sp>
      <p:sp>
        <p:nvSpPr>
          <p:cNvPr id="127" name="Google Shape;127;p32"/>
          <p:cNvSpPr txBox="1">
            <a:spLocks noGrp="1"/>
          </p:cNvSpPr>
          <p:nvPr>
            <p:ph type="title"/>
          </p:nvPr>
        </p:nvSpPr>
        <p:spPr>
          <a:xfrm>
            <a:off x="688476" y="505668"/>
            <a:ext cx="7351880" cy="671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3200" dirty="0">
                <a:solidFill>
                  <a:srgbClr val="4F9BC1"/>
                </a:solidFill>
                <a:latin typeface="+mj-lt"/>
              </a:rPr>
              <a:t>Introduction to the Problem Statement</a:t>
            </a:r>
            <a:endParaRPr lang="en-GB" dirty="0">
              <a:solidFill>
                <a:srgbClr val="4F9BC1"/>
              </a:solidFill>
              <a:latin typeface="+mn-lt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B08359C-0E0B-4485-1A29-4D5FAE9EF6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678608"/>
              </p:ext>
            </p:extLst>
          </p:nvPr>
        </p:nvGraphicFramePr>
        <p:xfrm>
          <a:off x="870516" y="1614487"/>
          <a:ext cx="7151915" cy="2871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5599-CB6A-D315-38ED-6DAF7C244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13" y="166428"/>
            <a:ext cx="8520600" cy="488494"/>
          </a:xfrm>
        </p:spPr>
        <p:txBody>
          <a:bodyPr/>
          <a:lstStyle/>
          <a:p>
            <a:pPr algn="ctr"/>
            <a:b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821B8A-C86E-7337-6974-A84A94651C87}"/>
              </a:ext>
            </a:extLst>
          </p:cNvPr>
          <p:cNvSpPr txBox="1"/>
          <p:nvPr/>
        </p:nvSpPr>
        <p:spPr>
          <a:xfrm>
            <a:off x="881100" y="1598533"/>
            <a:ext cx="43027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Source: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Oral cancer prediction dataset </a:t>
            </a:r>
            <a:r>
              <a:rPr lang="en-US" dirty="0">
                <a:solidFill>
                  <a:srgbClr val="444444"/>
                </a:solidFill>
                <a:latin typeface="Arial" panose="020B0604020202020204" pitchFamily="34" charset="0"/>
              </a:rPr>
              <a:t>from Kaggle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Size: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84,922 patients and 25 columns</a:t>
            </a:r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F72A61-72F3-4B37-B5C0-211B992951E3}"/>
              </a:ext>
            </a:extLst>
          </p:cNvPr>
          <p:cNvSpPr/>
          <p:nvPr/>
        </p:nvSpPr>
        <p:spPr>
          <a:xfrm>
            <a:off x="465855" y="2495651"/>
            <a:ext cx="2445787" cy="22975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  <a:spcAft>
                <a:spcPts val="750"/>
              </a:spcAft>
              <a:buNone/>
            </a:pPr>
            <a:r>
              <a:rPr lang="en-IN" b="1" i="0" dirty="0">
                <a:solidFill>
                  <a:srgbClr val="4F9BC1"/>
                </a:solidFill>
                <a:effectLst/>
                <a:latin typeface="Arial" panose="020B0604020202020204" pitchFamily="34" charset="0"/>
              </a:rPr>
              <a:t>Demographics</a:t>
            </a:r>
          </a:p>
          <a:p>
            <a:pPr marL="285750" lvl="3" indent="-285750">
              <a:lnSpc>
                <a:spcPct val="150000"/>
              </a:lnSpc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Age</a:t>
            </a:r>
          </a:p>
          <a:p>
            <a:pPr marL="285750" indent="-285750" algn="l">
              <a:lnSpc>
                <a:spcPct val="150000"/>
              </a:lnSpc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Gender</a:t>
            </a:r>
          </a:p>
          <a:p>
            <a:pPr marL="285750" indent="-285750">
              <a:lnSpc>
                <a:spcPct val="150000"/>
              </a:lnSpc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53744"/>
                </a:solidFill>
                <a:effectLst/>
                <a:latin typeface="+mj-lt"/>
                <a:ea typeface="Proxima Nova"/>
                <a:cs typeface="Proxima Nova"/>
              </a:rPr>
              <a:t>Ethnicity </a:t>
            </a:r>
          </a:p>
          <a:p>
            <a:pPr marL="285750" indent="-285750" algn="l">
              <a:lnSpc>
                <a:spcPct val="150000"/>
              </a:lnSpc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+mj-lt"/>
              </a:rPr>
              <a:t>Family History</a:t>
            </a:r>
          </a:p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F5A05E-0033-744D-8560-522951EFED33}"/>
              </a:ext>
            </a:extLst>
          </p:cNvPr>
          <p:cNvSpPr txBox="1"/>
          <p:nvPr/>
        </p:nvSpPr>
        <p:spPr>
          <a:xfrm>
            <a:off x="242890" y="243144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4F9BC1"/>
                </a:solidFill>
              </a:rPr>
              <a:t>Project Life Cycle</a:t>
            </a:r>
          </a:p>
          <a:p>
            <a:endParaRPr lang="en-IN" sz="2000" dirty="0"/>
          </a:p>
          <a:p>
            <a:r>
              <a:rPr lang="en-GB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</a:t>
            </a:r>
            <a:endParaRPr lang="en-IN" sz="28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4A7D45-D4FC-5FEA-DC0F-560AA40B82E6}"/>
              </a:ext>
            </a:extLst>
          </p:cNvPr>
          <p:cNvSpPr/>
          <p:nvPr/>
        </p:nvSpPr>
        <p:spPr>
          <a:xfrm>
            <a:off x="3298131" y="2510194"/>
            <a:ext cx="2547737" cy="23076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spcAft>
                <a:spcPts val="750"/>
              </a:spcAft>
            </a:pPr>
            <a:endParaRPr lang="en-IN" b="1" dirty="0">
              <a:solidFill>
                <a:srgbClr val="4F9BC1"/>
              </a:solidFill>
              <a:effectLst/>
              <a:latin typeface="+mj-lt"/>
              <a:ea typeface="Proxima Nova"/>
              <a:cs typeface="Proxima Nova"/>
            </a:endParaRPr>
          </a:p>
          <a:p>
            <a:pPr>
              <a:spcAft>
                <a:spcPts val="750"/>
              </a:spcAft>
            </a:pPr>
            <a:r>
              <a:rPr lang="en-IN" b="1" dirty="0">
                <a:solidFill>
                  <a:srgbClr val="4F9BC1"/>
                </a:solidFill>
                <a:effectLst/>
                <a:latin typeface="+mj-lt"/>
                <a:ea typeface="Proxima Nova"/>
                <a:cs typeface="Proxima Nova"/>
              </a:rPr>
              <a:t>Lifestyle Factors</a:t>
            </a:r>
            <a:r>
              <a:rPr lang="en-IN" dirty="0">
                <a:solidFill>
                  <a:srgbClr val="4F9BC1"/>
                </a:solidFill>
                <a:effectLst/>
                <a:latin typeface="+mj-lt"/>
                <a:ea typeface="Proxima Nova"/>
                <a:cs typeface="Proxima Nova"/>
              </a:rPr>
              <a:t> </a:t>
            </a:r>
          </a:p>
          <a:p>
            <a:pPr marL="285750" indent="-285750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53744"/>
                </a:solidFill>
                <a:effectLst/>
                <a:latin typeface="+mj-lt"/>
                <a:ea typeface="Proxima Nova"/>
                <a:cs typeface="Proxima Nova"/>
              </a:rPr>
              <a:t>Tobacco Use (Smoking, Chewing)</a:t>
            </a:r>
          </a:p>
          <a:p>
            <a:pPr marL="285750" indent="-285750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53744"/>
                </a:solidFill>
                <a:effectLst/>
                <a:latin typeface="+mj-lt"/>
                <a:ea typeface="Proxima Nova"/>
                <a:cs typeface="Proxima Nova"/>
              </a:rPr>
              <a:t>Alcohol Consumption</a:t>
            </a:r>
          </a:p>
          <a:p>
            <a:pPr marL="285750" indent="-285750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53744"/>
                </a:solidFill>
                <a:effectLst/>
                <a:latin typeface="+mj-lt"/>
                <a:ea typeface="Proxima Nova"/>
                <a:cs typeface="Proxima Nova"/>
              </a:rPr>
              <a:t>Betel Quid Chewing,</a:t>
            </a:r>
          </a:p>
          <a:p>
            <a:pPr marL="285750" indent="-285750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53744"/>
                </a:solidFill>
                <a:effectLst/>
                <a:latin typeface="+mj-lt"/>
                <a:ea typeface="Proxima Nova"/>
                <a:cs typeface="Proxima Nova"/>
              </a:rPr>
              <a:t>Dietary Habits</a:t>
            </a:r>
          </a:p>
          <a:p>
            <a:pPr marL="285750" indent="-285750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353744"/>
                </a:solidFill>
                <a:effectLst/>
                <a:latin typeface="+mj-lt"/>
                <a:ea typeface="Proxima Nova"/>
                <a:cs typeface="Proxima Nova"/>
              </a:rPr>
              <a:t>Oral Hygiene Practices.</a:t>
            </a:r>
          </a:p>
          <a:p>
            <a:pPr>
              <a:spcAft>
                <a:spcPts val="750"/>
              </a:spcAft>
            </a:pPr>
            <a:endParaRPr lang="en-US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FF9FE85-4383-9652-6E98-3D56FA1F3062}"/>
              </a:ext>
            </a:extLst>
          </p:cNvPr>
          <p:cNvSpPr/>
          <p:nvPr/>
        </p:nvSpPr>
        <p:spPr>
          <a:xfrm>
            <a:off x="6225213" y="2500057"/>
            <a:ext cx="2478500" cy="23076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spcAft>
                <a:spcPts val="750"/>
              </a:spcAft>
            </a:pPr>
            <a:endParaRPr lang="en-IN" b="1" dirty="0">
              <a:solidFill>
                <a:srgbClr val="4F9BC1"/>
              </a:solidFill>
              <a:latin typeface="+mj-lt"/>
              <a:ea typeface="Proxima Nova"/>
              <a:cs typeface="Proxima Nova"/>
            </a:endParaRPr>
          </a:p>
          <a:p>
            <a:pPr algn="l">
              <a:spcAft>
                <a:spcPts val="750"/>
              </a:spcAft>
            </a:pPr>
            <a:r>
              <a:rPr lang="en-IN" b="1" dirty="0">
                <a:solidFill>
                  <a:srgbClr val="4F9BC1"/>
                </a:solidFill>
                <a:latin typeface="+mj-lt"/>
                <a:ea typeface="Proxima Nova"/>
                <a:cs typeface="Proxima Nova"/>
              </a:rPr>
              <a:t>Clinical Features</a:t>
            </a:r>
          </a:p>
          <a:p>
            <a:pPr marL="285750" indent="-285750"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353744"/>
                </a:solidFill>
                <a:effectLst/>
                <a:latin typeface="+mj-lt"/>
                <a:ea typeface="Proxima Nova"/>
                <a:cs typeface="Proxima Nova"/>
              </a:rPr>
              <a:t>Presence of Oral Lesions</a:t>
            </a:r>
          </a:p>
          <a:p>
            <a:pPr marL="285750" indent="-285750"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353744"/>
                </a:solidFill>
                <a:effectLst/>
                <a:latin typeface="+mj-lt"/>
                <a:ea typeface="Proxima Nova"/>
                <a:cs typeface="Proxima Nova"/>
              </a:rPr>
              <a:t>Tumour Stage </a:t>
            </a:r>
          </a:p>
          <a:p>
            <a:pPr marL="285750" indent="-285750"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353744"/>
                </a:solidFill>
                <a:effectLst/>
                <a:latin typeface="+mj-lt"/>
                <a:ea typeface="Proxima Nova"/>
                <a:cs typeface="Proxima Nova"/>
              </a:rPr>
              <a:t>HPV Infection</a:t>
            </a:r>
          </a:p>
          <a:p>
            <a:pPr marL="285750" indent="-285750"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353744"/>
                </a:solidFill>
                <a:effectLst/>
                <a:latin typeface="+mj-lt"/>
                <a:ea typeface="Proxima Nova"/>
                <a:cs typeface="Proxima Nova"/>
              </a:rPr>
              <a:t> Blood Sugar Levels</a:t>
            </a:r>
          </a:p>
          <a:p>
            <a:pPr marL="285750" indent="-285750"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353744"/>
                </a:solidFill>
                <a:effectLst/>
                <a:latin typeface="+mj-lt"/>
                <a:ea typeface="Proxima Nova"/>
                <a:cs typeface="Proxima Nova"/>
              </a:rPr>
              <a:t> Other Medical Conditions.</a:t>
            </a:r>
            <a:endParaRPr lang="en-IN" b="1" i="0" dirty="0">
              <a:solidFill>
                <a:srgbClr val="3498DB"/>
              </a:solidFill>
              <a:effectLst/>
              <a:latin typeface="+mj-lt"/>
            </a:endParaRP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37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8518BE-5B90-75D8-4E62-5A027B873CA9}"/>
              </a:ext>
            </a:extLst>
          </p:cNvPr>
          <p:cNvSpPr txBox="1"/>
          <p:nvPr/>
        </p:nvSpPr>
        <p:spPr>
          <a:xfrm>
            <a:off x="78581" y="33903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 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C64D4-BDF6-0BCF-9109-F8C9F5E51507}"/>
              </a:ext>
            </a:extLst>
          </p:cNvPr>
          <p:cNvSpPr txBox="1"/>
          <p:nvPr/>
        </p:nvSpPr>
        <p:spPr>
          <a:xfrm>
            <a:off x="772948" y="1407886"/>
            <a:ext cx="759810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Missing/Null Values: No missing values were found in the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Duplicates: There are no duplicate values are also present.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present in the categoric columns are Yes and No type except the country column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evident outliers in the Age column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one column named cancer stage that is wrongly interpreted as integer type, that needs to be changed.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Redundant Columns: There are some redundant columns such as : ID and country columns are dropped before the model building.</a:t>
            </a:r>
            <a:endParaRPr lang="en-IN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Balancing: 50% positive diagnoses, no balancing needed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totally clean these columns are making the models learn so easily, so In the further steps we will remove those columns and build the model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2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ED33A-45CC-F923-3A6E-3AA8DD0C9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6AE0-D88E-C7E2-3CAA-927F6EFB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455" y="82221"/>
            <a:ext cx="2688675" cy="829331"/>
          </a:xfrm>
        </p:spPr>
        <p:txBody>
          <a:bodyPr/>
          <a:lstStyle/>
          <a:p>
            <a:pPr algn="ctr"/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</a:t>
            </a:r>
            <a:b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0A03877-4788-72E1-031E-B3EDE72415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7317991"/>
              </p:ext>
            </p:extLst>
          </p:nvPr>
        </p:nvGraphicFramePr>
        <p:xfrm>
          <a:off x="2021681" y="2627086"/>
          <a:ext cx="4611348" cy="1836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53A34C2-7BEB-2586-9B0A-D82472BF2CBC}"/>
              </a:ext>
            </a:extLst>
          </p:cNvPr>
          <p:cNvSpPr txBox="1"/>
          <p:nvPr/>
        </p:nvSpPr>
        <p:spPr>
          <a:xfrm>
            <a:off x="529455" y="911552"/>
            <a:ext cx="505097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Data Quality Assessment:</a:t>
            </a:r>
          </a:p>
          <a:p>
            <a:endParaRPr lang="en-IN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No missing values detected in any columns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No duplicate records found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dirty="0"/>
              <a:t>Appropriate data types for all variables, except the column Cancer Stage.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  <a:p>
            <a:r>
              <a:rPr lang="en-IN" b="1" dirty="0"/>
              <a:t>Data scope verification:</a:t>
            </a:r>
          </a:p>
        </p:txBody>
      </p:sp>
    </p:spTree>
    <p:extLst>
      <p:ext uri="{BB962C8B-B14F-4D97-AF65-F5344CB8AC3E}">
        <p14:creationId xmlns:p14="http://schemas.microsoft.com/office/powerpoint/2010/main" val="254948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A2DA-055F-6ED2-9B82-9EBDFE67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75" y="29516"/>
            <a:ext cx="6117675" cy="556272"/>
          </a:xfrm>
        </p:spPr>
        <p:txBody>
          <a:bodyPr/>
          <a:lstStyle/>
          <a:p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  <a:br>
              <a:rPr lang="en-GB" dirty="0">
                <a:latin typeface="+mn-lt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86D3BF-2AF0-6675-4860-9C0C06A64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75" y="780457"/>
            <a:ext cx="7399227" cy="256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None/>
            </a:pPr>
            <a:r>
              <a:rPr lang="en-IN" sz="2000" b="1" i="0" dirty="0">
                <a:solidFill>
                  <a:srgbClr val="030712"/>
                </a:solidFill>
                <a:effectLst/>
                <a:latin typeface="+mj-lt"/>
              </a:rPr>
              <a:t>Demographics</a:t>
            </a:r>
          </a:p>
          <a:p>
            <a:pPr algn="l">
              <a:buNone/>
            </a:pPr>
            <a:endParaRPr lang="en-IN" sz="2000" b="1" i="0" dirty="0">
              <a:solidFill>
                <a:srgbClr val="030712"/>
              </a:solidFill>
              <a:effectLst/>
              <a:latin typeface="+mj-lt"/>
            </a:endParaRPr>
          </a:p>
          <a:p>
            <a:pPr algn="l">
              <a:buNone/>
            </a:pPr>
            <a:r>
              <a:rPr lang="en-IN" sz="1100" b="0" i="0" dirty="0">
                <a:solidFill>
                  <a:srgbClr val="030712"/>
                </a:solidFill>
                <a:effectLst/>
                <a:latin typeface="+mj-lt"/>
              </a:rPr>
              <a:t>•</a:t>
            </a:r>
            <a:r>
              <a:rPr lang="en-IN" sz="1400" b="1" i="0" dirty="0">
                <a:solidFill>
                  <a:srgbClr val="030712"/>
                </a:solidFill>
                <a:effectLst/>
                <a:latin typeface="+mj-lt"/>
              </a:rPr>
              <a:t>Gender</a:t>
            </a:r>
            <a:r>
              <a:rPr lang="en-IN" sz="1400" b="0" i="0" dirty="0">
                <a:solidFill>
                  <a:srgbClr val="030712"/>
                </a:solidFill>
                <a:effectLst/>
                <a:latin typeface="+mj-lt"/>
              </a:rPr>
              <a:t>: 71% Male, 29% Female</a:t>
            </a:r>
          </a:p>
          <a:p>
            <a:pPr algn="l">
              <a:buNone/>
            </a:pPr>
            <a:endParaRPr lang="en-IN" sz="1400" b="0" i="0" dirty="0">
              <a:solidFill>
                <a:srgbClr val="030712"/>
              </a:solidFill>
              <a:effectLst/>
              <a:latin typeface="+mj-lt"/>
            </a:endParaRPr>
          </a:p>
          <a:p>
            <a:pPr algn="l">
              <a:buNone/>
            </a:pPr>
            <a:r>
              <a:rPr lang="en-IN" sz="1400" b="0" i="0" dirty="0">
                <a:solidFill>
                  <a:srgbClr val="030712"/>
                </a:solidFill>
                <a:effectLst/>
                <a:latin typeface="+mj-lt"/>
              </a:rPr>
              <a:t>•</a:t>
            </a:r>
            <a:r>
              <a:rPr lang="en-IN" sz="1400" b="1" i="0" dirty="0">
                <a:solidFill>
                  <a:srgbClr val="030712"/>
                </a:solidFill>
                <a:effectLst/>
                <a:latin typeface="+mj-lt"/>
              </a:rPr>
              <a:t>Mean age</a:t>
            </a:r>
            <a:r>
              <a:rPr lang="en-IN" sz="1400" b="0" i="0" dirty="0">
                <a:solidFill>
                  <a:srgbClr val="030712"/>
                </a:solidFill>
                <a:effectLst/>
                <a:latin typeface="+mj-lt"/>
              </a:rPr>
              <a:t>: 55 years</a:t>
            </a:r>
          </a:p>
          <a:p>
            <a:pPr algn="l">
              <a:buNone/>
            </a:pPr>
            <a:endParaRPr lang="en-IN" sz="1400" b="0" i="0" dirty="0">
              <a:solidFill>
                <a:srgbClr val="030712"/>
              </a:solidFill>
              <a:effectLst/>
              <a:latin typeface="+mj-lt"/>
            </a:endParaRPr>
          </a:p>
          <a:p>
            <a:pPr algn="l">
              <a:buNone/>
            </a:pPr>
            <a:r>
              <a:rPr lang="en-IN" sz="1400" b="0" i="0" dirty="0">
                <a:solidFill>
                  <a:srgbClr val="030712"/>
                </a:solidFill>
                <a:effectLst/>
                <a:latin typeface="+mj-lt"/>
              </a:rPr>
              <a:t>•</a:t>
            </a:r>
            <a:r>
              <a:rPr lang="en-IN" sz="1400" b="1" i="0" dirty="0">
                <a:solidFill>
                  <a:srgbClr val="030712"/>
                </a:solidFill>
                <a:effectLst/>
                <a:latin typeface="+mj-lt"/>
              </a:rPr>
              <a:t>Top countries</a:t>
            </a:r>
          </a:p>
          <a:p>
            <a:pPr algn="l">
              <a:buNone/>
            </a:pPr>
            <a:r>
              <a:rPr lang="fi-FI" sz="1400" b="0" i="0" dirty="0">
                <a:solidFill>
                  <a:srgbClr val="030712"/>
                </a:solidFill>
                <a:effectLst/>
                <a:latin typeface="+mj-lt"/>
                <a:cs typeface="Times New Roman" panose="02020603050405020304" pitchFamily="18" charset="0"/>
              </a:rPr>
              <a:t>India (9.5%), Pakistan (9.4%), Sri Lanka (9.4%)</a:t>
            </a:r>
            <a:endParaRPr lang="en-IN" sz="1400" b="0" i="0" dirty="0">
              <a:solidFill>
                <a:srgbClr val="030712"/>
              </a:solidFill>
              <a:effectLst/>
              <a:latin typeface="+mj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16B3780-5116-81DD-89CC-3E7A5773D3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8552156"/>
              </p:ext>
            </p:extLst>
          </p:nvPr>
        </p:nvGraphicFramePr>
        <p:xfrm>
          <a:off x="3433265" y="809617"/>
          <a:ext cx="1987822" cy="1097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18" name="Chart 17">
                <a:extLst>
                  <a:ext uri="{FF2B5EF4-FFF2-40B4-BE49-F238E27FC236}">
                    <a16:creationId xmlns:a16="http://schemas.microsoft.com/office/drawing/2014/main" id="{62CE971D-37FA-D54C-7306-A9358FB662B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55127488"/>
                  </p:ext>
                </p:extLst>
              </p:nvPr>
            </p:nvGraphicFramePr>
            <p:xfrm>
              <a:off x="4722019" y="2123340"/>
              <a:ext cx="3993356" cy="149781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8" name="Chart 17">
                <a:extLst>
                  <a:ext uri="{FF2B5EF4-FFF2-40B4-BE49-F238E27FC236}">
                    <a16:creationId xmlns:a16="http://schemas.microsoft.com/office/drawing/2014/main" id="{62CE971D-37FA-D54C-7306-A9358FB662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2019" y="2123340"/>
                <a:ext cx="3993356" cy="1497816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B2163A2-A76B-BB60-C350-002AE376B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04" y="3236121"/>
            <a:ext cx="5161683" cy="1825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5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1BAA80-C2AF-23A7-A1BE-F8EC2623A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517051"/>
            <a:ext cx="8443913" cy="3590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66EB78-A0B0-C27B-1DC4-16233BCC3589}"/>
              </a:ext>
            </a:extLst>
          </p:cNvPr>
          <p:cNvSpPr txBox="1"/>
          <p:nvPr/>
        </p:nvSpPr>
        <p:spPr>
          <a:xfrm>
            <a:off x="385763" y="398087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chart shows that a greater number of males have been diagnosed with oral cancer than females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1EA54-9D85-887D-928E-A39D08CB58AF}"/>
              </a:ext>
            </a:extLst>
          </p:cNvPr>
          <p:cNvSpPr txBox="1"/>
          <p:nvPr/>
        </p:nvSpPr>
        <p:spPr>
          <a:xfrm>
            <a:off x="4872038" y="4027043"/>
            <a:ext cx="36861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chart demonstrates that the highest incidence of oral cancer is found in the 51-70 age group, followed by the 31-50 age group, indicating that oral cancer is more common in older adults.</a:t>
            </a:r>
          </a:p>
        </p:txBody>
      </p:sp>
    </p:spTree>
    <p:extLst>
      <p:ext uri="{BB962C8B-B14F-4D97-AF65-F5344CB8AC3E}">
        <p14:creationId xmlns:p14="http://schemas.microsoft.com/office/powerpoint/2010/main" val="1825247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9BEF4-CD29-A578-E8AF-8F75FBCB1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8578"/>
            <a:ext cx="5036343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12142A-EDCE-AD9F-93F6-01356F70C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84" y="3350286"/>
            <a:ext cx="2300287" cy="16218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80C363-F8E2-9FA3-FD28-14DF63513D7B}"/>
              </a:ext>
            </a:extLst>
          </p:cNvPr>
          <p:cNvSpPr txBox="1"/>
          <p:nvPr/>
        </p:nvSpPr>
        <p:spPr>
          <a:xfrm>
            <a:off x="5036343" y="645438"/>
            <a:ext cx="383619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Tobacco Use vs Oral Cancer Diagnosis: Individuals who use tobacco show significantly higher instances of oral cancer compared to non-users.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Alcohol Consumption vs Oral Cancer Diagnosis: Alcohol consumers have a higher prevalence of oral cancer diagnoses than non-consumers.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HPV Infection vs Oral Cancer Diagnosis: There is a strong correlation between HPV infection and increased rates of oral cancer diagnosis.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Betel Quid Use vs Oral Cancer Diagnosis: Betel quid users exhibit a markedly higher occurrence of oral cancer than non-users.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Poor oral hygiene vs Oral Cancer Diagnosis: Poor oral hygiene alone does not show an overwhelming difference in the occurrence of oral cancer.</a:t>
            </a:r>
            <a:r>
              <a:rPr lang="en-IN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Higher fruit and vegetable intake correlates with lower oral cancer diagnosis rates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1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C2BB85-59F9-0A6D-446F-3B8F96AC8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171" y="3464587"/>
            <a:ext cx="2461023" cy="139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9493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L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</TotalTime>
  <Words>1037</Words>
  <Application>Microsoft Office PowerPoint</Application>
  <PresentationFormat>On-screen Show (16:9)</PresentationFormat>
  <Paragraphs>175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Times New Roman</vt:lpstr>
      <vt:lpstr>Calibri</vt:lpstr>
      <vt:lpstr>Helvetica Neue Light</vt:lpstr>
      <vt:lpstr>Courier New</vt:lpstr>
      <vt:lpstr>Abadi</vt:lpstr>
      <vt:lpstr>Arial</vt:lpstr>
      <vt:lpstr>Helvetica Neue</vt:lpstr>
      <vt:lpstr>Wingdings</vt:lpstr>
      <vt:lpstr>Simple Light</vt:lpstr>
      <vt:lpstr>GL Theme</vt:lpstr>
      <vt:lpstr>PowerPoint Presentation</vt:lpstr>
      <vt:lpstr>PowerPoint Presentation</vt:lpstr>
      <vt:lpstr>Introduction to the Problem Statement</vt:lpstr>
      <vt:lpstr>    </vt:lpstr>
      <vt:lpstr>PowerPoint Presentation</vt:lpstr>
      <vt:lpstr>Data Cleaning </vt:lpstr>
      <vt:lpstr>Exploratory Data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Anlie Mary Anil</dc:creator>
  <cp:lastModifiedBy>Anlie Anil</cp:lastModifiedBy>
  <cp:revision>26</cp:revision>
  <dcterms:created xsi:type="dcterms:W3CDTF">2022-08-11T10:30:01Z</dcterms:created>
  <dcterms:modified xsi:type="dcterms:W3CDTF">2025-04-25T16:48:01Z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553EDF02B0E14C5690C2C0E59FB72B48</vt:lpwstr>
  </property>
  <property fmtid="{D5CDD505-2E9C-101B-9397-08002B2CF9AE}" pid="3" name="KSOProductBuildVer">
    <vt:lpwstr>1033-11.2.0.11254</vt:lpwstr>
  </property>
</Properties>
</file>