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8" r:id="rId4"/>
    <p:sldId id="257" r:id="rId5"/>
    <p:sldId id="265" r:id="rId6"/>
    <p:sldId id="293" r:id="rId7"/>
    <p:sldId id="271" r:id="rId8"/>
    <p:sldId id="267" r:id="rId9"/>
    <p:sldId id="292" r:id="rId10"/>
    <p:sldId id="279" r:id="rId11"/>
    <p:sldId id="277" r:id="rId12"/>
    <p:sldId id="300" r:id="rId13"/>
    <p:sldId id="294" r:id="rId14"/>
    <p:sldId id="295" r:id="rId15"/>
    <p:sldId id="296" r:id="rId16"/>
    <p:sldId id="297" r:id="rId17"/>
    <p:sldId id="299" r:id="rId1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0"/>
    </p:embeddedFont>
    <p:embeddedFont>
      <p:font typeface="Helvetica Neue" panose="020B0604020202020204" charset="0"/>
      <p:italic r:id="rId21"/>
      <p:boldItalic r:id="rId22"/>
    </p:embeddedFont>
    <p:embeddedFont>
      <p:font typeface="Helvetica Neue Light" panose="020B0604020202020204" charset="0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582"/>
    <a:srgbClr val="4F9BC1"/>
    <a:srgbClr val="005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0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7524752555593"/>
          <c:y val="0"/>
          <c:w val="0.48767099165217476"/>
          <c:h val="0.770202491103886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 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16-4DC2-9703-082DE00EBD5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16-4DC2-9703-082DE00EBD5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16-4DC2-9703-082DE00EBD5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16-4DC2-9703-082DE00EBD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8-4181-AB11-69EF532B577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861378438806264E-2"/>
          <c:y val="0.78907098358778471"/>
          <c:w val="0.68995625546806649"/>
          <c:h val="0.16078021531078437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India</cx:pt>
          <cx:pt idx="1">Pakistan</cx:pt>
          <cx:pt idx="2">Sri Lanka</cx:pt>
        </cx:lvl>
      </cx:strDim>
      <cx:numDim type="colorVal">
        <cx:f>Sheet1!$B$2:$B$13</cx:f>
        <cx:lvl ptCount="12" formatCode="0.00%">
          <cx:pt idx="0">0.095000000000000001</cx:pt>
          <cx:pt idx="1">0.094</cx:pt>
          <cx:pt idx="2">0.094</cx:pt>
        </cx:lvl>
      </cx:numDim>
    </cx:data>
  </cx:chartData>
  <cx:chart>
    <cx:plotArea>
      <cx:plotAreaRegion>
        <cx:series layoutId="regionMap" uniqueId="{0CD3C2B3-2747-4F25-8947-CD5BA06B9771}">
          <cx:tx>
            <cx:txData>
              <cx:f>Sheet1!$B$1</cx:f>
              <cx:v>Distribution</cx:v>
            </cx:txData>
          </cx:tx>
          <cx:spPr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cx:spPr>
          <cx:dataId val="0"/>
          <cx:layoutPr>
            <cx:geography cultureLanguage="en-US" cultureRegion="IN" attribution="Powered by Bing">
              <cx:geoCache provider="{E9337A44-BEBE-4D9F-B70C-5C5E7DAFC167}">
                <cx:binary>xHxZc9020vZfcfn6o4N9mZrMBXmOKMmyLS+Jk9ywFEXmTpAEwO3Xv33sLBJiWRPWVH2+cUlHB0uj
++lG94P+9+3yr9vm7mZ8trRNZ/91u3z/vHCu/9d339nb4q69sS/a8nY01nxyL25N+5359Km8vfvu
t/FmLrv8O4Iw++62uBnd3fL8P/+G0fI7c2Vub1xpurf+blzf3VnfOPuNz7760bNb4zt3+noOI33/
/KL7rbx5/uyuc6VbP6z93ffPH/zF82ffheP8bc5nDSzL+d/gu4S8oJxwpDjVX/49f9aYLv/9Y6lf
UEGFlFqhz//EH1O/vmnh60+u5vNabn77bbyz9tnv///5tQcL//O3pTXJlz0n5rTEi9ef9/TdQ5n+
59/BL2CXwW/uiT0UyVMfhVJ/P5bPrm66+n8oefmCc840o/iLZBF9IHmFXkhMpaIkEPl/tZSvi/3e
VwPR3/skFP/Vy///4r++qUvrbro/lO9/oPeg2KDvkmjyQOxCvVCYU6ow/XIs+I85vyj8f7OSrwv/
r28Gsv/rg1D01/8T0T9uFX8Cw+HG3Rw/I8o9w/j2p39YVPDVbwHTF8y6+O375wyE/idMnUb4/Wtf
ZHxPGR9+5e7Guu+fK/xCSUkxlkhwRrTQz5/Nd6dPAK04oUowyQTSVPLnzzozuuL75/qFolxxTbSC
byHO5PNn1vjTR/yFJogJLQVSmknJ2Z/4fW2aNTfdn4L4/ednnW+vTdk5C99+/qz/8lenfUkGOAqr
4koIoqgg7PT57c07cBHwx/j/9V0mSDb55YjHib/VYhleOoEHE9uqnc/uSeUrcwEQ/H0uJaRGiCnC
9enze3OVS1N3peyWo6yb4lDSqHu19X17nk19fl1XBCffnu9re5OCKywZEwwxkPv9+eQidN3Jfjla
Y/PDNLM2btu6PbBBzk9Mpb6yNSkFJhycj2YnDLw/FStlZIkg85HpTF/jyI6/+mz1H+RMMI6HJste
jZUyaxxVo5XHb+/za5MrjiWGqQklPDjDJSq1XYdoOda8686ptGqLuw11bypSmleIY3uNSKUuqiar
br89NfvKvjXDiMM2CIKNP9w3yTGNuCTLMYuq9hURbX1Oe18evj0LBhALNQcTiTTiAnSHkWCHslkb
vhq3HBu81Jdmcv5KzaZK+3Yg78eTSuVl15tYNGt9Lax38dC69XqrJj/F317LV3aMiQJ90kxzqTB6
uOPMMVctLVqOQzTUh8iIKJkLY159e5bPwwR2CYgOxo8pJoLqYJqcmKWsFJwpUfO2nbW4xlfb0JR5
XLFo/YVp0cp4m21XnLlNjCIWVOUfsGocfkL4gDR/kz2DdQDqKIAjfdK+e1bL8lFPpYOVaG/FuZra
/EfmZvYy8kt+W85TcejAa7379v6/JmUmAZAUHLnUIphUqWGO+q1Zjyir4HB1fodXnaf/fBI4QMop
0+Tvk2jXy1o1fDrOfZnFtSjqBPBoh8IQqQSgPwJ8BaB/KL/Rs76Y65PCUF289G1eJS4TzeU/3gsB
DwKxsQZLVOp0ivdOiYg5ExMeluNS19nBqqJPRtLqJxD8K7pACQGQU5JqiXVgh6NsJs5wNh+dVfSI
cT7NcedL88MqKDrwxUWpkMw9oYGnUQNboAQcHWYUYAbxYG+0ztxUjhYkOK/tGWs6k+QTYA5qa/oE
jmP697lAExhWYHRwVuKERPfk2Aw961q7TUdfRkzGuivpjVKGVQe1jYjGeGNDly54qss0aqauSYxc
qztse/umwFU2HLp6yJcLZXBdPKGvX5GD5gJrDO4fFCo0iq1aaZkT6o4jd/iynXV3ho3XlzMjxRMH
/RX8gYNk4NE0QxxgKDhpN6HJmmVej0qgJKJ9Cv7lQxlNlxjlV3z2RcwreWz74mUdZcM/xVgBU2vw
JoCwFFEVWP/kM7xiFdnjLHmebCRrj0ax/Am1OvnkB2olIHAGhwJzUMYVCwxzWvQoXdm74xbRKjH9
sMYjwihutnxOqYqO37ZQgv/mpwV4Lw3SJEJQDpb6ULdmb7YtQpU5klVSlzRL44cEQUwxxbZwGU0K
VZDf+siMLF7rpSkPuJFleY56OVaxmFFB49yCNp4Rgdb8kiDfkXgZhL9qWkz6c+0mc5vlRYsPXq1r
edY0XaXitrY1javCMXZ0PPNrki1T1MRlafMqlibD5VnWFXJIWcXkfHC8H5aE5i19W9BxqxKpWvSj
rBQ3caOy4qfWN5gkpARnfPCtKvIz1yiCE4upx8eKK0t+GMdo0TEuuKoOsjMlPYiJVMV1V/dmfbl1
RqjrYREZPa56BQnMrCpuyQgAepSizn7tqyn60W5FeTmgtvqpW7R/bxdcva9VtuQJwYtz8RxJ3b7v
pqq0SdV5Qn+xTdmwuI9kUx0GNQFU9GowecJy7JrYWZF3iedz80aNZe3izdT9dYdoVCbKi+GmyRoi
EwTBNEp6CbOZYsiKJOOyusmcbaZ4zMr1zuZtZZIKNfYuw4hsRw/gi86jnBXFRaaH8qryepvjFs6c
HyNKtsM6TLzWca1qZpLabwN7TfyWm5cDp9Zccdlvfo2FWnUJpzxEtHlt8pGhg5/4SGOnJzIlm6r6
Nmk8OJCD5D2m8QwIUF9MUWbRBcmi7hdB3dbFeVnnddJ3o/41NxYXF7gntTyarS3PRpohd8kUJq8J
XeRHyCpNZTxymVVHVIPCvJv0MFWX0pHorYpqgQ8mg7tJTJdOTQdlIRiJ6xFij6TGDtXxoqyfztw4
lD42Ktc3vdC+ScfFiT6OGjXO8SRcGV1O9cAkLH/1Lukczl6xblqzl+sEoV8ybE10OYCQ+8TMFavO
NHOZeUmnCOUHAvDjD8uases6z+l4GZGB9zEFaX5Ym20xl6rzbj3SrR7dSyOZf9MyXrBD3uIyPywy
6j/W1bKSRDV5gY5dvpA35ZSVV0szWHuICt99glhg/QigV3RpyQv7c752rImHPpND7Iin4qyosyFP
x1ZVbUwLU946Jas5rrvV3bCm5zjZTkF2nG3t+KkBJNAH2/TN+1IsMMbSDxU5FlWxVeeycMMZt2gQ
7xcaRTQZlKrWAzFwtMeROblcb8u2tSxmxODi4KhnZ5r3fZT0PbcONAJZ6xOkbMQPaGJtm5DBEB87
hhp1YZSYQZEBHOZkIc0QvXZr0/tbmQ9F+4NdtI5iLXz/Qy+MWH4q8s6+XSZIqsUO0BAwo6Al6G+f
bdlZxEHTk24pCp1kKwBYUguOLqj3fCtjUmTuimmXfaSWii6GAKdRZ17n5M1nAP39un/9BZq/3F1v
Tb+OZV78nn7888f/vPojp/k5d/bX708JzL9+etPfde/deHfnXt304V+e5vvzT2G63+c/3eof/PC3
/MIjGYQvedJHPvzv0gv4FIY8nl94kLQ8Xds///2X5IKWLxgGV4Ig8cYhIKMQsHxJLkBmCH7GkAjl
8ClBp09+zy5Q+QLBbRVu4EhoSrmG8Pv37IJ4AXkFRiHtQCTDQkO66Y+tPTghyBb//vP97MLDMD4i
4MaZ5IKdfn8vitKknIRtFgnupmiKeNvW9WNBxPIlc/olcfoPhj8FcfeGr2RUr/PSyWMxDuP4bhYb
yj/ky2Y+3RPzV8Z/GCH8tfzgVqvbrVa+BkPUhNvtbY9bjeKCVhzHiKGWxIwOLnsi5HpMVkHEaeGM
qjnvxHGxVNFYIZqPsVmF+uXbm3kYu/+1mSDMkXpAfaVXcfS4Z68whjTI+xlVSFytynVLGkm4P8bt
OvT/6A7354Q0CHN6hfpJniacGi2XS1P4zCfM+qJ8IqI6DfRXAPfXBEF4qMptRs5TfpxrK+dLsdKM
JH1tSXHF66Iir7CvfZ0MduhWGaOG4eEMdcU0nn9boo+cWJgCaEYq8LpUMh2jfk5zh8FL5HD9/u3b
wwcx+F/7C+47vWxtze3Kjz7PpyFRRKWQXvzU13SY63jI56mN/SqjKzPnuD56Yozq4ihXpL369hIe
2SE9GcY9A2vytZ0aPoOEIY+X0NF8knwu94mPBlcLA0Awq9Xx47pa+RMyq4khA1l98Rb/FBvoaUv3
l66qUlg68mNNy/IOQYHsqovK2j9xUXxMMgH0mGiG4Ljg/Ng4Of2I54HFS7bJfcBGA+AZm7nqe4hs
js5E23ZESzSNB9EbI3cuPwAbsuRYrU0FYGOYr5JViIXFwwCWevi25jwCnZ/vQPfE3+pp5pXPZdo2
dsjeybYd/I902DS6dFGh5VtIYFNx8e3JHjuMANpItUadsX2UdmaV4tqWcI36sXUu+rRr/PDCZhXy
aF64SjeD2+Oas2iMl7K24xOncdL4rwAZCYBMm5o1nqxZaiK1tWfziPvp2MwrLg9DWTC9c5oATygz
mZrhSpQ654k774Tp0HHrcLMc+9LNyz67DnPgg5mGjC6tSuGqsX2ox7V400mhP3z7LB6TVYAac70o
PEOok5JoKY+NHSW9ytlqho81V/XyhKge0Shy+v099S1U3tdK9iodG7ZeRO2G3ugcj80/SnD8ieyE
PhzewN0RgXBE6uVAlhhVC/tZbKY/fltGj60+gA8/SSMVEiKdGjgB1+TtkflI9jtXH4CHL2m3Nmul
UmYh/XVsVrVEsUVrue2cILDnWkd80AtIX+N26C56zLv5OFZym693CQgHoYkkK7U4WkSqbVH+KJW1
10uZQ+Jn3/CBocl1hEQ+5JvSnjJXnruNQgqkqNsZ7TMxHPjlpVwH4cgo09rmPbuwLZlUXHk2PuWb
T8jzFUTCgZWteZWjdoYjHrK1Hw9VTqW8bqNtEpe5y9r6uORk7X5qWkV/8V0+d08g+WMxDw4Mr1ny
TJptBihsVNNfFpHNJFwcag1Ro3KQD3Bx56ptSspC9O1ZvWy5PAg2U/N+Qk74nQIODHTNRCQVZDTT
Vkb+AFdgmSrZ0Cf0I6hn/Wn/mDy0fz65pRzIoFOKttEcN5xN7sizbWvOe8jur29y25pPfcTm9pxt
quOvF0pJ9woKDKr6SdVQ+3tiKY9AxecV3gM61VW8N3PJ0l5mliZi03f9sszDPhxFgaF5PApVVTlL
835RP3NwP68titp9OIdO2ntv8QPNuyqC1F/KG7jJJB6rdot9Oa72CTV4xAxQYMi2HFZOllGlbp0z
cqHYOKJflx6DSRSkQCbuSt+3MdlEn9/27WbJTrkFBk7nroFTHkUqVNb6uB+IbePVs2gnxIZ5/Y1t
9eDFKI9+4Pgo1ik/bMJEh10AiAIrFplGXTUsW2p97tKtk5C2HvvqCZB4RGdPBKT7xy4wKqIFYskU
6tqQ7XK4OmSrITuVKrBNuJYYhUuzpQTujTEq8McuZ09Feo8tPXCdWPQdW5p8S3O5uld+7RD4zwEK
Rjv1JvCcReVdT8d1S6Os1RdkgsR8RhVL9xwr14E1037ivathdJcRlszAMIghCVzuWjsPC8yqI5ua
JBxr5EiR1BRK9qKWbBfQcR2YcoWiEc2Z3dIBl82Z1V2eQA1zO/u2ZE5+8e/+8m+Uli7jxbbhaE7n
iN/BvbCezpir+y51sxQ7dxD4ZDrJqavqDGpSYLjvtDPVETNT77ovf04F3jcq10GsMm9iTg3j4kJp
7g/V2u2DG64Dk8WubTK1VT7NbcNelk0rX/VLs3PpgcWCJ83qGlOXDqbKcDJyYhNZLHWxC824DoyW
Z7mtow3yMH1XLpe1y92Vz7Jmp1EFJgv50WjCvnJno89n+57OSDVv+KhEsU9vVGC1NS6n4XOdfMn9
ltQ9/xkqbd0Tiv91QONhiZZXUc2Uyqbj0BQ4ptaTeNDa71x6YLS0rxjJKjWB5KOfRwIBWKeXbN+x
qsDH1v02RpEVvy+dkYHEfBJ7lx5aK1eZVwWejnqGpDE5jW73C+Z0HPcinxpNfdZYGH2pdJF4VfsY
mH3VTrEH1lpAldwggmB0Ru6GkjVneZnvSz1xFVhrDTx2VeYwuN58mzZSj3A1Esuu2AA4fw8Fszgq
MyB/TUfusjkGfgaJcZ+5fS5KBbbaFj3pDEX+2E1QXJ2L8s5XG94ndRnYqd1G15ti9se2LlgsGP85
mizZOXgQKqMMisdrEbmjHFB3sEt5Y/1mdw4emOlg9VJBJOyPldBFLKqyif1I5M7RAzuVtIryMtKw
dO3xKwvlketM5v+MOPXHVYzLwE4Xz0gHJBSfbhheUcRbpwQ/RC5Sdp/OyMBUybDo1vf5lK6s7cYY
ODQ87Wfibr8deTwCwDKwVVxmZDRLC541s82lriw+2Lpaj/tGJw/NyY9ZT/OV+9Rp+guuyFvL6Nt9
Q4eWateqXdfIpWURvQZ4/Hklcl9+jcvATnVZthJ30qXVXKiDL/gHU2dm34GeaNz3sberbTRq5X0a
la5MmkpeSTKgfcoecrugfDv3dgHSUdcsv5Ur/kh4+4Vt/w8rIkCnfLhuVc45VPCjNYVhLVBeiC1E
vFqa74NeEdjplHNf1Gx0KbxfQD8xBzgQ23LD+yINERiqHxqCGuCfpK0Zt4NZ5K9F2Wc7xR4YaabK
QQK30Kd8HdekbXtYev1U5fURExWBiepOsLKPWpcC51+/UjbHr5oo6z/usiMRmChxxI1uLEEdi6yI
aTv/JFW580gDG92Y0VVW1D4d+QScR7X83Azqet+6AxtlM1vmksLYUWU/ML++4sw+wZ5+ROA8sFAz
Z1nuaO6ANRxFSVRlV+WG9uUH4MnEQzPCuO/lFpHoCE853rSr/FmNa7MPWkKGa1RAnD4akElTdG9N
bs6yttiH5DywTtbPK10g6Q3cr+l8nMlLxv8R9fhPDxo+O+hX7oTp4W4n2vxKmSXtxmxXHRSenT2U
ddm4pfAeFt23P2yTTyr54y7l44FJNroa+62GQ2RF/eu46LdqE/twigf26IepXtZZuHS1Ff6wrY6k
laf2sG/hgUXSLlu6qtQutRHU+klXn8NDk5/2jR1YZN2UlkuMoiMvIbqNkLhhmu50bOEjHFDsYWgQ
uOQCSHAxtyw6wDO3aZ/hsMAolZ2kY3yKjsCjG81BARNjl0xO76/uO/siLwY2FKtLPbx4iGdq+xgP
4sO+wQObnKFAvq5dZo+46M/nBorvA62eYs0/AoLhi67Re1RHDQwOdMZr6vvbkq3jTqkEdqkZX9Gg
tD2OLb3mMPbip71jB6aJ5xJ42guGtDGh6MqrvLoc2CL22U/4UKmwbGogngVF4ZuIN1T90IhiX4DF
AtsEZjKbaw2Wv9DVVQlimTAHAhFQuQ9aQqZ6P7csA76RS3PW30Tz9BGKDz/sUsWQrDVRikZBQS7e
5/ww+LoEUi2R++IIGpjnWEwS8tELLHxZrr1Bl8s07LRQGlho1UrEZEFtqmr6qgHC4RFeYZJ9Eg8J
UD4fgRvpJ5eivnnLoiapxmJfkBLSn0YedWtOW5vCOxuSzC0eE8yqT/uOMzDQFSoKVrXOAgNA/Jzb
5bKU/P2+oQP7XEaX1YpEY7riZo4bI4ezrq32URd4yHwyfO70BPyaFEpI26HbzGtJ7b66/GeO7H0w
9z2xdYHnMTXAT2li68foZTSh9d0+yQT+c44ooCLzcKLT+puFCG6x6tddQ4cMJAeOpwCGtk1rkb9b
+v4Cte0+PQzJR1OmalE1bEy3aSiO05yTQ9R0t/vWHRhnubHMjkttUw0P0Wq2vm7VU2Hn6d73lZJL
SDOaI8gHT/AiJi3aift4lKJ6NYh+ieeKwNOWfesPLp287pauNnxMm5L+0hTsY9TXH/YNHZjoApTE
RshsBPuf7PlkRxzjie0s1YUMo5wUvBwpgYUz/LGdoi5mUf/jvpWTICZahr4eUWFTTko2HzfqVxZ3
qinqfU6aBI6UFXmuvGpAJZfobdmSD+Ww8y5OAhttSj7AhRmGzlb91qHyTUbFvjJUSCpq1Jq1w7SO
Kc1akkaKuLc4n8tdVFweEiqJnBCfStDEDG1rvI5DStlORhc8IX94ou2SRW6xxZh2U49iNMmzYc53
ZodDspIbmfdMg8gBHl9OK3nZ8GWfDYU0JT3nja+GfExllnex3NaXeix31s1CKpIGLUELqccUm+ma
4uFqRG7nugMfOpZQnRBzNKRWqI8lHt829bDvEhdSi7KFtXXeV2MqQDKxBpZ4PKyt2oeHIV3I0WqI
KqMHqNsUA7wsrt/6SO8LQUM6PUJwz+o4GtK8pG0Vz5CoOHoUiX2CCalIVaWBNlatYDd6bU+v/MS7
pkTbvhMNqUhTxUUGZLgh3fRIEmzZa/CkO6vnIQ3JR50yfDGgLgae6daAtWtti1jpqd6Xw0HiIQAA
fxbpfOlA9nkB78U6SJ6lWcaGnXWEkG601t6rsc36FF7z1kMyzX37yWs577w0hoQj3EKrlFlHfToW
qz20uahikBDfdwsICUdSLotCE+pT3wiSIAHEbwq3332XaRS4U9fAKxJLuz61TOYOXpaT+qZely7f
OX7gTZdyFOO8gGxMUZm4dO0PS4P3+TwUulNi5jaSHuTeqf58tciezY0pzvcEGizkG010omvfzH1a
ZXz7iEyWnzOp+nqXYFhIOKKAk5yscKy6ywZ7Jr2iLOaZEf/sHfsfmVEWco6gGFebrp9A8tTOF+Oo
fiigdceuOzU0+nhosrJuCZCAxz6FRgvvy9y+nWv3fp/cg6g3z9aZNk0+pLLTv3RmxnHB2FPkVwbr
+3vcDu1THq57gJS5inzbpxQ64fwioahw7ut22qkygWd1KFrWjXKTgqXqWAD1JY7W6KlOO4+tPTDV
cY2gRt/A6Hxafcxxf1l3T7GYPhcnvyaYwE6HcgF6nSImnUSdZzFUiysAG1kudZK3Oq/P236d3/vW
NhfwwjYSqSuKgX+AJ25yuIYmNXZ8r2UrzmuoS5rzqu6YiGVTQjI+XwaF5nhj1TD+MA8kgvfC6wBd
40xRREMiILAkB8wh136UvYcH1g2GLFkioEq9XPghUlVK5FKwi8xU85pgBNmEnyJg9q5nmFZWHqhc
YMy5Kd12lg+6sPDajmz+rCVk2Q52amn3ywLdmbJrx0RU/WoxH4ZUbURP8Dwc9nvo3caPFZq4SqCN
DK4Tscrcn+fY5PpKqA4ebqFhI++J0vCKnIjxoi/tuKXIaLWezW0zscM0spwfJzkzSGE3xcSSvOlb
A/Gs1msCD/2pjFtTjvjl3GWVvmgodizdQNpzwmk9XUBbhvZ13cDdOgUGaCXjKhuz7X2DKyN3RSHQ
/irQ/q50wG/XJtWQbIs5qa6KLd/3agVe7j8cHMHWOFO9SVfTZ+3BoLlKlwGV+6I/FjYjahfmRe2p
SQUvDKSsopjkVO9D45CmRlm2QhTc9Gkh2ruM1e8zWe4UunoolwnKSEtDYN3cZ6nVzWXG8T4UDvvt
8AloNRjSXynReomzSNexbrDZKZMA40eUU1FDxTHNSVXFSz18EtW4K2KFBnAPhVLB29ypk8ik0Iah
fw3Pv8pzQ127D4dVgPKFKE9NSYRN87FmVwyCb3hX4N3PuxyUClB+bPNpmvrJpLXK/Y+jGjaoRHTK
7RR7ENXgrsSnXjB9KvKWQ+st2/ktlhGvh8Ou9YdUL9cOcxYVzqRQqPo09+ySR3bfkwuIhx6ea+/n
cRpWadICaeCROSuXJqG6Ip/2rT3IFUx82OjkSZ82g94UtI0ZKNTYFSH7uBjQe+jhBua+azBacggQ
oHdt7OVcHcuy3BkghHyvXs5ZteXgwqFGMybAKBNJH80o3SecQO1nBG+ZedkZeInaNJeCTtzFYhjF
Pn4/dEZ7KBtbdTkQmQwgWeflZdFR9AvcadddqWAmA+ckl3bYWgvxKqSylouMZT6VyMmdSh94J0Ib
r8sTwFdlmyd2HvLYu7bdZ7Mh5QuPePHQl8ak0drRuwLY5ndb69t9zE9ou/lQ8NC+s6uKqu5T4FVN
0UWtO5ygbJ75E7XDRx6+QWOvhxPAe9AMusGpLt0aTMcPfV1OJslkR/rDbE30AV6EvY4iDe2MIIqr
dZJDax1oRBNx/lTPwZOOfiX+DPlh8JBWIF9B/DmvQ6GSqK2gAUVbdH1ztss4QoKYQHSDO8sJmTJo
+vOyLXPonbAOq0PJvgkCl7YhP8KTVNKllOIS+hHN1cziqmbTzhhFBOYtLPTz6QhMsHoCtOXNfwT2
/u2+xQem3bh2ddpvXdqPnU2WnH7aHN+78MCy82HD1tayTSfEzhpSXxJid6UAWNgpr42gL9MMHURS
xyab1BGDUsO8vdsnlMATu6IZczxPXZr5UR19QfK45eVOVxnyxGYJncs7ONG0HJfo17aa6e0YgbvZ
tfaQKGYr1hnW4Rb6ROWv5bS9bIb8iV4uj5hqyBPLF6gzitF0qV1IcYmbUUGnLzPvc2IhVWyuRamm
mrYprZWBRqPQhfOykL4r9plpSBhjejHQIAq1qeRdlQxandcMr/v8QEgZG/suzzNddqlmxXxlx5Yl
0lXT22+f6QlJvoKRIW9Mz/U6zRj8ewP9HyFqRjbXxwZhY44CLkbdvhgr5O5Ae44s693YpNsof4WL
+qtWFh+/vYNHVCdsycQmBKVBeI4FLwQNdCgboGXb3UyHfb0BICv00I2VECt3RdY1qe5VBtkdqy5a
wf0+kwrZO4ZUftlGWDw0N4Q7PvQ6jKHnw044CPk7Wmxy5RaSHXh2eD10JRR/oZ1gV037Loshf0dN
c9ZDGNGkuBDrQeUIXRt4PLUPK0MKzypKuJHPQ3TIcQ6N8CroYfmakJ77fasPiY1qFZkSNDcp8tT1
MWhRdcJ7pM1hl2ryIEBso9IOky4BMDl57x16l+Nsn+LwwI9ASxKn0Ahrh5QvP5Qj1Jc2j/+Psytr
klRVt7/ICAVEfVUzs7Lm6uquHl6M3ZMooIgo4q+/q+7T6Tz7REfk6x4sE+HjG9YwXBdzLrGNkEqE
PCKgqocks82HNUTmdRDpdRQ7doltVN2QLDGZ1XtikL8YTdOT69L8ukW/BDgatLziRr8fWIFW2Tjl
LxFruysX5qKUW4IbwhI6BdgKdMUqMGKnr7sqxr9pK/8/WOpf4vElsIxDKXjjHCKTEV9S/TQlybDc
dHKd7BGF2EKOILryuZ5StY33UUBVcG+yftJfSULZceFkP2fQ0U7LYm8WyB+ESMonPaQbqfQ0ha7a
W9Hs38cmdMtxMLhzoRrabz+oZuxuNb27DZ1Yj7RZPB4BkQpRxrpj+0eRgN/yIt+FJD4OXW7mGgUb
2/Fvra9EDOTnY29EtNf4r+fugZJmXK9LJC8BccA1TuSdkHxom6R/XAtZ3JOOtFdesJeQuDGS6cji
VZ7IFv/iZHopkvb5qgBwCYlDrRl0xL080R04W0XYmYzz35Qu3vfcv22V9wvxPyiTyxLpdp83eZoM
xDTOdt6Vr4sA1EPtUSG0Z15wJa5rUNGLazCZIODMIPR6ikzED0x6ddyNaj9dt07kz58iQrOgRqTy
tI5M1FGzf3Y9+ds6/Y8U510u8j/XCbrO3SLtIk9cLd0rUNXsCcq+2z9bn0R/aQ7+rz9xEY3jpsha
YiZ5mDcqeQ0JVGjGlqtFs/3ceTDa/lJU/49PfomaAzyhXVauWrgCOCmPS7olQIdF6tDpPYcE7Hrt
2OkSRNcK9E4aq7BoA4kAdOOfEYiuzKnIRcctguAIGgGDPCUYxznqj44mf8kZ/seXuATRZRRYzh0c
3Fq2U+bOhZrT45gXmPvzdlXxVeiC/7JtSPFs3sEaAzIdUPoD1739UkzZddRWdqnVNQfoLHfB9qcs
S90RmOu8bERyZbFyCaRbO7QioWYtTh3L2dGsQdd50V1Xx5GLgxxzkyiVqaZO1u42bmjJRn7lml8c
40AhSj06PHrf2QFS1Efdkevqw0sMXYBSWTcXsBeQHbnL0uhu4ld28S4xdIAVvgvWdk1tej/d9vPs
TlFKX68Km5cQOoh3izXQCJs9aeeDMe/y6oVix+uefnFK40LaJo2j7pR1s7kD6vXz1IbrxGEhyPtn
UG551kYrWbqTCkRBVNkNN/GkroOiQkf4z6dHYcPcUNvu1PX9VBuR30eZnQ/XrcvFvbv18bTMdCxq
p1m3HQnxn4yV8sqm4ruC8n9eV2Is3KTYUNTDOmF2O556O153iV9C6YLYtla3SKSUWzr4W0ALflfp
XyLv+8//l3TkEkm3Ap2/g+GHQzSvYwnUWGU4FIWvW/OLC3aHSM+8OtOBtaRDNbRmnMrGDsV1gDR2
iaUrdADnQqYFiFbjTspcNfZu3GR3HQ+SXaLpFj40QwaflFr7HWPPF6AA/rIy/4/e/Jd1v8TSMb4n
EKdqxSkJEV3v4k6nIBi1ENv8CKWkEYrvxU7LbFp1euDorvlqcjJdIWFpeDhOSxFPh90kLflHZylZ
T01Ou+yq+Qu9tFVRhaM7zdP50GWbPaaNg+hvJK+bq9FL4A31hO5KuvlAvRZAWbiPoFRuf1nXf9/O
9FLgZ/ETZHKyMB9CluyljKWtMnldfKLv1nf/ecZTufCITut82DUkGrwLv2MrruMP0Ut1n2iHeVSj
6HJogZivCy9EFRPQt645if/l37QD+tx0K4JpZsj3WdNXLch1lEogDv9cFqFRsY+GLYcutjFcBUhz
aBpAZ655c3YJCd2iKYEIjHtvJ1nXnju4VC0HMct5qK/7Axe3ztB1jueJyOrNCo7bMvTLUAkY39Af
1/2Bi5vHOthrrI1ZDssozEHnzNemYNeNPS4xoagfUmqoXg7JuwidTyfIBrDsKrA/u4SEmmxlc+Pw
8HWB0rea2VSOilwHOGXxRWrIxAJphmVYDqRPTEVlAqOKQX2/btEvrp5R5jCPoI07rEToMo/gSjFt
LL4qyYIT5p9bvgXwOWYRrI9GwLzKUdr2UcFD5+2ad4f5wZ9PZ94YmvDJHaICIzgm9/bQhfSqhYFt
1p8P7ywsWoAKcAcompLnQW/yO4/37KqcnF6iQfdU+MktCJHDwFUFnXPIE7HmbxI8/14m/pcRk0rk
RORI8yNv4JP2LBbd6WPgRNkjswa34FXrfwmmalbasKRHQEtJHtUrgenTsC3Xgalgt/nnBzCiyZzj
eHrbDl2dA0lVFWP4ed2rXwQz2eMLAM9oD2Yzoer01Nezbq6KNdBr/PPNC8Nip9PUHlYJgx0tclJC
YXi/KtjAW+LPpwdNOd+ttwcndnVMZvlpT/r0yk96cXXvQrN9RK/nYHKRVVptfQVI6nWwf5jf/vnq
QxYyl+WNOUQ6slW/m6GkJlyn3EQv1b4axpRNem4OnZtEtadaVTmk5a+6/uglBmxJAlrOts2PfT/s
H/fYbG99PPxN6/19a/x3mgs/5j9XpqHeJwvAyofUwqILrpF9aUjytx7h/3r6RSxjSYJ2dSiKI4vQ
Ol+jH6MaPl51kC7RXzIhSQODi+wIna9GlesOgJ8T2/zlusdfnNNEjXTcY1scU6NhCub7jYt7nqgh
v+6sXsp9mTlfkDiZ4ljMSdkX5FbFV15+l+AvCHFNLhA8WjOkwu94iOE6QCK9RH7BQKFrRDYVx/1d
+kj6hFVM5L68btEvjilco4Tbw8hqqHDdDNY8x/w6NUF6CfuKU4CKqNas5oA/9EN0z4bu5aq3/i/I
F2SEhKUDqwlfdHJiRoF3LbxePl33/IsjOphk6tUyZkc2Jhs0ztnMbt+pen/TE3w/jP8SAi7xXF0k
DcthB3rUJppvXLOu+nHO4rY9gKeaNedW7148uL35e3ENb6L/8UcvLtkskAY2fJNCpbD5YasS+PAR
c5ASp04dRbNJOKmNGn4y5UAn3O1bH+yQnUdluNBHFNa91LBelGs4iyZEzT+UesDuhhiQVlnSPuze
lyh4zHQPR7rcPKxz4xN+3mDTOcnS7qqNujKmsM9rS+syg6Jo5Ph0ZVrAAPAfY4VekpLJrNNn2MRB
7rkOKOiz9t2az9tKBtpvr5CQ83DDSyU8eCDzHbptHsqkWCLOyiJAu13eJEZyaNNr9CydLsErUAte
cM7G4ZMhGrljD6vE39po/GO7TGytOeC+tFywQrJaV0+60x6WDa5LMqbz8M+Ipm22lJtN4sSX8Opu
xdehY7L4odsFTjwgcu6j1SXUvvrw5R2kd2N2HbZygGjUXHnfzYmsMxAnm8OOkQ05RKTZ5qrJsdOK
auU+pLom657Gd0m+8uLYpcuuwQubxnADGf+hyrhZ+UMfL11exx318KLM+IQsLNd5nWsI4MJnsuXT
APxmP4q2dgVKrKxCh2RrR7zZNNishKlqBt7I2p0aliFtRCzhernF1xoFHAZzZHZlkURKwzVyIN8m
p3ntw75lP5ZuD/Ro7JjKx92SnL+JCZawjxS2mPR+b0S+tLXawVGBC55fEigi7Dxb1AMYGjm+l+k6
g5dr471ol2MMVWNkYzoed3kDa9rNf59y3cEGclzRDD7DTjMvPiZbts2hUgODk1ibR+8ykGpRg4/A
YtkB2oKCTrasyyHgW47jmaRopJEzl0Mu4BYsiyOXYqhgn+e1RQEbonl9zyzX+S5eZnnwFjHqkY/t
0n/cNtIOObYDHPqOPU3nrRpbwQhUYkVQNXocIv+aOzqMd8W2owkk0njZbOmNQzO/LHKYbCODco5S
WsEFjvYvicwtP0JgRW53A/EJutqxg7bajjGzW1twt+IwcwckJ4fIWqyW70RF4MzYNWPmNUt1ktei
mdP+O/ogcEUsAZka13ru03F+lEvc8o+AZ0362IcMNKFijMf0dk8jIu8TGBrvP7tBjQurmY1G9jjh
0IrDYEQgZ6OTfvosIp3HBOFNtjwtM80K8xg7J5PvrG+aPJRNW+j25P26prex7dj4pfc8pBU072MT
l62nSQFp55SrH43zrWxLOcn8OxzYJ/MZ7PJdVJgu4e4CVWIMD0D1zTn+5zFiP8bervtZExPCR7nH
SVIZgZP0o2fY5jetJPujK+L2GJMp72EFumT8EOedER8mKbb92YMjQSJMoqEbkNfvSsT8PHs3DL8l
JjfirucTDadxhNnjaYIjs71bpiIjVc8oI19zTljxM/GyeQSFPLrFGGn/AXaILnuftnULgaCo3ro9
97cweVj3G4gH0S+q6FhRGwVk/0sWhBoek7bpkrMfuyUcokn0200RbMxPGd9k/DnmjWw+iKloTWWC
i6CJ2MfFDB6K5vN6u+5zah/meHdwajTcqE9w1mjGpwUS6eIYCzlmtdv6FbHTp7kVR+CnE/swFSv/
oaAJMFQNujT+SWyxRSgR8MU88HR0tq1jTKvWO9lD4PjYtIsBQyXK1vajyOeCnbUxhpeuiSz/DsfI
3lTwlpSuL/MhaWKYAzG6nWelZ1c7T+KodvNAknJQuzdfqSvwBnUatwnkDDe8RRe1sy37LZqHw/Au
yVNC0G6Xj5MHMe2QGuu/kTh4Dv+zdoAuJ6wg+APSpfZXgyOcVb0SRFdc+3T8HCbY8kLgSGtInpVU
7nt39g4s2Y8B/nS2KcUE403E+934cSx7h2val+h4r/MPWJ269sMq9uIORhkWt4KEZE3xQeFR71/T
uMUeIBCPcedh8ESnJQigQ3pSRVLIw7q2VIUSJrT5fue3uUUbc4P/U3ETw1EzPoLOBufYGV5oUbnb
roteeSotqQXjS1TP8ZoUdRb2vX+z8U77m9XtvjgteoyaevKkCfcUFlvPcTL33StaySTIslPKFUdI
x7futpAoYx4DWhH5kckOl55rmnQC2JuJ7V63cS+rcbeJq5ixWQTygp0bGIDG2EbJB5i8woh0GZhz
z90WZ+RmxNy4fxwhd9dN5RoYbG4gLl5O3hbJOaHF7J7SeYqGf0i35eqeKzpjow1CK/GTqnzHdoA/
K9oWY5t36xG/bOsPqZZs/sTlKprbue16egaTlquHxRI4Yx0QkxSvYWhEm1879JLhdT6LPr2Zx65t
AXAGkwkbJYeY0q3oXTA3ptcUwGECIHF8mA2sD8vVhYG8DlGR365aFW85keixQSY9bT6yRKjoN6D2
r++g1xtIqZBwdMFmr4B/br/HeYp9nUS4AKu1H+RvA3LNmwYNI73hCM9JCdtcGW4SP3yWFobhkEPu
PqCqgUbSHkcwJFR211lVbARbX8cwbHhczbZWZkay9iwJxobH1kWk9n1XE6h6vvBsWP2D2klgddf1
c/qqiymPjmKMTCW2kZRwk4ixDbRXVQw31vmb7QnKsryHkErlUAs+9A68z2fBoKZYA+bU3Hn8g4e9
VW3dIXdCb4FIutU9s+GLtLZ1lQY7LNxDEpD+I6zdStbzB6FlfF7nOaIn8GwNPU9AYN0UWc5e90RD
DEYUOPUf4wRnsSxItGI/qLQiBPd+XPTdUCPqzNPjHi35Yc0LmDDHzb3pI/0Jmr3rU7YgxNep0rTu
pvHHHoupDLrpvsFbpb9nPkDt3M/oQt9IbgNDxuG2MdSxTan7PCUt6KNItPYU8oUOioPQ6pPYB+Xo
I/aRwCuG1J03yfAjXynifQT6253pZ0DWe4CG27uCum39DXyN68oCU9a9jiOypnd55vbtZzZof2xX
B+hyKSDQ/5RPjotq2iJhXoRCMPxGR92Udo4MFZWWYYGiStMyNcInOTPt7U4SZ2tgjtxy8jPXD14j
Gfw9uOwZds2w6x76pNVYKgFKvSqiqXkmxjTbEVjdYfgAzJrrXyGewO9F3DXrSU8hhMcM6g2mthsG
82cGqZy11AvxBD7N0yS+LINt42+doOtTT8n0bKzdRekhwT6v6PvuG/8xJt2UvDo4JkZfKEZh0WfG
EUkh2+RcChYtUzwNVdbZlVStgQPtreh2W03TkqHFyJelqbI9XY+5W/r+hOJkNw8emJjnApdtZsvV
a0Ct2vSRFHqoQgZLQ9sAlof4vZRRvzRAeoqlInbPDhsvunPQXdX44auG5VeZbZ0/e+Do+nH4DDRe
qAIdWUUEkxziJh52CXYsFK4vELryvokh0raEulXMILOfDbz61iK57wYXhVpYEd+kHlDH0GAoygbu
Dgl4v5VSdio7mkI4wvLhE7Leb1ymT0sCY4bE4Yiy8A561WRD/sm/tF3xsNKiGqcEJyNJ4pOQah3g
+9yjYR/F7DXRfjrDBEzaMukVPUlmimoBS/R5hjHzbdRng63idnxEneHWE1Ew0F3xzWI9PRoxCdDX
E0jBHk3Rq/GBauNh1b5BYeGu4C2t+3Fy2zFNOrY+JUNsIeiMwX3xkeWDF8dVwXrpeSKCfoEpN7Q2
Z9agt5R3keOPYYCV9TG2vSdPGGjS4cPs+P6UMqWSk1HjGG3l/N6+GBgiLhgXwEDmpzUxqE32oS3u
GoRMs1U5Y+1zALIqqjaO0/th3v0Ewj141cRXkMlsZJUVSWee5IweJhavVdOBBvC21REUyOSQN3QY
ahs3xFRJJ1TywBbz7hTM5/fkOgeaXLRVka8pqfUyxcmCh4AzPmiXHfpcQZqrhDd2X3w0YFDSt3bm
470dFqT1lWj7qEp6SA9i6+bbWmYenuifyQJtjZuWe4OkMtti1IKtwyQXOgHWw2OJssidO7xM/LKM
OJgVSflUywBj8JPccJ98TWPr1yPJpErggWMhrpewjuZ1yJT4UaxpW8402Y9LvmxfhqER5N1Uvenn
xwVoPUQ8i5S+u6Wd8Zj9N+EpD+/Gu7vd6d2c5zI+5HBO2pC+IdWt7c5o+ubVGrVnyYfUfVxUk6wf
BrskFcYhE/kWVOPXKt26qDZSfCq2ZSlXE/0KEiyuEVPf0m69uBHOQNiFgdePZI9W++4KU2YoyCcg
0SVstGNyQyTxp21cioPXGb2TGMB8Vkioqi3031sIWT8laGk9i4TwFjYF7jX16+044ma4zX0bfiam
T96mIc3FDekEkNx7P+/FwxQR+xx76A9D/j59gHLoUuY8QEVlifcT0pbprUXLyT6vkQHnwW1ZtUSA
XDRR+pbnw1yGMX/A5AcaAzDFpbac4/YOIW49B5uTT4ju7UGSnstS680Be0NA2k19VLUeDhC1xNHB
+iweMaPpbrolaw/YGDAM42243Xn+M89b9wJkGbvlscSGo8pWXcxfVGr1p2RX21POTf/SxmYGkGpR
UsLFPe4KP5ct6rdwDDAsDDd8Je0bTzZz6/qQF3U/TLzS+7Jvx8H26W0AIJd98lGevbbKUxgNEDdk
0U2js9WrssFZySH8EET8s3NNcJ/SlPNQrp3ecoCTk9WHuntXuDirsO0QAsptEgy8oqdpxi7bOjr2
dcvXJLpdEwaKPgQBfHxrRdIUj3O0ze64Qrkiftu5IrwqAlvd3cJM2n5DLaYnmGaQiNyYznTsvt9W
BX/hdlgRWhNj8ze6KBM/TXSh5gDhkTBAZGPm4jxGa6G+RjiZMGFLQ5d2dTz3wpVL2qG4KtySdZVV
yLp92dCIUlWGNCzdjy1P6XS/buO6f4fNmkeCL1ye4vZWOMipKXtQ4PoDdKEacrK56vqXLUE36zAO
jOqjyxD4atTobXae3gGlhynThD6BJtand0CE06ROii0tzgmIgNvvDreoflpml5u4CkW7itt5mmnM
S0jk5Mj/9p6o8IJmT0bQ1wEIeb+bZzUjEokhQw5lNI7+q0T7xX+VqSzObMScjc7aZ1+Tmcrom8aU
Fo2fbUzhu4mxiqiwO5D5l82ySjjA2GWrV93a/DOHSoV7y72I8y/zPBWkr9NsipCsNEMara/c7/3W
lhEhGUWW01hdFQ1V5HHe8y38ZhCwUD9tB37mIe9hXvkhKLEVkNBIR/sM1/JUbodhhV7xqegiMj5z
nE/E4Jja9wQB9kgZ2t9imIbupqex8DdUChnrmu12s2OpOOctjA1GVNQoX/qpCkhSkVgj73H+pXdI
Ef2pkK20b2qOxvU49pErzvNcLCm+2F54W09Ebes3WaRg13Ehi/mb83Jaj6aNdVQVcknuuqlteDVh
mu7uQ9+zFp8k60BvnTE3qqxZJ1RYE4dA0tuyQ8IH0hZTcz+2ZDr5Zss/TJQEN5cu3XfzFJRSpYVD
bAmaY7tQOObl/XgMPkf60sJUdznvdEbLQRRLVs7OI38u3eL8/JIlPhO/V5j15IddxrGouYec11i2
M1xTbhoUjvcdxOaw62ii6W3Tw6X3zrRh/FwgfNqaOscSVcYdcBNvs9r7CCVXiKPTtmNfnzKSJtmt
w33T/+M97U4oapPi64j0PhNVWrRx9wH2agJpUJ9o3i0lNllKqxxxOqA/EYEKumci6R7z3sd7ZXHg
P8kk1QfVdHzAUWuW2zFGT+4BHTiaPufDxuWtX23xHb3FL3B9cYTDJIiD1DDC9Yh8GEjbfINCC6qM
ViNMdr2VD87FBVgPkMzxZ5XlojJ7gIUOOCHxTZdZqh4mR2f1YJtlvluMGft/4EnufkWTnOd6WyJ8
RrZlb3J5LymkzIcPamP+jSOjcXW7Tyg8gdRzW6l8po+g3xe87I1vkZwAiLPCvjHfMIFAJJzRsXT9
owdFBaaf+XvvElIG9k36PStJCk7FGcOhYr6nUz5FzzQDLBUwt2xo1/PK29YpfJQlxDM0Cpq+O2wx
zfv3tIF3L+3UFfyQgPoy/d5Q+axVJNCL/QYBD3gi2zSf2WFA3UewNTvyajsU16cw9HNJegRQU66L
hS9jSxbxI0/1TN6oX8RaBT0nKN0zptat7NdcRV+7Lmm+5+/J0E2+QTfhU+Dml5PKsXOMLkfSVpNm
crkp4HKTVwW3+teY4siWOUxoKhjdxOygCpb/fztb0h2LEPIDFFsbhro8j+lxI5nPvpg2KsCo74oG
ve6o0ND6mg3EZWpkQNrfpnwcfyi1QcgQvTjRD2/QHix6JN3C05vesfATzaB2v7OKNL+0UHuRwnI+
rOReC8+mT1ET8/RXAhOY9CeaJQK9vr5N74vRSsSOWISKtMnkn23RZAbkOUxLWcvb+LmLOMd8BklN
fJd6SOQei9VyUm9uj+lh5SvqEKWX7RUq3wn7bGyxvkQRmz/nTZZ8AoDE7aexAYPoJhrR6tmU3tYD
Zzkkqvd+NZ+x5vJuSCSAmryH5ztUe9h4HkVRTFVqULOVJmrkF3DPt3JKwfwyhnl+ZzcTPWfcbw+8
2EV+HBuI5hxUGrbTBKOUU2JUfGZw5kbMG+j8JlDAhCfTjuDDrysUrMp0QrX66heIFn+Dqgw6DXPw
THzBsANKQ3wNWAfi+x5hoaAJHZGDoBhCN9R9EhtHRkrRHENy1cV9GkHwGLYStQWxIz2keYtOoF/I
COedzO7diZjYvMFQoJcfSD5C1mCDp8iHDi9S0u49Na8QtoPzpUW3lz4hEcxYRQ1e59M4Nn489lPT
i4qwzPjv7+jt8zgore+2LNsV/oaM5g8olb16om3m75BZdvSY5yYabwAKzvwLhivDAWFiGI42Tfu5
JmJVCQCg8CI+jD5GEIGy0S2+BRpsjUlHg96RBwx/DcF9mCPRr9WQLom6jaJV7ycI6u0/oxRGYKWC
2eldu48bjk+TYzmkjw+yYAsqTOdv6ZgghRXdcBeMSD8Ajz+B8wLFUnTuID1CWdZ8iXYQJI45OF/h
Ezqn24qLaI6Tny63Lcng6iR39LpmtZjhPGDm1n0T+zTrCl8KEg65FCgDEDHVqisxNQaK/JDjKh4g
+pejU+O5Wc7byKb8lMEJHm68zcrzroxSCHkefUHfD2HUr22Lyn1C3YbgI+t+nwt/dqAZFSUZN6dw
jDHB/bXg7mzOxrq4rVdoxMfAFmvCkreRIUOrV19YUWVs5WCvOR7kW8ehXVTH6Gd0XxS6c6zUwyLE
p3jbET3aKOLJLc8SnVa6IIrUI/q7azUOK5q1peBha+sezMT4iZnJ5i+wuOnWMkDX3ByW0KQohcnO
kMEUJnE/IgufkDIFeal4gTvTmp1EMD77wfGj/OcZCSq/T+dEZRVTmSTPqvUxZMANygzRzVp/CJCk
kEfSz7EOZQr5iBUteTHsbcmUg2AMNvWGpHAMWTPBXr2Ymwcxxt1+Tli8DQ+FweSh5IZ6OAAYYX/F
Ke3EI9mbAeCmJpbDDawYIvIM0mXGcaYs3T0mmkMwRziSensEXM7oCnPCdPk+eD1HsPzcXX6OFHqD
X2Kl378QR0lVJ7YwPYp6FHr6cUFHXFZgDLl5KaGilZC7mJMU5WzqouGmA3Jo/e5JKOa64bxxJ494
7WubGiMPitJ8qgk8lpwsJ6uDOKLCUCiVGQQFASdW74Z38P8b6150xXbbuDjLKzCf2iKtoS0S40B1
jQZCA8P9sb3l60Z35CzOsJswsBH4kwm5XYnJQiJLsE33vp6wDdSRbUsy/cq6VKoItUPCHC1bClme
30ZqBYaixMzX4TLVyBNZFSlbnDgxJGxnmeQ0f1ssvInuPRoMm8EP71jPkINsdHxKs05tnyP8miIq
Bbog43J812dH4bvm+8oel/ea/a6JRrkh+QICfC/70LTtU9DJjGLFLpTjgDOJBmxWYXqYelfGsy6G
H11APQ+AYMh0/Mu6NZqQDGQpCqbRgUC+wn9ptLdzMS75U4rg0SJVzPv9pxSYr33rez/KI2vZEKFB
NBk6wP6b2+6FId3HWSZFxtKjQWo0/RKGpT4vXVJAf9xnbMk/Jmg2dzA0wkTLfS8gUCzfTLSM0fPY
YoT5shb9NEODI+SKVNk6QakbRFBj1VloTHKxSZihR5uh8OEHOIMu0x1o1m3qqx1T0VFDd9BmXVbH
KXf5nTeYjd4ju875PdIiNr8Oqpf2NmupH8/Rolr9jcYx+lb8PWc7LqOOllJlxEf3YwzJspdomZcO
MQ5Om1WBzHg4hEXn9rGbHahb+v84O7PetpF1Xf+Vjb7eXKc4FAdg97ogRVnyPCfODeEkDud55q/f
D919DtJakXUQdAONtGNRLBarvnqnTwpreFwydJGeLVpoy1jPCkKTmlDpvtlmWwWPOqCppxV07EiG
5VxZ6BhPyUpSZ7Yfq1Cfqafoqu6p1tT1u7ksHH3XwBuNZ1lqLuJZjTopz+MUbturRI6kxceMLBpA
jwLqCkKrnaSyrRtN6z3dzBPF5Z27Mqt2xWgLSeDLVqiYBeptrKgwmGYBaTm7GU0DbXeup0pumsiS
xq6bemfZVcakiIKQQm3sHTfVQ7r/gUqoyaVUm7Z9li19At6s0OjzSwrb2NpmMuqdh3GEbNxkIbg3
flvk1rdxUWTmRRBmRfow2gzMxazZaXsueppEgeDhuThL23mRt0lv5eH5lDRO+sRBD3gVKJ1quQZq
s3M4GIPUwVh4PS9zpXik2ZhztYHZtmxnmyJ2X0O5rRcyOUWreo5DpGvu55Cbbb+nAGsY2M5KquaW
fbqARUFeBjlM7ebMDzrDjl3QkVG6PMEHgvgOvMlbZ1msSw7RpnKhKQHQumsK8hi1lZi2tTORmGZ1
liZWLS+XrMS2rWpz2b2Mce+Aaac9YTjbLqymOXLVEXIC1l5DRijq1h6IfWzy9ks+EFJ4WxIk0mrb
NbxYBdOY5GADLizOkHhOPo7pZs6btUdi15rXsgmMYk8g6TLu6qLq9U04zFVxqbUkL7lTkAp1byyV
1C+VVlWVLXx7F28yO3Q4cFZ1W1Eb6Xmsv05W0hsXwRIm0z1Mi9FBIUVBs3zXC6mHX6u0FNle6Nh2
9yIe5/qKsIGme8yIV6eqKaQxXaqG0s4/5lom1WU89LnlL720AQUdChEX8rqHJ4zbFuFq3RlXvcjb
0etmmuDuG75CsukXTUs9fB4m+g/DWNW5g711EEZfZwNdrp/EmIbtVdMtanFu0cJxWZ+zFeDbcbp5
8OLWMpKvoIkKkKy0laoFNuck47UF8zz3qalTtkaW0PWAPzbVeOMozaB7s6KoDa+JXTdYfyq5jp1T
gV9RQzTSuWmtIVNIKYit+Hu/7ozfrR4AmqgOGe7r0plVCBXKqQe9abSup9aG0mrcPjMIJxl1ep5Z
cARio2tSQSmmh3VwrUVWN25ZP4n1HLIiHt66ZKqmy3KxcvmpmXrT4NRSJ/35DEg/fbKtvBpu1jhS
fdfmfeDm5DbVLmVoOG0KHdKKzRYu/taeZ8c6byNMM9fQfTlxIhTFC5hWnQJXSXqwGrJ77Xultl08
ctoIzl+lIHlNHd2j+FEphQb6i98niHTZEGkXQwypM9iB82xVwkGnXgioWaDfoKnLzo2xrhpuaSOJ
0T1kHE3/BoIUghOD1IjuFZhiiRXX7KhbE1eyvHaLG2YlxiWXfgscOLcTTmf6XBWTYUYvhAXA1rj9
SD+m+iwfOhkn3lgThU8BKsxJqptGj1Albf67bTqSphVpn8G36p0nELcBbNpdHXhkfutPOr+tXAxj
FFZ7J3pHmDl3T7ARBRGoN6XWNj4wwdIj0VYCZf/fQT+JaW6NbEfm/DRthJmUvbvMkbyBdi36jRmQ
Y/B7YrzDPormbBR5WbSZL5zPifFoDtvfk7OtWtGf/PUy04eJojvz9fjeBq2I5e+5wXTzQKBckt3p
BLFlbdkfBeiRM4irlmW63X38zY9kr+nmgUgZDEzrEFfCiSi8fnVUxt1FPioliZgtQjMQ6iGhw4Xl
1Nrt1ILZcrJKFOFBlPCcPv4Sx4RzBxrJcAL2jpXG2pY05s02MZaYK3SwtUehBokOAW7vP77SMV3g
gUOjqVummq6bW7Itauuhm8ug31QhBS5BCO0atEu4TkY5Os3FiRE+ohc+DNpKkDqyjWhya9q0l+lI
UPJrQOYTN3Ts0w+ElBXNKVsrciQiqPxr2qjPo10Fv+WC0g+TtqjP67wKA7mFeeak0Mz7uM/03/zw
A7Fkp6pdUfam3AI++2iQYTxUIMePH/OxUTlQOgcTtKJ0YnMbCqVlMx8CV43Y9n/v0w/edi2tdIRu
jIu25MRMdw4NU5fy4eMPPzJDD1O2zAbutJoSpktkOdr3FjBp9IQ5a7TIsrW8cqseY8EOi5SsfqvT
pC4PloDIDkeLRCy5pbOv/GTUTXudqOCqH9/Qu5P6F1rcw2gjK5l18KDQ2Oa2EwE9O8U8wqrwz9us
duazQcnN/ykMtTDP4ip5TJb4UWWmyV3Qxn3EISWMfBqNfp8GPao0t7Ooxf76dv/nH52B23//D3/+
Vlac8sOoO/jjvx/LnH//Z/2d//d3/vkb/z57K69f87f28C/943f43L+vu3ntXv/xB5+CvJvv+rdm
vn9r+6x7//zwrVz/5v/vD//r7f1THufq7c8/vkGzdOunEXJX/PH3j/bf//wDK+9PD2j9/L9/uN7A
n3/cvqYckV7/81feXtvuzz8s+S963KlMKU0KxzLXILzxbf2JKf5l24YmbBP+2nG0NaegoHtv9Ocf
uvkvB+WTbaGf4zc0Xru27NefaPq/LKFrpuNIm+pYYMD9v3d++9cc+ethMBJ///m/ij6/LREmtNyK
MH65VfDFDtwXoWMvIhxK06f7gh1cQnrTzjm2E5SKfdeHFnRWbt7HYZ9GngqPVu5oWj+VZFQPWMQW
t5oXKyWsuklmlf83gYsmiJ5Y2Sxq6Zh9znU4iG5CMkb3Q9khf4okkMMGyq9KvTlZTE55HMzvFEjW
wuO4GltuYFb5c7kkpo2YNZ5y8K8BAYDWF8FXSMeq2MRpOj5NokrDq7lTUToHdk0XmXke+vtxHhbr
h5bmQbQFteB4XKASv5lFaRrXyfvZGUxtCS+X9zN1qiAMuA2cpSmerSYHsZz/OnmPKq11Fpa7BoHC
kgshLjnT5sXiZ2juENIkPRW83pWq8HM9C7odKelpfIaELaw/tTP4ztn8fu5v2iYInwbNrm/zMhqd
m8WW0Esp0YXxuSOMRFwXCXCt57B35pdg0/l4KxFATyBhIqVMd0u1dHoAJJPh8LKUCumyb5wp/jLi
cqn24ZyaYBXjO3ABLTpmlxGp+UhZCPyyyrve6MPqKndU2pC5Wj8O6l3Ti6Ld57BbtptPpd0+JxCr
y1bqfaJ3G45mWUtP27CUXzqgkdpym6SH1EQ6aCEu8EI9bUfwqD5HVT5WdaD+QD3d1I+61RXdJb0N
xuIGJb3iXDQjJMJN/47zIHxNgx5yQQyF9NLAnJf1S1pGnnuWRerV45D0srwJOQKBHhn1uIAlcVoo
u8t0Kkz7OdWASzzk0Gi4d4lglJ3QiMOtHeE/4Fib5s592EuEpkQCV8mVVUScPdENFe13BydG0/td
XejlF/jL9sLQWhuYK28RyQvXUabhgUR/G+gtDjOVE2Kka5sKTeGmaSuRbBS0VTx1aYCgTe9omgCp
WTZDlHfXNe3br8MB4bFb0GjhJQD8A4CzLcR7bhuEzcINKUnmBUFtlJ5p5+vg0NSDUVA3Ov0E2w0R
AfEnsZTo0XUnV85zJHR0iG6iXPhzUxm3CKjVfYfsDDF9XiZQanPeU+zpYWq7jqGgkLb/AgnfAcOB
zPoGG4Rpv+RxMc6uHdpIuXG52V7aiuYMiFfbBkK1XhCLCrerGujSIuribGMEYzPTrJsWGxw3oRFA
WqTbvuOU0ztmGXRJ2J9V0tDRGQzK5wLe5MFqHHKllzhZAphoIyx3Zb12TxgaoFsaMziPOumIm8KB
Mtm2IS0ArqfQUbaKzbKwV6O6falhs87ZraJXLVX5ViiDysrLRnPU9x0lfHlfKXGWepHa58Nm+QuJ
rXKnuatnO70DwQgjtxkD9RYUwY7QoAthb0hFTl6DIIfTcZbqLoDNUXezVIJh0xXtPSdQc0ezCMiW
6R3/Vd6x4A5pxOh32ihTWLKF3SgkLftqFTxHyL66OrkI8z7moNoT3rZHHgvdHND5cKe/Q81qiVDp
KlHrfWGPzZu6hIxOHmLrVFacf1RrfZ+WavdcRAbIdGoB7aOsGa27vEhVxWuMWRdbu0nyhC4Wo0O8
rFRRgU1l9GMmMBQFryPy89SscxwNtAO7i0eUEdcSMW+0CfRQu9BbsEyw3nT+Os35NRi5qm2yZkyu
bHMYpgv44gCdFSuKhIsynMjV4FneEuCDa0tJr8t6KvOHXg7qTdtAm7ttLtErFO3wXCeK8dJ0BqJ0
PRealwFUDiiLQ2m6RRxY9tYqYM5JQKnc2ojpj5EmFzInE9/V4g6CoCbyt/JbhRQaxForHcCrHVqX
VinU5ZkpsrRfk4lELBxTirzsFKUOHwIyVIBPbATab+2yImJOFzn2PpCj9RqrwPBbVEGQE0aESOOu
L2To7OFE1E/hO4thiJnfKS3TMRCfoRkHKonASokahfDQEFNehrIJie94Z0NkPxLuZgWaKlz1nStZ
JavVppOBkvjEIaNHIReylJvKLtPx3kQGBj6/ZMGVnklRelMXN8lG7UBeNnmVodUCmISiKd/pGg0u
f94y5QamQ+5E+gWxYo10FbM2h8v8neuxqdWaTRcV9gLIYwJF6IYgd07SnzXdBKE2XirmAslWt+kY
umSnNtOGpi3GuE0TcbFA108oJNltNvNfnBOkcJidJTJSto2I56euSYvnTsE0sImiqun36jtnNaZo
/7ZVHzew1O+MlgIDf1NMEFj7tqoy/bNRWhGrcD9+BrOfWVdEgZ+wq+kQ5cl5MOHBRwCWMwv1xAYJ
PNQZwtwU3CmUxrKNqxL19qzpaXI3B3Fzkw9zW/pKh1fqwkQAHHiAp+lelW1a7cqqCgdXEmZZPNKx
r6c3KtE9gMJZk3mRqYr2PFKslK5jU96iC0DTp/rKZAqFLo19Ls+DPsIOPkxV2+NZa0BnzTbEclTV
kWJu9YrmMG5oE87dYy2S4bhXBREyWGVyBJmTtkzptkK6Ul/rAy3lva7L9XCHLwgFyBRTk58jAhyR
mtSoRH4QsgSCYTATZn/IWh4YJjMbfw4yI+HFKvsU7gAcEZ/sKFDIl1RtztBlaBIwV9VT+yjSskJG
ES36ZWPnctjpMhi+j71dKNvSCETsjWlT9xcmnstrW2HJOVMkG/lZRuDh/Og0TSbdkqwkQXoPqYi3
dTTonytZaQkcj1KyGzoBrXtsldBXHwNRGW/aVpusM12ZLJVASsdQ95iN6CmOsTkM78MG/ug6dyTi
CbaecJcXKlqvElq8u7Z5WvkmGsfA8SqcCp96S5l40lmMy2mn9AgWWRaokfAcxblO5kJgRB7FdaK7
oD7pzaB1NKOMDBGjMaGtz7yTDoLYCzxq6mNFHwTLo14skMGo9k0yzaLbYKyO2/tFbcZ7vrf4qtvB
jI1OK4p4L5Y2oojrZnv4tgyzrfkFcpnRnfIOVinB4WM9h01rNjuTp59aXmOpTvi1RxbabZe4UnIw
7MJ5lHaJn8C2IiazEhG0CezaiWIbFsJON/ij+/lCGcu+AT4ttHqDwKcaPdZCcRmHBSxyLtqsuMiX
ePqkJ70t3LLqzditK3Ti+Puq6dXRikmNiN8ex2LXDrhMdm3Gsd5vG9KzXb7r4NCTiBfWT/K+X4Bi
ayW7ibQhnR7KHozlAqAPy6I2zWm+n+CvtE1jZW24CSZ1sVl+0CV6C7kUxi4eNfT8yLAjVMBdN3c7
dTEl+jzU/uEzz1yXFwb1cPNWFcWgnUnTWOrXVDMzB1oG1PZ2ltGs3unoFyK/75LARnIu8q1pWOrn
EnX6dYSnDC5SrXtJZZp30RncnSY3mVEHy8YBr+h3VTslOtQ/flsAzqC27ih6dIAjmwidJ5w3VXWV
RpQMdLQtpkuB3r3BaqTr10WwUMzkeaRnTwhJ8v4yKaTlfFYyie9r0HKBxHTqRns3w00+DjohK8yz
rLoph0bGu6aLI7mhhCPmpu4Tp/DhiwrN6+paOG9rE3MspXRvGX3LmHuFHDOY2nOjgrcmuwvihjem
Khe3Toh5itHp1Jl1zqwHvtCEVJSbWKAsuEWEPozoSBTeIB52EpkZpiOe05YepvPI5hNihFHNrhdu
EhnNo0EXPyadGS1T+VKVfTJ+c0oWhW9dGqjLd2dg5rY/NI0XVZBiZGUNxyHHNgOvz9hHXMytk+4j
fWNFi9GVXvRpy9aTTWFGmlITcpAiwzJ+NXLT/Lzajmyfjn6hMMlxsngD4AVAtCkdWm3e6Ar/xfZK
/s04wUCP2Dtv1aFT0Og4A42uqg1rQVTwUGl5h1uNAp1G9TD2CVvVirLEfas4fgELmm70mDAxT9EL
DS+eWYcEs8aTPqCAKoLnIXVCZXFbdAy5tdH0RHSlS1fjoEJPQQ8x4zMsiG5tkqCkJjKiLA5vBnXU
wzeW2brYjND90zbqa8ve23KAx8WmOzXOixM1Wnvfo/qw7ovSqjKvlWYRUtGGfbzJM53Fz2IdDXyp
qojxXeSy+nLFYzXjiyVSnAetMGOivAd9qG/QhlM6wSbMCXLlenxYdJjx2woZhXFXkReM3JpzqXjr
pW6oPsd4me/qMR0Q2lHeDQ9ApvDYcsExdj7j0xnOolbVP5XNov3QumYU7liSkSoUS33AogqXF0MF
IWdFhVhsVn9kdWGNY/xWFHNAtm2r5flAuVimzEKVVNp0O2bCSrhLxIthW13n1CQ7XsL+cySywHbp
uWPvNHOxfyTQvTCoAsOAx447EeiFkyu76ngqePBSXNVYqOcuLzMEUqPOk+hXfpOcjMadFygeweOl
qwgNGzYIHLRb0+m04kJXA7TEXc72BlNSSHwbStZrgJ4tm15Sho6+1WrRh76D2iP9NqkhGUKLNrWG
V6AxRsFHmiUmxKoZkFUqAnJlkpm80ZzOam9lNdulp2d6gkuCAxkYNxBWdLFMsWxZ37JId9E+FbEf
c9bp9vTnUa7mvg8Tl+Yro33ZGtSGSNtKHdNea1TmJ4k297sOVdy94Hhrp5vIUga5bROasCO5kQG3
MBXyJpO0eMMlCtV5x0fAlg42fA3rkKr2DLlSYB3uyGxJd8Icc92te7s0da/KpfqsClAOdwpn+ZCq
1iowlUxvL5sIGt2z33TR3pCRvi+7ujTPMHvjCmFrCnJPKHUTX62m695Pm2FC2m1WwtjUQTlGbp9T
l100agHaP6tUqYiRVPt+REBkQe2NNlS73cafTQqyfVcGtJUNtdx+CtC0ShYlJ3oEnDY/pT1JfJ4q
0vi1guR6sFFC8SVHNnQbi5QDp6o7t+aAicoSPZItZUyLPReZb3XSMElSatK7NEw6TgHdNOZeH9i0
9g4nDKN5MueRj/ZQDbwqlfU6ZcmngyeWnN0nnYMy+1xf1C7WNWc4x0JRRg/hoFjllyqtKHM0oh+N
H9B+YfSAsiXS/UVllwIbsG3TiwNAnWuY1OyynaXwk14J4VQZjtpvmiS1740Mt51nKRqrbsCuBRkW
xZoMkJakSo0KXyoqsA2qFldOIBbeMkV562FiaV0ZT8jIymtNWvPTqKGxDDNbzBddWBbNt3YSAZtF
jp3zXJlbiFf2r1h3BjdJdOMWtaieoVGuc1xClq4gMK1n4hL0yBZeiJdijw5bCfYtJfV7sEUYP8FU
j/1tgIRGo0ZVh8nrsSTeARfms48OIL+WLS1NIzcLkFVPtYUltx7rC+TtiN2GoagzTwZspB3axfQW
ttD+quY4SzepRWUCpxo7D7ppp+dhoCMGQJHUUGUO8fTMCagYXQX11uLqS1J2F3BJZuWhqp/pnDqO
e7SGBBtmTpBc0zkt/5GploVVviExLmf1zJb8Ih+wOlwMDbpQt1/UHkEelpdiI4sMzUEveWZndpJh
UndlIeMA9zh2sAslUeLzrEqzkVNvOinnWoCagdG0urfCrjFsSwBSCzutQftlNBv6S29POB6p44Ib
yGDt0gicu76PHBx702hPG5bN5arFI6Ndrr78N/wA1h2xAs7LbKMPPC8iNQt2jZoJeQZwOiNN0BM8
UF09xvcSX/yd0QV4B5vAml9ENlmftWIszlOc9b4oMJpGnOtl8W3UeSVco20RhoGquUGrU60RNsDK
WYprTIEmgsiB02XbxjOHAcqn50hdpn3N3nlnoz1X9rk5AcdlZjDeGY62nMNG4S6eAxoNhtXZtwoP
Wzdj8ZkMjKPWWef4BGWaK+oYqUn4oGVh9Fm1mVyxDRaMslP2eMpjrLgNucbE5ucpjyIxY/16DnEA
mOEyvwYASk+5DNqbuXI6dUdDqmcH0+U8Nj9kuOqBMoJ/mi4MzxO5pDTKqGV0IWvsxTwYxa1ak17G
WTbmHO7aBusTwy+fAmWZCKqgeG7w4GR0UVrxnB/6MpQIIVMdvDMxWufeEYt6EzuIs2iUlyN6qGca
xqtMW97Tds7uEjEiD+C8baR+FM9gfGjy6xe4dOAGK9B1kOBcuVMdpcMoLJA2NDj+vhlymd9svAYC
sAtXDVtCbv8oiqL8jk+YhqgY80jPWKO8AjcugIFBvSL6goaAoX5FJsQL6fe55o6FroGgNU0XbErH
Shp6Vcpgojicp8t+mqD3JVjwI1C9Pm2nQSnCm6lvxy/AUVWxHczafuPF0na4OK4LRc+vEYWkV/rS
DOkqT+xvatMJr1iura9pbqGK/ImJ+AW+vybZ/QdTtLIO/6TRR9Uu2PjKirQJldxmBPFJ5tK1zm3X
yI/t3Hy2ivgEibcSpL+61gFFqGUAiOBqWKq1paGlTRygssDYSU7BHYcvL9UswPjGOXFr68f+6nIH
nGHGWtSn6lT5VpFeVrXuB+IyD6YTcT3vib+/+nj9nyMXRyObScfHR23JsRSnDQXcjaNjDopR5yxB
uMnVUW7o094wov1FHwdoa+W3uTtBIh67wUMS0eqEUrZL5QcW7RwN0jRckFbD1/vw7OPZ8ev4WqbH
gUygRTRbpiQr+LmxVnNZgPaUNBzOyl2pe2PZ2Ft1NLTtENS6K1CXurIMv/cRAxARk+PGjt6cpVql
T/7H3+jYHDpQEwQzvZZara588JYfeWc+cBYFRXLKpzgyzpVM4cwxn3jER8b3MJFpXmapainXspic
E9tAKjRcNvWJNPYjvNphC76Fzk7xhD7NX6BgsLqdETvmatZ91bQnlAq/VpoI5zCTqXQwm6eyqfyh
ArxpkJasqyEVwUjH+n5WPJTeOAYNj+PMKe55nRq/eC8O2+6NaLgRcFELDcgey/wMyHZXScF6+Ky0
aOdIAcl5YjFixuzUNF3fuV9dc32CP4mBaAbPSXFoJ99SCXpSpk1rK2CFV8GUbcr4rEarz6E1lc9V
dSair3l3YoYce4QHS4xK5VYRxD75ddrlFxh4DLeho8R6hl/uUZ6ffA/X6f2rGzxYbExagaOBqLhQ
pJxPxC5xI0Z+NTvFPfE/rkOgUKVWEI2bj1+zYzd2sLQMixrr6lDi6eNlX6Jo22nmfpzYForpxCWO
7DyHjfwyA51tHxOnUQrS5WNMj4654UmxsPiFGbKt/yjyEyl56i8lHrwIB8tGmMpKUfG1+qainnOR
9Zq4KnxCBp6zTvWMVLhLvTWT5Jb/iOaGuQLQtH4fZBoXCFVPvB5H7vpQmjQRHNVaIV8kLi2w1fEK
jm7DxbTyC4fyrCo9Q57Y/45d6kCnZKDu7hDI4U22Q6+DySu0rwNoIjIyn9Qkd9EFSprtxxNGPTJj
DpVLEecE0Wu4QIlzcISyr0xzXQFmMjlmzr6cTYENr5z2R7VMnsmaPUWLr8yvcfRin0oFP7I5rAKK
n5cBMKPcTmtmLTi7T1tcv6BvPN3VQ+3BNL9x5jyxCb13dPnF63jYUjBRkTdFTcEal7OwTfNFyjlI
Fh35I+X4bVT3WLpfBrHl+uvMtkAVe14eI2zOS6c6I6rBI8cICD1y1+lVNjAbDFKN16eH7VIieW6T
a8N1vK78jmvLTbLmRJca9cgCLQ8WrSyQS92ENV+eWhrrwp2kPy4u6ktiBK7RvcCOC5dZODXmZn0R
P54g2vrxvxqzgyUstB2Ow+sS1iwDeReLjzf2fLanfWk4Pnk1W3V+tsYKX9eAAflqTIpPBj2y1oVO
XlozjWgBYZOWjM4JI4+a7HAJ0MDkixDWprVePv6WR6fxwcLn9ELPIpwr79OYBaALvlrtGR5td53J
65zllSkRAXcgZ/P8PMXgOt0dst2Ts/i94cOvRmp9cD/tZpFWR0iBeZWW9iqrUcAA7LfltcM7y/2y
PkX6FyABwgfF1lKKE5P66GUP1sisXqIGNH8i3RYGFLu/w/1XrFKlfcuK2DExGYqm2LYBxF06fj8x
5Efm42E7uySVRU3GNrlKanzX5p9UDPkrQFmZiM2volz10swm1qrf2Omp/srvTVh+McaHXe6ajJS2
WGWpUCyMJMm1EXebmJcYjcpLq867xnylcCBdgHQXdnU6y/ncedVbl3EvzuVgot7ISmT3p7bDI6/H
YWM8mpEhK0eG7neRcPxw7IHplCK+PTHIR5bnd3HXT3MqI+muLpa/N8BQp8WcgWHSup6TK6ZWr+dX
+ng1jmdmtyWh3eeVs0f1mo1pbsbdx9/h2Fc4KNLMGU9oJoLJj7Q3I0/vzCXfBUHsm6cijtcP+tUz
PVjYNIHrG+3T5DtAf15tOT/oV7BjKn38/Y+d+A6bjUZk8xV0l2EFK7aW+IFWH1naF/ZwizxCXssR
uY8ZvO/go8MmJ068mUe2tcM2pFE60yGwD2cOYc7g1eb82AXhqx2Jp2oOyUmsXzWdOImP7/LYUzpY
fDSSM2eIjtmHNUeHZ1+T+Ba6nW7fAPSeuMaxuX6w0iTw1rndSha4Uj7hPrg/WYYcqXn+oylpVdJo
xOYgkJPfWaV00JrD87xLLtf6dSbN3CR7hsX647E6dr467AfZJrY+ZzOXI3f0uplRq3TPOb1QWa9Y
MZkSculff/vmDoSYnTDzrB5ZKNdTzkA9kaj2NqCwCtIff51tTs71I1PusOuiRjIJOgxubKwafKb0
btDjG9aGcEq2dtZ8py7+eAiPFOaHPRjDLJJZUXBPtZl8XVf+dRlqPmN5vBhOJRMfWRf0g3WhbdWu
JNuBmxHzLsQmR3qYBwh74vR5ZDYfNl8kUUU2CRFKvsjLl1ILbjlhfjw4x774QTEyiFY3jXnmiBTP
37JqeSkz67M1tN8//vgjr/ph68WAAClt0PTJRwr63ZzDa8eu99DbsBSIVj++xrFbOHjVAZHnyYpN
1kxlwudskkjQ5vUdjrCPP//IC3/Yc1FNi7ksrZHiYYB6EttxrvD232lljQ2bGjG+O1mXHRmuw6aL
iGsSwv1Y/pPUPMc9/lSxhy4ifAIt/s3a/LD3YkrGjNI7Ff0QDUE0NN2oOBboJAKtr0ZLBYa81WNB
aaqzk8vKscJPW2/4p9qg1vXUsDs4Iytodusqz0GNsnsdzeazlLW/no7F/Czna5a0j5/bkXmx6tb/
cc0QchQD/Oz3jfUjmTpi0aZ82VJgfvz5R9aV91PIT/c0EFTVYW+dffDte8zOjw05M5UznyN12ivq
w+9d5eBMQ+brSlqMs59ycK8r9HZoXa/Xfcaolx1Bq5vfu87BQtCU9PtJR/J4NbI0CX1Qz/uoJIC2
O6Pl0N1vD9rB3p8bKICchNvBEUN8XH/d1AFmofyGvP6rYfzNR3OwJED+lGj5htkfl5rqLCWcod/l
TfmJ3PjnUP89dPWwtWOAJ6sNwM1807T7v07SxIv3BM1AuA4nLnJkmzxs8ZiE5EqSBTyjISBnNQq8
WNPWEyu7sY1YW81j/7cmwDuu9dN0DpV0MBSVCYAndFuo41Vpd70rAoNadIqQOaQnDgrH7uhgLYhK
ibfNaGe/sAbdxd6+03XOPSlUaRdGBMiRhaPOJxCqIyuqerAIOIhn0KJQ2DpzekNvZDj0qd41dv0V
6eSJkTuyO78zGz+N3GQ4FvIqTh02AWxuRh6YK1hLP34s6xf9xYnj/aTw04eTX9PikwdPEzjN3WAp
nhAUos84MT7H6svDlpBjhum9dyJWyeyhnz/bQA/xegJHjLVZJNN6Up/q6vfey3e86KeboYU8WuqS
pzFBCDJSpPpmuYMBAfrY0KKUc7+qn7izI9v2+w3/dK22Q2QM58zy3G0tm+gfsjm4tVWrVBuoEggQ
OVmlH5nSh90ju1Qf6fvMDCANbyuqamN17fU7wmxLL4oW7+TKdux5HTaSLMkx6yoyV/2chCVQGjV8
zpPcg3jkODAXdw3tKE7WI0fGUKxb309jaLbkvzg198Whg2VTK4edRHjJ7GMklxVQN53f23/EwapA
bwf8DkvJ8lONjzK0d0UGdEnHsskdiLNwLeckMLNuab94pcTBmqAZYyH0ipmh5zrEKUcpcVYPJvPB
WClWJGIuKeYTIqulu9cCy3kZQoxn1agG92rUKifgymODuy4nPw1uXzZmFs8JNRHEUW5at+0CFITi
qletDUFHj23ziXCZj5eRI2vUYXM/MqmNsMoowLKofXNi2XjZgsjp4w8/ssiKdaB/uhNTBk4fKrTY
JrKycBuyKO1Ae+jH0Bt148TrfOwVOygcFC2BWBBcA+W2Xw3CF934dcZbrHASNkG/1Tj+zal4UD0g
K8UGPHCp9YHAINLji31QPGYK2+Ap+usIPGgfNv6zMCySaFqwsSfRl9ppPs9mhjwtbV0MghtlTIg6
bIkStfz1EJDL1K/18SvGi8u1KFOd+KH4X86uazduHIp+kQBKokjqdWY0zS12HDveFyFVjepdX79H
eXIYcwgMFthdGIlotstbzj0HWW38+ZsluqqrnQhVLjBiPRjM0f0URKR/iHC3ZVF/vXxGPvaWhSoW
SHMPih/rGfFKitZOH7LmbdBPIK8bpH+75govj/PxeylU2UDwiYYMJKBw/WR4Ow8MnXhL/nRloC9U
QVsQKHkQ1lmdF2aDc13cZiW9AbPZt8u//cc2QaiKtsDIg2GRw9tbAH/eD0nVH13arioRTXsXF9B5
Ie7as1AO/caWtXfViReq1i3Axd0QZyukj3bl1o+LO/hmZ3CfIVmC1MnGtePr/BmhKt866Pi22hIB
AEf9anT6XdJ4zw1M/eUF/NhMCFX7drKiopwZtt+3gF73cYsIL9/SDE6GXZ77bjrn1em6oRQzES/g
3wLzNSB06dNaRitBO4igGYW7MwrLS2MqLK/f+/e5EqooLsCRxVKxBZYPpOvfkwGQpsY+rrj6LLzr
gEKQk5UDEsrYBnQlJqdWc4/EusDvbDrA0TWtJmcO5jK5E7ZzpB57mEvDgfv4xQCv3d9fRz9KUpIc
X7cL52tCp89g2nkOEwec7IaD8PGDB+jt3yOkYHEEwBGrBu7ncVt6oIpEJv3yzuu+rTgQnLTTzCm+
DTqCpzVdYpW+wUzqln0d8t2yjyStITCA8+uQalv7/bnwnHvjL65bdiWZEHZORpYFy05iie64/jZf
sRfopTKmK3QjKK4Aj8HFzCsLBizsdqi0QY7gs6AnsKAbTo7GARaqQuYMEmniL2hjQw/W3Sxf4PY2
+Sv+jTC/LpwAoxkjfE0hWwjljs9JUyWQ50VdxK2efTfejR1oHbvlJiXRca23W4QCwDmMWzmAuXKx
+evlI6ZZR1VLkzE8/Glh451BY6JfpPvKCyHN4O5kbDBfuhGUCw5RMFC4Jh5iMYDgpxU5W+e3PQPu
NiwMHq7mnqi0DlMMuEbduAjBQAeHJhD221zg0Rh6FVXKs9QCZVG9BBB/yhEdOGyXhVb2WPC2u+2r
+hupvGUXhsCJX94R3YDKpW8b4PabBQO6aE4WiEZiSEoyQCgiQJFDZh+MMZ5uJMUGLIAjh9yNMLVM
VkfweqabJJ7jLWjUBUQjivTGSaDLa3ko3F+em+4sKHahQTdLG0PxF75oBcUccPGfQB6a7O3Fto8R
mmWCy+NorBtXrANFq3w79+WCMwdFD05BDGMdibAN09D4mCqUtJREQLmrWoK0cR+jqb0lXXbTwAnY
ACkaUJr51z0uqkZnOvK5hSzGAlpjEGXO4tWuxOHyEmnmoCJCReqytKtxLUNg0NegNxWojSbtDcOD
7yyGCehGUS4/8lWQXeMCvguAoRCOPpCmuJnSO/RgmQFbmlOlQkPjym3g6wHP0oz+HpRH363Guo8j
7wASOsNroBti/fm75xIck6UdzckS1Hn2QnwUYpELYb4VgArZFFHoxlAuPvYBlRgb00iTrgcUO842
YKhN0Ya/xCcBDY7LG68bRrn1dVVOoEnGVEY6VffDmDgQCbNOCPTQz20bjJjmAqrEc0wOTpIMuOiL
1cXbksx3lrC63eLEhvKSxnYx5YZnpJkZaG6xIe0qnrccPfayAr5SVC8KWeyNqUTd06yCOyGSK+d0
hD3OU1BGTPcUVSQUkwq0v7doBUZpqc6R8RPN1uyK65ZPcQfKlblKzKDeWb/+p3yFTDxAZYv8laIZ
rgDMs4je1sQYCiY28oCZlQUIBi6fEM3aqsBOSWxaOGBJCVAlT4s30OuBAAbsF+FwLNOvGdpHLo+j
MQ6eYhwiPEBZRionyJBiBMcXKoTkEYzJaK596x1TWLOeiA/CGhXNmcQ+zUDd6gQ531dLA4YLcp4m
CxQSDymYyFehhNmb9lkC3czlt2fKuziacEpFcNK8YgIvuRMkWQgaBRqELniKoSMzHqCGDKqZAJxQ
98ApEfkCcCUtU9BBAazXynPqx3fQyF2Rixm225hm1Vx9FevJHVAwiw6VljhO3QDiu2gIj7PDbEX8
huZ9Nxs2VuOPqbBMwJ5plvq5B+xVAeUrdINvfFBfGV4u3fFUnIhhiMEQJSMPzVFoPmXdwsAyBBZA
AXUcdDiBCBW+RW8bD9Ca+fvoACmmJnZjK7WhzYM3LNs1CGQofZ3qvYyzXTvflcVbYn2Zwifw5V6+
FrpdUjKQC238ZSSxF4B4+Dx5zaFtpruKIAMJcujrhlDsy4IWYDhbqRekbofuAu52t2j5HU9REjU3
E8L9y8NozJgKhwRj2BQ2oAYMIrv4mcr6Fu/byfN/Xv66LkJTgY/gP4HkqdNCNMeBEAO1ThMAybQg
4ECBYsjifEMjY+B5zQmtbL8uj+l/fBZUaCOI4hHMrCc7tL1t0iEQhFA32LO68q6PwbQrT65FDJuk
ATMIFegIiVM2QPjEQ6Pwmr2sj5CjjRLvgMGG8r7FkKnYZ9N+sdK9OV+subx03cx3rk45Lk2bVxjV
BigQ3D3PQ/jo0GWXTvvG+4qxpzlCeHqfti9rg52AjqNlSvDrllfxTXx/RJ+btLwgr9qbMWWbCg3b
3XjIi/HrsHQHAfbrbQ8mmMu7qblpKgoSbHVMxAgXA685ovf+JZ+8bVjPtwkIba8bQbUdI8iKwh4T
akh9M6H5TE7ZN+EnyOXtLo+gsYZUsRZuhRbtoQxhnZZ5lYQFjpqA83xBv+ySQ8Bs8kGY/nh5LN19
VszG7EJBEKR/EPgBQSZYKiCjSYa32kTkqzl5KuLRKrqlBsaKBmhe/jJ69GcSCtMy6YyFim9cxhG8
VOvb50YgIPK/9+VTlt+O42fpgKMd0UnVQ565MFg+zclyV5fn3SWy0yUG/X/B0BHkQEqQRHeTjF4r
twVHwHWboeIaGZM9LDWGsK38xfHpF5k1e2MdTzcBxQpE1KrpMuUsAI3AAOIz9N2Aoz8FTf743wgy
K4ON05woFc/oDq2FnktMIqw6uY14eaJQWN+mdR5cdWRVRCM4ZBKwFIHxU7AJHGT+TeLWIG1aDL6I
bpmU+22HIHZ0LOEFjlwgpjujgBxx9AaujGUbZ5Su4TzpohAV4Eg9ZyBVioGYAzaVwd+vxzgef/IK
I1L0dAJQlw4gb7KWXWNCJGpsi6vcd+i19VDS8+DHWd0e9HvnCfKjBNCdFh2k5ULv4QZd3ibd9VTB
jw4o2hqgqYYgkr/RsMBE+BxVdDPiDRpBDAWwHsjhoAllKg9pNk5FQM5xVYDJLR/Qsfq9qtkjB/8b
qT+PheF2/rG/H3iNKvwxhyYZJJT9IQAN6HFGVN9ZoFe4Bedl4CcpVJO9gygt6GA/LchRhTF4lGwI
QiOIQ8y3pi/XjqqpLJ6gc7WLeH/y8jsWNSf0EyWx/cXH34Wu1ArPGljx5gO2X3mQ+SnP+AnEKfO1
7wRiaP8R9PsBVSHwxVQuN37aBzw2TFIX46hwS5eImHUVILEelA4WCD9LkBgVduKfyarWMlBJ7iCH
ALpbe96yWY53Nhh1XsG6Nt7UfdTW4LUDmcIekj20P0xDAfVjZ2wfwHWA8Bo6T+EJ7R7x4zyiPdwQ
EOp2XgkffD5m1RIjN1hHxXYcIHriDeepeE2N6WhNXOsoRsEakoKFE5L5JLZeKJgTMs9+GldmgBGS
qnz8fPnO6Iax/35jwsazSvRc04CCngydreGnIpOf5rjYgdPsnFuOa7qc6xc/OsuKHQA1LOtyyG7+
MT5d3N+BTsFvD3Lap4Id4YHWKYQxk2kD5tHLc9O8CyrkcckWwHJQy4fue3MLJPG3mM03C6GGwppm
6VSw4xxVnihEBmuaM3/j1tG9VwClnItyX1jLV3+87nn7B+vI6TRwsBgiYbT8aIfiJFJw1sjqys+v
R/ydl0HBlTx3TYFI2EMzbJcsd/OIKo7peutWSfEBIFBfQ4Zy8QLiZZ9iZ3oup+WzHNsRvJigaTG6
sLrNVrz+FCGiDcIljNNHJ97xO5FCFwlU7ZfPkiaoUJGNkD2WTdJiGpID6CUPHMRhjGfAnLx40Ez2
4wB9LpeH0s1EufllEi5Q5sFM/Hj4NPSo3TB2KyZpuIi6zys3PrbAH70ADB745HcFUNdhHug+siFq
ed2vr9zzrvdYHiWDF4DZ8TZcrCAKk3ujN6H57VXwIuhTnWyEwEsgIKf7CAir3DtzMp9BJV19vTwB
TV+bUFGLrOrnmUKYEFim/+Jxb8cErNjQrbnrrG1cnZsyhA2D6Dq0qIs3JFmuO2IqfpEnIDUE0yXy
KcXDkn3r7fi4msScvPR1D6ogvjE65hqfTMUvdpEEXhFabUF7lmQHzGmYep+cpQW17pPT5IaXXedv
qthF0EmD43I9ajPt9t5EZAAEyqGtm2Dleh3EcB9XIOwV82syy1/G2WnOiNpLUXZdO9n2Wsnl7msZ
/yJNc+tVJtiZ1stULA16kau6Iyh6iXLg0NTt/EOZu79z0Cfu6oyVP4fY6U9ZI7ob6N+hZTo3kRNp
JkaUkcMRWtiS42o1E1B+FpHPNfS/m6ozeDXrdz54olXcpbDBxDdlyNqAMO4un/3n0Zgl0TSSCxV2
CWl6EOlJiKvOIf1WumTa8p7dgC/wMZ+y2yX0TrPrfHXKxv4TmRAHcqc5XNOWgMYDnm9WNLcgEjTc
cd0FUIwgWNfazM0QMrZu+r2GQCKE02bQkuYrhRoq9A3/Yuwd1PiKRDGIdsv5RENEj5C9bkFJ6f+S
nftWLV8yB/Duyzbr4zG4is8E2esMTJXjBZyHbxBV2/ESsmaJ+2J8xz9eMa6iLYfaATdvhTAOEqd3
A8L5mtlbG66pPLDI2hnf8Y8fWq5CL6Nskv1QYibZYt3EEX0Le28LADccRDqHAOKBGNqUJNdcZa7i
L70lyiIWcvg+sEOuDSIyNEqTEFQPGegL0w2YGFkBIl7TgB87Q1wFZGINyUAjjAeulRdSTXdT7G4X
R95Xc7sbTXg17bQUO0EXzpy8RZwfrvh3sG6WRXckuGJZCi26pLgHAnrbu+neKVmzu3wCNcaeq7BM
K0HK0AVnXAB5v9MY9bsGohRQ5/XtnQOdV8injyCuTp6gTwj+debfUOhfGlwm3boqLlMGFlTguFIk
aDz7ISv8I1yowwi4cgi6LePufWx+IT3zt6cshISUI5UsWMBeXUkIQM71jax5cHkFdTdMsRPIkXXQ
ZahYEKGHAMqDX/xxFeGE/nkxdC+cQ6kFLIaXx9IsmArTTBI2EDeBTSI9QPCQtL7/4wUiAIBCN2jY
TdlYzW1WgZmwSBN4nVFdGcunFFkDMUNCAeQhEMDbhGW5ibr0uFiny5PSsLNxFajpiY6M/vp+2ejb
2uWDewcOuGekf/JNY5WfgOLs90lGvrS8fx1IlG6sKt7FpPteejn4ifPJgI7QXUAVzzlZNocuCO4C
tV7K/AExrl2Gp7h7nZY313rxiuK7sZ3n40cbXeh/n0oCmEQiFjysnLLy6Lhtsm/ACHN5SXX7p1iS
oeST5VTrq510t7a03zyb/Jqi+AAW3PmHXdXZjo1OfIxp/PPyiJqCFQrpf8/HagqHJxCxDizA1QBj
24buY5KTXUHWSAtl0g7kaQi7MnJYQkO/hmaaKo6pKeXQTSXzIJ4YpxvpjgegF19maP6xIj1Bh/Ot
KJwzFUtsWFfdpin5o3EWadqmIwt6bkfBSgHcSceEJtYeP8Ucjki1oE15+WOoTlFEl9vWT37KUjyT
Ma23FrWhEM13TZn+7uzKNrj7GvOoYl1j4oFcq8ec7Pg/e6YOMtnxdi6tynCrND6OCm8loytK0Haz
IO/LA7AQ27FJ76AMFVxr4FUcax4Vic27hAWuZz0MyIQmHVoyUijQGqagMbt8Nf3vci3l5HROu8RY
oiWGWHT27LQxCPnEAe2EB2kqgGoWSkWyopRclyF0lwPoyqNLtbZAfgzR2t7hO2NSSnNjVEQraIJ7
H/EIC0ZxnyzfOtSta7CkTpBBsri7OmzgnDWsmuZh5IqFa2tSwk3vsWqofcIGrOaU3w9OFKzmwQjz
/9Nm+2/4w7li7CZqceSJ8Xz0YbujCBp7GoHpPS7tTTHK5AippRDKJbI8CCc7cgsKRHXGn8ZkBiio
mOWOQ4Zjy3MTjaPGSHDVSEzQ2IAmMRKMDF1IFAorKKSYcFO6Q6LYCM+a8xzNR3BFIxeFoMnpH6ul
gOtLrWRfDoMwbJ5uEorTFJcQS4gpitdVFfOt57b5J2DFQ4Md1dgclTO0Al8uOltguLMGAukde3am
7JSDk+LyY6S5ryooNOwHOiIPg9p+DFGcfuaQZ36FGoBEpAghGBMvqWaNVIrQqrSnOIJ2S2Cns7cP
wQv80Gel9/3yJDQ7zZTrE84TiFR7TCIrwx+ULw9TEp8tnGyjwdE5Xky5ORVUY8okgv8NpPtu4Pz7
VBQQhqPRkUxwyi2UsD3vh99CUyiGHgiSP11JbrGI0FkwOH8aI/EPWBQq1kgvYJb1qsLQR92haaO7
VPavAPI2mzx0pu2U2oaAQ7emyu1xoCOyLBV2rI/sRwgnFVDlA3t8lMsyKGfIhVzeOt3xVi5PXdEa
C5sxsA/kO6j47mKwG0Hg3oB/1RhxlQVUjok1uhK3x/Mk3WRxeZjjcZdVNWQlcFTsAa0D6BuoZrsy
XCjNhFRUaGpJ5AMLgGUYtZ7TrnmUCeQvvapMN5dXTHOVVDgonyoeUXe9seAI264aLOD2Xd4uf1yz
695qJt4931ke8bnx8HF3gCymncro3LbFsgXj9bLjHlTDLo+jm8Q6/rtxoOIy+jLDdXKF9zYUy6Eq
2qs4srmK3qRyCbMCYhoB9B8hceTY3wDX/+T6T5d/c90KKYYgnSDBwyZkbzwO2a/BAf6rBJrNOl4J
bOSe8ijKCYo3IRSRgmbo7myrQkdTnPwQIfvV+6XhlOpmodzu2IJgwp9woPdz8N3ypySzID1F74wB
h24E5WILCLxCio3g3erDe2T4LSRqUE+YjCrjuiOkRFF15EKeEPrFgYceMD+Jp41Ny9+XN1nzKqqI
zMmpIwapN1QPKJJjTsa7M2uWlyGCbBevX6PYGwy3WRcMqujMuM4c11qwToLwAAVj+H3w/iBkslt9
tNa5p83d6m9GsIuOZ3hKNGun4jMJrbKiBydaYLVzdoaWothDAtZEXaNLlKmITJujqSHhWL558LZw
Z3uSbkHK8qm2fyHJiZI4Ms+ALmwap79yw1Zr/M6exKATBZk0VhGJq5NT069N6j+GUEgt7cFcdtG8
wFS5+/MU1qHT+jQAHBwx7QIKEwaCuX4hx4SDW7lcxD2dpKnnVzecYgiqpI8iKJLQIMpcl0O722l/
VL6NWlbRZOcKklF3bpxUgdt1tslp1jxfKvPkZDUQeIF2ZzCM8+cY0kOQEgVEy3TwdIG7isNsIhvE
8zZQ6dL5ZZdsK+p5v3qz9pJuoD23La3uPLMF3owBEqZbRMVMEIcOVkkxIWiV3cZ+eNuN9jaW0aeO
yVcG/42bgNaapVNxmS4Ni2jgjAZCQOoHwpIrB/9gXjuNRVWhmbZNATIbcRwa6sJB772dBQDuiIZU
C6RkBn9MY/lURCZ6q+KhaTwakNKW2zyOc0AN3OXM+dIeCCScnyp3zAxmSFOH5io4E6J6AySlsGSd
nOiuz5NVciVB70fbbsLKeYuG9LkHCUwXQQ2Q8TunzX42CwT6wF53vGzqdauqWA5rAsoq8zHhcaxe
ejlAh7X6LMLu88QHQ9pIt6aK2cCZIIxzl0I9hn33oMG5pt0gA/gJHtDZyIuom4hiLQZbUqSLMArY
I3yAHfsdBPDyneenr8YwSPNuuIrbIIXbu1FJsVgRf0KCZN8mjQkcoFslxWHohwF5iBYNQHFP4oAg
V+jWYsuKzNmQVpwq4BQu77gmJlDhms0Q9bkN/AMAYXX3HAsu72VtQTGjiasAJEAo9RHqnMvR9R9T
qLUaDpruVVSxm61vgeKZEopc1aGBkJLl2Tv8b168QAl8kw81dG8JNDnB0H6tuVXxm9aQ2R2kEimk
Qd1tnQKNVN5PwHP0+A/ab9242dg1RZ+CwZ3RHBAVztk5SRM5M8ZbGOBDGcKfduoMEanu2+vBf/fG
F5GXe+Dd8CBuNctT6aDHAXWB1rA9mlPxD6SiTKFf68Al6vLmJ7PGB1pz9BKByQhaZgHaNM9Q7vsV
Od6ny6dQc11Vuko/DWnurHGENbnnPnJfowyYVxcCdJBMHL5dHkTzJDmKTRhpLMqkwyCxANl550KC
kd+0pi4f3dcVa1CX4D2bC2BsQgBYg7xAw2Asi8CWvuHt1pgERzEJHrWqGiT8cMOnZQOOkns4x6Vf
n4FANpo03T4o/oFjR6KlFGNYw3SXyPop7evX3m//6+zr0PsQCv774KbQ+qwmBrSVXzt77kJmuK27
GgIZ4ipUC1dxmpSGVh4NGABvZrMpa+eUCr81XGnNLqvgTMkrVPRDXIwQJEf+7J9ZVZ+I7b9dPqKa
9f+Dpnl3qxfZLqQj+DyDvOayigYDwd2k6Nk1ogV0M1h//m6IFGa+G0sM0ZflXWcXD6gXvXjDdRQB
XOWbRIKWll6DawAE41MEkpjdDN4TKDC+2iQ+FllsSGxoboMK0CTChfgrEuUB+BJ3Q1vv8HKU0noE
8tBov3X++Z8w9d1axf4wTKyHFxF5ZLtKnCECXQUg5q+9hNrqE4sgeVzvLu+9djTlgi+ej0Kui+cC
KqWHeezObht/W1dvsWgN5Kz8hUirhLeXHtvE2D6nO3LKlaeiz4ougcvHsrp5TDNXPkPAr042o1Va
m7ST1GDjNS+WCuUkcdy4woW7lHTpvKkgfju7ZX6dp65iOD0ZOqTpgTYfumwgkGlCf7t04nyTFwC7
15Pb7YXb1N8vb5XmeVShm6WYwRjXN9gpC10LSAtm0BbtUtDkZe732feOLHFwZU1+hOas/wPfhOJ0
ByJ6GnhOTLcWcfPf2UyWXRIt1W6qWFFt/C6Og8uT+3g0pmJFJsh9F5adrmEIeFBtN2uO9rxKbs0M
jGvEffDG4TpiTa4iRuO+QTN/1OJM0OQBfH49UCJZ0CNQHKQbbZaCGCr+On9TxVJCQLeBYgTOQtn6
B3+J71yRQxodtZFNLqa9lTfJOW+n4ehWEmc/90rk+kdD4l0X2qlIy7xth7xGJgYY0mYrwP8C/jcY
krVsiq6I2IY88euqSeexdNdCCNd4dDTWXoVhcuLn9VJKdF8W6T2bsrRHz8Xc3Fps8r9cc144UcxW
PbRRFzYZ8kAAgdFpeuITVEGIPKSsTpGSB/H45YE0lkoFVmb1lDW+wEBF3u58QkFo13+ZyhIel0nQ
7uOLzVRcpUXGvMrymAZ934ORObO3bQhM9mqssHvH1CLfZbbYByBICpPZXx3Ef8vQTEValnPut4mw
3KAE5mQEmwM0VL4NvNhC5eQLH5tdU/QHPNZ7BnT9ZgBM3Ai+/HhFmQq+7PJwSOsBkpl5m98mJf0G
Eb2bOIw/LYUp0NMNsf783RNatnlfL3WHTcugLTe/9GzYxWBJHeeXy6dCY65UjKXbN5L6EGgOpnaE
fG5ef16fTWZBOiwiwxbH/vI4uqOxPmvvJgK3z4IkMY6Gl5KHOrR2U+4HFEShWyGiE0Lo/QKo5ckY
rX78XDIVXwmqqCn0IY0c1HNzGiqUu0PbEN19bBSYSnPpJiTKrASf5ujDbyOxbNAUAQ1XU9+0bs8V
i0CGvPfgobgBSwfwA7n9DxDDANfVfU08QzCkG0LxWpyqc8YowhB8zZja6W6O3TPPqnaDWOLyhms2
4B8sI7N8KWYMYfspNBGt/Fu3zKbMssbZYyp2sQfkqBksfH0qraNsoKNXLNgDxqppC5f2vo4oRL8s
UM9CNe4I2WBTPUJ8bG5UrOKAYKuKZ9z50G9RFOhO0A1lO8KR/KDM/jJVw8kGZtewT5pbo6IVSzAJ
k7xBXQq9nt9IiqNGpzkL5vgHTzFq6fxXF9LfTIXLr3olmFDuaZblgN1LBCCce58tvg/hiYFD/pA3
i+H6aPdOSSTYcT2JsEAIhSc8b90jUJ9guRDVsCmjcBtO0a6g09FYZNXt2PpwvLM8VtGOdRYiKHeB
InOred5K4LrzNN2No/yV1N21iDimYvosRooM+u3g0sjqJ+i6AwvJj1dmFyCI+fdE/AjVvWQE1BM8
Mtt1MmkBisw8fzViujRmQUX0ZYwMS7qWKgX07Cy7fe4JP7upWwDCYzALut1XQX0FHWRjNxhjLH9C
2wcaz+S4Ms532R4HAQU+mr3lV5agkBn/e82G2iY+mRqE64zfd5b4PCMENE5Gc7T+gfU1dMkQF4EI
hIcbpMxPCJnuxZjcio7uZUg/G5tzdSOtb9G7Q8ysEiVqDkPQOOEhmv90OO78DowHdOS30M/+L/Xm
X5ctt8boqMA+mYbwe13s0OQdC6vdDNWDpBRF4680Ijdh94ufLg+kO26KIWATmYaRgx9kAZIekOKN
3/gPWT+cjE+pxrtRSSlrL8bpzVEHYM0PMBPu0axC/VVdHdU76/PlWWjcAZWZco5Y7U+Co9ZAxxgR
XnKTiAxdr9WV31euPQFMK/clrv3cMmSDQjQ71GJHM2aCDWheahXOjZx9LLLMRi6cyWjT2uynMX7S
xI0Qy/n73OKAdpndIynThfOjHLwTIPIdMFnhjeDxHSn736yUCJOxalE0v+VeaOrx0uBT2T9oxEoU
KMUg+wSOg9thzM8Oyfc5grmN5Q+viyOCuIjPS959J558pZPYAelzM6PU6vneAS6FSVdYc0BUvGJZ
9pnPeqSIqo7cZLXzDU2QK9GCwaJqzrgKWIyi1mdLusCzTlwSgL/K++55ffTmg638xl8JNBfAvp8v
H3aNHVKhi0Vee25YoO4kUVu6LaomfPaaYVzQcNtacuNLh99KTu3fyKu4pmqebgEVO2GPYvK9tbJr
o865LqAdgX7R1ECusUIqraUf+QXpatzftJu3eIJEld4V2Q8q6O7ymunul+LPS7dgljcKmLlw6LZT
CPyKJPX28sc1xloFJTZgyh7iBBYOvBTkOW/QmhOkvmjGzTj1cxLU4+RZm6JZ2nIbhpwCGeFa7XWn
QWX6QUZycEaKlIJd9DvShFsPVDiu6xycMLuF/ODO6k2Jcc0uqdXiKKmSekiRVlugy7fGRMxJgiZv
T1ls/bi8lLohlH3iNhyT0l2HWEgCWq9ebAAgXwVjQDbaF9XbVcOooE6SgGMDwt8wBw57nYYOmfAy
f3TbHhAJmb5eHkRjFFRgZ5tVcUYshCmZNb0AYgj+l37XVuJBJMPKpn55FA3gjHnr8O/cEtKin2oe
ENUjJPo1ON4xKaAr0bBu1zsVlHqj3ws6kxvhQfazfmn64XBtCKtyfTKS++XUYreYh1SnvQyfpyrr
dl0NcKk/P16eoOZIqPhPp4vLGf+sTG92tyGZOI3Yq8YTx2b+enkIjUVViTsrBtbOIqzxvEMS3B/2
UTxv0BIESdAAJfyNl7mGd0JjRVUo6FyGxLKmFJVDRK1h62YbqHd+Mu6Hbh5KmNWuZiWJpBcUgzhC
B/0evpbTpgGrmvNKLEKcqwohzFOuaTNFVkFr9OsAEOWcWR+SrU3z2WBPdTuueFsLAw1OHqPVcwpF
ELHph+yjnQumKmNmSjOCigeFf5UmSQuU+uTEt7zz++16rooyO6ZFbEqQaO6/igQl8bwUPEPDEZE1
vYPsVXpIeQRqp75YAIFJ0qCYx9iwZrqYTkXBSALSBicrVi/P3WR83k3hI8rrqYuChGvfZTVaWeMn
6VgGE6p59FTIaZbLyM4dIMspK34mJPweiiLc2NN0mGYfhMmA4scusIwALV13eVQUajXY1ggWfSDx
V1a+2H6JkrzchPNiKHHoDsV6ad8Z0rwesywa0feTp9BKlN2I1L9IHyM/KQLZVfvLtkZjAlTM6VJM
aSU79ATC1XH2wqOf+NKJTTIljQFXo3sRqPv3RAqJ7Y9sgk43i7+4YfLYVSDiyvKHdJr/G4o6cMfi
UzeQDN1ZgFnnreeDn9HUSqyboGKEbKdFZnCy0QHidM2GJMN941SfKlMSW7dLiumpJ+j+1TV6Nskc
fpMsbgNrHo5hiY7p0BK/r9skxQL5lZVnDdBJwbiKc5POO4I/5QHYXMMWadZIhZZOpT3LjPjAusd1
/92WboqCb9lBf6Sr5Pz58iQ09kfFl3rQg/ZYiGb/3ksPLQ8RV5bWjcf4qnKFGO/alJWKMV38tiM8
lDxwq9x5RttjeRpFudx7STdB1g95v+ssgAovJW05hVJgRuD982xkeyz/NmnTptwIe7SvdKgVM8B8
T4D8oRXBBBaAIkiELb6QrER3yNAl4ApH6Y7UoCqUc7Wd+lw0huqM1oKvscs7+4P2566tvARgzJrf
jyXrN+5iu5tqGR/W16me2tdGJp9hpaat0WXQBEYqiDEHWWtT9/la1s2sQ4qsbBL2rcHW6T6++inv
ZpS0ifTSCR+PreI/L7cfm8ik26v7tOL1goA6SdCPAlxLFH6vxvzNboSpnqlxo1R6x77gMnRjfFsU
yXZBfzAT6NwQyzYR1c4PX4xuiMYMqBhFl85Z5LQYqOzzDans+N5GfqRyl9pgZzTGUgUlgl7UtQS4
fIJhsrdLnR7DJIM2OD8bu6p1p1aFJM5zSrIxRuqjou1mlm8AMSGBHFXfSfzTg6mB8ubm6tOqvC0d
bUteIqkbyMUdNwIoAHs2NRboTpTysJQLITlJAce3uvYZyqwPJbcSg+HSnSjlPakHmpQtNM2CaSLO
llcQf+g9r9zU1bKb7eSbU0CHVcrTZcOv2XUVn9j1deqXULkMcvGZdeEtooCybr4Ykeka10+FJ/bT
QsKEAYhir52QuX8G+HoDX3Nk0ab2ONiwbPMB07xiKlwRKjf9mEMFMhhQdu9YvmNzul3hNXPpr0nk
y0umG2VdyneWSnRlXVnIwgYkl/ld2iTlxusH2NkspuijGzrwZM+FIXrS3RlVNbuH8l/uekCso66Y
Av5U1NtsWL6u/nIvqq/RkkCbqCBbL7P3tiNNuX7NCVeBjTPUpqyxRiI45dZ3yO50OzuS9Hh5BXWH
TnE6bbec45Cv3KJ1k3cBcfv0kbsQVwKhURM4LbI6+8sj6Y6fYgTcro59udJ/Eo4W4OSXm3m7pKK7
1VLb3NtI7tyjISi4PJpuXopZ6FfipyWOwXEo8O4Whf021tYJig7JNh+p4e3X2Ic/B+Xd8QOGiw+U
o6nJZuEmX0M1vDxta2/i9gWO1WHuDANpXhwVwTiwpQ65QLuWsJP9WKT/+WL4ZKHAdHmxNCdMxTAO
0RTyBcB+eIL+y1C7t37KTcUEzRVVEYsNOq6Zt9I/NGP0K3Lb+z6q031iu0c7tc5CjCYvU7PjKlZR
zDZA5CFILEAU1xRuAun2ZleC/+ZgJEzV0A+gkfFve7MkXZcmA0U3bd6I/NhHZOSoicQWhRxyKz8V
JAS2r/QZs7YiTvgXC90Fw872qAe1lzyL+93/lJ1pk9vGkq7/yoS/4wxQAKqAifGJuCSbbHWrtUu2
9AUh2TLWAgr78uvvU014jtS+x5ob4TBFNpZasnJ9M3MEgW7vr7Q4zyYRPyqL9u/20P7+DS36sbv6
o0PoUdrAYzhL/zD+KMPg33G+pyjCcHZd0joN9AcWLUxpZKPmlEaWwaEOi7uxeUgIp1KS5cfB7n9H
Nk+4RRjGknIY+PaqeWzMIfWTMLnrXPy9B9/UsbxPgqI0t1p6gB4eT8F//rb8V/q1eXVFvvX//G++
/9aYtaP7w/Dk6z/fNZr//tve8z/XfH/HPy9fmxef9df+6UXf3cNz9/eePg+fv/tyA7h5WF+PX7v1
zVdc1MPj8xmhvfJ/+8f/+Pr4lHer+frzT79RXS+v+eWn/ednv//8k/CscfCf3z58/6sd/c8//Z8+
//zX679+7oeff3Jgkv8IY1cQtWZ/Y99WxJm/2j8J+Q+XmKRwvSDATWyDCnXTDdnPPyn1j8jzvMgl
E5JKYK7t1tw3o/2T47n/8APlwmaV9GNPggr9c2Df7cu/9uk/6lG/avJ66H/+6YmnJJA+3XUl2CAp
fB8M4dM2A1U7G+1mm0slLRrO9PmFFsCxbM+Z663+dDc1bcK3pnQVRe1ouVNzSTX0dZveLHIdFvNG
jXWzdWd6kszSvWnDudfF5Zvl3Ef97ShjqyX+C14ZgLAS1MmUsfSl8gQW7vcnMw0XaJDU0D9g4n6x
PvOqxdPVwZ91GlHFx/fqOaa7eR+k4rZJo8l52zr57LxtVp8KxM+lL5x1PhTNUGwzvZvHIhi+JGVZ
M8PYCJe7uqXO+FsyrBsPztxGlg/rOJSqPXeJnvrmHMPZOwCdZonj7rjKNeNvMspnrg+nwQ6kUyFN
DT5sYi695XXRZUFt81sHmkO4N+sY2TdEvhntt6YP2i/ZkJO1d0yjypliNMjRbb/4qah5Mt0sG/5U
ZHPF3EqywHkr+YQrrxviPmE+YqR28/s0jPvpWI30uaCxwYgadxiGjA7SxyysE3btuhStoLtHRWsY
v2MBGwo1qfF+EWVvstcy7oSezw7Os1Jc2i7PbX9gldudDMN66+PwWTJ5gZPSOGfJmUUP3gQScLeS
6O6h0F7aDSecR/ZvwzzaiS4t5YTyy3AdclBlHdOOi5TNaWgl0Q6ndI2bUV2uvzlCp3xpl6Bg9mUw
2qHvP8ogt2smp9JuTjK5ov1SPk5YrXPnvB0Dz2VSqnAsVSStW/DiOUyC8iEI1cCtpoB+eR4HkYWh
XYLdrqoYfb4BDPbLh6Zt7Qr/PeF+r9Uoz1M+2bCxDF1OGf94Qrcufml06dh97oh1WMP7ZTD2Y52K
iREumSah59Qk0daLYzrUON9u3E6J8keo6++VHo6ML4AaqTD0pfBgLU+EblVD/5Vvshf7ABwqm/Gu
cplc3kyucLk2PzDBnk5dwFUkQG4/8Dm4fymfWkbVSNHqKn/pNx4+hQPoZMErh8SlqfjN1moA5ue1
KGcGUHdFSR5TW2Wsyt/vwKMn4V+sQwWRhH9KBQOmU6+kQcX3rKM3c7saLWvqsyzgQG9kuq28JevX
rCxvsW9WPtauc9gJWeBjG05JP1QquZ/zRQ/ea4vgYs/SxQzcTpmCkRtkEq+MX5dFBuHjmrUU76xb
zO2hgKram7pIG5nf5BR5tH/LSABsnsWcW7c6l5LgcXao4cpBeqmH0b6WrnmSj7+f/xPsiwpFSA49
vd3dMAggxqeounAIsmqbmvCdMnpNjpUA62YOWR5YZg+bU3ZNmrmOgtc5nbg2/0gX6rA/pyTlFPoB
b7pdmSINKpjl34/tezOGapFRTMaBCMEhuqHnP0V/p8Oa6brJRpqjtMPK6iSEhfLlooVPasmt71Bg
dT7vpNI0NW6c876cKXlwEM7fj+d7RUkpEXFQA+HFgYcv+C+ntfHaeFbkTn+QlU6YtIemytY1cVYx
nE2mvd1BOvPyZqfIvR8O4DEK+g2xUjbAjzmrpFIBDJRR9MSU1KUppzx08vfz1Ps8PgoVHRluw3Vd
+CY9cN/ZYf8WdY5lIiHFrfhbLeXEhz82CatkVOQxVtXp2ZLuVniwFDWtGz/KubFCvFgqiPW9zlfT
hR+rYWimZjhsfujN5uNO5fuNs+ojqGSE1fHsLpH2PCyCvi3imHf9yMeGZOWSnZUV8RTybT8WNoua
1QwoAshc1jy3JweWZWleVfHElV600ALiYQBCyY+EnTRXmglkIfddJ98aY9cAzVXwMSVDU/rH2p8h
/YM309S8OQx4+peKgsWhvX3J/ZLd633PtXRzpTBS2Owz95Ht4/x7Knp64pQ9ZpEMhBsKCOkvZDQm
oUgrMW8fxk633ny3VP62/EpbcYV8sdHjur+k8WQ5Rln1kaaviu0AXh+0SFrxMlsWkauDpAp7+aPm
R0+sLsokou65qJVhHHmuCJ+qe64uwqislfPrBgikKA6x8b0mPRqKodF3vlNlwDhWPaL9NPOaquoY
l3VEA3o3XtPWIyO3CKc3npOGAeVG0JUenKyV7XtXCH968/cL+USCUIPLc12JCux7Qkb+U/iDq+ck
7NWS/TanooX5VKFjCcgfogBqHojdcRgANdGz/IjOWAyQeFMN0NH/1zgi36futQw8eFUYRK7/RHh2
azH2vckr2xFlG0/lFFXUsNGlM2UUxt/KVr7oUpLhPjeuU2wfUhUkU/kDt8IT1hQFIYaAHyLGZABb
eOprFgp31Tq448s1dnPop0mqJStOW02Od3MIBkp/DJfAX5zwV1dVP+yl+5fXI0fgiwzB55Oz+b0Q
jXpCj57v5C9DZxKmvKEXyUClB893V2g6MZ3Vo0bjRfIuy4dE/kBQPIJAv+GLUaDiAO7sK0sRSDI7
vm8s87YLslqCNX4ZeckwxhQXUKb4w40qJe8S+PPyPojZp+LgkxIlXjbtNidfxyEpmj8q0pf75bah
2LQaDjExM7t8pTeIl+7kAeo6TG3NPYmSZuxvusSv+Uizoiv+mILRapKjgaG8x01ebH/EtCgMf9VJ
3nN/oLNyPeohTmnOtarUD24zb3W6m8R1HxXcEJzsmyirO/EyXmi4SoWvcOOEVTkdSx98x0vlryIf
3fXFSOq4foFJ9WihrHkyvx+L0M6Vgt8cOXDdrVMdc7o80E8s7cA7Hps2mJMzFfrsSaZPbSMKan2w
fLcizkaONXCrTP6aeB0P2IB9xM3RNP20fArNNqwkLiYuZYXHxITlQx4E+RrgjaUg8a8tkOvpzZzQ
iz44I0PYVyfZYnnXUzKHKWcCNwnNOoeqKv4og7wQ76WfBurcOFYVPnSz4cVLjFBPfyCkH4/bd7QQ
eUr48FbOgnCDpz7+ZJ28aPOX9VUw6MZ96MNhcu4DNaj2i2OYuHu3rZzK4kxmkR1LKsfeSc4k6S1z
cBRt3VbNWaSmonle1xlWy82irnqPPBHNfddGOrkkE9V8PnhdR3vNU+AAa30T1ElmzUWn3HiorDYJ
B3StDD0FbWo3ldrpM4fCGoSuOsT1vOTVaaMknbyjdlPNVoZdVbLGOc0ROC+NJZIvBAgb9tLtt2h4
D2RhyB/UWrOvf8/EvnfpqQiugTUSCqrzxJ77F8ZvxnkcyTgJX3ZjzsiTcaub9UST0ozEu7Asc8SV
F3TyB97Wp8IwClFjQiUVfAu1Vz7drbGM0i2t5fBC0oul1RREinSA2oC+J3FcN1FcfKibYYGCtWro
R3SIlITcmma1h0rG88LSdrPHFvz9ijyBZqtIusFVSrsSDZl1+Z6pVMXUBGoq9CWPao0wHtsQK/qw
rUsxNieQvrn5tepma6DTsMq3djXeB6jMkz227260F31qTe5tpSKxomqp8WYKANRjlOuzEiNF9n6w
k4+1Qr49ANYFYk3KyBoSaM5Pxp2PFi+xRM3dCOx81a8bpTV7OWaiXJoTbMTqg/laWJ3NTU0zRsd2
rGT5W+Vk+IDO7lJPvr6LSplJQZA9apPwGCVtVH5JiqyyLQVW15j00AVFRk3tyZkrXpNQvHe910H2
6CXaBrelmR/1rTrvBzTzxCyIKA+ItYbZiI/r/+GSimMowI+d6TxU3ortXvoNDoqjnqqRdyla6eAn
qCMOPKrioz+h86T1bfzvltt9xJF+u+CWNtzAmlBIIGypJ9Jv7TX2rSiaS5XGZvnDb4Zg/iXTqenp
wudT146QGQQymEM56jHID77vlCDsmzzvgvk5ICCMzGfRUGeA3pJYb4U5efm4jPJilqGdfgf6n2Q5
dEhQfH49dfWmk5c9RaRCda6DmbLsn9d1SvL6OGbOHJnnJGnWRUUqUYAqf/TXTRj3ucjCeHZ+EWXY
xSM9voUzUldoyKpqPOhKhfRocaapH4PbUcOY5cEjcIUL3snJUvUvm/LqRBxKvKFrfjcubrRsb+ao
jsV4TDaq14w3PVGIlbrAqkdM0FBGU3LsrhlpsqSPaknxNt4Gjdus5kFkJL559/6wZPPIYa5gyScv
KWghnB7k1U9TumvKsVvcOMWHlMRhxTff7xFGbVJqfsOELvEwRvOAwwdQz4CvqnfqZFCXaJ4zNZ9a
JHRlnheV01miaEhOcm/I+ra+JhdAKD8GXmItDQyvgW/7a1QbWNNurZ2C9/SmaTjRXV4OJIK1fTAu
2Tmssyqr7yLldVl+rkUMoOCmdZaeRztpXMAW5jL2lHPrekmw6SPNhqtyOuL16OUXNy/F4h//fEEZ
u5m8jfu4F+WHSPgswdEYejhtF3/IhPGem951AAwd3HEdGYsIUss61tnPGDWFX1BgDq7qe/xcHFxN
f9acMnoh+RXU1BTRefLWElfEpLOQ2WpPWpVZdrF1Ik5GDM7bKVrThMzq+dE9F8bVjAewuXoMpyFu
6+zs5Vtg5LGkHSe+gp6mmfRJXvBj8IJ0YMleM+i+ETRNbD2vutEzxmR+YFpt65zl0LlG3Wec6wws
9JQD8boERdc6t2oladk95DlO7xfQFIboMeg2urSwhRMC5KTXjHJpF4wfEppOLIqkRdc0O4kfP/dI
kYhuRa+sO7aChJz45MtBUmmPgPIUvHFUsw7TsdlASNCbHe2KMJEQRjaoZXIdp6NeNOL82PROaIqL
7/ZIZ9oW5YHbHEw4D5T3ROOLHQ+JHeB8PETh5IfZTRNkDlVM+65x3P7C4VlpgZ470FZoIyrduJ7b
LGsJwbXJ4I/LRSWYefk5Qpuq3duZOt7+BEIkG1IUqqZ1bb2MKAnkp2xoeypt6q4JRHtw40SSKpHT
qzD9UoVqs/PwJqU/tTKfqUAWdnJ1xakJpPWfXX266axg+bfoklXt3EKgYfUiVEWSDA9mTJFAR732
kescFGdAfpJrqeSnrfL79nNaiAmTuQAtwdt7a4a/ZS1QuoAZ2MuA7W82d6NKVlGcEjkFxQDHwLoU
J7Epv4rvctdQ1uBsot4WBojJDl0WROVqnRRiqCM+NP1ieUrk92aIHyrp5pTv0iQW58NtNets1s8o
7IGiyIHu6YL00Xdn45ZHQ1C48Q+Oxj0tnimTjkl1oNlyTD51b8xMnGxwjJIfotXvPE21kURseqJV
vN6Muql67dNAQ8y5P9yXdaHT7OG6ZLKJ8uTL6BpE4BFK1jq/UXgo5ft17bIqOA5xnFBARwKKtXVQ
xTg6b4c8F8xC082ED9xaUxDRHq8URCozh2Su5bCmBUrm1HdpV76A5SRNeBzXrq2p169NWvuH2uf4
OXSsWqqKhHGP4qHFCR9ql8pTVXX2R4/CKUnxPBg33PSXSoQVS9HqmXLzHxJi/hNoWZOU40C0ReTz
cCNkVs1fKWMVsliGnITsRaxnyggfG13aRSIlfY3qc5iJfEmOjdcPQ3AMNmf0loupwL/l50pUOIbp
K4oVd9xGZZAMeY5rPHnu9euWqWddF6cMROjKvqaMnaCAZtD5kvLer4qqqm4jd0s7OjdHfa/D4yQk
FtsnlY+t64P2x6Srbqqgsbn+WzLQ4+9QLpo29seseYytlM0mTXSi6VqRhIiuGvvhIE3VKDqj9U4f
+S/qVA9GPmgCbRyhmtZ6vfiSFatJ8094Gq13EjOx6epTuSaWAidBhT1KQc8LnpBTifbJfqINCTv2
ONr4SK9HEFyVvW8lf4kf3QLT5lM4tfw/qjTBhpOJ8tV5a5wssFRQeEDkbOm+uUnwY3n00zlsBIWG
Zw7GJeMo0zDtnYPso0SYY2TC1jW06fNINz8IChUyDlo6NF52WMt8SoKjO2d2xLquc8aBU8meycJE
xIhuhibR/PjYm0nf5O1spxHqxeOSOEs6zr/uBik/rXiYWJLSoKqExxi9jCsGGixy/Z/UvOWUiIwo
fCE/pZoCucm5bOO8V+c09nOfxhV0pS5CcHhrJIrjjH8s8I8UhKCF4au1N1XcXHBBaraqcMq6HRhz
YTZe18G0WahFWJjXKQTbx1v3oFXkSev52mhlyjlPxUrGyZvYMx3T0lP56MWpccqTR+O1CHc8jFcW
4gceC0CoSrE4Dj5+xuu6bFN9co2OeGbm5TkL7mVm294u3TJP+jQvgsywuxinJ68bw5IGhjAub+N6
ulWzAL5BFNQn2nX3PF9tNDJMzjnxChZMUyx1JH1sE2PZvoPwDX1EyiDtFYXQ2j7tJkYyRWH/HM0t
aINzPxWE1Inou5WpXqi5yobyWERJHi03CXjKica5LVbi4pw7PVr1ZEgLvBXHrqNZSfHGoO3b0jD4
PyL3slZTqyi1FhXJbN4MMVyqOmgIDZk+yq6iWlQatE0VnvzStUZkGIw29tmHFWWwL2ReWZ/n4jRW
1ykV4d3peePaVLk7rUZr5cSDegxVXi2aNPYKtA3q/HR8XFlkZ1oKOV2Mcpx5uh3EEtfqxSaGBldI
QOkOpiC75jFoSuSFMXgys+FV76pvLR2CuiWTqCaqNl7VkakEfpXeEGhr0Tn2+XgytUOP69oGD1M8
I8zVBEHJlcZPdUZAca54lFYpcdG5TAB2H+Ta1FH/jEUkaPMhnfrAWx6QeWHTKtyT/rDKl2ELBdN7
Rnntmp4DHCD9dsLBYtWH0TRCXjJ/2VAmHeqVu9tn1JsCnTenelY53uE7dXnmPGVWd5rLtWQtNzPZ
aGY6TttYkKO3DcrcV0m6mu3tHjKP1ozeqV+cel65vW8ndK5udazilo9jbvW3dbLh2/w6VdXS10zc
mr63zKtvKnboPvHoq45imjc2COygNeKJ9Xtr3lwD22G2bOzAHheOu3LhWxrjRs4v05hoMV88ap+U
3mmd6gltcQ84u5SqRm9OnXwwPXmMHCZ1X1aRXfsCnT3oLsoftzDHxNskMf892tq0kY2XdXGcMiBv
C2re17at1ZvbSAxMddchnTy3oWqt2g47zdS1Jfa+SkpuV80Qr8k7MYeWFbThZiP1m4YTtedWL5Y4
iH1bCzqMt5wh5au0rhVBlDyjanfd+ya51A5GZ3pTGroVqou7rPZh/RWUMG7lI5e5PvMaI9ZBZRcO
dm0Ngen6AgB01mAvxWY1ZL9PyWF97hJcYrTaI1483ps2shiItQjt1u/j260KORGLyS+9AbCM2a9h
69Vhtwd2N4GohpKF2DdlWIeEOHqsRr9Sx6ZTPVN3K5lDXPS9sNQ+14tdiGiZDY+Ox+4Rg3ClkkjE
9nARLSU4ctxBBIhCHBHameye4LvhUF8CPWMTU2zqEbFRZ6Vsv4jUp6wGQcvHBRDj4hhwG2tnV0pn
0t42IdYZwn7JLBzLUDVZYnwQ7knkeJ9ntV12aJcgIDUglFoD7sMo+ZKjnzGPpegrRu5eA2ZRhCNs
vMe978DEYqBDEIm5Bvbl6gwzNuC4GrX6LxH/Yx28GDB8WZWsKWsYVhzacorHxiT22eBKMFufY0Ku
nb6gg4XVc5Qth4MnMRkhtejqZqFslLUgd4zEFcIRlGC040NYNNZeK1aaaHi3RizFypRdZVnabltN
VEztakqtRVUSnstutoxkUkvOgHYKuLJHWLK9befNQZrZkzcXemGJiEZ7lHZJ8rYPP5mRGmT3UbLa
UU2esFaueyXP9Ir72E2xInPZhEOaTCvPqK/Hb2fXXb7YCDO2mzWI40zYefSrsVahf6Uzf6P885fk
Cr5Yp86ajzsUozKhZQ81YA84Uzo+glvAHvTO2/0o7ixJjrWVp/uPG4oHxCNdC50o26Tl1Tt4Zve7
6M6zXIHChjJNhsMkB2N3fI4tf1ujeWVbPFMF8J8tXSb+RrO5mqGv/mYFFYLaMuMgp/Ej5LaFlul1
rB1XdnmCAvBOgBDg9amfJZBPOXiWg+KiyCP9zm/GZfAPxaSsY+Dqhd33eF/vepsG1iHdHkPyc7RR
GfD3/VuX9gvMf9/j9Ron3L1MjVxsdJQAQrTIl6TzGhH+0lydTasa7ILMTWCZX1o+KntulliRC5UO
UHBzfW2dLCWTreINV++7P8MkzmLj+85VAPdgNznQpsnAZbzO8tQeMa0qyxj7bnQi8ToMOFSyuqPS
drKu77exjcV0h6dDsLpOjD4JH0rckIiXUJFj6ldF1G5e97nBL8+yCjHajwWgOgqUrBN75X6fq2Jn
Ce93OIZiwFiVGDIWIuFNpZ1SLYIOTyJmdrV92AEPgG5w+1CY/fHlgavRYI+gDMvJfVDRslK0t+3i
hR93CgydEAZ7t2Ac8+O+OTJ1A56y5nGWDiiN27SVdJ+abYB/jxa3KpFMCBe6nawKgCEtmDPXOUgH
+MJAbb3GxrxLTTdbfaO3st687YDgLQkTetviNc6J9t/4fW6dYJsIWhs/Ejw1VXmmSWuiGohKh+eE
0A2+JGY2B/EZKa441aeinPwqeb2iN7BsiQ/SVL2e6ftKVd+JEheUpYIpAyp+PUW9ja8PgXZZfJe+
A7yjko2z5q8EPSiW4G0R4kZi0wJn42+GwwP7IpEHays7eGlaN8WrOUToM8lM41VonjkNyZjFebBG
kX7wr0vdmmjiVfth35c6u8b382lcrec3qyJ2NrqqVVswWn/tHPj2b30wE6EUV0SOhx3HnxRlnnlP
r6il8NAhYKCxcMus9d47qaWqfbmnJLZQkNzU6KYflassoGXWdfGF0lCRi1JxRdGk1l1XnDETe3Rf
n+7dq3tUftPF4X2BfrN9cKvKjoambC0bl7mTxQKFY21lSIlzhLdokne4xAf3t5HJKQO+eImOC9AQ
QWMRUuhXVSvfxMO4DcFJXGl2SoX164VbPHvhRShwxfVxhzFYJCZPWY0jUIwODYHSpnwlxrmvq8ts
lSwChPtJ2K6vGnBq8qoGnsXQOPV2VcLOjRjGnyPshoHRkxcysxz7WcvAKSK0M3Q/rpRWFuOBHOeB
9zcwFoAXf4K/ro9uuty1g+q3pmD8V+HlRI5FxXR5PfHhrZk922nmUk7jl2laUWo5GMQiinO9lB6E
uO8JpZTtjs5l4LO8HuhdHokpa40INeArrl/tNjIegLxszhybdktuVl3ajSvKPBnYATdtg+ZZBbYy
Z37XLWsMkgFkDLE5Pv5EtdUExSj9v4Fme5+kgC9AX6xryYHbQR/UY7BkWxhjfyzSzOp2Tcobtrcj
ni2GWV/xPWh7htu7Ok274lxerzQb/fzC+ytMTGapbutX47g0XJgCR+TJc+lbrQytf+ZbcAWJ1MTe
OHQ6i0OmNY2S1jqHK50T7LUbq1Nfbx+AiloGCf+2GJZ9varrXdT5s2fbK7UJxXEJBlTW12BzKraC
xYrSeLi5AgiL655v1EPJ21/ibazYkREhyOLvW7gzkaRrwwh/1hQCEI2jA3gBxNodjlKTxMtBgMZq
u4dAoEAXZxArGl6Bf6hiCfYdzsrWYpH0FfQzIVRZTzJEWzQtNGiX+O5bj1h6o7sDhGI18JLgnN3c
6xbsJDkm1JP1XpRXdNefe0ZktIP7T5Y77Dw23hY6AD7sJ3znHDsozCkbgtPUNMKKAGx0xY3t33ws
3oGSuDWZuMlFgQ7u5KGtKsyPX9FD7cD+52GPRNGlreTI7HCmnc/t2C+sBktawbxYtr9zJST5I4Ko
6Gt7Vq5IvCQpc0sc17GUXWlZeJv1ZeoPp52rlfMCT/94FW/pSGprcY5knvB2VeJEhyXW+B/zC/W0
vvmGp39GoI2Ta5k0GK6ZK3PKaLDbuzTNdszcI6/D5hZ2tFeOWhPFgK6FJhKMyFt7G1Pej4yNr2Xq
5WzGwt9eJW5nxXUWio7NnK6vo66KPR3Auaw0FYWyusoQbXYFdikQVkXLNuz7hrews7wD+ubKXbnx
dmXh+pTE4FOy7eUfYZo7D5DXpS4G4p7xc7VVqjJn0i40DxuHzvLRXcCTqOvyY0WlUnum2/hRssvA
Aks9k1k2eGX6OzZshOWnwbkMJVjcmwHciV33q7AqTNdzW6seyzcF3rSm+UWiZ6Xj+27S1g7Kr7hN
77qAOPNmbtiRkwROLd9LiI1tH2j56G/65JVxuUZHZ35kEzt6UOWpz4Vz1dhYyQ6r27e5uGJiaRA0
Ne5b0c2Axm9pvG5YVAp129ntdLE/07mi1QCbRS1HCSWeraFgrlXb1RVrR5Z7Mn4ICVJm5tlUCyAr
9yrvnGF8uzNi4faw0OW6bBGOF2YVhjRXAJGSgWPxL6B+yJw/yCvcz1lbu+d0pSu5srzu5C5Id3rY
xc0uZ6iNZfmYdmYL+Gy0smKmVIUn3BfZGEe5eebUWuEyXk3heq8BIVpGvzPNdB0t9C+cjaXenanh
FLbKOyBXe/J2mO9utmReZ4XODmOs89VK7Csd7Px118XbuVM8ecyFBTPGLb0/pzugAZZ85iyNePJ6
BV6yDime1h1HvKZa9mectGRUvP9TPezGPuD2XSdWV4m3r0o0BhbkPLudj5Rq6jnz27vEyfrAxX+Y
abbXpfro7J+hyDDt7neVVUaLXarpSmm7sbBrVQP1hrgPDKWdXp7bYNhxHBtdDxSkesRxL1eZWmUi
LB92xlCRsWWSGzx93fSrYxrr79g1LncHRF+Pke8av6hvUPuTxCMmomf2blfzdpGSzXmcAgUKBJ7b
g2hn4Fkf8yAmf4r+Gd2oE+eXKhxjk77tQIx5gTnhuqsd01tFcdwoIuwkzYpv8DBo41CNjOwB2YYr
dVBhtsJZDp2utiiiBa1XkFDkHLawwiKPDxGef1DzB6ra9UXxodTN5JLWhGQFu9++SPqA6rfEYgKs
mio5tLkqgOsfhNHOKPHKtGpw1gUi9MUW/abHYYiK/hDoTXTxb6DRzDr3577Qhv44hzBzazkbsDPZ
UPjVDS6gyGfi5K764/i5yzM5jJ+TsokoI3jcaNwdKEqe5aM/nVuKtGfJW0Cm2OfEXT1iFu1lmuc0
6+9wmpBWcMoZYhB8dbylSvK3PSZsET2nipUL1E/2uhm6WxwrjfdVIpXz4kjp+9BLOOeRSspL1uA+
2A6db+a6OywxpXnNqR6TKfjUL0uss6MpixUEgcrpB9AefHBH/e/4saghBAh8dgoiE0T+ymexW3f5
SDWrNnKi591ATsh6dkaAFt4zR9axY26jCeBlfljXpPNL+giEbh09UFx9CD41uV/p8V1lxpamhEEp
GvmiykqvGZ/5eCkltQ69pfDnXwRgAfFusT5NYgVOkKG/jexj96Gkj2l/zrqUzM/DlBKPP6+PmRRO
0M0LTXRFILtXsesP+vUy4PCcXkY0WlXpCUMU+OGwgu2hCXfh+BQaXMo0avzXWd+CaBo2Xxd/yJm0
gdd7fMIpCHv7h0zOwQSJhOzei8BFd6d7RVmEkHvyiPCgNKMNm9DjUaGpTV2REG3pU2d4Zpj/TEQH
R676vZIqm7xTFrABCTTjFQBj6kFknGAUshSsU92XjzkPj2Cnbra4oqgZ1JgeTJUU6vlQeBD2wRvh
HuRERRbmIulljxVipAOwc0hBrt6yJVa0zXHOA+hQMXFZNnjl9NL4eqoVnco2VTtH5WQFqJwlEW1H
TbLC7RbEQjkK9x2tUfuW4gSeIoWROh5R2j/TTRQUH4dm2yiT5o2ZNZPiMTTyxbb0bfn5CsIpxGAh
prw6tzMqGkVseR7A8l2vxVwibHHbJd6m75WVXe0F1DVGDV4/j0jv3G6ulQaTwLTHOWKnIpZ2HuWz
NCXfIXkfTmtWVJe6HqKhepYoQB54AFE3cGskWVstr/U2mY/Z1eZcu9XT91MnrB/LrNSN7g+57+MH
Aoru23t0XXZSnDoU5nY8Dmgp/ChlCq2VNE7vP2bebIMyU9Zqbl4KvNQfO0T/8DHKUlUXZ3BZfD0V
FLScXqyN9pfp1Gipm5duteIGciOzmOrgRhj8/UEIx58JC2exjB7coIL7ej5RzPzY9URVUZ5sqZOP
OLrsQIaSDMcQs3Gznp3mqn+4Hu0CPmQmavPlmE2JKy8dc8JNtk1dCs/I2nUBdJxkmUVcxZVfCkUJ
pWzR86nboMrWlocLjfugr5lGS7na2EsPif1f5s5sOW4k2ba/cn8AbQjMeM2BySRFUaJKQ/ULTFKX
gMA8T19/ViRCt8RUF3nP2z1tx6pbJRJThIf79r23Vyoxr+AsmGkZZNaNVcu+ubeLpCx3E0SH6D8u
WjTT2tlL79s3FWhT/41R5nl1O5fIR97nNDm6P+FSKcw9oufCTebuAtd0R3YTJcuBcr2GO1f5g4Ko
9ckyMhyK2BS0UHhwfUOBVT0qDldxT/WtSqK0KHM+wED7O3vQyjpriS4YZlwK+wlybZl97SaXAuxA
+1Kt8qiZ4YZNMAegg7bRWlo7ig2edgc1AqzzUHc0TcVuXAO1UVI76wsmk7Rtxv7k9SbRv1cfoj8t
2UoU/N5QrGplZp4ftTcTmjErZk4knmLJMawiRZhMDHIma1+vI3dTLhCbyG8XD3iEIdJYdC1Hkyif
fQUF5EMg4khZ/gcxO9L44aPk4PrM+iLrONGugWG2b1fV2ryJASEk33ZBaP3Z8HKV6rK3YEbK2soH
uK1zE0ix61q/4DbwEjfm8RSlRfp/t+JgzOr68Idi39hZI7BDt+97PzH6PY7ZlHk3UCsWU9yYYa3+
V4QQy8L0cayredo3lrfMT6uLWfRyiC2ABeyqci7wYzTRHNKSYnLqnOwyWmQYj8XgLOp9WFBUOA+t
gv7x7fZB9AtmSMvcfG+QN+NUH4RGRRzxyp6/PXTQM1HsJao9vhu8zmX2c0FHhXMZ8o4KC3VeqBAo
ikphgsZU8V223xHmIXGpq0yI1jtVlQfp28Gew2ChARkl6TvSHEquQ2ZFhGpkeWqNYLLs9AsROu/i
HyFMB3KyAEgt/eFzOHAFR9RR/uSnJPs/GkmbfLrNurWt0r1ksqowv8WkzEkH/ENeER2G0bN8jHPp
68ffJ0ZHrojcYp7DwKC6h7BxTN2oCJBvSkap9E+dkcIh/zDmZbKMyDCslI+SwcPmI6bkCdVnlSx5
XzhNTQvXGOZDeP4ZwY4CIFr0dRw/OFSrwnVeLQXPkGqNUGySFQaSc0C9Y9Pm751Zzu83GCftk5Tg
0tezSvGjALHAYwodj7SXEbuqJ+uAsMgnOYazNe58s6iHivN9y3AjU32h0oXsAs1wyiW/ygihvCeH
htrV8A9ePlWWfbAqh0Mxp0XQ8I78IHlc4WXNd47Vq8OrCowZH0T4HJzOhBQZhXs3pe1O5LIXxd/X
yXptliq0WiXW1e+maLK5bjXC+7Zws6HfdCI5uvSvnUpVKT8LHsuOpuQQx1KVP8OGGXNaqxpiou+7
qGorSKd/0w4qk/YAu1Upc9spm9f+kHu4J4jbCY2oavw4C2kejeFIPXrXrpw2Jhya9VOb+0hPdjBA
s/m9N6WqfNPROjY8wXGzideGoVZPZFulCvW+XVaeexB5ThPy1Fch7RIUDaq+8fNA1cf1MOTSfs+g
2DV4WPyGvMLZ8qW0yJkfDA9v6PgV1WLRj7ULfpbuW+3wbwZBj/swICmmNWCbrjt/i4YlxYw7xmu+
y/Z8BGWYBcakwEMIu8AJu6mE2fjeTUhxwUGx2VSP3U009bJgUBBWD3rEn1leX68LnOh5rD8KAe8q
2WkYMpE5vPR9WxWiuKXfr0iOALP8Wq3uBJxSiyUxMX19L1D9tZ+27Zu7VkrJoYtAjuSVT9xcOu6I
vlXep8U1XRqqRly6ELnOeYtO/JNpThMvYr68o2aUFj9aGwMrL+uYslIcZ5sC61ueRApS092rLIJq
CljSFerz4l2FneFh+4iKpMNfrH0y3m9day388rqx1KdsYSsHeBXAavII4GNI3nsyYVgN537FNLA/
ZHJS4TmfwJUYJSLREVVwcJUSGtdHdWS5m3iMOr9azxw9Q/TGyzyA7hqKIwM8prjqF4QSXSkRBfRW
VDICbEhyd7ctpC1DqbfnTIvA6W5WL1SJ9Pa1+tCZM+cA8ZHZzEzCMHL5RMNq5Ck0CEl5DBoxp5P6
M7nJFos2S+f3Acop3985Q8wstX2zobwbeDHEabSUuzGhz3DXxKnag14U2wqrI8IQlnUAiaoyGc7F
9mc/u+vovpvsPtQAkkOfV4mcYYL/adttKa2dlXbcU02eu34qBtPKHuCs8gn2tKg5/G+YUMtLdj3c
rZA/okPJHnrDmtivHEpqS0809ngcqMZ8Nf2OmTqmlhtuYcX8Xse8ZLRZjxaBje+jQZ6mz1Q8YiRm
f/a8zlGPVsBnPTcmj6jWq9LeS1T5wzmfoYgT9lyhoNsQUlLafIZprKLwpJIeWhp9S9fxJGXNb81m
h4uPY05a6UEKm9/r+rvFeMoHUpHAZ5+mQdA/f8prr+Yn9Xbavidjr2Iiq+EakF2Pq9+Y8V+RnziM
BvFnc4BI2sD7p0+QuU7Xjecqmv0BD8kNHYAZlE/pzkBGt6aMXDXjpQ1v+yFbyMPIVHHVu4niPEmf
yjhZguwAW4qZVW9CYVA5xQGBBZpH6lkzk3do4pQSnoIzj2l5skF1l3AvC9cfmz0HYuvOx34B/bBZ
5FCwyBiQTNjNgxfUCuiP0lSJUmyGpvIPdx6U7mkJzBR1E0TtiT9sDSbxPALku+6yg/jeGp/CMoRa
xlHbyJGSKWut/k8YJ3P9frQRBLq7oSVy9ggGl8KeDpBzx1LVY1XmeJiLw1AybrJgqZv47HLcdunO
V3yEu0EGK+eON0wc3/v+0mtayhRFUVz3wfiUl8CDzsHtLAzr72VMuA/u1syrCaqRSPx1fhf59CPF
26Wb0K+0K1LPj2lT+MLgnuKxXw8b52OtMyr6GxGUHkK1VKLwSHfxXMqweEuxgsJ5RFvp5FG3L5nG
0MPOsiLllkCTmuG1+86dxvY+XIUTwe5rlskZ9jG4fxWiiBTk30ez8xoEIlOMrppZWHOk0q9yyVZn
fqJtOyJ5gtbnIw9a5Ew318lQrinGYzeHNt91rHvGj4aF4hMBG6/ddPIvMQm0oomZa9fOTm3SxOgt
LFkNSqDu7VTmpaKsjd7MvssWMdBX7guGi7q7TCamSv5T2k2cjT4NJv8095Rk694JkgmaL6I8xxX7
uZ3M4a+OFjoczyidVjegiRou/XpTxFVonO2ZYsbdaagNuFcFcc4qvCd3CCOd6AuCVUIHjlAKCJxo
PlGVa0hu7TzF56oFtOXhvoGaTL0psZKT7VHGljq6aBCqcsuyTC90UJ9DXchOmef1sBPMalZdoT6Z
jDw4IKGCsfomB34ORkiQmUUEYXLXNA6PjikZUnpnmCVl7luKNvKquCOyRbcjFJC23jXZHMNKLIx1
Tvl8ovJpQjCCF3XjvpAQcNdz6/Z9m+wnc1LnhF1k6/AXJFZVqzLDzWv3mT+FExZIQz4j8BCtH/Xv
tW54Xpw4XY9OCrnioZx8FaPKqCYpAFES1imBkGNO+xYGTPPNt2B/38P9y4bHlryTVwQPuq4eMwMR
53scTJCwcShOUJUIrFVKsW4kVUsRhvBVdTPntWQpFzJGb3Ewp7Q26SgBxcdPHRx7RgqN7mp3VNWX
DBPCD7/cxzyzsHZwYorpbQi9hlucZl8M4Ha+H9yjZv8wZ0kQ/XuO6S99Yri2Kvv6wV6HZR82U9zQ
mOpRYAP7RrKF+Av5BzxwR7+mCj4CPys4YTuulo0cOM1rw8zvLqGqzA50C2jddjg08OEjWXGIQK7q
2dBhu0KUpQYdSup+o1IZI8XDhc6YGiohLlDAVI98oEv1BTtoOPuKf4gNWdXxLvwgdA3/SDmskk4M
BTll0NWI4a9i6S02c9SzA5PDODYWlRJz5lTxskbDwHK1+pjrelbLXtCwa8hwVr4LZ5JZ3OOyO3Kl
bUnYTHvgZxKKDcjtoQ0m/S1SPMGHVnMtlXfKvWx6CunFEEyuP/hDs0HGLsctHF9D8A+8J4HAEqNA
rLpekDJjTrzZP5QiDlGPWDLvkGBD4JDeF7mWSw6VFTVA8yl3hOibY+/AOWz18VijGG6+QdQIyQVM
OtfjkyUYIR4ciiyHPwyB8KJ+7+MwnD7mMD+JSvPEYhGIXlTc7TlyVBRIzML6BqChDos5GrnHJZ4R
EMMXqED3UeGRTW237SMUo9jvZ5ylkN22vIRg8kCdsDhRJ5wRdCrV6BOy4YyZvl00vqszsSYxTAsr
Lz7CNgzdLwS0Wd3h5TdD71OFKCo04da7qUf/+2FTZeKx79XFDuJGaSa8Hg/UrR/ATQPm0KgnKON6
IrbPBUyR7EithwX/0S9rLtHkPd9il2VGvHwYMP1Dxpa2IqvSXdkE+XS/1h0C1QFdhPvFKMkvv42Q
UTiaBLTm9IfOQQJKu6fAdy/K4ga598cVViNPCs7I8bMRrxarzHiCvo2UcNZg7oXYOWGHhlH/ZFvF
JDRzaqa4cHHMVdmbypDCRgRm1o7dQQrrh6RBNFxxxu0tIMDOOgXW6tlyZ9J4aJ6Wxc274WakOcUS
6OMuAz8i+i4TNM+64l4aCCne3Vy0PoefFwml5V03fXPgrUu77n3Ugmazny0E9/Mh9WJskE6py3y8
et/ReV5CFAcDSNoRUIDhDedZ+HDvkaQQiLNXbEmuDGkQ0TkmvjimbSPxc8xrSR0pPakag2pvo7IN
BWG4nI0R2pVp1yqhR9JE3HlZ72ld+QkEoYUOlZArXFvJYa91/CbA30xZv7xJx5BglFtWaiLl8jDa
ELs6qSy2iE6eYigiVnSTl+Qe7R85xSFLw7Zt1vq8DCom58JgPUIimvgpTtJwCtCH5N70hKWCy3gD
n4R5YbOY9eAQj1yLQ2iPtKBEq4jCQahN+lPdeklmaFTGAkJXSDvgD5GO9Lf2yNnVjoq7kSu//Do8
5T30q6oxDLEQw57CczhubexXnstfLTSj8Eskkk7SLHZ62meK17gUroLdDadXRK9o63gm9sUvSFtq
OFthIPpO9TitjZlEJqooIYgQkD+dJC43NKp1448C3vXlDVP8epv2bpore5dms/fgEFaJULf1AbXz
ik5AMpQ4wOVrX1MUE+bKQGEmW1GflQkuy6dUuqopphllLH8aP3+BjtWVf8dcRLEQRdM4leYDcMrS
O2/wmqSMXbc+24Yq6N6oTX+J9zAzpInLNHVYBtTmIHVWAkCM1Cl9kKPq3u5HEHWbLMMv4ibZ6Xbt
T0qN4yqWj35VwdYj7dCx83L8NlYeSE0fKc5KtBG8igbcb/1g0yxTr3+L2wYSAdqUDBZQEMjLX/7K
880PMXAwURP4Fn4SlLnXAmKYqmCtY2jcZbKcSanVuE9u2XarpEgP0mwCx97BGnMq+GAyjLpDwv1W
2b606lTG0KEydH+36OpEs+4RqCQkUi/f47XhBIvTtYXAckI4Ar3g1eJ0gjVmgJbM7qttlYQ2ZBMM
kzarLK8oHfAEa+Mw2iKnMHjNxP9KMM/1EVmHVmghTjGh7V5Zd40zOo7Irsf7MilFhrTLDmPXf6sp
kvpLul3Wwft4+dnF9aUJUZ6LeRYD1UPh8rKf78yMhdjYZMNnwxSmIgqFZnPZI+ai+uEgrFNSPSR1
ZEuEqU7RZMUDJEjloKMRL6pqBY3FQ2MPeAfPGPSVn6Y1MIqFkiPzaJL7YArsQr+dB1gwLz/B1ddj
gXmm7zFnQbi8PmL88wcQs4gQl5H11tUIRHoILN+YCzgf0eqne9+1DVZdEAfZ6Ew7TbZ5+Q6ujW7U
LRDYTEhODqWxY105hhT0hmU/zNFdhgpoFkeq0M6eb6Z2GJLpHBQjgMKRbaJiFuRap+pv06kpwugW
sIp6It+2sU5Bm3lSOgm908st1L1yx1fxGKWwE7AraQgFXBavtucvbXREIumarvfZdvppumJhXcyw
OjBkEGjN7E23vzJ7g4oS6PipyQSgMLw4zYx5+eaujk7uzRO+6ZkCfNvFQ+zq3sKobKKJfO9e86tq
jM9U6N9Il5rswWmiSH6mtnvyIFG86maG8eWvh5a6EZeeWej4rjJZuv6snp82Boz+9j4PQ5dFpKmO
9JFmdgbgtqpX9P3QHVbQorUW6kBDic1nRXvm8WNJPitAiRaPYvzReFJcU+aEKIDh5TfnWtd3jMmZ
pVw2+Q+JenC1EFv2eu3CS7lDitIR4DVBxjAsddrqg67z7JJvV+R1jTuc2dUe/a4ZL27OI+3lhRJP
YfW5TSuTJqbNzmb0kLUM7CgdFrWdX9s2qh8ZT1LxKvt1VfSueKpM1s+0GRCWG2AIIQME0AoAtzmB
dcwgzVUX2M5j1xkv6pMVgKY5VHYMALjXpLJuu46T1T58YzvxFH3XoMHNVfN4Vsi7BitLpiy63i3r
YZyHnyy0rrsYOE2ho9i/PNCFWrXdrXb5Cprhkg5GtNKmhx5wKa0OmsTmbrwcbecHHAdB8ZWM8ToO
WzbpIp4pcE04BjiPnu9IGFmOhbW2uOvHIhYYvsOaiMVe9yWsja8um9mAMvjyqrnMof0lOQstQqIt
yFJ9PCcIoVfnn5sFTZl1rv2hImSSATKznuqCphGVmdF1LT4uPnZ+yxGqRJedExgBlB0FRo+hTVex
hcZ8DAHWohswPqX6RzVBjw2+If1KapWGwgba6xDaZxCoUdWaRl7J5KzVVAg6Ev7d2lozvzeVnbIY
gsqCGd+eYzuw5z2uAEMh30EUAbtsYvj6dxpeNCaTP5Il5daPskvor+4CZO5UJFpDVVfQSoKDGIWi
UuZLQsnVJKLmb8yXaqaCkMa/GZsIFGsXWLLgXw1SXupGYDIW2uKC8JlH1w9cIzz6BXR0cQvXdbGp
Jst2SSARuOuM6w7WGipJH8YEG6YavhxaQjrE/MaYHvfU7Nu2GIvvWz26cXnLCqUCIAtFP89dE2bd
L/hwqC7NBpqaiGinj4hn1SPWbUF5EKYY0AYHKzA9SjCeHbsnlKhGysjncFaGFJNYlPcbQ5CostO0
nrkrrXUqA0ZDi52khE1/oIlyxyd3Femrud9l7sWvC0uFb96JH+BLQhi9diSty5UWBfZKH2HtKi8i
6Jg1tjxQW4IyPQR4h9hUNeCQO1Acp3uDJVCW2Qe8tqXMHr2+kvPHSjYDZahZVOBsuzbAD2S4QfVI
yWsB9jq3m33UjCja/QIrUhlXTULCp6ln4JQKkn2L8+l+M1FqmY/NIYxacqEkenkfieA6/DqOjQEo
ZyX0ZtP+LQ+w4yBKaNFV7/24oEBG8oAVycHEhsMRR6+pyvSHKMyetT6mDMr8gtOvAoPncGCZNHVz
MfNa1feNAmtuP+bp4qYJkJx6trkw+FD9iBr/MRpDwPS6wpC2pF1vG7Ozbz0UmTdw56Iyf0yYgLa0
x9YfLnZdo4ILaWIphywzMVRdP1Rtyz9sJnUOn0cweJRVeQtUgedAfoEp07hWxSekqX7+7i9LP/3h
o9XjO5a4kIns0IZ5HDyGiduH30sJTorhwDCJmkbAxcWK+QohC3KKhsumDYBwHJTK3PKIidfyR1a2
g/Nz0/KpuqzZRcM84TKDyK4SX32Yp0V/K/xF9c3oUUqBeVWdztx4O9spYKPftjZKtxEiGI9mWaWE
YVBOAECH1Eat8ENZQ5TTni+XV99b7oH7d2JAWcR7tanAFgcrVBaDkBD27oaUHv2IOhK9CdS+qVjj
Zh+iGRn+yopyMgDTcX7E+G7K0rXb04pwYlCuQSqwKndLZAw7qijDOm9RVNKJLlmEUevnj5GDSPEj
g2I6doHXJVL8Kesl7WgStK50b23QX+9Ox0iNOCEIVm8M+ffFuWsTPW6gFZIGwx720DBll9NnyFBR
3BpeVE7rTZgUvZ3vJuK6cxtaC2SfQx/ItLyDJK9Ckx+qXoXnxOoVwEbBzfYQt1Xi/ihBl5r61obl
I+uD0WAM9G8n9pXHm+tPqzVSoBaCa0wRvJtpHxuJ6z7k8IiIlGExjFFw78qmXIYDlNWy/gR5R0Wf
NlYroCj8fn47U4m5THOXEWZxiBgA00a7nfxil5ZTiVlB5RRZWd2Qx5B17CY7RK+6j4d1ch80fujW
RUPDQ7pIV8NznMTol4/o7p0Wdwp6D+IzIKVvfF5je+KLxmjs3U/wH4Mk3I0pg0mfvG2V4ksPJRL7
SWmLN10uZTgyURgtkNxNDZJjd48baG3275ZFqYx31CBm/ISUBtxpj8cV5zYOBaWLIZ+McdNC7WpM
PUu0kiZnooYeuUs+YwKMxj+Qg4fmcMPScIrgENB/GJ8SbixL6cQUXvs2nwGlvpGKKIAPAt7KaQny
D5JUi4gWaj6Y9VTdU5OyoGKnW/kfHVJL2z8uUVlhUuksCX9bB7ohM3q+AMoYhX8y34unb1r8orsj
ktq4D15B3K6d2ChlHfwXvQCuv8lA8OvI7ySJyRi3qf0osOrgGPIH7MVwbdxcBruS/jQ7DmkaHx4l
JuGtxs/Swhy0G00zOcWuUIQngCE8/14O09f1ogIBbd8KL2gUh9NVedHIbg6gu65PNIBL2WMVAfHq
C9Jodj+9d1vdWOAoolmD3oybePnyKpn6+0xUpr+4e0E6DUzoGcFvYKSLozxM88a9gbgFElxZeelj
g4MmdhhOcTaCtAd+rXzeCftKtElZrpL3mr4HrMiXb+YyQ+jZ3fg+FQMZoDKlww346mWsURQFGHl4
6E6KKvqx9GD41mHdtKda9l+HDsRjMrHLfRQlzpSKbC9Uvx6vBzkxU2nosPjZbQZpWiCh1dCbepwZ
KIoXSNNY/ZQwfViArxQ/v73Y0KaVKjwFt/4XHICmkZkkMkhusxJzA5T+F1N+xMsFyZ2wZFt+HxDL
9+Nuk6vj2adoHVpj/PJ7DZ5n86x8geEt3oEWyCql9m+QszdY+JIE0SlYPMVGwfJL8Sk0BYuDTuni
HGUIXp21YjCh18T9xGBRvXHwgTvNcq+BOl1C6gJu2RQLft0GGTMUZnMcx3MIQ6mIjinUAn6nLuRx
nybUPWgLeA2QGqWtBD1tDKYqT4FvTtL4FPUefdq9hjZ1da1RgQgzIf6mFiegc6IKQ11apdK7wyVE
IZC4oagCHHDkIqnYLOfj7IIrVuTCPkC/00s6AxoG0ZVpt1ViWvJRtYtaFyXOb0SwTqAFb/6k1FW/
msZWYFLPWWFm1/tUpL5Ydkvf+bn5PvAi9dBaH4UkRX1yB0aazG4qkwmcyQGrYaxXdiF2IbwQ1A3K
Oyd2hyZpzlYgyiw5aUzV3RydtU+6v7m0V5WXDO5D7cjMQBRmZ1UoMfm4YNLwtVU5CP1Zlf76x/Uv
C+NRtaLnPlWXbaHgkH0um381FHcltXyO6EYuPdfigfJYPXS3dEpkZEwA6MjkKM9y6fz18lpV8z2e
RSQwP/yO6Ql4zPoI+W/PK89+hYoZhX58DryOHfERqprSfblFHbJIrc3EOu2ZqUB3dlMEaf2NXrm1
6ytm5Sw7zE++Fps81ADz4AcyKFr8O2hSoXqsCz1QgyQdJw/LyijLuRvO1TB2XnSMCqkkOhZaGZbV
wsvoxFsNMvxkCtiRg80ZrnY2PJACdd9s36elY+X5+5+CtE2+o6eMLAX/MU7zmHMsnRb27mLAJnGY
K9FAOMByzjrGmVTt3zAwMrgovhHyHWGzdxlcjyzp3RiJCh5cpXMT9bGIyps8rZ2u/0wNgg3RwXe6
2TFPSOE9lJvYNHcLg8A37lAV1DnWhYlf1YH3RJ7RJetjLpCX/2eKcFqOb4rEDKsYn/8IKtsnBLGm
adxMgi5u9DFqTSmdndsn84IiayxQdTzm3K0d39n+GDG6XfK5m+UopSv69gheGw7dbYm5TT0+yshK
Wem6QzCXQCpIVrfVhRt+6SVHezTyoj32CRZ6qPo3tE+v0ZEOFJ9D98g0duUtteoepLg3TtP3eWwu
avehq9UXroAQgnPvhmH9VYfYeUOTqiUtzOIh6lBIYLGUXIYCBOEMH36vzdHdbbe9vMDV+v31jINi
AKzvCYtzzgTqvFrf1NUYn5hWedYiKzYvMoV3k9NEtYThSLoEWPXyNS+YybOLqikyUMVszyRzJs14
vqmGmeEm2bCYPwWMOiDnA8iYWOHnjJSF+yizgMmPWnlqrfUSwltaITDJu37b+xoUSzYyn/6bPlbR
vDUNfNlZHhXuf0I6gdV0oyPysnWWcFhW6n8dn0s1t2M4NM5sWs77sglj0Hx67xFdNC1ubgJXqQ81
+UTWTUcsyLZ2XZjYxK+PY1R7bHTXhJXKC0SC3WVhsdeaxmAT/wUb5I+Vj61ig9Orn3z5JT/P5ALC
ue8hAIK96wSwLa8zOQYJmSJoFpCjbQkuMCq5lhYfa7aFli3r6PzyDVynHEEoeKkWpBLWGBjaFXCW
TPgUouMOz5EjVFNLN450Q3+bsKFhRb0B660bp8civHw3Fzz62Zoj7WbWAm8UwMXhrp6vuZVWwug4
U3yXDVHUtLdYHMZ28VY4g6Ac3mzAmV0AZoIrAObQe+wYVSndXVrCExZ4/BncdKCFDb+CaROnn2wM
I6yvqWghnDyIwlWwQTTNOalxERYXZr8PVNfe9qGrVNwELnXKceK42V9jgyVDhmmnUJ7UvswABlPc
FihrwrRXJejLL+G3zCugk8V7wByRdpD7W/fAo1y2S/p45xx3cyKfJisHlZnO0/dm6/Ahc1BkM3MD
vSc2YYVLYlctbXDSTiQTZS0n8Lzplfw06NmoujWDG5MKo3JTwmKxpIB93agJN4EOhYRqaWukWant
+GVkKerN+Jt0uEhRLqK5bxGYu3t2nZmt4I6WEpcgy6Z6Gzys/sXbFIIHjT8awIKtjPOrauhqIqws
gDmYqrOxl7Z20op2jh9DRavAdRAnRYqySqROqiy8mBYEm2Ydb9xUME9Wons0GW8QysbeQ8+Qo/j5
K8csmokHc5YqzXqfwnlajUNaYHQuT5YerLEN+5gWjGTtE6p/yHv7aBpUm0HfGdNFafWcuzE2g+km
2xQJE5M84NjWmw2ODlU6Y/c3QW3f1nFfHHGJgxKL+RugJW0n5MhlcG9ay9TkR7ZWx4eO+ouqXmy3
VG4vN6lQJyLn2iYA6ZCQzBCtuiNyTd/sd8Pm7eDT3+P9FLanmjtNKkM6lY3I3AHPbreeZPzKSr3q
jKsakFkPoAMhk5kY+eBeIf7GGledSQP8rg6NBC/f1W6T8d9EO8U01tp2PbJE1wbIwlSHvvdatQJm
s1OOAbo38f/Uvb8OcCFwBf/nWS50Fu7y6haZlyuMCIeAu7QblPCerEDlsd4maU/aVrlP6Leqy756
jVA/v23rpk2yVya5XrFqeGW05xktBEjDSBEfRs/zCBe1wYIQ3F7v8IdTTONCIrR+AN9nsziyDVXR
3vmd435Y7ah3UzKxEICkRrcJ+gBlDOzUxGGZoUQsr37EDge9SPMNBQcwWeJVwG/QiwdC1RyXjYqN
sh2JVVPgJR0Cy7oKWlyR/KbN0TDLrh/F59BHQ5GcmxCr6Ja2iFeryCikYurCuaL5AeZTA/q+HOmu
hk2pl8H/Y1xA8g6kQQn//GWM8WJVOYaq99iFJA5OZqRUk3vIS4YfxaeYDLEX+6mxitE/9AqGHA4d
2B5zG4KAgerOsGs2NBx+t/La4RVJ2jM7+HR584CbYzp+bAzHNZWhcTjOMT6ywbB89hhEkbY3osRf
u3pDfdms/i6uzXFej2OBsPmW5lxdfhmFPbYwT/JBvZeXH/766A8tOgrCdsisUIX85vTP1PCkIczL
O51mkLqKpvkTMeDglOduKPH0hcu6+cJo74SX7+AynvzX0xaGl1qG+IKqtl3oXb1+ZEnou6OAKpLa
qJgfMBYfww9Lko/UAwjJG1LrTX6gu+Q6VGdQkNlDsJwUuq79YjIp1SfQKploZX6Yez9u3UobKBJp
qBELdmDQgpAzmiPB6gWWmIPeSRGSWMQwpLd+q0519FPrZmXlMv54/fDyO7hGOdSi4zFtyyS9Dqxr
7kjiQQeZWHp3WIYhSnzQ7pr6KTSIoE/Jl6/8nCPAugfBo8UNaYYjHuTpKr2O4X5SwgfWnX5/uimd
blmydiiascOGC7klwtqo5uXb+C0+OpSYYJwWS4BJldfModJxZ+klpcsgmks1Uza2U1inmWlK5rsc
px2rJLuyUUPeaDsPzMBhBugC7OWb+e1rOHANQb8wJSYhhpLwPB5gJRAyxGAO78rNzmozH9J+YQFW
5KwUbTjy8oUvw8GfbQWKKky3TDeA3ceuvPoaCealSRXmzX0fxxiQHZY4Q3x+M2HGHuV/1i05hBx2
2A8pYpFGRrQA0NkcZDTApZN104PNyNw+3ezQNjtp4E3hATe3tQz38djRS3wlpF5XiuFl8pM6j3kM
ZqtdPQdacoEvkIzvowG7LygSpM84Nm3+c3o3vvzqfotjlKRYWMIbgnsGI10tsF9mDVnj2Gbw44z7
Imwu1PU+USWZBla2dK5cA+VShPGd4jy8fP3f9hE7KHAc5KVWQI1y/eV6hIk5g1qbN3iYk6F+HKZF
zYCDeKYIXgNc8U7e44KTWvatZlvo7/fyfVy9B7WHXdBnU5V0cG2uWYJjlscrZt7iXmeU60aP0c5o
W59cWzFZ29S5l69/hYFxfXI9gZaOkG6pCZLPv0NoOjjGUdbex3mlmGpiRuxAR3TYPF9evth1jQIA
Ag1ZKFKR76hD5Opq8I2cNe5S70E4avxpsI/RTIxfGvQ2UEgtrE6K+AComAHJoK6GKu4fO4uxj+GX
BhVIO54L5iMEyZklbBWK94uj8PoIrj2Tj+kXlHQhmP4ZMkM6McNus+3qgwAS14EzxOUfZo4CHpcN
GwVvgM7rYgdHbsOkl73E0LheL1ObSK7rrW5qulpxpeGJpgXCW06GwngzMjWiHM7aQypOL/P0xgSa
Cy7p1aC8sWQglPcUDkAqcdVJubZA095fGnfSWWTKG2AD9tAWVDae+QKqUhTj+pTcFhw21EHWJesr
6lT95sWXwktxHlyKLjwNwlfzNjfG0bwVcvXmFKntc7YVBQifFNU9pqm9bPbGVkBoZHrb+8jhVDnG
ma0CUr6ZvZcB46/GPyeJ5UX2WSO2MPndKH9jzBAz+nshFvWitGnW5oTYb6WdNrzsMN1mi2lDspIp
FlRZ2nBK+2lpujEmu+rkryo5KLhFa3vbGR4pBpAYSC7z12lZglZPVf1fDdZ+kN/bqqt+9Ndjs59N
2v7/cbb2QC7LpO4YH8tf52XT/lNlzD8P2P5Qt1/7fPk/5y7/Wv6n+y8/uw3bhvT5L4ctjEjEhSpI
IP05axtO0r/g0lrUJ8KhEepwPT1sm39D9aKaf0BTDINUYGS3Ddv2/mUrzQCJpMMMbqpU+381a/v5
FGsDYQV2jNSYV2dYm8ByWpwBG4H2Dgno98hi3IkVfSyFOBktg1Dq6i6cHlFwvNLzfZ5+/H1B9ee/
HGFFVY45Fet8Xk370IzhycJcexes8hPTPr/98iXebSnFr7O5hUqq/840/r7IVW5jxmJKGBrJOJrh
aVqZxILp1eR6dMswikEEH6ALldZ9a69wGVAF9SW0Du+VJ7yq2P++ujo9fnnE3CsEJgGZcTbT6cSw
i0PObI2qXXeiKw5+/Q7Llz0PvOszDK7m4k1ZvELRu+qn/33lqyKDyVQyLBujOxuBcwqqU9/KszuK
XRwv94M5vpsa/x4954ECbh8hh3vldf/TIrKeP3DGkDnskRoK/vkYPg5v88f+c5Lsy0/VOyxkX77I
8xTk70e7whYMkWCds1bRmQFhh9oJDyKcTkv7GDORZ6jCQ4LU/eUr/ePqUY/5y/eTy2QiMpzn8+QF
p3XBIj8Ydzbzp9xYvstdexdE6+lNMd4P5R+u3R2wTTm+cmn1NL8v3N+Oem9FeLeKCYuHXGAK/66f
/JPbxreQHJmEx0S0jjfq3EM+OCSeeOXVqjziv11UvfJfnpeeCnimv2KTAKpXkzTb5nwyRucUsmWc
mZGDK/4ak/NKMvkPqxQO8vPrjS5agYbU4lx/qT/Iv4x4NyERRu/3uX2Iit366rr8p7d5FWuyqMWI
LbObc2gwf8H+oxBwzZbwsnxWIhqS6sYYbkRqfzRfDXD0bv7hfV5FH3eK4CVHnK/9jefv5SfxpXyo
kofkg2yCm+RdebbupsHfAd+Oh/E73NRkl78tH8budr6X0e57lN6L5BhZd+Ob7K077LtP6TvX+Dq+
MXbGjlgZ2w/N1+pt9ZQPR/uQHZsThCrjGO67m5Y/fp+m5/4hqAU+X/l+/mwcx933ACn5IZ0PQXfb
23edsw+pNeWf/RNwU/AgjmJfvQn6vX/qzulxuXXPBnnOeb6ZD5CWYCWd2rvq2Js3VGv/w9l5LbeN
rVn4VabmHqcAbMSqmbkASIJBlKhky75BWQ7IOePp5wPZc47Nbllzuqqr23ZbEhH23n9Y/7d2OQjc
jd98DY/1bbONsn27rW/tB4PvmKLmG5+yB2nT3VUnXC/y6F7zX+OP4ibwrN6rtsGh2MaUZtfzOq6+
pfeEKHK96l81jQ3jVtoP0Wr0ai/3zPjQbZu/tzMSUP/6zilDBopQmtSdZiPJam2mmaOt2foA1Pr4
xFz6CsQoli+qY/HrSJ7eWVtXjo7/t29Z9tWWLAnoRQn9s123LF+gWVTzV7WuOr76OfQj2CGYmdWf
I0VxfLaVvi1PWaR6E15D7bsr3HxrJVzv0MbI5qnS5rC0gywK9LGAISZrBQN6Tz9nBsHsBE36MR3k
g59VYl3owX4OdRdB94ryPALrUsExA3jWSMN71FQnbFZqJMtUzQbJ64Le3lVR9RBHqzqwE6cjQ4Ff
qDBZp0XrKqpXnIm0EtX0TmJKwqGOmqFUU24yBP6wgzJHx60Gwa4bp8FH6AS8bNNzHCjoBCwM76ju
uSASPkV5eNeMoUsRDepWoJ1GRT9Oub4CGFJhZ2U6TCkzhAuExMxuwz5fSXG2yqLwsQibbaA0YCJg
0shmsnhoUNSUI/2WhtUdnqgMqb8G1melvXtnN//rMIT2368vXawJG81A6e/8aBtXL7YdvFqSvBqj
7mSW3MF53Rrlw2QdAVA4NU+cffidQ+ytPf3qDOtChvv0JPd3qGJeQ6EgXBIrdOtQk0y4jOah4FVs
sVb8e5dqXeeotUVpS878XZV7XJru48DLS76cmk5RPIT9RG38ASod23uwNU3znetU/jr2YHj313s8
i1HNyNn8naEVpzzpnLy0HCwGVsDxsOAsD9p86PX7vHj4m1d6dXppIusbodfxPt+Vtr2HS/kskWYu
DzUuMICRjoAeTrrCSW2ohznY27vf/+S/joBQrf16pZOUdwnTN/G+t+xDpakrOeoPjS0RCUyHkt8v
YdDvf9Sbd/XqCCsgT8BWjNRdMcmn0Jf3lv6kxQbLunm2jJzIKHLKdnbUMH0v9Fm2or+IQqyrHXqc
oWRgd67ser89SNFM0/jBsqcV7YN1qyiHiN3Qn8w7WCyezkehyvHeJs0kyxs//GqX1prJEGlEyDf2
B2gLWx+kNLazi7NI5lAk9R1RyB+0lC0qSdobSieHLLXvEFkpVX2bz+NhToddWvmfSlHcCNRoYeIJ
G4CLiKkUbFVjY0GTFPuq2RTFYZrZiryk3kg8PWUjtb4bdr0zqVvqLo5KZGBJ7LIypLtmG/Jkfd+t
xs5Ff7Mc3G44o0R6EPNhKF+19FQSJIZe33u1vcutbSBvR3M711tz3MjjGhM205EQ5BHQSfi6+Ycp
eRHq7ZAdfO1F1x469ckeP5baj1b7kOWPSu8lwuvNH327NZtd3+xkfSMrXgYUPPOUcfnQTbipR0/p
t1K/DYNdoO/0cCuVm1hFkp05pa9gPFSqN3jDkIjABnBRyG5jIe6SunuK1fqGeXUua75VAnBQlGYZ
92Fqt1oHKniLiCGVzt71wSrsq1uUTLs5Fo9G3XrdtMMV61azPgrjuS9y2KHTNgWB1LDc21I7xKm+
Ce3IC63xmxLA+LGmRzsN8ZEU1g8pVx6mxnrW2lulqHciNZ5skR/ByX1t7RDu9fgAJYNp7nA3NcY6
TOtVkGlOGCauYktrrDG+DpK1QegGibBelXH+ZZbt1rGi8D6yJm+aJ/Yc7TlLY2+ucjeKuRkSHg5O
bMk3cpg8xZW5m2JHT7+HUeVoTeE01efG/xEF2xqFt71KsTJCJzscw86CD1hDosFIFTSLUwzGtgpI
6kbbBbuyYhBrPwh1hw/GOlPn01TJwMJ6py+HzgkmTzf2VZQerNK6hxSwhWyxrjqxomKNitudwVlJ
obplqOQxHfO7uO9XIJgJT+SdbxeI2jx/rJZbc0dO+dQmH8XCzJxRsAIRgeXRxw8Y4X4t88INchoW
c7kzNbBYZXM0UnnNnEDkaOZ4O0XWd00dH7vyWGmDW8gsmiLBkJHpkGM/bVU52g+B9gB04ciwweMQ
mK/WjHtxgopTxngpTaH86jdwrYzpVCUScaN+38vDjWoBmJ0NuNmdp1OvEJmyBRi90zHx9k0Lb4tT
NjGGpeM4AsA07pJ1qH6SSp/1CwAx0AKHcJu5rxQccfQFMAbOcFQEms4R8gs7K/xnfLCiEzqC987J
tzaa5c9/yrWUiYmDQu26XYX7UDPCVOlXGASvo9Ba6Uu6+QOdh9v6hFTGvA/ey561N+IB6yoUMYGk
aia6hx0gL9cP/GPQssCzflPE8q3odN7n1EWhyJTLbaODkMse/cFfBQR8UE8w3XaZ23LNoFqVqUGf
WnbltluZeUsPt3ILfxt3RJAMImZiXqUQuRMzoYXz1OSfZJlo51s0qGsb96pB0TgjYVBYkucXmQu1
YDUyWNCpkzPY9wFYlvwhMRmcsSrXfMqG2f39mXbVif1nJG5dhURziJNP38Oxxk8MfcvBT/ep+pTL
nzhhwOvGjjV2ayb2IEuP7jidGhv8NDErMD7c8e67cYfCeoShBr2Lwy9aIZC/IXK7zSpjfR8mwTuH
r/1G/njdXaBCGM5wF2uK8WKHtHlnShTfg8HL65dWe5DtWwQdrhmVbqLe16pyg0f8LsnbGxWDymzA
Ej7KeY6nSD324WHgJVMPKcIRoLzrLsRpMnG7TnPq9EW0vG6vHZSVKvU9GD9OUpmrMTZchMS0GfIV
40GbkCXe9OFq1jGdrQI3l9aLe46hx86yY1TFUxasI3tGDQMwRnxNsx9LCqAbshu14boZEzcJTAcT
aNijmWPVsuuzT5XtF2n4rARYs6o3pa67qjTdt2IC3QcIqb5P4DqGOzW+Q6qLyjGhfMZbKI2ukkc3
xcexbDcF3s+WHayiuGL8wnYZjtrkfPta1QEGpWu4Gq7dfspbvIzNJ8Ttjja+mmy63Vy/81pdObH/
87U6j8v+tKIlMw9E0ijkzTdWrHhYxcjAaozT1BYMaDQOI7B6C+jnA2POTjV+qsJ7HTfgYCCVNrr1
3FlYfzZPWhdsrBT/mdUi1azjc5K1H8zpUa/G1ViFblDXR+Ena6ZzGCrq3Mn2EdXWd3aS38RRsWLr
czJD3cEjd1SrX4XWtBIT5QOqnQPGn3mCi2Y/b7UKE1BDd+Y02ye2ucVYBwEC56qer+eqgEsXrJU8
WBma6aiEI79ffuYbyZB5HTf7tYIbs1/v9PQTol43qYwjh/dB7mdHC7BctsbbKrLv1U77hl/cE4bb
oSkfVR5cEqS3oq52zNXdK/UOluwmnqQ70KCpUyfPTah9VLNmZwTtumvVFbMGrmEnro4jl9P2ATnJ
J6Opb4ZgPCDd26KGZGjxS2fnrs1ZOgfADhF8W7G8Dnkbmca/k9LqrhwgjpcDKG1cIbtuq0yftYJq
3wweeyzWRotxoNntpqjcRq3vwYlcy/y3ko01Hu+ejM13/AFZzNpYMubi0Y9LaIQ4EOOYaEZrKOde
AuRurC0y//c2jytQx79ex6ssoYCmZiIsDfdRZawAghOnN/cdBUzL7w9TezdK/HFqeWicVlVjP2e+
cIi5gAa1pwrO0vtlxfNU0F9E9NeC23nCP5gSgLSzkCSyeYmDPN3hDaRQzpygR87dK0zPm9Qcngi/
d2J+bHdBwjRgAQ5wkhxaj/c1zGEU8qomu9P0cUqf6fIzFkdZYches27eUdbfq7aDbogY1GohTRbx
nmaao9rbQd+1yTtzQ29UhWnF/npym+VCiBtSY1f5GrWx8EVQ0SqNFaopTVsxoXvI2+ADOKNDMR4M
IYEG6qp3Fs+bP/wqP0nmCoJa3dOmoSA8KeqqQtBYlPaXTOsOYaU6UMYPzN2sl8dox+mh5rEixnrv
57+RZZtXYUsKGUpS68DcxZl5V5f+QVQ6beHk5MfU+AuqlUvtatBPNIU//H7DeCNiOZeyftpX60QC
EoWWdKeQ1uY0iyzrtOT1S+UkJTQZQtlJ9b/7dK+CA4SVrWXIqO6grD4b7M10Zzel/k0N7YNuPWWM
tjLYutLC+iTp08EM54NOHvT7S30js19agz8HhX2VIxrCUn1nDJTkMsObu9sJlmbMZTaJ76nVu7X3
5W39izVpXJVL1H7Gqq0lT6ymOwgHq9jKnmWucbmzUid59Y+mstwRt0uSE7HKI4NzgNA0Fu+9Sm+U
Io2rcwDXhroVYrZ2CadlpmqreBKg7aiVcz8r7nHbKp6aWgyC55uEj/X7e/xW18G42hjTtFdqGv7W
DksHAvuXZe1W/odGNQlw5oPCrTdyaQXl4FQV797vtx7tVSGFEXR0PHRwdyPeOy51wCb/gCo1cmLq
b5KOgYuyTWNCTnsVw1POLe1+DF4Gv/3cifgUUI8WtbYK/PeaW2+sKuNqF0srEXU6gtVdmapf/D5g
zg4dgax7iT8R9MuHWpoOkAffy3fe2DiuZY+VyOgi96W9G9T41aL1yLjyvgIaz36FgmmtRpDLi48R
yfDffM5XW1XD7JUuWbzhOisn0uSVqpcrMbz4gbUK1eYEKXhllS+V6clS8Pf2qjPP7qe9KmPYbxwk
ILUZlxXM2AjSLetYwcu2aOXmQaZZqXDqvnONb93Vq92q0xleqxNN2gWU/pYNo2CdjrPg9J4OwEMd
Rt5YvwpTFf7lZ/5bKo+nIuOf30o83hSCLD/oa1EiQg0wV/6f8zcJvherL+2XX36zztuoJav6vqgy
mi5t/+e/+Mo//ub/93/+x/fzd3mayu///Z9fizc0Hggwfrrvyyf54+tuv2R83S7/VuTfm+jLz9qO
89f8oezQlH8gBhNiIWSZGkSe/1N22Po/0Lqi3wDWIwNaEuwKfyg79H8Y1iLopxOFlG8ZqPynskNS
5H/YaDJlROvMoIGONv4daQfSwF/2eoT4KoNlfCPLRPBpMWj86/GSISzJdTy6j1oMp6mxXTCIeFBU
U91KTmEEYQYxHsEnPR4tQtDNpEPrKnAiNGo0mHiuUY5LRFl+32cYxBfTtEpGK6gcSHfUTgwIUTNq
+QAOYot2cKaKQs8vnJsmxGCjCV5xmCtsZ4Cq1DjQsKio4bFcUwmzxIDTDW2QOZGkz51dyOWr2Qur
XiOgVVVniMIxd6zJahNnLO0hfExneP7uZKmC+XDDivrYXa5/3kYKNOSn5TpkBx+r85RxJ+XWI5SV
+IPfi1h5LQczL2YoBwmeMgFKX3TSQ4rhdGwnOOhkg5Lfd/QM/HiN6A50bgDuizqZL6uLwxP+3yB4
VRHLAIulRMlZ4DiGGdj3YIsrPeqiU004Obhir+RKXr4kiZDoHeoU7zK6XHGsGB6+bpr6aTDjoSDF
bfgTo0pj7YCKgp1JA2sOv1fly1+GltrdoS7MQHsEdml/6hrJJ5c24A7UxLfoAvH7QH+P34qfDN13
3L+n4thGWOEwC17i07AzDSHorSEEkdcgE2R8wHHkG+/BuWs0hs5oYDExoX30h1RJvD6afeVjV+vB
x0pLE+kUykxibyFfY7YFSgV4vS/r0IlrJoQoCfCbQ4W2KT6AnZ2GHZbkC7g/Y27oTsKyKP5OLVHW
jrPSwHUYatiBHtlybny6DNwPPoit1xw8WXLHOGdue0PBkzyAFw6ATHcMiW7Qmg7YosR+9SEM4EDu
0l4o9boAxJFsUO6dDe4KkCovQsF8w8XpotRvdbmauu9pVC7+QYFsJN8EmFVxE3aaFn/hPofzPaDd
9vxgG7hUbloS9X/orCahhmJWWYrLkxZ0hu/GHFeLr5oWjRNlSLks7rK4nNU7FW/JcAt3045pTiAU
ZZCiDX1XD/2ZF1RhlWeH1Eq44zjGE1AVdEzCE61Wbl6Pr2y40s+Wpu1o2ndTE/T5IQlsv3cYIzBu
IhnTqo8yc4NMZNl5am+7FBybM0lJy4KygM/sMMQDQR1OElfbk8PidcXTbh9KC4cbptRqTMfouNof
MxzoOi/XenujlMIKj3KBOYtnjmFYbkMdRMPNkISZ5l3sJdR25mFH0eJdEOt5q32b5KC8HWtKU8fL
h86bmde3Q6KWHM1w5NfpiHvXB6tTQ9MZmA88aYy3lPc+WMnsIBsgKrAbG/Go60mfuXG9DNpcOb+R
AW7H+WH2weR9Ks4mFBOUTZ/CIEP029wcJmMPTmiQPjcIXb8V6QiZBZGXtjgWpD4za50eSYrAiJt+
8CGQ6Drc86MIqzGkLKN1LUu0AUKsN/11ifeDI5QoGQk31YkCgA+cy7OUJMCVB3Au9ZEBjWmwu3hk
XK6UEjUWDswQieq1PHuSzIbSyvtiauV1FoA++txb0azeKJI+IP06T+XRMOTafez6sgPtJCmiO635
wrMD6BQAH7RWfhnbvnmmbw7+SJeN5pD7mprQjsAJCJOCnJ3IKgPMNKIA8e0xE20x7hlHb+2nAl5K
uDbVXsakIhD9PWbPjeY08Klpm53h439YszRToA2bLrExHIpGCYjH3LEhbyQfb+TXPCp5izopKX0W
fp94vm8rhRN30tydgLF9m0u1CB+iCtHvHoNZsD41tijNliFOE9dcaJ7eoCqAydSUBXlU7FmCDa1h
8/Klm/HXwppnDHx+pqp8CaJycQYLkzof71PqTd0Oc3HeZdRw7KMaphksHnztTLHPIxEXe0MtQ1og
6lDY2P/mgZKkjp5NC9wecJkUYmKij8YmCcN8vO1NjPkCp6c0Z9GxoLIWnOK677AIuYD5klbFASkV
eAkd8jhr8syFDaZkKy1OJP0mSCZheFHH0L3XS8ZYr41RxdIik8xR4BszGRVbE1yJ4i4yW/6NsiRi
f58EhGqvaQJFWvNKGvZaA0vwjABCw/CwLfPN5a8vxg3N5rLKLu50CpP96WOE3ZBxuKw7hF/ztDWB
ZQduOI2pfZ+XlQmsXOjtjLmE2uBFk5YtieKIhfB9l+Ypp63wK3ED/4Xvxw7SYsdGbQmn8H5V2kgS
j6Bk7EpadfLYW/d2ZwcdxVFwfXdznvK/5cGCba+kxmI1UAoN1wLmdSzTdy6mOpfF3yflYhgD04Iv
qYATgWM4/7ppSwz8Jk51jtQExBvqShzRnAjXlPKG3kcbHi/bFRXPZbewLaZbLsskOJvYjQYeF1ga
VfmyoJkitQLJgRWFtb1TBP2Qdf9eOohQfZkSJCqSmfiXGY27CqXbBdrActQxaDPBGE6SvWD16kqR
8D2Uw57BSfBWn6CBWIYD2T5rjzBa4OdFcShL+zmYFJplP8WXp0sa/hvdKh+KSA0s1BI3Cgas9aty
T10QQmB6HHuRJVjH+DKH5Qb/TnHUbcpAQNn0oSldsfh4m25FBFS9GjMD/cfKV/A7wiyENXW5pbOl
EaH82x+QiNdE8qYyygbq9CqkhIcXxQqmvV6dYJr1tZOwAPlWna15ugzOmxdgrzS7Qsfl+uSL3oSm
rs0iv1kc/DSvKdV82Nlax/4DHzUv3lPc/JoYLTdQpVu23DmTSTP1XEf7KSGD3ggKBKiCh9BJa55a
M58bwgaQei6bul7iNMEYa/OkT0KP0McmrWXewzOXKe3o2OYk7z3RX2Pw8wdidENe3H5Ni0G0qzpA
jPxMN5WFm3A++uFKst1dTJvCePGfsPScm6GUWRt8hUuAIKqa27n6QdrRzDcqsSM7zDtP8c93ibk4
E7YGY2k2syVXTzEig1T9hM2+WHi2txi4wx9uhy4t7iqms6HPyqIKvlz2BjSnnBkXJzc85hkPf+/j
/NoZYCECRAR/T6zHlKTK73/NU6CKELUTSgEkwOwlozjf9PYpFUF5X1g9Rn7Q0gcTV57iS0jvt3TT
NEZl5rfloL8OPQ7BdBVsgmOPkJmo/vd3S/3zxyPalxn4YQgL0f31ohxahVl4BmL2IovEOrNaOT9Y
g0qf01ywp5vpPD/YquZM0weH61tI8qOJHwNkyvWEvMu+oeVsqzdZVJXjLsHWBKZpTsOdPnTnC2Ot
1f6QMxZZwu53cAHifpuYg883syoGbRPgg2I+TYnf+e+IbtQrGATkKW67AICgs4GwCcpX9z6fAz+N
EzM9hFjwUEeQcWt7Rl83xg+aKdfzvgAjjHlQmdnJhsSAAzJEYi9oI0mJ9iGS61qsFmJftE4zoGyO
pBRK7iaib1PaJwkqS7fnoDV7ZzZxLF6XUNwKB5Pb8DhPfoc2v9ba7rWEVGG/SHGbAQ3rWjpadplG
e87Q+ZHGub6Le/NbWWj1ptLTWzBB0JPtAqGOljyM0fyC2l1at8SbLkEAHr+z7uatjtqj+JjOtCcn
mrm+rmzUJNwUIGKJJ9zRRJrZ0BRBO9jeppV035VkSMm0xwGvxHN6wq4nsO/lMbaO9MqJ9Wy1A72q
MYXvT8le0e3NMHejRe4c5dC6ZaUZ1/DtH3wsSL2+6DTe0r6hIzXiy6zimOQAGL/vW203Z/0uz43P
Rjl8aIpsdPxxnNZWoKBE6Y8SI1uOrs4tOa2BCNMwGRLXWiQpitF81xWzU7wh0Kn+DOocMEOa9+1X
bJb0+DY0Qgtrz3PipgSW1T4yZHxb58nGoLa8zcf0OJrmycy1bSCko4awEtiC5EZCqryynF4xpjkY
I9gsRs6+x6P9BXet+r7CqQJJuhatAGoCGoLyDasaDWc4xXgRhEPpKH37LCOgX6WqvMJl7RT29aM0
o50Pi29iskonqEz8fFLxBMLArRTKENg2HGwYRdZQnSTfbvZG2u1VZWxcZqq+4ofujbThwPvlG8iA
hqM21S07+W0k0aXE+O0UjNNnQzIeRzCih9LsC68IZosjUhUfABd+t4ZkP1PK5jDN+7Wa6jiFNj/k
Jm3Wc9h9C4L6WRVdh82chMHZOPxQ/fmeyTYeSGrdi5leKWP+YVr4j2VEWixNL2abm05ZItyqknk/
6DMK66rq2zUbUZR6Db7bORP1uIAR1twqvuXJsXlodPkb52p/QyZGVy6ONfq/wxFYJVLZGHR+EQBR
9eeV2eKFkkEF9BrT/BJryvc5Le+rRDxS2XxBYW6T3iV+Ia8jxVwPat5vxkx3ZYkABmB4RzwItCh6
BWGrEsWYdUHfuxFz41VNMZPfMBAEdwMWvX9TYA5jYy+hI7BLa98nbJza6EazES/dqgrR74rxNWUr
mC6f1hKI9W+LBVjr1IHewlBV9HyoN6Vo288QH+JjFtBVxYC2Nfx3Tgn115MUIiIDqMsMqkkpCZL/
tQzSDzQ2CuCxXjmlff5UlNQ9H6EHUnYw5IkQaKHAjvcZ0XGy1iSzSGDpighSUlPh1bZuK8jKx/ls
09n0Uo0TQG/bUIBhyWWHrFZx9cUaXOtXST9amLDESVI/hQnep3TVmJZ/h/2kqr+U5wgNmKZljosB
T8tUCFeut96+VcqubcfNxZktViAF7IshrYcjJmJTuK3kQBg5aoEl7LRliWBvnsFReszsq+p2GGCo
brDA1TW3McbQfJC0vHtpJg5GB0a68LeGFmutJwU5V97PYx0/4yGuQI/GTna4DYqZtsg7p+WvDY/l
qjDwoPIGI45iHEfLr4c5rJy6Na1g2FQ5tndrXACtYZXVfiyjtGeK+9MQSkt9YcJh+aHHQ9h09QBa
6ReMH+NgdJjxZebHVZmiN7bZFCmGMxtYEh5acyDtCM9hlImk6ftkp3KXO2Zv9dXNFGG4hxh8oZmG
2MXaD/2QKNVWmeeZ6RKpU4KPZdMUDcwiuR88bLUIxH5/7eec4V/NNa5dObuYQJk9hzJnEdZP0Wc7
W4UCdGbczFpOhSdJ4Gjt5wE83VbT2ypFRkuGtkGjBkZEMROKFgOskcxypgI85Dsr5k9PAvKVJhgg
ZIqYkXH7KsMxO7Q8QVlj2zR1cvEBq6Cc3nCqgX+WMbrF+Ctt43AHaknq3SbCYc79/f349QMA3gJx
y/QikRPvAwnDElj9dDuYhwRnlob5XlPyJbnS7W657ri2o3WkiihzRZjm090F/R5RDHwvX7laY8tH
oAJvQhwgG+AWLCOWP3+EOlbkGoh8vuvi2rSeZWnKW8qZ+LY/T1CbfXLMzO4f8E5bGFMXtnbE8Qzl
ZS4V9VsEwuZDE8emsU/xn7ReMjyqNMCSg0Kx6KADsZqcCh9n2UvYSJojvrqmcAfN5Htf7GurUoTA
pH9/a/+MuNEgm9jyeX5z2ROvLgzPN1CCUFT2Iu6rhG7e0GavKKMtBCBlM9aeHcd+eIiNuI7uieHO
RQKLhSfOxehL4bucgRMiFa7U+abEbuQUy2MbPISSaBjXaadQPAUWapsaGUvWrTsfe50NyVRTftJG
pTKfC+yx+5feTESxInSUghuKLma6HswhQMEB4qS4tKEuLZ6/SJGX7eNfS2zJFahv29BGZSxweKuv
UheWOfspc/h7ewIG+GC2UEaPs5rhKIfYlB3y9/d5aQ7//OMQN/LdBA0ZJnShhV3v0ZS0DDEuNTZS
GMqfUdubeyMbamPf1AbMoAti/fc/9E+gDDYSJAe4m1CiAN+jXe2hATIeTY/9cdflkqp/GSTdLz9J
as/5wEBMmG9pRNBz7AqDBAO+nbVpgAyts6FB+dIzq95CUptiL6QYk3lyp/boRgoxHPA4SLWj5OfK
e8fzciN+uVEWCS4UKECGbCSWenWjTCODUFwkARW7iVqQnXcUL2PDrpBWmlCeN/SishUeeOxH2ZyE
p4h2RvPeqpB/lTew3hee4kIoBqm72BRd3TkgGRXPCymzHk90KBQjsBkRhVfcMNGQw1i64NabPIev
iIafasB+PC/Wkhqctm1E2qh38Twu3oQYxXOalFHPy+WfjSsuqG4J/pFuODmhFd/EmnL20iLPq+io
59C5CfkXk4tYmdD3XqD9udwZ1YZ+oGnTjfHZTS4W3RdAe23H/ARkegYcSDYrp2P+gWnTomIoTNiS
oT4uFy55cagmxVcMAoYTN6FTT/4k1/768jmDcuSnBlaL855C5c/fNIIJmUcKtTqubaKUP46a0Y2w
GqqyOGRqpHXP06hLzfpyCUFDdfRZkX38B+REg7nm1KB79L0gMBsIkOXEXxtJ0OinWhul9EuKgULn
xl3YhEepiWHYnI+3QCfreyiNRVM39obmnygxKl4Z1Y02YQqQmcVGThDlHhtyCsnVUw1UAuF21iBy
N3Q6JJeQR0UuDoK+oyS3jnt/ZlNL9FChF+KP8onXSq3pW8XYj9SgxsZnjN5nisVDXVCIvoQLygii
9SUIlwBIsqteDh2I8taN3RvxiGZTAq0L0l+gWnciPeLrLofUxdFXygPcbgcDd6oX1nylOEI1wB7G
JgAbep5Ap16Yu+ZAnaOWDwkuT4oc6ey6YHVYnDDMpkfThtKwnLq+Eoz+H54UF8eOy9eqVqH3D6Iv
2MlIW3j/KFjy+NIWdPT+8igXprW2vXhhjubI62JDHKxf7IKixSZT2govD+EHLVzL1FfKbXG+a5lk
8OEUKyrjH8PYBZKXWHOorpXGALDYQuOKX5FYTYxkaDZ/s6oCaHMg5pIxLT2ZNOJBRocfrU0tDKJj
GOA+SI6qxrY325lmehGJZ3JoIivvwIUB+3tUMlOeniBH5uOnoZwT3aVCTTKZVVrkAAX3xaOfNqO0
S+kW7/Kmsu/HONAxILw86GCkKL6RLIruW4FxRwaNOVf65qauzaY6itisxQcgNLBI1jywjvlam6rL
LmmJ5mlMlhNuDkYVYb6QK6M67KBdGvkxlI2upalCqYO/dPbqxDGkN++CMEJbmzPvQIBqlna7VnM9
ZSCngY4IVQXfEY9Gm8RUQ4QtsSdZYQ6MfsTsfZt1NO4e66Lm9homOcXakJoBihlWknQ39ZTEcyuf
12LKq+bTp2hkdo6QgvRiaCAbWUtUhK0fjn1qwteH4ZCzedOraz/mVs1SEJoVI338/QlzNQ5w3icp
ScITVI2FSXaGxv0UmgW2XlpMdsNETWP7FRJfTNU7NtttIVrTpepC/iaMnn83lV7Ju5yz/CUWeZ1S
3sj7DsiKPCgePehoafVRcSkCXq/nHH7Qoloe6fsvnbtsPyHgVR5yRp2SB6lRksqdiU9Sr8Jjt78T
WZdWK/pBc+eavWJ/1aq8NT1BRTD8hElrGTEQMkq5wRRMi2A4rTI9Rq9laNNK7mzFd6UkpbZCBDMa
wun1rJFv4bsDVcNx3EoecB8aUbTzOjO2V2bjdJOO6mjsy8kfS3eJW52gDsC6kKpDs6RJZtymdVwa
78QtS1zyy/m4kD6YBIUCgjTkT/FaFlDq4vzRd8UojZ8iGbtC1w4UKjpY5sWzp7DTIN/GWrL58vtn
fX0ya4CZVA2GslAWZpKxpKE/PWrD17syMOxxEw05bxjNgl5tVngdqRu1EcqtlKXUQjjExLSNSLvy
BxqGXae+88pdJUfU5Kk0WzqiFkwfAKGcg56fPgcVTqPrs3nahEbFsiAlVIWHH28dMYhGbdi9kGdN
I+ypjMS10hx6I412pcnuEr3zaa48h87+CqCcmDcF9EkL6DwQ+NOn6UriWthBzKVg3vBDBhsqrSu8
Qu7UISh0t5qkbvKMTg/zO6G1Qz0y8kjgSxvQHtP5AOmbPpYvNzRdLtG1KQ2sVhMHEMNjBGpp/YJ0
u+2McuqOvpLFzW096V3+mGHNVomVQqo63dpTWZWv9ILz8p1WiP6n7OtCHdYxGFqK1+d6yk9XiFdv
jCe7au8uq5ktH7lwNflfx47F7GBfXr5WCT4mDuZ+1nOZhcGDL9CfMNzRz4ob+HGN74coJQ/10AAo
oC8IJIvlD9ooLLRT0c9mt25zG1kj5lXoy6OBEZuaYll8I8ZQYMs5ZSICO2CmOiAo3A8VNxv6oTgG
0OCGh1jS+gejMEVLsiCXNUnE/1J2XrtxI9safiICzOG22bmVZcmWbghHksViZjE9/f7YHByMNYCN
c7FnT7QpssJa//qD2z3HfQ/+kjuKsbjHpIamylaPxH4HX7sML9ST2WObPjZ6YYUjPrzZRlMcKRiw
l00eCh0W5Y5rIv/kFgk4Iw0D1P1mUvmwHROnvh0Imy/ODBKiEM0NAzN7JuMhjOYxUqjYHbuk2cv6
b74MyPhuqub9zzvSsJY99/tpQKlsuBwES81Hpf/7ngS3Ic0Yq/yzSFFr30LErduQq0ZPHojgQW7n
jTFmvxWmV/rOdr2uvuOFdzkSBkqmcLJr676SscMLToxZD0U61h1W92JBpo08co5mUDnGNogsQlGb
Yb63l+v2LDjrxMHJGzg2RT3q5WcYVsFd75SRthkoids7BHUcRIhq9B5o3mg+O33hauXG5dtmB2lL
+TK1XFxnswhUheS1f4nHOn5zwGTqjSnYHZ9BqlgvECC84aZzk+likxwcbQKkWEZIDdZ2u8aQXn8s
gnkcEOFV4rkbcEUJ3bRuyCtzdH6cRIebgMCVBxRd4+bbwPY7tfezgAeEx2AWgJ/wGsLaxkkIk3au
B0y8hn1sRXjVgXO2rvMKO22O7pgiSe53wb4+JUbRA24SulKgh8p1cx+XrB6sjuduN8RwSS4Nolu1
H2q9Lrdmzv44lbgmbqZFZIBsTwonTLqEraKw4xTPiamzioahT6AfTBp4uMTsHtLP6CfffTMXdwW5
ePKBJKzZZLgmA9SGAN0nN43koxEkdEI1fF9K0Tn3mVFKw/uRuQ2lSjG1wXDU+LvzVtc7qC1G5nPE
uG5MM29Ws58CDQrISIDDHtIxa5TxLbjOQARj7c71DcawDZMbiHeb2KVHu59cSXoMx7WC2mTi5KpH
QfXLMrNY20lFqXXqGqEdKdrd7r718jYsPOUO+7KNUE7aWlFOJ7eXw4MmGtGHae/O6Mdyvx8IPSjU
cIwmbsLbcky1LQalbg40XU8vXaGBCQjivKe/tH0fTzr6cvo9jN0ZmTFK/MhztNxcT4VHe7sGYK/3
y1gNkR9iku9r9y65gPZRzsXo7AhD09TNnzf01Ynv3/t5icMA6nLgdJsOyOTyhP86a+umSzrILvVl
mJr8B1eDGJ9TE3rfFvyx/rJWwL5fu/UBR3VmaMXQze6Nyeymvx2vjJJB12yayUjW4qSPfs9kB9pV
tsuv40CjRPyEgBHy2mvhl+AcfC8tu4yEc9phQgB8dOrSoDFPEK5q+aLx3x6aSTenO9ibYZwL/ctc
OQMbudJgUp6ioRNdmMZRMYY+EWDJtqnjRns2tcqu2o2JPLsjAcJzaOPbShUBrO2R09tEbGLtDb4t
or4qHqGQ9pYDxNfk8ymN4to/ONkkXfwYxiEZkFOk/BCtGC1YlZNgESZRxEXZdTaLMI0mTDojASK8
eGFYP3OCPYKdZSlCvVJ5VaUFkKG26In4ZfQog3OyUqoGftBkWzYu93BZYTa8taqYh23gtRVvImha
jrgrucnSxTLAZnYH9cmZi1lsjIZ80Quexyg6VdAn87HU0+Sz19tNgOQwpq218FlPkESKfvrG7dBU
kKcaN/msYDJ86VU0kDrGOQCPwdcSLYy9Sq8vKNECbI38QejMIIhMSZ7W54zainnETLqcOIyaBkRW
9RMy4HQUNUTEduJQK7YGHuPq3m0ms939eYV+UD8ATVPuLwFbJNzDoP0PD8GEm8SpWshDprqiDtn2
YBZJO+j3hUhbvqI/+O2ZSHNWwspTokU2H3In6KMnVt/fxx+/V8TLE/kQRqmEXXoC5gQf0GEvUsk0
qKTGzMvzsl0gllTpzG7nR1THKtlE9cyliOVifCNhy0HUWb8mR5k82KVeBjET3VzuZe5PyYYRlIYu
smlZCXk2WGHXilTbjX5neKex6CoAIKHrh6ICxw1jf7T0Y2WPbr1Bg+Ih+SY6sjm0zOb3TSyb4v/3
AZaC0zSZCjAzA76k5Pjw46oKgKAfRbRvmOmkT1UNTRFCNg7zL1WvO/W+F2Y0vKxgwNroZxi5dp9E
WzX1fdO50/iXOuQ/6DgDfwxdHQROpGPYcDF/P7Z6zcdap8MQE1E/0ESl2aDWed5qwy7Is+bRK0kd
C/V5HH+6nFomEfKVrROWBMnP/MKSt+JfAdk3+a0++7z3+AqYTV6beXuVQiUJSyvLYJbXsg026xjK
sBm07QabxeFC1QvE/FcW1QLy/fs0JuqJASE+wxjS03RZH6qrrmlaS9P18rCikK6nVW/IQzgoar8C
ZOn6qmrPpZel5hcDiaQIBcyPdj9eJ4E0pP698INqOk8JzInDNAqzBpNbSLd/2ZUfezOelNmIZwL1
cnvQqP3+AZqEVRgxeDnk5ZznZOtoaIBLH/rbm0Z1lWAk4bb4fRtziUMXdnSSGSyRMI9RIKN4U/W2
ccGSN/B4PMbqh1a6GE1l0iyJYIBmfA/tuCzvhcIkdmdmzl/x8f/0UfhZsnpcoHgqWmbSH3BfUVg2
QeWOvMTJKOFWJqR53K5URjcuEONCkDdSCf2WT3Yoogr2eR9Uhvo5EK85PpZEMZYbjK6L7wPpC8Zh
/QhFb3NVZB1xs6+9IIHMDFdATzczoDwbxMTfBVWjRxciQKl1cvI0Fo7+YvH/54/0wUD/elBBdWFQ
y14heesajvevy12YIEEDHOpDkfV5e+4Cxtskp/Fl9rzcsTyJQsvHfUBKY7tnoy0/VVZzM+CF3zfb
slYlioaKHM9tHlD/7IBYRzcszWE+tmPtltvKmyjpgrwMslORu0WM1UqB7Y2fcVgc4rrzAFcpMrli
q4xN+qNkotuf//xzLs6hv++bxaZ+OZU5kWEbU079vhpb+Cr9WKQRHrKEzO1mwxDFTV1KIW7UmOXt
WyD9HP7uupFX+nfjME17HSHl8A+soVlYsVZRlrfjZOrqtS4cbtE+NhcTe1f48OELz6fx3tBzjdOd
yr2F8qtJsjnwIDRnPuUMqp5fHK+t3JMcYsO+W2dW7ZUwuALnWu7CNV2p1Di7wWgGvvV8ErCsXsb9
T5IOjPQJeYWl3sreVv2ZOOVa7PSZS2/T95LPo/tQ3S4E4cHqjqOYdIbQRczdIdsf2TqGNWt4QGpO
HyAxv3b3siIijCnuPE/2A2FwUf29sRNd3epFq5DURJak0byeMW6U2fRxDoGz7Tu5iFp5b7tlml8q
usL+KWoa23/PIF5Qm8+MNA5rhbMuogn/AlQXxeAughOyClqOU9op1JpLxVH3LAX4igtxMPH8sn2L
A2hbOx8Jivqp+aVWfSINgXjAnEXArugEYmx0C4kVzvi/o37RoG9u3aFXYrcSEKdIxmKbte0kzuuE
XusBTg5FMvAx9LZZ2uSV/bdugJVquj41wCHfvcwAf0rmISOFFsCJbd6ZFRYWu0B2vNX1Y1kOM4w0
rK51G612WxHD4DkyRDVujkdmMcrDs+dKY89cUbVvEMRlToYfSZ+AlCWE8fYtS2HUHMQwBLSPK+UF
8wrPeEhpAXwy9q630co2DxJ8Ghg1UKC+en0fJOMGTpKW/rSqCD1LMU8GnEM8qhHdSo9Q+XGjO8Oc
jmHRCGjK/HMjY0GpoYXDs9wiwZW/mnsebzLzIt78P4lOWK1y2na2lwT3VjIEgD1XCYjbQL4+6wiM
yl3F5eUeUPVk7RtxwGohvBdyCfJEHFOxCdQUL381MeByD2vfNjWCw21t/Krrx1/wTv6lfw5L6HUE
O8uh9U9xnDMcASclzZrQUifpin1XUkBlG8DnYDGW0rI22QDlw7wwr5x9iuKlCCUYF8Iw9UCZv/ll
J8xHzV+WVbK+R3JXl39LljUfQKnK5Ft31cgbMuMp0c8j4hzn1m8SO7/YkrBvDB7V5JGsYEYcEWVC
C1duJhm5eFQYwrTnsAEIE2e7VrURJvjzxCE+Flq9x63b9A6GMkE8xrjztU1Hloq8XZf/SvJwg3wJ
oUfno8U/zFzZ8xMbppMHLszJ29hUi8GuTbWpfRzA4OTGEww6TqXRSToDjeFU+a2M80YctLLpJc4j
GKJz51jpzNNOWbXoeACm7eY50PPhKbPilDgO2t/Nuj07q6rL+6xVxmuma6n3LUpqjv4hhzfwBIzv
MW6IbW1UBwjco0Z6UlVYF3yM/DKcLG3GfqHxJgIKzYBMal5uOh8VUx2YLsR9+lvAH5WeyJ5kl+Mq
apaXxeFdPSqULxuY4vrEdM13512+TK/2HnwBc7/uBRxsikMti4zzgaAiN1QEYBmbghRNd8tpsByy
wVi9uddyf+VKQdLm6ZlBKIKsGwrZu/Xvr8K0fyzZM4DN+Ln1Va+OCcmGabUR2P3lYcGYcn5AwIfw
AExnRKbBOLP6AqtLGJ+CKy1n/fVKr1lkaFUZ+W+NNWFUU2koJx5l6RszffEitVsR1bUGyGVPW7Ms
lW48JdCfaIN9qMAnISCLhlkkzYrf0tSnN4bpqIqCTs3RC61w3G2MPo5vayi7Wzcl1Dq0jCCbtqs6
q3KtHsGMVEIerMR2MW64aiEW7/n5NfDJWjwWlD3GWU8JAgOaaszuBuEj36NEhRtvERSJkjUy9Z85
Ivzg9M+evXLP1j+HR8hhmKB8M/d+Z475C9+mjvbQncd0F1dDoJ3Xg1Z22fxrpMghS7tk3rpL8lRT
FzglSm3JqqVKLTNDmpcy901/0xuKglvqUwbQBTmPue5KN/F1e5EpMlJdlBRi0BHWyN6EJefHXs9J
Vw49p7HH4c8qKInN/tmTbOne+EaPU4hTtSTybaarIKT3Sl7o6o8vyNMo7wHqlwsSsjaWHfosqDyN
AlTivDrlu/6AjgSvKy5Wa0l6f/YLFHi3ZAVwmCHc4pdYN3FXDpqP3tHr3ONUzdybgeRkPPdVbY1L
ACudfY2fY9NHn4m04YpeucQmQk5+CKXnbb2L4LgxdC8dXz2smqdo7mx568LSsbodORIs6dxPXd6E
IyfeRFWBHhxEpY11tVmPN98ZArZ67bcd11a0wBXryxloI2kNPJ2HgynM2TAQ59Z96iMYzhuhYfZz
+HMJZvyHvgBFCR4FXVkAmOR8bMi6Eo9UQ5SSqRnFB8KjiAOCiPPFqco2Gs53K+JYuEfXNqpflCHL
zHbNPWF2wYLIwPZLTFT8tr1Zm8jYGiFd/fk5r54n/+6wINjodLMg1zrROlByfq8UyTWAFuNiHb8K
ysYuozyoJXzgAyd+5Z6F4TSPZWxR80KFVswZoUU1B9S2xtFXYm62a1EgW7Ucosi2mi08hzzee1kw
i+0i4kt22lU8x6g1GQ6dpstpH89mZx5LOjxm8XpnFQe62ghSk4urDkK8Ce5rGev+uYQCGLCjCYg6
0ECAapSuXkYDbrcEJez1tiDEsFAud4ccRbNDalq1LyKviLhF1mYLHPn8oj9gL6iKJxFTOZ9z5BTR
JjVa2KSyzwJW1ZRCekFhSHjrrtQ8NAzKBQF/XfU7CwDd7u1VE7qWtRP8AqRS11Pkn5TH3Jl4vDFX
1AWrJooALc3eKiNIhx3iy7ndIkyr64N5TQXq54I1ugqz/pH9eBzzh7URqq/1hU/lhxzIxr/lQO/N
Ok7toMJtmyi06S9SKvdj3xBc498AzK2lESRq6ffVoOrGIts4t84DnJJhOwUDdPK17ApIFBVhrECX
juToqSREh9AhZ4rM6mt1he0YefJG1uLG6swKc5DBsOtX4m4af6/rhbZZL8E1pykfnClAC0KXwUAJ
Q/uHciHpQXglPnfrBZM+XoJEGdNnAfNzQBjiOXyoKhNu/0yCY/opijPkfIT8cpWgWuYLCa9npt8b
dZWSzRvF+U2mdxlClyUWlyv9iguktuRHKa7XlzeiIH0E5rCsJzdPmx9Ji8Iw1JpCx+eYdv0ZmDt4
q11lkM7cR8N5wibgziD5qvxl2FEVb1oquO+9T7zfLq9nti4xoQuVGXXlRJfnJM0BFWxz42RqYjaP
yWN+LAcnmN5pn+Yvf97QwIAfej+YZog2OHqIvoU99ZE41VmYxM1NBZ0dBLh9866N0Nr1rETe7Iqs
dVkzF98hH1Xx3lCQyu5F2XLkxxN8xQPxxjjSOQg9fpGPHDuoJIJo3kUM/KaHVEQZdlR6VcGzr0zZ
fpYiHx0UoK4l9iRml8FNoLuFtxOVFxQbLXcwi2uVjZJiVbSVmnCGnRj4OTZwie3oniVtUY+oQI9v
IkD+OAyIOTBD6FZtecStq/A3yVVKtxYW4Nn0UpARmuobNW8+ke0dz0edU9WCEV+CVdly7vpdgy+g
fadL7lLAw2so/bpN14Yn7fFlQsIBh/RTVyDVeVVFYqFsQ2Z575XlBOk264JsW/qQlDbrsAaDSz8J
8yjNf7C8VLBxrgphFGpES28cbU7CKLEZXGmANna7aRrl7tZmC8uc+SurSYCEA4tiF+C7Tb7tTWHU
3yC3c4mnSOxpRCLrisMN/PmqhF6hiLaJ6l/CGjBOcvvRPXmRRgGDZ2fy6DW2Kg6r6shwWuhXPFg8
Y1CaJcOIQWK9fFnkvxHifL0dQq0fhyLEzhM5DWP6rWFKHQ5oXGNmC8gOBsLdfdJmIgQPfuIkTDAN
OoSb6MrP//PCXZw0fsP6oFWg9nNdcGTiDaEW/H72JNIo57qy/bNuKi774gq8zNfeaZ2cRNceZujy
gvmXE1H02NkY2O9lV5T5N1U43xofBdpm5YhNEW82VNGiMEmi6UbAvcWWk4G+hVdcn92kaZs9C5XP
Ucg81Bi3g1suZ2/hmvcJh4Wx83OqeGxjK1IhWyzdQ1FHfA3yJvld8qtyvjYcHSMm3FLuqshz3g1H
BqDcfWwkZ8aHBgaqWj3/zdT5v6/K8yxua9izBhrTjwKKnB8qwoRDOzPm1pwv2AaSbsqUbhpRjw7i
rnE74N+pEgoy3AC98G9k2g9is0VxuxQOSxCO66PQ/KgNMJtqwkOhlZeaSc14mryg/tLGflIybYEO
dC9iCXBPIo4NxYCuHEsHWPL9ceU4q/WWu07FpJfqyaHNvbE8Mtvg/brSNqJLWVemse2MhtnmWt7F
cjbUrTlBbMP3XGXxkQWNjX0unYHMNtOQB3mVjKzC/j8vz/+88oVkZULmDXReOMrZD6tT70FELL+/
dIWRaNvStOVj0jNwOeA7huo4pnY2jl6uLKhwBJr+rVC76l1/K9Q4zTnMod0EDhPSj/AsmweO+GSP
vBgbWp2XRBAUHUSWEXPABe1vRa6cXaUSUkjHqYbn0iZOcF/NWpI9ksIG5RhxBrxIVZEz+hfIcXHI
+X33AjIS8OUSq+bqsBo/4N9R1GhWQgLyub+CuD1B51geXFFP3Z3i8rnTqvgEc04M29ad4Dvkji7u
VnFb4hg9dgWznZ9zJvrjjeUgW9tNZJxRZOqFmO8aTHH085SVwN9refTn72v9rqRlRXuLfNzwDeS4
lvefFT1Ooz9okBAvVuxIuW1NLWaad7VIyaVuELNeSc+6q649l2PYU8cNYw8JN3op2x+rWCmWWQ/w
4MjonGdl4zz8s3Kv03oN2qr2vKKe8Gfk/CnKO1R0qeZ3zQGWLkVJxuApv2il5Vxa8As77PI5FbiU
19oyiFnw8RkXEPfctaP37c+vYFnCv60w7mQ/YMRA4Wd43seWxcxT2IN+g/WVmYPt60Uli52BfR5e
CWsHoohhth/jajTav/RL/1k+VJ5kKbi8ef7/PyNEhUiynhtPw1+jtIdfqMNkd89RqnOAWSzsNmyz
kU2VxqldbBPJH1t0q3Pq/IUA8IGxz4zAt3UiNfGpX0YhBHP9vtHtlOOlmxtx7CJrFE+DhpAP6ouB
Xa5ceKYXat0gwlK0tbr3qKWwDyNrquTdZA2u/DQ25iS+1o3K8f6GUwqFdGWlJ01dvmox84KDWqiS
f9uAy4Tv31+PmfCVAgpGDorCV/z9ufMcOA6/RczKrrhd4Up2SlrTL518z6nT938qJncCtbLgmnlP
nV1q815PCH/aenGX/YWueHWi+/2RFuWYA+PPXmQeH3lrTU2FmLTAu9MgqGVW1qJedl78EGmVm72U
MhcZ1nkDs8hdj7rGOcdtQ/2WSrFT9P/WEfpOD4G/9DWJ0feVjt9fzy+nr/3+aeX641cwEw5dxwra
+6qIGosxZlCxcnHjUbPs43yVCfVBXkBgWroZ2AOKVOiNd+X9B6PDONOeFt3Z+huthUSnUhZew6fG
sCgf+Xe8sYbI4MY5koMu52g9D0jCaPzMqQtCzJz0aLtOf5kTTwxHBxSh44tz/Q9W3nLfKjd7cKI2
sm6wPVHiqTSFD2dMQKoIi6qtKwSOYNubdR6rRQYP4Yw9nPV1LyZaniB9UvGizXOSOYovjSpFdFOh
RY32roW8FDf6hHCiPx8TSMk/nhRM+ZlxMjQwSXOAXfVBm9F249QppZEaADglp7DOjbI3LgS2yywO
7UUj/uRy7bs02sHAFlgJ84PweKbgqpmLBTTF7SrSGEyLH2WdmjeFQgWgxRCSflVzwxvOIbl9y+jT
qjtGuf6zbRl1fYKpZr1lqFt9fr9lkJjNVp+dTEtjEAIDHqQkiwAUnkfRN90dgBtvrrxezEFvV+9k
URCEiSlHprbrsyRuAKkWdyr43vyP1z07mmcfmXhTY0G7te9afY491tzyWKkfuP1TBrBdbasaZubO
T7AOwmI74E4YBt3qHtfCbI3lZdq+TIuui0yfE57G8xxc67wIp9lfdLiTs7P5Y/qsygr3qvVxlhzK
6MXt4uVjZjlUjyhwlze6yhTWxTyphBcAhIauIsOw/zjHdh0MCIB1p3xFnDNmT542YpWjFx0mKTvH
xbTt16qyWgWOXm16w66Z+YH3rd5pxhdd+XbxK0uWLmT9ZHNjs8gbJ8+NW89tmE/TfnfBORAa76Pv
tWj4lNdj9LKK79Yuq8CUiHq6Ntg97UR/A3idjq7HuEX351vZ66l817tcr7819iwA1OP0ZxUXXvFg
UFfZe0fXvkANDILTurFru2Kx6EHCx1qkuN3Fyc182K+Z8Ot+XwWBTlJBhWgxkNRuI1VHZkKA+6Ix
Wa/gQUN2sRvyjjs/mWPjBzhBnx8Ca+jJsShwB9ugstOIxLK8mrgIS/b+CaOCtv7WmSyPJ4CmYDrm
VsJkJO686v8URHmRTPmR9AO9f111Gz0bY9oP5VjgXL5qTgQHlLP3UuWnz3HT+bCpdUx2SFioGZPh
ZJYI94spBo6AVYxjoZKbMK2b0ukko26xBBsItfNc8zOIu3syClHt3Nk0n6Vv16GlZhvPn8qE/mt7
e1GCMUPVgicY3WUD7gpNHlg/Y1NLCN7AxnOoMG+1/MqD1W85uyLTkgvZqdUN6MYcdmbMp8lsTOYq
DNQ66XSYRXTZ+ACw4tPlOG18YgyMfXHQRHdO6v2c4d/uc78hX8AYn7J+sL+VQoO1X7f+8xyPCjZr
MJ5rx40uSTzqt1rq0/VjLsN4uYl3CPbnO4rKZF+3nnqs2mkIdX2asBHSylKF/mR5t1zLDSEkOIIP
ldoxvEbdWaT9tguUjrXTrIwNqWHJO8XxfPYgf20tkPddMdnNrZHMiQthobK/mH2qf7PFOIS57gUh
2eoW2IKW3FZDjZSs7qzLZI32QRgolzckVxSvyp6mk1PXn0A7GohiTVJso6om8szVp0upOda+53i/
axDBH6YiyuGE5fZu1GJz36CTIY9PV+8Dt0vYkqb3GNWa+GLDqz2BvxjxhpmUCqPJHy7KUvq2Nuiq
2kbLMgSBA07/2njODDHuklkmOzcthi3gHbHj8Az0o94Apc7BhPcu1S45Q5A7vnMIMzpqsAU4a6ZQ
e6qW9lHrzOQUWFQluhz1bdmbn+u8jO/9pDL3JKukeKzVN6WWPuSzqi7o9cddJHDG33ipPQN/zsVe
n+CgbZPSZU6GQErtGuxNUrRYLzoM13BKvHRPaxB/m4dMhtpgyBdVjj/1SI5YUFDUCb/4igBNn7aD
x9X7jPdoYoYEqH3OvD4+OmQJL9ohThvec2tvqzGfN007PMygJnifgzHhm2Fug1j4sI1Haz6oqezc
nYIO1WynMUfwRaq2DBsMWj4ZeBZjyZHNwb6MKwtt5uzTfqRBmDjQP4gCx5kv5XybWxfypsXYvJ+T
5ogg3HtHZadvHSMPjkGp/WwsPT63wnGJK6mn20Kr+42p2dp7mdniBaYnRnV93d0whBWfhaa8irkp
yRV2ZMYkh6qveQdeFVulfyjQJpNnqPk1fiX4jhceJy9aT0UYj8kAiRFPpG89v/EeS8S1uNrDbH6C
EBQvwQm8eWkGO4Apg3iHKih+GmqIfwyp/SgyI/qRC298cCpLbNCTjV9UHxdaaLlDsCsNZ6g+Kz0z
P0dzABcHwMDdsL7EJ8/ogxvUpubF7rSnCB3rLmJEtK0yzLxU4t1rHlOcI37/hD5SrejgphUMHrBc
Zx9j0niYNLc8+VLL7hAb1AfoefMXPFWJ5fADfYcd+vyCOEBeXBlE7G63OU7eaMMp1+RN5UbYYmpV
cPTcmZG+cJY+oBKOR4CHlPxDr+vqX3nsxfddwDzUMOrmnMfuq53W1oNFRSLLgVxYeoUdRMAh9BW5
TNKLpm1tTc9I+KM3UKGRj93D9s6M9rlsZfsQATFixzjFDwnZWYQtNKGSqjmJoYIu1HYGDpTomFot
Rm1fzEEfSjNrD71fpttq6p+nTCaPVuf+9Ptp5DzqcTKOnOloTSO5VCojMJFbzAszIcf3zCv2LayX
myFN7dAsR+OrWxvEdXZq6JfEBxkWbh9/wnCb094piQPohtx8rZ3ZuItrvX8pAtG8BNzUT7kVS/Bz
lALk5rkMmsyi/d7IojjgCgtawDbAVsTLDpURYE3hQm/3ndIKnbSfPo+ZM2xYkq4MqwnDdDNx431E
rkE4c5xQZcXiPYi7+fNcQWtapDRyF4B/saKQjXwp7IL+xs45CruErM5ZK6GZDPreL6rhWblE5CHO
PFnoBB+CMevuUdyLQzdTK7O4rXsHfS3JhEl16E0sJTZ0gz2hGE7wmqXYpMACNl+R/id7XTjWd8VI
5wRFo/yhWuVfiDAvi1Azx2bfeEURVrpK7+AN2aGrTf6e2qQLpdbXcAKSvtvMg+zC2M6/5o2e34ia
KAr42oF2o02Nvcl6Wg3cBMTBTAZE18GILctY9XcKTBx/oCS4LeIk/mx3TbBHUT5/VjAS3rJ4JsIk
SOYDu2F6z0Sf9fC5M2+X1fpA7ooFsSjLpfd9kOYddlHFWzHp1imvBqPZuk0ZwPKIoX/kSiVboKAA
pgNmBoSb5sZXPLGp6yLN3UlwfRLGYq1BwuSrVkflI61h43ja4iSUqPvMkt2XeqrLRykZo+zQlKYx
Zis4tGdj7D97HpS7slLHIsImPaKa+awjOndiq9/JKffCwR/peY0qCAvDgWJccLBzTVaP3I7t0e7I
dHPzrrzJqEU3yoojRppZvufSkfvSkvsgJ+XMTqCljM5MHd0ZiCfdVhx4T3ca7LpPBkKRjuAms73T
qhRj3ln1UOV08kYF3i+HXHVvDvPyg2IScYJ1GeyKILEQ7OMzlSXV28gRg6x1mrep4xKN4nZOezby
8R3vN/eWmuJuGjgXYOBo+5pIlSoxBpSrHqUz5WeIzoUYVdwIv9LJINOYxF1EcRYyGSp3HhSEfdBC
jx2wj9lSAnhby43bt7qM5B3eU3pIKy5vy77V7liXDZVPN6pN54JTjUgBueNMAnxEObS/kGEVB9+b
ZnyTY9JMMgf95WQZ351Y6J/dXHt1zexdlco6qhHjnU0K9e5FSTEsOso+2WFkWnzNMlUcqV39Rzsr
3U9wzFMce4ifK5jVbmJvpCNIyuEe4MbZ1KOffmcy5RyCyFDbKGUuvhGTL/e+QZ4kF2NxB9dhRLkH
lMrIj/spUXf4SemAxrl7QVnY3knHTi4+XLKnoOuNvespaW6ysQmeodE101H0fXqr27H9wK+V4V7R
WjAr3DcNE9iwwLOSYsJ1zlo3NEVY64WaN04wUl6OhnFq7N44TGke7YSy0ycjdes7HCyq3VTXb6nt
cULXCL46h/ifqg70B9Od9Me2dJuNBiHqvsmM/mwlUCbwXhGwPgrrhcNmvhUYFm3aPn4zUJ7BqnJS
Jizlu+tHmGMz3A4xr5Ks6Am/MNrIto7yvdn3KowdOCQ0XgkCXoyN910lbLkB5O9PqaioPYU/P4NO
5d8Nt9Heipw8vanIgwt2jeknK6jtnKEJ4ldh0CEUTAqPClfcL1E1pQeF9Oo9gLp7Ozh1fzOnprbt
l3QEDyH9wu/J6w1+JvYY2vmg74JCc+VG9+PmAIGM4yyNbqu8ovajU36pzUje5iPYCZ9DW9DxHLFX
5qByjITDPTycexgJP7SaEB3TS++Zs1bvY4ENtozd/EthJg7FNnVDVg9Ye6UDflIWe4WgvXAM4Jc1
QW9e3CmpzvPccYN18tahl3rFrrg965pVQFexvW81CmqIHZFz1ycCh2ktbb8yL5Bvmp2YEduh0TZF
ogfYc8Wkhjo8cD1ayE0qZtc9zr/e04SkgLQydnwRaf7JHXz/plHov0rLRGSdN/PF9NtmU6XS2+gQ
Dy4M+RvMv2w8rIThXqagCLZTW3zXo2WCW9h6u/dNFW2duCXJDwoBY/PZT16M3JdnoWvG/yg70964
kSxr/5VBfWcP9wWYbuBN5qZUpjZLtuUvhFcyuAYZ3H/9+zDpnimrgPIM0KiGSyo5lRmMuHHvOc/Z
Rs3s7P3Z65mrSQZ7KMa3w5x9bISXoP1V8jZmEys3sSRzvjVbPkOrD14Ks8cVLuAUIbl02pPBKG9H
GxVg7jzq8gF/UvqcmR5iVpinIb3eJca0S+z9mHbTPc68nvzAhjDFKJPd65zZ8zbCWbQLvDTfFS3V
HqLB9mQnVZ08ZV3h7PEU1cQXqveT0P2DKzxzO7TJN1nH7Us+FulnfLjBVsUELwOiNEMmpuLGG4gx
otneCYIiJd01D9mR7UkoeXPuTruZWfApsdER7uIsL5+dTAY0kq5oKqS7nH2mcGmfFD2r9ilQHoPJ
rodmSvskt8kt7aXbYsPLYB3FfWdWG1ppvHhHZCI6NEEWlHcrNUfHdVg8DETf6HuJE7TAp+Lrwxar
SNzvkojx6m4gFjI4ZkCWEB3L3BDb1haWCjvuSPnzyjJYW2DzMEbarcA3Se2fpam/B/a+LHiVTIb+
jLSoejFMlQKV1xqtfKlHZ+o3o7DJditH3Zfvi2HSzqq3uVLXARPspyYgu3nf0DsbX2ie0A6whFPV
B72bg5sZLnh8EFabuPdanQTWKcpwftx4aZp/M3mPdo2iFYlxyRH67SrOWTEQMSvFJAClL8q7tT8o
yM1Q20zWsIoXlwqdIxw8tJjQ80btqbJKtzoMiYjLd+2IO+BeUx2vZm1JlmvTMR5dLhhJOmr3nWpz
mptMzEvctdi22M9rwAf72FhIJZze7Wsw+010K6Zi+SivTZjcVz3BMD7iCN5kNIIfV97BeG0fzVeQ
1Jj7/90gGZ2EQk5r6E+ee05V++gWE8ug08fJOjEg7937lXURgBIx7/PahCIbFt6VsNemrnbrDpCJ
38lZ9xpUaXLcjRHAM7JIwXiVLw4qjfkGt5CVbpUn6N02Vz5Te/2I1k+9RQsctRuJorXYA7qm07R6
AxHg05wTqT59XuBE6V1K2B3p69Q10DtHlATkHfQuvSJNTKr+XiT0jSQV9IieilpQO1qwE5IFtoeT
HV0jP22FwlQA9J2PxtQtHeKV9vCbDurbaYdPr51rOJMyyzHw0L8ZljWGrLSOpuHNKvTTYw6xS7xI
5A5BL4c4VIjlSPRDQuqfe5t+w4UjXX0VXl3PR6SbhccU2rHkKUKVj7qFkllH+RbQdmS8kNNvvie9
I9KP0En85DDA6Ff7v/8l7LfOZ4zonB4BGRfQUZizvrEcjbM5AGozxWm1f0jDwcVYFEPS7Wu0MP6j
I2zzkfA3lApQRTuyS/GfjB/1ggvcBcIBkbzjwtJttyh/sY6YNXOnA+ZLPMBz1lXz4/qTWbBucYmH
Gux51wWoFmPHyfmt4TO0yg+bEQ/r+7k3FhnkdUA42cIMttokp23cO+br6kaw0GZ3+ywwKBfz0mm8
G1vvrYve5bFxMQPm9AqQg8WMrhbaOPC7CJp/cayhvFJXq4iVV7qBRX38P4brMH1krGvBDKJhqfvc
c9/I8JhD+UalN5yu18amVguDucHatV63ZrKFDH2btZhhQ5C+y7xjnXPrAqHDb3r89l+moYzLwT8x
6zZBk/1ldJNKo6zaBgqYRteEeOSEjMQzXbEq28OV1RnFFI7ff3Js+kGPfZosEnYdYa72rS5rhNXL
A1ZtErfJnEcNft/4uPoEVv1wnktwIKGZpGIKzZGa41jq2LzwBDAgdavKeY1Iu9/opkPcsYtEA45D
b5veTuQ2ioKil4l5Am3AlbHyNC9jE/GDdK/savqIP07HdmMC3NoOTffQGzTgb1pH00mSH+HDXbAc
oVNzppQpzrrL/P2jYfzl0QiQ0C1zOFBafHJvn2/pu2p22zm4deuAzrwt8q44k+zSZDfG6ArCArrg
SRmub2xNNCXPdUssTViO8JTOfWGXNEHw7rub37yst2465vNMdmFPou67rqhfR4TZ5DidtDyi3zSP
/r9i8FOFOHzIipmQEyKFzdOu/WLSv4gfSyZ0ZBOk0nq2upHz3Y69jkmcF2Vee+GTKew9hnz0BH7t
tFyr/v7F/lWKyEvVDSBowK11g+fi1xfbi7Ff7hX1eYhGojdpkfQezoq+RGMCQzpzz6vocM2xyCx6
9XQ8R/mKKpkRunvN1Fg7/ThnELX+VF5fraeryM34KTdZbNyaZaTTgXmW1wDJSLL8jqCWpiHqcYyi
Y0eRPGxJkqnn5YoY1YB1ArKsYycwtbBSxqm7ilmSGuPVjcOrk2dlWRXdimVDxPRc9dP3Qa8zUpkD
0/pe4lPrtrPpz+95mprobHE9rrdoN5BoIcluB6xbMV0LZE2ivZmy2Z0O8xjoNEYQ9xElqtvDsEnL
YcxpOHrEW6NGU/ne1WB2hVZQQgxEoyJCYg0bOkFxoukXs0l74r1NvVbd2RnoIYSz8BnqYJNi8xR0
Vn4nhH571AXoyHWbnZhpoW2jhv71YxxQjTFkm6pTjKptvsvMcU5vBt47AMi18S2ImR1hasfme2Rt
UqvEkiHv098vJuuNJpJ9lWWEZopxPox09rRfX4USScnsXjNv19WSVp2bnmJDyu7e9vuYPGyN8jVE
3cfSibk0VieyivJPMzM37JZBYfihnnIHD1frMsksaX7nCuXIR9QQzbsV8UBsA4+7l+lMhjYkZkKU
xHEov1gdrvPTKswreg7Di6VETKgPHIMRiKWjf179XWs8jzvE5Xw/FyPy5gbHgvmuzd3IvS0svZ9+
A5e5/up/GtLz1kCQR/nhOFiZoe2/qUWokrFbZ4l3W1uaRji8O1qHmYR1zFUYayzjaIg+M+7N0WDO
XAyR4d0pLyHXPQVKYOxXKx9dfEm0omnKVm0sZvWKNsDku2dPCxD0jRYX5ZC9JLGBH9r04aZ+rHnv
S382tk1u8G/KHgbitogMrDVAL/r4PDGUPOmG3tJ+jotB4810OlIt/n5tvBF8ANBy2KsX3MSyQDF1
vhlmd7WGP8OdevoiVZYc9a7xn0Z3lOqWktocSffpsmqD2aC4MZJi/K6NNvb2poXTEvrQ4IjRYKNa
9PrOzLEo25SZYDd0+3mmEt5OmqVV2m92x7+eMLqPAlBn6L8QUY1rQvafnKyLZwsNd1Sf1sn6Qgcu
zq0kewMwkDv6+0qrydilidmKTTUyTNpgXWqTPWCfsj1UPt3G7TrQ/c3buayX/1lPbF5IZ/C9AfIA
ocEp80aHEjc1e2hhdqd1qg6iSLmPQRxzuq9T4JXzt5bagVFk8qZmaT4RqWO9Uk6KpchhmBv+byiy
f1F5Ac3iWEWexf85KKXfFK1NgEkVc5H7M19j1iEIf7DdxtzDDJAdNvbYKS8IRqv4NoWo5p+S2huH
S68HnRf6wOiWqIl8dnZd5TxLUPJlvAlqaIF7j/4v1tC61eb3OWU8fQhn8XXqmmTe5dEB+5RNCCHN
ZGa5D4iMqltY8xgXKb+axIKTjwr9q8wnS36PfV1jEsgV8ncH61+RReTI8QkxMQfCTXHylm3sOuYY
0AwZTh3C1fMQoCF/kHPtwafWhokJkdnnPsP9ZCrxhvVI1bgMNTGetIAAJvMdn640j2v4F3l0ko5Z
kQavgaMN/XvbxID1Qh/DHvdA5/R7biOloOk3zOqImiQzbmvUSOMjE3dCKnTwnOqV0r3pzlwxA7Ud
hjKgU0WPYMmnmBhI4p0c6sgK6ybKg9uOEIOPLVQlfcdwnqk6RrdUDyGS1P1XKAdufXJ9rS/hYCzo
aKyFNepqa3l7XZ+A7sqJy5eokqLjh09FuRGJXk7fWqmPJmqAaNL8jSMzJNxxk2vWDew+7lQEoWHn
82oHuMBqX1ejxZ1qtUOpIkInD/sz/ewLb+IKdq0GsmGxbLmOrGeE004jAJSKqg51cIbF1mV/mA4J
MUP8nnlXlUw8S5bQUbMdUe6yuMZp1vO6dMQuKS1/So3s5I9y0vbUj1yD4LD1wa3wvJnx1Wq01ajE
vUOlFRES9PVuSPhGS69U0Qd5Txj4EN8tCjwRIsLWROiT+UWotc5A+jZi+1i61nTXdih/Ipv9DUNL
qFUuFL5eGbV9Fg52VBKbxNSQaKXlxz61VXNsA4mOuvDK1iTTD0MqDzXh8Sm5avk+8+if3LALaxjk
r6FbqEHKeTsTj/UYFGnRHsTsWpy5cVsvCAExPSJgLdMj8q4Ss8SkElwBKRz3U6bawDqshm8TczCi
IPqvIIEAB71MgzHn25+eL6ebiS1rhpGZV6RI5ajMscw/idnpxDu8joW1KYuq8u9Hb+x/d6r+RS4M
rII4Dn3xXyz74ZuCAzpaTk0UEG0Sl/iN8krVjw73/GcNkgrObmkP4sgULNdeW7+ETRUZwzTymXAx
2rnDhHg6lYRSbYXQjI7mOy3My9TGLE6wq0pucbNmxQOdmOoBXqXf36zaaWlSIoS+jAguTUv30R40
Zw8gsCoOFX/dCzoYZIGNX7Ew/37jf4MgWTZ+7is2qZoB8xEUnG8KCWe2JNVXb578qyFRioCw6SxN
qEZd0cpdTePQOdKn5LEBMIaSdfWA1uYkspPhO+LJmWo1He16BLZeaFrr3EBo8sCZsLgQyyYj2DfH
apvjkM999ojTVmbv8pz+fhlHIv7NJfgNaYdLueUttQGPAw0OiONvfiMQ4zhLNDDRWePTjYPzhyy2
YByeXRK3or/kWCPSsBGlDv+mh031EkMXNb54Oav6x9q3+827/OvFfLkbeBb6TsdAogn08C3tcJjc
2QBFYCCUXAIIM02n4iz0oWgu6LkIh6TKrsWJSTOVmGy6zt+4UW74N7JtBrCtVwjAbJL/cEeGGyOS
0kDxK1FHOSC2moZpbh7H5CuDkNCqH0S6ZbTbkSVzwf/7X+W6IP6nUoCjgzOSEobh3XJTJi7116Jc
snsVwGlIRzDwsz4NBhrtEP9dbO2ExYO5cWO9IOIgJjSj3eixVpqHFZCcSt/qn6AqozBMqTBiUCui
8QjrJLYPmaQycFOSuIXQEzaVBRQihbKy8RyU6Ocu4SnbRm2s5AanCfrPxoUCtbdbnq+NT8gGYrLB
yqPd+gE2Za5pN16m4uzu3/dJPVW7znRb810M4MvZ/uadudacf35rXESXFFCmQy4H11/iY3+hkM3K
02ymW9FhaiWcMFPmVnQgY0L7sPIb6qvRpR7sxD6aUqTx3Wpr1aeOKt3NXK4Y3cB4jXAYGqcPZc39
cktoTXtBjSCJaubNi4vQHhMyc0QE0RQ1ij/nPzuSDrRB59hFI9kMyozVl37ubGtXOZH/uCb8VVfg
/FqgCFx+oNuvN8nRnpzpCfOumtDSMoTZOVKvXhcoF9iJK/sr6yL6QeuFotICYA7rcbbe4eE78YHh
neOAw15XjF9MhdDN3iz93WVcKbLO/jc44yrEXW2HEKiW/l+KKO3VgJ9e02Ic+RlyUIjIQGX3SAxr
ympcY9eHYHV7RT6OxttCj5R/B6tvYQddcWRr4UGKFzaGVe/bCkRuwHgSdq4UxQBzn9WXlFQe9521
kllRAitWYCWArM2H1TdW4s5ICKONQWkdAoT12W615FEMLrwPGiLFLYVlrV4js6VnMUhuHI/pNcdw
tTkydwsQMqKpKsrb9W+eJZAFbZvY00gzoL4mvK5hk+ty7bSAX8sjskOdCuagdRZOmi10SoC4NY1D
33pc+wcqVJgm5syvBzqMl2ZYfQK7JBNTu8/HJTczyPEJ0pYuh+SR2Bt0BISwDYrHDId1BqPPbjlK
c05x+dibJQ2NskWqtJPD5BH+RQdgWcymROS3dWj9oCJDQjqbPwqDsvclp8nvbRMv7twbd7Vvz4yi
L7Xj83HqGcNgtR1BWXkfpBPBuaySCqpwomk9TROJs36RJHbu2dIsl+Et7QBf7TDt5Ga/8eKCQdbq
ocuuPi4ScvkYfOS2UDAQ50G3ubpsoySb8aUX/ZLVSv7wq9Asq/2SIKP/aHcq7RiIYsuCPTLjO+X4
wrNUXjk7a5fYNcRi2F8dy7QOShb4oBLANv5IAfZUu16jXOa0xbDDbMZlkhM1IAqg6GIS5bRWER4L
UhlbPCIsLgD4ZXhgPCbAr/E4yCMmCvCi62qB+uf5dx3I1a86Pbzmvq2Rfx9Sc4r6dwuNRL3amr+0
Z4trX8xkTNrezpA8AKyuHIcep7r2rUwHB3Fok4n30AN1wuskMsdNoEG1Og6Rm8ZhNAyefmMgsS5P
Xk+PcwvfpMFz5JNxdig5k9Pw5w5Jxb2Y7x2VA4yqEugf0ow983kEpsOausaqjmWT8TSoOqHE16+7
hxc1ywOyrmGykBc337B0j5MUTLUCP5YK+32BuTFkQmI8kFFIm9iDIzI9DyVr6THGug5MxPGtyd0y
789fXHg08aMxDL2L+hO4w/DFYw4xhawSx/6xYsNI2ARF6pcTsT1u7oOcQ1mMNGdJIFpdhQRu5w7v
69KovV4JfkI1cLTHoUhiY2RvqMlHxfBJ6k2A9YNFQDWewECeE+0Y9bWYaA45lF7NJK3oDmXt6D0O
I2m0t4lrY3wYI05LhrlWUI2fZsf2qm6jCFdsPhTXPctrHBQQQH2LftjgN+Hu5CIWmO8sfq51SSUY
0fdriZ1dY5NF1xn+hZzU6uuEDKa66GSPOXy7jy4kMsb+aFbGsloHs+nMjbSRZnUh4oo6Obo8Ds6C
ELJsZyONTOFkNZSaBCLdBQPE/cgpDvT3Ov3sZQ1K/LHv6vHATuEqsKZiKm9pNxfVMZjaOWfj8JLa
gXBbJaRzIrrYj55tNdt1z8k7tWyBjsUiWkklhCtE+sWBIyt3TNSm6uBwFHyiAp1AAOZdMH8TuJsN
jG7E8Y5HekOtvvHZY3O6jXNRHxs67ohAWkQVh6yHVHNA4wuxoPL1yg5BsQXNFi36ZHF/WXAtDKyA
u28yWRb92QabIA6WzbNwOzkRJ9yKADHMNO1uTLvGwjuJOs1hvaYQj3euNk76QSd+NLGhdmhsIpHV
WOWHXnE2Yv+vmtcCmUyyNRwEacd0sAVpGu3cY37TAMKGAIMcVnzayx6sD5SZDZfdBfuUTkhj+prr
hk+1suwGKH45JlnH12OSf/iU5tUOCmdhfiF0YnmMlj1+fCSNz6o+cI9wusOsAccn+dbrHBPTMKZ1
7xFwgx2Vd4AVCfzWi2SuHkBj1d5TsH4W0QzBKsgMnwOPwApS2vZIrxlKbZjtZf4PTx+GOQ+tNq+n
d6tDNjGgZIeJ1xVUlaCIZ4dziZVg7cfrff6nz/NapqwlxErrWGOkB52WAkIphNR30YzP7jFGNpfu
i9rJ7KeeY9MG/9c0v6HDGW/HIwSO0K3G+rawLLF/vOlcGb3ypDaU5SlwJwuJpJXlJx0o2rPC/pe/
eDYh0zTyh2Q3B6UQRxKrY+MOcSlZo6ZMRfm0OnMkg0jzCYvWcL8aUf6+OvzrbM4CdR5Am2bgZYCB
f9vDMger87LIOA0a6b83c5vJ6lDTaZ3BXVTZh9Gn8eBsdBQ79AimokE3Cp/20sihQxRSzSBTkU0t
NSKdg+5c9MBBNolVZt1eTVp8olTw5510fB+sNkqzT6sXnakyG/WKq8H9galYwX4k69dhafiHmQbB
Twhjee1xB1O8lIU6hdO9ixD7mQfKqoh2nGRFxGALKmTHTF4hxcRN9EnLkyn6xv3emz9Ow9Cqe5UV
lRb+/btnLe/On0trPKqmS9EBojGgVnp7M7dinbNJi9RpDQQPeOPYyjK7JoU3TdQiVRtktOXioaaT
JicionDzSkRxPdbaHc3wMceVCcABKZ8NFcUaC8O6XaEVCa4WoEedMBaGd9+K/cqdMNBbU/6Ktj50
dTdh7m/ol5fFbFT7uQItdXDQ9uU4Bhbb7FqKTcswK75iklZ6w/WN+M9f8pfUv/6LP3/Ffs64P2nf
/PFfz1XB//5r+W/++3t+/S/+dRFfm0pVP9q//a7D9+ruc/Fdvf2mX34yf/vPV7f93H7+5Q+7shXt
9Nh9b6an76rL2+uriL9Xy3f+b7/4H9+vP+V5kt//+cfXqiP2mp8Wi6r84+eXbr798w8u8f/555/+
80vLy//nH//vR5x8LoVqP7/9b75/Vu0///DsfzBI9qFDW0yUAH1wZx2+L19x9X8sO0fgMV9l3m4t
MV+cy23C3+j/A1OmC8XU58rrse2oqlu+YAb/WPyuWE4xwq9f+vcre1iX7PqB8T78/PMvkdNk2f6y
tt3FbHntWHBPAU5reG92BtIhdOVoWrQzyiE9a5b/fQKZx4x7OHPUuCFG+ROU8+QUVX0MrSrBQZei
0O7JnDQnwmSaprpU7lItqsh19lppdAj94y7zQswH9pJn1AQPndNF8Y5wTE9sBqxp+UMGzLDf1Qm3
bZ2fgpksAxA+ZpX51VHSbr45TjNSdXZK+yAhQsUfkP8WH7l59JcWJaFH2fiIClLXN0ag0N75STEU
ISigHZeB4KZ2A4pzgke2uoayhKuOBlQTclopL0j8gogzrQL4nLf+0J4DX/jzUSDIpLbPF1NTd2Ji
B4KEUdOpT9oudOphDBEsPnho90BbwyfRRX1XaPzqWk05FnWfpoaBFJ4dqGRQspuT3RdnGqQgUOld
e9sc0dG2NBsI7uWcbQyjJL7JujWSLj3kGSPWPcaP0tkEetRV8IFLo9j1EYY8hT4J/elWKaMKjTgl
H723J4nT0yrOBr2ysMZnumsKpH01IfT3RcuxTyvkR6dNF8Luh3dxXdw13aTiO4mojUEiAqv3gCg3
Djbyi+JHdsCv3cy4ifyMv3fSk+TezEycB3j4eJAnFKIhrUCJrx2Ht7EZkzYxt4UrkMImynmvNQ3Z
s0Mc0wi39GEOAR6Te2sOjJY6ZxreT5ORvOsCLhNNMryvBXzBjdvZxd4gimjf6ba8dXjbHmAl3nQ1
V4VePlRl1+4mozbJlUXLGDfunlP3c1b1RAoaSj84M+o9E6AiiYZdcyCui8Cc3Ag2sI+Ne+D1EA4y
kxJ9I1ky/WloneQh9uOE21hmDQMyb+6RnsLbSW0mUZZ6x6hNT1U8zAkTGuJQwop2EklbzZzX1Bgl
rQGRWhv0hMMlivKbps3onCV2NchHOmxzckI6Loot2CjyUYGjes3WSeHjcXvSNxDF1MZOc+4s7pw4
oYmO7YAx5KYDNPspMPvlbqD6kPkGHPjZGXdIHtJwtPX53Uj5jJx5HPQt9pJnI5o9+L59TBq1Z1bf
RumKvXKZxLRGad/D36eJUZahwVk0zHG3bWnf7Ut7rOmJTJ9EX/woLUHdwqxdtucZ9laRBV/APZNL
Kj3U9k1w9ribvh+SBH0qbcxNii9lK4DzsoTKNlM8TEKKbYoYlCFhP2rFd5Mnas/CxsnSZSngqXnO
TkjSy32CavPd1bJKyEXXXeZRUoJwG4+yU9XX44OnW2QtaWnvT5j4y36GUs+FZoxtfYsMQGFD04un
svG8d3Gvn13GSiXpD9p06pr+Fo5rSswdfpFNVQdU2UnnEq4siN6xsFLaXjgpq845Pyt18EXbl6Hg
XpwfRqBkn/Vaa22q90AVIVgei7AGMTqnjpiJRxRfioGJauQlriqBElyfygeTkxmm/igTkCWeY3wB
4hJne48JAuYmr/JokAZTiODd36daEf+Y08lls5vabUFWwwZzm/uoTTGTvFrLfwSDnX4kdqSLDj2m
EwZaHQIbZlWDh9ckG3damYinwcvvUhNHkUmS3qXO0HFosWU94yAaTp7Wq4OuCNcpBFS11PAHxCa1
gHClTW1D4lMV6Mc6kJ/sWVPkKNbmrScntNZeFrekcYww6ltmAePGbmqLIFfoNGx97ZKBgx6S97rR
wnwYPrc5PlFLtfGe95RlJvJdVfUNMRkU7LcafeRmr2VGWW4Gl6sVCD6DPPHOK+4QYcqPqadICWkC
BZM+abYkbzRHt/KfLV9hZRmdZ82N/BxgGy3HIBqbl9hGLiqxDmm9f3RTOkqbZPQPXmB9ZH9tTkpg
/gmcIUShl6ljPMmLVzBzhiOIZM3ZwKAe0QM0bRz5W2jALZZKd4I265jb1nW6czJ7za2mDfe4sesl
EItIOsJWGC+HBbW1e5RCuDAyC8lkTJSvPYOKF3qcrr+pTfMVOf9jpzU5/XJJm6+RLyxwUI2998i0
gIwMw350G2PScV3UlyhwvqdT9s30BicLPU33t9j49Ttwy66L/xT1Mds3HdMQ9GDnhENtYebw7SeO
KP8kytwjq8aG3aPL4pn7G3wj2y92kM/rM06tiRVM7sQGuzINN0wg8+eKgJ2+LbYoj7qtI2ci7OB1
Ym0p1GmosEOaop52AE8KpNJ9v5Vku9ehZhOcDS1mdrc5sJUdElqs+Wo4VyYyyFE+4Sqe2/2gbHjF
PGhR9KEukdRsRVqwWZRusI80AFNY3MMaPsqRyKEM+KIwuk/4JMrnVvjajWjN8h4yD6V7qlndtHEJ
Ehah6IA0hG5TPkeeSPkgMa5yOEI2rR41Yx43QF0z0A9xrVLk6W2KMwcQYli0ZGXgX/Omd+YSxrQB
pF4Qa2F2X3uPZ3aP1d0pQ9+t9fczZuoTWupyNzkplUYPbfLUtuIuQDDKgaigBnoK+wf3gvMo4nRH
+up59Lk7bRA7t5wCDpA611Pta+YRUBjqCAnI5Ayi4sGdOsveET6TX9qscNtbnYh4eg+jPAd0M169
OGvM86jMOwN5+oPKq0Paldk2zcuvJZnJou8togPxrGT4T+r2eRaZPm6YcJ3hxjOGAMhH08wasQqR
6RcfstRLTwR7Bc8I8EaHYWzhcjrm5T7lqCxlP4pzjetvcWB3G5ZJUu9iQnAfEp0Ph5sH5eomyof8
S4zktdtwk0xxHc+yIS7EVgiMmRMm1VYEBb9HZjJR3LoAfuShHV1y1FsApG1o6Iyon+N28r7jZHwk
/RlWq2m13nRjSyqrLZ8gQ9954lb3HhWQhIA7qqrBBOZ7n00x6BfZjV6BRYx0zbvE8vUmFG7K/B1S
BRhjv1v684MZRO6RiFsG3Zj3tIFUKFfVB6Tgw4/U8KDRoup/Lwp4uhNL6YgN19yjlIqBQLdlb+2V
U7n3vclD61sZ5tgUBRFTJNy5st2Lqv9Aa5GAc8Pc4PLjAe0ge9XRNhAlPnlW2hbATIYCEgOrZrsp
5uukkrgidRyQk6uPxhYJ0YMyonMJa3UvGYbcRphCUKX7Gk5dzKXjYWZGo2/jpNBLen9JGyYRHvpt
PzoxLZBmnm9cXKKngfxPjXD1+th25gDjgEcetv53uDbuhqhX/IF6411ghg6k7E0x1ACtlOadzin6
xfEMjApzri56UdN0pymeoud8ZPRPX9RnxnWyLfvWyQzzwKdM0W4V9mWC131YiJXNqIt423tCnYRW
jbsU96gZu01IFZt8nZPpqGdFudVHpd57iIaSTZ/61peOTAtabJXxgw9WHoFOM8IYtEeuHGNAoKIA
0DdU0YdWeuMu06zgU10ber/ngi9OcT/4wws7t9+d2iQyT5PTDNBUBv8l4YjOESBI5W7TLB6+0I4W
LxYZop+GGQcs1K32EAF3xOYmLQ0Cg5V/hneRha2OTXxjKkN+navSSBeNxQ/HooDZMXo4ZVpng7+l
RSwPM16Q/Ay2kp2SJq074wxK84/z2BffcsvrJ8TE2L2AFi/OD1+T2s6INKPeypmos81cddmz4c59
sJm8gu8jCQot4DAY5K14+ejGF0LaHOeSOKQm76qsFNaxSeNy12OtH9B1IIq6s5u4HsN0YrtCGV2h
KSOopd3yfb31DkA6m4ZnFCUc89xBswAJ3jIXt3g9b6ygNaeDCauA1kONLRMCQh8C3EgBzYzul7Qv
+gf6J7G9TwYKvmEX84iVE+MV0czvgh6h4qdmYaJv7Bq7opESloduSXaf57I1jGMn4ik706esNh0p
4mAXNYLcGierH1FWjN8yIloBINUBVShkPee5RaRCXdl5jtzJGrEDLvvpUtS2rZ45RoqOkzom0Var
8neGMPPq1MYIn/Yucz/GPh0CEszkhEN+qxO0VfthkPfBIA80zYsXvZkUwGmjghagEv+DQ2CyOKVN
XiN5ZQJ6L70qu8Wx73wpcMh7G0I27dfezkvc/wO4SpxjpE/uC0U9VTTNQ1N5PMRWEnwWObejkHr4
cZyBAlDCte0OZkGQb/E7xZiQwAyopTDG2JQEWu/s6D1mYEeRDGl7nbMr2Ri0PA3cp9gJIw7VZCNa
wLdHeMaWSyBP63p79A3psClxoYSxNmT2vuXS6H4ae1Xbuyyvc7nVZWu/j7TC7enbTSrbTWYJHh9E
ovMIPYyjDSyG6M4MF5Cm9tBQNkkjlge1KIofTeS4uG2D1HihgEGprGhBUSXF2bHsSUWLirj6MuLp
IxZHEzhNtQHy9KZPyuCsYyJ9yMiVyw+wPEuKOKvalxgC+j2Gqiol/bhrgxvSSg3OfSVd/WMQMBNk
CiC1Sy5i99jjnLpDDiZIuEtE9YIjehL7KaZbS2pt+6VhxB3K2Yp+qLLu95kxuSifkVqxWkaK2byR
1n3OYFfuR6OuYv7pyWRD1HB6h160Hp6cwc7D2EBXspGzQ4ZdVOmtv2sJqk0vXUDrnZLUo4asE1WN
m6jzuRxh+p/sXeJHfrxzotaO9ojcug+jlM1TMDPn3vQzyhsLze/8sQoiPTqhzxkAx2o+Ys3EVHYT
po55AVRgP5Elf8pjeMSGpKjZuPVoPjA+X2AB0dSpQ4KgABnZlGfjpQyIcTFmqyWcTpUCZm07Fqeg
J17rRjHup+ZNcCujHYzjMwF5XH/IorQKWiiEWk6IMUXyzs/RpG3H2nS58NmCROPaGNwBbp4O1ofG
iWwvycz17EEhaQCuTApJg/bcSr/GZUOQ1cKe2lPmcpIpaAWvgY00EZSA5t6OqW/uUlYrlXqeao9T
kisOKV9zOQinJ7fhWtX5Ophn2+JmyKDtzvRS94ZGjHpocqy2vlZWm1xzy4+e1cVnKhCAOFxX3gGZ
Tz7l8Qiuzs99eM7c0TlKrQi3W5/0NbKKqu0Rm5koeOhwmmeMczpVTlEBzS8Vrpdpvoc4zL1/FEAB
MQkGWsNHznawHctoSu7+P3tn0ty4cmbt/9J7OIAEEglsCYCTBkrUrA1CKqkwzzN+fT8sO6JvXTuu
P3+7juiFN65bJIsEkJnnPec5Co9xvxeGZiwPYB6tn7E5p+ZV1ox5sQdBlO3pfmV2VoXjaHDaKpnt
lHZkl3dOn6zU1+QEqTF4YB0s3U/NnAo947naZO+kwOvrFr+afWIAIIv9lGguyRIiy3srdALdBD6B
iIVprHrQHX5aV35Rvaa/TLninjSax7kChatr7V0peSk9v6fxbV+A4uColy6nge3eQ81Oe6MpCUGn
2KOtaw2b3ec+Y9ljzNaMxSd71g8tbe7drj63wvhGg74Wg34BRRRB1c0fItaIMyv06nA9uymYkr7L
P5qipEJXyRfN5G4kZ3qHv+veMYo32VoPia6dptyS16TPYxQ1k81MXJ2KuTsh3FyBMMJTAZNWVrg0
Ygbzjkrg9tQ1IToe1Zu4kD8aOxNfuZFzKOghjfRt9DGLLKjK7FpziZjmxA04IuNfg6mx6d0O/JBO
05Kj9QvVPwrIb5djDzSxRtfJow7OEBmGTSdX+/dkXjKRI00LafXcdhyIJDPdxcaN2+kh9p8k69qD
VnPM2eupXpF8h7g4ySe3xLUalLSy8hEAUlnRExCwhmaY9pr1+TZcyEi55tJfegxOsnH3GM7OaDo3
lVFezJMBceYbQLo8twyOFHLBhrdm+7rRu8OkjSbxXNoYoFBrXUlzjU6xZGpT9zjCcVhtz87j68nW
ipuyTgnOK9ysY862xO7fchA026xNiJs1iXuAJssnmWuA0nPnaagBsSynoBgcO9D7/sld1F1ruNWJ
0e11xUFK5/m0mRWJ8aemlz9FbpvXPNic4zRyymUk3lxpWbPeYnEBkeSKTaXU3mkxS8ke16Udfkcl
Q1va7T9M23gz7CwOpjyj+1JLrrsqugOovJtmQYx3sc5mDsZBl8Cp4Wa4R3pZqHKptHJvYdEC/IBA
pQbH3HDsqa9E1yQHK11eCaphzOMDsvpv2LceY3arVK9qk2c0ajfn+W1ryPlgx8DtZKd8zpAhF1+T
gBOSnRmYl9885IjKNPszZEq7oUmEa4JMJya0tfaL9BJGzmc6DqzyZGjpw1rkCEhjvZzcjDY/5k8H
OwqfB3N9T6oB2pytdma2nBATYH1U5tlg866vdbJfYLXuipITH0HFfYqR8To2GGiTjzU9nXQR19m4
QiER9X5S9S6pCsZmzcTlxNMbwEvRPfA2TKJXbo/LeXqvWuODnhB3Q5ZxYmhcqw31Ufre7gw8G624
KcU0nBy0tA2urMfWLs4yDd8G0Eq+ywrObgNdQA+/c1SYzNUvZQdEwpOk53ulxTYd3PuOHo5jFVsl
u5E8pnWUc3QXTGqJ/C425WsEJJ3BaHrqY+fdDJurypDvlRqn4MJGu+yLBg+M5oS1wXzrtKL1omS9
xQTFBWt015Gd9e9uPFJxaCVg/62j3jeAtkGFuCfAOhPHyBSLSpA0FhaGbohyuUfmRyctGU2XP8yS
BPtX6xrTbqXe9RrTwfrQVZW+aYjo3bcgux9taliuxzISXlvrLy6nrCCW2AGGtNL86FfJ6gTcC1Mn
JPFZ8uuXI5A6aF0gT0W/nLswXo90/BTcnrO2HRa0f1206pMGx5E9Frp6zbaIGhNWGoIlDyktzdvW
gnBAe9CVwkFyiMrG2BLdLjd9nYAySo5VVj06xXqP4fIxYpu/aYZGXY1tAdpiGfaEaE/CEjt2czel
Obfkf2wgV0kybkC321vgORNLnAJl0jceMlMJ2E7gbmeTsseXHKBFAitAAMoQ5jbm2ry01Gwcsi4p
9kUfgXDp0tUfa1UEBoUxUDhusJ+Rn86S05DqT/g19npX176FenYF86T51lZ2AdEwr3Q+U4HstPix
SyIfSzwf6PA9TGo+dkURPkT1sFxHUQpYRmXmIbI5QIZAPV5rWaIYruktPtN9GhckkfKJDl9xAWKP
vf2WNPkPy1kxqblCx1nTP63GFD8yCdL9GLvtdnLa45zO7S6Ku8dWFaUHGuDYom3WCbQC7G7li0iA
Ks1D9Uk38mfdlf4UcqAv5NxTFjH9zLhJqowJG21hVbGlD+vywwYZp0kTeYMTKa+aiZFbaeiibR5Z
F6CisiCmtV8Q8d7V0t/lrbGTPEcO0Py/OOCwwGv6TjTFvnfi15nRtTSWp6hoOEBHw9NlhMs0NTK3
XHt8eKeLSs8dSS/q6nN1Jvk1yXUXz+o9TMqXgS/UMYD+8tfFbsZvQoXuYc7CmzFcv/FYQ39vpsLx
p8QkNyHmITowDyu8jg7SDbXIprVNmqzaNvOS+GAeq8hnuBYeQfgOz6Y+vKa97AOncZ5VmL5xOvlp
roB75mTdNqK/ZV+4eKMpEXQGMNpoI34ZI9jwmg+O3XPgCfnp2nb9sCweQEPaqLtGZdumsm5G+iJQ
EwxLfJBfMexNqJtwECOnx0SJ65NNH+SWclMMqvOtluMtQJyeBwsgu4vcpk4TVVObmjZFLtFYXjNJ
d4K513YIMCqIYrd6xXJt37j8yl8S5+QHrttXfe0mqiFbtTjc1XgNT5IxlMa8EW8Ho27dvWXHVZp7
WHGhOIRWOxcYA/kKvDAL22eIPEgY1B9VMHuO4MlquVkd+GCOqS9QzPMJrs4UaRA4vDmv3YKFLx+r
04ioEPEdS7jIDmVRkNbO40qsLRgu7PAtJ6kpPheaoJlM9kxrFjk6R/i8wC0R74l/T+k3Vt4Ifs9k
wCCQGVBKngiq3DuN2WH+Bhe1GYxpBgzLv07F4CytRB5zBNptgbQVbWIiSztEs4WrMCv9OkokeUzn
fSmKm8yaUVptqIZ1Hm/cWtClmeokyGS1FWUGxiLREd3HpqtvNUfeFGGp/Ui41u6MbkHLQt5pxTJu
of6hNPcsa6t+LDEJbo2IuLXe35arGeSql35HMdBFkZ79sYovDJ7UQkBwswArgviSYqJWY+ktn2Bh
9Qo4iEVgmE5NmMZEryMc1/DfdrVZ4PzzucL6eotjJgLtyIe9JEt+xra+aul1z9FZ2Bw2zYqcamJG
2ywNcwXYZVw7dgNlZ9K/QJZV98jCrtsBVTTa1tYYvtZrln2mWmmNG8bOs7GJywpOH9Axxwr/7qP+
jywO/2/+hVP9DVmj/f7ubz7q/wUmBjwEf2FiWL/bz48k/d3DwF/5u4dB6ngYsPnZjmUBurYuQY6/
exgs62/KvlSHIA8S/Ncv3pl/eBgs428kxWy86C7ZcZJS2Bv+4WLA3mDCLqBP01Ym2GzH+q//wMVw
Mf3/jz2HYBoMdjRmQ8DYNwToAf78D8HGNdZjVl+aJtRaJXtCjBpJUqu4/cMX8q+8Er8TjH+9jYUB
yLEtk44tlvjf36Z0R8NYGfIFWVgq6gss0Kklp0NbLNPLYlpfk8BoO7aCZ1RXLnfYX2vyOkb2QSlQ
f4MUSMdiXyYIITLjnsuhwRPj/ndU799jRL8+pjQ4upH2oLYQd8fvHzMh/dmJrBSBJGy2m6sY6nmx
utHV0M/fUZyHNzTJQjvFefJv0hnG5Rv40w9B+oCfHHenJel4+P2taUqZksXJBPCmLD9Pede/9Bc2
VUKYebsOimW16sOPIow4/8V6/1LhnnqxBo5UhU1YJh+Xw1//aP/i0qCCweJS40OBfflTpiqNgffr
Q0kvQCsGuZk1AG05BtAf//nbuJKxy+X6u1zzv//Dm87oC6vr56CKC5iPPQq8lIz+/z/ehfuFIodL
Bsa8mBH/cJ1Xdo0m7DQzRIvV9fK41raOHn7+9Zv8i6vcJiYET4RLyMbT+PubhOAGHBf/fkD/kHlD
+HnxF7qEz6Kzf3XeAUV0rTz46zf93YTENcsThNSUSQKZKCmRsN/fVJhdWPZjSJgyn97rrEruVofE
QuqW0buoyAqoBVYgXcc1+69KPv/1u//TRXJ5d54gBIouJsl/Ss7QdjF3jSsCmDB30q3UnR2Ow/mv
38T8U1kN/0gL8yUvD2ffIJaq/+n5EdVsB+ifTQNgzVBrZTzdpHaUHhEgcsQLtt5vISS1AENxe9NO
ZrRbgdvwjCGfiNP52xVz/17rC2OMRmdAvLFGc3qPBs6m8NSmqzib8iPTzHSbJdkoLrvxQLFJxrIC
q/C+NFaOOuE62G9hM5Lrol8NE0TRSXZz6ZgEo7SRZJjpjSiekT48De2SBG1viquulfn9RWH10ri1
37KsWncp9X9eaOXpT9VY2iMa8LId4Y/6Cz/z4mU8lIO0sccjdaDlTd6mhPqWxdzKmsAYJoxvRlT1
9yBTjhMzu1wGRksw6ZSkEnEKbyEZdIhtc6qu9Cl3j2Zj58amH831a7Vyzu387WPMNOOp4/5H4Lgg
m7w6spNNxDdVYOqujTeYDQQmevzUqm8JfAFm9+rZUtdpkVTw0i9MWhVd5nELAlIdAZCLOqKSDiOO
rZsv4wv1E8tlmA0baM0pheIUgBLdjetHBDgLk0RHKRIAFua0NGKuQTsN1XlhxvcKqN4J8oaWTJEq
iWfGnveOPUSbospROpe6OXCcQxPoyxS1Qst2bSW15mjyE0JFnF9jqkkD2wT/Jus5IthK5z2rNCRE
0rU0YNqGv07EOAdrYAjCBz3Xi/4e8+PcQQKAJWC69N5p/R3mcxcFCLhxr1fjvrIy3RegQMIxfKAX
8RwN/XJodB35SS2caTGYJl15PUjjwwLU44V6gfJKe/e+1UaBBJkN1z25ZC+GTMhkQu57/OXHNMVG
CEGwe1dDvwc1YHj1wBVUUytf4q8wTcsjYfaSc8TsMp3ubsFxHL0wsuQdit05tdM1WDGxM7GL3Du7
dYpDpVniUFY5waXsFl65DGB2jHsaCt+ddF+l1Y/ezK87bXguI84wEaTqUC9fZW2OByfiG6NYkslc
IUdfMB7bTBQ7eRIrcoIjY8Rg0sohSNplDca5w2qFBCnXelP1M7FGSzxU0nL3WHD0vTu4kQ+Bj2ht
rAHK7+8dPP649i0wbbF50p30Nlkn4be6VQSpKlN65xgFb0CodLdWyBS5M9xDB9PWH0qxnuEli0Pc
jOFd2GafMwSgXbIM442I4xGYejQfVwv+68VU4o80oyVFsdwgZOXk2ka2yXU37rsKzHgz7RtrfuvA
Ie2dpHwtRz3C6ShP6Vreawwrnlxmf3ci19034hbw0yiqY9jl3pUQ971kakrf0No1EO34JRvaaiH+
bISs7+wIymKWfIW0qm46DH4+R8rOHzXZekynnug0uq7knF+FGV+aa7yPCTkEJZYPzjSLTxKKg3K9
Nzpj/OUodx1sJqJ/6HGwcfBa22B0Jm4tyyp+RNAoEUeuoqbW0baqV8q96hegk1+aw2iGI9nq57m2
tya13naz9kOLzRAqlxsT20rN5bSw6dvU02ISxELWXHQurb4PtS3Zks9wQVmHMbuDe/2Oe+BUkZBx
Eqw4tsr7rVZ03KCXh+AiD0IyPXOzGRZ1cokhKHcHDxsDoa0F1rzckxg/GA1EyEoTuTcuv26n/G4m
iOqJ1JQ8DzBKxC4P8E7turY/Tk36SQDwOKjBPMpogLNfAKG7YK9Wi3lUzU9c1QN+g4ji+255G1x1
O3DgDJrJTXy9lWFgmaX1aV+yGDVdWwcqsJ7KLsX3rv27mC2sDBbc33ZyloszmO0upZaGwcr8+4Kc
d7mOCq3qwNU0UHf5MNXlVjC+5aaQocsM05zzgSJl2Ta3eH3xYUztYg8H1x7bJKiZpaJTVYKy27nv
43OSFFwXZEMNIiQk6D8nVI+PMGc/vcXEWQbT2E+Pw1R1P+mhuARtNMi++458CL6hbljel8SNP7Vk
1SHdZctFPiO/XWyjQdY3LsbgD9MyNHD+pS1/lAvbb3qrOWVPhUZN20rr/E8FUvxjQNOJGM47PW+c
rnXj63paccKPVKdtIUgVn1x+4tRrenuny4gZjRhjpsMLc5Q7OgSq1aPAnqFoqA+UwRSiK45JNxKE
W9aYAYjjzF3hM+ohLG3NzpmJ7UoTXifG+jBP0fwRaxMHcjXY68dEaV3EAiST9T6mhnAI9Aa9k6wR
Zy0fXjto40VNeG8itmXdpitKpVDTwupHWKim3rqjRooTWC4PNsDxxckhrJQytirkk+wKqms10Wd3
HJNNVhc5dnyZJPucTQT4/RqET6c4vsyQgGuLuLbXhZSf+6QBHXsDAGg80wasCh97nQV+RCj8upzB
mHsUeoy0mmVtcZOIdMRqYrc4cnphzv2REDqM+Jas2ewVMBZStOnSxAdYptnLrCg49GG50o+o9RVT
TCXSNSbgWjA5oW61WK5cBW1k28o+3Cs7wtggdEISGzVYYJiztIH9lg8g+MBb5Er6OLXqxbNVGH1J
VY6UVuAIwzI3LpXro/cl33TX86gvxhzdrUYJ2jg5lQ/gSgpLXfQ/Hes0EY6CJRxb9YaYSWHv+d/4
jjwj7KukmJsmGATLxq29EoS/VpJ8/7wBvAbIK3fGEmBJqc9teOCyqDJ/7OZl9CluSA7ws8ZLpfSo
XSaUTfiidegfWIV0Vwb44a1jajcWqbLcMMlzpa5xgXGxqQn6Yh6eaBXl8VypcH6YxibDpsTKUG8a
OQnsFlwH942I9dyPsgg8xZzFfe/VMsMXB5LJCOp2pTZA6JEORsa84HWXJloMhhj0aHN1Ze2DXSX9
a2wY2r2Nqe6Vl4zI88Vp9mPg4PbRLDljxKWRd1zyTOFGjeL6/SLUXPk6wbPTYjal2AwrU1/PGGi7
5wFlqbeoERL/Y+rCEhsnxQSch2jCqKnHZ8yPgR0uGaaZnyvrph9dInnQaeGAMawzYxJThTRag+t1
lOckUi3pVw2n8SYZdQdT4cIeGxtjlL5ojOFRbhMYwJwv1/HawQX8oXVjF5LUEyxnFqbyhXuo056N
0OGLWGpijEFuNKOzqbBcoSpHlThiBuqzk6J63psjDRzxZZt9DY69NlnbppA4IizddVM4btdvNCDm
N62rL8x2pt7CvRJ1zvtklg2XugBXwdw4G09VlE1USCduJnddD7DHs8KBQECbme7rqgPyvcImBPwI
e5nFar/awHFcp8J3lw36fGCT4nxIpM+npSVMtTUM4C+s2aXZb3lMyOdiSfFMjRWw5x2TkZUH2NBD
bAMtbiOrLeorX5ifzFq7NFewc7TbadHDl9WFG3ekOz1KAvzh1sSCjxUa3kyKJXudI/oksmTmQbRw
HU57oA+u9CWtun1Ql9ZymifRdR5zn/C+IapNwonCw5SdCvcM4xhFlnFp81bHckHseVPy433xfLWI
jEL9yOlpJFpPM0liPZhyjOJgYZZxt8JjSU4kaYxml12Y7Ch+luOZeZZcuvVS4h56yV4Uw8DF1Fyj
cjySN7Me88mETTNWDYVKsTNjMpWqmU52s7SfLvZipoSR3YCcJFh6z4kjfQ2juM431SjNk0W5Rusb
qxF92lwihwLDBNMdB5sxrvcJCQXLGUzy7vKwwsnhGA0Se9s+4/FWETejNZfezLmrZZgz6Skm/3j6
jKtaKzDgQOfxVS0637XLCE+INrtnmsxN06vtRrAcuba4nvK6uXdcLf5RW1r9MC4cYrzQKbuPkNTA
ochgwPE4LaGXzqUce6/lX/amzfEKxJkYcYOHJK+fFpH0gHeMPIfcMfExDks9KTxK6SDlzuj68Ido
ZguAlF2RB4ZVctc7tJKAYhpyTn8YSn18kNPOqcgn+2VtyncdX1AfNBg4Xgqe/Nkm1puxCoh7YKim
an6trgujtd/XIarPw0QT3yaXFHFv7MVpELHxENcA590VK+1isDSpMkGpn+AbefkCtmAzmd067pi+
ZU85BwiKSpKZ7keFUHYiBZbet3pMEYXAr4mXqdQZ3dDCZeAzNAa8mBFbmfWQWWP+YUbdvI0mPeEO
iBwWJkocsWOrJH5ifBKxzbKzvA94hlRQEHvTKA5xBwwAGBvWVC9bHeYaa42UtEFlWYNmiadHulRQ
yaturc5YxS4X1uVcA9HzEYfjdO7twZz91CkgV/fuxH6DhVVtLGKChIxsjlAwefL8Mx5dzORVoaeD
33Zt95yR1TiZaWqZXqsqjMpOCTxrk7gTaYt1jPN7wvXUPWbzZdTt4rfgPBOFdAdlc7x81qNgSFeo
NXvpRzKS3qx6VnTYBlaETX7Mm12JsSJ+tIscrxsFwm9awfyfuLA2XhWKdPrVpDsNiEXlntu5FGkg
BHgLjj8Wbd35YOXhthgx7Hn9nIOhIjblPLBc4HjKnAh6P20uurtN7KnHU6vBK1C6CsONQbj1Y54n
bJolyQnnhUNS0vkhmOn1iQI7UR5k0hEbnYwQgluVZp7JgjR7MQvkEqBcYn5JJSPUYUh7+8VxqJmc
+HXKdcKCQalVt2KowzasWgAbhghfZW+xUhfMJu/zQWZOoNhADND1+r7yRUNxw85hE7eDy96QyayW
5g0XZ+Jul3RZXFqbupVGDwgJcsPk52I1CpW46Qa5Sp9E05zw2O/0fGvyf+zWAp1nC+qvecCLCY6B
MFP8rYD/CracLhdPFcdMRG32c7iCtRaLp9tZ+TdWbh4gIsNQetm9YFuPmJmcLII0wwYPaPuPgcZv
kc3fIn7/pAezlTcvRY86oUHh/jmiLGihUyKKcCxasiRPG7n44SFXkvgg6balGtZ4rGVh0Ha81CSF
+pYKpHq4VHiM3C652zmHxh3nQ1vjcQWgXAIk5ZswzCDVZuMrTZzZ/6WV/d8Q5r9QW/9iCNMW32Xy
8cfkKf/93ycwlv03m0kJIGJDty0AYeiy/5jAmH+zLPQjyEg2Xaz80R8nMKZuMBcxHTCdpNMZ2/zP
BIZDBFlrDPlcqkRJ/5MJjKHrvNQfT4w6yq2B6EJGGqYJw54/SbgY7/tFUxQp4j5JENFq6L+2MQb1
GisPzTUiRGQyLUlU/4SRztmJwn5nqOSnCSAsDQDtrJ5Zdg8Ed15ABRzht10pnI1Za+x7rDNV3ewn
uqkQJ2b6ESzYMFFZPGe4fa8ImWGSuADtqIQy25ZeJ5eOQLNwexQ7QDb5eh/aRLRFaYojMxmiK9GH
kSVMSaCIc0QcLvaqFP/U/ElPdr2x2BB62mVxxlz8QG3oPkkdWimG7llbEgora5KDjUzFXdwasPjW
9dz3kqr6KL2haNY52zTQ3k/pmtIM1+cBJl5jP7cN20YmHV2oVaeheujC6ukSkb0QI+4FAaxN2aQ8
s4aZFoKQQx3GjwM+4WqbhhygytZ2nzq9PkVhLQlLZLf1YPb4lKJ6u85m/tmN+pY4RnqgwIFY3aX7
ir4Dtg1acpjS5Y2ckvQMExEUUuz1KFhABwMjq5G5WzpA+h0eiJQtaDRctZm7qUPnqbM0vENFjyqR
Ps2LaPcFhtl70VFP74LDZwjNwWLRcNy8ASweN+3M0otzamPrrvJ1lMV+VS+11n2bYqCditZtjxOb
5VOQ6E+4oLDo7uREiqtgaaVg7z28BEKKnMn3xYO7KeXwQDUOe4eyA+Y0V+2T0vHDSw0zowO/41Wz
zR67oP7kOqhw8S38B9/Oulc6zc6tzSbXIIfQ2tG13XdE8/HrgmgPSRuXqdcvZEsg68GP52D+zGbb
ve1QJLZYwN4RJ6dPqxLdvtTyp7FVZw0z4+rJdL0rUtzolUOMF1UJfzcGl8vCcS04+fnwc/keMTH2
a6iu80IjNCXYMtGgdmeE6Xfp5rtsmdnFFPbRrDhROxyLSHtkt6FO2IgMBcmG4TPVn6s2fW6djHwW
Qc/PuEQ9CIlfbuZ2oomwmcKTYAFiZ1hocC2nbq/meHwekdqPRMyXoOGS3LZZdsY4oQFiyqM70Lqx
n7KsM0jIpDfYU/gNb3zF/Dc/ObYOTC1tzVsTYd5jksHYDgev75Sr2EdTGwe1FS5nRyKVQltjt4XW
Z3ihHeHGQ7u+cpu5+cGWIrsZDTKUa0I8EELLGB4Ucs5N3kGSNNv8aTU56fL88nJilyCc+nvS3vVr
OTuzl1s6+IwRE31cGVycRpoCHHe4UGThlQAhOdgP57F1mhtqrsCQqqa4l2L5dK1sunGsqjii5xJJ
MdKEZpO+qT1JJw2hP5tGk4uHIafhUDU3iWwWoFyiexoSOlGmSMRHWlbLl0wK9677te1cGHoQH62X
TdrJ4QfSVLHHP1WXXpvK/Ia843rPEzP1YThgNWEvmj4Z1O+esrJRo1/82uLS8yMuF4xNsSWNHKe+
tKcrosHlWf3aH2MTYa+cuQ0BlYTzijeEdkwTdDqsu3EVMkANmjCwUuG36VRovbP1T45DzQ5jkyEP
06oVregdZVsI7szW/EhIOb+0ChDcFiNoFXROvwbGknIuI52wBw3KVW85c3Ho7BkPUlnRu2PMXfxc
DPxjcNIYm1HXtWs7X7DimyFffZIm8iZ1muluRtX40Zk4eJN8BikCc/wzbSpk9bIPp+0ylO6BNAZP
GK3JPq1BGV6vWvynszZg2r+kTDDp2xyhqYvdrhJ7PmqVPT6XBndqJ3HCetFKfF9Zq9qYxWoRE68M
Pua0rr5ptgblxUhtuO/EQW/i+d5cZ/s8N3p7ZcVy+m5cNCk4WUgJS1vbG90tyXkntXaYfp2tFOxm
qAEpkF502C+Aoc1eZ3Jx3ZoY4gtjEsS1kRq0OG2uSkPDjcqj+FZIzXnFF50HWtlPOw7iUYTqDCKW
2HJReQI84EeDxiJQh/LxPZ3Y4wsR9fuGtkBgU4S3Yjnmu5BHnCeaKPKY4dXb2I7zJ51XD4bVGA62
nND/64xGI9ZVxLtfJ8zF4HiwFL38JohpwCXMyvf+15m0MJLEL3LZPGns+T0GgEjt6Hm8uLuJY3I9
OvTE6x558ibsNDTzwl3wRdulcA4LLlLPRY7fxIKMgox7fG0cEJHhcSUx6WH+gyob+xQ4C2K+a3cN
95qB2RjbV3qlhhcnRsOMpJ7dJ2H00YexsY2WEQpCTuodd3C5hchv+V2tGfjCKvVKbrn7XLQkfYxM
ZzmagxBXEDF4dWTPbLMALdsOtqwPsTFE3PtYzfYNaJ0t9sb8TosGoALrON1CZXiSABBIOkjp1Yq6
tMW2inu2RMrv02naQYyiV6zgaZfXY3OdDQxQwgwaQzytaq9TI+e3haPtnViJbZRV5vtCeMsDY0Ba
xOydLeiXlwas7U+rMIrrQWDUNFv3AjUcn6RmI0t0IADNKTCq/i3UWLbrxY35MbbhWM4HlOJDa44P
UWIGSGUxeRkdi7Tz2RI9QoXxs1D5BKU/q1kdZ9rNcUbnvtV3Ak3X8PEIVx5sUIx30cWC1whwE61w
tiijOwiir0TB5k1lj+ENH95z5PDaXVzp1jz4tHIyc6xF/g1PKjtD1k2fe/ivm4HT2GtoK74wrTwV
i01+PTXMm2yhfTFXVvLizKN7XrAcYjdGp6zsyfUAgtAZiBPtyB7ibCFlZZdmkUSaO3suA0NpI9qB
olEu3hatA8G5gcw9kZanIXub29rZLloaXBrrHGvW26Jr/SuVdm8F54hryah0jzVlT8mgGQrfgZxo
XYCGuUOUwnRWD7Jivu2JOzko7QciIj+1pvBjDlpeU+Ik04cIPm9Mi1wBk8e20r3Vj9gGbGZNlYWp
024kldtF84j9od5TAsImIguDbCGXV9C81SzNt8N9i3/jPBcPg5r2jmW/EfcMGF7eYtUHemFH+IyW
C1lqN7hfc7WcW7C6lzkNJzoe+v5ISKRpp9vYqW8HNl1DQjB70se7jpWUisd8G6EnsbbuemqmHNOc
A3sQyk8sR10lebHNQHJy77pPyGZoHmr5qXfoL6MNGI9Kk9kX5GbYoaZYGNFZIbzsnJHCKnbRR4Q0
H/TEzyYS/OH0UI/MchjI1c2tBY27lvNPUu9Pgy5Xn5zyyt4ILTmKfvlir21ZUK051rVXjt2wB4rU
coQV7k4m2DFY+7RXvYdwZkVMj/HZ7tbS3lWL9OkNpkQ0yta9pq/yDNH6qu6GiYBZeA8bGh2mN3V9
109y2QwWkeDEqE6RdMqjpDNxU9aECJPFumpa1Osi5oHuwJBWky8WB0SZ0eSPlIMyYAir5WEROKcq
e2DzBuM5VzBHkD13FF387Gkk9SMx2geG6kjdtFx7BFJJyM7GxNJhry+RO6PpMYC5AToCqmblHGLa
zpWrpQ5Mt0hBbSqgFmSOVr1MLZnGaC6mA3o/7gprXLH6D+ahatt217YU4nLthk96CJdlzF11gtbZ
0/uXVcdWLNSgixlVISH+UcMFZmZLe2aUk2Zsqvik9Aq/ct6LO4PU4I2p3PEb/G5zBsMdv1osb1vR
6+sVg6yV0b/tFMQgdNa0cl4eoSM0dSBG+Ai1S74TJX9FT1SjN5uhxUaaVJQ14VvtlszyrJbNaGcQ
OyOqno7fE9njS9acEFyz3jVrwwwTVca4rVwCcwo86JE5kwFMIww9OsiIdk+6eAEkkF3jUE/vSvZY
vlH2/W1NzCboNTz4Nf0496pKFZ2DufbKI8B5H7JMXuGGhh6irOGKolcsucIcvGXJPpgiElMsLrER
1Wj7iG7Bjey/iggfrR0O3lAbz85/s3cmy3Ej2bb9lfsDqIe+mUaLCAb7TuQEJook+sYBh6P5+rtA
Vd2rZKooq8GzN3mTMlWmpRCIANyPn7P32k21z5KUhM39NKePdeoe/fk9QmKFTO/d1NMBeT62zN5E
P09mTsvUyMzi88hkIc5x0mZ1tAdTSyywfydL9Ua13R1qIzFWnj08tXaU7tpMXib51WTMoeFST6l6
2pdiUc5ZU55t2ihT+3aAFhL5s3+IAgZrXcu+SkqRunTBgOLiU2tTiitEfdLaxsFcbN02HsJFufGt
LlJGwOUcb1VWowkZnas2havj2XRhdDg7WMtr7U6BW43YGNz4VQeSsO07ifnPJbKWKjxvOMGQ4WWl
c3Gd9gTMpZq6c1BGEOmqWYa9ak1LPPUmFJpVKcdmHRWCFD4L70dQ6SXil05867QAfoBVR9W+6cZ0
D8iv3WK9Hd7MUuP8XDXkRVvT0J3Qo+DDgpl6rpEwssNmXT80uVecTFHf53omb2lijRth0N1fQfjr
TuyJbBZIgo99N3D+M1wrw/oUBRzMJxsQ4ipGt0T/0ta/p12vE6+d4NMWRgOPA7rizhWD/z76NrK2
3sZJ0CLcDnOv7PbtMlB0cDvv4fm3pyqlBTU6Tb8H+VQdPJkQI8z5Fqhi7d2ODeFvtJNVmCup9jJA
k5ylJPIIqBkvUFDiMzLw2hsT4haDGts4o1GatEfllMXeXcQ4xiLLyReBjhjcb3iO9ngc+dp0C0uS
Q6N+kUL4WxFkwzdFBAkN4Hqma7aIgKx2EQQNBsKNfFEJkWqGYIgurnWRLCoiVJMTK3OuHjtWip3W
ojaSGZGC0YcEqVSVop1K41IDGEfFkvqnmvqLE/tAHKOXFI/ArdTyhhpPGubIEhU2owoNZgCA059S
qEUVBRerOU6LUirxS/3Vi9BErHSoyUdz0VSVs4O8ik6ydqEWzRVCVOIxEWlFR2JCz93Ja96w6bzZ
i1prXnye+YeCa9FypYuqi2lItoWRg9RrJoRuky76L9BW2h2znew9XdRhOvkWhHT6zhMTaTYDTRbX
VdGbZ6bepdt+0ZhlH3Kz/kN6liwqNH5uBGnRok0LPmRqwaJYKz/Eaz4T5Gv3Q9JGbtWWzhEyN4AA
9JsW7Vu+qODqUTqhtSjjmg+RXP0hmOOLks+J2bzlem9eiUVcZ9uBOA8Wwd24SO+yDxVehYaLBwFp
nus7ZIFO03cznp+UE10xQWKx1OozWXSbCSfE6v83PWnugM9DAo4mC83nv299XnayrdV/3SaU8YD0
/uv//O8fD9hRq9dfm6L/8/f9bI0a9EYxFqHkNT1UCmTy/Ks1uvwbZMyOrXueQXLJIsn8lzjdWqh8
zEdBvzoeOQT8R/9sjdrWPzxE5IFPbWcjDbW9/6Q1avqfOqP0Zemw8veZtGYdmiefVNELrbmOq3S+
14TxaE8Yn5LqOmuNH0VZlCTUW2cGISNwjM4wO3pbIDBv9jTdRn790FvOuUHzbp11+J+183RO4KSr
XSyb9VANe6dIH5D7uWvRjNmOKN/QUdm4hcMfrLFsHjhT305tfh0M1YPw3aX/8kyayRkzuzs8k5wm
yDrH6mptYHZ2K1RibyrnIJtlDEYdGdxZmXFbamKbulqoWMkwA7WoMGv33Rj8y15ap9H0sD15d7Wn
3TFUu4zAOFR+Goq+AP2hhe1YPpVl9lKBGKIywdhIzi9Epbx+a03y/preXVw0jM/tiqXGST2x0qF9
DIq8dfbh57pK+W/G/AnvDlPzrGwwAKbwacZbcrsAmUHGXTudtRkU7qPYqh/8QYe90PuXNv+0c2hy
5qa80ToND2e3G0rvoTPw+S1Q2K2WmDuGv2HQ8FcxkrNWA1UzzYkZVrcJHyt6N4f6pjCW4/0S8o7L
OwBaPJVbAovE2q9hIQYOn7kFO5fn2JiF1NReZeW16XF6EqJcj5OgsRhhWfa9cHI9/tra2pGtunhv
+ce+7V0ktSq3UToGa4bOZMX54i0r+OgoRpCYJTAGPZuSZaQ/tSpafom5Ew9ZPD8OVgSrT7t0C/2M
+qEmF13caIP+w6nxOPsjyh3DNBaDTXtj9O4d5IwLzbmzh+mta/yrNE6fKiC6666r3mKMuWgPdrjV
p1Xkl28zcd8bhhI1VSOuL3LyKHOw0q+bLgvCMZseg8w6TRkZ6n18VafeReEtYCRLe++Tbl/U8y3i
znrVASNGNaulW2cKQltD0g0BxIeiqG2dTNxQRoSG0h/ZiR9ywzk4Xv1Q6PIaufI5iIsbo/bT9VCX
D8B9b82giDfo0m7TAqJwXFubOWVoW0xUTzNVyNpNMDgo0/mmfNA+Jlu/nnOdxD4FJCmBr6qajcja
N2g3x6A1z7Qkv1ZBtPUnew09IIz45XvRvik/D3PfYOBYnnOo4icgy2C0CQryyXX2OtSuGJJWWSv3
yhN7V2AQlvBnALgx1aULwzv2pGVE1ciCemV6N41uT0oBnvQi1MGnpR2a70Z/HnpMwoN5oit5bUzA
YoeBsk7rgzsx2D+CxvghA4c4jvLjow2Of1fp2nue2Eev8A6NxpdjD8bJRiI36c4dXpmzSZUx8mD7
iJIvDKzmpsvHW50i28loXvo8FSRuvyRac6Ob43NN5aUqXP/COup0YrJpfs4QGZMQ/jxU5dvYmGfE
kGc/97x/P5z87droIPlHGv+hi2eq9IulAU9R6sTDON9XPgeQSMCFMwq0kxUgwib+MYzVKfPc3RxV
p1h237JSbSA5/sFX8dm38rFCk5nhBA441p9jsl8/RRng2RZtq/Mplt5OTExAk2NaVto2NosTIEE4
DiXTgPismaJj3VrXqGbeZVX+9EH8Xxh8/luP2nKtH7Si/wXv/ee1/1/ic00mkv9+6199J67q++tb
l/y6xy//zc/tPTD/gUnMdXXTw8+EwYxn6Ofk0/f/oUPCtV2PDZ4t3GEP/+f2bjIuxWdIZ8pg2zfd
Zer9z+3dhLrrLfJWCgOyZNiu/wPrGVf4deq5uNsW1wo1gsHI010+21+enNiEjKEFaThntb1j8pPh
cbY8YnGqYh9bMHx++Wqufipwf53mL7XCL7pcEj51S3dshyGrD8c7+HS9ygKpj9YwDpEgjWvb6KI7
m83hMJGjcD75ic7hnE3q64t+EgN/XJSps2EwR6Zm+nh9fnlJzc4nJ6W241AKhzD0IodGX7msT/zx
D/f3yQi0XIohMo4+3vzFtLWIGX65VKUQ4jeuCXsBpNQpmG0ySjBc4UfO8x07PX5u6XEeXP6UABK/
//pOP13e5yZ9Wux4KKgL/z7EhhWPb9fx2zCXdIaGAvq8rGftykQihDGiBmNJA8O+QPMgXtDVd/uv
r/9Zd80HMEmvNWyP0gWN5AfH/Zf7zwdOGr1riDDqlx85H837nl3zOccovkkm7AWc2RKbzBWBYVr0
e0AuDvLg0WSmpmRn3HpuP+59ox++DZPFPvn1B/z0vH98PpNaO7BNx0IE88lqmdYOUO5CF6HwEwSP
sBQosEY39As1buUy3fz6ep/ytLzlgr5Dle54vLBLKOxfHwitlXjQZd+FuG9AedpoM40Vd+bC2Ilq
+si1yG4yKIT4jaJt6ZtkxuS9N53GOs/lz+X5325X5qfXz/9nPBsLDluoYX9+/Tj01e0i7Q4RXtmM
P9o4qFcgJbujIISDDkGbZHCK8C6kffNK3oLcd4M7U9NPNvPgyE9urDnSnxkpt+kKQkTMcMQiniSW
fXNol5kixDrPoIcnDZqmg88LR95ReiqJyD6UiT8wMmKExGShjs5Bv+nPX3/h1qewsI9b5Khi8Csv
7+HnN7CR0qgh84EbYl5skEgjKKKlbMb7onXzde0140MdCLp9U28EFzppJztBg/LU9thNOYLLA2BK
0p8MR7uCZ1XcFk6vP4/wLxagSnGb5UbzxCGEaXDXZ6+WQZ1fz9L83s9kE6zIlBh0UKHKerCZw9No
q2aIO6WCFR4Hxe3Xt7uoUn5ZT3/erYdwhmYUptnFovzreqOpIaLPmxThvFgy3B6JZTc5fwoQ+PzW
8NgY+qKZMSxSBP5mD/VRMfYjnyukRxt/05bBGVnlB9XOzht1z/ifrdfLTaFS4zjMQsYI3fxk4fQw
MyZzy+VIw4nPcVMe+WAjPe9R/WE5+M37wMaw7LA8Mq5nLjvHL8tVOZpVbHVdEaKKjM9BOo33masX
t7MmumNvpcVtaUAs/vo3+7xIL7e3OFNtliGWoM/BzDi0A72g9gol46EXRnw+Detc8CbiQTQs2HKu
9fCRhJDLZfLQOtqfftBPO+LHN0yhSF2C+wvj6PKD/3Lf2rD00PWlJcuxl9aXXvPc9NWSTM8E5Q8h
I795evgl8SkjqyIM2/h0MWVlSPrzuA0bzStu7XRgpU0HEjupNlZJIeWPr79fY3noP70UFmUWDmMk
YnzBn16K2tGzVARk8OhCzISXIxSBkejViFltyTF1PWv5fGV4yC4SjZAlKHt+ekIaxNREJamfHWq0
E+dVlHYvvdv2L6XZwBFJhggIN52EU2TL5unrD/3bX8R1XXIOefg5kf71F0FMlrsmE7cQcRYpGxqV
SeQV1VmAneju60v97qGnCb+UjuQ5QOH466VobohOcEuUQ210bpidcU4O0QCZXPhHOHhkrFnKDb++
6G/uD0fxYiDGd+N6zvKhfnniOMiJ3KwYlJCLbe88q4rO6dK7YcUJ+vT1pX7zfhFSgZ2di1mUyp9/
/mQSxQyZFwr+kFS70s2yU2nN/lbZorvupTEdYPlKBH3Ezp0Gv4z/8MD/7l65OnkrgUUl9tl81uuz
N2i4YsPShrBS4uADZNYEl4Bwgj9AHX73qKNbtGnREKvxt9KWAt1dFssytNmzjmMFu6Uj0hJcnD5b
DzH2vWzjI3c4auKPP+lvvmcUmUBPPC7Ok/vpORL+kgk9uE2YCl3tLeZQN4lAIIAQEkhDNk+sXelg
jsUKZi3vXgGJe/P1T/27R5ncD8dzEG0af/up586HfOg7TWgnOoYnuqSHQUb6llnRdRlrdI0Ks/hT
Tfebn5cV0zGpMAKXzuynkm4ha+iiY/GMMzu4iHAUM4nDhIVIng7m7us7XL7ET2sZVAbTW9q5Ll3g
T4tnwwmJaCMf7Qi12kVatveq+2OV+puLmMvBzKBeBQ3yGUBSorZyZuD4oYzxlawAngZg6mMGLF/f
zG++OVNn3zF5Yrmrz99cwVALCTaQkRHD2EOeojtZNQ1+JpVbtLS+vthvXg2TvZSTlEdrhLb6X1ec
tma2ie0AKj93vC+TIDU3gU5FOzOHPkOnr10RUgKhc9BcNM3/0wC4+vnz/HrK/d33Sec9cJabXaBz
f720llECSKL+wiJ3tU2r7BctY9f7+iK/efYtlzx3ByuH9/c9PICU7426V4ZCc3gMCZN+mBljHmM5
kKGRCwgJxBH/qXj5zWbOuw4ihDtjq/p8gJrtBOMGreAQALn9UKHtuvKRydz5Vp2FmUt/6+u7XPom
n18Ai5MswVXsHgHl4F+/yxhqSVnMbh1mloWpEVdiJFZZqiXvvAzePQtDgOksCIb7ufGjq6AaAqJM
YJ+rVUxn9r2xjeJ2yExOAW01eXu0lBaWsCF5ceyU2j93JMHTlAWIM3wRgGjE0R7WwuwYHiTN49e3
85s3AH7NAv1m79WZ6fz1bixX76RdYXM3G1wu0OBda+MB/HlEvfSnQO7fXGtZGNkYTH4rzp5/vZZn
+g1ioJzi1tVi3GrDvJtbjbHk0ov4j2/LgYfE+oQqjcp9+RF/2d0nJOKk+0xF+NHx6AD3rnUI8Rs7
SrLw60stna9PDwTDKJM2Ayu+a1HF/PVaxIIwHBgjXq4x5kQtXQtjjOE2e6Mt9GfC2PG72IDG5ktZ
0IoGu+27r5i+ituOpDtgZTxnV5Ov5pP0mvIe/CYqf34SaBC1Vr98/WnNZTP46/ptswZRaTORY9Fz
P/0Iwp46Z0poiDDop/s6WM33AiP3CfVCgrcqTeOXXk/aO+mIGLkHBPZ13ZpIEcmNBH9gM+YxmCO0
tUQFD3X6hhBItQH80R3JLfKvB78aCRId0ABGLjFqoOL+sGgbfz9Rc8Bkh6egWdJjP5czRjNrFKx+
FSKYhvvR10GzzshSWDlg0k8ly88FuS50MGQyrPXYeJmKbD58/T3CsllOff/7TdKcpJ6Dr+MQLI8S
0vjMKPKremrS2KhDTyJlWmetiJNLpFEtbOesQfGt9Zceq9NqlsODl4HJXqHBJegKmfG7mdcPY1tn
Yk07Tt72o5byMmQS13GNwnBqszXmUffMlsWlqlpYKTh1OwSK2uC8DEm6ihJ1RvNm03bqRiTx92pK
7l1vebys8RCXwT4NGEcK6Nz4rhYod36mVxjxSBFjYEXeBGQtkWztpLpsjBYIabbvmulexyOpgmeT
QC6tQKWfZ9fToEjDC+YDoU0Y8VD4YPJXwXxJNsiYbdzKPfgZ7jyUALRSpsPcigfo/Uh43XXj+KfO
TLG5tQeJVdnKzK2UYpfFxUF15VvPuAoS8d7uMmCmydbx1JMlCVDAEeLQvEiIHIobeL6ZxmhIh36f
a+EMeXcEEa0PXby10T92gUKYnkkLeZzz3IO5QAgd3Nl6tMmrK4tsr5zj0lyMObrJ7iKVRhxWs3aa
nOTGbgN8nUX1VGWMlGAV5k70YnniemJ2Rb/7Gy0N0lH1neecchm9pqXGlxjfiUkdEtu8aLx5Z4jL
ODbPGI49jQB8OwawPZkfq3bI91oWbKcyhb/gb6M4Qos8nbXamG9mBQFAOsemAnQrbobmrNMZsLmv
9myrlek5lz6+n3Z6tWsNNwOt6bXbmEe30d/8/n02LVRBKDfJMEO0ty/ahdToHDx4Lm7VnaUBIITJ
8h8aAxdkQIt3HtpzIgA8Dpf50RDGTQFTxitSwXQ7vjOFu+MpBkBhI8sBW6SLqFrp1ryOc8X3OhEp
3bv3MY9z4WWQjDpCEJqNG+VYe2ckoUzU4mLnkCW0McbowgP7PHfufZN3r2ZC1lEGrKzQYnvvOcnK
cpG6kIqs6SZIZpJ5Wjg7TllfWFhvyMTV9ja5Ye3ZgC2BacA6IEBDy7QDbZ81xN3T3FkoJdlmK/cs
lu65BX+zqodxjVXnKNrCRFuf7VRwj5llDYDx1h81BxZidR6QswhmYUQUaQGsTtMtwvcnUPw/mEXA
gknOKnAssoCw7ZICCU3g3KkxZ8bkRI8GoHiWyftsFrf6UF4Tk/djxlY9U3OtZfSGKGndtMbWkLzb
P1IjP7OdfNOo7CHTv1WLupfXJM1GKCjqIeiqUAu6F3SrmLhsJtQiee/87hDVxsrS6tdEuSczajdl
y5cwwixhRIoHlSTjxD/rJ/g/vQpjNzrUOckDzA7aM4yxu8KS55gXMTZ4MCadu8JRgC3JwEOpz5tC
njXyq4zJP07lm4pdcUXkNYo/IJJY082hXFUQnXV6snqf3Mx8gYSVnxWsI6Cw8AdlAi6lUs2TNREp
zUQ6seBcjLQdqZqxOe7aqDkvEufJrEgbKLIt6WirqWpuUjvHGeJm/gYAwqqMrW3nNiRkdfiGI5/a
gzkFaoB8lUvXvS08SK5iqi8IfnpREKsefLK4OdHvhB58h0pxQs55IwguopvpelJbl8oewkzGJL0o
bw8ueDFOnKoJ23wsWYK0Pr7EasmgNrdfoZjcIYS6cBI+cBOHsxP2QpAQVuX1ZkZgR728SpvkWs9f
jTojpUd964KFvjxeTxI4dOl9y1hWiZ2CXFT/IHaiDWvsFRvDm1vAEInz6MyecZhMO2rwfp81bVtc
olSsdoGQ4OTLTqCGLOHQ6EXX3cWqFQkLTmxeZoR0YCnpPDGvW7hZwx5KQv3iJCQGbOrITTfSQ4rJ
cB3WyZx5xyjIvXsDbfZC9MB3ZdfBVhNjSJB1tx2FEUkcs2SApAWwUvKGLKqUrFBvXjffzHn1rhs1
SYiTN2+T0UA2nAc9wtcYrgCYou9AOLQDRGgb9niNHsHU5i3J6M0d6ILXgCCpc6sJQMt0OkEsNoOo
e15RLEFWkbgHM+jUufC1ud8TV4bUk2X2Mk5EgVtmQhMzVJF2J+op/TaZ4C3wroFzTJxRe3dM4pYJ
AGcx1MHnyZOTFsFdKqzoskKCTeliV6DN/BaTeSOx78mmc+atRobMJusbPHORp+Q5hhkWeLeP1PdA
WLm+U6jR1mMzPHcAnV6mmYuvpFNOTy22jEOXCaA3NKTyfU8kNzlGretsq6HLbmigFLgfC/VEGV3+
MEYJn1gHCo/sqHkga5wUCqeHS/mRQpGbOall/pB8L+3otvN44VEnkUZiz4G9M23gvasMn+Rlh35m
lY1F0K7mae7VCjACyIAiLepdokOmGLFqbMzZtBdtTH2liao7pRzmHgmYIHOgjdKjj4z7oFkVUYSl
7Z9PQYmHv6ql/+TaGhl13bL2aC776aC+eQ3BFGiEkyNkpdesVc4ukqMVlshLMQn4t/ZYf/ck2oiK
Q8GtVHl752SeFXYz/cjerEdrVbeluigJmMxxrFnJtjNctrNWEHsNR+6aaCCxmpSdH5nqmIdYuBn+
LUPbzjQ1T3qUbAnXupsjlW16XJJHRnewIFzSUTZVZhK9ZeBKryGHbtMuIvyyzkfIPZkbkNUNT3ja
RYaA6e1nPoFECZPNVSxV32+lPjaC3a6gmeZPuozWgEWKNeeZvSE1/2UUaU7Xi/BAyHzzOh8jHC4V
YRzN7EPfmYv41M9YLDwvUecJFgVih9JCbeKFD4V3YAIfBGPjzLJJjqpSNFaGcvxnNWTU7QjAoTv0
WER5xo1DSRGIu1tZ2gM2+XN8i/Nji257P46p8ZYihn6PYie+13S3fpnFdYTznyMfRfTeCPp4Bx0u
uxznqDkBd0gAeJUy9dY0v+q14wr+vzdgV8BmQe7i0Fx4gaG/NG06hhWJNceBGvkGf3xMOaSZW1Ug
652acT7ayvVWQetwIhoag9pRKvMNxTUYGQZxm04f5c6pzMdOtxiYapVgLt2OckabnejTWY7EOwH8
0fB11QC2qEmEdx8NWv9o53T8YnBRCk2SU5U7OikqHKU5/fDJ+0BwO3KwJRZbFKhtMV+syoydB2OX
dTk5Pqgxp7TH6yoK5kdIdkboVKO5Gb2e0NLUwi+66sWovRjZhMxaNxPkqqp8IKbcPxuBWq9Fy7O2
wVAAZMMCALeGZ2B1a1Xlcp9UabaNKLJDm3Pt0SGs9k5zgG1BGkFkyENsNldOZSXaekpAYKzyMrJ3
sS5zdvMODPXKGYRKdxyNg9NYAlPSe2xOadxYd04TUCrxO+cHfjxT7Oq+Ufs4L8tXl77VrcIt/tJV
7+OQM22GtfjGmMraelg68uFEUIfaBJntXHcWi+/oRd46wZqxLgrduxVGGZxJ2fsrjxQVtPyDYjFP
LBF9d4FPXcomqwgbVCTsATkB6+no/Td3KEdUjtJdOyo5c9q4CMsx09eVYeU7q2WjngJvCYhokVgp
0e8gSPXbeba5V8fs4SYpbWeUrn0Qk1x2EI6TzwOCEjiZTGpu0ZoH+bdCg0OVe6YMDXuA0Nv3TbkS
cnpztKY/18bCPkwwGZ8cTiV7htvZtdk47b7zvea2MB2SNzwteZ3san5oyAHbClHtpWkW171nP3RI
OslyGQYUV0t9mJjjxOpVR1TBJKBypxGd1ie7sO3z3ndiUid6F8Z8PjSrEZvIwZksHdsY4zyS5GYC
chso6+Q6osxbtZ2WE7huQ92e3LY+9hJBFU4y3YFoOKolh7eIr2c7W1y1uLJLrWZncwIcyDrwqztz
8PRdFFvjXVtr/j5KfLX1HfQEuIIuNFsBq8BwzdCzSqV/O3u1O22YbyGCKtzGv0u8sbwG29uIdWNq
SbofpEGjovOst0Rv451dWJ2+qSaRgo9yoDmRKWismgRUSTQFzcFxKFH49ouTrWvhxOT5hYjV4IB7
LqOpbTtq70YDyTuJaouTmubuNYlEkgBhcWKIf7ZoGIcPdOo2sYdhf6QOAsFWVO+F1hsXjZs49yqo
nCXzVsUnVaRWQSkEmA/Ei+o3GNUbl9wZt7/GJ2+Gs1/XBxNHDU7y1DybAt+DGukmF81kLY92P5+1
JbcJpYtOGYm6BickA/+2bX3vaAmtfQrz9aR1UD/gzOebwYVENgmnvNEpZLe2kzRIcxoxn7FgvSVW
UG1nqpWzrooFwEpVfVdjzAPvxZum1tRByiDAhivUKabm5MxpAWeUXrxlJDit/ZHI6Ma2yGsb2kdA
gJxN5t74lnaIa2XkPRjEZ6z9XJgrBgo64Tu6Zx3QkVLF1mUOLCfIQneuk22sBrnBWaSF6TAFG8Kn
rVNEiQAJtMaxTxeRwtOcSANi39cY4iNfFMktiopyn8Vtcj5LXCD8a1XtsDVblznUyxsrH+YLMu9p
XQyBZCa0kGTILbptkWZIIhlAGUC8QU2jT/6BZ79+TKxW28ihjR7GTHTX2lBnxDvWXr0rl6+o8/KJ
XgmMHC9129Brh3hr5d/Y/VjFKzM27mwjn+kAwRtcMQukiYA6Nz2POxfnRhUfiWb57idmu7I63Jsm
qNHQqMi+wzOEHVlr9faGAuedGJ76Wc0V55CkfezJmH3y2uCFtoJag6J66chAC4fcwVbbGs+Q8eor
i3VhW8XlfOPlEstJFO0yU0uvk34Gt9Rk8bSPBYHD5LHOoNDcYdNjR6IIocfaBrI8190u2NquFNtI
lO2ZH0AWTOoi2MXRsC67rD3YHPLO6UeB8vIIUousycBrOMePwJZijLq0AKzyrpgIhFGdbI6cK+H+
2AgkAwvpNe+A3IjIfulhBFDbjVAaTP6HYnNbEaT0lFYusTsUjxujdaMw8+d6I+bE32oZAESgArQV
3JK4wHTstiYxURSa7fmU9YAYWvkAFJCDiuX05G/pGOJ1aFlrw0hxrRJDHtB3iHAQEj9yn03lTCSE
Jgi/84yGwEyM/LAb42Bb9Zp7nhUyWRtzjVa61LQ9lAAs+qr0cJeP5eWYOc2PpsJe6FXjbV9HH7hG
fZf0afnYD7HaDyMhCWY93IlgNJn3N87Dki173sbxsO3yIT+PieTa6JhK7WpCBtvoB7MYdELQcQUl
oBxDQ8T+SpYAw4TWdMeZQ94P0jn0nXSzDl4ckvCg98d724ZCyfffrL3GBg8A/AK3pfWccljdwN2Y
t4UceMKNqKU7XIdtmc0kwkEYJgCLFgSh8dVFMMhmm7fQZs1B2Jc+GYQHIyl+GF0qH2Qk7JAVXR2j
RUduQOTY2mQLvgyk0q5cUSVIYqz8gV5N/x1fVH0dQCv9ZiooqsKp9n3pW2dyiLoNosEWklugjpoy
qiBMK9rKtT0226mxOn67YiFWJKp6B+WS4vWCWYl5MumZOKZ6qJttchG4iSC0mk1X1+h4aUkvju1E
NZ2oSO08o9Y3/GTFOmm0lhIcfF4w+HuL75QWkeGj1oPkITq51tLcQd8NaSP3TYpPyBjaVLS7csgz
sqOD5mbMC8jGKWvhUObttkEohVGQtcflDEMOblmfu9Cvtrnuc2YO0rzaGVJgzEZrhnkqtgDwUtiT
iJfl6nzCQ3zluco9o13f7ibXmnlO3WMLXKHaBNZQXxrpkgpPBRhqVHUHP++xIkor2nW4YG/ITIYk
IukZSN/H+0pKYoKG3g8LDWX/qDf0OjqhE9E2n4o6fdEn3b0oBI5W0DUXqqLAV9r8aguZrT3iVqDx
EkQ/mOZ7nRAA04tquoZ5WuxMuqXfrHTSzgrs9GR2jj1mfN3t7yNlVifcodMmcaoLqdQz42GANJ3+
WOXYDbW+LjZ9Ymors3HlutNxGRYGJl8b1Od1o2r2beaheL2gNxeNRV8vsvsjaWkpB3MR7XUzTXjb
RyKV7Ch4GAyoX0WW/sidYT6JjtEVYSOztyZMKV3ZSk57Z07KV0VttZMI3A4GcK+rIavBapmsuZ5O
sbKiXYB1V5Dm+WyrXF8NZaFtYR6X91rXRWc+pLMdmFgwjBP5MraMsDiP8UR6lvsCiXLa9HOK3aFN
vJdcNPWac5MRBolt3/U4y1ZV6TYbg9457ZYys1apW3hsH9kMa5pfC2zVDEY6hUgcBCcj72lKewN5
Zd0oLwpo3vclFHA2lDoiPsnKjwOyKBo6E+ZjMIh3uOf3Uz10h8BOcDQHqv0ue5hZejte1AWEG2IM
6xWMiubajUm30/EpmPZQkVHlEbEzASqb/TE9BmXk7jIPm2DupoAeRrfrT21Ud7dTLod1X3J+XA/F
SOuyGdP8zIqmHNJA8j7rDNt7PJikILj6eka+f9QjRmz0wppxR6C1uYO1Mm+yEuq1UQFW8hlpmCS5
reK+o8uW9XloOvb8PlKRnrTIM7bDjHszteStRZjbDrUBCkmylDed4dWvVgThyBJaR3XAmxckvkMw
LbPyqwylGOJOVsdHLx1xGdnNsc8TcSHjgbZxMT4HefuWpJm381oGCoPTTuByAp1w36E8jlgi7VXR
uOqNwYdRkU5fq/ssmJLHws9aANPvWetx1nRwP5sR0wJab+XaM+fyKa5FujEttz+2Cu8CDlN1NZsT
W8hA1sbWxEwaRpnh0+4k23Svl4a9HpezfJPENa08N7qJBxavKJ6LMMXLecvuCp+oqaJNBiF1HTX5
WIPftetdUUvepBy+MegA0VEw1nnzHJXDSG9NRnSiSMCTfQopxTEgVHjBS4tl/tgOQbTPMdc+MKT0
LqcKWO0qyfSTYwXxaagL6O22Xge7luglnRN6m0D84IRhgNUDBbci8JHwURtjltq6okZv4diTXayN
uNUhjGuiGTadOdFvK1BjdDge5lXLEeS/qTuz3biVNFu/ykHfs8ApOFx0X+Ss2ZYs2fINIU8kgzMZ
HJ/+fHR17S2xnEp0Ag2cAxQ2ag8mmWREMPj/a33rEyXjfFfQtLxwk+RDJFxrW4RswaOJho49JnR1
EqAVejElF8hHQdhVXvk0ZQXeWzazeJ74wAMMCz9g3DmqToaVMFoD7gpBGds2ju+pWdEcxvmrypHt
oOsmmDGIX9tYDiiCkJbMjtP0t4HXBHvQOu3tQLr5GleNvU0zd20gygWzQOhRG790oDVWhMSpA72n
eIfHfVtNDnakAIb9VPntVW/5Aalp9gdySGuqNDXbT1yaj3pnw1rVBzLCYaVq26IPhs/0yfGNCb6k
C92pfpFZnL/AHpAfpdaN1NzJ6AUxGu3Bx1g3LY3ML7lDktAqZKdtrTLwwj/LMDT2MzvHL0uYDP6M
rcVDcGHoSXrhasZVWIjPEDbxFGcYluKqfSwM6uKpDXLexze+EZU9bTPfU8+d0zrefgxmHKoNYBih
qi32PQCSB8qmySa12mpvlWl7M6BPviwx6O4i046I3GMkruAoUVluyN8106DZun5Dl82L41utqwhU
MkFpOOz4LltG6RU7gwIAmusfGjvU1rVy7Mssm3T2sMp6pKRAidkrzKs6cpob0Q3uB98P6d33PqOw
8NiHt5S0d07DlOVzCswJCYkfpyB2PgyjlZD/REVHhHU778XEVTN0Npu2xGpfIAsBSCNz3fZWA/fw
QVdWrAFRDZ0fMQIfbN5NTIapOfDCqGkyKfYNl0EbNje8rGneeYF7VSmnpGsFQufQmkl2MTPAzJVb
Ud+pRBN8mdyouJBup1/M0NEngxrTLpkSorMDPWpZWruJT2REj1/rALG5jElnN3SfIBQXkzQ+hJ6U
styVn3XPqh+M2p6Z5DV77lT2U7geWMkKXI4aDGE/TOiVhBIOX1iMHLt2ZqPUCHvyBjiJuyEkffiu
IuARThXNkK65IRUUU383aVr9sQgS8yoN8vKTNMKE3UQ+8i1IJ2FbRU53lTjAX9ehVC3coglb7GpK
DONHD0H7Gqhq9k3PnMIneGKQH7oxoiIPZix2rjMFXGvlVYW8htKE8CupyHzcuENsfrbjrvrVtAkY
cPA/+ZUpPV7MmLg9jYR3M/iQ93HLq5cv7msdZHx1U7u5Zq6NXjiHqtLdH2OMmWJiXfwVjkXoXbEP
cw6GZfNeHTQjCtatj/luLZI6vyodeGubuNGqT1oY2U9+mqnvel6WVAvJ7YGXrJDL9CxVX9uGhOUp
67jcVhISGrZIfxOg8k/kh1W/cMXqX3nILtje2K+3vanZhOxK4gkRq4RAOIiQg2VlaShC0Zl7u4ZP
Our3iXkIIst8KNO6uR0Bo2e8GeMxB/NKVl3UZMgWel017JfwcFubqJ0dIn44POaTh3a+KjIsG/bv
67KCTqwbwlYlxs+kem7GQRA9n3T8tVSseJDW+CWG69+RphjciDYidMPzo+AwDu7wWASkJuz7bPTJ
Ep+mamU6bVLdhLkLhwPZZ9xgDevRzgU6EBU3QzETd13UPHSyTIydnUl7Rzh6HkHDt9IHepVhcgHR
JorXigastdHphsGtznILrLBvU9kwmfVBKy1CMhq6rbwQIvTz2WgA/vCC7MqFqvoAmljtyzYjs065
LTcEhyW31EB5GrL9Lw17xyiVxg7tBDuLrEHFk9C6agk5obqxDsh1f6CkEX6hDM8XtK+V9q41ev1r
0bjNJfVzCWBQpk/6ILsE9KwNk00r1D7IR/W96Vt1i1FxvHSEbOMrH+XPLQVZDg+GEabKLF7xlM84
5Ys+gJDGwFxj1SqfadaUz2TaBDe+hNJBKDtK3aqTBy9wUPTk7hh+M7RQXsMSaZpVhz2k29YOhSey
Z/hA2iYULbt1iQwB/DiI9wc3o6+PlTIZsw34NUZjSM75D73x+L+1FcRgsizriYoA8N06LmsWi5Rk
5ALb7ifZ5+o7+AXTpURnkaVsotAXhVV9oqqp8XE3Fs4m9hIC4zG79I+1btWfAT/AvzVy74lvBoeY
6XCYaPX7N0XtsD8gZMbhJZ9rNBQb1isUNOzHA4IviLIsw3YnI4lwuBHmWh809pWKhfSWeaCwClOc
TdayTZGzWwYRORuzDGgetJYHswAikf6lBIXtwcxDDE4Fi5FVd9J+8qjQ58BcLB5EJQVNCTKleZig
Ma+6GKeGNdZNcI/YjvcuxeDsLsbosKk6L7rxUz/94Ks8SHdGQF11BdpKfQf6V1AAzcAcImYbo0u0
wuLJqjIGAa3Q59RUzg/HiuR1RHAOZcixZ3nQFQJ4pdlutkr5Mqetjgl2pMegM3nSYpYsypJck41I
hf8pggOFLsdnBGplxUPIWzpHuwZcHCRxvPFww8GbPoWdb2QHalT9I2ZXedDRut1ZNAygaqHjSHsG
Lq+F4CZynfRhBND8KfG9qLmMReP+4GOnzzZFp5gbscKNwoZg0vAraAU7M4Wyes8+GkxiAQa8WE/U
Eb+kI8y9CxC5ZnOBdxXfPShAIIh1EsgLItzlofbcECUK8yNb97Q4vkYpQzuhe3WLDkXtR1EkOxC7
rLrJGH6hO8XtdA1zzO/6xhvZdEThtNXpGMndbw1Tixb5F9SKAgha0LHcO2CvIAXJeX6rkg+dWxK6
0WiNTbKbdY24y5ucpDcj6VnvOQkH9QmjSy2y6la9b9YPCpgLrahAqp2cV+acF8CObOvhWhfkHPt5
Ud7ncT7QOTLIL2NTzxsocfjXVJzJRpX5eOPoXs09wALyAfBgIb4maZ1CVZSRQxGVuvpcoeIhDVmq
9gWAQt6qWeZ469GUTnoXqaHbV6oqLnStLIj20fRLNUU8C15ypbPmAVPkhuNMNtTAXzfRROAtK3wc
3KUCht8mnizWOREULCJYmK0nPin1fSoR9ohQi+5rxvddNUet9jgVtyoS3UELDZplA3vqdVZM3CTA
6Jm6cruiIXIiz6m05poXaJdjpqfjqigYcCYoeHvdjdB+TJOe6yZPKjbbOlXSfUS7BgVOO3krCXqe
tAfXQ+WLIQuni2qrT0NpMBdnROtdV+I/5z44h6DyyWm2CC/f9HVBEIJoxGVBP4GOvYfC1DRK8clm
dO8TkpZD9mWFeEl5obBLBnlyKMP+RmaIpq5phfLKUg5+k9xGCM7mQR78AVBNKweBQkkwVDo6tOvS
o/OBsIv3hR6N/aOtK4d9Y81LisRApO7WmD6w0dKIyPFCBq+SPj3KqCRybd27KS9MdofmFZ/x7d1Y
dUByyghRRNQ0OLrkYBBXpO5awmLBlUPxcVBMrDVtwA1TDtpl2/bNJaUJfo0goAcTPK7RwwCsCoK2
27HGdyz/H1s+jjpK1EOjX0mfZ3c7BQYGGq2nxrYdBiPWblAeFCnfLCWddknezj/F//8Lbuv9z+L2
JfvZLGM+X3ut/+tTkfG/5X/y/6Afe5aE/iXHno3h/+dnjm1znH/if/7H6iWqX+L8tRl7/gN/B4Ga
fNXilHNwI3n+Xxhqof/DclCv4lLyLWc28L42Y6NtRUiMuXZ2zczJdw1wpeg//8MUmLERJ+uzpp0/
6Rj/Ezf20j6Lc8BmWGMtQBxvGCR1vtW2kvViSTcdq40TebxmZfaryGT8InXPvc6gSfFBkJL23nXT
DtVD9sOOsokc2sGmK+ZPX1F+hTt9DIiqsnr7hATTXki/f1+cyTUZ6OU9B8nE4uLKvGeWxNVGKyeK
jjGhbJc+xehhS0A9aushDl40u0JI3YAtpP2VVismDSw+PZA3kp3pV9qE9gevKr9Rah9BPPbWQzBO
9MMS5CVPRjbqFFts7dmqY1bQusbzsa4TO9VXA4CTJzO0WyIsOm0/urO8cYy1mu99x9HclQoDn8K9
5T6Mk4AVG0iATU4SwxWz8TTS3ChuhIb5eV27bvcz9UoSCQzdhtliOv34y7BcjFd5kiG36DB7fh1r
5QNE1nGKvhqOH/7dHfDbf/a3ktX9fSMtE5GFLTiB5yycCVBsURZFZb2p3HZLAhMFdXM9Dj7yHEKo
lUbidvaDtti+S7ut1XzNoY270X3FPjbXwx2IsKDeEaQU07/w5XBRsW1tW4F8qN7hqSBbOt54RrOq
bO+AmvGEu2lhbvjn1VMsEiYfQD4eu7fDANKeKkIJE4z1L95AtSDsiiiT/fs3aT7K8h7R4kZU7qPz
Rv379iyoumKiSFOy3Mccyg21tm0efASPR/rpV/xV7Fcr+hPvn/S3s/TNWRkKFBB13Np4NxxroWMP
rbqRFKXrDSE49NjtTL/m00kR0xHrwws9PesnU1hK0nTC4qOdsZBA9NGJPCmyDMXUWFyniFU+tPac
OJixO7zWpSk/y8pIHvFNWBvAmgmp2aMwydsI7VNDa+HJou7n26xtPqADnFm8Dt/eNpaVSYxhQjMa
Q/umtno6mgmF+2lSc4yjQ42xtejcd4G7c/Q23cX04deaXrrrwvCGC9Gg4RYYireDU7BpM8vmMCG1
2GS9oFiU1pfCwVoFJRD9JI3dzBTujVFo/R2SZSiqpX6vJjaIicRc2cLhPfEDF+J/C0GFjvQb4ypM
IayEC2eN6DQsFG1fQf+264NZ1xcVyNV1aNq/MKptyE6fTpzx31Y9zmjaBskTJp10/FFv7ygCaPay
GWdEUPhprGQ2s7dNPmov4TBa2/cH4BIX8Pv3zSgZjBTgPXinvD0bH5N6zVaHfaHu8IkkUD7qyJBy
O9aonFverhopGBUfwG56ib2Jh1/vX8DvRfzNDBA6LzJjZo8wjNDbv70ABOL12NohdAbHR+ZcZAB4
2iy4SN0pWAeNCKA4mESJ5TUC1QpsJ5+arDSCLgIoxg6NV+de6B2Ny8IlgdRSn6YuGbe2jPy1lihy
OyM7B26P5NnKMmrJXtRzNGwwBL3Qs0zB/2TDR9uTHVQtQ/uQsYddRY6AH9754X0joWB2UZvvU0rh
W1fW2WryWUOR+Y/ZSlF7ejRiSroDa0fUi35da9K5GFRaPBGWSB+pKDtCHHh0QzINV79v3//Cjuz/
t/T1GSVxfM91M77k2Uv9es81/4H/5tvpxj8MFzAIuyTLmUf2vwA4oHFw8TiztQQ3FP+eyfcvAI73
D0GnjmR1tkQ2UY7mX3su/x8OnBPHh7WCn1wIz/mf7Lnevs40phjZMoj1FpCBacqH2uL7DSppWlwH
FHuubQxgp9wzb99jfx9+MY9yWRJ5ODvsabYXF4Ecrtn6JIex7wHtUqIiVGTwkOmtqjw/4X9+u0b+
65T6cm2MzMLtysYtZ58OSccphdgvQ5RQfAEzVvGdVZH880ERBZWceG/++R7iDXq7WADiJM+qmooD
poHABotrlFcUEfJp82ow/WHHtFgW//5J80995SurlAQWk47FwW7arr0wS9Qz+74mFiAN2bVdUXq0
v4nCvCMfsbomSM77UGqdRv270fQTVuu3drq/r2GxE9FSW2OEttXBsQecCb1uh/pW9mn7aOV2unv/
lx47ycImFnVK0H92i4MVQlrPe8/4JdPKs9dOqNFre/8kxx7X/M9f3c0B8aIDpb88VHEOf6i32oIq
0+hUZw6HxeZj1k0OAtUUDdmctvPg9B8FlYt/rrFHITbHbhELwuurpzWmOkVy9IHugf1IsXRC1pV7
LoE67mSY+/Pu0WJZ0EOf3AACSg8E/hZbzVBgfelonxhLx57AYlUgYDo3YleWB96ayPm6mhpNBom9
3r5/9YsPyb8G69J5bNBrt0etKA9o1Yf+LozFqF9I5aCVFg7a6TXZiqQTh3rR3SfY+eILA/lfeekS
LFNdi6yx420fKJqZKvYdjThOZyBoK8kN49QlvvXz/X2Ji0VjjIu+4Du8BAXoaTT2Cr2Jtokd2hn6
eyn151gl00+j7NACU22JLvke94sNOgUKtw2g/O68h+EtFhdhU5Lyklmwp/VI2rFyEI+Tt/6395/F
kWfNW+rNeG3TCd5zL6tDCD31HqElWq2xxity3mzzFksGKeO05vBiHlIB0HIVGHn26EJYejrv8heL
herhcGGAxriqp/JRi2r5vR+r7MR6d+zmLJaKlrImeuukwpI1Nnyc6w3lYhm57nnT2FssFulUuyTN
eOXB0xUJ5nyuVZ9NrA7qxM0/shj9Nqu+Wkp5wU5BFPBSoEqAto4YqMmmFdrDNdWCUPv1/jOYh8rf
m/K/p8piuTCBzY0EBEOa6KvhFpVY8xPlv+Fd8ZXWpbdD0wbxiXfDPOj/cCp38WEFaFe5gdJnkD0K
8DU8hUQ9uMYwuPTBA2VsWn4vhHVlVmzY3/95RwaBu1gJMDhUhlUG5cEHyO/vXDVUVFz8MDqF6Txy
/9zFDLfqocdp0xeHMClBvK9G0ypIA9PouJFuQrWWKrWjxhMIsmM/Z76KV2OiQ19pBkNVHVq4tPmW
nHk72E5tlD+ed7sWE34oadkCXmPHmsAj3ciyKX5QGmNZOe/4ixlPk6nEfxLDc/GRReAGouZPZMeJ
h23Mg/ZPI2wx5SmUm1lNVvmMKp72VCa89HsUGvGw1QnyNp+JQYbSHrkRsWDkeyX5TSqCfgRlqnT3
xJI/36o/XcNiWUB83dmGwSPSys4nKNoyf/Q6UcHrTHnax/Nu42IH4Wia61T1yDYcBEm4lhM6sD5w
3RNrwttKz19rgrtYE/IUcaJrZdXBwzjYrG20c/42RN4ZQBKO0YdbTVyVq4CIX+yKyZg8u4FjfX//
tx2ZUEsPPrbYZKxsthfkhZgZsn587FguI6XdkUvVaw9upIri/v2THZlP/0by08iFc/OUT6gGp3Wc
OIaCUo1F68Qafuz4i9XBqVC+V4OqDnAitA0hXmgaFeyP96/+yILqLFaDzC+jlvz28hA5do5dwG87
KiZhl0NmLp1+jQzJ/dUNQqZn/pzF8jCKrMLW1zF9CScgu696rFsjO3HwYw9+sTZYaSCbqpr3lT1w
9l0UhMMDTdos2k8aVRSNzJTN+/ftyPh2rLerqEmbrIixdKHKBM/5iIlVfzBFFoFyyvX4C2pS71Fp
GfVLhNFBtqZihyLw/XMfGxGL5QEhvVngYCoPNFds3GWtR/plZxFe8f7xjyw/NIvevCH8UiGt1fmE
KcdwDpUnxIs0YGgHKNiawRYf3j/NsZ+xWCLC1CoxvRglMRLEB/mNA46CQXfiRxw5OsGrb35EgT++
9OdpSUxP8IBh0njQcHFenHXtYrEnCBwVI5XnG7UM6/4SNs+Dhr9gd97BFzM+wkhcaabi4DN6sHZt
fQdFxDjz6IsZ31WFSQJozW1vLOvKRVK0tgrisM679sX0jqDz+ZnG2IxRMr/gWSdjqzOc5sz7Pj/t
V5sXlHtNimWmPMhsLO4KoRG8CWz+1E7s2KBZzGpn0owSfTRXP/a/LBCq+KNruT3v1iym7ZgnBFcV
OV9CdVYgqyCrd8JKuj/v6ItJK2ENUTfxC9IC4su8I8jKKJ3H8469mKmKmPBgQKZ0iFy7JXWpmNbK
AbVy1tHtxUwlhDcFSdAWB20QIRJ8vA5dWaffzjv6YqYqrH9prHNfcm0mGcEDW8VFVm3OO/piqpIk
FtdWydYd4oH1EXfBVciu6n/UyvxrD7VsLuZO2CEh5baH8AiiuXFBSTQ39PYU8O7IcF+it7ROpI2B
fupgeDXd3RazPdv38xbgf+MuWqXnRo1ZkCpdfbDrcgvc7My7vpimUQ7+wXcA9PnO1GGkU4z+a6wr
dX/mkFxMVY8IhrKv6gJAOd6mTRloGO8EOtTP5w2bxWQVwyiMGqvLAWvhyEJcNPftqEcnKuzHHuti
ukLIhiOfMihxeTTpTe/gWt84jVGe2iAcOcGcOfR6FR5RAk9WNOPhEqMa1yqtxn5lt4Zwzlsql817
UZNoZcxLQmbl1qEAzXQtpNeft1Quk4LIm4ujNKAfYCEj2bg0iBG9hdWZ1754vyry04grpkTB4JRo
f8W1kYv07qyBY4m3d74sB1fvsUwfTCRn+0mq9DvmceKb3z/8vCj+4cNzFhe9frCFrUd+2g/cGTMw
mbh1veLr4EuOG5OYoo8Tzv9DUilxYhrMV/2n0y3mcdZ0FlbHkvdKXEoXbQkUhxW51KhPcQadov4f
G62LyTxhG+hkyD0bNCIp9TK08Ufb7nlLhbWYyuhKIj1LGExMaBe4RdFe+Co4RS48du2LqQzGBTFu
ziJaek69H9qivnTx7Z63WVsivsmFEq1lsFCMdmxcO6CmPgTc/eLEaDpy8UvAtekqsm5HPwUCBHYp
NPRpO7h5c+rijx1+8e5FR+k0VgIvyxj7zNvwt9UXzXZUu+0qkNrQFoauvRyKwC1uZRbWH3OjudeE
nE1CIF1yI4ywYNrxlGxG0OtkKM4GYgK9irma0/jyZzJ10Udlkkt5Q5WcQlPr5QEqlTzxMOm2Ccig
BtdnjHWUbOQD3YchecSonz5C7qngYjSWV248e6KLIRz/AKhTaDu0sbFOCikmk/0QEuq3dwY14piX
diK++yAkrIvGVc6vrhwagpCmEYiC7dSwWcYYdlsUmUl7Su31O0LlD3NwSbGHP6ZNfaOnB5jIBUJb
C2X3Dg1qATluctNqH+b2KNY6hqPy2mwB6+2lR6DhhsAOLHxmj1lmFtgSK3Zi4zC/Rf50RYsFFOSk
lZhZlvNtNalPKjfjWwpVL0FPLEg+WaSPySaxvBXsB4CyRI6nZ47XxeI6jhGJDHFYHByZ6Xuw3FsT
o/KJl8589X/6VfMofvXlInKypvokLg5ToypMXETabNiwZ84KK+NFW0/9p/fX8GPTYrGoNrVOsil4
9EPq4Qo2DOB1k4+a/8ybtFhNhwYZxGSXxAJggt1ouWtv9NS3zvu+WyKeUyMRgOjs9BDZ3QBSUTU0
otzWO8WxP3JzjMXOhZSZuLNDrPo29Zg9qkdFuDHCubNu/W/i/6tnjKK1711YtgdJiMdzEOrI5Y3a
vTzv6Iv1LrC1WPUNoFwASuFOdmO9F7l/KqXr2J1ZzLoWNJRTGSTAJKGbg8VoKvNHF42WdmK5PvKu
/90KfnVvNHyxqWVOzcEeiLVdpyWWmJUdJ55PbzVLn867R/Ove3UWQ8R9YkPzPCRFJq6AUYwPXhpP
J44+34s/zOElPzhK7UHgWVMHkDkAsDqjngIMSZZJFo508zVJgHV7YhU89jwW8yyHddu2MtX2utcm
10BDfsQ+odDn3abFpmUyWtlExRDsoVYMe3Q3NSkpUXdiGhx71ItNSyIaenFk1B6AxoBI8jMvFFss
dbPtLgtwLr//I47JbvTlZC5LN/Uxmh0aTL/dRRK2o7nXUzN5xrQclVeCZBtYAR3ByvvU9JN8Y1tx
Ky4HIYz8tsVAM524lD8+LKxdizcHZs6spTdTHJD3kdbsQif5zBtcs0+8PI4dfzGs4RO4iJCJpfCG
9DP5m8O+cKAivH8f/3xw9K9v5wywAItN0Sj2pWy+ycB/qTM1nnVjkMK+PXarGannlb3Yo5wI7nih
5/ugbvQTa8qxK18MY/TypAH02MEhNUXXnh0ahzYSyfa8+7IYxhhgBzLgDGvvtX5320eyfsAYKk+s
JX+cJCh2F4PXsh055mFs7bseGss6ggVPzHdSqueKTd5wztcJZ5k/9F6th1o/tpFfhPwGXFnYFuMH
G97XeQ93qUxJ7VBMMuysfUD2+zaU8XgAQOSe93CXwpQgDQagCTmeEWd2vnV6scGWWZ159OWMZfdS
aGlq7xXAafhjuNYPnZHo44k18MjQ9BYz1ilm+GzI8Utfg+sk9Gjv04U88+iLKQujsDEicj32Wt05
6zGzf+JLPqXSP3bpiznLlRcpgXBAFuJJXmGaIEKtLpwTRc15t/Jv71BG5GLOdgWesxzw8F5vigyS
bZE0znow5SgBi3q4oxuzrb9Enam+vT+NF0T+/y6jcsbFPA5A47YToYvQ1QwPiiuo+wZWZSt/FZYi
VKjwMnhr2YRLfgek2iHO13apNm2sQLcIAB5Vbmwb6JcdMW1FUty3XpVd4U/VZzC26faXXR5k4YlH
e2RdWCpcIhlNcyfc2vc5TtGV42Txo56p9ltZQXx4/5YcecJLRUuDSt7P9J5VAeXqpjLwxmh5PmzO
O/pin2pKWysmMcHi7s3uUFtt9lFkJ7Mcjl2783ZFS3uklCrSsRL7GND4BlGXeVXHJ9Sbx46+WBb6
0grrqrA5epdOsIpNMMaQa+7PuzPzWV+txhaoo8pxc2tf1YZ1YSW++dGb/PLEJmG+A3+YWe5iUeik
FUU1+659XvowYuw8KT/nU50m0BWpHG1IdG/O6nsgg1ysEY3yw6bNLGOPrJqhj0w0++Z11njmEFos
Ek6okKIHrgkhFOMzcQSCLmWp0ubUFvXYc16sCUlWsO7Powh0izzwwYlhxCUu4KznvNSfAEqr3LCx
9L2Wed46sh0Xi3Mpz3vtLgUnWlznnQWXft9HrtqOEBOBgVZniQs811nMXogNAB6nwQRHFYq1n9kN
QEP7vIVnqTZJtRS4OHKmvVUk+bOklUvWt1U8nnfbF5OXXN7Ezgrd2Du17B5LO5U3yZCd6hrMG7M/
TK+l6RXoXDJMRWPsw3IOQRhgAjy6oR18zU3CRVaq0WCtaU2of4Jg0IH6zbTgvB36UmwSWyaUjq43
9l7fOzwY/PmV66uL827bYi73ws7sXipjT+qg3Fep2PVk3p63z1pqSUYVel6KZ3+f1G3/yY6l2HUm
OYfnXfpiGteFa/puxqWnMGt/6IWBt2pU/imRz5FVYqkhmYSdD1SHeBsoHXikbNp9idfn5ayLX2pI
otbrSnYg+h6lXAraobA2RgTE97yjL+axxesdt5On75s4s/0VEq8GzcEkzlxBxfI9PHpG3xot0J7U
CCAoReQRJL5z3pgUi6nsgqduCCEx9lC2428lxrrnmO3zWYU6MvnmB/7qRUyLQxQk+wIpC4fqsqee
vm8MecqKc2zYLF7ELqwemJI9D1Yr3ce6ttLvEzid6MSTPfKeX2Y1u1oakmPAMhdnPXAIXfPTASRF
FoaYfBv5jGHMOZXiduynLF7Ekd1ooQ7cfq+NFnmUUCpvw6qbTsyAP7YbeQyL6TvF0qC3oOl79udD
f22Z0r1zJns0SGsWHRTB1s0rgjBaaW6q33vVs+bGUnGSdFnSAb3V9zFt1FvibMJrBZDqvCVvCSCY
8O17epiZ+3Zowrui0YyndBz7E9rgI0/EXsxruLxgHmVs7g23rbeViL7RlD3lZDt28MWkFhV5cgaA
kH1gd933hpCUT0Kl3Zk3ZjGpq9yzEFeH5r7ObH1FM7mATZafKgfSWprHzR9e0UvJiQYnBYwSO+AI
rQaJS1BaR0GU/ChBD7h+0lfbAWB+dqGPxKGtxZBAWc4qZtQGDJEzPbT9AJE1aqrxh5fCh1/F9kjx
QeAaB31Q51kHUDp3ghUqpXjaCTE58fXkFy2gOFwhYuOrKtBhP5jAxly9aH0ojR7xRA1SDOJiVGJC
ZoW63+8bKQu8JAQPAX61Oqs9+KHpi23bC7j+guZpe5VjIC52o5XBERjHSa8vCfjt6qs6bchYSCQU
3w91iEjzIGIqAlv42PTFEtMRzirWpGlCoIowb0YhZL+921dJ+yHOxuyzzi5PfS1bRIscmDyAtdn2
2rAGqKwn362OtLl1k3Vxt8oAK8f3ftzA/tVBytr7hM/fnsh0z3m2vXIg7UlVqQVCMFHjpTtODFBa
magqHoLcyHry1qa4OghX04Mrq9QmE/baFE43gl6b3Iz6NAYveV5WREyxxMOiHEBKwZ+FxJe8APhP
fvLgvGDrW2ZtfDPMQAW3lpc6vNMEdF3CzJRmrDJMKHyfB02VXrb0Kg1whJh5D2QEW9WFUaIH5hL1
GnYbMMOcbY5jvNCot0Hh0AF315Ic1ntTaLb/IaMtcYFYoBaHsdHNkNayNQRPELP07qY2TQlrmmpg
LC4tDW8LTPVQtzeUovMfMaEF+TbUSunDpo8NddskqjLW+uh3yVaxl7gL+4S+kKEmazxM00TEUQLg
HOhq6dXTToWV+cVIIqe6DHs7uenNpspuhzKInrjCWK2t0CvS59IeRozi6kWwKX1JtDxLNlU5MqNK
slQ+5UU73mcqtZ/6sVFya462UsDNJK78EqpHug2NBPx8mjnmpnUd7SN4C+eQKr4mKHL4Vb2uYNTf
m1JWUAJjRcWkEU4vDin4M3Nj1IKqkN04cbOKozEmGAyAG7JrA349QsE0/2QnbeVv/SpSn/MszuLN
ODpSfZE4aeKd1bv5uKs8eAb3MsggZeL6JJsrycaOQdvofX7vmaEwLiy6HoSXGDAKN4Pn6dYazBGx
V7bm0aXPmqGRWx8c5XgoajWkF6AuGJKM3TCGu6SMwF97rO8AybRkLFdp5FKlrGRDF2JQPkF7sV0a
8BLjFFqCxpf/bTS1jQevsCIzDPZA8mOsO9MFZ5Lp8sqOCorv8FnINDFr55cslfhGSpq4M0orG7bu
xNM9eACIb0J7dHieE/D9bT3aZfexm2yzfRaCW7OGAQkP1zTqdiSMytSeWxiqajNVsencofaLsxWU
BVmssr6EMBvj7y1uI0xcKekuzPOd77V5f5NCf9E3PMzAI5Ekcn8ERZ62zyOQCEi81INdeLA1YTF+
Sy3ScQPtpZqDO9akwaRUteK49DdmafgJ9paouzZ0QmU2EPsJ08sAafl3s9YLAEJdWrOwIqwMInzs
unkAKFpEG9vTU20Ni9DVr8Z2Gkn7cobhPogMzfrW1kxxKInVvJoUhhNtrbCT1a6PuPMfgynugbEj
l2quHLt8ihJtm8Xd+KKHFc8lnyKr33ihw2fcyhEFlbZV0ZMWurVbzaY1D3M/u0QoGiY8Mjw5G9jJ
2nDttQZ8a+RL3XRToZX8Bla8VVfxYPbdZ9maOQT2LAZHk5K73BOhp0Y3NlZ2kdeUgb3ICFb6FKQg
At0ZD+SowPnsCYqWW41Iwh8koJE2oFH54Pn/oFSqtnkK0meIldqT9IGmVwUQzafiK7FC5Uq2JE1H
dfIr0nsWKMybArWl+BIIyTQYWm+fC2PYALPkE9Ir/bUOu3o9Jh3W1kKKj5QpIJH1oQIt5LTfRgWF
PnT6zzWtLdiuTObb3vCqtdlF+Sb0zJocuJ7toKeJLUMmglIZ2ARDutB5r2REbOG6BfN4h4JFeKvG
m7itfdFLsWp0O9qjhnHTldmK9lAb/TpELMUroA63LkAWUiHqR95g0SUZlUAVq0QnaCn0b6YhV+Gq
cBxjI8j76lbVpD30bfQCsSR4GUhx/+ikDupbcpXJ8uJ1E/UmK7oObdLOmvEeiH3zXJR5e1VKU/+S
llHzbLllAEcynta6/X85O5MlOZVli34RZkDQTiG76huVqqSaYGqBAIKeCPj6t/KO7s13dGRWEw1k
EpkJRIT7dve9wvZ5GBp+YG3FJ+GYL8qEz/h/dFidDU3qMS++WyrLTXgp3eva8eXRnU14HIGqf5a2
HT44S/tuNSWS7dpkIIC1fjaNAZ4YW+OOEUloDl1GcWqKT3jxGmwTPZCHIntqZf0k6sqk2OBMR6w5
X/tye/cHG0SKNyG20TSeYBkyXge4Je1F15S/rCnzwczlTzLwvuEi/KC66QZXrukwGPWwbSbGB3Cx
SwxfXXfb+3MVY9zt5ahE8XLYFlBJOP2d6pEmPHxcffzDeyCdemt+sbIDB9Tk8AM/e2BGdtRcE5wM
+7oAoYXR3C4ai+6rRzPRezZ3V8I1D3UzmNSpbe8+0PURZ+UnfDYFA1GDfRsGxXZYfCge9hzp5xlw
8dehwplaWlOUssbmu0xwnwqij0SVVXZoAzIZ/ILDlGCjeMuadX1WXVZdhxavb6nARfUZ8D479/w9
s+Prcerc9y0PuGlAovy4HpNWNIe1VS4UFl460Yn13rFigc1EBmSv6vMJrxzHfZ+icv5ezOI7I4sC
Os0yHvEAerP6TZ7ghsxJTtPyqaCz5uw1vp2CteuqJPRAmbDQuD2T+7UAeQpiNdp46cbyIcwkvK4o
jvKvVc6BNgUjMJdODfGed2Qf5S2GLE3h3k92Ib95/djfbYHl7pbGPnhh3t97LsHkNNXXPoFa6gR4
EtsBHKVGwIG03cUDkjWxfDAmxPypuSIz9m8zre/LwnphgtA7sXj2Tu6H+1VPmPVlDvaOvo2zZF9c
wzF5yYBrpgzF1JifGtzJqV9TpaCtX2M1knI7vnhq/ibarsGflVAIIobp99QMpm9Nl+HAGVklQ3W6
HE9hxU5rrZF9D+QufBBO4XFQbPptw1B7txQtvkkSb/upZCIEO/xZS+wk3fFXqdlgdvY8AhzWdVjs
pEsgOTVbzd6i/PfcM1F+NFTM6sTfcuEd/dma+nRwLCB+A2ZHa5EZvFV9H9CJA/twW97JJSdvl1lY
yiVtNBR4sReg+k5mMDe+HHHcaSpsOdJ4CWXqDmyJDs6S13O+jebeExjLFSiWePnaZ0LcxEk0aTeB
hn1dZk5x1G02pDC93ssKAl0ji/wQtaFzhoUJaIKhD0FgNSMf4obbqRMZVKs58rxDPFT9jd/M98sa
fy63+r5vmmssnukEi8tJvjZBEd8SD3rtk5K+4JCL9PSF9jy9Yi175sFIq/vkuot+6jAhlTsn6zkc
fAiICZ5N0tk3SGrl7bKN8UFNg3NXS7i2SVCM2HcKECtt4lkqJtOIBfEFDRMEw1MVQLNZwtuMofkv
+WAcYGb1+IwbjUyEtq1bfJixEg3xBRb9ncUAWAFIYtT7wo6+YA2OA+bkXgFzHYmmhXwQU+vte2s9
dmPTPDRe9XUSMLPiromTcdnAsNAQHaULYMUUupyXhn448mr4I1GSbV/Hedg7p81r8LHrjQ0iSzFL
BH/QX3+XtlyPJsMWe1cNa77fMtknlqtWcVgqURK89rFKoyivDqXndelcefc9JbQE9+s6CfF4OAxh
j3ceRcGTVvSj9BnG5HXm8b/IdJN6Vdy7hinbq6IsR3CwyCyp7VfbaXB5T3cwyv1Uro36VYtycNMS
77NnTF9RSHxysIRR2ibegR8aqitAd9XjVpl5H88m29Vqm7CsKtuvLZST205HM6BAMAbzunU75Szj
YaglQdA2DwcH0e4zLrPjiV1D7WPMo/cAQ6CwMnf6XIGjf3KIKQgVVwsoQxjGYKLaBovrEHgPfVV0
xNRdeTV70/BIjrbcMevLuRhtkYI/i0N16lULt3gpI+8T/rT9L/z2dNpXrUvDvcBlEF/08KokEL/F
iFikpemh+gF7OYrKgaY88+I74Zi75xZJLKuN7ySOXsMhKVXX/rTB3uBNu7z4JvZ3EiAhmo6qr/Mt
kBhvqPy1zgQHatW1hb2fQweD5UBW8seY6/YTZcjmdtAL0XE44kAaqpZXLMdCDVa2dXUeDNhpiUGp
yCbozU4b7lFoowr2QA/VqVKUHNixmVFIB7vbZ+BKi10E8PNV+7KNEpbl9BWIBc1CXuRghiir8jNe
H/YXXwB9SoqhVq9CMLeS5tZgEfxDDgsCt34LFIyLJT5H12NT45kbqim4svMxuOlBkr37OYV+8hzi
JrJKuMsYU/MvMT+y6ii47VblT6dsnFXiKtlMd0Z0Zwd0K7DSKYJ3mTI/zFhVJZuMfCdwQmoAGfmT
MDH5ix6Xa7Oq6B41wPlW5RwGwVL1vMzg52psovPrxTgtRnwqGF45dACUBsGIozXIiRxH5tiNjg1E
16PBMfuKLS76hNNE9ebUrr7Fav0uG4HZYBO50alMpzxWB50GgDLG7JheD7KCo1jDPIcWYWHBvCMI
j3+t2unbPW/lKO8rnKTGnTYaNkqPYJA4CoRh78b3vCffVUtajwfVY7cyCGStEj/qYMYfW64dO1wR
bvIFH/6brSlOeT61b7NAREjMYtsqGUfZiT1uDO6TE4pu+brUcBoP9MbhmoEByAsG3FuqdWk/GgAW
fhq4fTnvKg1xgQ1wct+7eFi/aCvHPXJtWxgWRZnFIej5nMwES4eXAt9CZBBhGUi+XW4dIhHEWzJu
/nhfuGMx73QEMHyPHuLbgBHzBltzBKADTjP0DGOC371m/TbuYO6dITO0HNysbk0Y4wI8bQlE0g4v
933BznJfLYBaU/rLfTzcnTw8RV62QtTNqteF6tK+EN4CQ7F4pQMpuukKBKOKPQFnzAgURtsh5Axl
1u9alStYY7riFpVufmraKj9yjsi7ZWumXYBL9Q7WhHeQEAtSYeHalABNglnaDOq+p8iUEiRXr0Pg
dgyBmj5FfpE7nff9+TAcUBlst3lHJl3eNbXrY9CDWRDQY/crG2Yquim/QmMjvVvRUZFeCgz51+4+
6PzhSToG+EERVJ/KDJxzApSx6NLC7l4XuiaTs4ErLu91EBzWxtoOOGnC+3QgdsxOIPZNw7Xhq56J
gNJ58KMZrhA99ckw1lomNaixauewye5GN3OuMm/wf2Nn6Z8IlOKrqiNx5IJPXsVXwlMcmn0s/L0z
l6/kre5hqObwKQijh1B1+Zu1qS+zJ6m/1NXOb4JxH+s6e5lmEPFtXYOTqo3OaA2fNAnD5JUpbF+S
Hc/Gh6SYhExlONVJ62p2QW2g6gKduguGqAGqLpd0mickI4jC+M/P1ffFx/9sjE1xwyCue6gsLzsE
0tegLLPuaz5KAmpTtykuZf5uc4p5D/pnfFLN6D92nMGfofzUV+zO+tS7CBWbziDsFeU9TmEAFrdO
nHmaL5jAQxaj04w93KuvS5qe37q+3CuCz3M0xsB1OQZ7R5Gx40z+md2/2pE2QUQOyqe6C4dURabY
m8L5GQSQeibFK1K6/UkaFyKWIARzNuxZ12n4jdnM8i0iqbgOvLU5eFWFkwCDSnuqCcMDfcpHWfkG
39nm69rjH80e0h/wYBQpbtllYs2rBmAFvDGb+Fm2FOsRZd65wpvrcSXkOg5jwaYr2pvQ836sDXC9
towe7FDzC/LucS79+9AjUdT+gmwUWF9z7E2PXixRVcvG3C990CCMIHEn1ZAfM8sV5MQzLPDQVi9a
iXtHnAMoXzpp7FjNni6lL4FVElJG1btYaOZ2pvB7Kdtl59Joeu/ZlWaVnL3wx23+gh84h9GaPTRl
5aZ6bf1U5158BLkGHaqdhqQw0XocYJPcEZ/wTDkcaFLe7GaPDEDU1frkEtCQeDgT5JgQm9tsNVHa
wB7ClQELSHRRBxDj4L5Jy+6vbQ31bgpchSUymRBcoK+McqM0GYhto/Ie8I8iLJXqxTHdWwyckYih
l+mSw0kqilwdoHUOe1Vl77VdCfBM3n4B+3Cf42p3Aj33NOCH+pR5wbwvloUIrqhkouqCXXWIwLeZ
eEezcnQqe7hIhSO/ygwodhhoI1J4t9ZbwENAql6Klwho/MzjBlKxBtSuvODgQCkHP9eCcnfL/rA4
9XNE2XuUOXaWxbIqzvA6up691TzacRWnmB+wJfnLIhDE2/5qpLf4po97f1/4OelRO5T8iJGyIc4c
I6av/XwrrWruksBr8y9EO+/ErACihVzvOzFb4J/X9aaBePqIIQrAhwFPe9ZdTs9yYmlf3COyVndz
Lt4GHdUPk8hDc9aKlfnS0w+A25/K+OKVuHcHrZOFTpiETo/lnTlpG/qO7LlV2NpxOCFWj43U4rrJ
Ys7lRdiTheRVhI8+OJvmCKlqavD/maVEBc+WJ1FsY3swshrdn3kJ4N1qI+FeK1/PbioztD1wFMQ6
AO6cGGa9LnVx61mjm5D9NTue7MAS5Myt3k0RxMXVJEIdH1oTK+fTYsfy+5qpJXzz4nN4kejaj+5b
5axXqwzzhTCFA/B9aurFvUZHXzBg9cn0h5Cmz4NlVn6DNlDKiGVbu9t5zkI6epbjXoN2Docd55dH
Bx523reFYw8MK4ZhjQdY12XmYPK8yx7tDJL0DLNywrClItWcm6UXd+XmD9eYUSrJQvAfbXuGPBpT
KiqeTNlYCqVON3e95w1MErgOTsUj07T5tV1i8PtJ2TPnbF3BBTqOwrNlUhnXZF/HzHOGPRIo9ZV6
6j/T6AL72jtHWXB4nDE/9UQC7ZM9ukxeTbMJHrCArewGb/xGYzWN2PpzhE3i35jSGrddvmYk2AWY
+eU3LFMOYdZIoA/wn4bPI+ym05zV7XMl2q29icJRPuScSiyMwC/6q8mCDTxj4A8+Ol69lwjYwqfB
1e12zJdzdJHDU+T7YmGDg3jQa1+RkNYeGZ2JvccmmJwHGTuAICCAtsjvk2nXXR/A0r4KC09Wd5zd
PTS5rlmqq8YtHcaNaYm01UInkiyb5aFGL/jROpO8VaHuqGjV+IQmLaMTEbCutYLeTL5UJHOgwBBH
upZ4Hbd+poBcVgKR1M8Z4zSt/0mTyYirGbaAOFpB0D66/rjwnGaMza9jzurzDpX1PxX2Wi+yHebn
wTSu2eUdT4ga/zD8nPzZtnak3a71KJo6PDUYg6ARtZ7/afByJX9r1UqVEDr65pSJOB6TjFtfQ8EB
8R17hhoEzsS5JlLrsi/lDMTiroI75+1A2IByDwoLNJKyKnkd9311W1tFZe+ZMOvmpB11FgCdHJcU
/G4n7jvLG6YznyHu0g5mtKDoAdbXyWS3V6NfPMd+II5z3IO5JZGFnDL7LoIPxKocQimHGzBLVf3O
sQhqkyLG4xBde9O7TFfm97wO4afCLdz1ICnGXfswRK3fjYN+vC/icfiJe7ksj+E0DtcVWS7jhhmz
ebai1ni7QgHQaSeMM/0AyRa4eRJJqYd7HEha6yrYAls8VdicFnut9GgOTdO51+zV4XLdwUq3cYLT
A/RjrGP81AQifORh+BW1FrsnEKkjqJuyqaJh10j/edEzXHPtFg4Kg7PB3RHu1J7moF9UCkZO0pjU
66yUN5OXBfZPG005OIDlyhljZChSxz98ih5gEgO/F0+WhQK0Kya3rh9VvVEiNJw9x0DhQXb+HcUB
u8yw3mvPZu8EuibwDWj66pWW0vUtm9bmLlp0dJibDR7hyOjKbuTwvllDf2xTm0cN91hlKnxuvMX9
rggZnztqZS/dMjfxVV12C+m9Y4f28+AP4521+hCJWbPFL57B9gX8jR+efByszEkoo6AzVt7DbOT6
VAPHuS8assvEas5AJbcRoryyqgytCW2/aIhQEWx2jSPD19gZ5weCf/FIWSirEqgsM34r6xL3bwJu
ZJQO8aZgpCLhnoONfBl/MeIJBl04ZY+7+uTGTwUka1h3Mb5WYTE3qOW6ug9inwICZJGDrYEJsGsa
5pzsgmm81JZ+bV1NTuiUlG0BIlZILF1lvamAyTcIKb7JYKbMUXZLNbmZH9cB/50UllBg/yhxHXqP
EXxvp2wJIbXClPZuOrhwdPejW8sU7pagpCgjYL2zGof9Wkv/ZbKwYFnJgNdjiIndq2g1aa1TTd0V
06VN80t6DdnWqIZzsZeqwMk29kaOtW4VgXDk5y9lL6BzA40r9luQeRuCCpX5ZIGG+ym0su1bzJ9Z
suX+LBJMl7afa1XY0Nsn3tr9Qpj63KFCkKtV5ZCsVuXzp2965zpnD2MLWCMksY59Wu4bP8Mbu5Zr
LxKaBltmaxd//aR1Hn9vZEX4rlw9Qd3RxScnq7kR2WyU3AkKsT8aukbKpOI4GKnH2xEg5Ggmu/NB
tx/qPMPnWC+Aks+OvY9k9IDI/S280TWwIp4FKGp3V/ci25jnqp1fDuz0/OACZ6muRbUCJfdpJP9Z
QDr94cItwvY7X9R8xaxw+6tXmcyAJSBJH0aHDBalueHsBRBlc9R6xoF92yNcO2E3QFol6sHSIw7Y
LhphcTRtVOwzlOoyBlVhZfEbwlye3+QV+wdyVGvlJ/rpevo+Syya90jl9e85kP33CrythCBom59L
T8ky9e1OP7kY2US3HJ5UM5ypoRooSkcQx076yrIa/w4iZDFfD4MjvbSwMKvdj9NK7ciRgfzcUaFz
eaPpfDwyweJsICHr8aeP8vnDarB3u4mzZcp261igGzM8zR6OwJoXR1sYF+xRTVEbntnmeLv87NlH
GLmVn5vaa75NaulsWNBZFR2yOmp/UqnHemyb4zoVYIx/ntOPOKUFvwFD1mb6wZ6Yq09HX8eSoU2X
vd7Optegof/i0NfR3Byz2eJY9vysUxTxAkRgi2I30VYoUbBzGzTdfsgYot4bhQC2JzpvvhrKzAm7
y5nUPTbdIfKBWidUCNU9m7B1g98CFd1oMd/RjeM2dbx5Q5i0s+5Tb3FWAYeyLW6pXgL7OIBpnFPt
W2GOGIe39UspAmzh2GSFj4ujNdGNDcb7c6hn+3WwYLn9CHs6ORhI2LYR2aLK1G4zY4iA33TR3Tbm
C9zdPpvu/SJevm9oBxtz4ApeeTtoMkRl6okCsfaj12xrKHNUoe9Yt2a2DekvOtJhUvN6w/S01z6g
XSHbt54jo5OSdatuK77+yq4oWRFF2HVUM2rM/DH85s0gLzempZHf0nMK5sNV5NltNf2SkUUS1o+e
aaCYYZt+UFGsfs6Zjxxgb4Pwdh7IwheKx1oc7KJalgMVB8pT1gZHLx2F6l4N8dN2zMQS/8gXWwG1
C+LB3S94f0MH2TxVP+F+OVKXqEqUP0siSvBaVwpNpu5p7uVR3I2VU96CwKDN3a6CbE1GhzGzq3Hr
AGMj4BG3b4sW/T4qVP3K+rDtlyVa4Y9VYTREO0P67aawbmAet6QZb5HanPg0YbjIXY2IaJKsrsLh
2aybNxGNVrr77XSQCg98xPCFzS2u94WsqVmdscy0ZYS5DvdWELWAfrUqQzp4fPiEDhXoOUW/aH+M
QrtmP/ImgOLrwrlIbZBaau/lU9DuCivgtk6gAwnaw239kTu58O/qnqSN9BMG81maCsx8HyK738SK
KlhqhFtN+zqn4HGErdNBumjVZwiIRMrVNHlfK9LT8TDSFbLs+rrz291MFmK/xZ2ZxienBWB2U/Ta
szZKl6HnH6wpx9ZlVL3XfKY8rvibLoianxYYUfueKkCkD6tV+BOkBwq+HA6T4GASgVDRW1kRRtBx
Uizddb1yuuzipvJI9CP6PbAL56C5byiEW9RDSvyVfdoA87tVWmycorb6T16tvK+ta+Z3GkH1Ka7a
IuTnbS29BC4OZlfaaYD5rmsTngtza+T+KGSDCx4ZIhHdRrTHHTqKsmJKN5nsLWr2asOSdMc5ea5H
1P1jO239S6kKSt6WcPv7wSr50kFbFgWa8DK/9lZe3oreDK8r4IByB+9z2K6ivOm+mBy4MQ7VptgY
5tdspQaPakOI3rg6jYuepjJ7mXPCPY0x+1PoAPB+KH0VLSeGbumNsaaydWAYt91dpGQUJUHl5z/R
YnSWhoTkCABy6EeYbq0Hn3A23XQ7K1k+yC30Lci2LsmvZrvdsUWp7YZzn/fZJ1mcEhkgGNPOFz9r
utOrdMaVtUzLmkmHpDXQxQBiEKtexwADEabBYPfX7jiTDpJ6su1GW2cwVnLj7kq2Ha9241ge84n1
WN95y1qvx3w1tfqCw0cUXFE95FAJ6UdaE5RYR+2jKFvsY7h2S73bvNpx7hfuRXR0MlfGiR310/KZ
8eaAALSMQ9NybMigeGx1ldOLl0/Ti3Eb56mLRPVYRYX+xq0iLAb1x0kbzWtRESl0wTeaCAVtCoEP
Pn2DJRzsqYXG1rFZRfaLIXxITdoU+HwgGoTvTpwDr+QahmWH78Xt6OHHD9uY8kkwL+W+dSv3fXDr
9ZMNY1S9OgNlu9MYZ1wSjTEcThry8vw7YjIbIjbkz2g/2nBBbmA2O+YhKu3h9wyn+0dUtUtGh9M5
T7fYC/LD3Lquod0OBvJuCoW7y+wmV3trDNrfkeNR9w5Gr7MSDlr7K62DG9+xAYWTBDOc31TNrXda
ZaaoJYTVMRL+b2W0ami4gYuTeK7FoSfGyQFoaepVgH5hsvQxm8ZI3rks72Bfx27+hitR279EM/bP
LL0m83eV7YkbIrDefqZVhig3yVa/+K0x5rnPQzf2dtuQc86prX6DGC3atFhNY+3VUKyfQnoHFn5E
TnaS561s9p4EvglcfPPDtAvKjR2hF0ULF8ZXQ6JVgOTpcE4VCa7KaE8NUk52NU1W9dWmaGnAvfYY
7wkON/+4TLI3+6GwKepoVuNNaZ+BxHKKxF1Q9PXb0LkE9fZImd61w2yj4W+lKqQ34ULaJWX5hCXo
Kq6kNcKapT0wy6BaFkAyCxiRlKFzapI/mK9o0ZFjXufUGzZfXFft+VeQ5tfPjbGCpz6u0Bx9wfMB
E7ZrpYt5KaJMdNVJmsYGDIt6bgPq6r4Y9ag5w0U4oHJhZnKqrLm6I+Sa9GGJ2iziS8bOD5H55Us3
tBn6hbEGhD17tA6cO6U61LFX07DQMUC0p04dvRVLPlCmD8OeUAzMMZDP1a/frc6eX+vuLCnR9o1n
iio2VRyrvEOalGNUDofYWYbhUMxWWO4EtYScvhVRc/BNwfDC/AG9pQWcrPN9J81/qaOi/7TOULif
Ml+wrKNAdXYiPabukoJ2ErA4cV/+Im6b8C4RPbd/8gvC9SgoSLVRDF1AOlCXY6TXSqIIj5b3TuTq
UcbKSpCpTIQ4rxlhF5xY25kECmvn1odtCs298mkTTMfFHb9p+iHfslk4cIkDMe08rJa8tF966Gqt
m1XTDp4XMcpq2pniFykkO5F2xOfQmhCNMdOe74IFXvWRXCkf9zSOSvtAZW5rrws1zGZHjcej+Fh3
nn1yiB3lzl8tAQlugyZazEX4vAQko7QiRCOdeHDWyVzFwM3f3BpSkJ9J7wosdtDfxBUg9zhnZmoP
ghMVTjNw3ezGKHd/WVVtPm1jMdLPNDjttpvpPv1Ve0sDfT3wPeso/AIBbd5MVu3d2JpHmmC3ESnF
qcuHgkbi860P6h+VVY3vWReykOwFuGXeUWimyU3V+zEKzO9yHMaFyKsLp2Rcs/auyjDdSK25t5xd
nM3FchBu2Pb7fLFaAjWCluCAwGXGQ7nEtSLJ38LuqG3TG8qrYogZ1wf5/R8QfXlblBO7kqsa31A2
9LqcGnXVQBVt9fbcRji/3+OQ1LkUkjzXHOxKxsC013Oo3fhz7qVTEwM4augeNX8Zl/1Tx/rFrEU2
+w6/KD4PQ3SGCJue9e9epMZfH5sUuJiNWnENNsamSjE5W5OUxiy3jWn/5nbzH+OQf2pYvxivYGI+
n8u1tI9BRsB6ZeWs0uMU0wqQVM1S9LsGK3WSDatev5NMdz+cvvaGXdnEC0RdUqxmz/muwivjW8HH
hs3+01z/X7MxVBHLNqTrlk2Etmic8tadI7O/TC/8YXbl0jmQ4N+tIuiux155zRcJsOy7QTLH32rq
uy1xnB656UOP7tJDMC96eCCx2I6ONvnNatWsO29wP33s6hdjGI4ttMLobzu6MB73vljsK9tuy93H
rn4xhxGr0s5dGWzHVXb23p4cdZDOX9kmf1gzlyaC9RC3dlTz3VsnbrqEFtvQTTZfFn8Z8f/T9c9/
/19vEPAYWhxCvR4p2H+36wUCm3r62I25WO7kGaJtumY7shS/yjjeZwvB48eufbHWu36eaY09FwCr
oN65ynX2/Iz2Y04clz6Bhq4Kv7MlSAGiups274dDv3nl68e++8UkVQXFtCTAWI/9OJQ/A+xzHwbR
Fh9ysyBFvrQRIS6yy2Ck8aPvvRc6SnYSlvlHvjsXv1hKWVsKzCx7Lk4t+7RGotw77sccaLj6xVLy
0WP8cBD5qdrwb6LUV0xfa3jTzfEDd57rXww1RRNVBUxQ42M02Pa+Ku0+DRvvQ1OcXP1iKTlgPZt+
okadlYH3RRsnPprI2t7+/buf78H/O364+sVqMk3mhh7i+FG2gQVivepNQmQ7VTvdUmRC5u6sbvfv
n/WPmwKfdbG64p5uqMiyI3b+MtgZ4sNTTsZ6+Pern9+Vf/olFwepQz3KmTqdn4xNVP0rpPOqOzMU
lT5aNt3XeyygtboObYbx/v0T/3TvLlbc2CDJ9vGSHUuL+R4KTp6fiK7sPaBrDqR1EQdLvv/3z/rH
e4e91IVX0MJYQl340jrS4UJoUMR6qNGL7dH50NYXXxLyisFktkGxOQ7KjojHw6mCpUrj/t8wpX/6
BRdrHKSRO3TSyo5LkJVfdKPWJ3uw4w/en/Mz+q8Dp/ddpnLWxjqOfYuB57I6UGvdvyFh/vTdL1bJ
tphSu96qTpa9zg/+SoV+PBdLPvZsL9ZFhToTVBkupr7jZ1cDdo130/TBoz4+c8T/+87Eed341PCZ
FoWlZxhvKNWw90Tv/cUv5bzL/b91x5t5sQpEDy+Tbbs56U3HoJ3DTH/HFG9juoqm5Q/tHbTmX7z/
Ub3qMUaKOWWrLE8haNgrOyuzj/2GS48slVuxBfmmOjEn3ySebU23tbbdl5y2898fesiXTlndFlLd
YFM6ebrsrqcwUIdmmPJvH7v6xeufuRoafBRI+qZxvD2o2ngNNQ9FA/DHPuDijGuG2e87wwfYYzi/
knC0zxSaaXf42OXPC++/lq9EI2LxZuaovHa9Z+TT4DkCdk0ePnb9iwWMVrDOtNpLRh02TR14RSyl
P08Ff/n+f1gElxS3xWxdENRZeX491WG2Pbve4bzmr2nLTNRfHvKfPuRiJYdDHoqarvqT7bQFuBRM
QLLUrXsaVBkJFR+zvIgvzbI8mrpt16a3TMydR49J76aMhH8IUhFRp/7fJ10xzJe3ZsDqi+lNpnLo
LvpUyz748qEHfelr5S4x1RnF5c3gfusLPG/z3vtQUhNfQtrqXNPGhyh80sxXPYrzk1gZ1vzYKxRe
LGHGzr1tHPCQPqetW+qodTYp02DzSyzJ+f/yKX84ycKLdSxzb+u7zipPgV3QDFshfSIsWyL6EJiB
53uxki2jw0L6UXGSNObu+xkQ4GLc9GNP92IZd2ERRStg2JOTr9NR9NmQmJBG1o9d3f3fV7OrFg0n
SpSnGc0PjZ3pcebvJfMTH7v+5fq1fbceMO6Dz2u9rE1s3TrMpH3ILiW+pK1hn+dSfcrLk9s61slR
pDsQJsTLv3915599FeJLP6vcCp08YMbjFG49xc68i2jBDCtMTpe+w0ihLGbv+3ieeaDPX1rf1sax
6Y9ZI2zMP5Q+x5emV1Nl6Y7Wvfy0MVf+zddTda9yGX7+91/4h4VxaXrliGHxKwAxp5qGh6twZEyC
ltYPnm+XrlcBoqrxmek6DTKPb4T2/WO8Vn9lYv7py1+saswaBQZCPHLLk/GNnwMsmZas/QhxIoov
ba9M1vt537X5yYmz3/64LonvQcL92H2/XNKBmSgrkPr3M27rdkbqb3TxtyV3vgH/EJwGF0u6mdep
jGw7O2YK1koSxE12T12WEig1vFF8bGFfOlwNnucyhT7yZura5EdJ5WSkU6ce/3Lw/+nxXoTY+DIE
UuSbhVeRbzGveK5Qabn70AO4dLiiRQprYTVbx42qVVo3ntzJNfvYqro0uPo/8s5kO24ky7a/Uivm
iEJjAAy1KnIAb+DOvpFIiRMsipLQ9z2+/m1XxqsUkaJYD9O3MgYZIRGEm1tz7d5zz656ttJY8nDY
8uG2LsrkvJhoCl736osrZZ2WQ6/FiuOFUUWRfpzVI3qcVYgbiVT09XGQAWaYi1I6Xtdm1t6mKrX3
2zpbOeynGftTxBtllpkabR4caMn8jp9HQfFMW2lGvTS30uMea0ylYdhzJ6RzbJDuWOSR9/thf2NR
mYsla2BdSYv3TL6rtMeJunMdtNuiT1uv9KdiWDlAi6ULh2EeoNNyo7cM/UAjT7BDANyti+XMxVnc
xUVlOHHheHYcx9QFncAbMj1/x+TwrRFaLFj6MVo8IHy2nfrU82r2cTtu4Oz1uhvmmKatC4eWJlbB
TOtoCDXaO9U4N9j0eCP9aus2taWHlY11Fcjx6HRkJXSttkO6s325igEqHbFYulEe95VSYj9fW9rw
qbZpwcTto735/Qx9Y8NcYtPsGWRvFBu+N5SDoNejfGwwglk56ouVW5TmmNczDx9PhiQi8x9ErHxZ
9+KnD/TTruB3GHsFThocytlPjoYRhBdKYbfrTKMdsVi5zoTcyc513xNq/oKp2zEtEbete/XFem0l
NRMjihzPGeLkoqlzekDUSANfue75ixVbnYxjcOVS8BgczQc/Es5zmtAfv+7pixWbCzHQ6mc53gzR
9SIlU3YIO33lGbuseWZyGqZx5BgcKlEfUcEpSBb05p3d5nQg/SLIWZY5KVOJQaN90jPGzEA6ZRhs
ylpj7ksMnrZpmKyzZHSW1DQ9CTE6zerTsZJERz/Cm2qOonW3L2Nx3EYjw6377PdpqY9em9Ab0L17
K31riBZrFg1yrFBMPU0etf2M4Y+GyqKfjBaLLjC+F2Y1orleNZWWBDW0TwbtGJHvpZUWbIRw6BKk
gWXdPc9YLGHL6SdMtximyq710SWCyF8qTfrrYn1jsYrNTOgONgFgQWJDPVpYFL2QlAjWXeGWFdAJ
BVsvUJx5wrTu4lotNhRvV6aIjcUSti1HpUWPUpYuo2oXdVq0Tc1uWjc9l6A0I8qtlAZxBT0ayrq4
wWHWSFtjleKCPv/X+34x0Cfc01BK/tOorn2r91HUFMG69La+OGwze65LWVE8mrXA72kSy1MTgyYN
S4nW9u143dTUFyuYfjhBEw1zR+t1f2OEwXAcVct+Z2aeXvYXu5y+WMLVUBUOjRGKF7URPQoj4Vp7
3gZJ0KArDEXo5k2q0A2Hz3z8zri9EUboi9O4dRSzzaNB8UJsT28cFDcHcGDD3e/3ibc+0GIlG21k
zKK2HU+JJCCCeTI/lI2l3aoEc+qGRtvyQU3T8Z3EqPbGFqgvVnYlfTbYmbO/UCsrxJ/NKPwtHKnc
v0Ejn91oForMY+00pnYRKhFASXSBurOXhTE/pmPmRBt0c6mzm5Jc7e9QLYkWx5UwUregdqxh3UG8
hNHVzUSKL0AQh7WAeKpRrOPhZLfFw+8H/a2vdLFJnHoxNY3uWs9RA+PUq+kckI4pt6uevmSLiTIl
IBeVz8v33x0RfxvAuawbmCVZzJBxj+yl5bKrjtlBHWpaGIN0ZYJKW2wRVabKJoDUCPWgv7ZS5daP
kBmvG5XFvoBW38R6pne8dNBe8JL4aPrV93WPXmwKQ9TKzJAJEYnfIUXt0+k4VuXKoru2WP/W0Edj
W/DiUmteIj3+EFv1OzHbG/Pwhxzwp0B/SmpqgVianaT9EU1l6oDcyFDX3W5/kB5/enrR23Tyqznn
bFSIR8NWnBsSMJa3btAXkTjtne2AlZbj5QGGCZlGL15YY5+07umLFTriU2FSDXfw+ai/tWXzNPXB
umFZ0sLY8NIGJTM9CFyyHk8atYMOBGbd8bdUSMkw9InuS8XT8Kz7GIV+80gfu70uQlhKpGK/oZil
O0SV0movydfRk2Wlxm7VoC8lUo4d5NApfempdW7ez21dXKukX9ZNmKVASrdEPtA3w2W/LWh0Upww
vWxLnA/XRdxLiVSm6B1aWXaBwLLQ7sE6ubJwvnxnbH6QJ38ReSw1UlFPRRTzNnRXY5u92GgR0su5
K4ynUJmaEqbQdKPjY4UOInvGsaynOxsB/04P/UnZjM6kA36y5hf8UfAKsESXHHCKUaI9XYg0b2T8
F1xf59r8EDWNFO+89RsbzFJsFaej2ZVjJj06z8jrFopT57SXjPm6UF5dbALjqHRZEtkcdZHo9tSi
sQ+ld2flSl1sAqlRBfEw99ILhoi4wwmuUK6vyz0hWXkdbCfydOebNP/UnEQvFFpSNzPnctX+hVRl
8fQe93QZk0loJ4E7peb7OzXCZmzNQqW++vrpfWujAqY32iOfcLJwCuV9aKykE1Hqef10Cs2YP5Qd
765N+smLm37wRlknwiCj/vrptgwMPH7Yfm1bk89qFLR7vQz9+3UjszisO1EMNFkRTicBbbA6TmZz
O6XbdQ9fxOplTxdtphEJ4CSbuVVn3Q+n/vd1D9dfj0tjKQVW1kR2CuTYvd015eU4d+bHdU9fLFSj
D3UdZ0YiXkMkHpaYpYu7y3u6u9N39+97I31pr999nHvFFGWHBpI28EejrZVnfe6U84p2qHWoDgy3
X/8OJSpmC4cK6Y1pnR5LM28uCtMs162opfYryfwpL3BC9qLOehJa+tnOqlV7ME7br198EJpZDm1J
4Dtb9nmQtviBlYm6Kt7AbP/102Wv1ZWVEOSV2aDs4TUFJFwN1VjXPSHlYrliCG20tpIR5gFF3yqq
egFR9z256RuCArmkI3YpGiNLS4it1TrFyU2OLFh8L052JLM1eKmh0ORVY//SHaERpvnOxLsL97Wc
hq11C08uVjXWKtyJ8YzyBsVRdxRtcqw/cKdatfCWmjCls2rNV2bpkX2pn4d2mg84NE2rLhBYir3+
9rNRo3deMm2Fkh4tBze5yhrWlT7x1H/98KlXdLxhyeUXodFsS1//0OHztm7BLRVgSmj1uFWTH8Vv
pMJcdCwOo1W+117067gH1uPrV58La9ZqvyHGrwLMYdpM34XWuh4LoHevH07/w2CRdrIhtmZNAnUz
wpneLzJII6vmzFIEFgz9lPUCS/iCju8NOrPsLsyS9sO6py9WdKmkdT/rlfRMnJcPSFxCr5uMetUN
BQbj68EhEzcGGCo4QOmKaB9HPf5AzZitnDWLtTrDDO4ci+/VxL3Xs5oSznM9D+8kF9+aNcsjODcL
jCDpTi9seTM6pwZQS43XHQP2cqkiltGRadoe1ubxI/Ju43boynJVIC6Xwq/agLNSxpaFvnuObm2a
iz87RtGuurrJpe4LW2V1KNWQ01E6NMCO7dh/hkdK3LxqSi5FXWpjcLnC19uT+NQFu4g7aIBJThHc
rXv+YsUaOODaOMRRz5Cd+TnFXe5DOc7B7bqnL47gFpgnAICIawqn0r1up/IGt4t53XK1Fsu1sAU+
TAbxsq8XlRsPDX5zfbkuzyKXqi4LdxWwE6HtFXqg7ZxsUi6wjq9v1o3MYrlWvmMkcShs76So31Y0
Em+xVtLWzfmlrKvP2X6b0/lUAv3Amj3GQXkltxnVzet9TBjYWsQjN9sB5i5ANUcPj1ndFMrKKb84
XPugS2a1PB2ucfkwldVnJzO+/H7UTzPjF9H4UsuV+GOWtsnse20dFY+5Xc6x5+DPr3lOHa6Mapea
rmbO00GJyRUNCfFYWwJ7EvGwrhCPjdvr0SczVyOUtGwvUI2Eq5aTqw2ejbHfrztIlrIuHMqmKCu4
TUDBqdw+zLzGWXuVMxdLVoxGPnSTLb1WyDjZSr+wwBWVUiQr335xyELEkmlbS8I+HEzdqlRhlTl4
zv1+/rxxDC6VXYmBPEQG7DilkoSbTiaf9EFJ1yVGTP31N9sYXVxWI9E2huT1US9R7NVqvCphJJd6
LmxZU6zsSBi1s4IDX65YWCzX74HlfhRZfrWwFmvWHyYrzfzB8aLECYNDE6dZe9bo1nityDLxz6SW
FhehSKuHYOrnDghBgw2mr2TqJ8yVHE/rjLb9WMIB+xQMZVcefCHx1UE/9zL6mL0jaE/Hl99/iW9s
AkuVRjbEyow9CMfGkPYfzV7REheQplPjAz0qn37/S96YKUvpGaaERp/NI+yighZBQAEwgTZB7cNo
WfcLFnG8WfKy+kCsOuZ4aeuTmT+Ltl+n9pZL+ZmsSY0GAXb7ogqvKhO6Dfra53VvvggKmmlSrLLJ
Jfwhc96bdmQ/Nn5vrLv3icUOIzVOaxUtixfSwoe7OwwxG8+/EpXJutdf7DBkQfS0LCuUUG0xfzaF
ZX6SudF/XPd04/UmkMb2QKEb3aUc5+hLj4PpsfHxj1r39MUW49uBjgA+JNflJ4AJghhJsFslEZyr
db9gERtMul2PTsHppGSK8CKj1nFoit7bZt5aVItdJqgAVPodek789TYJ9elybtZFTEsFmqOmeoeF
uun5VYmBdV2daREcnVWjshSgGWE+Br2vmB4tygMFB6360Jhz9c6UOaX5frH3LoVhKfxfsPaD7ell
bh6HyRDf9LZuoJyYxT6nT6OYh/uwg9qGE+rKXPXSIIO+eKwK58r0pDLgjpwJOeKkPQzrSlZyKRKb
EmFhkRib5MITog+pTubnLtUydbfuK1mss7FC4xFJBk0lv7IxjApspFKuq17jzvJ6FVeiEpizIbUy
1MJyw6F4qbVRXbfGliKxdALL0RQ8XIh4LN2xS0YIdJUtHtYNzWKVAfCRpCroGohtWV7HEvcrs9SH
p1VPX+rEJGVUgTe35TWFcdmF+QzRuwnXhVBLmVg2cxscYtvyimnSMLaeUw/3aX/l0xehtzVFaVlL
YXkOShM3EAYO10697jxfisOi1oBu3mrC67K02mVpgNbN6G/WDfriUCzHQkxtblqeOXVXvoEZXlOC
Y/j9w39oYH6xAS1lYHlFxB3WvuVhGZwWB4qe7VlrhbJ09bms7vx+wNXcDEVZupGegNOSVlR321MF
RLgpHkEwh+KkKF3bHufLaKpyaCClAoQCWvHgJr2Mw3V5LH2x7FMyBhloPBKUFrI10K0n6895XYOk
XErITPT/aL9Cy6swH+fYe0hEs/LFFwcrfanYRZtkVofZ1z28MzsvA2Xwzlf44/P/6itcrHlLzatJ
zMRkPV683Q6yVxaAky+aAHbZCSPXRYp2E6mYKdNRbQbhWR/ht+/izFhBIDGDTt1ZGriBrYKeGvyQ
XQ3Q3lq13YGUNgdX5sE47Op5Gr/A47O3im7djAAiDAhLSvZs55lar1Il2svytabYpOdt1fIGJwwr
bDnhY7m5UYtvv5/vpzj138fKXhawlb7Kw3IgoTiXUldcHPClvRHz7JxYp+LDRE1j1U5sL4vZooun
IQtrPB6TPN5bYVc/Oa1Wrytg2ctqdgLLiGhHJ7eoWN3RzHySCvnKRnZ7Wc3OZdlMmapzgg9M1E2C
7eYV/nfcPn//NbwRDC61hDXmgQ7KUIKqAidozK5C0EXmyrzrUk2Iv5tqObEwPTgPLxqLGlNhbKvX
vfriIElOOV1QcqZnBX7gZnNw72jyZd2zT7P2J2lbarcG/AAyLL00m/M8qAeWpCpXvvniICFXrGt2
XVueKsP2Wm8V8/uJ4ft53bsvrlZm1MQ2nqh8pb3QvwwJ770NEIq91yLz1ja3VBXShtqBz54tCs52
emEkQ/85SfU62eWhjxmnhpz2AxJweZXhDyvOSWLk7SOmrMboQlbN7tNZz6+w5C1rEJ3ZcJMB81K3
8wRhHIv7SSobao4NhVq1G65wGzXnTe/3Ba77DlbT27bGNuid6f9Ggdh2FoOFujiy8pD5j9m7jRjZ
CubvYaHjYo9WZ7KPEORT/zLELOyBytB8gQymoE8t0rJ1mlhu1q+nGt1dQSR8WrV1VTF/TOOWvXDl
TFsceGPgz4jEdNtLjBq/bS3NOg0WapSsTKD8GNefFkqBpzqKXiorTSuEV2ARs4tlba+LFZdSSifp
g1GAcvNmgNOHzHByaOhWvLIyv9RSTj4uoW19ynKocfAylDUpTuof6jqXCrlUU9pBV7f9MJqESNB0
OMHJ1mRhtXJwFntUibY8mqzW8vyQoBeH3CD/HMJHfsdB842TYSmnnOyO4nPTMvZZUB0N7Nc3ttXm
q8ILuRRTlqLuwRM1bN7pRFGRktlZUa1snpRLLaUGg5FQSApuji3yjmFW3NTAZvn3G+xpm/730EUu
RY+y6asCIpXliUatcecO8wkQPJ3PwVlidtb33/+Wt8Z/uXQnPOObgXpup1f9/diHobGBpxC+Vy9+
I+GhLoLVPCNvCG/A9Orafq6LMdVdjDbUaTPTObiZ/ND8hh9w8QWveF3SNk549uOD/efL+F/Bt+Lm
nyPV/OO/+feXopzqCDbr4l//8aHI+Oe/Tz/zP3/n9U/8w/tWXD1n35rlX3r1Mzz379+7fW6fX/0L
DEMoSLfdt3q6+9Z0afvj+bzh6W/+b//wP779eMqHqfz21x8v2Dy3p6dhUJv/8fcfHb/+9ccpv/Kf
Pz/+7z87vf9ff7hh1z7/29//9ty0f/3h6H9qurCEowrkNJp5qjUO305/IuWftskcswDiqYJRZhbm
Rd2Gf/2hyz8NXac2q6uq5uCRzQ81Rffjj6w/LezL+J8lYbuoPO//vterL+ZfX9R/5F12U0R52/A5
ftnOIw2sBF8fToGf+9C0TP1EQRrOChPcRmQ4QA0xI8wOaMXrM71S7a9AyAGwSJMuCbAo6KPdyMi0
9mME0uVBUc3HUACzwYK/bHEZbmn63ttIzYFlmnZ42+YZ8C4ns/sTwFbRbiVclnIbqqnzeUTJ8DTo
tXUnFUxDbFcIzVE3mkHnnQvSQN7PA6gW0KCgUC6yOjbPmn4M7oLS1kqMp+nIdoEcWZskVlvpBuCm
7S0l6fLM7PXgoZKYdkF3gkCL+XfoC/jjOKZqopzurNqcohvY0hHO1kaVwgGkkarcKTP2W5vGmlpz
26VNUkOtlvmHBNbTrVkm843Ii+HMgD8PnCytN6rAWMmYrfwyhOX51FvBdGbSsXmhDzoWSWOHIUY5
KBDFG2pJWmQVX/yuyfdUbftNhfzES7SwuESmM57jEx/u4E54pQPrIbDN8BKLUYBJWqtTIjWMufNo
M9UPIHDdLk/KLe1lD7WwAreS8J6ScpBY9phT5qZWZH1OI6U4JEEgLkZ7rM6zCjv21jbvq2qgfOQH
3UZ06oyyfKo3tXSQGgvzMreM8cU/QaRSfZquRAKS2E7bCdSeIj6U0s6vZ7Mi4wWUsvcMS3G2meyr
xzZVzbMKQCUR1NDaxxNlqEYnauenbuWRnaLXrrnj6h9VSrZ7e+5AtRXJfDsbDrb/FpybnVDw9N5O
atzclTMO4L3WczGtGqdogF2G2N4qCQoSJRXMH7U6r+L2kCnYTymUMfHQlycTiUSchxCcHm0YItte
qI8A4/tz2nXF5ZD1waPfd/lWnSl4kDepjE1dVlCgAaNu+hBNk2AAME4nSgsz6zEuIst1hlAcbAvU
BJMSvyq45XYfuqARBpgjgMxBBJkc0a5Pi9wArpcPgw97Ib62tDtH7hBM2HIPRQRvSZ4K6QJD+xJ+
6qUfT8q5ASY0hVnU1SDWpzprtlGFdeCBeh7uQUEMvQvOln8HLzEv97Op+byvD8QPHkVlXHfTSFMA
AHSYVG2q29I1zRjMSInhIeZTmXYZUDF5gPZhA35Ms748dEGgXaS1qX6IHEvBBzmXw85qIYC5pq0K
7a6Gam337qQ7ertXqlhrNwp2+go/WQVnFk3ziZuFZnE2gPbZ54E88YI1odzqAUhIXScoVY0fy26o
1EtQUO1j4MTlZaQ3UuFDFl21MTUKuXQZ4cLlW2WGX0GS77RBxJdKN4TQRIf8PO1V4WwLkFKQtviK
SJJQbttzH5RAIKawBTQVKh9VzcgvQa3ULexk9U6Yhc6mVCG9CHPRDa6ROwOdyL15NPxS+25Pjn+L
rD6rt1PZ6h9aiBcDYMxW17ahNkl755vKCSfi+/U1gZ0WuAX8ZhO0YKknaKy78QWPdUSTEiyJ27RK
ehPG7XTWpTHW9nE0qIE7NtgcAs81i+tZpz2wwPhtD2HlREgOg8ZTh644lhYmLm4XD9z5yzi1VUhf
8TiwDwfaUyvjAhzQyXJ2mighkBWC9NlGIys1BlN9w+SaLvTKrkBdFnMZbxOLjKELhNPZVpwu0Bij
HpVeH4XnBji/mxYY2qVvVWBh07wwNNfvev1i6hNVg06exLu8lHLwnCazjz52lsJtuGJemb5mX6h9
NWWY+2jWsQFkuc0Cs9hheABAQK+67BY4AjlMB9rpUVN6MBNxLiMcEqPmIpNK/Vih+5pYj2Ap3cif
7opG/0hhM7rHUWn8XEqr+gLwLyhcxh6zFn8c/pmM+v85JCEr8puQpO7yb9GrEIa//8+QBN+5Pw0T
9w4YkT8iEgKPf4Ykmib+VAlKLMtyHF37OSQx/1QF57uDdZtm20Q0RK1/hyT8DLpwPIU1eOnmKcz5
fwlJFiQDumXRmOu6YRiCPnZDilPY/NPFk8y2Ggpsq49zNFquEXxU6mTaEbCM+G9ND4OQGfnwi6Q/
lirlXxvqzmGey6vJid+pwZxioH9dA/5+E0It3TIAdDpiEah3TYi6H670sUyGI/uun7q6iD6bTvmu
jN34xa9iDHVD4JdNOHi6kfz0oasGu4Qw67IjdjzsXnR/jfrF6FvGwahDbV/6YLiTYEivFC2oN3NU
TDjLp/EeC58I8EjzXj/GSR6x+Ohkbh2+V2JMYtSFfMJ2lGLCgpuGg2JwdoHpfAJ0F+3qUhzp1bZB
xCbhtlWtjz9N0r/j05/j0dPH/N2vPV1pfhoGxUoMbaqm9Ei3PmBykwy+ljTGRpPy9ve/6Rff7c8f
cCl77bQpTJNaS4+Uhr/A6PL8uAczMNtf0+jdT/Wjm+1fn4tZzKEnVevHYPL1LtMdfu3UagN66qik
vuriFGxvB+Gn24qooqzNB4ItL3O077V/NAtlFyRnZSj0HSqwTzpoRC8D2WNCOZSltusAXdKGDqjG
S9to2mVZnlyFILlckevbMqi2xAjFdlCV4k7DWf6mo8jtQtD5Ap/hugIyiUO79snny+cbLNjBtUMY
9h8T+E37xmo+xoqMNsC2xh3J9X6rmXJwncj/zAbR31oE8qYDtDeGTboddXlFGKPvBsMvHupWlMSm
ff5Zb5SrCZOss8kIP+B5Xe/NuH9UerERU2Tval2/17DsdR0ZhJe00186o/CaLOtcH+IAp8vgamNy
BlFnL4kUDjStOS6aG2tTByzEJuw+Wml4OvmyYVdkvnaP5vocgnByDXxzVxut3HNBaNwOK0BRA+tK
zXzfRO03gtCvlYbtWNVQ/BS9y/qaN50SfpazvZ8xPy4GlbMexHBtjDsZlR+BPn7S8ka4ltDcQPWK
5sVC1+bOSuQfCHmLY1eUJXDIpjyMjXNoCv3APvGpn9prMPHfEsoUMLKtwpNEa+j9p80Agcjlbkdg
03WHMo8kh7rxMdBGj4nyRfFDxcWJnBdLn2RRcLupiHnaypubmZC7A2qdEQW6WKtkF3BxPqmtr3p9
w3ohRwuBtqGxQEhxX4Oyc/OoumoC0NsSDs2uT9pgpzY+/OYZfqrgLxTWg60xL5ypy+g2zORD21nN
Tp/iJ71Q4XcSo4H0g/zqlOw5MyglBj1xpx7unQOV7GyUprVhHTwo+omeYzmPSTx8NGdt5I7GpXHK
zHQbG80m7ymfOYQBaNcOswFH0+K2g7+ZW6njLq+OsV29jPFucqTbJfB4NXWnhMRy2MK6LamSrRK2
Z0oWaG5ZReeQ4gK4ySSZ5XDnK/rtGEKC7xr7OmvkreRmAKRVAaPX6qyabDe30d0MomvCkX2rjukB
wOiDFagfgNqfsTtvwLCUNOjtxhiMY33eaPe6kx+D8WsQ6hepPm6g2pF/35WduQUujYHOF1XMW7Ov
j9KvL3VS4VP6VAbJJtJbt1eVQ6DdB2zoxSB2uYVWgFywjFWMZz+N2mkHKHZ65Z9lIC2ntNsBaZej
Dgm9fMT85KNUN13J8guKG5heluaqpnVG+g6vpq2uXEozBu7m0Zl31aX5RZnInRVeBZ0XyLsgwgGs
nnfqvFVb7qrjE4Fn1/Lpku6iq66Tsof/Obpz9WTK6VmEz2X3lY7kTTfMG6yV7fhrq6i7VLsJtI8z
pehs3I4l01a/QVPL/x03jlIerHA7BF/jnFtk+H2cbZjm+7L9ClZwG3bbOVPOW73fy/JszO5yuoF8
R9sNvduXiQvycAO+UljtVV6bO0Oxtzg7uwpZiDCs97ph7RTnU9g9pePWNgjJdZDxCWaxjwyv04x3
o8hdEAOgS69Kkvd+KnYA+twQRmuhI5xIj/N0r1TbQlfPBZRkP/FdpxJnoByo+pRnsUH5PGAK99m+
AAveFeHGqF7MbN5Nhs008pRZ38pA7GUWXut9vyGu3VmDQ6mi253GMqNsEQ3WvsagTwdvlmUIxgS4
ZpapU+VQlPdGpt+ZlQkg9b60CzDGcmuVJ0KWvh2NcF9BySinftOkgZv7nzIQud28m514h8RnD2/6
bIKCrkX6NqmtDTrJc6k/R/V5F4UQ3hW3c9SLNtQOlVo/WD7e5Lm41MP0c00igCYU2sovpqz2THV2
FQu7BTvaKNwkcnXXJcW2qZVDGGWbSrkBmoxa7+5EixrUZJPF+o5WzL0Yqo0wn9FIWaF52lMuczNi
K7yO9ScN/lqWaTzlUi+SuzgKrxxa1fLrIKfIE7yYhdw7Vr0VbbuJCxvQrLM11WgL8Xlj+1dt2pE2
V03XrE3jdNP3SYrw2pVJszwBLl9YbDpbo04PWqweB6up9oUWPeV1ILhGxCX0Z6PZl7gybONAflKD
wNpk9B674GD2AGO588/1pmPTmCdN24/ZiRwWfK+y9nIIwvksSof7UeCo658YckWaZGdlT3qip0ot
vxt6f1NrW+FYniICuY2U+rxQFZpYEDhTeN72SvrNn9mA4rq84sw6B1z4tehr7QAG/FYHP18b6YXW
VOmuVQPv9wGM+JGNfh1UYCoqHMOyBceftuytibBoayPTUQ5tpWwHdCF3sX+AsZzf91nS75JwPk+6
Nt5CyAM9SIRiim0hVfXcsYbK00SUnU9jNRRuO+bXuKl3qKSOfdrstQbKawRp1YmfJ+7FNLljfv/V
nythbSW7j6t0D1lvGx8qxXqEiRfuHNatVn4tUwkVPiYugPIbf8CbN90gVxmv/DSroWHrlyI+Yi0a
fdf0wb6xujl7ZnTs6vNcXtdKv4vaYlOArnSzxsld0Sg6jNn5AlytFgWPgYGeKOBOHzpXimJgcqRe
DMKuXRzOd+XsPM45vkOU3aRL/sfthwcYeJui746W3fpfihlIMgzie00b23NRKNWNzPg12LlZN2FV
x5cTAMKN2kv2EKQ5WzWspy/hFBeP0VTsh7y6bJv2Sjfs5La1pLIFHftpMH2dCS3B6rKbZOGYucXs
nGploxtIYO1DD0l2Lr7AV4CJnXY3vl1+HIxQ7MypntJNTLIDwTeOSadEKTu8Pl1jojagDG0qShxh
vTPDUYLvdPxzu84r15RU9t3SSeZNVlScu32q7vt0fopBIjZuX/k5WULF3CgIDl0Ho8C8U6fbotUe
C70wN12tntWAQi+Vema+yuCKrv2CLJLz1a6DiXxWFrt5VYKC17mCxRNhSZZHBdaMkzwj8BLbygeT
ImslIBXAjswWwt7kVPqxKPpDVhj1dZP25bbKCwTY7UvslFfsgxfjbH6cZu0sV8XR0KNkN2XZk2HD
sQ7bT4FSik0zT5MrJ1jzRsuyTnS9opWj6rYaQeulasG5zgZSPVQl6idfN0nPOKPGNzDCq+SbnJXb
1Bm6lxZ66n1uOI8iQ4RSkKR2S/EpcHTHxRnqBrnFxYiDrpun/fNsxRpzrYzPR9ACG7v3r2eAtSIj
DJkNJlRieipt9duwTvtNpAVEIjpoPaWlZt3Yj2NaE2EY/ScZp1X+BJ7TmqB3FhXihSlxziAKarYL
sLVPdgCMUpfyfdPtQt2E5T05ldPcKknbVmh2h5eksTjR4AQM31IdRGmXh/dzqSlMhUr38VZON6r5
HKtncUKPaviCxC5ydnYcfOjarnzO1fbZHMtrUNVuq5QOma8kOMSV0rpV1kd8qk4czeYpH9gfNlOH
1+MAf/mqRp30aI/aWdvr9k2iTZ0bVtq8Lec+23TQY5X0PKl2RV4EgHOnYwkC+Sz3L7pJHsaUq4Ii
LjXF/CTgvIKojUysHwS5Ub0fqq0UT3ob15dckIiaummnkH/epaLdpNWlqPN8czrQcATuRqKCZpZb
nWXEwj42ZLP94qxxystTiaDgvExt+r3BzbL2HfO7Fu/HiMnBmH4xOk8ZknzjVI+99qVo+O/jHkBd
76q5p4/FLh8116w+iGQACK490vSMhYrbF+V9AWo2ScOjE91U8wTT1Thv5upGr7NL0l9D+Vj159Y0
bRKiCKE/y+FGnat9Kvu9Y5I4baLnhCxi1jZbs3vphvz/UHdeO3Ybbbq+oU2DqYrkKcmVe3WWWtIJ
IbVbzKnIYrr6eZY9g98W/hljDjaw94EBw1boFVj1fW/0Qsbsw9Ybrz0PbKOHu9RPEhDBMk7tH/nW
nNtM56GVuentZmxCW3YSS60V9rCBBUExkVkE27GlDWw3lO7epFjGp8kvyEsC+NiRqi96/qiHC3Vk
xS6nzSntx9Dg5JpMfUl9HZWN3OHpBpdUR6GQzN9mKsboGNop7IwT5n/G17pAbFbXlzGvjq77uba8
mGzUvWvDOwMBGv2t070qdnKrbykzh2p99TgidPFQdChAuLyr6bXK8h+O/6GXu6Ip1rDq3erQTXkX
J1lxr5YrnqkXY+m9nQyMKvIs4zGzh3jrNv+6DFyoNBUCstYfHTVrHJjzHIKo36vGurgq+79DTl7z
d9UO7c/xV3byb4Tm/0cUpnUTvv/3gOFF04A9/hUw/OM3/IkYuv5voBaO8BEek61yYyr/BAxd+ZuQ
jmUBpZgB7MBNbP2fHKZj/kaFJYghGJInLe8mQPsvDtP/TdgufxwOVOdWCOD/7wDDX7AcRwauEJ7n
mcSzePyBN3DtL6gRDhbt1gpe0cIwDmkytYGOJs4aV0VZK5fqmgah9t+SNEoX3Qxn1RrdFiWC+utI
aTkvIS3IPSrOhFkpgmRkIm7SkkXdH1ueAonI6my3q87ZX5Oe9vlgUUlY5xlLkNCQf5EqEEZdNdxI
H9tDQxtX7rTLu0qL1YmMxDRoKi615cTVOC3n1szgCvzJt56kbaXPfu53FD5XNqkAgdsxMfha+3ZY
WRWbd9dZdmiYbVlGDmHUaEK9vjmNMl8Mhi5l8nzBFtMdlOV32InrFQLA87O4cy3TPM423VERHdZg
OXPT+mvsNwm602rNCeka72E+eEfyPP8dDMd0Q+xB4/xYYHP8isxdpDtXrfN0NLi/Fpob8sdsCZLP
iFRNksk3/rUZE1dEU1+76/OWLPJxLXvDeUkkh/zvgS4MsavSpvKoTGYowevWzum+kgqEYd2mJO7X
Nl/D0kvcNPSz9TZLG2vLVjABq0WZ2drWvZ6yzY9AO1rayq3g2GyzRb8so3321OBgXELyGMdj5+Zj
8jiq3tFAUnjsnNTzm2PhtN0FT0Pj/oCipXLHhVT9CXPF6eUFxSMNx7JjlqKyLoc7fUksqyKCuphk
qBbka3E+ITUJ6ZJv9tm2dO9ZOW5cKmC5XxBRzMeKoHYZ2mt3LxxWadl4bL4wfaEzijYS7jkheubN
KytsqJUA1ylSpwJL0qbY6cKeQ87cirvZtGiuXJcHciUl4NW8yYmS975Jo8Cb2wlqcsD4WzCl/INa
5xdxOnRoIAVgIAh+gOjA/lWs5rZZwFdk0wCIRDKnRi6RrSXcXYE0a7ZkX05zSBogbLPjThYMlxmE
TUMEHkd1d2m4xJ5Yb91w8+mfSwjHY9DjncPXt8R/OZj+DUj8Bxj+r8XnP39Wz3E8KWzftP4IWvvL
8+6Oa2KWVamB3HoG4YKk9vIxyQcfoNApyiUs2HA0mleTq6+zh2/LtpnLxYG/C3ZOT791qarGDYPB
BQGjLmT+idoq/Rkswok6I6CnLyjx42dlVYdFrSxmwqJoL5ndyLjJmp90Ulyd2WvvW57BPTRr1zK2
6Nvd7gcfwSqKp67bxm/1FMieEahhqYVEdDyQSyv5XAvD+FjTpH3qXb+6r2XAbkyC7w1cGW6anEpl
0OcLLD12h3Iyw8yomAj+57fxFzPqn2+jND3+xZaCNfIXjL+wILLnzNZxgcPtua3V9EX38lOZ5fZx
JW3oJExwlkZlK3OEKvbMqN73ikH40TNm6ySZJj8lVmbEZTWBSmRGtvf6sdyvhv1PZsJf6Ijbt1P6
rmULjnjHEb/aqcALs04aDXiSsvVbxqexm4tu27faRO3fyH5vcknxwdvzP5np/t2TIXHxQ4p5CG7c
X/XsAdZ3v14Hvm2LkKcGBzVohAIC2tbu1Tcm67bZjPspH+r9ug3jTrMDRVvQ7ut2A34rg4+kTo07
d7UBV30fsLR0/yno7o9c278/E4CqJm+Ob6KKg2L4+x3oFw3oBhL4uPILbhJVDSzOQ/LSac21seEn
jgZ/Qc62rdomdzfRFB87W0TF9ZcgHebjlFMPC++HDKG3jXuVGMPO8qf6KHN/PS4eWE1KofGThRQ4
/VOk+79iZx+6j+ZlVB8f4/V79+vQ9f+gJMy+mX7/+3nq0/bjo8yHX3Rhf/ymP2cqz/nNtlwP8EZI
E2DtFhz251AlxG/0pwqB1oLMx+Am8fqvocoVvwn+A9QkerHbV/pfwjDH+83yLYEuTMKdmibJRf8L
YRiv5S9EHAozWMjA5K/iYeMn/HWkGodM+plTZcc6yckOMaAeFqOfD6m3ogYfbPt1Th39D/arvwsW
b3+p5EV7qOSRVbji1wR2Z5wCDz0tyildyy3up8Dq422Ut4XMKpnDqsCqrqVjpzLERzNI4heqxfqH
6+XvZ82fPwXQsoXszuXz+pUZdLBp9m1lFsc+q085+tvEhhKgLIW0c1l/q+3tFfL8/S9fjn9zp4HW
3abUfz3Bt7/XAzmyJWOsaQnrV1lurlYDrczQHhDMzJ+0GO5Wf3XW50m4/cbn4CxPctRJdUmQr/2e
t90ADLO21KhZmue6pL/2HRh6dr9NqrPf0sLrZoDIzZGfELIWgqWZSM/YkqJRR7qA7epFlFLbd9Yy
QYX1WxM7Xd3cT4HSOflpcA7gfPLRc8R9P5Q3hZNlLjZgumjnC+0NyILAD94a1+wi0a1+iwo9UDGf
XV+cmjpwwLbIa5hDEDy3i5u2cMuwNcfUimRll59kkDUfJSUTVMcbbpQO8rRJX5waPacfjB1JKGun
OrLSi7jo0uBgb+VjF+hHJFlv5Tq6sVeNxtO6oOuBAxpf1LL0p9WyO+ba0glpTTN/VkY9APo1L76a
JURMZRyTzh4j27R0PCX8JYVX2HBaTXnwYJ73w7I9yH6bRZwZ+qvVqx99knwxKkfs5lpy23SOGaNI
VIx7pceCYPysZuIjAPuMATDBrkE+pN+chVPJHyOAGaV2SHIyXiLZYs0Hahfx7k8whi6qGPN5St23
2ivULjCcyyI6XexJogzkLu+XkhmLifSoK6Jer1o37YPrpT3JYRMIbm+sH9QxjsNpZslakKlOVhmv
QZdWj3ox2CXMcrQfCj2Jny1jZ8773pNuzy+eH2ZGUyuCbgWDalfO/uXmhQgzXxfeOfD07D1kolYB
BsBy0WHXNob7VS0WZT5jouv+2aZgSb0IPqjlWKHn/6EDZGLXHvPOGoomsJGKwfZGbtBM4268rW/R
wiS0RNtChsUR3MS7orQq0kjkegG00MH4mgStfs7KAsmjZWxiYHfS2cnC+5kCmGHdCRc2nIyfs7Cb
g5flLApd33jPtIuglvDaEbpuoQXH2Jeqt96DxdOfqq1ZzX1aG0GHX09RgNbNk0BrOunq1gtV9FZz
TXpLPrizvxZu6Lh5MIaQPpuIXbdcpx+6r2q7Dh3spxAnvU9fQK/FPrFLMqyLWVBvtGZt91zCgYsY
K0PzzeN8BUItusrYJUZXWMRpZ+uzlgkyqaptrO51Gs21unTLKqeoRo8AwqWpDAj76TYGesp3WKwG
Y3Wjws+o/F3Gok13FuRse7Z5xa9zYDRBOGpD2TAxnCxxhSLUPrlFbs1hi6K3f8lTIob3TqecfVvI
vo1o7nTnsKorX5/HNK3Nkzk6WHYtXLUPXptOiBynAdhsqx0/2fkmhe67yfbHEqUoysWvhc7kcDez
Z39akGxUL8sWBFWcF7YP3pXMn0dya14CYS79fdHopYod2Ze80VkubJZQlZdfearHAqWDLdK3yekn
tc9XA453YNwKjnWJqK9oKn+J0sJegUyzYpAvzpxM+e+jI/mtZr0u3pkr0qGPmniC+hKY7nACvsTv
TXfxXMd63ewqligrptdE2et7PmPsvSjlAkPVfdVsoRc4dhL2pIYjOciCbV9U83xxhiZ7Fks9iz2h
sKzmLoVo2V50qnlHW2+tcUPVIOjCmIPijWrVn9ZCKH8Ha6ZfgrFPNVdWsTUUItilrHkni+bCk+sk
d3OuknInyJZ4RoFNm7DRCxMSAnKspbq4Xnt0TvZ87q1sK2LXXtVHYNZCxT1KoAfKFMUEH1WJLV45
hd5N8v7KA9Nb97oq16p/72wh7wXqVjO6OY8HrE/sKjvP9abv9lIo/6yKZpxC6afEgqW4nS8lrbTr
saRUHbt5VUIpLKtHVLVTBU+t5Q1DKM0gg/tuenYR6S3fq0p1gPADmmXw3pEgJNOzMSj7xqtA2fFo
NCYaSmo1skvp13UWtU5BloYjVq8P+zyXcbvMw9GcQHaJf7IzeRbVuqgDgMmin+g5Xdqrhe5quxIK
06rQ7dIsByDNuzmy5ZA/eCs1JAej925CIRilEt02yx+dDIXr3peq05iqi2Z9LEXVPRgoRXqymjun
OgnXDLgdTFnOITIrXccZmHMRG63ttAed63mJRgEzBgm8Jg9ZYao7NbUqfRzXPNl2revmB8UP8o3D
M30I6INE1dhv2VHUSNdQYAxf3HY79UuNKKdNucTCUo3Nl84vCSQQfD0uclJSUuyWt69AAd3KlVGY
rDOD/bXxgv57T8BpFRNK1Fu7zRs2dUi15T+D8A+oSznfK8e8s21L3WMM7qa3gPrWJrKJj8/2o9/q
TyWl5I/dYmoH4nmUj3pOSotveOabh9mts4a8z8F0AczXwkZKsMIrOKuuqjC/meC5VJl+ytKz9R1N
v/xsPd1Z7m5OzSY4uOWihnjqki0Lk7X6XVRcF3FVbXVzEJwwRtS4fpqfQNOwLZt+M2TnpRMr/3Oc
otkvIbPNyvDve8CO56DXwP8+BWDZfp5GZ9y7aKK3c+uOLUkFaH6jorKUutJyuG2RapSfXFAjVsNp
WOyE4cB129/1Yk531DSty1GrmTibzerFlWsb/Vo/aO97V45ZF6/DNhh8ya3NvJ/GPPnQ/mTWsOnt
4sfg72LYS6XNfl8WQTpzPFjzR0GFQHFXmSnFatPkGzomDAVGZ80sqPCuT6sWkVGVRqWcPxqAsHAa
9PSO2v4hg7m5tNpXO9vp/G/BQBn2ar2NrrMLhDGeTSBvXP+6iqmnH/clxcGRb43nOalpKR4Hqwh7
CstC6VWLGQ2O5F40jUYgaMq64m6rBv+7rweySwJH/7QBcc7lnDWnbm7d4+Rv47kZ0Qa3iP5DwxjZ
VZty/JDeTf0MT/jJCKrya2rJCRK7t5xL1ye2h/x6Ku/crLLQsNf92XDkcobd47pGm7y3gyL/5nXC
/FSI7nlWvu2FdbkY+zphUJit6XkLhnum0mbfd9Vd4jjfWlcVu6q+PXFGp05wI6ynOrCPxZq2UeEO
SJ3zMT3gOjiDz5g3kboXrxI4sqIw6ZiZY37xRqvYGdKoI+SJcB6+Ud1Xfv3ALNTCwxVq75r+M/on
xoBhtnAP55FvB9c+8JaY6IGzsJpDmaXdfl17EftVc9S1d5xccXEhnmLtzl9IWknu23wew6ZNusgd
Od7deih2zqKCaz2vem9N3nTkePipg7Y8CE99G1LQgBTy3fSCz3ThBKFci91iTe0DTRT1jpjEM78m
Oa+D6t5Tu/zSppzOeHbsQ7lm6KTto8rg3IP6iSm5pVDbfErUxOhkiCO9SOZNcME1lVnFeVtRgJMc
YEdpB9OG32M38kNEgc7lmVZaPCt18dhZeF6zsTWufILIKqRVPGebU5L5ZossD9F3Xw1zS46NM6uI
R2mJDMt1942y9vncdY9M7ws0J0G1kWWPmgHQEN9HK5svdt/IV8ee5Xfut+x+KtEPbZN4dLJqvNO+
mey61qvOhms82o5e4kEkr5ZAKpVM6E9Y8SJz9b54mXlVyq+PrELj985yGxz2+DVrzDitaMUZNVCG
tMbffkzlduiziiy/7KutpRXPRRJLZR+M0di1VdJ9GRvFU0RZ/FVjHTl0Chcs6QrXbSlOVrbkb82U
4TJyCmRHyykpzQ7JVFBeA/N3H4vGgG0rrOlu7iz92inJRcefdR4yo4w8t76XEghu8K03JpcVwyHx
hbumXuSXUXmfEeNbu6UyCYFJuoMkx2GnwRa5hmB/NV/zdUR/L7Mos6Gbnap2nt26bi+27z6tm/eM
/5Ksis2W93Ju/B9itpmQ5Ortfb+/8B3Vr1KVd1Avd12TNHdZbkTrXFwbx613QdmRHGDWTpiWYj0N
I1V9AlvIzpnS58qY9npEdq+2eW8ifuM+LvupjSiiP7uBIh/HfTbs9VDmU3McXJ1eTKf33hE1ZF/8
eUpfU0dJ5sag+rI2nn2feUvV7ajice+zTCdR3qkMJwiVUxUuGDjdxYp0AqaUF7niFBsa5FMrKTDU
On6uc2YpfK3+nYZCiQnMLvfJNn+uiIHbdUGHa2ur4EWIvWNI0k9Ydr3znG2vZmD4R7PtPQxjkLVS
gQMANHu7ZvLGfVKvZ7cvbbRfBnx0aTtYSbJ055lDFVGLluLeWLP6+9aZL2s/u6/a4bqbfRCEhNM/
LjL5qugmf56KGUIHJDPcyGEFdEfQ1Th5G1Oz/bmw1aU3wcVX6FIRts0sMp5IsIF1HeVXnMvJdeMA
vzh+zQbWwb07eZBfa63yvaGdw8xHA7HZLjDYjrnzpI5bhM4xPR4onLMW/aLTWA+WG3DUt/R12q1B
Jj4KD1ZwNx8iwGMdWiu8sbUmeDdIKJy+e0E6PhVp5zzIHCEx92USuo6RXty16PfjUlzYOvNYrIvx
mmwFeipHN+KH5y1PQT4G313Be8WGqVO/uJ/x+fVRzuA7xbrXJ0ua55aHh4EcKHhBDB6ZqhdvHh/z
dfKMIqJYFOOb0WnIMmz94eKk9d5CR3TofVlGtH6Pr01R3c2N5URLWTWRsko33iamgY1+0meot+aM
CSYmJcV/I1NvdkMSCOSD40zyWJtrEK2ClaA2kuaSZfnb2C/jT3B2BpaSRJVsS7acU26+uxlcwC3z
4Vrn8l1LzsqpNU/e6B4b0zlgj9kvFZth2GFOQde0deccn9C5avi6Dku7opFsegSOtKCj4iPLoAxe
MjEtAwFS0D7LI/yo7wwnI4HSZgc1nUE+5+OUBvmOQODMXQ/sZ2odYvT50tiZarDTOhxsDy6M4VAM
mrUZY1UazfUq0ddsSc74vJsrO7NujH6HBSbAkiPD1aiEm8a0xWQSV9wmO39/Y1pNLvOhnTNnX4yp
2a7v1mylwaM79J/GuRkQT9m5WOBDNn6Vf51NU9v+zkSaqp+wLDCLVlUwZCt7Uk7F05d0KexafS91
0YjmuHTeIMdTUGmFssnKVZPX+w4O1VkOG76zKSEUyKmhzHpEI9O2R6ySb87JWwyckVNcb5O5EWnk
j4tj7LMkUP4VOL6XSPaqFu1pl8BxuPbeyUzdhj4Jk/sNTU/cz4mIBjcdIuKDD0Ftv3PpjlGAm/BF
9cWUh23gWDs3N9a95y5zuAR1zRTd/my7qdsTB5VGg9d/spput/kCJka2D0ob56I3jV1hJFtE3hgL
7FagnG/bjQOm4MDgM/y6+Jba9QtfzT7HJm2KXh/R7N1oHwv/YaSd+baNmV9qMdRnHkW1T7PSe8ID
a1BeOrAzYvs6IhlHeJhKH0G6iQxpFohOg1Fe1AYhedx6k+dp3epowdPGPjY+5XpweDnD0r35WwEh
mIwqdcJhceUuIeYUo6NlFA8B8YxfLSMpojGR5b53vbbfKVR3Th8ueY6V0bb4vqZDVlSxAWy5hcBJ
IBJrn7H/EhZiLIhOPGYJK+js05wF2UHkdjrFZGA4b1luJUWcijI723y0cTGiQnX9PGCBnqtPZlt4
YZ6p5Q7Duoyrbb1fBrc8jVp99PVNGWYPkVDT3q0p8zMrf5cttAI7zTDvfGSBUbK125O7zcmxHVT6
0CRq/GRk5k2ByqxRbdl9abF1hIyrPy1jRVo0zPZwR7iCdWcYxnOeO87BwCIdDxxD+7nKrvhQjL2C
SFeW2ZyrrKrIG2O0DVtVeXGub5oqo529Z1PMIoQgdKLUHNaX3lnkd8NI+5AsVuc0TBLx/Zxah0Ya
+jzkNnKgoDtZei5DsNhPst6uqxhQbOvNVgez6J+ceeCa15tzZ27Tz7HRTTSOKcZLz+135eAPJ9dd
j0VjLU9Q3OiUedQf6JaXJ2JfMfbKbh13Rosi4QiRY1z1oBMdzwAZj8nsjRkSv8F5A6JJdo5l9kej
pt8pc00UOgWOC8f1kldmxeIkZX4LmjLaRyrBn6VrTsi0y/qpDWyPgSdZzlViWMbeaXMRC1l3sZHK
ep87eRp5BiFACNVGvs/GlKbAnJl3xdyIdaOaNnQOnesfSAKb1x3SVxK1Ep3fpeVg7Oq0EC+dXRFQ
aw4Fr29SlEJhiR5Rxk1fTeF1n7eS3yKKAF+JZ4Hf7QSlTq3hicdaMw+rYOpf8HmrcF6NIAryrNwD
a1gq5Dyw4trsioN7sxUWM4Ld2kbWCbmngnH8oU0XrRqI7bHQLcsBvtCYwo85slgRfy9YMS6FTpsY
Tj07jCYryE3+EOoxqfZGsHH4l6t+Y2MXpR9meExkEa1gu1lsNc1gHsvSkupLvmQOT0zS7ZBpDvcr
K/ZdwM//Crax7AQb/rdRgkxGIl0+i6ZEbo7Ilh2pr9J9utBX0JCqtTPGbDlawNHTbCFaR2mSRIFM
jc+r2SCi4jneDRWaPm/bML4gTTjjSG2j0XX1p3Fg+XXK3Prd3tTPdGBIBjJuRIxEanrpUvG8mpjA
xq1cUaB6+pq0nMMzLSthIRklmjkB1lvTfe461Y6Eki+wDm1YbkgU1MqQT9Yi8oiVG9inYO7Qt/hA
62HcjsmCON1u8EqMW9OeVGUu+9oT+mFJHax4PkHgAHXB5xWNwL2nxIemcOXRQbtwQALEGMKs/d5N
47SnfkXdT3iY48Ictp3XdGhHEEEfbSiRpzkZv4BEHWysGTpgqhN+enYzfw1NPc1x0qgT363mWQxV
c9JaGNbOEgwwoZpXRS11nrD4dDzejT/2z6NBdqTqvWa35D2O17IeebHj19pWyymofTrQm8CPK4oT
Tqsou0dTJ1CifSBIJYL/3Bv4jmgtnstIZEyB5JJjTvC1cn5IW9AkqqwUz1TrYDFIcaP/DhS1vZfk
g539AFDFr7kWKLzqYPeRdSZSGg9Fa0yYvYzy3gS+Qro3j9krMECzt6Eb8G534qSUvqsttHfgjIiw
a/eYj41/n2fzlVb7IPLn7OjREXca+2FBkJNnx2ZN0jeib5H8qdavsqjbrA5ZCNz105r0DQNpxXHa
rlN+WPrhhO3+jsyAl3n2GiRA6hMWbm9PquT4dbYXLFqmPpa6PyDBhIhwxdNizjcDBemrDt4jcyDY
IOl+9HaTbWEprUyQGIxIaS+Rzez57eY3EIRh+rbOHmGSDCHdEaDfO/VmYiia+uouWpnWrQtBn85Z
tkWTnoSXWvaXMoCm9lDHYN9Pf2ewWL9rQdb/Zt6opkBAliej3FXIUon5ZRNf7gBBhgjukciDpuju
WkdUO1+4A2JxwSC8UltBL3pVmQ9Zyxi894Is7oXlseLYvRUNBo6pzTZ/IBBv9kkweh+rQypCrtsl
BtRs7nsztV8THbhnj+y9vcZJX5DuY4inZPA3FJU5+kyQtnCZSK3C4YBaHE+9OpU+D6bosoychmJ9
aTq742uzWU+tWLCpewYXcN4mzqGeaH2+ma6KZ9dY/Ir8rpmtdSTLoJzQNBE3AK+1WKCklem2j4tR
tW8W91todzyNKPQVQzqyp109TCl5EZQcNSMmO/AXva+Y4aLZcJJLvrKCDXXWviUmxzusUnBeK9t+
XhtTPN8QoyfwHXG2i6E/r6KS6PUbqY8eISBURAbuE1Vx7mvL68bUooryyLhK5ETndey/xfJMOMA3
esTLr9K3EcHNw4S/DL0Ab0utVuvbJi0XrDhvuFb4iVhWRrF+Gye1vVmIiUJr6qyBoVHV76vMIeDw
xfD9YD316f8CfRucIzu2D0Ld5u5ZOygorK7qz4XlTnclkp+3ZKl0xN5kxqTbIP6QRTm9jtpDp14g
d0iAMI98FwN6h2ckC6VR3ixrHgLzYVdLZ02/i7y94q6LDGNVmM8IOWfPKCUYU5hxPfHSW8ftRvDO
VhOUYOhyfjNHcykga8w0iTCrZD/1MrLcoCwswN5QZ4yXhYCiaV87XYnNcLMN61InBtEAujcva6Bu
GlhINdlc+CLWzU5bqntZ9bAdq0AnIEHC3afK8Yg0BEi5X2c05WiXJBQjgFvJntXbDxTR/4B/86ZY
0rC8R49o3wPWMv4jEgFi90rlfO37Kvs8GwpiAO4FmbJRWCquTG8ibUsdxqTF4DV2y80WGWTmcwni
GINfbq+qtBljixu2bssgnl3zELT9y2TmfFFwFQ1rdl/cXHxT8NxpuMuE2IFsa15z5X3DA7Thx7yO
c3/0s0QLogbwoYyLe+FsjEC2y/OIe1MsE5TCBgIM2XvwwUNB9orz7CUyJJztbi2goGUq2Hn1hRcc
isoWsXSzJ2X3674wMWXIjRgO3Q7kGN3YnBZVV9E8CqOBw8Bqu47Y4bp2r2maIwp4cY6Ttp+XBf6r
V5IYD71F2aBkKIfiax0EOA4kV0WOH0lsUJBgFUcfzD+ts4sxdXo/BxX/n3+CDpgbPvlkKyd0DeuQ
ZwG7h4GEu86TeeeUmffisQXuimx5MI00SvwAbTrPSDyVU+zO3X1u6vsp8W5qz+Fn0DSPG5tEZDPN
PxnQxQrjii0Kwi2EH695D3Ke0QaxlEe1mt5jOvsXq9IoBO3uq2VWSLD9B0EFoDXJm+EG3X3q/XQK
1Asa39ZzmdfpU72a165e3iuSD6OOkxSQRIadQ9NKh++sp+4y9vMmOxP2gF0SlCxMGjbe0ZL5JReu
FbG5p8zumRfDC2dIa7Me8yY+gqGZu9hJ+mpfA/ulm74Drc5RTaTO+yaA3kvjSlDnU+2AvijFBJtA
Soc5A32UpmYd2a3CUVcPb7w/x3XKLpZy3pwg67LIdXvvojhCDkx8CXcK7FOxLPnVn9X8xoMQhBif
cvI4UKWFm7vAb4w3YW/Qi1uQ1x+O38pPeZRX54H9FU1f4a6wPsC0AXp423PS2Cst8x7bAT63+mY4
rtsCSUWDw8vSyXejowzshk+E8NzftKudn7fzK9LEELzjlcKdWKIeZJ/amMMIBcnUeE0gxhaAxVnO
J+XOLHZzb+Oe86q1ZXxTefZCN2SwMtxpipEgHDi8zkPT5ukdHBFC5FRM5k/NeRr+n7E2lxxlcH7M
Ogapr6R8TPtE9GP35X+Wo/wRp/w3MQr1mmCKt3gIIh/MX6NVi5K+B0TKKQ1oQfZUIU59nmlE61mR
5c0HSvKwF1rWxDueaw0G3SMDGDHfBcnXRrf2A4IF14gSo6q8w4J8e/4P7s5ku3Xs2rK/kj8AD9QH
6BKsC5GSSElXHQwV9wIH5UFdfH1O3nAORzj9ntPZy2xEx+GQRBA42HuvteZ+KlDGG/JMzDEWbST1
bFVbPUnfPh9IPTl+AT80jMfqaLkFP4Ttp1xaq8ciEoW1sVJ8++b/he/s/8zo//+cO+3O9v6v3WnX
j0T+C3fa/T/6uzvN+ZvhQAUz8JTRP1Ln/i93miv+hr8MZzN+TGZecET+4U4zgIRg0fSFaVAA/ra0
/d3yb4EtEwYxRZcDxObV7/4n7rTfoPK/3J42fwFgNNvG7Ea0HBvcnx3/Vg6pJ7JNdkvm9PALgRto
Z1d9dmS9o/XZVqUjAz1qyxVbgOl80pZMWYUIbg+hv3Rj17yVFH2rSKDs+GOudo3O+Oao2rRn2YmS
4xsuyeSV/89wFlo0b2e30n8kADw+oyGherGmfOlPkJH6aKhXVhRlqz99H//CEIb1+v4h/vIhBSYx
w3YhJtGo2t4/4UfYQauLORmNDVHJdGvIRt24uKI7sFwqNNahPhewioQzLd0QXZXqLzxMbkEbNE/Z
V1N7xRJ/rPXYeYDGvNEXL34MS1f3PYaReTHAFoud2FvbpoweY2YHRAWsHkSbDwK1g70BEKm1YwY1
89hfDG90P8NwSJZJJlVPvRMelTfnhCYKLojZLJAs6098SO2W5SjWGiye9wF8sGKG3d67+b4CdFRj
Q2+XHS1PsqdoYGenhg3Jhbr6c2Tw9KstG8bNbZQbNYt+opqIsglgCCkYtIHws6NiqE/SrC4XmBjc
gpk9fi8rGe8VbKeqL3+Y1XNKt2Evu3s+rkwL/61KomLFkdsuvYaEON1E5ODpcxA9VmOY9gZZCUfc
tKFHus8GM1mn2cxpZWsJCbQoRG2bR5GkwZDk+cs9e0jtZzKsz+kaV2LKvZNXjsVONCEHGufpFrme
pJVntYFCM9qmZZpcJi8tN2FHQD7X9eQXvhJtVXRx+MCs7F5ERIjtTifMk9la2hL/53gy/FBdMyG1
9TDr9ZYKNr0MZSaXadMjr5Y9mtYwjD9aRyJBTWOff4/pmL3NYWQcJr2zT30f9espsaoXDlRjbTl9
dCOyqy2VnCNzMeG4ZtaIwC9xZaYYFVT1jX3eOYd2zVxnjqjRtIgqfo7LCOQBi5IXOCIQhZGEVIdf
ccrCcel1eKClks1H6/lLSsIHX69XSIpzUNDeojOOzc719OqxVaZ1LoxqJDqK9Suj++Mk0vaZKBEN
ZiOiP9XbA9hzex0rS9thAzJeiCY1Cwcb2KaUDGaTTM/fU7sVj42Ypl85o60s4N0un5E0Cmb6ciIB
J5lKKmPqj8yF8ToVQDB/iN/RjZnSaIEGQvtuOe28sqwwX+dFxEkwT7vZZght9eGxpnZc8iR8Mlqd
Fm4+JezCABZn9wgjDCwv0BO9n5bXnlAFgtbwyxWiwbpyQm3lNFF1joh8qplLFoJ6uSAVpkt3LJxD
NTLSiNyaUN59WGM8qcZWKLfzt1vaO8YqiKiqOybQuNZFXgRzpC2gM7ZoQFX/OpjGPsSDCgHIXFp6
9FMzniulPcwCB1KmCgyP8eOYyZeyna61ywBKWlctip8pAZ/MuGKC5ix8K1/iFd+4nTxZIN1ADLEp
LWHUkTOhBvchONfqa1HUH1oyvNRQBBe0xaylglqWMjjNwtvEZBar0Wds2dc4Nd8nHDEn+qfyrNWk
+aXTWpfGTL6nOJKkc8fxQbXaMZ3cfa/hN2uMrT1gSa9/5hZhmczW9soyXGTnaFnNTY1fsUEALFgv
WARWiDFu7lgLbSvvSF4xXGhJfbWn7Fj6WPbAh+DjwajrbPVqWNT06lzUmNxV3FqrcLa+MpeRn6bc
9tSxEQYLXp5uC/iOdho6+xrr5ZYsZfVlxRo8AXLN69Fwlmk6nY22fNOS2Pup+Za2xX67T4bhOjjS
Rl5py2fD6VdmkUWv5ljhYOvZq2SaC5qvPeom9qbXoWzbjWt0qxJq3D2ZuchSPZjVu9PfZzYWwbQ0
+VmYRPhpG4PW53hvXVq/rF7NEiHJyW/C8a6x9xDL+JrgT+TgK1iwwc8fK7OigA1PregW4Fy0IOmG
J5EzHnPzDT1GYJAzgeEp91lPnj7W3+dSP4+jfhIKqcDrj0ObaafeHXogheqRLxcQh7eNe0ut9VHE
KxU3T+18H+ZhK2hK0DBuvCo1ADtDOO80W54qAB5OaWDlREUUoOEWXTU/mJxUdJGP5ux1TOUB0Zsh
J5sr3yLpvplKnWyf70pS5yett5J+8djF+Rkw06PRUUnrXrKvYf7iefGPidbEQQ4vfFFhmGIHC71u
Is+JhWkxbZ81tDop+GmR6zaB9HdGmmGBLBileHijmpmJUts7595rKFqVOg99f1R4fNVQPISeg8QS
fbSWDIZpHKlEfbGZdHmYPRKqRLSJQzknYwJQPoMsjbrugPPgoZi9gITbi2MVRwMmEDsrGSrm/WPK
y8I1ymypi2nVxK3OHIMhLRt6F+3sQ8uHTwI8JyOJV4zjtnVuZqsVAUo6Bo6x81dOTVuV4BrZstLg
OObOaVQuw3H1k+crXpJRtBh+jOIQtugQTpSkq5gD/sgmuAqcgG4wyB2vsRpsvFbNhD5i6sWlKNvx
Onuuti9c+wkTIaO2nEFNW/Db5sSalj67Vbjp78NVlndzf+u8BgU3a9QSr5r1nu/fDYORygKOCkyg
nu5q0RDqbq0P9j4ky8nu6e19zQ18pqooa2F6wKxzIjesceNgN25kUqwxjkTPd0NRjfI3zh+96J4Y
lb4YrXuerdx6IXMyekdIHDeP/j71snU/iIXjir1nc6UyZ9UwhMzde6Q/GU+edWyrF+9uiunvHPlG
kxf0BJ5pc9GV04MdZVhPjRehiZs9VcHcAy7w7eSHmccE8EKUCCdXcG/GIieAVyIDW827cOvLPIbY
fSdGmbW7j2beSLOxFUb74rGnlBsx+ejqmVPL9NZto74xbhZYIdN+IUFGLGqn5+BU9ndfiFs5ZdgX
HNUvG5V9ihw4bqu1Syw7VdC0427W6ogbCjwsJeVzh5NXae62qOSlSdUzLeUta+QhZDgw3YFIcXEZ
hZOBz3nu9GaLZWc5Yj+KoMVlcXGdqq5aGKVfcqeQ/x5iMNYAsVw8XQlbmcikOagN6gfeoUUPQdSs
9XXKpJpro+MHH5epLPdT2v6CjnTCtgg1IodgCrs3kU+KoaRQHkwLEPdh1D5ZZaaCGLRVECv5HntZ
gyUBL7GriT25kYMBmanJB86qljsf/YZFZeRTqzgE6zXjydbj5YxigF8enRY20CiKYzOG9ZKlm3Og
uFFR7HYoNNWqSqpj4kEC6TnB3MqHLkypv6i0+mLaxWett3xbdiE3kWKVjpYgfSg8jat2fI7qAhPe
gLtL6e7a67C/ajozVdd8iRxMrEknnxI0jCX7r9RWDyP+6tLEhj14C5MgbK+TVtdlRUge+g/qoE4X
gOl6g+H3NjpVsXSzet11YI6cbmU0erZhqXIeJKbR3AP6FiE/w9zK3FCBSbG9yqf4rTXUBilzr2UF
g1lKsoETBe3qPkzDLFCP8dKd7pFR5cPvobxY9miAa8ei7mZU8JmGCkJpxklpGObKr7CXAaR7gZr9
yKKAE2kb0LSiQnELmSMie/3Ej0nwHyqIHCD11kLbZFqyLiaTCwySkzrf4WyKp+Itb6TcDxYFOPfW
wXCm5iWndNtGkbcLpdQDZMC1rjxIAaRRujn+Zfhov1FRv6Rad1HCfLFtbwvBMQjRrcbOTIP2flO6
aY5DZUBs98V5zLygLON0NxE2uu/jPWmO663xpb+bd3uVjvkfB8rE8ZHdkTsZruoyZ/wdlUAPyrB+
hO31krTxVuegBvAd4EQNZJtz6IrXihQtR1tvbWITq19W6ttmTG9i1mVgqXGVsjad2qp9gVp/sgnk
Vi7jWNG/sjYCY71zMTt/SyDjNoweL3SNBevO9+QeoqhJ1n0zYVwZ5sPcjwdp6T+rhiEffuV7bXYw
w/aH1VDm+HN+mC0xBI3jp0u4T1urcRqoW+FKYH5Z9QyGYLNM76BXINIm8wd/K6iJ6A0c/UMlY51n
2YYNYrEjKiv6Ty/PHq0pPtaNMy41jsxl4v4eEOO8CZidcW2EKffabGB/jHatbRwlimiRVLD2xiOi
Z4E1IroW7hRvFPTlRYr4HTOaWwzwiZOoJ3sOriuyeLGnjGfcnMM1speN9eRF9b5mAyBjwRmhpANn
47I/GP6sy0GfXK0UPn+SJngQrF8GWWEj74/JGK9cc7pqukumVAD/LeVLbdVPeM6p6zlyuxYfZlMB
BdPa9ZCO/QaKYHzNLHzHyyZzIM/BLi23g89zvUjjjoYx9958kTcI3xjhM68d1gia/g6TrPtYUXav
6lHAxwhLY9zpU1jsUETytSlltGmb2fqpGCy9emUMcsdAxtqCOEF3qxecIfibmTLimx718Jxgfaio
YiqmlMSftX1s++EX2on1hsmGsSNlBs4vpUJ5oaMyoqAYK7rYJu4jkLuTIGLuOdbV7XEwDICW4JiO
hvUzpdPgzJBwlqga6l+D2937iXggjePExq60tWqFJxOYiVPV2nmsezBTQ1ge+lJqW83w7FWKfw0J
eO621dxqD6Jz72i0IsWVhUzydI8MrkOCEZhpsG++SdPrA9JfGh5FYygZiejeuvAbsZ6EV33fLerH
uxfPWWi+Gd7cuuq/zDmc9mRA1Bt5Ync5ZDOzYTDs456Edp8GsRBk0Qaj2JqyCJ+TFviXJNO07fQo
/jbHuZ1Y/1Kn2sLShtzbSj1nehj5lRdUeTn+ajHDnfMQG44pwv04TpAd/SLfoO5PNcdd7X6HnT1e
KCc6P6jL2IYTMINDoW9xyNRKTitADVdMkOxMNtx225q+/YJ8Z3yUFhd/lPnPufDF84z+uULFBCNU
jdFDa1k7tnK9ePKO/mulvgHfrLSg8kpzZZUA2jV/AMxYdR4dVtlvkoboXWdo/hajT8ZNW7raMwZg
pKawgi1j0FxOAOl9Zx8qWI2bUFj1TaIn/Rzmvn9P3NHa1U7er+t8omS2K+00dziKdGbAQc3qyH0M
4nMd+djbfJr8zX1JxEfGiV7RfU3Ua3Of4Vz2RHpJG4HJtWSZkd9F43oaYpRlkD7w09W4He7UGZ6b
8rVCBftwm/a1GbnvSfAxoK82RU0kg4CeK9k7hjhLy+SDzwvnTgLg0UMceGDnJgTPjEkJG7e+7LhM
YGfZQFqURdGoC+OO1hdiQfY+vLg6igqDB7Xv2aZxqmyXNdY0/PzZ4zVxC3dTG221FpGHPumSLLTo
5Up8NUOOII2nBlx/qg1i20R9eyjdoVzPTTN/YifOloZtxG9lD46KN0z2SEoq/JGYjrVzIyp8/jGf
mtDIT1XX49O97/25+RwfyCXSx8xMLhHIogth1J4aQe8lnIeR1Au8uNDO167JxCx2agmnDLmuFNL8
mUsnIZFRed9dpKb1hPhwLJWNwBbFEyFEM7pi3RmXZeqIs90OOKA8HUsg8KqV3afs3DDrTONkIMka
0VLuQ/a9nnWRcmqPZA3qGtCk7bfFJTX1/CwiJ2LnQKKf7VIMj2kz9McYj8h7ehd6iXc7j7HhTRuT
CNLB7v3u7ONdfOf9ABzJ8cATpKWNtwM+BUghJ5MnhXZkLty5LL4hWFFCUrMe8fKjkfngtorGMm+V
QSkXm606GBDJrrpoeMvQ6TVN4BMjCfpZUwFOQFRaGcJT05v+QLcid75Q7tnHO7TEyTEvc8eOkW91
86qKONvGYZmsKx0PkDv6yRZSFInLBOBl0OqG+tB68BC8ShETDSGWkeBHt2UbBlkfhgHx5/x1QnoD
9FRa2D804Gdme1ZD/uxWQrKitx+pcSgq4IgZi7rL7WeSMn2Av52JqO/g7hiBVS3taG7f4nnG49H7
8lCXRXsjGGPjuOm8FSImfK3OS1aNider8hC4hX939nHbG9dQ030YGOXdyMASaXHRdK16rIuS9Vh1
lL6lrQIZe6dfnDqey3UZVxHVPIE8UgRTHG/NikYwY7UHT7cooTp5ZnTI07rR18NYa+1pwrSXL9oK
y8bCSRP20ep10V7zukxvMszAzk5k6yDRTwCwQ3nvBS0eSFMUDLDxoo13hut9iQbRvGuuZmfRCxZh
xIndHwQLdc8Z1YmzMPgTg9oC7bfwfTpnry6rZd2k1D8unr2VCMtsr8xKfRnQxnaY+UnaTGZ5JovG
SwEzh9Gb6UNBau8pn4Tx6rVtd4GGwBEV0s2eahKm685NfkiUQ1Jf9hw+Y2koNq0kD2XmmvWlSbYO
lrWcduDM2s8RuvbXYCrzs5O6+aw8qe1d6bZ6wMGH35+1IAXFPfNZBfVLji/CzyVqZ8SJzMwD65k5
GN4JIY6eUlYDXo0JwNS7l0XlR5PE2WdoMM5cJcBXtj1xZjC04GHo9QYfBS3N/GuWazNGadFImKaj
z2hJRK65rAVurlU/dXRu2VCEO9snhAFipsH/7kjYZfTA1rNnjsNm0CYHrY/kIyoERUBldd2x6LA0
DILCEc+9n1W8ZetkW2MXfiEIKVZtZhmwuwHlLvyuGjkwlOr3rHjA2VraMSiipmPl1gpYoXkYZq/e
jl02BtlUDBuzsez3sE3NH7bWdxuudrG358QxA9WHCZNGd8q/I5jgu7EwwvOgEvtFo0A5O40RGXeG
C1OUUnq7pkw45A0ycbemYn689qtZXlVmsBoyluREc3TMIIPfA8vRIEPCzlWjMOxdgQ+V9JNy6ucq
g4WLhKQDDIyn6VyDbz/Jwh2/IismL+vM5bMcVYlmDuXroVPFcImm3MSkJsgnR3laBoowoRmMv5Os
1j3UWmm+tgM+3rG3najsNHIiLTzGqQD2uu+onxDau9JnekzMhnCmi1fUDIykX3p9ccHzr7as/ZhX
fjnTThiq2WDrjUYbuJxRaikj+FB/IGolDjaImIIpi6yPVW2Yh7BriMdphlkvuCfKQK9Ge8lGEhhl
fvIddYqRdGlYJ8sZ62ujKnUrIzSyIL5veZ5bxnH4K6W2MlKmWR7pIoNsrj2fsTRAkWvj3lwXQzlv
apMlLr5NfQX4lsJ2hqYODIpMvKzCQ+/25YEGEwQu6a1nMr7Gfswq02CwYTmPjM/KvaWsKejZrXKo
/YaG5nfsWGNhVWA0OXcFprxVrCrxHJVhRM2vSaItpeW+wr5yNx2f6cUZsH23hB1zPGPW0mL0+0Gi
T9NO5eCI/OTEuZiDoUjesnoqVrFf1csYb5C/IADp3wsM3Dk9Z4izqmVnbiwm3uNL11XumRaDRPVk
Oqa1DOdpTlezCvESDpw6Z1vW5dnTVScWBJIIt3laWf9oSif5qiqPBCJ7++KDVE37YsIif+wygItZ
o4jeJqr4lZuNWlOKdLchx3mEp93+0TcdIGGRltkz5IpyO1ossagipH1uC2wHhRll5ybr2O5rl9qu
cZIuyKQdn0unso4VpP9FrfdECDJdnZkycWe1Ppjd3yFz9t9Q5Jm2AzQr6vsbYzEQqK2MmhXAcSvw
ptJe0R/mYJPIqktOJUKvpnXj/vhuCpfCgOkSgHm/fdJaMu5z0zN8GW1NPeYcNRhQcTHxkJHKfISN
HR6hGw24UimYiZ32K0SA4hsVodqw9oT8vJMZIBQ71uEETdX5IK7rIT/i32pBy3ePJGfQCUikX9sY
YqD9O4qPxXVatB6GUIG54BannVhz2JEC8r1qKe0pBV1IGJwAkmdmK1PyejD6agUdLb4vcKu/+F4t
WjLV/hQDqeq21fQLHLT5oSX6uzZickticrtTMYBN5SBtiLHomUOtVpUUU0N9CcNUuyQ6/AzpX+sk
HJ9yofKVo7ngv/lTsf0SuKjWUenMt0w3SMjGYhggOTl3EEHI6geoCwQwd/OMIqo1Rrg0Sk891bz8
grJm+wwWj+I9l17zziEzHG13mk96ElqHmL7mKAt7vkUkMRetcNV7Gtfmm2Pi3Scc239mSWlci7D5
zv2IKW0Zh+QfyLSZNhoaTnIL+CffBFD2Pu8Phh3m5z4ZrY+piyCZe+PerPlbM7xiNQy6ptoxkR4v
buHdOZcNE8CAOR7LgeI6yY8hHdYMmu6S3MPfiZ2rQ65D7EAcKNoVrzH1hYepv3EKMeygRd3QWlFd
mTPbjLxyqbMUkPGf9Q3HLfMWfW7GqCMsg8yDepzk1uJdhDlK3nf7kpt90ciGk/tkkGiWKHVjmE1r
2luspvPcr5IpxOKTN8UeH9khu9MoSIO8WnYttpj3rPWUGuFFDpWi8mWp5aaysNwHwtHzh65BfiCv
9JDhdP+KXP0j9eL4xS+Ze9UhGLdcbzdsz2U1UJOisac+tVITv5ZpBy/Di4AblNqI9uTyZTP7hpWV
zBRdngK0ISvvJfIZa0bpLALwB4HAFMXaeHJvQ3EaMgOqPEGBvqmtQ58yj6P9hQ8c3vv3zjirRk2v
RYKeMlJ4LYTHxxaIpsu0KrjUXb0ROFKeRzPaKTaSkPWwZjpRUMVxsjRFfsN7cquy2dvhFtJ3FBn7
yRrftR44LRkW8CNR4p2zRD0MSbFiZksUSX8Pi+LgEZUfzWw3Gv5TMhaPyVCf5mTOuRRATYj6PEYd
8UHDmjP2g/VhAD8EDmHt7hIqT3ehD6P+StlZLzqNFGyBAcet1KJ3NH1NOv5Ks0Fbn5Ubl11CQSbc
/Gtm3Lyf8cGCXXVreG0JpeCnHO8MFijXItBGIL6N7eQQnSl81ZpZ2LQfNasmadmo14GjbzPHjmLD
iGe9whptA7zOYYAGdx81qeGp5ZHOg7RzUEEhtDHM/o2Gaabk2kyeDwM1CZPjSJaR4QZLXNrSQQb2
vPwdkZueOmvqdWU5iECdiwI/2g/6b/xMNqmtT9/WsYra/JWokQ+hl6EApkygbLA0Tskmzh4xaNzT
/S7D3tqfio3hhvNDz1m4GUW+54XVvxIPmBcNUvxyTltG+XTmO3OMQ6K5rrF2cfCxOMK2aRpSnbHL
wux4xHzPG9ZEFnlJaX2jHiOsqMNWN5Gs6qpOuUhAqe0hNzaJl8yr0fL9bune9dnAiIaW8bLe1jfP
I0/W9nN6mKxmOtIt2it1Z/QUtMrZQouH7g0guvOdljHzsamK2nd9csqn7I73SROjC6w5nw6MgrG1
OuRgd/mMG5HHIi5OuqYZFWiC5sirerhlWlMfGww4HyRYGmZ8VBl+QJy2+QYKM+7HxI1fWXTYHKA5
gEnxofLufMTmDfjlnrARXowoANMK9A47q+Sg6OhQetKR+DJkhrtWp+pgwDINxjOzt/5GdpPtZX6C
fXbVAHY5TsSUIEe35PD3VWSRaNBmu87X6PhFQmE1O89AcpO9Nwv7JLwhRfRPtZ02peyfAzf8hHZY
MU4gFEFNGh6w5mgu08co34e6JAw/WUZ7DlMnoauaTLlKU9t7cWIx4T2NGwKVWhGXL9lMOqovOYh7
KI+PxmgYDvsyWIJlzr5xomC0dwyuCSFbEfwiGjqdAi3Wp9onQDa4K6a3Je4gcOV25pv10m09cQ/n
X7F6MqBiaRcgW/pSLJCVXBOuQYeiu5VQiHjB6vrGDVPxi1XJ8jJnDgsUaDzwGXY8gEFvaR33o5sd
RMFqwzRqK+C5nICIbv1akhJYuimbCHlj8/kQFpH/+XhysPvHPixQkuOo0laeGKZr4XTlzQUMuJ3u
oQHWRLbr2XXCBx2f/jaMH2OzfLcK+epULlMJL/aw0uv9M2sFyq1O7fpmz6V5Ab/ULqm9+ndCzuaG
lSEa8eKGXY1sCoXkTeb3MrexfJ6aTj3CEfg0JVO7FeM+xfApdQjm68ZEoFmTCWqX5hYsm6HUfCqK
1L1UNgtuhMwrEUSW8L8G6WS7ZCp79G/bQGTgDNMqXfvFCsgGnHUSv+R0oeRnbGsX1bYOCTsHvJ1Z
c3yHNrsnvyljLAh+v1ddTuuiauNTaaFYoug6Rx3NYF+yXOxhyisPN/49iyOKzzhUzyzcIX+h6Bd/
I7LW1f1e6oySz99ZsIMwuAc2QfRVbfi/mnSer9BIzKDz5E9LVc2BVW/wpn1kARYgJWemxt4V6Vx/
gpTUPU6oOieZgdiLw7lF20AZW8Qw/57Jr8NO7kTif9Dg0z5VdL8Lv83dx9EsmDnNc10HJgZ8ndfS
VGzjge0dzuQ5P7n9cXyo1n5poiLa0uTfeVeav6Yf3QJfmLedkxv2witdse61OV6zPxlxLVMGKJsY
Ochpa/zVHvb0h8JvQ3LGnfuow6HEY8JamY3IpQhkaiVggCr2xwRGZzL8y9hzt2OIZVzywisvXRJ3
D8OUlaeE1OkQQAZzVoDnjB09PgrDkDKsyqrmV67L+LXTnIksfTqzxdkfNI9ofn6bmXy9Mo1jdFaV
9jGipVwUswIkPmAPyiLGKoid4iiJRZyTgcg64X0gTS0YbdKiallL7x7JTotjP5fhLvMzFEmTXQKt
L9onNt0WD9aUSNy+LZa/vDD6Rdrw+rQw9NlLgo6LYcaS7VX+I8j9aSn9zHoqceafNFWIYFBe9SKG
VYU3IQhVe3FDTMMdbgVdKT1QeJtWZSdsM8jc3mek5nPJKE/CQzEzZekmHeRFawl5yOw+A+vSTsuO
1AhWhnvLHLX8VMse93XVFK/MFrHIROA4sDodcNzXZ0MouaGzTW8zW3XOkzNAjJr0/IdBl7eJyrl6
C5vYe3Wl5n4DOb7XE3jccaiNgTc6BjhSI7vVqrwNTb4c6SPY5ECkQ8978cB+T41rXLEQhPjMGrJN
dZiaUtsgybPUJ+vLCzN/PqthjdDQGBvp7H8Q4YtI9HGTprqKl1Rh2qbNKnXuWHcY1DgftYUzFN25
qYT/EUex2BpW1bKh1CX8Tw+WPFs139cCqcs9oWcMW781SFgJCGxHMzLHKCD7DuZB+tL6Bo3YEXWe
Tn6f20xe7EhghmBqgyMbBV1LJ2ffQWh5aJsB3WUgybJwEbyuhoFtwNaKVa/V4Weaj/ejVZfjd4l9
59LRyHtgXnT2IDkqqVYAwBY4In8CPGcf6zxde33C5GL0e36PdUiZtK3CuGUnVUoa/b3BxrIJcX4y
ArXN+Il92YFP+8yOSqTwsbBNb1nnpfPtyBhFn3Da/MB0LXno8X+tXM+qAM3WO2D17JyIKH/Qym1c
6Zz+Nrq9xlargAdGa/5wNP9l8/L/+NNC339ad/+bIoi71gKJbekmfOQ7K/tPbNx/OMQ7MJ1kgWpy
fDIxOWoA+/trPCrQsnAarIjMmEfP60jGdDXGvH8DFMYF/FfzqkcyHAC4jk0R+7j+TzxSyZaEsdQH
d8PuCitIY7Z1SqtJ/liC8h+BQ///NHDbXLD/2r8dfOSf5bf8+DOv/f5f/GHeNnTxN9cEpunoxLD+
8GH/gRY1dBP3NqsaEfwE6/3uxum/89pZ/Qjmln9nwxAlKeKCBP27edvQ/2bDqsNw7cCtdIUQ/5F5
+6+3hvBge9oeYyIopUQMLPe+BPBPtyh4jQRbc0/irU6iXShcKsW71iDyGWOk6ocLfI1oJ9Ih4yjg
fxNJ6T0yTvCeR3oIPIBDdqm0yFw5iAtfJG+1bYUHdwFVCGSTzDB1E19wHntW8EDt7a8Un/a6qwnr
/Omi/yuT9l8xqb8/irBc3fI9k6UrRCb++lE6FJiczGmzrXy4dFbduOvJKMudNSA7D9nQrjIJMBXf
qXMAgJa8lU7oUkW54tGxZjKa+LQeJisuH7zc2tpRXW3hVasfLJQ1VjJkO28NPGX7e0WGjQPjBwn0
4YuDX25A+ZU7fHbjIzgFefzvP5jxVxjpHx/sjgPnHjEh4Dn/ZLDvmNPpCet8t7VI8mXYjvmHPqUj
rAuj3E7jVO6gopKKD4ms0DrG66R3WVoYGe7edQeJas+w9N+AWf/3i+3YHvcLuQOHI875p6Mt0yGl
4zVrtuL+G2qCMssoVM1p8AeUKbfT8CgU8ea/vxL/4pc6DqEFyxfc/Rxlf/2GW7PrWqGpdpvzRf+Q
rdIwD84GxH9kTPeSTkUHoZRVB//mIP9Xv9flDemwExQB/5+XO4XJ6EQUSu0W5zF3NnP0/aCVt2Ss
uTv0snmnb/g3KzENy7xHCv4ROWDXqmOwDMrXbapy6jjj/uj+6dGEPsa0cM6GrShYUmCnWHA9oln7
ScbtNxk+60vUofED70G5bkEgbphoq2td2/FRZ4Wju8xbHTXVGGx69q5xb5pnYzOTXUi9m0igQwqa
Cuu4EO69W4+UjHNRjs8SZXuft81XQ4ScvdUs7x7iOl06s1tvK/IOcFn/J3VnsuQ4ki3ZX6kfQDYM
MExbzqRzcPrsvoH4EI4ZMACG8ev7sCRLuuuJdMur5VtkiuTgEQySAK5dVT3amu1rF7CYG/p6Pzb5
tL0dPZ5C6WPfTvXwkXPK3WZuBKQ88xbNzQiYFXBFFjYpvBftlS1dkEXvHC2ajp9MjZMY+Q6gSVDd
8DXGrNS6NRz7EBeYPhcGR8VxYVOYkKyiFPdL2bPMZAZwAHY5+SdXnVzbKtCruml6MgsIy8Yun/rh
w7CyFsCYyUl4URde/VCSb/gElQ7+jzdwlEskEh68VTkml6Bn+9mQIr0g4Osngz0UhRMlecNgoJAz
VWIBGCMlXjFa67QIvcOEonVHg0Q3LTmIOyMuJ9f6wd5lbsISrauNhx5hxOJASIn1a2Y2b7LGtIF7
rE7wbyequNb+FL/iVuieKJ3w76rGxqOfAv1CaOHKtWMykSXehWvf4apGMJqIFpu8C60Qt/7KrC/Z
kZd/WivHxBvXOWkND0dqx+ePGcc6lLLUlxYniF4UviTpoasUCNLsVJhHM+EcojgNWVSkEpG1cO6C
AjRoyyS4wntjsDl2s2PqyWhY64ghjpKN7KmKUjhHQQst1SJNGS+80v4QOrFoAQMpiGAPVS/y1nNj
3JPCwAFCvvOUYHgAFuXcl46G6yb76WDJm0+4ag8Uy39NbCXn/JZ6AJ4YIBTA5pi3cwrTqmfHTA1D
Xz2YTsV+39HfbTVL/tSev+qs4dHGTxltFNlnzHU9R8wpK5+AzkWPKf/pXthtvRsbvz9xPsMTrRKO
lsGs/RUfM7j8Qt4i60RkObdlEjtAFk5XmVqSVtVuvCfu0HJg7fSTG1Pgvmb3GSNj45bBhqW4Bsln
3tpEgyncR50LXOTWklG3mIt1k93AulYtd844G4843eyvMQ3wC3m3SsfWGC4NDPBToEZGf2XfMM1q
2tpNWrlbFKf0vgyVt8G0mFzcoZEMcvjNe/ZwSHThOuMOcZmkMj5Kqzcw88491YNUMTfKvLVDTtMf
OMBwa7rsIwkoKZflvQ5JabUVCVdPvtZmzRHCeLFGGknGoO9WIdaMJ/hvmFPLWj8GzbSU/KbfNR1a
O7PggbQD8YLZT01B/AdDSn3pOg9LjIPUeAKfSj+iwEm3szsPUbqscPCk/qJs2dlCnll0KiMjVd6n
wrP3AhwcqnExj4+u8q01tASunrZ3V8Y0OxvO5flbjV9gWrpcm+1CuUUO2HkU4HabAo/H0oo0Lkx7
sPNVA3xTL27PpjV3PYTTqYTVUGXjQxyWSEedH8BkwNntmZAeO0lvVpr4QbJoZHBoutC1j8KW8yuu
MRcUUvLVj415j3OjcHd9CzBs6LRz0EN8Z1n2lOHnJ5puJOh67ZwH516k+tomOTggP4Sy0+HL7yMW
gKXzjPI13tuzcbRQADatNKbLgKp5kKxHdP8mqY5ZdkLeoV0b6cKXVfLLgu6pLQDvMBu4Wz914HdI
x8F6r9pVxElQDRhv57pynrBOhmvZ3Qy15Xz2PXZHAizFxupFsRU8tb5ZfhYXF+4YuyqEZ1ZoWVkA
xstxYMNAL9Mnvrge3rRi3vkNNvb1JGp9zvw5WgVN1Bhb5dnmIbElIQnJFIZiXdXUaE0d9i0zcNMH
lvfjs6nC6mi6VbbjTBgsc7y2lh+TGYa9hxKQEOWPSzAz/oTJi0Mp3bmkCNd8lFijQtO9hqxy17YD
jW4GTI2ZzwiaB9kA33Eyp9vHPRc9Tk0/HdVhqKb2KHqJuWEu5JnFxLRtyeRUen4tpu4p0L2NAlMe
UBJ4Cs1Fhxt5LKDJ0Zq8tyNwZCl7xHXa4p51S/xeEofFusWW9c6zhH0gsNV90PPs1KJkVVFSlcep
+h5Q3ils0xcIENdCG55e+w07Hh/a67YQlrOLyQJ0yB0PrJVq4rc6Z/HCc4vQfftath7n9M7gUxrV
wMjisOpeR0YovvOMbS8hqvbBN43igYH1GZY8DuEkC7fRHDlEOIJsI1D1Fr1u/HVJnhKnSq/2laXI
ZvR1AbyRomUsOZSOxjctkj8cnKMEbx7W6qLcD0YGMuqdFQpZg5Lbpl3/Qngk0k9crVxgUibao++i
afztwuSa4Yjraqzi0uOI7Yc+e1hWqV/FwFdBg6zYTkjm92jn4XrqvgYVGnuEs37dtfAN9YDY4H9Z
FVkiu6+HvU2nzSF2aweVPxzuVEccB19A7fyGheveV27dPxU8TYFggUABrRbS2UaF31zegNwWOT+/
ta/mYLhv6Yhn0khdzicxGPFI6fSMhZU2DdBCvcG/wrkK7HGCmjJNkbEtfWyRAAJoSjSCe+Ubb+CE
t248f/p5D6ZP8gzvZb5tc6rgaArwr0neIYQS2lziLcH0GmA7oCoyHj50N1hrWJPgU2zvOcmaJ1xT
K0s1n57VM5HM848CzE4yJbr6EQEDz3JOdU1op8cjgguWWka/qk9F07irnj7UZS1yfgH4QEtCU8Fu
ZgUTzFABMLBBGXVEQdxce/sipSPYJLFC9HQESRiAL6kH98UW2TtvLjzA1H3JTUCFtxkJSC+1QUVu
LcHqp9xaB32SYfIZMV0hoypnSQb8IXMJvhSjuQ5hkF5cx6g2rNReNTVa9C7El1YAyB6IsG0BXP/2
kdhg/IWMoOODEao7YpT0gbImQtl8yH2eota+xQ3UmkS0/OTNNMtrAzOODJ5PssMDMAgYqdjYQ/Cu
6csTRuzzHkTOcnarVaKmr8mtNrHrjRvPZOYc9Kvf3wzhPhabQm4pY/SOYR65O6twiW0E072ndXYM
8PCS96mCj7QNHtugrd/GPFwBQn1vDPWatqW3i5s2uFqB2lLaDUTUES8C59zSpqez6RP5XN3KFeJe
z5s5iAcuoRh3dmZS8tBC662sqd8HnRcTO3LdNZ738QXUwl2maBAUTvo0s/ud6Z7li405JxeaAj8V
/HSxxQqUXWsVWV9WYJh3BlB48k6wZ+Hi7k0/mk9pQxN1litq0SlrjQ4Nms3OnbJLxXH8rp9GeXU0
7PFGp9uYjGXARI/Q6skH4nrZvkuMemvpee8WA/bcLy+jXJsrYEPqNVxFAlRETI5i5fscA3Ap8hWb
k+lqNAqXpcT6YuqugGrNOpYTc4CzuuxsvSevhEBZnvKxnaDT2gd28v5WqG9o7/ZTFDIQEcdN77Ne
klFtIS6MxA9yhuK2TD5r3phVJLkK6yl47DhwQAxtkh02k+TDhTVGeLBZqWZuSzqOBJL29IsD7K6J
XzRnhgiIWG6MGuAQu+M1lpzzHHc+0kjDWKiw8dBnU96LYT6xMkk2xJibAwtzqKPgshf9OLrHyj2O
VYabymAAw1KKX7oVHeplQOh8xFIglb3QhhHHW/a1GIFjwq9VkA+fEq85r0pTHed6xjl2qZU2JjqX
RsJkzCuLciiDRyaKgXJIFzmjSR7KoEFnGlRWvYNoKrYKbM/CmgqsWTPUw30KNn2RR+Ixw5wcd4CK
cD+LF7YPBG3MjTVorBit+d0N9sEbk/xNNMVdEgwuTXZc7i0zTIkn66cJuj1IJa98Fn5MquPL6aYV
FSUmaekSt5SYzioaofEXVMJj7qd/fpL7OmOEM6guu2WEUnVvT1R2Bq46NDNb8/Z5bKot4EbymT2p
0vAOiPyhd1yekV78ZBAO3ChsTQ6kZykcfxuaMqa5a2YZT1zTWkQ3nRLXjLGhWAG52xqsgNyC6y/T
lKi4B9zzwoIZPTHuz236EA7c9qJhRY4X7jt6ebCbgvybjeVq6B3OSPbjENQvM63j2j+keZmehii5
xPrBStWqGz+V5A9CypPa7zGascA9tvnItDbdKUEGlDTBQlCgGzJzOpH5wr2zWQ7ikKXuLfO+00Gx
5zC7cuRzjU0QqH7E6OvTYvbcIx1yJcu92zUPQMMPrP33RtBvRfrERWat6uJ1bjzWupP9yTb57EoM
Onh2fPXhjqbY+fa7IpOFNSvbuvJ+NKudxbfzp+1a0CpFCRwmwtKYCv/GkFv5NGk9GkP+yO0PnDmk
L7n3wsjP1lQ+5jzFfbzsSnd6EXVeYS18K+PGELCzorzv0sWZ+k3oPOnwkJy8oOXgQ4rM8byRqBo4
L1lhVvGIco5D4NyUFUDkNyaAZcWcvyfDPjpB6F0Nbm2UCLgxjvOa8nYtKnUcJpIDhP1yam+FsY9D
HR2nssRS5qL199Vo4CGX8yrGW7jytK/WucXsC3dfLytcQHS7mFfQCsOFkhr/gswyrJK4/XGw+JFF
4qOwZxyVqWeHK909g4Z3d2EBPFY2Rkb3aO69DwjjXM6Tr2C4if4th2y3E6ERPBbjW+3J4N2s4uGp
dpkUwo7sbUZs/qrsXjEXx3pjpqBwjZZgFgU9NKB4GRIn2BXzbiiNiaRueLFR/qiCFZb30MQFin/V
HrGeyCuXfrPCEYnuZMLbhYWr90NlRKd6VvnG9uIPAK7zYxEM6X6ak/lakMIH++041qcT3gp55r4G
0SxLWI5OY1jfWDERrjU7M51sjYnecHKuEbE6KPkViLFy2Bdg5B5Bx7oHSgGQ9t1s4pGBONh6A6rz
LcuCU/tUjFO0QvFo7r3ZxXSY2S2gcJs7BnUh5yiRAcEnC2yFO+6HsBZH+Apq13mzuiYGLxLvKhZI
bboa5k0y9p94wp0tBi1ON24K78ioy2xfc/7eZG39IehMW1R9XN+FgLuOthPRj4MW9Gfy2+DbUnjB
B6q9mfmoHCeAKEp5rH1MQ4DGym7RGBONvdEtoAftwl1aYmIUsCrhvyWVoF6Rs0p2n97M1Bxd1KtV
zebTVABuX6VNnJ9tyyjuE8stPqE0wQpO0AJn25D3CT0GB7wi4KIKj0r7rLQNaFwzCCgIvzRckNB5
VGU23HktmKGsqcaAok7VYxWHEpCtKu7NqwRG9QbMhbXvwhCrbJF8eY2mQ5JNxzm1rVfyI95nwTl/
4duZ/GOaOB/xS+X9mVVuaCIl9eWeqQMyAjvQgede7nC/MWXxmbNYaqnqwfakAa3aGVlGk7fjA0u2
FSwrW0QsNDkmFGp4bKrhzaEwSWinXMZ2ifsFDiKUNZHRalCp8TXxy+hk+6kN19p6iuOJUpm4yV9D
Wx9y9pJUsciXiFDvGkA6rUwyWExh32Fum9Ndrji9M687+44IYg6e8BYFkUO6dfK+3bnWfHVJVqEf
F+I6Y1HtrCA4M9FOV9T5lMpsI3voOf9teo9PhbxysK2D2Dvl0XSXlQ0pPDnQucLUsHKmWV74kk63
VBDOqtiYo3uyLcFZ3IyJkzctVSydLz5FOkW97IMTeIxk2+Q9pDDhZWc6deytoJDk7NVMqGw6J3z0
Q1xbZPuIGJFfOMVatzs76cr7ps+NB8PI5SvPgfpxKK1wySODJfXUwofZ9oNFvg2j9M18BUzgZwrM
1l+IVg7kMYLswtk9gxHmyz/jYA6PsrHbQ0RR6YIWAMqpaVxf4pXxd4bRmEfT8MOHYcBVTCGTvTEd
MrjKC4unirsspi22fZu8zU7FPAuyHCPzWul7LCV52uTE/9p02qdyHn/mm62VcwNJsSgdio8kZNLv
y0gQGyQTRa+Tfv7nRr+fev1ML5Zxgwg3rzqKycXKlsWGqLqzA1I0XpV1Wq3YCTh3hjSNjTlN/XtI
MutOgtracF46ab9Q791MEYWr+iIh6+EQ+JgLhwAeLepyMIz7cDQoSiR8+O56oX/iQE2DhYABexRG
PjVrPugKYleh5+9GZuzjQ6uDPjaP/h0WCue+HqceW31Srmuh2P3oUJzqJALth1GdfVMqP9pgyk9U
CpVrs7VhwQVROXwXWRpuRKHFs5sP6j2bIv8aGpQfZkJZx3mkxYSYuO7PweyxT5ibgtXsbIVYyPRc
6edAZ8U2dxIiFjo1h21R0j2/irs4+APNzfIZvnImz1jB3ZTD960AdDG4E9g6v/MeYoppt53hKjAx
ntzWpfE1UusdETi0nTv2r/a5ngT8abuKHGxNFGrM+KB+oRyM61QAMVgRb6rui0JkJ7LOpGywTXyN
+Muhuhf+VZE63g+ta30JOJd7Kjyd9SSteTM6pTg7JQ/hKRjVO9RhcTbTUaLuaJpgtC+JLin9DJY7
PGLTvqSezp9pMtDHwtSTtwxNs8oXnZP71zy2kj2sE3pgvJI3iUVetc/coFhLkk8AYgYKcjARsQjm
qP/cpQ5GALOeIXMmnYxOA7UGy4Yy+cei5XG71WARSdL1fMrYkmfY1Xa3CwDkLgk8et964r6AyUar
dwUatbpPIGkSWvQKb4PdxbuGHuYD1vyleo8mwupjY/uflLpgWR05MmzDGDQs9+7e3UjUkTNMZ/0s
Rzbkq6gV2JukFvsunsCUYgBfx1JMO9dlO8JznXHeDqhid6PUPP1TdfqPdO2niqu1+K9NmP9WP/7f
k77/B5WUWxZC4/9b9n6ErPRvmvc///+/O8pRtpFxXXQ6j54zbEj/IpbZzl+smSyabtlX2mDI0PD+
VVIOzEzAOPP4yRuUzEKL/hexjF9PCM9BEKdz1rwpcP9BnybOh5tk+n+0NZYsqHi8BJc1HAIbjOt/
19baziHrpwmqJLZRRBAZGE6gYJr2nzKnYBvfa2GlSwhKVvGJXNRynmrTbmPjxqw2rAvgEDhKAymG
BF/5C5tb6bhGCuj0MitMSOFVxAvgFmhAq/Ji5aMTZ2W4GRtatEBAdto3DkFncIksqTbAC2rDJn62
pJcFq7FvTHaimvbmBmcOVmwWpp3pjmDOdC3YVQI7q8tvtygtQkuq8WPyDoI0Q1meReHJ7jHxAHyy
Qp40yFtLuy77chBsUfFrF83Q28ugDjI2brYed+zSu/ZhDGvm4iKNHfumodF9hj8uG51fW3S9D+Bc
U8tz6mCbmve+IcIvxnlHsO+fLDxVi24sU/1CL19X7l2i1tZ20h5xNJGGAr8WcgwoGgP6WegvCmNK
P6JonJ7y1G0vdcfM24UCDsQYIXaK+Ls13BcIvWeNZYzlOSphzoLRNAmA23/YH1/rfPCSZQvmB2GM
SENZixtfNCiWfkpE2CqG5zluGyKE2HKpp7Lh4dz6UQLjyMt6DTPJe5qo+tRm8kBB4V2k9ec4nCcF
ThO5L6MII6s9TLesSfaJwkaHruo9uNo58nxaEk89ynxaz1pSc0gZQEvOec7UyzTXJ8U7bJ2MoqoP
Q9Ne5imWPXBwE11qiK9DVKabKGdeWlS6I1vdnufQcjatR0o8dLpuLccpe+OsNp7d2JHUrYsjSxlw
qCN8UvqXMoeJBilDdNGLG8c2lFojuxYWgy+DAedvODXR0DTb27lgDUact1bKZ82Ohzu1BxTYiimQ
UGyAax0eck7l/GBrnYCVuZAVQurMvIiDhwW3pileKOti/09MlZG5A+bndqOqyZaq+LlvrAqTQQNS
YLrpICRx78yAbIMfrUrX8cgtM88SD2iO0FiXEbkB2zSsNVR0tNxzVHK8WFe2Dd04CoxorWi5blYC
yXQR8EUA5612idM8JHImBeaFkGqa8Zx4Ge5NPn3cf9W5pzXvFhEiZskI3cTVznGnB3qodvj59GqY
dbnFovUs8mFD9zMSaMhqrGk4RVY4N5cihj2bUEGyQG9u9kDJe1DBTDqn3HdZ9TjTIc67+Q60nr1p
O/7mtZ4TLioW1R11EMTj6luXFzSuAEMhZoREfREYgvlTJ18NhyW1DOL0x1Mdbkot58+2deDjDGpc
4XSA3BMwlZGBkSc3GQgQZTBKQ7vOb3FEWLrZbMXLKZQsItglb1oodcu5sE8pBiFIK0Z4ajsZLK1i
clb8qYJ7EIKSoFIqWJ/KdvzMRP4z2KLcKF2Is+TZXe5IXk3HqldY6HOEb1Yx/DTARm81DDR1MPpF
1sGLLHrAZhduFwA4TNylZnOlB0B5Ftsxy05bvAFlvZ1Q8rnYyq67+TWt2l/NwWT3C4uMVncc7DSl
GazGYmxgVYzVL4xEyipsfJT2/VTpp3bs/VUcj0+ZpxT+V7BNWj+b2C2oLorU0XTCQ9TIt8krc+Or
sGsOrRR8NH61T4WJzcg3WcqJsLS/20BX5DVgt49GE5wsX5xJWaaLDLNpvwCyfC/d+NAkAH/LVt5x
P0eLzOWF1T//E31y3NEg2Ji9lguDyYvxveNJYItfgsXwKnO4fEgYf0h5hb9N7H3kgbG2e7wQgZ3R
LWlSEDONALFZVYvMNPajLuZnq2QlRoK/3qe9fa7AfWJSrigtWraqyD6r0CgvjL3RSjgAdxpZ7oDz
3ttGf56yqMG1keEt7z1DcNITfLM6QNk6a3xEbIJaVuCkC0UrJR2NdzRdnlrZ02lnRPwntlCvAr/z
UlI3Y1xFhOZC6TODOj/IMF89eniSCYrzD+0uc5xsGVCq1/nxsMTgtLWpUD1nPCz3KgRI7bqxP+xU
zS3DHYxfEDtL7jkOp2MeGIj4xTKZvMfQjt+dcHgDKe8dp+AFc/2u8uvN2JOaafP2OJMqn9KZtZvb
vZFSwXbNJrNsjs5MvRHbyLy+ZPXE03Ro66Xt8N2v6pcIlNAdPCWftYQfUEGr7sY2G5dd8s2drgP4
FUHmCiz5YI8Sjn3/J1c5OiJqHZjgNrtPuDlMWX5FkFo4kAsIiR49z2LprepLMkt2soVrfjht/TAR
qMhj+8H1Pwl89cfIBOfU4sGaw0tdtyez6tqdMdHnhkU13wBDqL6CqLsozzkMsThxdMEbQkbG2pvG
SOMRulV4EMBgRpvuWFiasTnQ4dcdo4mkSSmM52lyOIkZl5qauBuxZ19Y0R9uvgP+u9AlW+/EWN5l
vmmC9Ogbv0pcO2Z9r803DAevfTDDPHNTBUGBpTbZLpY52VZC9gD8VmffivtkpZ4s+4s1IyWutGOm
P52qSP5UF2aDDWtBqD4nAIVL/EMLVUZP5DK5zEDhs3JM4Wa3rVgacbJz9bkxHgujea07UpYQBXhU
B8R8ovkPRLNlQ1yElRnb2XqTp8OuKLuzO3Pz+ZjbZNlxR/Fcnu0u/Yb+GQvCiUuWBKMHwp+RB95d
PQO+QdqmdYeUGxmxVm2jpD+01giErd663nfeOBc/se/jolpnBEMIo/I1glptvDvGsUDER5w3BSNB
R9EVjYHd7a74mlFN4xZilQdrS/40JpqMZSX3XY+FJYkOY8WqGITYugntJabgtW/UxwA9ZhFGUOp4
aAfVlVanJTTWgyWsDSmPBYaHi/LDZZsVu869r9s4dbgcBASfFDtE1dHUNABhdE1LXdMgYxZhRvaX
gwP52039ZnXzaAK4KvazvQUvAOQDPFJOhZXi25JP34oq4MPQ5dmK0q+t8J3LMMYa3JaADBUoxWMY
g/R1rg1r77B4OVSGk+yId49knzdD3bYnPD9c+6V+A0Jg71MEMaoMPcq2F26YNFdi0A9FcwFlVu36
AkYG0MCL5beQv2+IiTWntYkYXmXi6i9Qgs0qe3DsQr2Qv0KhivgEMq9XASGCYlXJX9rp78Eb7CN+
hBQR4PqieIyYRFieOt2OAESyjCeKZbKG3DR5jEFNR9+MaQfKyVvxvOP621MpRAcb6FYY7Wv+gpRT
vrFEjQ/D0PLtliFhqcZl7MEnL8lkxp+x5e49L32tImxdoHUfwylex0mwteuEzoF2L538yeJ3pvu4
Qa40t6nlv8ikgyJMgdNsnaW+1tbtG4+fRHX2JiGdwLN4VaCs4jc4igQT6SLijVlkVbqPaWDjibEs
FCQd9ocb+HyIqLQbkRbDOLZ1E2q5XZPENrztkRFvKKCbQDlVhvlmU8CbjUTGJvWIB+mcQtvh1AwI
wGxebz/lNvmLOWaPSWp8BE52Ynn4YAjzVyPPIIxAJGMkWMDgWGqMSwvNJHUhfvjIKRxWA1S+sT6Z
OUskuzh4ieBZTy0WAuejkGg9sJzs6qvNubw8yduRFnf4vfgGuB+iHcHRDe9+450iOt7cGUBmMgYb
w8LFlajnsQrPsnN2hPbcTUrqmsNI6RBBM+3nwXPmJRUD4drxnYmfxeXlmGTE6C1AXcuA9ePZ8+J5
aZLUplpCuROBNLji6cwWYI42HAqSZT2OWxkEH7pPmjsYXPUOADkgWXtds0jPp2Td6RrcYX6NwkNQ
2u9+ON5lfFf0GK2LMGZEik1erLWGBBdscC8fIkwvRqEQCYJx53Qcp9L4HQ4jemg5tbtSmZ+Waa9G
2iiRjlY+d8c0hIIVuqu4/Y01Eo+H5aAOPr3WeEIweYryfutWiGtFTke4O345GVxAWIhSNViOoA+X
cXBx0x7OLrUq9DLepUTFSeQ5B2OgBd4dma4l0FP8v9yFqMmadzFYiRoi7ps5UPigprVlFRtvUN4h
rtgge9ND4iV7dpaIoeUxBMERMqlwl1nXbfWRZ+5a8WQfzHRtee3K6/GEOSCbwavG86XCeePJN1Oa
a1v/RpUBvqS8JhPVKIQ6qqph+NOrkfdIlheTxEhRaui7TMYhHSlWZF5ny905To/FZ6R+zicdQutY
kX6wOjxR2vHS6gu2tMfaiU9txGEl+iTKb2FGCzaR654yqg0xir6wrq+Xcc7TY6YU5EmhIUCBuyEI
2+ictuQmwsT4de1xbWGvAW83Y19gw+yK0clXOZwLk8NLnX9nUSC7YwiBsV+YRDrDbdi0E6chFuSv
Xpd53AjlyCzeYRH6zunuvIVB6KJ4ALcNz6MsVSC3qE+ceoh9mljmUutbDDpCCSqpuwpF4n7Gqik+
WBYXcklKqvhtwpLbep2mPF4KO5geQeB6UAUjam1P8RCke1srkFlGNJUZoS2nxguFgASGqMjEpecM
ZywmR7TuMnXtBgBHqJtPkzMiUx7YRhuBJ5LGIgtDwBdVDm+Do1aEtZ5vQ/yR+1XBoQRr1MF2pt5d
ml3n8rQmU4h5FFaGuSzqTkcbDx/emgwvXgq3ATWX0WEVr6k7pFB1rF7tebJP6FXmh10HUbbsqK+H
k2bNcNBG+qhvxXxQJxqGZOyoEp3ILxzMXEmXI9iOhkGaBo07XJekD9VdyZvLdNVb5H4MzOPPUTsD
/eK2H52dpAft1NmCEXBwJuywRedCY2ty2r8oqcW2n/UULsz+MOpVWKfJmRc2PMFzQIS0bk7BtJ69
RyQevjTUpWZP2MCyJ1oSnGfCYMOv4QjKL2azCXIOd2VGFk2YBek6BP95QZSbx6uT00e+qWXOAGdV
+EnoqYjCGRIgDIhl1DsFRkxuGDe8NMdNDsqN+xDmynkicUzZTzH1KXxHhXp5xGYCOxRyjeNuqOEZ
Gi66ucAkNpf0WKObO3RXEwK5SKlyrn6Mkhe/zvFnlarq7pgsfZDmwiM6no08LJfSv5FJdTQ46LyJ
SB+RgKAqj3x9ZiZ+ircXQA2jzwRX1ovAfU1ZMz4Pk2opgDjc9aT5PoyzoMrRSptphefhm/a5nC9g
BkRrIYVZ3pprWWEv//Nd6X9vEfo/rcRBOAxk/7996KXVTdX/Y0/fYqf+8b/+sYaCzwLnH/s2/yx/
/u9w0N+/1N/5IOn/5VMFKBxJYQu6KkmKv/NB0v3rVungkh2i8UTaLFH/XpVK5y9EJM/zHdOWgnYH
9pd/r0ql/EtarvRI9ATsS8Hb/yerUrw2/74pDTgdebwAQmMmcpdl/ZdNqZoKFB4jd58bR/yU6GrI
ZkCCmzSmSnAOrLXlpr9xDZcp870zAhf357g4apNCXuDwJ/b18meAbEmIeuaCHLVF5ZxVX9s2r8/F
5I+0ljb6IUytcktHnnNBlQOUBZ5pwWV5bPuMuRzb0QqLfbSOwBjfdTM3cMoUPPZyq6Ks36igyDYY
RSWg/uhnElQrjphpce8xUk3RnoLEd9HbV6VkssN6Azmq7IslhIKb3mBfMbV/cZT6CGlNh8GdpEtz
8J+aCtSREMbtbgEGNcw5JFcmGcKA/SV1wC9WHT1bcfHB7mq84Xf3VmF8xsLbyy7HNVnVzKTyDNp/
w22r2VOJ1iyAxL5OjWIqaJR4K+rsKxE+uAa5o64Gq73Fbz622ELgr5udx26BFo1Fyk4yxs28umlX
3BQbcyVSWEeJAOplajxQXcyrw01NH9povoQRL5N721Pn5hRC4LZkpc2bVZf5b2gpc6UD88WkHGw7
9aS9BAvlNU1wej1IFlUG4YycZnvEoERdQityl6E3ELJ0ynukvdumlWWmWVTxT2SzlR0Tgjeyb8OP
QTnhG/DFeNOZfXef93l83+cK0aqi5EAodOsRnE7ArmFJCak8BHpu9kEtWebWmVoTeXOWacLvj0de
fblQzN+wirOf82C/yjmHPjY3rCHM5Ad59xp4xgFOKO9+TDuPUcW/pRH/wrH+Rd2CEwwJvJq4CbPT
U6TQOeAnWLz35kg6JOmNcc3XJCG+HJlsTNWDB/Bl0Srh7KaZEoiuSQO+tZJWNrgdK64FXDJ9f9IE
yeC9YLCqLKhkkTW99H4st31lYDkVdNClesoO9PJkGxzv9mtON+siivmCRWG7nc3hhTKeaem1fbyi
E+/aypDjROjY28h0zzQaOedEyfq7NGBWKx/vWKTkFT+xWpueuHLm+KH37SWted2ZqubT/+bsPLrj
Rro0/VfmzB594M1iZpE+aRI0KYriBkeURHjv8evnAWv6+0g0kejWqk6VVAkgzI2IG+993qwVum9x
zVmgqhhFbt0XwCuSs87BaFtjx02dFr/C2nEHZfI+hJ6LNKelF1XKGjYW9dKrxHXOLLev1N48JjW9
nwa0QZiVFk4QtHmSleysJO1ewImLzDo390HucceR3Yltc9voEeciKd0MQ5Lhb8hMwhlcA+zCYMfQ
EsewTtur48U7m3ANNgbjURBa98YCImAlIoM7Te5y6reRG+gnmd7EIjN7FiC3cGrQx/of7ZCC+Id0
Lhy6IX3Jy+EJvCcQZVF+AsPmrXqqodncm+hBKxI4RaLufLf299moxLDUgKwGIr2V5JvluRShv8E2
dM5ZRXzh2Irvh6ltI+TfPlf+YKjqW9eMbgYKk9ZGb51LObtLG8YTVbanfOCbREryV54X4zfJon8g
v9NuDLlq1kgb37Djvs2jtEQ35MacZGS8MvBiXFUF58gYa9mX9/hH1gx9bxIZW7w8kemhJ4BFPzwJ
eo88BGO4rUYnrfUchao0CtrYO1hrFUUYngz+aymr96KgdWjs8XrAoIJT8AAGU/TRzoGOwQBbECm8
yhHJxQI9khZSx4hCUIyOyqFJUok/d9MqOlINg4sLVWeU0BTPaPSfhRG2Z9SE/N4ir9v1ySNlHZxL
OrV84O6LUgS2PRzs5K3gx+aGmPoU6oyepDTP+AOwF+ZlEP0Vz7XHSpE5P0nAvsVaWxxTqkOJm021
ff/tBHnVRhy0Y1MbZycc3G1Ri+EG2f4rciJxU6ZxuSkR+KxaauB3XssdSNUq+8Trnxw/eJNL38AR
TZSurKa9zYGhIPpgykYJlxaphyFRH96At0UXbyknq2xvFXw2KFBiWTLV4CVRi2fQlfJVZULRF4Xh
KSt1H5IfA5EbxX5NJSmbwwTocQGgF5D5LjAEKG9lMBS3Vh0y1kSOI9z++Gsy2iclU+6blnknutkj
thkvuRB8C3KnJhYwFtixYnNGgchadXIFNQuhSBtwZQ8j/STBLzpEQ1I9KmFmcIcXAL0U6EuZ5aCr
y+cob8OrVgp+ZxLoDzb58rqtUbG1uqxcRdwpHsi1dFtYOtJZ4kYUloyCr8Kg3rdKaCHyEawjZclb
t0nwqSwz+tbRzyleLqsuQgzcCoyXsvLehiZ55DbqrtPCl47XWvcufznQ/FfONOXalZObIO+fhEo/
NWmek0xpjIOPln6lqHRo5RbPcHOstR/QEtx7/rFc/nPkGsfEil4YB8/cFzIOVONsxdYvR/B+44PD
eU8eiN7jjYjSD86D0yV3Udg/uVEGhoGDaoZr7a0CtmWlldDYqRgj3UuEDymbEUSQ1XlMuiKK4xdM
u6/6TEe87rm/udig6VOdCJR5ON4lssCZoHzuWvwGfJd3lGjmpneso2D0Tx1wZ6wkm3SbdnFwL4T4
5SWSe62LnnBuewqKC5U0EHnz31AV3/rO3QE5+h3WRJks9ShIzSKSzhy71xycQCe2rHUt5QcUv5mk
NsRB3uaaAYg5p2NZsDxGCz4RcQqfBwr8m8U1JZo5+k5qWQN9nTkj1ZQlKcJVrDGdrVg41xqhvK6R
Twza2CA6wbkOGPuIbkayIwV2AAYR/5rmStQLUqvF2IJek26ayuX+SxY5869VlIq3RSOpT5JHa7gV
QVdrM5Ig1CK9kkcvN5UQ3WUJhk4imVUUxWR9AysBI909QSXnPjjk+VmCL6scOmcMs+8rX4NzOoCR
MDUmxpAbyr7A0enkVhQGFZHn2ZFFiesYKdd12T35ien8LBoueIaofB73d6Uf4yICZGwfoH7b4hmM
NWnCpiaTCTkyXqE7w8dtOS2Js7hSA8FhI7iVo+imjCFO9yF26k36AtaIS3xL21fwiLYoq377Ycnw
I1yFIdFfFAx3m7vsHDG44R6x1wsS/QbItbyQEZzgPCIoRMiAIywKTYamoYKSClRit9AUzQkoGzU5
GkLXwNgprgzkHTVbV9GYGOn167rN7pqW9+M2GHEoJVLAnRoWg5IY6Xs0t6hwZxgTdqKYhberNE79
Pf+nWRHOKOnmisLwHhtBrnd9wUCFOkkB5ri+6Ir7G5jKi4s0kdouttgetxm3uKgADEYgs0Fe4+PE
GrekHs2z6Slsp2EFrTgpHt0iK9Zasx9enULGHhWyyKsrspipWQwAVWCiR47aHd+DIZcC5tZ15KvY
096qpGm3OH6jn63YB5G/OLSdXMIEVsKt36DyRbls7ZqKESwj2bl2E9a3MbC4Lf0P9LtnQ20AYmS/
jJvyCLXT1Y0vdylCBFaiIOhoxhDLYhFyxT8l5f8jcc9/78A6+7fGZ/1KSeL4rleV//ddJOT+STc/
q5+f/mWbQNft7+s/Rf/wB7OH6j8lLOPf/O/+4f/68/4r5z7783/+968UBdT4azgoJB9PmCrSmXnl
zhqn30/KnfGv///TqKL+B053uiyb4NT+OXP+cxo1lP/QREnBhVJVRRWQxb+FOxp/xDlVEtlxyJJK
5fq/TqOSiXWhNZ5QTUP7nxxEP5fgC/ws8Z/z54QzYCAEjTpMKGxHCvZp6F5BvXJ3Ar7aTd5QGxvG
C2CD8Qf/rQz694MmIIy6wV9oMLzcruX+J0bXOz+Ud6qrifC6qXj/0N53//zcJzLM51P1v58yqemn
N/FDzEzKNg39TqoSvEexVOTgQtVmlvdkpGODjWLDzZXBXsawbC2K3i4/fO4LR8zEB56Aa8gUeJHj
tDMHnR7I8Ntu9Er25PJQiwvEhDEr8FUrjrqrD8/g0NSC9FJUWxDFcyB5x970TmKTPeaq+0MZb+rJ
YwfqwtNIhHz5tLGVPzzNBM4ImVfmaVTfc0PCHcx90O1iKgoDLFiy/h8lIPOX+fpFt8191YSf48XQ
2g2x0+zQ136KankwfX8rieQXrOcqKh71Kv+2CJ0YB9wXTTiVphVsMCQ2BKot4litJD2ihUA7DI38
6/IwmGBF/jUGpbE1P7Ram+rA+BtBtfssDb8LcpVelVzgcbeekNnujF1qKtq2lXHFo2zxDfWbfACu
+dJlFMEZqR4stOoEk/TvFxnn/IcXiR0rK52O7vMZgtTAb7pfJUytUL4bivYFV6GNgmkPbCTv78aL
NM6MDw80BJl0kxTJNgv7L1hdu7gUjpRDXxkBDN3OOiLp+2d9mR0yc704CSdYlCMhdjzZxpiNGx3H
A6wqCeJBNnHjudyRM6N/ygcR9Tpy8a6XbZArh7T7kXoU/Sk7EuIbNUFTRk7yX2vEF4N/7ksmYQPD
MxhEkA9tLgwwoHBdXGRaEg6yvBAUlZnAJE2ChhgK+ABqrWLrnbatEVRH3ChRTQL/wnAfgjzdiZRE
CtkR1rwmb9PgiuMqd7wuRI9Se9baUeZyTKj0yfV1HFxFJmUs0Zvi44RZXBEF+NMCDcL4l4arNGKM
BX8qI0B7E+w43f5dO02CUdhoHX54kmmHbLu5lqjXRh0gh0K4dbj8hHGR+CoyTMJQNTSxie7FvROT
tt0pSWgc0hY33cu/PtMLU7gO6lun6CrBvXMsFNYRVZ8bo2CPD9i12VbZy+WnzAxacRJ8XNkdkCFk
pu3TFRbQKTI23T5CRNLo/a4VS3CS28uPmonaY/b+42zXlLxpjKbw7mKPSzM9c/CpEuH+DTdmOzz3
+HroDjifxQEw6pS/6h9slT89UMCPU8PcyL1LTOHekco7pHvqCqvtZFtzJqjWpqeTnQpl8wV+OymC
zEWXOkj5QU6E68LNUCvkmFemzg+da/cVGjyXbHv/xzQp3ZVkfzMgiKBaW14hohOOlQllXxMyWVsY
AtLMbkucRC1NQW5QKZzwhLCD/lVwFEaCJ3iGceDY8y2quCcz33InIaG6c6hyvgGjFTSkORvzWYDU
XJHexhWYErrLfTizRijGJPrgC4RKEO+bkz462j6KZrMDfs2/YHW/aoJbX1L3SX28/LSvpwCeuZ87
UEONBioduxBqTNiqpFjyqBzUzex7pny//Ii5MTLZALLYSnJL2ukki+pvXFj2QMPItObIJy8/YCZI
iJMGs0wua6BCh3YiU6EmONUZe4GFAPR1+6jipH3MsO46JdYiu0HmejvIgHAbRTbvBxG3kwFvn8uf
MDcKp5EUPpI76FKEh497JaGM0Zr7Vv/uhe6ulMIFutpcO02CqdfUYTiAmrcFaJN7xNM7ShLFhYH0
9Y/D8fs8kLxB6FQpLgObIifsNxMU46288NtfR1Bod59/2ye9ThVxENhiW/ZXWZoBSYHsRUkrU8Ng
M6r5rV0BL13YZnzd6QiSPz+vcKgcdVQpsIOICjFUBXUIMkC9Cvyry90994Dxv3/YlVlUH2aqKgd2
RT0E3t/5jhLN56IlQgrV+fIzpK8PXqR4Pj8kG0CCuKbq2+B51GNgyeJZi/IUPILqIkLq1/DUT6iF
9qWl7gansyVf2F9+9lyHjYPkw/eZLhDBnpMK+20ywWO2EYBYJx8zPcew0tiQBPm7B02mfpiDcRK7
KrS5s9hkRnTrUbuXJzuGnlHtskL+q6mjWJMwgMdd2KpKHdokgkn4VbReU2ndwuyfa67J7Be1oa0V
B96FXLfyKVMs8bqW0TynqZ9wQ0TOlMtQQPBK7Cx8j/R1UOYXP/cQa7Gewfnm8gTRdTHIe186oKCU
HAvGd69vHUym1dpCxFNF21wnlwihO73FwxASiVEtTLSZtzAnQUM0GpCTgpPYlTzAzQghzQAHzW50
ayFyzEQlcxI5MD+x5EEMUlsO8vfChrr/XjhZvjDO595/EiiQPFnQ0KIYe6zR1EZ+7TTvdydIm8uj
e+7tJ2GCYkzNcCgoR/Lr3zBndLB1l395JgCZk9gQcr8qYq8V2Z066hu5x9viy73tlRbZtPl2+SFj
L/7XzbtiTqKABI1IQusR2QWlPAjeUPGNLKMRuEYJ5b6Wgq2YOwoen8pCg81MJHMSDjC9LHWX9JlN
EewpFO0auxOlzbdDjWJLRji4EHbmOmYSDhzLwabINHiOAGTaxBaG4rdyIUmgzgTud33Kh+iZK61q
aXGc2ZW4UxNMZeCeZSl3IKVRH9sMY7T6tlHxaY2RqkIjTw7pYKCB+CM4iEDYJHILRKXwMa9ukTGe
0gQo7LUefEOlIak4N2GnqJ9bYGQ1JaSUTSCR2MXJNwKmGeByV+2K+E+Xew8C9mdBd9aNh79dyc1J
2KkHX9KEuMtsbjLYMXvpkHAdUvxo2lBZ4U6KJFT2sH0NBeqVL4/C2f30JMhwtWI1yEXR3IvxjRHJ
95pknizNuw/86iYgv9qAH1xFsnVDO1x+5kxcGGtBP65/6NozN+9LHplr8FcoHKEuEGDewjCfGX7G
JOzoqcq9WK5iBxrUEDE5TQ7I3/+2vSZRJwhbM3Bj2ojdTy0/+5SnmFSldGdRwmP6EVz5TusWxvps
50wCUYwUpxZKwzqpef/NYeOLt3CfS4eghviodffg5fYlPtm9xhT+u84ZW/XD9NKdogjlALBD16CV
xR9NQ3PR1etabYaF/h+b6ovIZ0wWdM3KKQ9LMMIVvOh35LG9aru7BNWRKhoLK9vcEJvMJOq/wdd6
InAmSvjWHnp86r0KCgi6hUE284ApAVgwZaPFV1444b+9FUFMiaDsVk1cb/+qG/TJHAFCGWmwZmkj
kmwpbeOBvcKT6/Kvvyc4v+iCESf+sZcTxeqElq3nyYXtlcO/ikiUUZVvPXTtbvDOWrUL4iM+FivQ
MeOxuk9+y1jXdgv9M7MU6ZNZBCLM14tQE07AT25l6kuQzmwCPP3U1v0hucmhDO8vf+rMYJvyzIEb
j6h7GlKPO3Qt4weNkvUbSV/YLM6NhMmE4ZY4z2u/FU5d2h10vJNy/afQL7z9TCzTJ0t2G7ZuXcB1
PfVBqq3GcUC15tJUHzv7q0Egfx4ErqxUfWoxD4FD2GFTrBt3sEONqu+xrbRSWthOzXX2ZL5HaOui
tmSukDd+GOrhKnLMY564d1XZ4myONURt/Ljc2+Oq9dUnTea9riluqIsd4yo3Vt7wWGn7JFkXrQwQ
z1/FlJAtds1ccNbGd/gQKeVBkPGKp+NZCYSWVHjyO+YhyDVljYrOx9CS98yZyx82M4y1STyQXQpO
AFYKJ+iQW1HVjuOaCUN8F2OVdvkRM8Nhisun8sDSGrMXsGxJ1l1So9xyVux30vqIH9LC8jJ37h7V
zR9bTRLrsG5KntK5+e2YsyuqW55AiMHoc6XqT7oSr9CQrheTeLMdNc7cDx3VAArGXlYV8ELceQ7V
EUYLPuEoUHaUt09UvHJk3QkUq19ux5mAoE0Cgl6X0mgryBjsqdqsz1L1VIrRQifN/fgkIDSmVqB9
IpzJlXrfwAit5O6XYy2sau9Xfl/Mn6mzQNGlY9W4UdqeYvxWwubk+M5AFXT7A25waCWvTQLzyLFi
9NgqCIC+hJMYHl1knw73np0Ghttj38BmYTO0S/cc8vh1X73WJILIKs5BIrJAmzvrH64FaR+UsNhK
x8GRbqSEGm0FJGNQjxc/vnPMVI4FbXFoDbAcVjhKrrwt3rIy8HsELw4YJDMk8c+A83Qh3Ph1+T1z
PPty/49y/C/fdhKErEivTdXIK3uosi1qxp3rQkPW2NzEWvKoef6xwa8pjYGPW8ZqkBTq7bCREINn
kF5Y9Tz0ZLya34BP1mbx0zOKc17VsIRRqkfhtmsTymnidSaFYGEx4FW629xMbiyxQREvP41idhD9
+9oEoZ9wWMJjqUPXqZZ3QHiXnBCUmUirTqIfJg8ahUlpYUtZf/IkjcqbLtzKITqoKhJtERM2C89w
Vwvs2HIoJ5Tugzo5wBf9lSaUdqawNaSSzTOOAkq376TxOq6164ZiWw/4H3k/Ko3S/AAveVV04qnu
KamvKv2xkSN1B0DP1kp841XfQGwkHn0YcVgwh9wRoyPmxKmDwxbAeQmS1yxMPnmmZ9VJFPYwDkVH
lpd2ILqvTibVSJMoPsxxOSyqyEZ/Fa1hSXJXziqAHPwb9XK/u0wY1rFHISmqT/Rtrrrv2uAKRTbV
9eXZaERI1b219em0JAeVFgQPmM02QNHE+z5XdwVWZU6lL3gAzXXcZOunBLo+eGKX222sbio/fQsb
2Bvg8KnVFTcminLozeeme748G+aabBLvc1cFXhgHVO/jFza08j5NmmepVr7VouisvAgjaC/d/t2z
JoFeyyQ2eKqe2WATXyWDvKC0AqRw45bVIVNRbGPPd/lJM8vxKHD6uKSQUZcGysAyG8fDOxf7TSTr
p8QtEJ5H7UJHzazH6iTUl0VVgv+nANsz9GtLjv6Yg38fd+XerHzoctVCo819ymQXiOUk2VNpKOxw
SJ98kF8Yyg8PWGIDFo3dZOEoO/cxkwgOphRYBfLEkzBSy0BhBGVAkti8puL1ORGKX5f75b0K6YuV
Qp3EXiPQBGUYHOHkW9/xdbVC+dDX3dboKLTVX2v9ey49ksiownuuDIemofA/f6nidCPHFA6rj1oI
X7T5qSTtCrj7SlUPIVfeZWf90HsPabrzUrGqh9IYW5duGcfh+cU7v4fYD/uTLAOyATzVtQEJ3elZ
qjBYHfFhGMEdl5tlpvXfV6oPTxBgAmoQhE2yXcHeqOLr8WvLWroJJa/F/H1h5zOjJFKUSWyp/AEb
uyy2Tk4TnapA2JhahkAWSAm1wEKY3AlUVNYaJdChYn2znOIcCMYjKKiFF5gJNu+Ckg/f2eW1wUWk
YJ1yGe1A0T0ATdznAdRSubzvQ0Q9vXe+3KRzWyVlGmzy3NOlxker7NgWBQOFXO586aX8gYmIHx8t
hssgH9lyDiGEDKTJnfDsw4x2qDuRk3CfLQ2f2VafBCPfCPLWBAxrZ757iywWxT2+Lbns2lyG79yw
WWNVk1fBC+qptRefC9f53WOQeVpoiZkIokwCFdiIjvs6rCd0MbuTxfDcVM1ZiC3xyurwU4Tpe9Vl
2P3UJBJbyiFyPdtH1OHu4ihxN5mn0EF4VKarsu76haV67p0mUQ3SZKf0ypCxSeDsInm4c0u1hoWQ
m/xUgQMtbZjHb/xq7k7iGuN86MWmZ8lJilcYXPqRy7x+5Ze+BSdA3JZZ+5opxnMDRpr8bbUzqNVZ
FcBEQSktzO53XdRXLzEJepEoK+0QI1WlUU+pXMsrzCKc7xpV31wbgarFC/axVtpzord3TQZmLTPD
P1oR5wvL4bvE7Is3mBaFxlmIGyNiUttRKWmAAKebm9wQ7gQ9kG4g1WImnVIdhhuRozTfYh8qkZTj
tYZZ0oYybXPXJSIH2ssDcibave/ePkQBg4J3Kj79wdY97nLTRnjuEdppKBPgO8g9eP5uUSAzzrGv
PnwS8eIhjsvK6AfbUh5gnFJBEdpILHBPB/1iAscMHrz8RDEE0Jx8JZnBtpaypzpaiEIzw3yqhoY7
KueK1Ml2bsi3qJdukrx4ca16Tbn45cacWZzetU0fGrNN/QZ73kG2/Tr41bTtjd90Jxg+l3997mwu
T2LXALG3b8VGsis2BIidPWfjAR/eCVzH5GZDlVrnX8etiiIMG6ekdP37y0+e2Qa/HzU/fJcaZqHi
VyK+CeFwrvPq4FYKpSKx+9C7xpVKbR/VuXgQpaBcLz9xrq8mIUkBXS3Ijo88E3C1h2fhuNF+8AMJ
fClVxAv9NTf4JwEJx9agjQIkrV3WXVPjv+2z7jzaKKcRib3Fjpv7mEnI6Yyuybgd7Wylo1DHEd/M
1j05kvfWdla/v9xgc1FlqnzOoEJjs+h2diz157RvnkUje/IN72DKvwSvuh2c+0oYqVpULmXAGH7m
bveTM7D7d205FUZLRRB67iB2Nju0p0oHl0BR0C63LHwdiofFs/RMl72L7z4MxVjwMDuQysH2jfRe
bqq7Gr9xysm/V2p4yOuFj5npsanW2QJbqOalONiiWOwqV6FoTOZUViVXkKgvd9jM9utdTvHhQ2AT
wE7NRM2WQ+VMaN9mcKJUfYVVxxNKgG2QP1x+0Ny3TKKG0lIQYVqlYRcBuKyB6iXQYIl2BX+9XKeQ
my8/Zq5jJhsbpfUcKltV3TYz1tS+tPIVy6m/QSP0g0ptaiYpYLj8qLm86FTzTAGdqThGqdtxC5ov
MV5Q1Kz9CrxHPnSrpMFUTmkUAPjJW2kO5FXkhWOmLH+9hL2/0YdeaxoNnzo3123BUyEean23LZjN
r7XZZHunaa/qgpyf7uCRgcEfLJsmTZVr2XJe1MjhziuADtgVbbjnnv3XQL3oQ65HP1IBq6E4jgnq
voCLI26sWzkP+yWx+8wQmMoaFSdvPIdKfuzvtK1G7XxWxg9e7J5J7l7ukgkb+D/LEZSpulEXTKib
RWnCPMN7x/Uz0uIVXga5Wz3qGe5RuWqsCz1SHwtI8hVIAlF5ZPW6aob8bQhcZZ932vCtx+ESMUHx
sy1xgAGaSwVsRk1+0CT6leVKCqm8SKRmvAvv3bJ8FTWREo8sfcDD8mhC14Kg2GfkyatgEwQ6uCYt
718vf+PM1lGeKp1qVwQFXtKMrdo8t5LTbOqGu1KxlrcAJmO1LiDcKw+1kZ9aA0GE+V7h2zLNLr/A
3BSbrCPG0ERRH7tUYDSCbfnRfqisRz8Rn9SeE1OXLG1j5ubXVM3uYQ/Q4gwr2XocPgkahuJBavl7
D1e/XWeEBdWpQ7RNFGHMPKb3lHcK25jaxYXFf05SNtW5K5VVxy6F2zbkD3KlnnbdmtACYvXoCNkO
rtxvRWrMY+z/EQCfgBdiy6qrQUy98ggb0oAAR38ut/nsu4yd8WHGO6qf5JTNGfbQIDGvdAERt7LL
AXxdB0Z0cHzrZyTT8YW51i2P1Gp/Gxoj/q99BYflbIOmSRfuBucOr1ONvNlGUV7kkmFrYbApkl3R
Hxl4LVz4oARFSx2+sDXjaKPL6Zo/NpOFvOTMvnaqbMdHhkoZhSXEDPOrXE5fsFs+DEt7PXncbn1x
LhAnK5QD9NasXM2wc199rZx7nNlsITJvg3S4MSAu4n54C8SKQu4C1xR3lwvPFv4+rigNYJ2q0cl3
NNNN859YEoBUaBLz4Fnt0UiWJMlfL9Zgbz8PAll3HcGxhsauRlZb0t9bAD/VBrhfOhx0A8OrIvh2
ecDNxerJo0IfILSmBMRqKzxYQfEzyMxr1Yx+ijC7Lz9iLh0jTgKJ0hcYSLmxSSGlY8euQZJRuMoS
ZF8JVkZYE44UUbu0pL0Efa0FiGe1AxTSb0p3RFoObbEctffpD0lqlkQcM5ck2KF8buPQy2ozGRTT
bmCM4lmh4RZcZTutZ8ZllH1sXNTyuyrR0ntf0Sh0btOHrhrgTHqEw2SofsdluM5EmUw9Ph83XQtX
LFYyCB1K9uJJ2bAX+54L56g8Aq7/iQfUOjCrK0R+Ep4OwoPotW8qiIaVlKvDVmxfGk1/9hz3WiPB
KeYtnG+AjKtOM18SDYRKFiS/LnfI130uT1XpOIyrYYGfuq04zYMOuBZ8vXTw/Jo7uwXlxfs54L9O
MnmqRE+8TjYaiWcAbtg6rnvl4xwlSs9mc5172r7wyo3TWfEaWn/rNzvT2qcgjRtumlwNI17lOvdh
UhioxOQkahci/deBhbroz31uqlKj4YZr2WmBK0+X5+S2wmujif5qkw3J+fPv416rekGXWnYjFgcr
xbcnkB+EpybkhrHfSktVfl+fj2VrEsCiBG5MP/AYhLtIhGCiOtUPB6lZFR7K2ruBMnAPzebyYJlJ
A2Bq//mjIJFEngtA004Z5cXoYZAnV6wDZmwXprIP24r0XXSj8ycLT5wbn+Nu+MMaKCWlFnrw/OzW
gomcq+mwMQxgOzHCgBibtJ8aZp46oBfHcNJdlkfRqjXjt3ZUKZQg80ztocEkZuF1ZtYL2ZqESNED
BMwx2iSBJv4p0jzZGqV0dMQbHzVr3qmrVvklVSUy/jQ7sg423rk1n5Xe/6U4rYp1V4lr9OOgqA99
4m+Afxy5ZV3M0syM6akSvc2w0+2gz9lZiYm6mQQHnJavh8w4Q7NWQpfqSgln22KnCt/ETNi0hrLN
uhTP3DzAEEZL/lzuNXmM5l/M+KliXQSYEiipYNiQe+utFesQ6JqTl+H4gJcSSfUE6koxXLlt5Kxi
r6yunACTp6YD2S8pcDqkcIShu38K0/imjI6GVWV2G9zaAYa4QHsuv+eMvk42JzusEih8pCgmNwNC
fVcq5U1smncJt8Ox1zzimfzkttfdbwMD6855bDP1ucoLFJ3+Fd6+bEVdTgoLb/L1RgTi0+dxPmDU
AwEcI7sy7qI7vdWVkwTOlzNFVN9qdUuiMDET80FVYHUrGR6esCCyH9z/DfeXX2Fmpk3V9C7lg7Ei
ByVkA/lgZflTHrh3rVfv9Tp/vfyImWA11dLXNYJiZAFYa5jyXTwo2x7f8y2utus6MUY9gkOywwQl
pi+VpM3NiEnAqgoZhGEQl7bo1r8ckQp1MfjmLVVAzY6fSXTCVyHANAavkG5wHwVcgMUYpyXve4Ya
VE12YfyjIJUvVtjIBbcYvgI7ijYg+fCGN7YVR8rL7ToXl6eK9LSEMOoJZgPxN3jFL827GaQ02fi6
u2814Q7nqnTri0216lOStlpetneXn/z1uVA2JjunRNJb0BhOYOtJU4FBj67zUYlsNY8VN2uHwY+W
JsjM8Jyq0VPuLEMp4PZMgR7rpcpdXHaUY2CrTHInws25zhw7y1pcWQEfJ+o17oMUm/p3AGxxcQnk
fWUI3y9/9cyomkrXFZwepQGoNpum/M5HHV+04gnx5MJMnDn4ycYkGGhWp+lOj7WEaHR2hZ/7StkE
8mGspQhu3ai3i9bZFmHPEXi4rjTnoWZlJgceINEMl85GM0c+GQ7Mp6U3cRssABUhtTu8gQr8PZBS
7iN3q/ZUOfjlNjMjLk+Qy9T6U9LKbwmMoAYZ9+U2nts1GpOdTd44gp7nVmGnXXAsSBbi4Xmwqh1P
kSFIQ3dB/RjbIxPdkYVjFjZnjMeajaPpV4KVrEGzbdXizvP0g2Kku4W3mlnZpnXNKTmgvhgT6hHE
dtETf+oMtTKqqHktrqwcnKIS3oTGz0Wt39wMm4QYMKZyJfd5z9TOt24UYuAZ3Rh5u/eG8HkxJTw3
uyb7miqWrQa+VWsHan1XWagCg+ZBtMwXV3QPl5tubtJMTn7c8waQeBPkdrp5I5r9jZY1h3JQF8bL
zBdMlf6q6sPl7lMDJ99w5xfeLarfTSQ7p8F4uvwBc08YT+gftqJZXZI0lDmyhnGb4kPYC9jf1QcK
8Sj2WMizzDTSVPAfp6npJWnlU1NrnXOKVNC+3JricLz8CTPHb3kq6DdKPxQUP6WmNXwrHemqNU5e
gleSU9wlz12O9W95NOUfqmIBkMcsAGuTH8awxY75XETCGRflX4O4kNGeGdlTyX+tVwZUjNy1AfE9
WF2wxenzYGbVWYisfThaa1/+6JkMij4JJKWSUX+jiJ49WPWNHutvpqY+ya76rTXDA0lzvJIXem9m
fzMtA6DKUQ4SjS/CY2irChVOp4H4IzAcZEvabeWIz6XTXgUdbsaXP21uuEyCg1hKqtGUg2vnnnjD
tE1WZgezX0+thTE/10eTuGDEQkoSpLROXtrtQ4ShsllfRWF7q7vgM4uFkTDDr5D1SWyIhsorG7Nh
suKc4lM/I+BRXtTNscqqdYJZlZDf58kfWJvXVvfH8oZbsWvBD7mvlE7nsCCX2CMz+WdcBj9P8gaa
SZOVvnkK+/5ct5bd195VjptuJLq3niWvMIETTNC7USG+Cg7Ivcs9OTNIp4UDAqD9KCXVffL8PfkY
bO+GvRIGN14cb61GZI5sLj9o5rZWntYPcFVrqZh+O6cOo4x1nJxq2JKaBx+LbOd9U5NACLkt6tbC
cG7cZp90w5XQR0vLwMyImhYWOF4ZCG3VKSdK9L75vkCJu7CmngHjoB5z8oXFZm7zok02LzKFSgGn
KBlXlmTtlsqvKhhWkSVfRRXoZux53NF1Ckic1OHvG5NB15UtXPi/7M5JzMnUBB4CwGIsEDQ0Xbry
lKnQjKkX869NZbyuQXpjbeJOLrZ/2a/K55GbZqKUtV6gniqomoGb/4hF77Ywv2FHudZew/iowjxV
jPwqoThhHXc4sEfxsQ6tt8svMNexk1hUlyKWdnLYnlrMxHUQy4nlvcEkXZVxdfZzRV740JmYp01C
0jCEjpiabntSWxOLZOFB1rqrVPp5+StmA8AkFOVWkKiNK7UnrRetkQOi1XhBUV+s9V69qTDLgJcZ
4V+pZZH8Pbd8BZJ2Sxq3DMv95Xd412F+kT6ZivYDfLwpys8C2xgqlIBgT9PbuMQgAhaSID05Fqtz
kFic7w4Rthr8A3qeruESLj0b/avWGNsi2TvdsC8wmKFEOWkeMRPcteqvocA7qrYoFr2lwAEDw1Vv
jVeiHk5Pv8Z/aNUdlhTjv4Xd7vL3yDNDY6rHj0vFC1qcom3Nke8b0VuT8MduKwbD/P84u5ImOXFu
+4uIYJbYQs6VRQ2u0RvCdrkZBAgJienXfyf93qKaLpIIrzq6FlZKSFdX957hsYYymIDxVMZ2JDM2
vLM2cJCMICVW226Y2yoSiYJG6m5QPyYrh8ayExIQagYvVtC1E91LQWq0+iEdttZRXtoD7mUenzM9
z6MWtc38roHvsxp+Y/nA9SCF3OJnAbd2RDf0psvN42puufTacS9J56chQZRHPayjSPxGFDcD7/JR
x6qPQIbv4D7kZcVmgu+kD9BoruCl9aHGownL17KstpU4DtYbPrXL19r2fypgX23BefxkMG+XpEOi
2NZhCfvDYeck93jmXf5H9MAIfDj5PfYl5a8d5IN91UJLuUDjPIuKTAJm+9oZU1gnATwvf6mOQ5X+
tSLjBp8/ZOU/6M3XKtvZ4P85+e+SQbca4u2C71XxXpNNa78GNij+1Xtef6MEvXh+i4Gxv6fqkrAh
w99YaNBm1rQdlA9zL1jjUhQC4BxTwQ2o1VGCLM9hAgIx3aE2NyMBRQUeBSXEasVOQXQSgiUnou4x
s8sRoPYpgS9ihxpCvoVP5aaDp3ySySOOgR6PDL5Eqn9PGbmlabWXO3wJS0UoM8OE2N7lw84CjHTl
vCw8Mue0haDKKwMOT/mdm8m9ltEA2qLiQVg6EHQG3sh0UMj5YWSw3ILeqX+YSgWt7QaGVb/c5B4/
uHQ+ONTKnXTtPluqdM1ZDs3IZVk3tLqHkgtQLTAxZPZPvw2edDK8oQsNC2LX3gPOe5/k+i4Hedeq
jIMz2jAvhWx6z7dlQFbSxYVcyZ3dNIIlCnVbW8UGhzsYhAM7Nj2mvLzz4L9osT6S0ltJsJeGml02
8MalHCpKKvYy53cCG/YMxj9ZGTwMUr5Nrfe4itRbuNbmjAigDsxyEg5GKulBl/mt40y/g9H8u9t5
Tl4QuME607FU3FfqUPTGq+WQl9EpYJ1Hb3SiH69v3YX1mjMYPEOkzVAPKm6og3dICyytB/fr0dvB
K2lX2u490IJP18e6hMYvQtScxZBBq2WABYCCG3G986vgDWYzhyGFEYzdrDUILt/5qzFmYTlvOzUk
JGhjS5WnGnENzlNx0MCWQNg3tg8lUt9/sCHkN9bTHbi4fzezWfCF7bWeWEraWDnus+byCNFxyAw3
z0KtFQKWJjZLUItcw2CW0zaujGo3OeUPG54GkpGThieoaNwopxJuVT1UjagFE0D05a/Pbam4Oach
wFJaNhVPIG2DLu9Ow2Y6lN6Apnphf4ebcRGVGYiBdk6flC+MTd67P5BNJze2jZsDgrdiE6T+z1F5
3spbYWnPzsLJBExnDyf3NpYw35gsWHqKUkToUd8G8JyNOt1uheGtxPaFVMiZBRQIcbugeAx1LGsB
gRo3Dz56T2TnivUwrs+KajrQ1vXWtKmW5jbLZi3asaIijMdwyju1NYweHZN9SHjTwy3EtEKCVxE3
+EriujC5Ob1ABzrT3WTXse2Pidh40J6ErJ32ziZMSpqtUSK+hWNjTdNKeF4ImnMKwURbc3SEU8eq
zW7woWLW8wOIw2t7deGU/EloP2VlrtdOCMwFj8UIuNUY9uJg1G9BfrgkzrC0dKxb6vBLMn39cCwU
kOY8ARhxVp4C2TMOrPJH03qHHqHGQ6pn2QrGlIxHVTo0mxTOBtcHXPpis0hT0EzBHwwDom8ABOjl
HdHoH8GkN/2aStdSNj3nDoBPCF8k36vjOqMuJChhP0gVQHWU1PVmBA96N7W5OLil6b3aQhePpbA+
CKPVyldcOANzCoFTiTbIrLSKRe1sjXHaAeB54JB8cAz4QJAJpk8rlPKFG+kPdPfTdrGH1CkNT1Rx
14ClGUkoq2ahVgEAJrWHUmdo95b5/fqXuwTqL26mPwiFT2NZk07QuO458oWOvxhN4oedUa2hjZfW
bBY3aApQnG3im3lSbFzgoRyze7YNgAst4zYb3IO7ptS0cITn5AFf0TSnCYSvW6BzQ6Nvu7Bqy+HQ
Qlxi7bJb2OVzgoDRF6PEe66J8WKip1IrAyK4YLnVfTJE3kidqIO6cagqAREqCkDSa3kB22XtfTex
vZ29W9IKPUzZQnxe2ZVLv+ny90/fb4TRTV/aVhNDduWoXedHU/lRw2B0yasJvsJ/d8D/5POfhmmc
ibLc7WWs21x/d/ryRQ2i/O1kGZt22q76Q85bb3y7vikXDsCfO//TaEiI4Y/GCg3m0UGrFiLJE77m
N3NNXmVps8yyFrDPtCv7XMcAVQkY8ZiRsoHahsrk9d+/sO3/VBM//35RkgZqnxrx/nvvWS9FcI8L
NEymB5rRqC7slXtraZ1mKUfhk7S360TFifbqX6gVRsQ1u0fHt+F1xp+uT2bhMvkTjz9NJqnApGvl
JOMgEHYknILzEFIkPxocbDiPJ3Lf9snOoi0ITk65vz7o0heaBQ4BQ+DANCcV11N58iaIkad+L6I2
L9+vD7CwdHOA+OhA9qSH5188+emd2VEU4rz2HfrMfpg4K3F8IbbOQeCTTqfMcFIRM+EMDzSxp2gs
mvTvlmiub54VqhM1vI/iUZpnqcV9MTnHoRXOSmRZWqHL3z99dw2rd5DJ7CbOSLPXeXqCPthBCfUU
rBbIloaYpQ1wCFfATRtNDChew8Mmzd9LqM9EsjOymwmO94c2SMqY59mARFMRDZSyhhCfCUeqCxe7
8UCW8SzLg1ZaZcMGqQbv9vr+WDjCc0T31A4iyUUlYmOwXFzBZbGhRvcP1rp86dxM/06LAD243oRV
3PURFyL5nOLC4ZRKkUe3sQGp2RqWjV5tRvZg3DGZnVZD09Ios5DhlXwCcoq1cQ0ufoQ6+xMD08eW
JgDTfQdXr+frs1n6tLMHCq3goFxMVRsTB+5NeJMEndzLQpyYXiP+Lj0B5yBwmtDOyYxGxLXQk38a
Am7Sd7tKK3hk8+7GHYt7368JQC/+2D67MBG0dwahAHn00AfwvIahPl2DJymTFnr7PW+d7fXZ/8m0
/5tWWXMouIRDmOkmrYwbRjRBxVmYaMCrpH6ze5fqZ7g/dhTDFymp9zALAd02TKXZvPQmseXJJRz0
1Nwy2uaE+mkBhogj9RiqBteI01sOpPaDAsLllHUGXDtZWsZamk9DK8Ea6JORVDe5oRy97+COCDJT
OtgQ/gOAZWWzLhTyrP8AvimSHkknESew+vU3jVH1sZ+2oAyVBdCFOf3RJLrZmxkEfmo69FBwH1pz
F4gRyBoDrqC1vXUGEiM/+0iFtP6qpmfNMeLCsCtNmY2Qq3NvY2W6iJiLDAKFgmeL1W2Mu4zsM522
K1/6631uzfHfsM2z4CjqiJhO7gZ2fHgd1wOwqDRkvlgV6vr6JrHmKHDbt2qvYArU8oSdKYvRL/pQ
Th1sAwNowC4b9KFwc1Bn0p+t8ZqZ+Dk8+9Z6rdjbU7eGol7A40Kv+N9XAhJ2iHcklXErezSTJNCA
SWDryCzrM53834YkfihrhuwXWK8Nz7I2gqUWi4wu4LskV6glWxf/TgsY5wjdywo2b8mtlopGAg+4
kND25/UDuPRZZl1MH6onzHQIizsnfwCS8VgY1hD6AHGGPsk31wdZ6IFbcyX0BILyARsgfkJcx4+K
M9o6dpDD2E8A1cCDqCTlXnj0AD3EO5JZZ8IFjyxe2TB6XHt6L810Fmg1XoepwfIMhL3xtfWKfVm3
34amOwKlen2aS5tvlovlRIEo2JIUlTabH22Tw+i3C9bko7++kKw52Dxp+rRu8ryMhYbzKXf2cAOA
uTQDNKIHYap3Vx66l5zii4g8x5JLUDGhm5HyOIfGQAhBsToyKnnMZLWSjC/thjkK3MmqugnMjMfD
pAHPRdFz23FJIqvZIy1/hxtoCl6bt6VUw2FRq0fe0t8uV4+kHt8Hv/l/b8NF76kFlqc1B4EnUC/n
BUM1BoIRxxZ3QdioYMfYTpF9K+Q3PELKMAdFpuyBBfXh6MT8w/W9srTKl79/ShrblA0OuNI8Zonc
ybr4GdjJU78G8FnY63Pg9yhY7xRpD9UTGHNKK4sHZpxLbj0Ojb8mb3PZ1V/tk1nkaIGJDSrHhINW
Jj8axm5kE2z6yxUy2b9h8x2VClXPXgan1Sr61y8stIT/vWi50fuBGlDvdLUBcdTykcFM03vhkI7J
TWRPoMNwq165IZfWcBYvXA9hmZXYHGbW9qGfkgPPYTzcV2RD1nRylnbBLGKkhdU0HkPZBznIT5Kl
N1lBt6tEsIUZzMHik1mVum9RjHbg3gwb5kODfcaYsakh9fhX23iOEkf92c2zpOIx3M8+3LQvwokb
08bzzZVz8vXzAmaO//7kLqe0pT7OSV/By6IXJ8WSvVR8X0PGStfTfvWRtbC55iDwKYMTOciXPK4s
f++6jhWCsgaxxvLNr9uNBLinb6vbfm3lFsL5HO2dNsnQQ/+UIxn0oYAoN8zRsAqSu8n83Q1y7ZRe
jsYXp3SO6oZkuSFspnnclvnB1N5jcZnX0/DRU/UBGY+nyilx1YKGWxDvtpVyre+0NL9ZeMjybvIN
DztDt+TF5NW+hbJXZeoW4obGDc1WNuBSfj33ohK9gk84a3gMV/NNIszYA08gDbztIPhp8NPvRulu
YEEuQwiso75vbdKA7kUFF2M484gO5c9hDY+6kACQWcgQhMJYaGia2LWME4qqeymnNVLnQrgl81CR
gjfKPdnEQcKCyAt45GjxMhr84vDBfqo8OKBx4QOF5L85drmCsF26q+cwbweukkYPifiYK+9NjEfP
zsJBbnh1U1ystD0X6Zy2QRKzH8egarZ+Qff9Rd1irfaxEADmiu/BQCDFIEmJRB0aqrTQPw1a3CV1
+zsQTpwm09Z1/i4XnoPBUbsN+iBAw7nGg9FwkyPANWejcLark1mIyHM4+JjA8BsOKkXsmtIJ25Rf
wLbobNkmLP3C6yF5aYxZZjFNAOGbdoa3D5zXwxpKc1NjvpXMvlstCy+EyjnCm/MODjn5gIUKprti
es29KCHeHts/Mjx6j97Tm85XaoML7SxrDvIeXVsEicZgNC2QDk7oXIw10GztKyxlN5dTpoR9alQF
l23rm8XXqPNL6zhLNqiQFaPUxJulSH9RdzpwcG98oQ92T7fXP9VS8PJnAQN2xizr+gkQhzRh/2TV
EOzhaz5t0woo2rIztlZb/CyCBHIXQ9BGiXLoRRv2zi++d9QGRnIgdmgmqX3O+LiWmi7VZObocKps
Zqe1jzQrCbYu18UOPs8AdklI1doKIK4GYNPeP6p2bzfJc8L1KecNSN2akQ38ZVyjfvJI5oXaHcyw
J8NvqT6obSBcVHnkFA7eLvkBLRcW3Fdgc1xfzIVNOUeSy2yqR6gsIlPw5dE1UNnHAxruLREx1LsT
NKcKUsPj2itpYXfM8eNSpVCIBUorbqqkPsK6UkQkSNxbTvOzS6bX63NayA/n2HEIOGPh+4THiMHT
ufDN4uj0Nj+5dak/rg+xQFGx5gBxjkpthZI7Gpu9Bno7gMJ8Gpok2Gg04GV908jipmM1II/+AdT9
b45pHKpkl9KnSnURK3bUvVFUvq/8nEt+8EXCMgeSd2biWSPEZONkfFaVddYOv+0auCqrH6zN9pTa
D/k0bDkKR7KZ3hTpzpDCuz74wl0zl6gnhdVrnnroXCPBhA3EBeN7qNzkJkDiH3D1DDDHCvJgcdln
+ZFPjA4aLxxjcaOFtm7qRJMuYFOanUB43iTcPaCQlYeqhZg8jKbfJz7dNXBej1yPOVGr1B7auOfR
TL9Nnv6OFG+tWrOQuXmzwIeWqA9wjKpiGTjhYHXvYzDdBwMec3DKvFstsC+QaK05sLws6tROCKvj
cbS2Zp2/e57Y8qreaGKeE19FpqsjS/WbdFpJFpdmNsuhdEaqxmzqOoao1d4hpgobj5xGoXcpJBX/
9pafw8mhZ1iPFbGrOBiDXRYEGw9JETzYYcI6rTyLFsLPHOGdE6ZHiJlUsQ/Qtl04r2miNpaUaTit
qRv8QVF8cRLnqOwWXQnbztI67uHvNlVRXSbOfcpc/dvpuNgOibszW51H4JeIyG1lEo0W7GBhRrqT
1sUDU2xNAFTDnDr3o0BxpfdL41wJM8VX3XeJueH9GtN9aT0uf/9UTgFuXLd06PJYWM3TAJ1rlFdO
jLO/fh66s7TKgZtwgd6CcasIg2vfRbsZHkGWkYBkLsY0ZPYEpQJkws7K020hGM1ByYzVdu27g3Fb
Aggc2RW97+xmClEb3nYF9HRrftK6WzkZCxfNHG5c1rBRcbnP4kpRupFIpkBz9iCwdbweWZcynf9g
iK1pyLM8Z7FZNDsSlBAQSdNdWoI07z6Y/Z3R/OTVSy+Lc4sV1XaL8tF4AwLRq7LUL0elD9d/yNJE
ZxkXhSqxrCQt4jazvvcGLNN90PSdvFl7py3cX//BFcNlgfE0ZVBap/sUAqraydsQNbK9I1mkOrrp
Ruhtu9+74ZsvtrVNdlajdtdn9wfj9cWZncOOy4BnQpQOHhgwi4Bs26YO4hzCyzr/XqcW/gtuUJGY
u7qCCQ8oQqPIdp6a4Baon8HM0gAwho5S5hGk1Yu9fBZcHE2cEMnapJ8STp+v/9CFzT3HiBlmYRa9
T8tYtnXEKYnTAK9JX1kblxRHxY2wWnsPLXzx/0Cks0ygpYadF5jUDf2av5VNcNTJyoZausbmsGh7
AkmjtWoWlwq6fDBV68qIUPLdt5ziZeSZOvd+9wQbdzNsyKg2g3bK7fVVXIh6c113yM31TSlGFhfZ
dJ8XJdkgSXhJEt+L4FKX76+PsnBrzhXdm8Eax8rtMYrToo4o0iTiAS2P9ggoZgXeULOGTVsa6VJX
+RTFHQKtmY5oRKEmubWA3xOkhM9keeMN5aPXFT+uT2jhpTBHRPcWXscVFPHj1hRbgzxPMJIYXb1J
IfwAu+vnwriYrq1UUC6//asTOcumyqLqbQiKsbgdSLbtWq6jqoCqw/WpLDB5rTm+WQ60VZ0ti3io
Bt8E3HKgfpT19qPtDwTmv751ALGGRlMxmhHrDSifl/mNUATKY9TO/XvqO60HtyL4ZY2TghO6V4n9
oHWykugumBRZc5BmDWMYYg7B5Y3rwfMUtOM9qbpd5peQ2iWlDmFFF0TEbH+qyeyP9SiG0GAjBKjH
fVIDTZJ2eP6Opb8x4HTjJxkwudBz63sXOpGd9h7AR/KRdljwh29I/XcsdmsuwIjmY+2PBXa9Zwen
hsj6LkmEGzdwzYBuzi31yupG+ePKd1w6ybPM1BRKscpXRQxWyhg5Bl7Yyuh+QItwBFC3XrmclqLu
5UB8Ol91NZYBTSZsFtf/VTVjjxLUPlNs61YgajVN2KfGKujkcqN+sfHnWHEG25fKhDp07Jb7BgY3
IOt/gNV+Fo64UY55l7yS+t5s+bnK1iRUllLWOX6869Cx8WpRxoYQdgA6hTr7lhEZhk933BjP3NP7
1g82Lcq+3KO/HfV8UdVsTxbvQTkn/t4gzjGoEjuUBC45WZ46wIZCGmFkUt4Gtfd4/dwuRLo58DzP
nSQgvKjinnb/+NJUt2Wf3w+9vylgPnhhvqwR3Rfiz1yofmxk4JkJPgNLk7cgDc4BgDzR9VksXK1z
pHkFUEMPGcfLv939ds3skEnzG7gOKxfP0nad5WrBaAvOJ9RjhwaGfuCiWvB3NUGNhzghD0dtbKeO
3V+fytIyzQ4gfP3y0WEYyyUVdKSAgailu3LfLOCvrDnmGoaIMC4euipuFNCfY999RxEf4PS8guFL
dVcLYweDTBjDdaHRtHtu5tWmS13wyFsXzE3y3eTpWjn1cu98cSzn2Ow6yfToE7OKwfCsyQ9WwBBS
wgEI4k5tf4Niw05A1Ankw/3A0rPpNA/XF3jhY87V3PspG4e67lHvQBQvXeM2napjzfXl6VhHRCQR
I0/Xh/qT/3w1x9lrsM693FGTW8XUnpQD4COHpER9JJwUL72fQxxPW1teuhhzzNjRmsYirPr2WXoa
hOyJIfGw+iZSEnZlJAV5ISvPDpdwTSb0ocA9HqYWVW7oGt25tbwyEpmRbbF9HGh7a0fcT0FqvHBW
qE2LFwCk8oePIVPlmTkFpCiz4ZczCqg8wM5sY5bwwbk+7yU8wxxH63lgWwSpYrFRkIdeOb9qKs+y
S9D2KuIuTQ+mDMKaJG/QSo0HKb79bcljjrHtXG7bLcVtWeps00jzBEjD1vA4pKOylctrqWI2B7sr
c4Lws4vqXFbIj4LQf6RJ73mbPrHOhZ0hi/BwVHYDvbcxdPuTPDleeZM68rkOsBrlcN8l9Q/SlivF
wqXW2J+/f7pNy8ompJY41ZVvhq3zBKfHm8Bjm4L84A7d+jXAOQ8XwSU4yoQJA3a+KY/9al/kEpm+
2uSzAmJgp3nVCQMHKhneiw4BywqeetwgUNSGekoZ0ksF3werexXgtBjIZsks1L99RyPfj0uR7wXK
xFrv7JruAvBolSlupsA9OKXZRGCKwUjL3au23pddv4Ec4LbOxMpGX7g950j72vd4N6ocU9fmWyfY
W+1ZgJpMeWQZMM1KXf18/UQtXHB/3nyfPrER2KDtFijSjq00vqWZm2+y1pNoeDU/r4+wkPjN4fUA
t9qGpbCJCmXvOmX89IsW5q/m8AsaZ383xGVynyYxZm4Jhq7L4sn5FXDIajvpO/RoXlYP/1JxZ44B
FxYTRBCPxa6dbxPpQx59vFWsD22YMk/6l50iuZJH+54U2bbpndfW1bvaJ98suFRaZHt9nkudwjkw
HG/tghbQKwGWuPmmu/ZmAIN1ENN7Y6P2Sq1bexh2piGe3ICtm24s7JG5HUJStSSzO5uhYaGraALA
oKuK97YkK5nJwsVpzrIgC3fl0GqCWaVVqOgvlVtngAHDNhux1vn3VUb84vrNciDgr20lmgBYUBO3
ckqOjW8fIKYT0xJ2Ii11blNa7i2bnCzjYz2QXSby30BmziHgqQ3gE+rIDAKs3XsTeOQW+XC9gRCx
3FZ51z56Ld6NQQ6Nb4oGqaXZk+sGa1H8Ei6/Gv2y7J9OR9enMs9ly2Lm07Alr5eyA+mDjRu8wr9t
X3FgmhBVbkiGa99xQTAcKm/Xrgk9fB3KzDkOu++mxs4rlAfMzNumdntTtNXWsNP7yvA3pH6+fjS+
rniYc/A1QQzIRY4a1ZR2O9nws8IhpY3x6MG0x7UNXFXKv3E9sXZXL33TWcwpSqqFvlQ9qmGIeoi9
753qI5PTe8eyGojv4JH6/CCTRmJL1xBZNFD6uz7Xr8+LOcdeS+iEQqQFFV4pyMZvs1uP6E0uIbhn
3aHou1kNe0uLOruAHWC7jRI4y5ix8Vm0wz1Po3qANHZAC0yrtk7Mtvar52RpuNndC2akkcHUpYht
SwExlnCMUQZbAQU32cAVjCnoI/b9sDVEsrJtFmqb5lx+uxJBCd/r4ZLWBZtU2JspF+BL8NMFp8hs
HlKW7mmfHLu1FuzX0dScG69Qtx1MzTuUz2V5MdEm+4lY331QBa7vjoVVnKOofbAxe1ebQMdUNdu1
DUQ+efHbHyEtY8NuojR5qAqQY1AhWHnFLoRVcw6oFhcJaR04DBk3u5s81m57WmwMbzpf2sqNCDi+
Ww3/Bf2DOOrM6KpE2dcpojkHWhPdARqeYmRJ0kOe6/odTfwRRUhTbSjEocPU8csQmhsytGUrQxJM
9so6f53XmHNodV/n3PA7ZE6qCX6jQLnN3eBEg+5jFYS0UOxBK/HfkdtPped5fgaAju5ZlDd9ftRk
78HSlpuQBtFadFFlcbK3B3KX9SRMIViy7etxC1n9B+IqHgnWeWc1dBG6pqSGa/EOj1BpQBqJpv7K
w3fx+19KDp9uGO6OuXQLFKWskpehNeAdWRuouGWlgOIHAyJ3V3jHLHXTXYP3RFjYBKIq17f7wvVC
5zFK2V4xwuEOfdH8QAP/nTLjLq/9e2cafq5KDiwc2jku2xt7OGA5oHcEqUnuks6n960uy53M7LVy
4tJEZllQABqyAFATHEd28h1phmMOBCSMADrwiCKYar1dX7CF22Ou7C2BWXVrWAUC/JBsBWmgeiXP
nQp+wrrm6CMjWa1SLJyQ/6Cz695rmUAhhHuoPyYySqH25LPxfvWCWpjLHJxNpQ58O/WN29zuvsE2
eQBJxDgP1T6HYm/SfoO+1MoeXxrp8tU+bXHa9sIgZWLc6tbTR1lBmCxLHXNj9p73mMMoE/0UwFjS
Jl2DhS7shzlam0zQ627GKY097e505f6UFvnopMV3ohghpbmyHZY+0izGVKkDjasuzePS3bZ8fGza
cQwJOrlhsNbnXxpiFh6oJRtsA5ZDkIGElpYPo6//SQELhEvqWmNtaYxZGGiGslJlDh4I2F7TBtgh
Ar0h43dAJHyoy54crh+ehTgwx2IDx0N7m5hFXAJAa6lB74fJ9zajma3JKyxlJHOIdSq7onEalLMS
aLMRAKXKqr61PHaHR/8m6cV7xpytaQ3x6ilamtTsVVQJsGeF3SLvKrM9acouNC0/rHi15s698Hw2
5xjrbGyAbeZ4ABW8P06V8GHJdIEteqdkMjcEeHYiMVE6RgCE7bHI+AmT/eNCaAsllzsvNYBIWWt8
LeyVOeA6awbtpfB8iWmWhFPeQZsyTWERwr2tXnv1LI0xixe+BbtjF2waqGEZaR3ZdLShYAZwxkao
S5PQFkZL/u4KnGOuqVP1Pt6SxWU+aABl90ZbnRu73ENZD0ppKxFwaUazQFEjpTRx0xZxnbaIsyp4
FAN/c5h1A6nC66drIeTNUdc1mP+Dsu3/CxSjNG4s372vCggxBn60moAvcFfNOd66Q8PaCDIvjydX
xG5uhTUcqDs0JHMq9ql1rGrnY/CKQzJC3ZF1/DhpxQ+Z63fbTN5AKtI3vo8pgOCZAFmv8+8y3jgr
b7uFs+jb/75nSAM+21hn+JY+PLpKACBgKR7gFaL319d4aYBZmjF2Y9a0JnBQcEIDZHm4sRjedQAO
X//nF2SSzTm0mkhzktREiQXWX/nJAiInsCBw28qtnbIdJSJkhUh2oA5vGryrYA8O8VF+IwczWvkF
Cxt1DpM2iFsQVTQsJjZhMPKodmNBb2rUaj2/3cLl7VU1TRBB5jsLO4u/Sp6ETQ71qBaPTvLL6FDr
pniaXf85S0n8HEfd0QmyFiMgH5PkOx8s9HQkpyR7sEsoTYqtNzx658CwHoahDwea7xq72tm8Ohis
u2ld+1Q5VWiONOzqhwJP/h5FaWY0a8Why2f/ojg0x1/bMideIfHrqAe3LRfGA7l/hOlTRKq4tR3U
OWEobUIyvUbj1lkb9XIrfzXq5dN9yqZ0zwH0dooytoFLa2B6IG/ajD24Iwcir8xgewGENuStVJjh
bXlkloPjRtrqJwEv/FBzy1/Bbiw9XeZgbBhByoEBWBSXHP7wQXNPSdZEVe5vlEUOukNvDe8vVprg
2hsw5aHJ8fq+WDiHcyS2ZZe8ExVHKRINSafozprbPwr4Xl7/5xd6N5Ch+vcSmx3rmecxFo8pYlVr
8H9sF0q1sBsfy67epkmJx2qwh+7p26Td3035Gy6oCvaENnj525UfsbS7ZtEscGCjczHziVOPN2E3
bEmV/ANv0xNP8G39qTrYyj0PBmB7sDbWlbV26hb6OOYcep1nfa9KgoxjcF86dTuKA2AQUGEsoQNp
RXbePkzwMb7gsbVRvpqDsRkM+xdsWl8qu3y+Pv2FSow3y6vSwYJgthcUsYAymNe7O6P0NvbFS1rQ
B2uqDyiVxKsZx8LlOcdk925F00mjKtjBZKXNuA20l3nIiwHWKxlv0RaAXs71if3BtH5xfufgbFNV
ngOiF/I5H6yuIjWz7TiqHcDUsFxjWXYefak2VZ5sBrcZwmlMzBeuUXniEBd3mY5L2pxRnjlq+x/H
g+g0T3yoKDMYoRLcRTcISs8pIBffMgOcjIvTxuB6dxWxthqCzikkro69x8xjWWbVlgYXOSjg6C7c
Dez53SDQ9w4Kzg4wOS/DtJhuVe0eVAeJRdcbzq5cO8SLCzFL84gzTUEpBSr7Qb1rp07f1y7Edhl0
Z/iUfcgSCAfByyhAN7F3JrlJvcDbCGBxXsfOPznpizW1x8ykj6CSP2mlqu0If9bb1Aj4tvH7g+cR
FQLuGOvLfUCDKUSivvWZ/sZp/xY44yF3/Dt/6tmBMucMEMCNiTfogaHI7iYW/AHMKPOdB1xuN5nW
/i5z1XeYdjsrYWyBSmXOEZpZ340jjIyLWAVDbJAO4tK1SPxvCa+CV8ErGaadHM5cj+/NVDm3PTxP
f5WEtUmUwNSEbkjeP+Q4qk3EJlMdYG2Ki1olxkvasQrvhBJeJ4ljn+goflqJ9SigeROCcqt+c5N/
Y6waVqay9PKaK6YDBien4n+cXceSpLgW/SIiEEaILaSrzCLLu94Q1Q4jEMII9/XvUKsaXpJE9HJ6
IooESVfXHNNnyblJ23vR76YbGYiDndsQP22dH4ARD17M+xsoPV4/SAupyhxyb6g2yZVMkFPbCP4R
BxwwvgNjd7MaFZaeMKu9VWcBll6gDhnS/EYb6M4B1g5mHQfbWbOMWQo8s5sGlU6vmK2h1LHkEQ0x
2NCNG11A0JxF8BfTV+qPBeyHPgfY25mW6pTlyVkVUAiDMuA+6QHMHRmUGAYXwdu6pfbtkMPV1YVn
ZpEPQCmjj3F9qRYaQNYsbzZxBscYNoKYMXeoRQbfjazXxDHvLJk/wihgFU67AHiFKvt/b24Hutp9
pNzkLN1xnw/AiOrMc2jhdw+mm74DomlAlTMC3IcjXYhY/InMMnArq/aAt9oBu/kGHemVUL+wuHO4
PS7WzoEEI2rlRO1YF52TVj9pyjzWZuWbayqJC8gX/f8g7CpphatAG47zyB/opD6fpi9Rq7xOpEdE
w90UyAbdir3JLLbnh77fxva7lvwl3bEb2xvLpr7h/Lq+2EtVzBzyLsyBAXOLyZeIH40wuR2FCYpg
tBN1ehiAZLOYHUz1DCmMZxHqNxZhZ02uuYguffQpZ/yWHneGNCpNDemZturZHpL3NG2hVtSy516Q
x3Vg/0J6Zs6CQ1aWKc9KfPXULgEhBUh63MauuDPG+NXNgFLWXeSmmBZMU78bafZvK593yv8u5A9z
fLozuFaX5hMYOHoYpHwbDPvOweZSWnQu8vQ51euHqk9eq1H9acfyTpggV11/9teBvfTsWU6ajrQD
nloDNr76JAxEf6rgMQwxMgivn2XSOEAqQj6TojSOkDDkocU8cBDRXIkDKze2BvtJ6vCGJfm2zxQB
sQQKVpqSm9oJj0aroVKB68kez2jPnaY8sMDyBhDuEJnAi9tzTGwAv6tJcQ6p/tMyWqSE6oaD2OJJ
6lSHQtqZB5A7fHTj1m/Dx+vvvVBvzGH0HYNCVaNIeS5hBumZITsSl3+u9hCnLXPpq86CFnXA8TZd
iAmaA8SydYiq4RMXK0Fo4Y/PVcB1KH7HpejLM03tGia59o2jFSt7cSFJn4O4xxaIQqMZoKdG6k8o
zJ5iiJqV8binoWV4dao/W5iuc8CjVjbg0gOnQ//tcOcOdGo6BwJugLahxeRuCaw3Y30TR8ONlrEN
pGx2q3zfhUgyR2GrsMnbsA3Ls1N01IfLkPRxvjaJQyGxNm1TM+/DzfUd9nV6L+yBORDbyDJLN0Yo
zmm5m39CYu9vkw/bweiqHUQQkXtzyY+2hROi90Bow/f7VymSYdckZuqXAFb1vT5gXpirQ+u68Pgo
R5BXwj8DF8MDvEBDn9m6c8vhQds7+A8TCpmi5+bBHuij0CugV5LiRXTC9d1MhbUH6CvdhX1NNokq
nq6/5Zcc9qW3nAVNNK3D0K6L8lxxe48aBbTx6uAIeh5z9+BUXHmaA7d0tHbimu5cHR6ymEgoO/YK
+qmTJ6k3eNsxec0qw+fM6reh4L/4P6aUXySVb9urjiuLQI9Ugss0oOL+we3XSRZglWG8kAfNyS48
sdOWiFaeDduEeJDVHGneAd7CqwOHBxMp0TNdYxYt9c6+1uDby2DK1mZ9P0hY4fIbpxw3IS/eQN7G
2C3fGlV70MF9iLtkA4LaJuvRVgTqx8R5DZtxL90YqtTED6FLGPUplFx+MgZLKJSY/Pn6ZlgabHy1
mL/9wK6IwkHn0PWN+vhHD0900XzkkBniHXDSCdsSLdqXkIUwW82ronvJjupXMSQA+jPu/2sZMUff
U1gzw/8CCpx1kgRMe7WIPCABf1utIhbCyBxSH0GLoK0pLg+3v+fdbVxb6M5NOo66b67qti/14uYA
euFKxGAJxU49i26hxnoHOMNrWqV/esj/2qR5ZnmzLSQItEX3CULyyhpOF/+FA/21tt/WMKt40oMn
i5dLp1Zk8oNB+R6SZX+mTqzj9r/BDAQDutwzpKMSnULg2P7x0bNEj/e0gLaIW55hGAKLz1ej0Hex
DkA/Kx21jXCY4A8mkC3U1qYxk12JAaoG6uj1xy9cq3N4t2m2OTgLWXW2bHerKD9lhfh9/U8bS3/b
/O8tF9t9U2lRVJ0BoCY3sGPIDkMYgbj+iELGKs3QV+MPNhxdNbSeVWWHtOxOaJS/gsurewXkWLZl
n9eg5BfUhxxP6lcleyy5enD1TdRmgTBjuqu7f+zVfRWd3zYBGTSCPR6BNODyTZi8cboJVf2S5UXv
STJsDS4/V3GoX6XcpS03KybtdoTdtcMKoMyb4X0Ai4t7cR6mW+U6yWnSLg6buPdZSypPag0MbQpD
BGZuBW1Td56UVgtSqv6UO85EMSk3nemKkwYAlJdWrH+kolG+TBwI65KC+JyE+Z5n6fDcVMOdku5d
y0LcCYnzaKZV5hdcjn7tuvwWc3OAF7lUm6qWbJ9AGmVfdR3b5cz4tEGyOFg8etGHHh7Z13fK0qnX
Z2cAerAQgYm4hExcdDBMB7Ty9tGtzBcDd3bsmoDHDQ+2OmilvnEhzr7y2IUNOkd0M1tFlqYL3JO1
dscgmGFS6KdtZfSreOwivtVh+D1Y/alMOLoLPXzRZOwlTboyAlm4RudIbhg+AZVLC3luw/GgRe1Z
Djdl6u7DgT/WZvkrrar9ypsuxLc5fHsYHNqEOSQYrU57aUcSwkjN3TnjVEZD8oTlcMqDYkVqQv8R
PJIGbdmBkPvrT1/IdufY7joZNbOPobU6gGbgwfz3HnNUZEK3UY7YFsKSpXbFW/WvPby5EDi1zKrJ
cogOOvpf2zTvzMw8CjM6Wg06pjU/0TR7rWTmrQpcLjTYvpqJ3wJHzcGRsYdMAkKuXtXAHnMbTupU
264abnyVOReixZxBYUqMcnKZ4xF54RcKUmQphtZhxe8tF0ZPjJ3rEJrtWrYFiP6Oho+iax9pbTnb
Bsd/N6B49yrD2IvMehSFPOIqM5rmlmWQq+Ideu8i8jLuBkI+VMLx6zj/rXL6iTQpWzltC8XnnLaV
NG1qkQpJ6ZCF76EWBaFOfsXNmgT5whrMuVkKdJlWUQXlwAq9cSt+x/V5ZyodfpYrjdqFBGjOlTZb
ZjZFheM6Gq8pzX6LWu0HVf0sM9tfzbK+CqX/W2jHnfMErLYjSoeNx1lLanbQdGac7TDLPRXHP7Mo
lLeJAMbNR6vAr6y8fnSFZuxl5rDRiwG228G1MEYTIc/2XYhfxY30WEXNu1YQ27MczXgXQ2IenZIP
B1RZ5cbAE/zCcegGpjlr1KWLi4GXmCLetwNhmfhUdgo909rV7+Mou6MR8D41MGvrwkoXoyeeMS3T
t2foraw0Wgi0UKI0BrTVTWE7/ZqON1U9/lSj+RQ3hkSVOcKNsNQ/Ehd3XNPeRZ15a5b6g1TZjYIj
KoSgSw/iAcPKNl/4WXM0MjO1HtOZHm5N8MNtB/om2uEc8ZJ7Wms8QlsEZg6ruqdL33n692/fQLZo
YjVFXZxj3fnda81TXG+RI+2hEbcb+Dj4uuGF8W0Z/ZGw2uMJPVZk11TB2EvPyvmKlvbSr5jd3sRN
IRKXQyUuLswHbhfbRFipV4KR+W8iv1js6Qb/9qKDsNxsgInE2bCKU1cad2kfvwHp23tKrMwWFhbO
nWWrOkTNDdmBMmyYQnkVuXUBNtOq/kdd5R8F733lVJvrF+LlyTReZ7qmv72OHg0Y/Peg7uYsg1Kr
HYj4Xu+jbdJkm0LLTlyy27LLfji2/LCl84IpeUDNGH1SHFbg6HbXf8flDB2/Y5aDurYQMTZQfhbM
PbpQ6vTG0HR3SEgjHAyIUTgRHzZ9WB6ivrqJMJb0YqnuewxYgeSOD02D5iYSSw3wncTZN/CO1caw
9EAXg2+sSJNnGG4ktyzSNrxBl3McX67/8ouxGD981moUtW1VVgVuJI7vB4ytfSLKDSaJ59GOLG8V
vbywJ+Y8CpsOpMZEK4dPBNBh1ouEd1cjznrSYaQM9b7Odt+uv9DlFNhx5/yJtoBlQpUoIG5wL244
cx/7yPVUB491/W+RhkcWqkMO+yOtFtuRip8rz714LeO5sxAS62FWtuDunnM72o+y2KiIuBtXMyFS
ZCV3bITzrRIEtr+tdoum0qFnjeHFes492mW7ph8+bA0uwis/52KuiJ8ziyVpVjlOZUMId9IhRd2/
HYthg9RQNkd4R2wgoDWRgO183CXJr97sDqJOdk38JjHpz/vOT8tmj87paqvrMoYGP2gWeToYQ1GN
VNm5C5n0iCE/oCEDMkMf74oy+UMhl+4ZGSm3DQ6NH3Vwc5B28QaRUA4I2RqBdvFnzKJTPNJiyDko
DhDtt82fWnhUmPehFBqGxDfGaD+R3hFuW+J1t5PC1Go6/QVSu5CRzHkPydiPukb7DIkbskWaRCEO
mM4Obd2oG7tqXK+J+j+mdOvctzLNgqiVU3sqjetDXqrktnIMuuvBq9qHVcp8YuvxvUlh7zAoHaU8
TDbhgxWSg0SOsCsaPd2FwEEZkIWoRLMxhrEDUik0d50rs61wIannJWVjHUCIQcu+KaAka43DS6yJ
fFelfWHBNLuQvW+6LkKR6jv4OUeZNJ55An05vwfAqd2g0tYCIxyhW5DlwFLrtYRIG/yM9xhJSRhN
xKPDPBbb2Q3MqIjAdy5p+G4pkj9ZwILCETyJjVdm1MM9uvnGjcNMMMV1R973qStWZJUWblY2i88R
FLYaKGOEAY/kvSbUSbOTrUUnBSdUa9eP3FKMm4XS2NF5D7ipFsD0mNwymFzteob5sqNbu9ooBq/k
pfJZ6tK122/6yxc21JwTklYl0THMhOafThPPxlK1ffYLv+HeHbVTYVk7XusfuWU9ro6mFj7knCRi
jRU2QIaXhPCai0YObZA4oIDiIKVvmEHDlQVbuJecWVIaj6hz3TgGRYTwtz5CYdZJTPPE1mrY4/pw
eGHN5rwQdJXbjseDG+ijvat4GlCb3lQOO7Z2n3jUwBUOYdnr+2Pp080isqEITmdmuEFMB08YXbkZ
IgeawwAsbRhxV3bh0oebhVlqGAZjRGOBZkOPV2J3izKBl6rlxWF8j+izNnpbetAskJrgnhDltCyw
Ij2CU5Ud9bdDRLO/sg0JjLgLuavCbA0xsnC7zrkijdBiLaepG2SV2SEoxhKSFVApKy1PWjUU5K+v
0dJ+mMUJPpqUl3EFB5SmPAm3OSbG6LEkfbHS9pGNAIVk2drpnXLUS6d3Fi+KvBxzneBZrB92I4t2
YRYlnsm1Xyxjd1SnnuGSm4g1iLH6Cdja/arGw1KSNOeQ9GqE4FtbxBAoQ/PDzSGSxr0UFqw9cdG5
g6S4yHvo7lDuxxqy2dVu7cIhmNNFqIgyqIZZMD2CpmfRPkqI9kJuYfXvL6Q9c1H+gQrSDzWNzpK8
WsrYQPaAexHtnycujJ6F98rsIEa9irVZCMFzukhUuDk85zMt6AGoZkUrNwJtOKNAmpvIPSLJNsX/
gSd67N4mLStXWihLhQ+dBRPV0ZjD8C46m2p4d+ABYpqBNQp0IJtu3+OtUWUxn5ttA9t45kBWo/9F
NQMaF9E2D+tgzNaccqfAcmEbz3kmnNMsMpSIznla616cahRNHNg+XD+Ql4FqjjvnlxRtHxtSZ1pg
qwGlnNxR6Mc79S7UbmyFx2QoofKxuyuZdk6BsV+dAy7tpOnYfistnSaxSlANcNMlN6Hd+zCb/2Va
4bOpHtQkALlblU5eiG1zWX80WN2OEwNawVUFYDeQUVCKP/Vx/3r9G16esuMbziINg8YTnAlcWEPH
CpPdGwJ8eFfq95HWnVsKDrHe/AjpZoCL20Bu4SztZx20xHswPYoOIOPMBUMTou/HySv4mHOCxgS9
v/7jLgNFHXfOMOFmJNMCiXGAFsE7xP6heApxopwf0zLpN7kOSX6NZnID3egP28js3fXnLlxfcyYJ
DE/N0MbmOsduu6lzjw176cD2vGbt81h22+tPWSo35pQQKy/NqDU6PAYxp2XyxYiKXdQAV+0cbZUD
VWDIwm+Ugq5Gcw/q+QAEONAagwYV0+Fz5VdMd/KFMzoX7W/MCI7SQxSDlChTLx1i3x3ECRaCP0lS
7poov2+d8ZMmmuHxrvIbTo4NRAdW+/oL1+qcGOKaObOtTibnqPzZ2L+H5Gcsdl0bb5R1k4jD9be8
DHDATpqlPkxGqSgSPMU0/1iihkM4x/jtaaz0A8zrd6ICVqY2d5Ax3fS/ae3ekaI5A1Bw0iNDbGCY
c9d0xPBcVR80+KhDi6oltyP0EK7/voWAMieRaEQlcUVADjaj/tAWUDzivh1/uPpzaefe2EHdj69s
7i/A1aUFnwUv2TqwpSIaFrzphJeASOYN/JNFHL2drAGDMvsk4tmCeqgHjacXyZvIn3TD6xGlf12j
/IfPDO+GO40D7EHL9LmR+UZvXXIobej4QppBntBd2HTV6JlA33sF0YFOjzAdMZxujfi5tG9m6ZhG
sGlKi8GEcSxQ4GofpjYehR39bSRUYErS71fD/eJJnQVJvQR2QOMkmqjChzpEIZrC8R0Vh1QQt06d
7tU1bV8LsEg5L+BoEv9uNHAD1viaC/fonHLiKjifdATPB2ICZ1SMH2a8KrCzkKbMOSZpl2s9DImj
c0TJX94JmPtsY5z2shObPhmEL8B0zWMoOa4NDxcutbkdANEMWeU9EpSxyl9Dq3npwqjxa1AYr5+m
hURyzi9gRFRdrrcRTIVcUJCiCduxc5R2BGx75cBeBo877pxRYEeipBFsM85oKgZtC24zGeJdx+SD
Zci7EqmrGZow3XH+1nX/XCYAX7TZr+nazGs4EsNxjpsbtaZMvnAY5gr/DM1BCtAhUj6736S6dROO
ADKPZvLklOKQV0C2qH7l1Ze+7qy4K0QJH2TddINQOrckrXdGF+77gjyu9wOXtuQsRLlul4LfQNyg
EJtWk0E0pJ+5qjcJGE0cEAvLtU9dRp7s9Of1HbMQf+ekAwJMf1x0qPVBWaog9su3ed7s7NRVfjWW
L8XIAFSAyOaWhWuYpIUlmyPa+ia2id6ZLDBtwf3JstYt3TMVUFmsidolsT4ZOK1U/pdx9tiuswg2
jrDlMWWBGpmkj6pIn6Ck8SLa7tAMxN3VFfRjqGad2vQP9LH3GIMHpoKqS/Ry/fsuvOyc3QDeAB/S
UbroBqqNUf1icXSbAQETa2rvRBUQpGptarH0qOnfv+XmAEPnIZhQ2DtOtKnE3v1MSsh528NjpMl9
19K1tsNS6jznLqSuxGw07N0AN14gMQgs+p+9UfnDj4wLr29g9BMXG8xLAZ+FTuB7njo30Dl+qKPh
T5HRgMX8VwnMLBwqojyZhMv+rUE2p4oZcW8kVUPRTQIxSCvFJiuh/wGy3v0UDZLafLi+qgtxfC7n
72AxMyvW3CBS/WOl6e9RNk6Dget/fWkhZylbr2XSjBRD/83STi5wAJTxk0Qg1XJyP4bO/SoeYOF6
nbMkWOSyXJPoAIdDrm8b6KDBw10zV87eQrw0Z8Gs6wfQauIxDGKUcTxJnsIkht0LvLdgsLhy4y2t
xCwZGtNMJL0awsBR5W4y6mO9M3oCm33lJZZKMXMWQIakA/oBHjUB7DYw0G9cGDq/djY5sbB7KFn1
AG5q7usDbLi7Yk2FfSlszQkJucHhKSY7EAXyah82ofT7vtwkaLrlTt1t+zj+Uzu6hlQ0t3xtqKqT
ZVV/G25kXlr/Y9t0zlwY7GQcWuDcgxbdEtdLCZHnckQZDjPZnG7HjMs3zPw6sZKhL3Xg5jDjMM1H
PatyBpXR5K40823bSGC48r2TGBKdzTyY+OtJ1kKnON2tHoOvtbxQGcw170EiF7xNU7BiW/iHYWJx
dhPYatfGWPtSqHu0o0+KWn+ykfuRxj6NIuYbtO2abaqFnkvHYzTKbR1VO0I/M8pCP+ZQ5YYaOjoG
oPiDeANF823nSG0L3eibxoi2XIZe7jTQOs4QmV1b++jrRq4ci8uILjhJTmfy22UQUuIoKk2YLOha
t4+c7l0yLo5uhw6rJzRxAyastQVAAIIMDQIk/LXaW1ImB3iEJ3tKddt3wvKmn/ygYz023lDJAI0P
InYiNyVj8gRqbbKJAKo9tCprjyUAhz7MDtONIulwzKMRpgCgKCWeHid8Tzg0QK+Hx4WUZQ4Vr/sR
lPeasyAqDPiMTJBq0Ghharlpu9A3+wgC0U6wWoIsROM55wQhEnofDq7VjO9ox95IKPckQXEH8PGu
6u2NM9CVBHOh/fIFpPi2aHGOjzxmNZKxzIY00dSP8DT96BriYJJ0JaAtPcT8785oqWlUWGQ36HN2
mG6VvkgOUus3ySieW9e4ub5KS59tFvxpatRmTfCY2hiOTmRtTY3usdsALQTfPrO3dUrWlFKXnjW7
BFiVEBUDmRTUKexTbSDsT2N133TODrhvsQemW/dhPlLzTVcMn50DZk0XWf4oevrcWj31bfnQ5xYI
HwPzLbFmTbrws+Zsgzgp66LNGAuIqd1CA7fyQqVuVFt+TFsncdXDai9p6UzMjrtlhnlfYKAbwAvB
h7r+O4b2T9NOyrXhwdTCg+u24D2tXYpLj5tu428bNbdg6k6nFD6JrF9KH3aJIgcSdjvcGNyzi3TK
bfer8fmrWXUhPn+1J749T41OlGQKWUSEzqxvTvYHbV6Did3DFkyHNxirGt2jABJAZ0duKI3fuV1P
YiPo6gAAHILRYSfvjQMKgEPuw1puRr0dfVuDeJtjVXeZ0MPN1I0c7RPkihNwgFvA6Qr90IUu80OW
/K7sbDvE2GOjkB6gBtukGJ8MSxReFEI7E37qH65NUHIPMvYhXw33GVlvsyS5FTYF7mVs9jQeWw8s
C4TcWhzqmj00CiACA4ow+Ge40HJD3BKSp77usNfr53DhuH8lGN8+HYwYFJBLKQ0cE1M6jUCDR9bP
ANgcWtAB6zZ/vP6cpc0+O+9c1eVoKQpiEvCZQZ0xzc8mo6GUxNYmjoHtctGcuIFQX7Ry7BdSvzkQ
u8DYlpukJHii/QezpEerjDerkoKXvxuEav67xY22S8MIShAowa17V7qRb6mH0ZSGn4Gc540Rldvr
X25pmvOVDX1borRugAFhoxGoYRT7KBqrN9GDfB+5ZrIdrbDaGBHikq28njIoBz1b8A7zmFQrW2QK
EpdO1yzDdQyeNEZoGMHQyD8d6gvdIreayZ9XK5qlydwcYB6NNpJZSFAERlvtnCEK950NQwPhwUEl
1fe5Gja0Qs4uIEy4GUy4UgHnrrfhnZWxHfTg17CRl1cVbnX/XdVmDGMh48QIMklCaBYZ5yys3tP6
o8UAxxOuMNcWdbpOL3zUOWLc6AWkf5KQBLX0W9OPau61oYSPkkyew1BAQgbczJDuxraAUIuzG/oM
PMdsTa1yqXM7x5NLBZ2a1oqNQLfVdhDhO2p12LOGoKwafupa4KBHULNIEm+o3ONY5z8oxfihsXwd
cmDXd/bCxpoTb7IQisGpJY1AgMyDRs89PvguB4kbE7VubRi69JBZtVwlBXORjpHANmAgYyW58VSk
XbptlGOfoJXTriRnC7XynE9TGYxWEccHTXQduT+8SLI4XmtTLcWyWfSEdW5BLJATAbmx7knVnCxO
3xikrf9tIWYJkijdxB2sCqEyg9FO0zxHQ/IX076T3a10Xhb2G5uD8hXT6x5GVnZQRtjxyP18K0/2
FfJLh7OdFQ8HrdK517nm66hPqkGZLyFcANT4NstWcs7LW4HNQftAs5GhHRs7aEV1zHvbp1xCUa09
I2Ze/5CX4wcg4P+NH5yPDVRCB0hzcPlCkSlW7XjTaZgRWCx/sN1u5U0W7gTmThvl251QwOsGdWFu
B13LqgwtLKvZpRB08xktf6KUU09MmzgHvBm9VDm/pCr4zgrzwfWIAEfj3153drYydKLtXs+wqFC7
hW5koKN0RKqiAqrgtW3FKx2vyyxnh83h8YNoq4JwgQeZup9U5d+qsW81B/UPS+snc8x+V6n7oEUZ
CIODX0FmyqvLFM6vRUCc9tRW8SPR6OH6W18+jGyOnwcKzZHAOxkBbQF/JYn2h4x0DwWe63/+cvLM
5rD4oukSPYyEGVSjuBEUEPe8P3XyMS5/UYf8jtshWEUmXg5abI5kN6uR5XpXWoGJQt6DG9yRivH+
+nssnIU5fL1tjRGdksJCay97qJpm29v9q27JbWirX6uKrUsnYQ5dt1kjYRLRWsHgQOFPQKt1YhrS
EFBo4vQb1gFxqfNha3fVhpnkHgqPEg7P9uv1t1xYrTnjhrqAEENW1wnc0tn1xWRUBu2WGP3eEuhs
L5QU1nrNxwhx+pX9cTmTZnPMvNuBRKSDixHwkj5W1P4wQvcTQ7xHSO83nhXS4zRUu/52C1t9Dohn
MN8yYq1yApHm0rOpurP06jWFfsT1v7/QPYUEzH/jWK+5aBhC9DCoHXdTAfYfatbWQfAIjXFTpTjG
BAOucUcJ2V9/5MIlMJfrpy6DeCAjcMCx+yfhVNsMgYHo7r2b1yuX3dJXM/77UvCLd8ee4xFsCNsN
HL3eprYkRg9qZVmW3mF2X48pADBhiAfQqZ4O4/wkTOUDZ2zDfHnlGQtNTzaX6e9MZIdxSrH2MRAn
hNKtQbeq7h/MzMn9lvzOISFbwiWyyDrybCIi+p1VBsp2b5mEu0892XDXmPcQSMeatxUgCVvaWB95
SbwJR7RpaPU59KW+tUlbgW7RPVdZtelq08Mf8wCaur7gC11jdKL/uxxWC08qqMzjwNQl8akQjZfL
GEp3FP7bEtHAdPhJ1BhSd+jnZhWhez0la+5HX7on/5/pszn6O5c6fPsshX5k3NX7jtSvAnIoDHLD
dq88HuM2HoisjrCz0r0ONqoHCGn4uNt31KH6fuzVD9b0u7SzPFvPN0URH1t8p8hI4bTltgJqJ8XL
qK3hnhYC2hxYlxkwGLVChwZloowXMwGxAKPfo9MQdGgHmVQ3cT5+qhwWKiPAEWvbbWGiwZzpGvmW
0VAnbkAtMFgwqo6cNJBv+Ihpc6T2cAe47bjK3hLEevQHxUnyfYdSjMHHd7DEyn21FIvmuPYMbvKY
FCknMCNGD0q8k0Z/1UDHgG7odgwJ8eOyr7yY8XsRSrJyzha35yyVMychgJi2aElDiV5VIMQ7fbVF
cwGx3L4FffZQCQaEkHFvJyCwo+97/Vws3CPOLPSmRVxV1JHo/BC+50hRiRQnyLg/FmX/x4YAwT8i
kpgz1cDfltZOYkiyOjkGu6n+5DSi9TiLfg5A1HWOuRfAHnurOf7SW81ir2oLIxpGCOBArcm8qXVA
d7kNfTUb13LglJH5Qkaj94aOR5vr33Ehh5rbJWR6EpUEJjCBXg9qa8Oy/aaGUMXKX188F7PuCyhy
o2Ez3Q6qnkCZsKTe6FbQM2/vGsCRM7e+0yLY7RAKR0j+ZKrRgqadGLwkEjfXX3Bph86B71ElZNUS
/ASYcvhojOieoazjyOgvicYTLiPmZ2n4k6n8VAEr2Ipi5ckL99wc+N5qJi0xwETB1kEBR88AEI+i
5s7WECnN3Bn/8TGz0AP/BfizpSDCck17DgsDPT1jn8TWEXLVK59w2uoXLoE55N2GUwF0zXtwbVG0
5517CMN4x+oIsDjjuYdAhU86+sETfae6PYWwKDtqtrkW2RYOxRz4XpVNLNtitINEK1NftXQf8nAn
Mr6Ho0dTCN9i9aOuZbctLfcNLhdiqx+EwMoBF0CyTXrjN5Qat3XuruzqpUtmOkvfIoJyxwy9EnSD
044e3cR8kKPaaVOEVdZzFec/LGd4X20vLiA72RwPb+vKMBpeOEEfZU8kMtwtdBM7TzNEGXQWhI4z
B+KHud2eCpH4TvvDtqLX3gIZoHfg45VoAg4dgqYnt68/Ckg1bnPhbORgvNkuq/2wlb/IaP3lMVzM
W7N813C7H5uuAUGcRnJrm9rabbH04WbhLYmInqepRYMQhikwLzQhk99DHzi/G6XcllwfMGRtIEvt
rNwSl4VRHTbHwfNJB4h1Jb5daXvDmTp37I9wGSYXxcbUy+fC+EGR/tHAbELI1efvTm8GY9s/sCwd
vSYZb616VTNn4RjNce+YDgCCD4J+EHP9BaHgGAmyBXwIrB9tb47aPhX0CKPooBz67egkT6Uazqgx
Vj7Gwtef498tGJAQO9dQLhO79CApv1OJgQMU/xmK5K0oVOvBaNZbDRsL53YOhNcMTHth8mEHdavX
G7DjIa6hOeUWhbruaxBcsnh5GkDWuR6llh43heFvpzKMIzhxQVwsMJBWIiuu/Yk/0tj509ine1OO
tyZZqyyXPuUs6wGqOyQQ6bADrewPzjiFvWlMX0aPmWbgJuv+KiF+XH+vpczuf5xd2ZKduBL8IiLY
Ba+cfaG7vXS37ReFPbbZhBAIIeDrbx4/2brNIaKfZsYzc4SWKpWqsjJNkPvc3qB0sQZ5VR0/T85X
LKHU0ZkBE0CR9vZdtKd4xfPqk2Ph3jJR6yoIULIJmwAsM9avriy/sgoMgc28f2/iJjD8gPJpGxUg
2bjktpcBNCVBOF+AleDz/RVbeMGa4gXC46wreTxeop6TR4irW6iQly7yCnEw+WvUzkuBhUm67MwI
tJElBZd03EFUZNT7Ms8v0PZ8zGUJvUFEip7Ozq4ItsAKHBkobO/PbyE3ZQojhA74pTriu5fKa1La
VDtL62Me9M9h7q/HvQuraKLTUVtg4cTFeLE1aAPgOaogqTxb/O5uvAb3Z7J0tk2UuhXSwvF85kE9
96q4TgcvPrg8PwL4ts1VexC9h63LH4L44ztHNMIlm/EsLCh2rXLA3yvAahN2l6EdPhfKOrYZQSvM
gOSU/eiAE/3+mG8rJpHIRK63M9gw4mlwof7eg7jvNA3BBsWWZOTi0HYfazfrtpbr7CoQ8iW+SPX0
wsdvQSh+CvvnOIFcGllwNPEIcWAgHUk0IvTD/W9bMHYT8N6MVQTVHBpeOq4e8hxxBVPZlsoAbvrD
/SEWnKWJYi+F63m8Gd0L4V/nW1LT4V996Jeh9rvpCnEB7Pypm1YUaZbm4/17C5QxdVCOrwja/YfP
pPa/2mWWQi/zirTWGv5syfJNKn277oERq4Pg0gFykzhZ9ZAH9QfJh20QTCfbL16KanrwYqffFN68
HdtpZbcWRzZyZwQVNJEHWXiR56ADyFxPKSiAUzSU76SP6LD3f8RwCFpPFyRkVkZd8gTGI64LrJJJ
4ngXMHp8zXixVx4CCGvtebHw8yaKvK8Lu2tDNV3Q593iKm1uSoohsClrKk23uPyN54uJ6A41taKY
9tOFKJxC6qN3HHVitZKhWzhxJizbbkafTlM9X4bZPTkT6KFGptmBVAVPdEvV6b4VLYQ3Jip78CRz
ZoROF/iCS8vD56mw4TD4VSqIwzjta72mSXLzhG8tl/G8KW0lch5U3iWe9zSH4BgYTkf7sSEaUfRa
m+TSppt2ykPKvSZ0L4Wg05aG+iUEhgxNaGql6rY0gBFjjGjBHGvUuS4Zz/bVeOMBYWcWBSv3yNKu
G4YYoUm2mWgPkns9bugU/Reo4L/K7U/Ukqv1hdtivLUThuHFw+R7YeS5F0HcI2uaM/L/SQS6wa50
kFGZ95r5Zw8KelGmzlne7bnl3IqocsWZLpwEE6cdTy2JUKcJL1D3/qx7urex/35cZmgUJkCLJ/eP
9sJWmUjsWnkkmNFCcclG/2gPiOBDUIepn+/79dvk/noXDLUgVcY1uTi59wTx90866Nd7+BbOgQlF
5sUczioj7kUi8eC10YvUziZ2g+eh3N7//gXvZUJ0c9JAT6GZYSmh6BJHN+C6Zf77XLsJys2YN0eW
VO5FjcPF6fVRgShotlZ81tLGmkYOuRk2Ts14Cdyw2IP2Wl6sXNBtMY7qeH91loYwzLyGPk8Lwnb4
dlAmxYCYZ+0jrbq1xP7S4htmHiPUHQD5nkEOPPysZQym9NUwYsm6DOumbp1NGqHctZHtjjf+qaL8
BYT3wGdmTbMhiowrBrZwSM3OAxvyWRA+xkixR7Z9JHHLivBnS3K0M3r7d22ECVyfi5Chf28CI0wZ
fxon65CjlLbqIpZmYBhxT6YZWgESv65qpL76+JE0GoCf6gRZg/sTWKrFm0TmM1NVN3sYw+Mu3bD6
s4TcpZ9zMORDWA2ayOGxYMW3hn2N6jhx0Z8c8vZ5ZfCF6/0PtvAvL0XzChAyW+prhoTMNnPS1r/p
0e9E9CNA5Gxf2iml45T4qKKIAEIBCuImvv7izNB9iPqjGw3jPmzBwnz/gxYOpwlKtpBPdcVk6ysk
e4DbsuiJOKK+opAqP4S0dID388XK0VmKak0Yr+VRFUc8H/Hz/a4u4g8CdSRgVLHRDz1V4Kmh04/C
Evtiti/Qo3u5P8cF3/HnIPy15n4nGwa9X2y4BbADOn83zeT8gP7BSgiytKeG8xhaL6aiVsPVVmFq
V6fYVw907MIkrrLPio9p7r2+byaGK6nt2IlEFQ3XMOLbruge+RxfQUDzvsNgAlwLLxo8WlnTZYCw
KuS1ooNE59suZM5z08/PlVXmK1uydBRMDCuwKHGTt9K91OCYHdyNg44sBNT7Ohw3wi72JIx+u9I9
lg1Ly2yV1Oe2JW9EWiagNdNdU87I3V1ALAUDoxlI+EhCPXppvBpM5hYSsn70gXSQcZ2Gs7TYSoi1
8Dg2kawRd/LZGegI7racfSEhSH+jPmrQ+gOtaEgbQRAwIUNufeyh7vik7H6O3rmpN6v46/SXQV4B
lznya1EG36MSMJU4jIdTL8vg4I/+g9M3H+6fzgU7MLniPbQJOBAq5VeKcoN0IdwNPmi6RVSjdn3M
Gbg6xp+8Wy063k79W5tphB2ExjGfp6K5xhMYp0ACxdudX6fdTRSBfembH3TUx7pZef8teBGTH55N
Pqqz6Gq92naT4uHtnrxZlAeRgVfj/votZclMFnjfRvczazJxLXnxXPL+5Nj2c955W4Dbwe3ofbAG
meqMPIXltJJ1Xrhwzf4DoedK+UKLK6KFYiMjdxvXIMOo0d73Pr4IMNH+ewBdMJGWXkjYlXQ3JSNS
JyHyNEKudre+HbyBgPTfAcLMntsCFL3AWirvqGSwZXSOVy6tty9IYsJxwwYarI0q8eOq/tVW8es8
d13ijcWNJfM32Ay7td1/+4CBzOnfafDBd8swyPnVbnmjksCr2Heg6L6z0Z5/9jTb+VNf7myfhZdM
QgOBWJC7zmKbQwur/NCocOO7EwGpsBZqd/9Evm3RIN7595OgqRe7tO/rK6DW6L6aD47VbVsqt5Dm
+jaF9GtkV++Dd4Pk4N+x6DQj8WHF9bV1un0msy9u0J6cudkUsfPl/nTePuzEBOjmLiknB6jkq2xp
0ggI7ULUe2vX9uuql/iTp/l/p4Sm1X+nQaoYICGnh7tF4peBfTag+4nlGwiYDLEHca+zQ6+iCNCQ
mkIONMHI4JLYODkgasXh9i9s6Lnm8kXrVxDSMMkSWGKX6xujroemklBlG/yXVhAk2Rjc/idwzl6K
5vvIXtq1dPECQQox8b22Qt2rLXAYZzS/gg/NZ4cSDV4gaUfnWoRGxD2E8hLXKw+D7xwKtEaUU5l0
HJ1FSJV23dVfY6Fb8IrEhP8OUBSpQ4IMmDU+2Kh+EYGMuv6zCHXw4se4st3gYxjqFYv/o/X3xhaa
mGDIrEdxOVa4x/peHTMRBQ++U+srxGM6IJz8B+LkxZZ0IIF2BUP/MMWrN2id+anTRKV9KVF6h6DM
idHql21FEyjBSH/qu4LVW1lReo49IMfA1BgftM+o3OSANFxoqQZnF3QSZBKlCwxg7Skspw+60tyv
p205cn8HyOa05nDevj+JCTlsCbSwS7uR1yEnexLwK+wdgZFEoDedYmAeeHhrGJMJZIvvG+CCizNR
hi7URwc2j/Lqx061zXizi8LGgrzbWu19wVub+Lxp5HXWDaW8Ojk6IzX9GvKXsJ8fskk6py5D3u7+
RBZ6waD98K+Zq4DmIgZY9nojhgS706m1gpPdCWSG8ZRxH/HIewDvDOymunhjQ5MuKA94N+P9UYUk
QRF7rT/p7ciSmNDykCvZ+8Lurqy3tlqjysSy5DbsROINHm8nJezNqn9bGu228H9Fk3Pr82lEHetK
wRAdj+KoAn9rt/LgKbyvbJbChW+o/a7uSOA6/h1trJpOheiDuYoqSCfLw5GZP0xx+en+Li7cByZw
nLdlV+m+7q6lZQEN8sAmeYqy4GjnP+4PsLRaxp2mWoWERoQB7K68UivYFV0Cavi5ACO21e5AaPq4
ujMLzUsg0/53sYbW70d3sjCbqtmXDtR3h1ccl2050EPhHrMy22bSS6U3oH/XsUE0ZUELgIwbUgwr
MfJCboWYROjg0qhalsP+dJm63eN0kwZ79tpjSUTqq3rTVvOpiOqLCKdfzlr6cXFU4wGe16gwBEEm
ETqgb5rLr+CvAzOZdw5G8k1Y9bX02b6NvTSEdIWTHYMoWDmgSyfIeJBb8WD7QNjIa5yxJI4AO8ry
x7yN9lkgVlzNwhDEiMHmWbQQsA7E1UI3RVQVF5fH19m3H/GAXnm4LQTQJsh2LBHlBuBXukLB67PL
nTQXa9KPS19vHEqq0e6VjW571aJPCo+jcnoluGZWKVaXPL4RbzXo3/JUTKdUlO3YbmSnoCrgcCeK
N34ZsWHrewHI/YJmzd8uDWgcNj3UjStZNaajJ9UubuWe40ZD/zyaypRV71ZlPReCb2KcLdvqamqP
bExbNIiRm3DIzBvguNKi++B3kbVO3bwUYpnYWdANhDelacyJZ3kSjuWLdglQO5Ampk57maVOW1aO
SVQh0CvG6ut997iQBUJO51+XxVxwK8k50mlvR1fQ0ZzDZtxqG2lyphHjRSmLQUtURORJig46Xbng
a8HPbbveCPJMOmmUuv2GO+2QQgj2RwwyfS3iY2SprS/tfSfzb6oEiL3moBOhzVlAXur+nBeuBBNj
C/1RF1wPI0stHyJrkCebwGycTeAypZeubgGV6JvgtejYSzOVj/fHXNxfw4fEowIhKNTuU+KHyDuN
G+61WwQ1mxICEsi+0iCZOzwdbQBMpbsy6oKhmPTRbunmRR55LM1i0F5m0bAp+vwL7wInCSn9VDnF
0/3pLUSVJnC2ob3v5dZtScEHa0PmsSMZXkze4X0/b3iY2m1lHhVBncaxtR/lvJ2H/rkeh/f5d7OV
BYwWDer9VKSgat1XPjkDxg4huqj+b3wnjw0acv61M1ur0pGsF2C+fWnIrMCWVCBrwK4VaQ8BjuFq
AWfhKjGxr6QJ3DbmfpO2xN52Tv9E6/z1Xftg4lpdBkluSmaelmH0DewtUONj8lytAksXLNPEseYR
Cv3cjXkqaH8cvO6p8+0fIBj4PIFJuRwghNA450jKFUewYB4mc/M0ongGbJpIbR19srpuV/jQNC2m
q62L38Va1nLhEjH5mSE1Rv+4utQfWQ+07IsAELMLhj6ZB3c3oKp6pHa+e98OGeFuVY5MMctp0oEB
BBxLsXMaG11kLV8ZYGnNjGiiA4/3VDKNNWt85IWyj8C0tUlNyRHMWXh4b+/PY+kkGBYvPGnFQTiK
FPHdNvJ5vB2qPtUQU4eoISgAqN5q9rWQtlq5jZbmZcQUIPToeVcC5TkN3ZRkxDlaVtckcU7OYdsN
V7dZ49dcGsnwBFVY08GRU5P6kfs5QCrxduqUO/UbbRXryN+FsM8ElYLMpmiBqFcpGHXUyS1zAGcl
U1cdDf42CsiKDS0NY8QPU9hkIDCqu7TKB5C+2CnLvKTh9nEMXu8fhYW7xSQ7ZoAajHPvdWmf937C
BvCEdnj6JhDFWSMdWprE7c//elJbwwxKXreXYMq8ZKAx40OZbdCN9t86r8Xt4L4R7JjoT8/XoDGC
IlR6S0oC6oA2EoYIh+a/AuVxiMmQvfZVgT+lH2ZU4EBucfaifCUQWJqg4Ra0cCZMB2ilILePNXsB
SusMjouHVWqtBSfnG25Beli+ufFliuTaT7v4HckZN5s6T25+LefgY7AGfliaieEY/HokA4XcWdpl
4OhsdkTHX1vf2vfa/n3/vC294k0uYzY4RZbnOA3ZUJ+haf046egD2IWmds9iBeaZOjwFbfS7d1US
Qc5gM0Xqx+CjxQ3/tBJQLXQDE5NveIIzClzlyDQWXbcvxWkm7dFSw165+mPWzeep9qK9qFDXy8od
gwIkpe3OKsCFa438OHsQGhX9jQ756FhX384HiPL2zb5ypn1WtgdehC8r67Ww9yaqlEaeFoNfqBSp
LqhP8x0EZyQoN7LxO/f2rZVtohycG3pDSNqW39i4nxv10tgvATLabXdaPYRLWQizT8DjlSMbguby
GS1iPD5i0+J9N/enwBq/zS4U0mk+f5z6LuH2vE7HvnBZmahXdG0h/+wWbTqgeA1Gk51F2Aa0td8E
2qyUU3ywmvK79t2Vq2qpMmDiYKd49pHTikWKvzZJlZF8X9jkwW9PfZsllhPse+TNUbSIoYs2hN+K
YZiTVsQ0wQGC4wkHFENC6m5d9XOs4mjlzl5645jAWUW9porELY72yCFy5LkT5ee6eOisXQAuU241
h2J4Ha3o0/2Tt4D2J57h1kaR+UVbtm3quTI80pEcWz0cHIhP41OesBC7LiZf28nbZ00uTpM36Wvl
BP+5oCX3QTfgdynVj0W1L+ubQITYTWNNj+/8OMMlEuRBQomqAvAoZ+2l5Q8v+t5J9DR7bup76K8c
W3Dh+q2TAPHxG1TYW3DS7GM6X91qM0Abm51CtYemYOraa/XtJbdicilP+UiCSI9tGjkgGEzy2j3G
tvW5appXbvODN3Z72UbufzFpwC5I55fei5oNepTSKhiecomMYlDrm9bh9FDbAd05uKvsQYYbq4qe
HLT+9UirF21eriTGlpyLEZc1ASBLljV0aQzSojni+7LMT55T7/w2+lgqu01W7+glMzYCM09W1pj1
GqGM1let3UsYQjzL7o9WhKZ3Xv0s1PRJ9yuFmIXRTMQvel/iweG4MYnTo1AQILIZDxlr8bi11QHV
jXPphmJ7860roftSrsdE//IyV90oMKRwxS6nPjS7wmeNcFeT6RVpJwbZe7FRObMTMqMznVkiPty3
hoVr22RGpnHvlfVQIm0aQ2YzpI+1Lh8ah59Xnf/Set5G/iuGc6yBxwUprGuQEajXWaF1amWWbf1I
fJsVwWOlUgltLIkXnrcSVi2NeQtZ/xoTQEzAQoYOMsgUasxVlyj430B/ikbvMFoSyEL9Wq73XS7d
byaGmA5u7KOTP7rmTr5juQOaUfDjN8MFOmiPGagFYk99n4BXbPjX3PN2o4p+3N+/pZkazizIayTG
5hE4U0/tBgmDUAF7BOfIeaRxlzDuvUyV+yyaNcnfhaj/jw7RX0vrxQJIWo08+1ROXyG286H2AMSJ
167Q2w3xRjj+R5Lgr5/XM4yvAofKdbKtQw1VJjnuwHcuxBcxQpOr8j+DEzSJfjHobEMqFiFLBUUS
v5yLlXfT0vwMZxM1pLEdS8VXWjXRvvem7FBLhahFzmrF5pbiBBOMXHiAsDrBxNLOy/6z+nw/5h5P
pxjKKhHZln65uWllD1W3i4U6Q11iC9yWX+QHu6jA/x5HMVrTKEOfXtCsLfzb8w5Njo+qG4R0dSFS
h7uHSB5mmtC2/hIQ/WTT8jKq7sgZ9zeta/3MfCtP5GRdY6c4N9Z2ruyVUGXhDW5CqC3igRUnnBmu
Qci8dHVw5FPjQji0AxKg8Dfl7POVoRZO2p/N+eukdSB/HSbBWcqYfSD98AkSns/3jXIp4DJx1L1L
PAmqBpb2U2tFZ98N8nIjBk6OanI1GNNZe3DyuvjQ8mreW6Ed7Vk0rDxRFly6iaPOG3vGowtCJ6Iv
P2YxFGuznJ6gGU8hy+itAeoXeAWICY+OCg8oK6up08wGDKPW4aHg7i6OeooSu7PvSc2SKDjiKOHZ
EY7uNRpq8BpUoKdnKBxM8a6w5LAVYqTbru7WiggLfCvoyfvX9zcarfaiQW5d5716BiYY0pdoQ9z2
ZfPJR9+OVVjDCcR5OikYgZkRTqZT4esPYy4+a7IGt1iIj/5cFX8dr1qxCoxDqCuEGXA5c3WIIuui
qkmiwUueAVLzQRM07VYO3NvWS/5EFn+NBmcCfpfJRZ5/DKH2OUFMGjbphf5vLUi/qePgJWybs40W
naQhNRgtsEHfG5pC9NsVn+5/xdJHGK6zj/VUWLVk6RBmv3JLPHuk2wt3BY65FCWZEOwBtTdo0QiW
Olb75Frg/VZy+lnMwcGm0UbPbFdDDJwE8a5z6TUOhhV88oI9mXhsuw6VkzkZT73xxoY2R0dSt2cX
a7tKgrhwi5vYa5ENs476kqf1PHwqLPQ8gOYdNGdgCAMDO5qdqy1bAxotGYiJt+4Le2hj7dVpzjAV
IGO8fmMrvq3s/Oip4EA4QjHf/SHEdOSNPI6OfVRstXN4wTBM0mDdxBka3GidasX/K9GYtmvclu58
FXQbS2sGiiDNCWCk9SauuhPMhiVFCdh00bYPATr7Nk1wmWJvo8F1nlW83Obz2qNmaatvd8VfZgS8
gsNAl1Kno1UlxdC/hp5jJZnFfsfzWgZ9aQzDP0HAdvIoqOcRhFqfO4S9HMkI8K1svNhawZosLbGR
iyujcs5Aad+k7gyVklmC7lFF+b4mQb91Cj5CBywGAh2wnvuGv3Brm+BsDWw0eBg0Qpip/5iBFG/O
ixcWzHFCq/yxj4qVwGmBB4iYkGy/sIK4Brc+hKna9gLlEzQhKSi6FE3Mt5hn++m2kA2Ru6Ctd1bf
/ihmmR2zwLIuuaXhHSzoYEJs1tmVTDWJN+ttY4+HyYZoMkoMjj7HnYMOo2kLrOErbW+ItS4Jq35H
8rXm4gWAHBhG/z1lgWxsPbcDT3FZxgkoLA8eD06Om0xsE1ohcnWQPoi+2PV0BB/xJuv5SakO6UzP
3zus+HV/0xb8APpm//2MRlKpFMVhD8YGBDzWcCyGP5i1CWxJ5dh/If0rbm+YXAIBa9ws6LzVtCMr
rUFv20FoosedPguhnCnqlGTOZ1R5DrHVfFA02tvB6f4M3z6WoYkar2Pi1Vo6dcpcjS4/94A29R9y
jLeQwEvF9OX+KAtp6dBEgqvWkjPaGCEsx5X9VDg5pFa8un2IvMnZTEMTIzgq+Dbu9SZ3aHEpuiJL
IOADqHLLH4oWT5fAafb3v+btqDb8E5H+5cGsOkYSucq8NOf82ZtrPCPK/vX+by8dXPMGVnTgAmnE
OY1ALZlMjdhUZfhx4mpDebSPsuwn0dER5Km/b5pOkUcgs17FO9tW51L5aSuy4/0vWdpZw08PEUcp
Zu5ZOpbyF1LrR1jtt6hsNwSo69WSxkKIG5qg+JEzUMtVGIYRN9qqGj6aORuv4t8RdXwc2bCnQ7Uj
fr8hdvGp8aETK6qL240PVV15O/jdvetysPM7p6actvfnvrDDJopeFXHLkCdlMNvyAREWhDe6/vv9
3154uIQmtl2WAoqJ0NFNKeA+6EjcZOBYlaCp/eFa6uQH0Uao8FvV1ytvlcUBjZiRaxmPvS14WlEX
LIjkkDfuU6OzgzV/iFpEJQGgBfDTfZhUrstW1nDB95gw9qEeaAeEFUfhuj1UHaoDdIZwKWvyQ0z9
fOVNvXBKTfhxwWebNFRUaavrHapwm7wExbStz1CGvrwz6g5NAms1qTIitlOmvM3Bw9mimFKWLhhX
VjzK0ixua/i3R0FqS1UEoNXmFpQOc/PgV94mmKznzJEnvkaBspAUCU3EMZBWhZBEF2lZ2ZdYx+qL
8hEMSshrHt1svJAB6EUaQgm2Ko40K/7TduM8xfMM7cTcmRMdzQyV9OE0ZaJ/mmS54mtu1+H/Z6Tw
FP93/lDSEXHr1zNqV92u9Cg4ivTjqIZtRYoTxEa9LW9wRO8b4NJiG44N2d2xV7NTpKCVTDK+RSnz
3JFgoypQ8YVrDEELUzLh0AEtp6yAjCeu3mc7JOVNT/GiRHHIqTcnFky/K+368L4pGcFojG4uTidV
pBlaPGaKPIhvuch+0G+6c04ArdCVtfuTXXljpyKjJJHLjIVBNRcpRM9RTRMg5Zy7oj5waW0C+R1I
29Auiy0d29Mga5jhRMHVK4Zz76PZqO3P9hR+76ButfJBb7+HQ5OAu6csglxzVqTobCqd9jw0Y44a
bChXVnbhRRyaXSoq99E6C6adNKSfiqnYd4OG7Jr+Xc3DISvKIolLdWP3PqkxesiHleT6UuBotqrY
aBYBHV/UIKud/ajHeRPPwVfxs++QhB6h+NqdC7fa+b1zHQhjSVC52wp35f3j9PZTOSQ3y/nbHbGY
TW6NwYcRqGL48BMnkKh2Psfuxzq2tq0aU4uKFRD7UnBnNrMEfR6OqI+KFPrup9DyxsuAEvYs+Lcm
ogmb1bnovce5O6PtHOSOkHhB6M4OstC3RoKVxMriit9O2F+TLqt+FHSUImVR9Rjk7k6KeadHHF+m
ZYqeiS+V729C5e/KttnFVXAJ3fhptSS24JVMEDyuFxCWBXGTBs7vKcrHxAu7ImFyPIGOrV0jxV8w
F2I4iooMIR+gHZXefH+V1/t28h+qNbTfUjBn0jyjHtpT0OxlacDqI+TMPpRxte0hbS4tuiNg9Z2m
+THgejNUUC6Oqr3M6cZGFdXtpmsWxV+pF5UJKgGrlbGFKMREsU9Sj0LWIb6IDo8iUKAs756dodmg
wnzfWBaW1ASvE8UUcaHIBm3L4JnK7qGoxk+ravcLx8KEqGdcZg0aGKyrBV28jYhkvG9nC8VrVLim
epL7TNGVavOSHf4fJt0aVFOAJPbKNSqy9iFE4O24T/i70ptQokVt23qe2k+okSfoNXH8YZMFKwnA
hevSxKULb2wFCpTWlTC5DSFt0DhfbwVFLxAbX7Bz8/P+bi2cB5PlmfoIXKKCYbfwiuom/0S84ZyH
MIY1I1h4O5i4c1A/0UFmbZYWStqJ7891cqs03f/8hSpoaILNW6Rnh7AsslS1brWtdX3Ix4e5UN1O
gmE8r8s2mbLhIa6KpC3k84Bqd0J5u5JPWHpKhIb/cC1tj0OEbaKO+xwytDFb9sc43oVTBojLl1Y5
Kd7DH621R+jSc9iEp1dyGiJHaetaet70XWSl9bHAJyQ5dOESJP9fmizsf4up/tQWVb3tul95Rn4F
IDBMCGVk13Tj79kP8pVwYMnYjaeUMw5ONkplAUkjvss8e8qYv1u1wIXDaaLXXaWzuhc5NrfxhkfV
QkNTWRGQCTx24SZ5uFs5RQtn1MSy5wWMoPYwUOuePU+I/2rtISXm9/kWDAnjCdzVH3UwI00HfWaZ
AGb0yh0JAmK7ZluPTySJvXol2Fj6FiPYCEHKw/tewuuMDkRISzkmlZi392e6tKK3P//rUs/9eCis
vLWuzih2EKd+YlV3QA8IRPpW8rJLFmlC3CeLaAd6SVk6NhGS6+TRRVo7/gQdm6kaX4RwjmOBlLDT
Hu25vqwm3hYcpknXnNMmqIXAsEXPkmxWn6sASefYYl+6XGyFdpuE3MKl962jkVBXPkgzg0zTa1XV
pyoLD0EOWkCvOY5rXZRLO2V6FneUBfy+BWYqugWj8pZNtE78tr/0EV+54Ras12Rs9vu+oCOAW9di
9q3L7A3fnSLvjz3Po5V0xNIsDP8Q1oNUdZvT66wamFL2HPoTAkr3hY7jig9emISJbRd+Lp3W8+iV
jfxkaes0lzKNxup9Hs6kSmZ1FM4FRckSWM5rQYNn3tvXSs8rC/QHf/HGA9JEtAvC80rdPh8tNK+d
a6tXHpHEdh3IDGnIC9DblR8kEggbSEUCnaWfQsm3dQAiWJs50LZoZFKALmbnASMDQVy32yJur1ei
uYV4y+RQzgcNIYOYZ+nUgQ9MM5DVg6dD6OmVuvqwWoxcsF4TEW/raURjOYJG357OHgl/D1F+aYlO
IiW/jfavqV85LUsXqEmLLHPi9UMG8eyZl086LFDAbU4+pB1Fhuf7p7wC+jNQ88ssDkPJ9+4Yb6bZ
+tFldJ9bcuXCWfDxJkJ+CmQIlbSYXsGVv2k08p3KhXXf901/3olvHSnDdbA28MHFfHPyDUO6kbX9
sSHqOPSRepBdr6PNIPCyFD0LvhTIyhxayOElnDdDIiroVzCQA0lbPA6BCB+dvsJzt+ueeQtN7nqM
HaiuQpzB79zvtAk/C1SKygFEkJ0CLV7cZ0+ug9JCAnkbf5MVkUrijEKqS6Bn52cTFN5eF9Taksar
/uOlLCpIbIv2gyo5YBC8DvsMJDqe+l2gf+SLxPMoHxqyrQeGfgibdt6eZRFQSJGtvueRmPd4mENP
Udf1I2i0LZV0ldNHqGqFHSqON17tugKKKCtf5jHiu7y367QJ/RncYq67qaeouUwdsBEBs6G3md9g
jxrlJi35t5xlKEYVzgz2Q1VsIN08bK08qk8F0p9n6ZdI9fQwSXdi3ePMp/pLpuM1jOSSVzPyShKs
J0Hrh/TqtPaBRuzTGODyWk3g/kEJvnVGDMfsezLskWTI0qZ8Rb7I3XZaZuivtR8qpUBwInEdcJ0M
HMi3oihf2wrPnUyxKaGE/Y+zM+uxE+e68C9CMtjGcAtnHmpMVSW5QRk6jGbG2Pz6b51In5TwFoWU
m5a6WyoOYDzsvdazplA5Gm+rTb/JDnlC1B8CWsP6BRqLvRks/zEm0R74pFNZFQDEVGuxSUubi9/F
ij/2L4waiKWbxoG3NEWCaYR8c2j2crDT0+Z7UnwCteh4SwT0B1XvphoF02TN1ro0c8ytDazAvsmJ
WuxGM2/XReVGdd0+GhBshI6u7SGAuJ4CX3316HDyGWju2Pp4j56bhA79vvJpY5v2zlubexoSeF1q
pywIgP0TAjDUC8n6vaXpa2LyVwvyoo8vs7Bqzz0MoD3B9GLXBNIQlIML58JQ5Um6di/9w8dXWDpb
z20LY+s0jebRdK2r5KLjIa8C+LiQ96mq55qzn8qPsLFuvcDO1QaCkcBVw3PjJ1BQSdrfQdz2b9GY
7tyoEEWEkRgFtmvf9McmgsTH43SPg3+g/HhHu8ZCHmi/cqxfqqrNXQpJnUqk4vVIlibkZNv8KOPx
4ObjQ4ETctKZA0/sR19HP+Ou3TLAjX9jsdYSlRdWczrbtqrel+6UOQQ5lrEIejGGNiRZUMHQgLCW
7Km3GlG3EAXpzt0FsmeRx0ZCrgimK0RUn0Yn+cLjCMxPlGzvy5JhYvHD1uYU/ndZvCm6H7J9j3WQ
NOI5Q5wW+HHIORd+kNTGva9qhSS/qNg76nWSr9bgYjqGCjCCk22qw0adYPFBCwrb8DUc68K2ZC6o
M6QFLoNguhHQRPBoCLEluNMTkkU8vSVj+9Na++SWPoi5mi6eIpn1NXLEFJ82FEBZlsbHvDzb0x3R
HJ4Z/yEGx6ur6oNH+wOLwGmK0aBMu5Wj4YIdBCqjv8+GReWropxicq2UBzqAYzd1wCx6yLve31o0
u2Ij/9Muiv8KIssgnyrE1vr1k3/bGHbjfwLpW6NQ0PDSHl5J8V+RlMQPfLvIAy9i/UZbPQHkOjY/
eJ38m8fZ/T36/lgQak3BIiP+dC1Nqfc0KbPAd8f2IGO2dmZeUAChiv33gymV7xuh7enaDe4YtGO+
Jw4YqR00CAKkJX7M+8uU9Ca0mXEDQarhkI9tFoJBtSPT5IDFVnoY7McU4DkH6ZxYPAIovfV+GBz0
0scWe05CVX/uaOE9EPFYouingRPsh6eV+fb9kUy92070j+ckzEAE+k/jGa4O81zbMAMHWePhkNGG
TtO9VlP8ucgdCzYwpwjaiqKRw8Bj9fFma50W27yiv0rpIQZ5GJ0XUzjRaSLxKnP/tjf935WNztuD
bcprSApGfba8FnxDTWo0ksgl8+IXB8MFAAC/CyTSGDZJ14tNTu9Fv1ONiVZ25O8veXROSrIZq4do
8NS5b29VFzf5PrYloua7x2qNHPT+lo7OW4WAIBFABhp11qP7kLRMbMFbUVvg5deixpZe8mxTNw7U
Fp3Kx3NEd9wa9AZ4umOSI0iugPTXjcgXu14Lxli4m3kfkDOWpHGf9ueMegSeud7dJtr6nBaAdn88
Zt/vutF5y6+KoCIC8U+dJSnusj79GgG7Kmn62lv0TrfaAz8hOtN2pcW48PDmTT64JIcyz6bxPLrx
FFRjDuRr9OAXzU/ds41i+SEZ21Xy8cJ4n/f4iEdkXwjEPGm7VCGtOvJgc3HfgQPT7xwhvxghqrBx
OXgaZZJZtyRonKccb/fxw31/J4Ckh7/nA5+gau21tTq3bfl2gzOl7A5gWGRcCP+z5f/8+CoL3WI6
7+JNivYtEnGQ1+GmeX5AFHBYNZBx+RpCfVIGpgNm2uP+LidNdnS1KcyRc++fihf0f/wltPZwAqXk
pFi2a3V7H0fxoUvSfRVVV0+t+bOXBurtHf8xt8oq8Ts1OuQErVCSII+3y16M35+Gwv9GiP1cdPyg
IrGyTi+cgSBo+/tyOKiqMYeq/txV8Kuwkn5qkunURW99MgWulZzLFvx4He8MEZ/Hqvk52uVa9WRh
mpy3D3s2QYFyS1NmCDX8FrFHvOAHMfRbAkQxLKtPGTgZDBE8XtHtW0oHGKZQOgndEZYqK8OWk+gA
7oC1oIiFWWjebPS8Kc0qZD6f/ZZiMVNINu8Kua3HNVrywg3P+43CqaQfaSs7j3V3otBTNYXY37ab
UK58/I0sjJ55l1FbTh5x28/Oasiufhu9Fl0TtmLX2lE4jOlrV8IY9W/CKjpvK05NpZxMyOkkab0h
NX2u3PYABs2znzxbxdO/3dFsbmk8SVrjWuUZzIrApN0DtK8n2UM6Aa32NUqKa1m4r2pNxbUwlc0b
jAjjSVyHK/ukkJ0aifwrirW3sBkcBfquWXlLCwc3Om80QpEsI4gDp9PE5Guns6OWvR+i8NyGcXNo
4XvUVrLlZRXCA9qgb5Mckeb0hDCH54+f6tJ3P+81cieqtdXY6txl/SZpMxZWGSDunUB9AcT+TH5W
pQkJUWOQTdXR0uY1suu1ts5to/jOBm3eeASwbISBrxkx60AGyqNXU6Em3hdnH3xy0UOmNkDC7Yr2
JR475GLcilX+pfPwH9Xax7j0tc/2N1ZvmYi7cjxPqRcMCYTGDHDmSIGh9PEzXhhK84ajwgZQIi12
OAtmR7eT5RFr/4usSIF2YyL3eTetfCNLV7rtQv5cM4aqkEQNI5wYQu1kVcugq29bms4ujnbVQ2Xj
rzHTFx7bnKQ1TFMyqjjuziM2TiV1ftW5OUjbf/v4oS0t8nN0luRDbsGdO5z50DRhb+0y6HbCXtSo
2BY4LCeWCYXrfqmtH8wpw3TM/u18DnLk30+xLlPYx/tMnTm4rVOOdMPWtfcyyg5uZP8cmP9Fr1lo
Fsb/vL/IyhQudUL7c5rqIYxJW4ZNubIZW5AR0Hn2qxYx6XO3s08u/ZxI9stHfGGvqkvDsqvnDljZ
ehcZTuBQ6bUT18KyMw+DdV1pqbyaWoANeh6W5ZBtwTC/y2EEjjB9nIq6tHcJ6jKhM/TIVV0ZK0tj
cbZ5sSqrHCYvHnHOmw6DD8ghOud5mMTjxjildR0dWGt4QrstGLWvcFplAG9rOG7KH0LGxb6G+vVL
hMH8j1/8bEphHPZ1KUl3VuiLoPDkvkUEKvRk3OReh1CBteGz8L3Pu5StUk6jJyxSjrjj9DsKjl9v
qp5o4uVvSsbHj3fpKrNZJXdTlG19MZ77EjlGyu9YIBXPA27xb0IwVBdVtbIVXDguzfuW1PgKyAZT
nTsBDkgPS+1W8epujLAXnChI12C90sRecZctLb/zPmRUuoTnaPWePfuI8tOu1s0USHkXYxEQOd+1
INDHndwXXeoH8C+ea4Umtmc7Kz9gYdzOG5RiqEpAWUHncLL+0FJ1bNrq3og15O/CNnPelWwmH8QR
t9RnCNKRos0zFJ2RdroFwrzalJ23lqC9NEBmBWC7SyXMSY0BQ7Z+RqBQP8HtnsZj0Mnmx5B++ngY
Lj0s5+9pGabSzKmSVJ8l0iXP2J21B5pVw1V3I1uZSJYe2Gwe6ZnoizGp6JmQ5G4Y1anWzqaKmqu/
9kqWBvhsZsh8LVuoxYeTg2pRQMy4dTXZAZhvQRXv7as8ORK9IvlduJt5ayn3sr7h4BefOrcpAmK5
Z1O7qD14ob9Wr1mY7+etIyvuvFzFbXOS/jkZx5+lJ7FFM24BWUz8pkfY8IRlh1b84+MxsHS92wj8
Y4OTQtXv8HyoTzdHemD0pxGNlLQmj/AavFpgCCWD+FLm0VoO/QL/CRXyvy9YdkxldooL2n0TVOZb
Yl+o+oJMv8tU3MRvu7j+bji/Vt2uMtOmQS550j3lbAwQuxxU7ksX14dGx2e3fvv4ESx8bPPO0oC5
CDFkbX3qI2/LBwdF9GGnIvvJFvoHDikfX+U3BeWdnfm8pdRaso6kM/WniD7G3ROyQG43mydhQe+c
6EGYXQMHBGHOJgJNOolpOEkDwtWuFlkIpF3YT80WP6dBzTfpnQ0Z85VSxcKead5u8vwuySPqytME
eWxi4kvLqm8f3/XSpnPeXmIIW4mUC5VqEXehZ7lpmEIKg3UHSs8YwEEROyeQVLAb5D0CxAigLf8W
jUPnjRLPFtBTCuTCVpQ9sMzc51rd6QGeysySa7VcvtBAQ5bM3wPacwihJuPVKa4b+cmxsn3Fhtek
p2DS1ISEtm1VlyFm4liL6aSrNjRdOV3QKZLTTvVu/Gr1Y37MEKoTighAG5m2Fdo6SRr2fveTa5Ri
nLIbABgTLXBa9mPUwq6cNMVLZG4+h9bEG3cgJYxXDj+h1g4ZnfohNL83MVS8yGz0HrDvz+8LUsSb
jE/6jkHRcRIpAkSSxDoWA3tOW/8+Y+oRc/SbBnJsq8GlED13gU/HZaF/ssZPXlnmu94lMSxrOPbk
rd8ERVs/5gYyxSK+qWitRB3tQe64S4NapuassWsGPJAPCDWI9IEWSAUPrKKyfo5OKgL8H3UaO3oC
4tSBenqk+zpBGJoNTNLtCHKfYYW695souo9lvSVxp77ceo41692NERHd8q4/2177GaQjKISG4t4q
VbcboQL4JNpKf9M+21YuOcsy3zckqgXgiukQ7+yMHwsvRcAIyLEqCiuwqTWzoOO0aUmLwIl4eUDG
cCChi0vj4eIP1dmuEbxH7BKLchTtudXZO5c36o6INPRrAw6cKh9b5jwoTh+Ux8fdFEOqtEeyO0Qt
vQ+GeGT1W5qNQ+hmfvGWgSS7SXtrb3OiH3LVPDqudVf7cAXLKnuZIGwDt8IqDWQS1qFI6KfaMmOI
UJsLL1K+weKTmw1iah8YvDdha7gTeq02h55ngPXkiXdBkvy4zWxzsSga5mOM2KQ4ikIPb7+xKBeb
Jnf1PsLe/oBu417oUuxIgWZTCYYPBEEISnSmcrCPQsJI/akosjQPHZbZYZQSLLWj5bjAaKaQgWEL
cfZoh2jWLmLNyUMbPehpx2GGM/0FRLG7CoPRQWt26/noTOy9lqYmkN2I8DRlDkPvXsa4fBl7s7dz
byi3lZKhy3y3eOrifrgYThBsGMHL5HJgf4SPqdFmPYAFLDrzMurDviEvtoMMGZINHAMt82XIPZkD
tOJ5e8Hj0PWaXcrifcMnVOygygMQAQ+0Hn75uWc2UqDfLloxHIeJkg3UPVDvIasXy/DkknAg/01s
eux7r2gf/Fh0OEd3bXzn2friaG72Ps7OMnXvPMQTTgEiz6+mtKIgJqaZzlmOQkIZqF7RU6wh7GLD
EOeb1iPP8dS5Fz5WA0hoJpdvo930eAhsDIvB9s0zBSOTYxPgvETV8EWw6phTl1zSvI4/dw3w+wN8
PY2V1YdpzC6tSDaZbx9d7OhCX6sdzF/OPc4V9rbhgJ6xPMMrMGbvpXFzbAjqP0gOwLAghoE6FOvH
PEqsHezppx5h53E2fhex8u7szLlxfFt82Waqp89TWkD9kKYp32d24UAlR6JANclJEur+orIzoDTG
rLwvEXHnhi4X6bRrVEovHLliMfqY2K2pIrlyhKZ5GzVQ8GkmJUAAKqA/Kw02Cib7miQC0lo6FCFH
7MZ/dlSiSq3y5jVNSX6wu7LdJi5JL+hrvxapm+Sg4Sl5zyzBdw6KDlxyfBu+wkZtckO/YjroLRvR
DA3FNBOxQ96Kb7BY2q++xeuT36NefcscajaWEfgK3BS49zJX5J7nLTJlR2MFpKpvUgPRWtbWA3bv
JSlqRDN1rdh4YGbhJ8Qt3kWi4y3S6BFFb4r7qPKjqyfG+xtxoi6dBvABQEyUE4ODmY7yUmM6sKfO
+WK79aGEJg4DzLqPkbmzi0TyKYFCI/R0TcMKYKQ+4I2IAqex8DlHzfSzBkN+l3c0f1ZTD7cLlPmf
ETznUKRTpBbyxwYLEHAcYsJx6H3/a+FXww+LdR6Ef7RsPkXt8J8nB+uMAw3a3AbvMuaw6MeWNcG3
Q+im6cX0lJfNtOtlAr27VSJxOPda9UOxNt8x5dobz5JniA/6bWRY8dU2vQHHRWGnQ2pQoKa22SR+
Wx5q3T70UJvcwzPuBpT12PaQVuPVsMr1Qy/3v47dEB8IsPtvBWo61UlZTJmwH/z+ko3KFwCj9F/a
ziovNGfTSUnEPJ7yzgNDtXX7b6gPlGDK9tODjBj/5FPdB22PtIYIDJBNpbgMyk7Hd3JA1rNteybs
6ro9+Kr29lNexRcFg6TidntqxJRs7aRhD7kgEvQk5Rwtnxy7BFhGyrtBhEbGD+4o/DKY2DCOGyej
yc4V+hcwD644W6RIm68ClYQw122857UIG+m3n1RS2G8E7xSdfPmL1UyGFat5/WIEm4aNhxMs3XiZ
Iz4XyiciaAjx7ho5HWrLNgdkg1V77abjvsmmiW4sln/DptKVKI4ASUQL+itxeu+pats67Iv0JyUd
2BMysavPgykJDuB+/Fm1vdw2CXU38KVS+2CqBNZfbGoKoNWGHiW0lBFwUWx1byHPPRgiyTBR9h49
6tz5hNqFfYx9X/0yWiQvoqnNvZVJtu9LDg0KwtjsLVLf8bpknxS7knn3Wa+mB0amJERh+oQZ7dbM
LWyP7equENmpbLouCxFah3QaNJZbrFkVDJTAdaGEL2twiOJEI6JpktnwCLW1+6nKVHfxhCpfhD8B
scxp/JrjZIMdwgAd7Q69THNwUqmrU24jJp7YFAmCSF3iYTYkJSahrKiCsbb0yQJKDkXrxNrICCyy
qLF21DV0M1YMQaIpYj8sEFPzsXhhXTTuEI74CGAtjmVJ0UL3hKUUGzujn+mAK+QwZQYkbV4i7MTC
qmjKBxNneHNSWCtFnt9Izv89W7hzSijMVU3qZemECAHvKOFFCSdLYUfCxXdVy+aKzaDYVUN0dP22
+KpzpK559aYkeeiKEZNlJh5rojcOCkGY+yEs8TgPMvtLxciBY8sZ8lZ8smyfB3nG0lApr9rLAmh3
hZDS3cdHhferEe4cN+qbqU9Sv8I9MPNVqvacavar8/jDv/35+bmTud4Y2+V0rUj+DS6XgSbfGi2O
H//198+Q6GP9fQgoyFTU3Emma0oj/2R4zwNvrOsQsX3RqcCiNJT+SolrocHk/tYK/3FkLxG0UXcd
NJm6TbZl/3mEgjtFLnOapHfFaPaR9Hd4V3GAr+QSY47zV9Vvt8rQe+NsVpcikGvFqSOma9JAzj0B
NrK1rU+owJ7Labgb++aXBcXoDvrEoByTgNr0iWCFXZF+LNTf3d9H6z/uvK/8sfWmbrqiidUGeXQe
aGQ2dUyHJxrtfJLvYu1Dn04K68o9b41n+Lu+895tz6pYo2WLWkDLex3zuNhgQvwCa30b4ORnI1+0
fE5BLgvACASMoS23Mk+CskKSZ4opf+Oy4SU1/i6yzT4z0OBUaAui8XpSRFwmkn2K2GQHY4v0FAt8
y8c4tZ5pN559U0psvmsU3Af3FWEHAK54HXn0WgsWWlMAoIN0gAkg5/KYO125zWpC5SaxywDJOPhH
N6099oW3PkfQ5T2itJoGbB9EWx0SH5HmmiOZtQxGdubV+MR9+zSZ7tnxyZcbbXrVo7xQTnbnPDqr
JJFJCsAtWCvvsUGs7yeavk3Q/u8M676maUKA8+oehax2EzpyjftYRwRbh26lfvkbLvvOq58j6Sru
MQmgoLniBV1jLz6lkmxLpoKpB4WG8vtRntJuS5IKhwEU6JR4QZDmN6uIty1qhLenhBKOBWI5+dGp
/5xxraf2fuHOnceGx3mGKk2j9RXI+EAynGOipjrX4GbtlBXvp9R6tbnzRPn48vEUtyR9/V3R++Pr
i23dVzCMk6uLNBKRYvZnCGVNIZBLCxUSiCYTwiDKky62dt6bnPQlzuoQrO8bqv3jH7Ewz87xuLHT
Jp1CWQUY/Z+kbbZiaN5y2L5zt340Sm8/vsrCUvQ/qNnE8uHgxQxr2fmlR5uyhwoJ9Udn5S6WpvA5
YNbgFNz6XuFcU1F5J/hUVJBO4Pi6w7cpYTsm7RrOFz5cOlgkd5p3G6GfgOJeqXgueSTmEFrOauVy
zzjXRhcNzkQZkubRwBDtHlJgL4VMyHQBbbDm43RO0+x7ZvGN6tuvadLkqNJYTx8/6IXyoPv7B/4x
pmrauhZaeg44bPXejOSOG3FNbbZpG/dcEetkVTHeLiN4QBhoHlgMH1954fP5Pcj/uPAEfZBBr8O5
EhOfNPSrsJBhUy7kcy9/jTloDvE3H/TatRLrwvXIbOWEzJk6ZdLrK+goIeMo2flx+ZiN+Y+sTKYN
kgm/t058EHXzfaw1O/aTcz8IFbaxJ8K06BD/3vDnibmw5DpveVzvY862Div0wTYl3RIH2WSxll0g
aPSpqqzvtQe+IyKoYxOO6E7l8CfBet843ZEWR1kefDnIfetPGwN835eUdYAfIhUdw6JCwlUWdjeO
kY/YOQJKrOd6G97TTeVOG4EjtlgjEi980OS25vzxHqKuUcTyIyCAtbgzwG5ICkZkzg4qrU/OGu7v
/SaRO6dQEtdNgTGlziWzEbmtkSy9dxBDyT26HzMfNKWVD/v9BpE7h1D2OLZ1vDbOBSCF7dgZECTd
oEIsw6p/euHT5XNCZMdS+M79hF7c6taCTFBw2ANCs+8S/pAJbzd15rF19dMNKW9bHBQjhDxYffa5
KuXVja2V7fT745nPCZGNk5bY/1vOBZ5xBNVsSaZC0PVutI1aH5G/iVPuPx0M+JwGWWUQdMCm4lxQ
cUCXkjz6zhSwcY2N8P4I5HMUpG1Q1dTK2KjPmFcc1s4lY1vAQM813p1VsDVl1vuLCp+zIDtIzYo8
jd3/H4NIItg05ook+rHZJfreSq4uonfkfW69gF0S1aitr2nvlq596/z88ZXpJHUrlyfuhY4xgnTs
cd822U9EnawsmAs7cz7HIcKcGxGRpS6Cvdsw4QqUnOSuK7Mw0/cQ+EUdCs/qsY1XzkBL72w2a9R2
YutpytyL1b3hW566/JIPgLOyBD2sduVjXryp2bZfRzaMljaeGu/9rxjww/Y2vLljLkVRXAlxEM5D
xx1Hy0O3wN5/vDItrIncnzWUpD85KEXVeFn9XsNkjhFCrFc8wta7WuprQ9WmB2/S5J9XLnh7av+7
x0Xj6e/RAettYlp8BhfRAFsDMLmHSeNWI9LQm39NhX52muKi27FAieYInxf3/o06gzPZ35dODWoi
Vh+Li07LfZlRFWZesvYC35+N+Rx/mCdZ1dlxzC+NYs+FVz6TDpAeP90qIPM+fnbvt06hLv379/t+
7Eocf/klVe5/ysOhm9F2//HfXhoIc+xhWfmNazs+R18Bf1imeqNiNDKnfQElfi2w5Y9zuPxpr48u
8vYCTr2VgtLSk5vPF76NWGFUOS6p9ENnRF3NsXa8oc+rMc0L68fcSGQNE/JzLMYvmiSbqYUVt0oO
vj+dUWMlYWFn32wCcnu1sv9amDDmvqGxLn04No17sevxh0Y+E0J13spCA+0sNyZaWakWQGJ87h2a
itxujFL8Ivt0VzjYoEEK5Sdoa+ym4rMkIDE8tmPzpPh1BCUqjU5199YmCn0ojiR0gQI7dqUr97ww
6c8Zg3DqUHf0CzxiNLBaRBUHXvVvw37uKnLjoUL+Lf40dlYj/N0VCcpVCP3C0JgbihDf0lYodfML
yq0MUB3aBZ0NFWQw2hHmRKi266GtNjwF8jrp6qPjivrJscSZRA5sclHvg0DXqizb9KXut2NTmbD2
MyeMbSHhGIbMZOUDvc3I70ycc08AL/SUDLUzXToJxVuCDr9G924k5hsaap9QMdi7LAJSR92thqwu
DOS5M8CitYMI7IRcTFQ9lnV+Gdz4OcIpra/MsayGlQV94R3MeWNNUWUaOk59aXGCn5xQP055c2ds
66HvJuTCIwx5lXW3tM7OnQGZMzRtA4QyAlujS1Q4J416Bo6fKGT0z1lsX5H9gsq8RFGVSMTYrry9
hUc5d5I5KqqRej95wMSIbVTIfY3Mtnj8Piq5RW5kihafJCTgLA+bKD5PIHVkY/9FCH+r2PCL+Pra
tfTp41+z9GNmCwkSTHsrQZzPxU5KVDTNXW6LXezQr0WfP9A1P9vCcjW3kyH10WlcQGsvqvTYJk91
cUcU4yuDZqFOyuc2skEW6EzG3LsQFEVlJMF+KN10bwA/D/MJUTDoZu9LR+5wfp02lWYoLjjjMe86
ULGhIKFINbJEEoAI7pxGYn8pEUsOtfoTrXR5ZwRQIA0HXSxugXFgI2JLrVpdsAhC9Ed7fsozr3ho
4rE5ZhP5Wbf9g+wd+Wgxa3yNAO9BT6zXT35UwOlUiieQ2bMNDot0ZT747TR+bz6YHfK51C6aYkjc
6rHzhQdBq3LrjFccvdEBBxMo3/rJ1abPXvlA6XcLVmRLJ7DynWq0qiEzbic/vMmNnYacwOyROIDg
TJXRQyybDYKUA7inNsgJ69CR/njY/VYpvfeTnb83MMJCT5iN+Ml+/J2XL3ZfBXZlHWr7CzI/DQ51
Oi+RQ/AEB7Ud7VJ9P45Hi5qnkrxq/0208HGL+zL+lMQ5jO4sgKzNh6Fgqt+UHELtJ1vciPF0mDVk
pXSz4IDnc4/LkOg2N0DcXPKsCPFwZXbnYW+aeE9ec6jGN/xykdhBPxW7ZogCgt6IZ3WB3eYh89wd
0hzSRt+lJTQnsG3iX31jbYtKr/y+pfls7meMHDi4W4eKS9bn+PtRhFxqvu3RgYYD8NjFv6UL2VMh
f6yCOpY+7Nlr9MC6ccvaoxe0A6B6KZFI02fuykZiYTc4dzKmqVP1rRluiqNsA9vbi6yrS25sCFCO
Hw/DheVm7lckPK3r2oZECYs3QqD65JVxiIiqSW9c1DfyKP414EU3FsqTH19xoQTL55bEFobaNPaa
6aKkiV8yJY6ydaNjmk3/FWMDBIZOIT1Q3MBlH+W7gUELMhArqDNoiz7+DQvPdW5adAZI/QVsPxeT
smgfIx2plm6xt3v4RRXkUWu3ujA43NmBso71aFuTjSDA4rkVZQj1QwCkd5hX0R5Vmlukb74rS3sf
3U6zqEFAWGL8x49vcqGDwudmLS+3pxLaBP9SNT0EYmgi2aGdf8N59lbuaOWhHX5iuY2ZCQ1/6r1r
keSb2gDfAw+S3mGyCXkKS6pGo3PtiSw8+TlIkk99Zeekjy5eTD7D8JEctcrDTPD9rWqK2sIv7DXT
sIk7tsvTduPG44kR8mB+qxIbVl4LBhhZH/treJulo8Pc/dXVAmoVJFRdpuoTHoeq7m5rhnKL7Y0n
O9b5FseUkSPmM4H0SFWfpojswC3GBjm+yzDz4lnZ/tPHL23p6Dn3isWQaBsTWf7FkvqcinqjoscC
ND3G3pDXDDXE1Y6nDZciEJhZP77obwn4O2vR3CZm2U1Mo5IhX1F9HaZ4Y5cIWffSTTlmQZe8CUeh
wvMGoWx4A3jk7o9qgFwPyBdM+C3/fIPHYiwbBHypr5jV7fzzbQ3CQ0EFCpx13AJOYBjqk/L2NzTg
bZ0op4AaDRDZ/fqNLMxmcw9aISGfEzWJLspR0CI+IF10xOdG0vIBgtEt0qWD1VRMZ2koz/YcikO9
VfIuumgGyE7z1JrPkQLJHp+ypSxIga3wtvGYVLHV4PnKQoR4SPjsJXQfrbmS5CvepoqhTXTUqfOu
w5BsevcW74OidSZ/rLzc2+957+U6f280QDNibQJ1xAV7nUzpIGZ3PCPQaf28Icvqrg5scZeN433j
663JALSC978DwrlGI7Xd3nCG2HPcPgvkqOJt3+DEmENiIY4uWhx4xcY8ESzxBdI/MQAYdN7NIC74
LD6+g4VZlM+qgWVWp3yIOhz0dDBOZfqzLSKy8nQWjup8NkOLxE8wVP0W2JfqTTrpYxvB8LBKLVr4
6XNXG0UIkXTQ1zkPKfp6XcyPTe6s1bUXXuycvJn0twJ9w6tzHNl9mFtt4OSIv4aglBHUYml6n7hi
y/QxqZIjeL1iy60fvFhDw7/f2uFzg1tsoLFidSvPSHN8mdBoZnSAaM06QpVsb1PPCEg0VobA0rQ4
t7cVsWbEkjY5YZkGp2Vrx81ZyLsKeQr/x9m5NceJc134F6kKJCHELfS5fXZsx7lROU4CEiAQZ/j1
3+q5mre/tLtq7mZScdoNQmztvdazhNoEPtsBAgLFvN1dJalfqibPLW1FlOZz6kF7zjjZoLz2yX7g
zq0phOrecHBt97NzY7TuDRIWvl7qFw6j5za3Nm+FQQiXf4hqH4pCd2Mqf2vz6lhZm/hA6X39MZdq
sHO+pp2XYaiwrR/zQodbXoVJ7Ze7CTW6W8y2rwTIS+Y9Mz9y1uXAyGhydHl4zc118W6ebUmiYaJm
PsyeyNeOF5HFUxls9djHDkY+VnQ37tQ63qU1uZ5lc2m5nu0is9YiDVFLHoM8yJOxyLxjO2pzdC0A
ezVCUx8m3sPyNC7minznwguCn+8teVH2Iy70EYPVefwwabszRfcqlPv4+jZe+ErnrrjSZqqo0mY4
Rp7+4+rmyGGGmEJ9j3H0UbgeSTVX9ppLn3T683+NsZY0NMyvdH6ci1fuViVaIwvlb7BZ3Mq5f531
NVfPPx6hv7ytztGKuhKjtR3xDpGUTyQ6Rrrb5wYxKuCKhmOOVgVfI6rxNpRqbYufdWm2cwbXSds9
jFX9px0zmgRp0a945zWrSD1qHC/rBSphjizS9AlwLhRvRUJ0lWHHEgSCzQmK8YJuWNc+VDZ7+frm
XHiznNvtlM+mws6nR7kM4SGsx5Ph/+1qJX3hzXLunWM4EdUqjLxD1s/PEScvYZ9fudkX1u25X451
nq2WUHkH1A3x4HUHiKhOiTwmsle2uQuy2eDc+JZHLdQ2ChdnKVUSCLzX0XbkT9qwG/az80CnW0Hb
vV68LadpnH83IKR2NYsjZKlr364EJoACMj0afNr1EEJg8RKmPEG0sSrLVXCtGr+wHZ976EhfN7SA
j+hIQvHTBM1W+dU3ZrI0CbzGrEbvWgPr0vN1tjkVxWj7TkIEnM13PEwhVoaXA7SWVE1r3dDd1WVz
6d6e7Ul2UFWL3d8dB9FvWhft2unRm/NjL+l/2/XOYYAGLxCJYIDhKEd/LbzoMKCx4CCG5e6/qcSC
c9H1GKCDYCOA4oKAPM5R+IEcHIg9roy4L733z/XQOZ2mzs4tuGpts4JBM9H0GYDCIrFL871e+Bpv
6IcM3+4q4ujCOvvniPGv7dUARROIUXoHL4B8Y0H2NnY36PB3nhfczQ1oiF/vSReUhMG5WlqPcMkF
DfcOXQBF/nfbwOc+AtS4GfSbRC4VMlBj2uJa7ir/TWDPWv4brj84106j9RuVMg9QwHXpRmXlN577
tx5tv+fX8IGXLuKpTP7XRawaPqCcwHfzGhaT9h2ZYd+pJm9hEe2v6pku7OrnQugpzdsoaFGQGVP/
aFj9KXX2eWI9fn2DLuwD/7Ry/vUdAG6gQ+EDyIYTV6A2fTbHY39D2WdT6M1wjbVxcYWf7QINoo6N
U7gZkHXf55aAxpQmvVjbdjMjmX3cjO7Nx0nw6y91qRF1rh3FztZbS7G84TEI/VXuwF+cV5nbI/0I
7nKWJlBKzUgkbpF6PdXVHeb5cZS/1sF7M4UJT3+ywFurqUhCGSIG+8pb6EK34FxsajQViqSlf2jS
pzC874Z+67Fi1VfjXZBPP+Bou6G5uea/v7A8z5WnuhtAF06hcmKl3Z/wZRYGzu/WTvdyevr6Ql+6
r+fq0jwktFCSZsfCz5I2B1LWVSvV2vvJC/nKY3Kfz+yPiyDqZM30+PWnXnilnCtJbdX4+Tgv8uCP
zWu9BG+tvyBoyIMu2rti4b/0Eaci6F+PhYS7p1mYEgcSVnwTcpZhSkPEalyAoEEE5rUcu0ufc7aF
dOmIyBVEHx9K+zp2zT4CeYel8xseiv92rc4OPgo4f+NaLAJR/opm4G2GEna+dA2j5NcfcGmVnRUS
IQaZva3b6kixEz6mqnxXFXTpACc/wNH5Y7ym67xQfv6zAv91R5Q3gXy0hPpYRt1PRZqXxedXJDAX
ttjzQON6QGQVga/1iNX8EBIPgxyr3py4cmi69M+fHWVKoyuO+bM+IoyxAghu3tenEyiSoq7cgguX
5ty0kXYlgf2/Iwc26zeaVkde9Luv7+6F18O5K6NCwg0McyM51LNE4C8D8de1n32BuLMMhm87eTsP
zfuvP+zCUvJOF/BftxgsZp6nlaEHnDP2qQmRWDnDdiZ3UIlE97TrrnzOhYfu3E/REmRRZHLIQF9r
71JvxGDYPUI2fG/a+lqH+9I9OXuwkaiO/hWv06OlSALvawvZTLpc2Z0uTRDOpdQy6vqKdsD5dDBj
d+1YvAUwGXc5eKry5zzu/bSZkhJhGdmARhIQM0wE9aplc/UAaw1L6pTgdKgKsErhwa2BTfz6Dl5w
8QTn6mtId2m9QBZ1NIN4Ht38zkP1nOthw0+JVhN/HLMSKMY8W/d0fC69cZvpLrl62Lj0qJ2VGVUe
+OARkvzopuZZS3m3BOmKD9eQ1H9foPxckI1mO6byflMcFQl+8L6atx2chslUAOMgs7Wnvn99Gf/+
Nfi54tprpawqOBYOpR7hr6s6f1gFjQlhLjUDu3Kv/v4U8HOtdUFUWZSTXQ5IpxGxB1v0LGwbQ4CT
lNeGvZe+yOmz//VES4ypuURsyXEZ5x+FKW/13O297OfXl+nv5RQ/l1nnhMLJWrLhmE7paijckWb1
hocuOSX39EqsI3gfrndnL939s5ogKxvfcoRAHDPa/OpNIWGexUO4mkf+GtXe60wM+QArEKG3qax3
HRL+EmSJj/E4mzLp0rrc2LC7qcPJSwCUwvl01qBKfn0tLv1yZ/sNU4Y4YL28g0E+dl30tx6Er9RM
MYybD24cr7zLLi2as3KCzpjZNTCIH7LSrjvvJYveLdIENCuuvHAudGr5efb8wkMx9jleAjlNvxVZ
+Fwi8w+YWrAGeMng6Jg3itpPaubfIRzbYSZXX1/BS1/tbO+IMLBaZgI6GtLFV+0CL3mQPRILsbd3
Tab597cpP1dfzwCgBHxEMSZ7JJWbWxTlMxLVMRtr7M/xWobcP53L/9/R5OdKa6B8zDSNhT0Wui9X
YgAxsi2aN1bxeZMWQAJwNbvYS/XP1FXgPhQcIw7EP+1SCv86KCI3DbX3uquLFegEpzQEJGKPZIT/
OJw/eqR+JIQJt6EgbKuVGRqQh7RsknzIxMfUdJiQ+E1mMXm0XQJ8CAZ+wH6/jCccCmG0fmm9sV1R
L0C7tKJHNiMgbWmDa6e/C9vCebBCSafQ1kVdHE8OtrWv5Q6cHYzb5i1eyCLhJSbruSSw8ZIxurJ4
Lmx05/pzlvWki7DVHTA2hMvq9AySsImz8unrxRmcnuO/3dOzndQsfO4g1a6OmoA0ntCguE1Pudum
/QRQrQ93BkEDwD6QUIIdOoQYhTXudYgIXQcaDO40C2/LaYYsrXTh90Zh3uGDXeD79t6TwWuT2zyJ
TOpum7lNkHZfPNU2eCISt6YY0pegA/+QFtI3MfgAwbcxI7es8L0jtOPlKgcsIksHb5UbJrapD3tB
pKtnYK/MXZqJB4+cgkIb5AY1rJlX8EdjYfhD0awt4/4rS3t4l5DmB8NF0Nw2NDLrUiNXOizQ98iy
4QCKwefXF/LCI3iuBWqbOaMISJUHr0BklL8094qwH0AdDEmh7SYbZy/2M+/h60+7sBTPZT9WRlMY
IlXpkLNhV1eY0dsS49DSwc0dUGQpAVVGpXA7Xw/2ymng0lI8/fm/3rnIfggilUX6KEx4B99aIrrw
19UG9YVBHj9X8zcDI6GGcP8AyEvV32T5R8neQMJiwV5lN4v04tmEK85vrzqaLlzEc0F/L904sQEt
KsgEMIEdumdgp5NMvaFdkulPnofbr+/WhbYRP9f0o47zGj8N7VEjtuiUx1c33yK1bMMCxBYXfvjF
fDDjIVcDIvJorAWADzV7AXonmR1i2KtZf6RQwiIX9xioaMOgvsqba2yCSzf27AVlzaS0HAC+R7/U
V9/9Np7a9yvf/PRv/GV7OVf5j63X5g6M6KNRzTcFn0uCqD2x6/L2u4fcABAeDstE+7hDEQQFB3Th
VQfNhZL3KaV/DF7MFSf3xuBVPZF85SEsL1YpWZlZXNFwX8jH4+deAaJqkdoUQ6ImOgj3a1btmoh7
CFywLKoTqGb8VtmbQUL3D9dnesSQLq79Qw5zXRnAIKDwv9MrbRGpOM0H5xevMN8eaJ/tv76Gfz/x
8XONeZbRkXmNpoeoV+9miN5lPr19/U9feALOo0nA2fCUP/UWpyqDEtor9qyR6y4vxi31MZiCrfrN
hNVTFV2zrV/6MmebCPEI0M9KBAc+qu+OVM8+Ojxff5kLdda5cnwGR80PxSwPo/Lv2TQ8GB7+iNq8
iV3u/6eBIj+X5S5dLZcJTZ0D9lvkIy02XwVV8z4Hyt+VDb1G7L70Vc6qYcuQE0qwLI8QvBcx8ZSJ
K6pknPfLw1XE/qUPOWuwldnMnYF34dDwaUDAQIAiWIt7s4RL0hT/Lf+Un8ty5wqy6j7z5aFbAJ8r
MR3ceWV0zRN/oS/Az+0zzIImgxc8cOrFNqoHCOQBUBldm3Bv73VhGzf1GJ88e7mKwJcAHBX/fdUd
eOmlf1Y8yc4vnPTm8EB5s+99uVUVG9eFKqdVBeaC21TXDrwXntT/Z6apfZJPmScOBsrDmJfA2vqO
zt9CZ/6AqIijvAkS8DQQaZjrH18/UP9M4P+yeZ+batiyOOZlRXiogiANXhewUDfcD8PnsYi8GFOM
e0sQXVd0VQmOYrpHmvQeIa1AKTqVP3ALeHbS+vOzLEZEDqX+rjGNvzMTAh1NA75KTfP2UTgzrryl
4TEYFWqOeYCIT1UUyLUy7fgUUuXB2CBD8BYVsIxllG/BrImSnlR6H2VIFsonPbzCT3yl5L5w4j0X
G0O51A8VzHSHMZLRqtcZ2w1ABiUT0LuHqat/WJT8V6rGC1Z8fq4i7vvZT3Xv84NaENCkTfkaet2E
MNVB3CEzMY2pnh99Jp449uF1C+7tZqzlfGgzFsacqqc5dCp21rv2RF3YFc51W6mDTKoM8/kgfXe/
LBEm94Qfo+FWXxvdXri+54qtPoIL1SzpfIhQABDIoWPun56aUH23Jy7FTH5+vX4v1DXnOS4+wXjl
VLUeet82exTI60W6KUnFVfXHpU8426c7GuhJT31w8Jdx2sgW0+bQhmQdFll7pSV76SPOdmkYw30+
uDw4BKys7xARym7z+oRqQlDz49fX6R8N59+e87MC0POXvDOjFYclrRZ/w9xM/VXFJWjCdWPRICkQ
t1HBNhfPLKieUxx0+aqbAgo8sV/1S0LbphFxCRonvNEYwNIm4HuBw8+bDqb0W57DCoA4CCSAuUh2
CIqsnkavf/YqK26KJYM5DnbNONSAZjd9660oGemDNoBWiybrd6YDjcgU7fitANtlD3AXSjAvteIY
TuXLYni6rrIq35ZDOjdIG2ODvwX7at46RuxLwSoCCE5AdjpLRSxDx3dByPBKLXT7llJAaL++jheG
lrCX/O8JqfJgB7Dw3h80K6OnejKvLhtdgpT3I0hLU5oA8T/AmzFBH+jBWlbEgtP62qdfWCnnenvW
DMgwFLk4CKolojyGbNWQAZeVFj/oAscJ9m+9Dha8LLIqSgJL1a6I2mYHbWuEGxxhsnDb6tlc67id
noK/LKtzLb5oUzciRMw/qMKtPQ1GMS/MugIVaeUqvQDN3GIMDp+IP6YxqSKyrljjPpS+sq4vaLP4
uYg+m1vjbFRj2ErAe9qnLn+aKsh7swYU124RPK6Ieral96bbVNyWgx5Xyg4PjUdvEV8Dni6aOa1e
9gC9iE/suG9pjx/Kafabz2WAfMzh1hVyh8mASNTYHJqeH0fP4CiRDVeOJ5d2y7MtJmujaWxlPx7E
iDgoP90Cu3uHGGM4/UywMam+drdOG8rf7hb738VrEf4OuqhaDgK2dkoGnEzL/rEdK4z461f16jEE
rtal7benrOIgqDZfPzUXvmBw9gUBRJ2zpStxYqpfUzfZZMwlcGDwEsVlRPv1OLTplY9i8h9/39++
5dl2usAkUGiqIeBAyhN0dhnGprpJKo8RsMOjDGaep2UcRPtL49QKBp5ZzLSA5G1G4pWxljRQ8MHn
2BzrGC49a8RDikS6oUia1sczh7x6IXGQXrDO/TzB1KPgrzBWzyWH/wgq7D9p76J0QlGKZu2dEXmQ
fsLKmqM5PKWDQwh7DSCpvaN6LNbgDdNtOvOArFuv8u5wrOn1rkQ+l1xnLPK/d8o1W7TOoe+YoSBP
7YxTGzpsHtqRWbAaEUV6gIQCu0zUIdVo54gMbgrD+kdfewpKikVjkNCrPNvoyP8DcuDySw2QeRaI
AgInNureVDipuyotxHsZTf29Q9bvJgvFshlPQcZ/5nZGEGAxiULdIxut+15KiaD2rAoKGGL6ttF+
3OINVh5Crg2Jc4bCItJ5s2pLz8TlQqIknfNBrpo+KNdhx9yN9nX2S1dIJc5F8VznC7+J8B1Q3MJ8
mxStr1aC5CbJTV+C+A9gbEwbF25q3M4HT3tiuItAikdGQGCD+wJR1PdEhXpX9KVP4l77FNq0QrW7
JZ9o/YyoIlGhp4o4TNNgihimgq5YSV9AqvQ+Fad/xIz4gdroBnWmTCuAxApPJ2RBSwJM2GBV1jhW
NLzrN8CAtflaaqL0Drme8McMbf0KIC3Fnlxkkz42GZb1bswW6t1HUOyqbTaMbtyZRk3sxVW1C9ek
svj5fg6mKYGNDz3UIRQl8M7C3+MGVPgtrYGjfV+PqYShcPRD0sUaOAzzqlI50mPY5pBlrH0Q/UyX
EAt2yY0v8aNoqVdDsjSp96DL1MMoSVi6UWmFeJ2hH3lPVhj8VqjmoajP7u3UNxuN9X5TzM246Vnd
AqoAliWyajQaqy0FVdsWJRD+YS4LbxO0LvQ2FtNggXSwCTGHq7pccGqO0eqtakC8SS9vA6dc9mqd
E959Jf2lE7HCO9JLbGZz8OGG3hVki04jsPGJtmPOD4LbvtjQuQW5kRL4vD6AQNfLA1EWgiuNlKv6
Ox3mfEQaSAVPuIspGucDzG3DYG8o9Qp2M811rT/1kvr6xtct/mqJaxI8glUAX+aMmxFsMh1YgTR4
0PV2o1WNTICQhPArrr2iCpKhnSN5q8AiT0FQTxmg2kvA7L2s8AOrpawIUGCYSHfqEakVIdvAbSDG
TeZqrn8j+KeFlTjjw5De1wwLcSv7YRCHqqoNWFyIO8BgvU7hWbjtQCcaHnLZp2vTEDWizE/dEMZt
NI7irWCM1e9uDvL6EQOsQK81AND9Pe/9mu0WhEJNfwzNyPAIa7t2N5jHk3QPmDqWrJ8ZZBZ2Iqu7
3yxqDLuVnsm7d4QxTBBFsECTl7TkdTcCARpOcj3VhkGTHI61esVP2f6hBvkeIOmREWnvdOi1/dZ0
s+jXvGzBrShCPvVQyGFdH8O+JOHaUTHXbwLdpgDntyLDOu5LL9rWeR+524WlHdgtxpTuu7dIWt7O
vG5THwmLzusRMiA6JvYhUoLtr0YBQ28T5DzQEy8+qHbFBP/tsYbW29+JLEIxC/vFVCz7KSoH9FBz
vK30qvMmftpde4BA3uwiqm5T965mNxS70RysK10pc4BVs1BvAxcifymFjQSNrR0Vx0msWJy6Q+qE
KPcTvpN5bGBcqtYqQqrMHgnCQfFu1dyGhwz4lo1uMvQQixF/f2WXpVJrAemte1QUCcA4APs5xWnB
H+YRMm87eMXOi4ye7GaJZGtv5gI35o4IrrsOjJ6+FFu8iGBc8SMNIwEY/6P9HQKwI3a0qqkXa+QZ
pnHbiKZZ1W1e+L+WZiD9tvSjbjJx04TDHIssIKsU3n9SYhhTuf6johgbP9jCIoAN9HAYmgmKes+l
h9YXaKC1BcK5l3jxK7ygoqDU6icCfkfyFDofiUnWiWzaclgC5Y2PcY38NBX1/ZcOAeN2Y4BUUN+Z
34DOWIbcdTjGYpH+GVBfhPsMg3vnYaBFff6Te7RDdtTCCdwsdphsHGC67X6HwzBAXsYGIF1g39RI
y6g0HAm3eeeJ6WZ0DKcBxMGmMv/ou15FSFEo2uwdFhh/gC8iHFv1ImetkLGgRiqQuDxP6Y1mVUmQ
6Tn7QbYqKWfHoiMj2eZN74LjiJ61/oBUj2LY4I+Db9qV0jQaLSh8aBV/gtmCEzc+qMxhNMbD0c7I
o4FIZETOCm08BH4DVJnfaArnMijHaSqGXwskTvmHsYHpPjrAVcM4AEByfpEVdCvfWDWM+e++0BDT
QDVNRB9shGZo8qy7rvaBGMmwyz5SQ7w224EqkskxgVinc7s+cxNLd3UEiMvvEgp8vB50wLhaz0uF
4zYiekUdTLFYSh2IVZhpL0A1Qmsy3FDptIptpHiIt61SLRrsoumaAMa3aIZzfpUxG1R8G/ZD17+3
2hunYDsuTiNVaeZoTP9ASIYDh0L0g+vX5aw83sdytukg4GzwCYxQna+RDlLIqs1hEBci9VdaRJLY
A+RSPXukA+LDxoRNkXAfBjVmXccsR3wN1GAdA3uHa78ol7iQ8KEegmmA0G0lh86GYL9DJghLriV5
ncekZIhkQZTJnO9CYv3hT+DVItwiJ4bU2wzHZzAoF9FAKR6WBgXTpAE91MCvhyot4rkchF0LMyzz
thBjTt+Jymy7nnrJ/6Axav3fYTmwHHBaP8cF5DQpOlhyKZkw+xW5b/gWSKNUHqOUetOuJYFEjkqw
+AinqTMLhd44lvlG4WDmvViWp8taRESdAmQokOo3c0sG/1OW1Ntx7nOzlQHe3+vU6jZA8ARCj9Nb
AIt9eltN89QWiULOAybxblQPyMez8tkvh8F9tBOb9+REkk7HXiRF3Z/sC0hxR7RIXTY/oKyEWhhf
mbVy3+TR6KI4swBfryWTJupizNsiux9RWWLX0Eb3cTTBYCERX2xdjKpq5HY75x2lT/4iphR0+9Bz
06EUlTaPxG8D/8gDSlGu4dH15yoJmY2ynylhrtlJHR7A6a/2yBXwSuywUfU+1hHp4WFDeNPKhDOV
+8BvMcm0UWvhDydo5Oif+azgI1mGjGQHVNbI0OwavLmQ8JOX9EnVi5fvh05iAQqECqBjjrZoV26B
1nP4TSQCHvod7t+UPy4IfznwttS/JqvxMjRq2aVVMP4Jwzbr23gc7FA/MKFsfxPW2WzuGXQ4yEOa
piZ6ntlcz7u6n0oNY1GRBewYFmyeN+A8tNXvCIFNwQaTLk++8z7sx+cAbS/5rNKyUZ8GvyvqnTxE
IMQP1YUEkTBTuWTifikjU1VoTBSdh2/mCRtnAIAfNWs5HOaiaYfppLLwAGuqPNhr9hJy4o2ZKidP
6biwcdB8CFvsFVNu7pXoU4KKEihIJ0id6KiEiGI9SEzfvwUQJw4+HOVlQ577yul6XPsRCqB6h3ge
dNNDiVd1FyoZZUkTWcJQnC1B+EvZUTKXiKEGa1cMY6D3pzSeKqbjMCFMgZvn0JRwPOIb2mUCrLzi
CPFFw8crb7lsbJ0hAkCWDpFleVH5cS9AHsH7Gdz3FjeOpGa5RXZh1leJqec5xp8TqNOKIMN5FC8I
bH+Y3CrMP9MWGUdsBojtV6Bm8igQ4bNpSi9sjxZlerdgR6PNckrDIOk3rFof8XCmFuMehveqAQOh
nL07pMhJZHOqKIjSGyEkxFiQnFSyX+MfLnYglcsJqSl1NE63LvJrB3+emsNVAbmq94hCQXtrxO3M
sIMQ8HbCJ2SLoPi1jejlYxPV2bhFuIe64bJroTIO0i1KrjSvYW7OI/BzNcqS+wVlINLMKdZVtW6Q
gNk6xIZUQe1QUZ8aWpk/kFvdGzfAGmi68OeIHJ3XEUEOv3E4xWa2ieayEsiBUVO/qqGL/DUL9DmQ
kJkiHdujs0pgxgERIsHmw4Z5bUb4IN2W9+gPuD2isSp3yidBgtGK96wcv2U1Ap26lStZ51KYeBfJ
9Ib3De0fgqhFiw4UMfKuHUJ/0FbFyUAmbLY6l684Gcvu2IMrgZRs6Nhm6EYMAagZGgV0GzmSgrlF
NPzURd1tNjHvo4XwJ6uRwkoMVSs6IJkkjEsDi8935wO+tCJssn0e58uo0HWZRgMWVKdQyfaxQWQ1
XSOFRdU/pK7luM7xRARPEl8CVEAXjkFxEtd3K4NYkT4G7gDtxpKIYUGATpf5FMfduhg+Khb4/naW
VEETHE6kIa/YZEvR4OxK8nm9ZL5BEkLU0IkHMXyqab8VeRZkt/PUMLYb+0j2YDja1GZxl5YYYrQL
pp3BcxuYvLkpLQeMcU9R37+3Cp67sMkrvB7RI8AAq8gTnIBqfy3HPlhZljK6anJveodYk2xBruL3
tp8JWZEJ/49uI/vtypDWm844c4u1Io4ciTf+yu9mknRDzfYlm4dviASonvsQTpCYQ/CM4xrNeRf7
GNDMscf8sIq+Cc6ngwP/5zczLRtXVTHmACuACDmlkXiUA45YKEmA9vRxLNxq7LQK3AzwItoxf2hZ
gx1+Ugs76Kpsjni6Wj8BegeILRct+1x6iODqlg7VN+InAw+5jXpqQBmaZZnAutJsTT2A1hEs7a5l
gdqGCOg6GI0NSvpDldRlFdz6Pho2flYbFGwQjkmEkh1BhvHWYQvxgCsQXSwpG2GabavtMPD6vR1a
bFpVQVdGhfDwKWy7pLRhzOT4hhSfHMcyjsKpw5F7KVpvnRnsGT3SKZK8A5VQVjxCzxsND5CQXlk2
dFhysMhjo1BrjGURtIj+hdp0uYcw9LLq9gBhf3ZQg6FqTHFgK0P8PrrKJwBhWoXrn1K/TUrEIRwB
+qQ4BYAC55zwX+oC2wfXZHgvKhjZHG/Eg2hq82KYUfsybdTBSGexn4DZyYgTSQkQNVKh2IJCVMB5
AR0HyqYscmQ36q5fzc6gpBPCdj/62ci4VpGB2csPvyG5D916wdKNVLTc5TWKwNiUE3SlASnVEadq
1Hbw32zd0IkjDaOqjgNsDdsUcyngYxjrsvWkuCyPtg+mn9w1KIBxuOUPLq80jv/hVP/OA+ftWk7m
Jw579xZaCgByhF1w0RCAs0qB84IJ2tWfdhjlsReifU6nmmLlU43JggCTP8Ni2LggnY44HqNtb9Jy
jQBdLPQGEtxCN/OSzFE3bkriEJnhQSzzOy1KfW8iln6vxlzEdCBluUY+cfVaWAWVZw5tmzhor8o3
uuxEv/J5YZ+DNK0fa14EH8qv9Z8hnchDMwoUZrBvvywVIeyWCZndD41Ve0RORSSegK1YFcigg440
76utxkTko8M+6HZiQZtrBX+t2ppATWPC68LLkkWreaciP83WINMDzhF6ufFXdVXBVirbYW7QOkIy
CSKpU5wsFzX772054b0c62L2jj4Pl+6VBt0YHqNgIBrMsZK0a5zWwblslyi7Y0uY3jJf5KfWaVig
iVTOn543l+9icuBDk7BYcO9wRMSxckA/Ae9Jsu5C2TwDGF+xuOlZW/xR2uR1Aj6xvEsNncQqxXT5
RAJf2ofUR4nZLaZH7AAtTjBo6dI7jIbq/G5B+Zuu846n95xGNlotKciM+O1RXyQSr/oPIRCZA/tY
tYF8svmj4G5f0PMcATKVLAtjkP6iIMHqwCCp8KreJJRqfs/gmZ8SgBW9ehX6QYFMqIaMiGZDLlED
AF4UyaRvw7pcOWaY2xch3n7rsmQOwG8KnhyRZfCYUdeKW9J08hfyFm2WiLxBQesDVfnu1TzEKoYf
31tThPGcvm2PA34h5+4Harz/4+g8luPGtTD8RKwCM7ltdpTUStZItjcsWQFgAhMYwKe/n+7OVa4Z
S90kcM4fx7d8S/Ovth/8cOcmDl2J0RIwGqtJz97NtLJlZnZO54mXZRS/i3aZ7jkU3PcBHuhrgId6
XJLJpjshKHQ8OMtmrsuSRjeLkuojqk34j5EtftOiIaiPS2R2bi3Vx98qZ37beV1gy71kTrqft1GR
pLT66a0rR4/D3Izec2WY3miu+RlKCeuRtx4TiMr6UnvjMV/HTR9Jo5rbS+S2DUqlHwgk5h+D5PCM
NsydDaBG3as68726jd9o9wzqvQwnpLceZtH/ayvIzzGhqGSzI6Co2h7HNeZkSwLOv8dtm3Ln98pU
dxMOBKdWNIhF+02sIK6YS6oUimcxv7yupP5FBGsSYprMZfq0QT+eQTzYzTgURQ4wlNTtXW+E6LNY
W+cc5z3nhWr7yHtTsksfNm9tX1q3YAPfYpMPWRArsA9DWR3Ron29jv2vOgq2D2PK6byKZAwOjm30
s0/o/F+nbeJTOySmuJ16n/Ev7INqPNulKF6jrSAgW7DPPhGxK7/KraqrM22V25QNK9DeMWqwAO+s
Vzd/alS5D+k46/suRkd3yMNWDQcwi2jONDuIvJGg8tOZ/yK98RDd6JMfu1G5D6KB4IaNWi+cHokY
ukMUoYSlASVW7BzoLszeDIH/lC6WL5T/t+pJ7tLbg2jQ5JLp7cz5caWQjtqzoE307ULF4nsRjiOS
J1vDZ0R9kJxEMKCeYzlhCA+o5XZf54K4UsBZqfbKs9TyFf4q25tiq3lTK+hm78LnJqNDSALgpSD3
9mbRxhUXj4/u3ZnotshqBpNr6hOMeMxFN9pLXFVtcNFpgAp4aufqMY4KT++matO8ENxsUX8BPFDV
YYgByM6EVcyIpqcmuc3VijrW62OuIR3Ns/vA7GUNW8JsVJbMqyhY4coZdq73f+5fjw7E9CyNrN6C
QqjuKTWucp5i63o2Y0Bv15MzdtIcK5oXH6dZl++V2Vikw8ICZ1IeV8GtuIH7gRGACcRPwlFihu96
nYlh8KdrIILQsNPOVJoVfRE/dKUz/xvMVPjnsGrprHIdgBWxzB0t3nxZ7+Fc+vt4m0oSRhML+aoj
JoOBxaw9JilVAwMWh3hXFUQXUU5JRYnTJdHJwrZf4ECa8sPvBvE8D7JhFxpyehzF1PSPsfLFBQjy
UdWL/+BKsd24rN20M9kWkm7wcvopC90o/0QRIR5DTTPtny6tbbkjl3S+NJEpg8wr6CbZvEWxMm9N
eBD9ODDgtwt1kWXAlr6smqDUNZTi5MRu99Z3o5fumXqHFjV1O3UnYqkrrmSKDttdV3nJoQWopDio
dcv4eQ5UdyV0vjS7kcnyJ0OpMc9KE+vC6bIgnnTr7VP5U0pomkoRBHXePJgDjX8acUPP0Q/KmzBd
hIUeJfOTw7BGJQm+m50hqFnt12hrZ/pK0rQ8V5FIqAINYNqPVaCahSa6qEizRYpwH41LBOdhI9vS
ugliQ8rRT/SpH+j0PkycNXOCpPhY/aqa2TEKMR9LMbSkSg0rMw91LsfI02m5c1LfB2nuOikQureN
uWy6s/1et1Ylu7qeSf5uemRghxr06RJPfvQAbh3uy9qnzjUPeE5oKH6NjAdeRb5MtCPgJm9epWNo
Iq/WtGbUo2N1yNY2KBETQjf+/Co0Ie2WdJL9bnGJ8Pe13gQVtz4BbGGIE5YQWlwSE0u/Ght4ljkd
ngm0tn9p2gzDfdxAIGQL/ZXbYSoKTgIvCRPxqORK+e62VSR45V317FSUE9/3Sb3SEh4vknIWqAl7
CHNnBR1tQt0hegXFzXjxYr0bu7xwdlBp9rmVvZ32YPrcA94E/rcznegwYck6fpepqvT35nek7rFe
ghaIjtbYGlmTvM0HnyBtrQM970oKYrfHPpJ5dRpah4akQBoSA1lwH/NJ5uoQaex2+wIpGB7wOK3Q
Jua9fEZBhLLeEu7yArM2fHVubJMDs1R5Dkl+P3HPczPJvrlpwMXWo8/W+MMszOqhWHimdoO0dXir
+kWNN7aII9rmSnCG8yTTZj3Upa3f6afLD7LNi99LEM1//Ma1n5bF5gYAnqeOzL+XtXY9n1E1QV5R
5X3wMLHaXHi1UBJY2nZJ2hiwqrHd1LF/Q/WyM764bWCiU9S0dYeyPS1sBjmw3OugjJpbCCyd/rXr
RsnMPDB9c2AMzReCcfsxbMqTx0XM7kspYcdk0ZOfyl1yOxE1+cnCE46ndaNRGZDD2C8TDTwFMlnd
9tAQmgYxHNEn1uStvQsjgL8ZF/dLQl4ePdV0cZJSTVLVGOAl9qxipujNZ9qu43yVORzhQUck/FVB
5F2ovB3uzELUlRLJ1mXAcoq2QtpGvX2P+vHS8kUDkLYuK2g8csExzRV4fNdgAHYALsUUgX3yFDer
90kNeevsZgdyxhTl/D1X4MUc9cS1t7LIX23drzGP1xi3e+kMMwfP0ptr6KzFdxOkDMGkAMYh9cgB
LEssi+XaGd2T/GGS6tfqKEhO7IL/rVxtXMYjqX6hXgOI4D7RN1Qdus/W8dtPrRxxmDuvJSkQrqzk
jOGg85kMfYLZD74n5M3WTfq4+PzzrjDqOBYtmF9acck0kDykHCfqCCzcYW6K54K4V5C156pK2cTk
VkC9DyK/dkXLyDtXq3mfy6rf50MYcqs4NSGGibcd84KIQDgrSaP4nJKZE+v5NV4nqovNwBmCFzW+
Lk3cnX1L2CXcDrpdNjD4bkizTNfhAAiQS//PWGORxZYvn1AOJHtDVed+7cLlbXJoFvKgnJ/72Kkf
mrAqMmDO9qzinKKQ3keEKRLMxaBh7mnKB0EXEQACd6E8UaJc8QYVOWtJImMvaxrkPEOz0Qg1WMwh
0aLeXbfXt+DfFMoBH98PTQIPkTP3Zi7U1tkbwQDEIIvr5GtvByT6k6Bpxmu4DgH1rDW9WUEaUGbQ
0HUgbLj3fMw94RqH56alBT5wIWO1tvaOZcMizK8dGtOd4lxGNa3sdZscjdNsJ8T99Z2h7uJAhOyH
xlGV8Z9iE+qGvNhNbeUuO9sW9Cyla/pYlaF4XYrW20NMigdA3fqeBnL3g4fd32+BamlbnvN8v7YC
lkOS6dT6CjGs3vJDXs3luy/BDP1GyPNYuGofy23kFHecd7RIOYBm8U6HRHOKljw5zsna/DwXwWeM
EH9Sh80HHtyXUVw/qbgwRxBpaNF8Xfc+beKn2NjYofJh/jfNDtBMOW2Xvg0+Gbi/yCyPnnHc2j0x
zuJ+LeGsFnD6FyFFfIL29fYFLV2XJB2c+3Hp36Ou7Q5Vr2BXJJ6SYITaYwWhR477PHgBWSA6sxoq
onxydURl13OR2/LLC0x7BoeMnurBvIxxXbzWIgrqbGIGOPVqzHdbXlVYyE3y7JLKRzcHeASN4CmF
t2ivPFJ5qPS2JhbIrdyPGFUOn+cc7jd0aOhXlCXtkYiiashQshDFuYTzQjGuWhWXPcJ46uaHYt+v
pBetTvHHK3GPvFPU7K/VjRsLHQUHGbdONqlNNfRzmYmLsIoc+JjH3pZC3jXT6PnO0UbUp4FKGSMp
VWZ5DOe3GdGrPjO20b4LlFq2kFV2COjmHufgI6woNn4Qao37Q0vHzvBNAc1GtOC6VFjh1ah677ql
W2Lek6IX7Q0fd1l/hB5KAmjuoVMPXl9F/t02NNU+kHPjvVnf3fobr3Ib6EbfLKp/TjGb04lezi63
pKh7d/kvnQbVfyXOEvV2p7vCHf4kE3/BtEFS5rIzqHNUNgWY7U6BddO/k6mZoTG8yHvoz8o9DPNP
uz3+uPLgxca8qGUiawF52eAc8rkv6a5evJjRMjBmYZPUBp/4LuxaT73bvgrgvHKaI+p76u77VxZK
KjF2NcdNQ73cZl/Fis/pKS2SRR3JjHNFltZ9dwVU8ZAzVHnVfc9ObvRLV4ZWP7vYiIcsLbj41/0Q
LwTBF7ys5V07dj16RJf8VfZOaKyAKr1UUwBvDJbDlUJDpu7KAlhn9eIOUA0EW7b6Jk39wN4hL83l
b+O0Nnlg2hLFq13CrdttU9Atr4XueZg8HKmMbb5dvD8Qr4n7WAGyyG+VGP09xfjoDn6L2LbYz6FI
2GZbEIZLO0yun4E0bc4jo4+RhzFRzku68JTgQwwqRUI9K2lcUXreh7i0pDPh/kuMKcCNTTivVHMn
KpnWX0ZBzuyLEdWTs4tblK3uIWwN+ZHHSORi+naXjtLCA3xe+9NxUys57cYIj3LGvW+oOchdZ/pd
hY5evlIgpcTbWWdYB808RhjsmvVc62DKXE8F5N+4dvLNLx0YcTzjfuJcmk6NSbMvSR7UN7WH5OjH
XZqanDD7sKHBe1gGexkHZ2zafTw2SX0/rsOanmJVJl1/WWJXMhbJJNr+BvPUyIwYuaZFhDbBNO2b
Jo2X/xTQlv+0TsJ2/X4d4ynKd2YOB8bfyN3Ce6dgzoW09lBoiIBPaN5hphmWbuc4cr0bXT/2m1t2
UrbdnfbIIfwMbRiGBEjPUbEh/1EtkAU5TLFshyNWADCwSciovvbwYfUHBJbe3kYOrPC7dI2AmIyK
eikIGEmcMGiYFWK0cnBbFb87QZNNkbiHzY20ZndSxjGoUzfXAW04NXyZsr5wnrDAnbVuve23kDPZ
1v5okqJ6hiywS3ufCC9uxD7Zin77F7kyWt9rsrmJ4FltVP9bQQQm2kF8X6pjlxRr32WjF279VW4Q
2Ji2IzyvK/BAc9rknPrP3eYzmqJ3MlRtjhoZs9j4FXYmKZG47xYkZd/g/VV84O2rk3mfGDtQ6wpM
dnVDVrP2yF0akyyQTyH7ifU5J/ikm7r7x8tcBldhvIJ0u8VfqMTBbsfbX/W+ymZ3TPADmvRbKlG8
z8w/q4HnUiFevspHXiBPXSC3+jmPRq7rTTTDI4dJVF4gt5rwV5UUU/6wiHo2V6cTs70hcMwcXRKz
qE3SCG9KHjdmk7lPPlVaVvin/bLnFZWMFYyMvXFeG85sKiXNXE+HotFuvUeW5B/cSNAZnQcAOu+h
3KLuL4ov77P3142GzAkCFVh7SWgdgKRm54Da8E95NCC4ctu0fk66InWa3UprcETQg/CGK1Bj/Vsh
spkeqBMHD4QYjfuraoukOFqf9/fQpZDAO39at44yEeXF4evSmsU/pK5YR2Sz6/Zg23bZ2t2MTXfL
yhL89dFB9RIeoZjJqi59G1oGkrW/7b1+WrOcQhF1JqwSb5JQ1qnoxCAdJ2i99bknVCV4E0sk1neh
E7T5dmIhBxyd7evqufPAcEyS4J/ZTduTWVCs+TKKLykxoEcQwa3KvKoOzS7xBK8SQAZRYF0Rg2Cn
XhRmKfcYVSo0Y8Psbyo2Z80D4L3kFY3vbC5OTXlNWT+OQdJHDyPTLkOLMtMKW1g2N1VVxNslwnV9
Gdst+ghT+rgOCDbEb2qV5l+Sb3bMEMLbO1DuCDVoLIbnAY1A/BmBzf/Lc96WMyUhi957YQAyGAtG
wUsM+x7cIEqYn4IiILmqaXSS76ZQzPdL5ZTVbVmplmnDb6b3oEv99V6safcXLm/9bPKYyKu0yxUq
7ykIYPVktWcZ0CJb0nxOMjyPioCBIIzPwIz8cWIShmriy6JWa3OoUqgTkuRkM58ohlvLfV8swBDi
50VuvRQ2xHbDX7WYDZsTdDp3xdxhGE0Cr/rxg7ZfNUThZ7vgqvi1BWH/1zpo0p/Kuurz22GonOFW
WGem2BuGfDggnNy6farHhsFk8ZWmyZacw0wXgChHLFel8xyh7yDSf6uGf1ByPzrjH7gex+7aTiD6
FIhD2VGwPOQwMbL0s6X4cRGH1k/bXeImfsWFGor8AQAXBxU+rL4av12jpHtQSFkYtkQ60aGqQ9u4
J6cbHO+3aPO2f+Wtiped21gArqUXVf2QAmMPO764Jv4a0676V7ht7/IMbZM6xtvSRbdoyLiqixHv
SpRWfZxtjuudESiV425SAAtmbLunOfJ6wM0BqULxKL02kM8AVdEzEGwl6ZhkpxBTOdM/apwnTJio
xN2I8wHD+zRy9jtT7TxLzq6nIF9lnMXxHCaHaFUVstO4d4LidsFQXb9VQac5LqVywvPCAhafyWGV
4hhTZSyOKLyKaS/FgkSlsQkellD2aHziuhT2V8/frgOhK23AuRQHOrHjoZgH0iZ8KXvvhRiEQK+n
2ms2f19hnnuUphXpIUCVxHNF5Tg2OZta4NnFSxGu7MK5jdsHZSuV/61pRgnvAITmPMmiLk+CHSDS
1h/8PorDayIZjR+aahkuTVv4AST00HMuTWU63pjELi+4p+n9cUJvVJjKG1iHForz1NhJXuKGk/48
22lcdsCmUQHBwTl029lx825/kiuqXy23EqJ2jbUBIXkHUPk73KY2OCxpF/BjzMs8kFNX8FtERZNe
oinXv3AnxC8ijdI3r+dJzoy7COfbrh3tBCbU+Zdn/OFvIua4Pa4wWMRS590qD/UGdJxRAtZFHx5n
H2koU0rYxXOyROF2mBs19q+02pNXXpP2kX9qxoz4bevCmQpQr751GHWeR6o20KBUA99XnYcWjmGa
4p1wgnIEOI7tyFM/1bpXj0Gva/Ewu+hQ7+rcOHQIoGjh5tT2vnMYq1Bnl1V13xsFp4LyE4dRo+r6
EMaO+klVNhs9LsKV/otGN3dpXRPJR90MKlvYEnYdyzT20zBKz4NG3zlrp//t43FPdzXxJw+dSwjA
Y8ipSFdhado/bCYSAUAfMHW1gDj6WjX1UB90u1hK38uqVJlIgpVDTHtpvkPz6HFGJWr7E1m3zZAt
Uz+MXN57rMdRyKdmLgeyMeJWlZdB1TSlwPJ3626zPvCSnf3weY1MgfbaQ+B3Ukz/WDXj3G5oX8Aq
f7GRpO2hH7z5HvdLeJVd3l9S5gWEFuR9+M8oWtZgz7I1jq9b7SGvjJeoqV+KLhf6UMgVxQ7q2bV8
i7SyBu1WN4fFHXK9Eih47k3+DXlQmj+sPZHn0jYvbHBk2t+cjHOm+e3oJqGmOm3NvJB0mpTcSDX3
Moez56cRske4rO40o32aW3DmpoVwdCaeWkrljemyqXDc5UxhofeudZnyExQeYsMh6dATZcUWpt7B
crzVdCeuxn9YiN0SxOUsc/S4NlFVn/uBlq/fKy27yysklenBPvkEm2qnwjjd5E4A40LqBiG4rJ21
m5/bdNugw5PKFG/cIOSbFgsK1pP+wUGIsyhlArwqSbS8ZQ+g/bpBCex+9AtSwXMclPp7QWvNTeKu
7npxtVIgCyHCoTs19ZF/60fLyDycV2ydH7z8gT0o2gyTA0n37LBB3XjzsclLHb0GqR7II2AQWKJM
R1hXeZsWEKMy75oTPhk2vXQBjbpPEZKmfPZesfFSy8H/h50AjCDxzFyRn69SgtdHqcBY3EoEh7AL
Vu8//LvGDU4LlhTv9zCUxUJ0AFLb27z3muZlc0o0UoT5RMstBBv68UqEQ/VZmynBtjty5f72xg6Q
nyi3PniLavQIQKR+MB9sVTMG7BC+MqUWJg63I0h5bm76ytjPsWhIhtpxBvB+x6iLEQiUuVQXRCm1
8wK7jxjSArQtT3HSOe05qMLSP3oy5id0gwWICy3aUmYW0daFD2xc/uF24h3TgK9Q0R1X+39tpeIg
46kc/QeS3iy/gIcGpZsyWUfVu5vwO2WyncT6yoK+HEajxSLhMOLN2QdL0fXrXk0DY7Mz5fK/hkQj
/PvuEPtyD46dFplft12MSp6IC/MLEGdqwDjbrsZ9I0P7ULlD82Ydt34W6AUuxOmFJ39pm9thxsSw
a8nBudWD8I5FsaVRRm7F/MxTtl51LJzHHBx2vuRlXlKaXBKmstMqTSkjQhh6KBEiMc63sVz3/Lm+
t+XcvY0Y43BbVK6O0VkI0iPzKrJnTp95O6WIZv4rerpIq6L3P1ji/OJp42Um6qKerTD7YWKTuXIu
4BFhNrtbSVYvvlkog5IbsFckOvaVg+guMGn41TRB1P8Xe3b27mpVb9D8PYnDXzhAQZbnUG+f4BKr
fx6iJOVXGEO2mX0Qte0HZ4AQDzk0GTpD7cUoXdJgwh8dRv5Sf2jTxsEPVOEP0QGaLbERffMA555Y
SMhhcm1cSY4sfeOXko+ufx3XOa3QEWpXI3QCm6i8Q+A5eLH8ukEa6IkkD7fdINJc/PF9eCjJpDMl
CbgVpx0V8LJG9pIRdSd0NkqRA//ypaKfy6yPvPEunfohRLYIfEgbd0CB8GUNGI/4FJO7Zmjb/OoO
fp0fFr3KV3/S6h1DDgBjoMIl3g+DDQHM0iBIplf4r0Df9qmjPmWlov82ljoeLFeGJfejQBqsN3A2
ikTHXb3NW4wYOUnPyVKEXxXiZHb1cfzPwzPRHZsxJoYGU+r8JVWXHlW0jd3ZFmmAQkqr6jr103Tf
t2ZqqDmyyfCst6lyUBsUUqW7XHWDOsyprj4c2NPxXiuZjIcgSO0pip2FnOe2pl+q/JF3M6g08mjz
okC1LxydRWuUfCLwCZ77vCvuVBtDPSXKY6Xgh4Xl3zZjj8PkofXAniC6Fwgzxj1HxgL4k1Tpcifr
2c/PU9s1+b3vbOLHZme0j5JXtI5zDcgE1H/aZSwetNax3U02Cl9CWox8liORlHeEXK3RdRlBhb9k
FWOw2TSBcMOPfgZmBPLuJgBKbI5eGW7wAM66XR00DIwwdD6dxzHMH+sNTduvhk3pMQjmBfIWQ9M+
D8d1u/PKooqPCfziX+4+42aeXpUtdghMtzdhwvSn0mZA8ppYfwZjnYofUylG+Ik5+8+Y9poXKx++
IinIU0tT4HJnXtSbWkb9AlkCYxTm3nmCXvvoi3D7ta5hdOfpcftni7I+kgpa3sUijt4jCjR/YF+U
XcVQfpAP1ems9kJ7M8twvXNQRI3ZNHBsQaoNvxuU5OwE3RTfN1jy7vI2incutzKWsApsMvZM9yct
Igceo95eUY+tDxu0z6V2YkxbTU4xNkF64a2ztsW9W8+sJFvucKCTUxFQzbJ5MdJeOR1718MJrRzz
F0GP87CoAmoTCdwtjr4+PeAk0p9oUkSGVQGYdFycl0Qtw3Nru/WdOEJ8MLgEHtd4JTUJ2bPx1/6X
mHt4FREP0wnVr7xJ5mG4tI6HrNWpmA6IyRUHN5w/WAixQYyqvEOOg/3GW907Sb3zHxSbHeFZa8pi
sjaoIfLctJdNhuLsLdpe4yks38O5ad9aiZrR4Rv5UHPRfus6wkWwGudlRa7xnKp8uavmdboEsO93
vl/SUWV95wLKwmSz8JrtKmoSrklUpXdy/pFSjblbI+Fy8dfRmMvc0w37OBwpk0tdLWEhhD1AVnGZ
o4Tl5CxWxA5pCSmEyTqEoJ6i7plolXVGe5M4pBORw/nkeSjLwsWhRdQUy+9mbsC6QBVUurfzoM6j
Wg37CJHz2VAybc9+UOy7uPGqbBKo/XarNwpmH6BFLsEUXtp0w4T4Ku7ldXSoZomGvK0zUbnvYxU7
FwpW8ps8WeM/qxPQc9Ek4RXw2fyzpTPBlovydXFj4O5p8e5AtukCnbfpFgeC3ucp8UOSmLabbnKK
vVPK9RU+St+ViVh3hoHqx/blnny2BuI/1yPOlPcYYePZbOl8Zovw35O+M7fjFrZPoDXAXv6IzJKM
58zpYgrM8lkEZ+MXzglRYoUmXKTHFffbT/vS9rG5WHxKXLhvkdHDPzl77hOcJE7TBYaoc+r5RL2W
ibKexwjZ5zDtGU69MbM63l55flEL9G3yXw6xUO29WchvSyr9AQSWZQGy8N7lnYM1m3JhdmUq9HW0
VehmoR+42M3DfoUTFc2NRR/OBlOu3pVxRNx0ME3cOasD2cZ5tCeFnpwuAM7wVdmBzqx+ksVOAzvh
UV4AOryNzBtvQn3BOmt/GWfqEhrsbP2WRAHwF9jHIY1HREoxc9kjYhzWaTY052K7tDm3PuRLQrPM
P24kmP9GRtUes9P0EVHH+xth/AjaTJJymATVtZMEEqajjdqnhlCSvVJd83vUC5bS1JIZsVMmSO5t
jSEVK1ONlMMz1X1X+WhnUPSc6rAsb6YmZ3DKqaKHfCFJq+gCYgDnZTg5gN7NoYFVellnn1hQi70I
FbxTQ+0sCel+nf/GLvBXE3mH4dNMXI5ThA/fC10NIxT5XuYuqFrPpR1QR6rJg/rDLrtfuDz3Ecsc
uo2pOQWlDd891FD3IyL+vZdoeG2+1ohbZBnqvQIUzjALk1jRmfVVoO4hu4xe6wnXUGAuoVhR8fYj
q5FydHFcoKExFAP0xjcY0fyndomGJ7lt9ty7DbmF/qAm5CS9+12VW0NuQCoQUjcOgq80YPhHDdOn
Xz2QltzZH89V5vqFufWCqbrKJjTxLawa0T/1CHB9RhtskZUg6ih3GNt0vluYs8/+PCXXXg35ARQO
Hn/oiOKl7+wfhiIYPCQ45iDG3vyXY35z3/CQp0+ra2HIZV9MdbljxsJ8hQtgOsaNcS/NgEYCr910
tLPEbKP6Jp+ymcClm76W5FK3aavXGxdTuGVecjVZ0qs7AK1022MYeewFhDXN+ziqtzfG0jxrFOmM
pypZnb+yjcYvhorwbKOgPW5hLQ74FtoXb0vcl82f3a+uxTYQTknOvbTBtSx+Lf+qYfYUugovuGNV
MAfXL9F3skiH9H5hmQL5WEiGTFkRb6C6FwAg4/w1KS4okL24+q9fmuDSmMJ5r+j00WeL9fQWV097
C21dXBbRD9dQOhp1Xdr2d5Uz82zQi3SvLL9bGq7jHW8UWAABlgrzyLikO2CH9TuIivHAFhLyMwky
LumAK7D6hhAiyCZ/EWmUUyASePd4KPSJHafDCNLbo/FSSjkdOXfqQIpW+2tu+3zZlfXEG1X67b0t
dPtPF45+dNLIOYdxv730yG4w3oECbJlJp67EZFACEUVRevSmqn7atsU/ussWPobI6L4ijCE4xzfx
o4KtqrMhL+UwAfg/kgVX3FW5XV5/tAj37FLtf3EczL9rxfSBkWX7HNwRla6Z2wl97abrG7ALm/mE
uNw4CK+fftxd+A0cHorsp6zhuo4NLgbjbR9K+P5zjMb1kvtJ81h62/TPH/zFRzUfVS2nPRgvEkvg
LX/RFegrRbrjLvZdDsIgnvJjsObzPRIqYtdIiaIuOxhLUERY6QhJikza/5IZs+KBm8Y+SEMZ7GHs
tPsrElwTFcbCf+sUoOlYUxjAe4EJpnwvcheA37XIc9O+db5pSW0OwTDV21fh1O5xNMGUPCSzi6DD
OPV0N0gE7zd0WInXccw3c1Ch6NFemS4uL0pC7regcdJUtFeUiB+KUtWcaCjlml+r1ql7GK1qr0g0
nf+8DvTvmGp6vI/sac5Eva4lTBUXR/jZqTxqT7bHorBTCff3jjqlRrxWbhS5p2FugLBszZdAksE8
b+xBtdbYYdfJyW9GO68sgh3XQIkhJ3RzmxEEvvR3yJusBt8Z8LHsCJqbQ8wWilJU7Bmxxe3j+OXG
3fjj5BqMCS9ObHvvbwMTmpk6d+dnLsHYvCxLwjb+P87Os0duJM3Wf2XQ37lLbxY7A1ySyfSmvPlC
lKX3nr/+Pqnt3avOVakuGhBmWlIpDRkRjHjfc54zF/KgXhnE4Y52UgnM3Fw0la0x/dD1gvc6orkx
013mCykUJjbScXPQmioeW4LJpdkDkYAWd6wj1XSFsuqFwlM0YpNR/8oxFWJDLEt+NCimTnSn0BCH
J1TR5z5NFMQCh/myMOFJQOfYkTLdK/c5hXzrlqZYUrAypsn0UIaUvqJ9qTcKzeS8Iv5IzKCrTctm
njgz0w9LtD2YCnlw6nmoEKVZqKH765EobgGXA6qDzBfVkkByTW3qPf0L00Tmn2l1gIDHQPZka0Fe
z9uys5T8eq6RPB1FXUR16+DzmuuTYkK+RF6qadatmIuEJY+92o27SiinFw3c4hnJXiSdV4Q0mCy7
9tERsaE2NL23O/QZFDh0aXDlRqAylM2NdGNhV97ro4kw/lwRUBwdTMNda+nmw5TN+pIuDbh+Dg9X
9aiggx9jWFVTcuzqc8nD0NTXiq7jc4B1YNNVqrqYVIOSQ4mchR7nJD2xzxN4doALifC8naSMilqh
IfPSzBodwNDq2ULLEvbPcux36DesdD+FpXnLI8JaUuHiKRUlPIhlMlkjNNqPwZSwelQa254zSlNy
DCgIG1Uex096ypIT1x36hMbPZfqOenrKezM8zQCQt31SEDqTIixumjjV7JjMAdVFDyKTryxMe0pp
CdrIs9HLjoa4eap9ikZ2WGrhi9KU+HBzQl3nsZ3cINPL+7ESEV6r/fiANKG+02WBInqq5dKzVSkU
FJUBIQQbn+4WfCXYaY5vZPGNwcjYKIbhIJOM+lgoWLocDpQAWhNz2kZVR8ZgWg7PCZyY2gmZFQrN
Td5qxkS+m40a7ZeUZfctM87VQj0tUbZ0xhX2QOlNiEZKc/Go3s5ylO0T0YjJ3i3H7iGbENzikiiW
Gqfsncm5ddVUqFTtCXPFY6nI8XU1TDWya87NnspywKkOZ66daGF4KwpF8JwT+8WuvelUKMtj6KaW
It2UYtMLVDL71KsDAedDrlTHJEpYbCZs5U/qGGN6oIQZ3FRmU21GfZ7dPh/1d1kQKZAgSDYJz8UH
NVeNshnoaOwbSZYfFTUdT7mBNFTErwEGXKP8izXCRy2AMP4qqHEGYkSLF51ex/Au5OBk8REPjTE3
n5jesLopAAjqCSchfj+TBnIbBFu9NKlOK6EwPlJqqA9tWuSrkKOhC2ggvm9Rqt8FvaS7IP0mTw+C
DGcvEkfA6FRY60UqyGfMdNE3hwjwiH5ACE6aki1Is1Bey0MrP8eDqBW0edFruHiWa9EjYXMmfnyU
brOERszAOBk90VDK/onWlS6tZJQgpYerv30szOkRxxNiOwW/V2WTCUnJWjvT5ZO80PuFyNEwPoht
qQX78HxEcfy4qtyG+OLZ6f2SSlAeZqWXK0h7l91cD8uZVZz9bdpJ5+60ZT3rZiCEnmANqOULqmvn
hptazCtJ7KmmT2AnDiVgtJWah6ZXiGjENr7Q4jlF33IN/wTvxKSUbAAsI+pncMi54lkNh7w+Emr6
EpS6OGC0HUt0x76KIphgZ22WrOrhLGA7cw+8Okt1CmCWmnQO61rn9vjPVmUz9K/RhNB/1FoEKrRC
FIlBbal4E2AaQJOnkF8JRYXQT4mHV6QE8IJk6kFsKJB5cBhXYyqY7M1Q98IlxEHohzWsiTqWbFoX
yM4y9kRCX4OchNAyr6qyR8bJUWnD50KA109ndbuIdzQfpXLhG3661tFxbmDWDFslxJA4hsjcGnHk
eSBzQGCElUUoLhBgIC71AaO9ocQaGsx/bXXXQ618T3kcvYZKZC0yWcmONSXFh5rj72KchsnppDpf
5qKBjS6JSyF3pzQQbmLNKj+mTM4WQWvR+umFunBko1YcYzbRNqJRrFUsiH5Fn0fI3zOAFHezb9CG
1Fq9Ylsyozj1NTS8SSjVi9DsUdn4soDQRH9sCESkC2ZKh0pKEnTAsbZsKPt7PI/8U2NM051VqPnC
l+P4jsatedtlWHro2UdZ5vUN14/OfDhTe2+K6xKoFTMdu8zHwOHFExoV6RQWybdZS2akQWZROgZK
NU6G0ugiYewz1Jh1EDt93AsbkY6fWw8iW2Ca4BLBznIB/y7AoGPKiB2X4MQKeT34Ga4DeVSEyGn5
g3ODFN+72xtoiNY91fAVFMf0SomoHgFVih1OAhgCrBLN1ygE7G476EEv3SwjW7Ho2Ue5oQAMlIGC
zLQgjjycp4do0uprocI7j9GLw1sulfh5LCUelxACLcnjWDQHpLPmWsjIrqU9hdlzW54Ox07juXcP
NKCtvbJrwnZlFXr2KA7mfN5rzup5Na/l4gqlgbmjYt3G90HZgmlslZh2GPEH9DdK40ktmjlj3cHB
5ERRUa5mHbswx1Cs5IOmsDjPRTdex6hIDTfMRHl2lVmsm5WWo0dDDiWZOroLsVVddlbNbTp1MZlb
Z3rKsq1mIGXgw4xgqYt5TyJ9qqfZnVApfew0UVCfFUagGd/SwYe7x7anRgNrgCDyb/qJRpToTFMZ
cTBQ8owz9GSNmQoSh5LrWx/FVfbZZgYahUAHC7Wezq++qcxJFFaUL4TMRZ8+Uhk1zRpPSguNo96B
pZXkZ7zXBqkFuZFr5bWVi6EaOip1iH6TqsNgLEk0sTKH3klES5PHrO6ErWQg2I8Go14BT8ivwQtZ
13Up9bftUI7yojYmpENscsdsL7RZN2wpRMZXORGAD3OvT6lDC2mIPEXPBt9LabatilItt1GeYDKh
lhbQGwMksxmZmk6YVOZ91Nb4Z1ROgW+R7E/+RinYsj/F4I10fB6yBikkmKaXCVFr5Wj10LwgXQcI
13ec27Y063xjKUaJRtglwtt9kEjRy4i16kYRJvWh5UBBux/xDpJwLYzUTQciYgJO3AFRAhRXmzep
GAzVTewX5J+fa7gZi1FpWlsfUsKCREu8eiYmk3EBMQ5vAmKZ9roYRcmT21k8TCAW9k1baOha0Gy0
S6xgdEdS6pd3yDFiHgNJ4LMvCYfPUgM9T81Di5ys07p17EtaZw8DhDKs8tF7p1PvtOfeHF46VYtv
8McPR4uyf+JWGtU3vqxaupNckFErKUlu0zMt7zuwasveCPVt5gPCSE1F++xKTIDkNgwDy7QgFl7G
6x2s1jTkZTq3zUFCpjwuRh3NT2zJTbwIfY5ojirHOHItBOy5lSmeiYhX26Ct4WdZjQrRLYlPLGnw
03W3TbqOyI0oUC+VNtfcrkKRDl2HzStTW4FlUmYsUVY14jJopcJ8DWecPza+8HFZAyvbaeo8rccE
sQO9goDqJUd3Gwxx/1IZ5QAjIGmtYd1ZE1mHHN88rY7zI0IuCELoc4gsi8d8V9XpcEizpNrovh8e
8iL2UQK1yp2RCVKyiekqLfuuFIWD2VbWUoktSEyCdiuJxbRWfVXb+1CTrU3CzgQGzjSsjHhs9FNe
+Vazh/PHRgZAQ2zIhVtNI1AsukEGgR30pPuq9E9YnOb91DAx6bYWXkN7HMYZigsYMtkGw63K+S5H
Gh+Cx9lHtNdLh+eK9AwDnL2xH4XZh4/IGk3EWD8HKtHS1hnF4+RVajxxDpAWtIHgTqM4OVJNmpD+
SL4YOJLQdtIiUGJKmooSJrsBDeSykOHgiZXWPI5Y88V1zMOUvWRXul0paSt16OoSXXzamm5hJAIY
mVRf4Dt5SDVstLpUPWRyKR0kkFVAV+ZhmVuzdttFYvOWjWZ9qnUANcyN4kadZ+UmDGGa8dgUKdUR
RWNEdkWxFGpCEvM5U4SZi7Azaw3lb/YGjGHaKs04LDSJo47NZJJYVSdFpr4m+rDOJvAiB2SIveGg
fjU3WV+NdDGAOrL1M8f61pLHzGM7RKmhTIbmldg6cTfpZ4JOO0w3mlSkutOUPNF6o+2XTTKX62ZU
rZtZyPUjuA7thgO9sKvLVt1K+C0opHOj843YUt6tKAQlS1gPhghaMUlp+hocuMfcMKKdmqblS1WD
0lZR7HDkDEa6SICUljgGefJPNZZbRcEEO0ftsAqD1t+auT+4Jovem0ZKya2pk9YZUOJexorf0vXH
3e2EWc8TeZjwjcaxtZJjFDpi6adYVcK4eGq0Cm8BrVJUgiielzQZmH2+aJQTLVexD1ZmkVS3Ri0n
dyIWchu7nQCpr8Rs2OCSdzFcCqXdN320Lhr8zHMuNtfAHLWdKVUgHINBrpxuEFgpyZuXOde2Yn6I
TaVFGqdRMvNnxO5h3EMDIrIR9avqt9sxBkOYl4q1SYHG3NVU2eneBkp4DEpd2o2dMTw2lfg+zUr0
KOlSeG20YXLU9bByA5mzn5h06cqUsYUrQ914plno0I1Nv1yVNESWtNDYt0KKO69b9DWRaAbPfgiu
bNFyroarGWP/QP+Hneg8KZWkfxKlSXsYmk7whFGN95QXsHNLXbowFASiQWH2Z7B3KL7z4DXedAG7
w8RIPVLUkDCiaN1wCIWaSCSBvIlubuMFOAsJh05BUaNaAQ1P2GXC0UYguU5lQFmTZ5EQEIOCiOCi
v8ZxIZe7mIdViGdq0KrmoA8YAVIbtFk2yHYtGJp/EMOkoH6QtpbRXSMFjdTYAdqS0STg2MNyyHS2
zAxFKkwzZhe6pezEKWqm7UwWTIu9j9Pz3BzoESUpK4HMqeDI8xUPtl3oKUrQ/UyVKBa8GRBKwO6X
DHLPnNHkXQsI4YqP30Nkv4iV0C4I1lOhK1iEFGVDmQoNY10AiA8GU777/ct/kTZNL/uvcNwapa3e
J5W6CUdW30jW11ZzUHJQMN0LM6Z1GXQhVQjpSojFT8nqthpxmakSvoet9Q0J+IvvqJ5DCH7K3+FI
Jxlpmksba4hBgeIB95q0/S6C8Kv8HfUCXq0IQYJzCqt3nFt3nH72aCXdLJ42wAeu/WreZnr3xtHw
Kp1GNxjN3EEbMX8Dr/6KOn/+85++W5JkegSqVN4IQqI4QthuJLwUtjle8+v39/ALPLZ6/vOf3gJq
SGYMUylvGORPpd5e62K/QLhi//7lv7o7F2Bho4SZSDVu3BSZqRwRMFRrwCTdN5kEX8Q/qBfjGw0S
LlckJJuEesFRVa/a2dhxXvaGDEzIOH1QrkldwqmH5e+/zhdXS7kY8KYCx6yVmn7jN0m1QL2iLdhe
PIuo3r6BMX9xy5WL4YydTEqCKJQ2iMbfGzRSEJEnQCB98vJtPscXN+VHkN1P91yofnCXa3mjdvpz
pDfLokj/HpdfuRixkx93MipXGaoemps4wpXDrbGL7zLgv7oBF8NVH8QslmWcR0Xmv3a+fwN5d2Ww
Nn8zXr/AbivnS/bzpZGytkiSWtuc84vUhnZror5PXXY/R+IjlMX+m/f56hZcYMUDwaepUCfyJmi6
I3WxB/bE3yDLzyPlFyxvRf7rV6ilAlFYbJSbfBLNzi3GTib9RDbu8s7oPV0xZapM1vzZjHl//HvT
4mKWqwCWNbWoy40uJZ+9FuJrELWlKEffrINf3ZWLeT5WXU2HOyJGCqyO3yPGRQoE34Om9wI0+OL3
3+Kr1Bz5YnafdWxxI+XlhkDHrZm1rh43jhQhgqFyYLYx1rF4WfrsKvNo3aWJh88H938jvfz+A3wx
uOWLua8o2OFlmt4b9FYQyCXKJNQ8BFQo3ywuX6yX8sXDDOeSGWvimUIjJkdQ2OuoDPbgmhZDUVDo
C8nFI7VC1U6//z5fjET5YjHIqhJOTqSVvHTBRu+KS+lSilkPebNKOummytRvlp2vMibki3UB7Yda
W4rRbdq4P5nxDXJARymktTLsS0tYCopHQYZmzN+bvj9C035aJiqlnSue8/0mZ79L4vRTY7TfZGl9
NQguVgZ5wPEYy2K9zehHC2q7GTXzRM/+6ff35KuXv1gdIAJY+NeDbpsFhXEccA+mjZFfoZr5/et/
8fz6kfX305WxEivB7hqRSK2Mm7IM16hdOCJY6Ku/CVz8aksmX6wGOHGyNNGmbqtjBHX8QkoWEXvq
hUVz1IdnqmWmp5v02xvTd4iWH65TS3jQw3Lx+68offEdpYt1ArkJ8js57LcwdPUdHRCqIpwGJX89
mq3vDRyuPEgChTsBbbTRQiMuifH5J+2wwyRzFehwt/BVXmELffjmM52//C9W/R/R5T9dd+x5pUxE
Ur9tsZUvRmV46xWZEa+Phzm+kiRKW8TH2JFUgkcw4r97KS5WlCJG5IlBikzo4i2Gd3RbVWPHxshY
odxajtV0Kw7rsZLvYdanLooh9gPpukjagBACPzkXMd8bzrPfbAi/WsJ/3LKfLsMIZLkXLKnbInqV
vCTXgivihxb0XxvHzyu4ABQp18PcY0Xqo8cuuCmbddnotxAjhW+mwBdT7Eeo1U+fAa54MwpSAZxv
ooCHcLzZIL+RPNPArfr72/3VW1xsU4hkKfVu9BHxz5m2SesmdBu6LvA4a+2bS/nVW1ysQ1Yt0jPT
hWGr9aLFE2nqV7KWx1up8b/b6361av+Y4T9dqYxICqRZiPdLo3jG7ZUvLHMCZaiI1ODM6BVZGFWr
hTkTc1l98wz8avJe7FWUSqPer3LpcNEVbmPQbJairt4Sa4JAS2z7v7dn+fGdf/puBvMC+ZU2MAog
bqXo4O6TKPswBECPIthiT5m6+pvh8MVzXbxYkCRLLVVL5zrq6TLra0cH1WeY7FfE6wjzsdEsCTP6
/cj7aoaJF5uUZjAiFePitA2NdSc1OObmG7FJDnS13qtzoyiR64XQydu2Mh5CpVlFKZu2Ogq+mV0/
dmO/WOnEiyUH/p84VtRmt31Wv896jPmTZpS0LONui31n1QJx1apV4wsffv15ZqKIFckAAZrxJGtv
03R8EjPpmoLiGlH2Pqhjl1pza2cT3Udit5yzPlNgQlEoJNAdKf6BQso3aZxfDXnxPCx/GhaWxc4Y
1OSwnWX8ycj5c0HfBqKIoNhCyGY8imVxjOUIylanfnxzz84P919dsvMc/+lNU6EXmgpizTYWwk92
F6GTFvOxHypvmqnKrXsFWx8iDMVUzgEDqguZ/buktq+eluLFWtXLaljTqJRgEVyJ41tOQpSiXtMf
JRqg8BBTEcteiBPqJCBM4r0xaV5T7LvEv8qU9TcX4Dy5f3UBLhazGLBapaKR3FI835koPtrbyFIe
yDpZBWIDBtd3fVN+iTsc5vR0v7vZX83L8/346boDSS5bE/XaFuNOtbWyBEKbj9xRDyCfRpD78co/
RdQtncTQSRmfktMIizuN6UvOpr8V9XohzQQL+EYebOhuPsM2zfZh2HyzQ/9iMRQvFsNmEockB6sA
2xbyRAsOx4bdtLYC0A31N4fDL04B4sV2LZeCWAftQkxXAQC2zEQHu+jSGpR7ORgQk0Qbv9WvvrnR
vx7pinWxElKHhHgBf3pbBIrqDlZ2nMDnz4KwVUZ09mCkpYdzk+Zk4trfnMm7JimybUlK0jef4Dys
//dQU6yL9ZFtB0S0gQleDEizMMvSi5Lu1QxXfypj3upfDKF+ESbFDkOCyloMcoFTFpT2WJR+/xl+
PewU62KFRHpO0VqUhy3JBi7en/tiLhaFIa4qn6QmUdpyBTaar33+/u1+PYgwnP51lGMVUdNCnNtt
IdVwcoHrTpl5DZb+fmyefv8Wv96MQHv661uEvmXhNNKaLUzSD2VINnQb7qRK/mavI52vzK9u2sUa
ZaFzwHJhSFs5P2RSsuI87NQ6Rl6pdxHOOkEmL+ArJf6wrKnuT/5rYyr2gOZZn2CQtg/ddyfLr77p
xUpFbgyIIVR4W+IEnK5oXidRfG/Db+b7F2cnxbpYkRTiRBXUx8PWCtNlp3pzYWz5P5CItpDPG3n0
Jv4E0VVXrEE7/P7ufTUlLlaZNgOe09Jy3wrqVBzkMu9XSQtf4vev/tW9u1hfykJLDXA5/TYiFi83
42vZl9d9V61KHeFa+M13+GJOmRcLS4fxAWA6daF5Jgldn+s90lTkA1klbAIws6tKRU2AmjR3ZsH8
5qtJv35uKebFYiIlwFEqi9tlwvtCyzJTxig++kzdq8J8bVaZVyI+s+U61znj+Dd1pH2zjn0xDs2L
NWQ658sktcr2X+uvhVh4mTKFWLzU/v1N+/KbXSwaYltjjis0aZt09ClhaB0CM6rdcDh3kkpjC4Pz
TmzN4yhqyDv9Pt7MMmfZb979PJt+Md/Ni/WkHodz973otpC9pKMvq8Dhz+E/SZt8iiRzuLJknPR2
iJwIhIgtA/GhA4hIeEImdoDD9GeY9L+/jf8RfBSn/3rP5l//ye/fClSFeELbi9/+a/lRHF6yj+Y/
z//qf37qr//mX7dFxq/LH/nLv+B1/3xf96V9+ctvFjlKnOmq+6in64+mS9sfr84nPP/k/+9f/uPj
x6vcTuXHP//AFJi351cLoiL/48+/Wr//8w9JYxD/+8+v/+dfnr/jP//Yv7y9FP+4+T880v7r5f7n
33y8NC3/XFL+TcfrACRDkRTV0Bkgw8d//w09S0M3DFGULE3hfUglacN//iHL/4asSzRMi3wGi0I2
y1tTdH/+lSTqpipKCklKusXK99+f7S935//drX/kXXYqorxt+DS/HDiiZV48KIJkBPFlVf3W6FUk
kIekUO5GZT8gFLCHE3s7efAfut4btm2+Syzlm+ffj+L9/xqwvO/FYwF9GE6mpmCjNnlzR3bljQhQ
K+chGJqcb2TnqLX1i49SWg90TrXjyig2cDs79bpqV8gySXmHnzJ/iIRLgv5YWFPpFPoR/os9qOaK
LIOlmTx1iZPk9NbVmdS/15/u75/X8OdrJpvnlfhXH5678vM22LC6PosD6mVJtB7Fj1h7TaNnSVmo
aNIobGqjd047kD45afVvko40w52HkxhPpCsdrOk0WDWwmQOZKq/8LsOYgYp3lneSvNu3wqbKbrAp
JVZv13iTlU2P8wncJ+hq2o7P1WeiTi6ZVuG6WDWrfJ8/I2IHwOuJbuXVS4IHFppbus2iW6DYdAVb
26H2tINFsICw6wgOnv1FfhTsV5JX7AacpR3ucEtPTosU0H/QLBWjDRaNW3k4jOEqrtY+toDykKZ3
uL0yjuLKXVLNRP1gV3qwUGwknC3NnGAtjbQcp+mPYumZASZTFLGb54Yo4k2CnCQ6AtuvrgWUsM0K
AU+L/acg90b0fP/QTpYLeRRLXaVcJdOxSt3Cdwx9lda3vCEyLwSbrtToTul7cb1Rq92QHdT2vso3
ybRStJVUEgu4ktTV2J+q7mgGG6laiv1a6d/1AgwqJNgeqKiX8Gsi6WK6DklbhEBQ4GleAb8oX0O3
u2uUpZZch/Ne26eap9oIJFPL1a6J6yAStCQl0WnvBXWvN0S6TK5aH62aZGWPHl7oStVZkUQQwtOg
E0ox2P2L+ia+8Uyg3YI60tbN0W5iwUaszqsxYKTr0YALBp2SsKW3wj+ar2qYPuXLhgvb6GthXA03
0SNWSo9UoodBx+qJb9FfTs1tk1XOLOV2MuAwQHGZcNsF0oNcqdjy+HSmCBO1DRKhXpJeynWCX0ID
BiOFbiuoTyGYGtucbKX7mf+xFnLsAWvT1tF032FkVxIYr5vWum96r/Jkr180a2VB0uwdsqGN5lme
5okLC0UTkP9lgkXtu+fZ+an5qxl2scMa4V+FLZSfrXCTnvxNtZFW4VE5aHukH4fxkG/yvXTKvjvW
nncfv3q3ix0XeErlnNHUbfNdd18d6tN4UzyHN8ESaN2hPmRP002+qPfmofib72hc7L7k6VwygQ+5
lY7ixt/o9xRyl+Ex2es780gB9CDuCHx8MA/K7e8XLUn8sbP7xbc0LvZefTp0kGe0bgv0pHKIekCL
3DS29GAdos241jfpLVuDEFT6/bSR1pxtF7OXrJgCm9rDuL6RPBBY62aT76w3xet39ak9ll60zU9R
5Giplzar0N+3gP0kG1v3DAvZrSRbHTxc5oG8CAA4nPvnID0do4U7vghlN/TJo7DlvVXa3atELPRV
NLopGc1kO6BDAw+ygFeBHAvfqbM7FN4V1b8x8bpprcEJfix3JCeLzLld21+JtSNWXtkuNX0lNRsa
NcPWb3YpHC9KYZU9fU65K/C173EYTJ9jhk/LBjWif+rIktGEL7MrcQ8pBXOa+VJdIwbb3jZLBY8R
dSQAD6h29+2KgHvMF90jPrDpNAm2Ty4NSYzkkmyCNW+A48KWbGuBo8F0Sw27sSuQ58ZSAtCwXXUE
8shLxJpd9WGdsVDlp/WYNG9p+dRSRMg/A3FdGyszXo1v8h7EzhN+NC120S7Gy0zHJL7qcLZ8iK/x
XllHn1Q6iO+o34LX+WkA/x3Dv7Oz1/EkXt1HFYvWdkyee+A2mYsJQdBX/AfOktq3fdJI9fN/lKjc
uCyfBjXCt+gwLaJVsKrulerKUs/PEcXhJuE+2k5bhMDDA8y2a/EqXYe3ymO3ILXGC5mS6R5isFMz
iVr3vXZILPQSNzhaJ66+NLA8ehZHz8rBd0RWU8naS+FqrbiplyzzlbavF7OtOrgDr854EcdcYBJd
JAfwr6JT7npv9Kyj+BmetrCT7dqJXG6UTQqYjTN0nT5WC+vY3espg8+W3FixYZrteeitjYXvQaXe
8BXLNQmIDgZTkK88uQHhPExH6RA8E1nZWleBwpp83zAPglu8yQzNwhZ1bP+v4oe1ra7Lpxrzj1Px
K1mQ21jPLsp9rIjqguGpLWogDE7wSTISoKy7dKsLgmf2axNn9C22QSc8SlB9izsNrvaMeWmp50gh
baq3042ZehQUTyZ5VPm1ZnrKtbgWruqX+KBdVY/S1XQ0d8KCFXpBlu2ichJncoELuLN9CyJoVVwL
j4an7c4XU3Bw2G+e27XFT8de5WDO9YAq72Fz2E+So3vdre4BB1tgUPeeRudtXJgeiO33uOHR1b5E
p/SAFuWR2jvOH04s+inZVBxceDXVljbzhmeWS2kZUclLAnCFMEc09mePh9MQMPgqtXbuisCYbVXf
guCxy4lYFoXp6agz2wvqDNeMu5FncERQB7s527ItL/f6LbNNfUfNWzyKlm3kW1MnxpMsawmnFJBB
3Wtuyr3u4zxa4mXNXDLSsOfa8zLbZeGiDLGk7rSFcAiuIipFz4bX7np0/R34cnf4HLDHWuuJgS/v
BQS7iieODoaIEdu0udCAnT5DlV6pG8WL2S3pa+lBelBW6qJdkwVnLtNmLXndYV7Dzjnom+xe2M6n
4ap/ozk51nA2HBowzMhmskNGckUKnx3TSnRhdODroBKPdAB+tulCmI1EB/de1LuRtTMTEmrsoXPJ
39QwkzTbuT2ROjCLyDTwJGnA6Vx5PvnTYSSibjlKi2HclA/5TbINtu2uSTZFeS9LT6XxaiXPuvBg
PAZz8tSIZ/Alum9yqZAtNLfB9CnExCAs4rv0Kh0hA+Tpq5EXC3qYBa5OpMh8jlW8J06YDSqtKt1c
kM+Ywr1L7fBdeOxv+5P10KcliYtV9YwEfIcZUifTC/x4xpfhxkNb+sg+zCfjWj6Jp+mYYRVGadqC
pn1rX4Kn9rq/Ch6r4ZQO7VLEISePlTNC1iYdoJAXHfrXtHX86DlIlxg0bapUHZYTnG/RnVqvw2Sd
5m7EFgpukYA3/cb8aN9Vgjd6DNMOUJvuAOzhSb9hk9NNj6pArjT5OM0or6U6AmrBkDDs6SWKjn2/
DPo1AP4UqMN18R4TjZav9Ngub8x7sX/FBzZJa+ERA+ejeiUy4iACVAVkjHSjm471KneuYuCKhK/C
JcwckB5lfz93np97UWlL8BpHdp+lj0tt3JVshQM92FvNu2I5Z+xN6RLKmTVOpaxDEuL6RYE/uX1Q
XWOvDe5MMivLNovsmQaz1K3rTPJyf6u0p0rySuXYoQfBxbZl9wyIR9+pq+RY3fieD53iXoMVXrtp
hQfEySennFy4tG3JVm8xDXYZO+fMr2Ch9lsx8cBvDOpi7O9mmpbLyBGfeLrx1Qi1dK0r/y14Dxtb
q3nZMj9NRI2BUA07DxaAMK171QPNmBsuu8whwPnlqJJNIwY6TPZxBus1S026nq0rrSW23mGd457G
n/1kJyd5115NjL1yFdYvCinN/i5TX7EP+hwANWI8N5ztpPouqnN86y2oeCpuTjpilHVjsLqFS+VF
ibdj+gqs1tblMxgks3NsRsl9hhhbH98j/5bHpsEGBrDxcbpnbbwyiLFh1lNN7w5ad0iu1EV0nbxo
x/JRKZ7TR1xOxUN0UxyVOx8DhtTeUxQr1nDsr6XnE2vSonXKu8jFsVFWnLSI1ILILRarPFmQU6wF
BOHZU0PEAZCu1iF2jVhVd5IeoBRsA0kimrR3xPXEU28Juv5Uw/WaVtNrUFzJOGOggidOyPFkyG+7
m5BXg+77IO3F2+oE2qScnXlacOoYQ4fD5XgFn2pimbAZdBUBsOl6jpza6TwGZPJWLLRdTCrCg3Fr
es0pxYuzLOgTcUyAIXnTPgPdJdMPN4VVbkkGqLFSqQ4QKyNbdC6hWfGK0LVXioTpHXBxovxuUAl/
CIBMoI7YgUlWrc1/FK/RZ7wbn2AfEVqh34W75ME/FLkt4IrWoNQRAG/P79XDuT0ZOFN53tjI8qoy
YI/8X+bOrEduJEuzf2hYMNKM26uTvsYe2kJ6ISJCEvfVSBrJX9/Hs3umU6rqTBT6ZQoooFDIlMvd
6bbc+91zIMXRq9wNB/HM1xyIyBHR/8nXoC9Q7lISRQqPTRJC5wTzMCierBfkUp+yAFbArvyBbiuc
GO24ZzbLotydXAauS1p/dpbY5ZRzIB8UZXOzt/pYCHNkhGqnrK92/woucA8o866CungFq9ovhrnh
pf35x/H73yqL3eXvQ6vbn+PvRa9fqmT3r3Pe/Gx//2f+fyyMOdQ//ufC2OW1e/21kHb95/+rKObK
f1BzYlD4/xXDKHmFUjlC2cJ2vWvu7b9qYcr9h+sAcPEDODqCmhh3wv9bCxP/UI7jy1A4AS4yz1P/
Ti1M/pHj++8bks+fHwZ+6DAKT2VKeH90Vf7U5mxWPU9IsJrHEJ7MTWABny7KhGc5F3iOF5sDzILV
dhrNJ5Rf99RikvU4fFV5G1eud85NezuJV49tVPjTD0b5GSDIgH55FwAzhwNl7/tFUrbhPJrkT6GT
nMyKscVhuCLaluuYJTJIKDpuAkqBiZmkBlflgyTDHYREYGNa2cAJ3imqgwBmajfSW5VDxc3gEEZJ
mlcv25ptcVM43xlnRL0aDN4uSB90Ot7kRftOpkoc6tWqgGr7FIa6D44A3j2BRkA9E8o4NFw+2/Vd
ObU6haWf3QMBrPYcw6ovumjqO6nt6VQM47F8LB7pBp9GpMpbfZsqJn9LcQ4BPZbpswU/7+ibHt7w
AM1dkKXbbyn7vrA3dqEl2NXvIXo838CsYIqLlTCMQo5eGYWNENWQep/KBphhRjFbaMMQoVybyGX4
I0HadI1eXkW5fsE9AALLYjyWYivynPcihPzNfBkDyDt4DBxlFmgzvW7tE1x5egwgdX921jA8oJkg
Z2dJ9YII+LWWCkyRX6q90sKO6nQrjswUcDBGeKKZb96PGB53K+K8I3y6q6abQzISceuQbO37PC0B
LkzMcT0yK4AslLEWrwdpotjKu4BFCRBIflfDeiWlqpo4tJnATmbdfxyroXiYAu0ft0UtMeCh7Bbw
dIDot3xJe6Nj36re4OTSlymq9jDOCc1YoHKHLZmrF09BmcHfV9+3wBhupq7/Br2TvN7acHdE3XWL
/M3f44V6s5VtR9Pqf22qFKsoDJ3I7WHmFrJZuJqD9XYq9wNfXn4tO6aXUTFezHQyVdjQf1pdDV2w
A2nZq1ZE8HraD0nJSPJShp9cyTlCkToHcODY0OoaFQfG6AsiA4YXR3Q4GjviTUOb+Ktkang/MswT
941tj9EAOTEW6BdeGU5lWGq+PuRTqW78vsGFUFXBTjYCekS6tpdCN2zmdVLxGVAVtHDL7XSPngIO
kLpNijrYJQv28MwRHTvixNdnSvZzi/EteBnznnnnxsWqhGobouF8hyrXcCHdfGdfmgQ9lBbcxfxD
bh8OszEIc8oNZzVQvQfmhWHfl0MWB/graJPh32Suu4id0GJex6LQ59uKzdzngqeTOjuodpanKkFY
gMaoBBZb9gCWbGbcbYaYJjHqo+NXA3G0ZQAyFrjs4mhXiYVnBobPQMWDdCgnmq3az8D8gNIAWAvy
ajpnDmQ6AUeES06Scoxv5XkJOSlZc2eDfKjZ4UkPAAwrUkRFM1XcDkoi1BwfMubaVPJYC/mqAhay
YfG+lKND1LG1/Sj385++SjXWBjNFBgwOKZ71AbIYnFArzfeIfNR95vNjVk1qOEgyAdxvITUbO7R3
ee4Fx7W1gnge2v4OZrI8w5BZY3e63i3spd47c2Lvg9ABLpZU+aVpsbQOvmGAnvGz/Vqjp556fsJY
KphWT1duonX+aiw33JUlLYGUd7yDsL8eAjE0Jxjj2Dym7StxiCYqVIjeat6y2FqGki91SGPmlRGv
d9o/zU7lHXrCQ7s/bW//oi/waxXxP3ePEBqT47GB2YH7W23PajjgGzk0j34o8cBDfOHHILogxkHx
KfFSjoEka//6NX/tavKarucylYDEIAhdwfgplc0/7VhMp4/D5unpcV55MUun1CoFM+bSt/2/qcn+
2pbmpTzhBl5AA0uyS/O/fn2p1fKBT3e+fBzK4lvfgC/b0K3lSZzPIWgeefzrd/ZrBfifX+63TxMX
a5oVSyAfrbx4gdv3YmVJjOP80vHS//ZLBcAKbOX4OCc4Rvz6zuDZlGW19CEf4r2WdyCrCvXUWn9T
8/2nrwpl5Z9f5bevKrGbpO19XqWYvix46Zonkf1NMulffEWhI3gERaggjP1xvvnT09C2asqumIrH
BUfIqi4KtNfCzVX9XMavf/2Z/Yt3QwydPuS1e+lJ/7fSuedB1wflEj5OzZHCGAMR2fY3ufhfUxbX
J8AWihS/4nkLlf/7u3GSfqh10VuPlr1rtpiDwF+/hX/x50PkxYpj8yLXH8+vX3vBk85DNhdPQ148
cbz40vj6+a9f4p8/Jfq6//0Sv39K7gKwHgU5ufXievULz+ggv26Qd/76ZX7/3lkByF7h2vAdG1XJ
70MjqeQEgsupesy6u6p6mME4YttjZsD6m9nU398PL8RaE/q2Q9c68K4H+j8vN6traRvRSv7oVzVC
hVcr/1Cqv1nSfkuU+gEvEoL4vT5YqFTs32Pnsxrw1QFOfGwK3GjTtFvFYxE+5dVtI+ZL7U9R4NIe
SD7/9Yf4++NAa/56v2CV43lWDAf9+t6yBvhI6anikSH15EfDZfSv//zfokrX9+UpXkD5kgHjUP7R
Vf7Tr7OQM+OQciBM18KkDbfP4AMPof1UhEU8kRmdmM7n9Bw+EjONhdF/s8rJX1v9//n6XGt8PlzY
LM4ff78/vX4eFOu6gVF4BHUCbRfvGBic0mbrh7XhCJhudKSxzM9QlE1HxX4m1/DNmRQIVKt9uaLW
qXUBy3L6wn2qm3o+r8L7saRu/pgjior8cPSPjRT+3p5d8B0WOz4ec5tLVI9ki1gMR2RvoCZcInfS
oUvPc6ZgPCu9odxO3FPruOZvtq1/fmQ5//IcScdRV9nPb4ED+JYWSQc/f2wF/NRL2N7b5eNff7P/
4snhJVguAtI0TnjNi/z5V1G14SBpz3Ifego7jhzxv/vHs1kT+HCU8og7it8eTF0X0CBNPz2alum9
jz6Yk//dC/y2/6nAAX15fYGF7hIErvFv3gBr3nVh+PPNWvms38wS8R9CMARafv2ICg96SGr1/oMP
tDiCXElPzS/z00gS7dQuCCIpwJQvztXrMrIbHI0ubJzhWUgUIKS5Rfq2xEcew0Ca90tBNGKbw/zQ
5dm7q6X3GEKrvWQ4I5KDh/OPdEgeTQtCJMb5c3Ue2jm5Ja86cEk3zr3IKR7qqV6jIaCFnmo3uEn7
gqrgNGm4Va6ozL7hQ7mf27H+iMW3O65moWqVyfTn0i+I25quMBeocNl+cGcuy0UAQdNMIlqMpPtl
DZ+2ZSDVoAGiX1FrHkLrsN3MpdwUHR9dU4udM2Yzg+5rt4Tucb7SRDoR8ic4C71ZyNNxmQ551C5e
RuWLxZeG/5h8kVldAZdee0zzKrvTFVVjT87tA3jd/tkvBUbvRgffvHLSdFxxZN1iMO4/KQIKd5mi
k+h76bCfsHtDqTPIKZxMveWsGZfAha3noU46ulXgf2dExkQLQq847Uh9LBQfojWw0730AnGG9CnP
VirNYQjW9zovi51u5q9+1qoYThzy78rxIqjQ/XHIJ6q8afYsnO4lBcVHgXhBbA3JPjJgsG9SjS1x
xAl8FcEu86HtKz4pQER3QgM3HyHXR4ALNW7D1tsBVAzv2kpt930+N4fR7ekS1IDF0mHtT33adUfw
zyM3PUUsKB2mUztTnbY7iWe0GTEtwqSjODMK/65XEK/wVHAjR633ZPuCFwDMXZy2Zvxsj/SWe2Rk
B+aS+h0cRIr4KMHPdl0gEqomdUuKTtwOnrnyR90N/kAQHlGq5gecacTfFxFwyw2tAshaF6gfxeTe
cUlbd1tNhKkSZfvsKaF4ZJiT8Ln6wYgLhumHrreXJqius3iDuUC/ULckNvOomsPtuZXk8HESm5/p
FLzNNYZxUQ60yELWYYkl7MAHbT2M47o9lcYlHZ5eIzJNWO6DdpEPgbfYfKe+fKBQ4Z0Ln35YBph5
V8B933kpvL7G5V9D//c5XNL5AHhojtBXZgdp+/VPgl3OrnMRrtQAWMA6Ld7Nws/tvNlDBcUgU3Sd
1+7cwCmOTLHR9xsV8xCM2Z3hHVbPy7TUOUhOLZ9wn3iRmALIOxaqUS+Zk4jrfIdEyh0PyD6sXVXq
K0fLpcabOq+Dshuc9SNMOdVpeuLrwP9vOVy0Cjr5pkl/gIJHwtDCA3OD+rqkpTRemYw6I5x9aj1S
LyCPRwC+U3tvLXN/RjI/74N0dU9lGIRnLnLr7bDZXBQ7JNfom1L+YU8QsBm3GPouPPkV19EOtFQV
N9LHZxoQMg17f9it9lQc7HQQO9SV6DI6qgAd7aHCq2Ggjmt+6TWCgim5chop1r3W3ifqDvfWmDNN
mOTtrcch67aUHQUf1bSHlG9vx0g3ITN83m4c1t4+XbD8Tb2h3C/L7xyZPozSGy1Wy1Z9c9IFuYCe
Pxlvpe3YJPYZtXF1yHRQPGx5lpzymgakrVd9ca9YQ88U2Xmg+klOKumO1YoBe1rpM1RGtrGpgkDs
LCelDDBWGLq66R19XB6bZAweqaNQ6lGDijs5+ihPPXm3WktxlujR6AJNxQmHT0hmjK6dSHy4981A
HN1zrz3GfOn2gfFTskojC5c9WuLV8kjIb8Gi9x2r6nHIgLJxyPWjIlv5WaIAPbceMZKqgpzpMAB8
EJSmdkFXto+2oZ5V57I6NaDs7+YZ0VDW99+3ogtvw8KyLjKHwS5yetMtlsjL1CYvk4uUvRJfTbO1
2M9g3CI2zg/ujKa9WZp3ZxZTBINwA/yM6cgFNPy2rLU+LU3dPkGvnH9swHYY1Z7wyQlvolPa9cUN
q2B/lsC/bnjS8LivWhDL4CYDuDQ/rmH+bE9XGvhW0ctarQ/g1+YTADsGiSY3P1NqEZG+Fj6nrAiP
2YaT0Wra/DDJtbhnPtaCsMXnOfVW+BXO87Bvi7QGTLJ28IOX9CvGCn8Pzt7sEmcqHo2HVQqbVx8h
t7d3m5tO9yueOPqvKl93vZNZEczFftdAKv1oOi9lvirRJ+1ct76ENY5pRkNx2qrHF5tBdAcbgWVY
4tkTAMEv79LjY6vE4J1o1JQfwrbgYOtWK84sWGKXrV8EENfHlipOQS3UN++69sXHcqNcMhS9OlIy
fUarvB0koNODnRHgtDPzo2klbUN42pehqGk8cXW8Y0IWmx8pVlRAcFXHIvuBsJhH29twBiSNOGGD
dOLaqmm1YQ7HJiLf2lyn353ZWLHUiX4I/KJ9K9BJFLvMuyopgH7c+4XEc9+4zCDKWZ/XzLEjvGN0
GQPBRzdxdpja4n1aVC3BwNvSRfmly6cs8JjNa0yRHst5BTPL7k2/aZzyY+0U6eMazgrJrRbboeVc
cd9yPNj7jawi7LLIWcPBJ2bQFgeGbd4pg607xcTxBafvFzO09l3bpm+CNxFjt6YWvFILxmaRDDgK
sEqyKyYSWpqiONznFft205GgcRNvfGqw0+6G0RX3dj5WhPDTbC8Cl84rzMpwx7BxZ9PuG9UF5lxK
EsG3HtuERioPvn5aqmnYoYTu7nXDXh4EpY4zyOoHPQmNLz2p937LELLhxH+ur4VQaEn80a7zTaw4
X4TXgh6kYL/PGXJHP0sfb54zA/J9GvboKX4WKhleM9f+Ya7/NSgXeXDGSwamnlyRFYSA+c1r4V0j
MxlZpSpwqtMy9NUPWkPXZnPAL1aKd1Vkr62R1uvMjfkwoVbaW6VwPq4e0sXJbVb+1WIdUVMAumuS
2Vy5yOmJAQgw+mNgojzM8IfmDFnnwWpFunfavRYz7J2h4Yih5/VxqsRr2rb0I7N0eLPl9kO5jXXu
gMKONBWXNRKpn9ORbvK9dx1iNd78xrwK71kYVhBI8Nydx4ltEuvPvcds7XXuQe8b7ksExiCcH8OZ
RHO63ku6MCMB1UF9HtKXIA0BIQbzzmK93JlZLQ9qzbw4mbqfVr39GCxrpDCqCYra0oscmkk382w1
B6wyATdpIqFrew2alBilGPnX+NaGOVLh2O91Zbpj0CVX5GXJwNmAsrXVTXnXsvzc05GC2n4tMSp0
DYeh71q0bnwRVOUFRyrXHo7TkJrjHCZ5zEUgBS2VrIcpdNKzlCTo3FJ8wzTHSFVBNnvKPWDlpZww
kNbhpR+vyjg75aNzoAgDSAnQXrnbUeEEge6XzYe88t5lMQIfRobOXshqitjNPdpun32yQizqneTg
ztzDdEYeT1386grwtjC8zSz/fgirLWqBxX9OKwJJE42Qzyhs6dQhygoZqFWUnoumyC5TgJXDLleP
v9qyXNLa7qO+V8HzGlAFd6S1UGJZiHuo8b2ZdXJrpk3d5ZV69WyOXTksyl1QbxwQcjD2pzyoph1H
pJZYJHmPcfLL/dJMLlk8D2fO0iT3ixP0t9naoUSuO/t5UBxmbdZ/NtyMyd72iadOxUKHwQMUwBId
JOdXb2k/gTVmBFUPDoEKazjj2fvSBWS5kwx9x5A031cOSXsvhG2ehSxCgUPPaceMPTCdWq0PFRbn
yFeg/ESXz3vq+rgH6h6+YZQsTX/we0Fyhg7JQCWpTW4ypyRkZctJH0p5lYUCZX6E0m7usE2lKKY5
Psx9ZZ0StxjQpJCV5DTYHuwun3h+q3xi1U/GO21o9ndFy6kL1wDLD3BpHwdRqp+1lu57jQ5iX3cg
BdfSnz+qgqxL2vbzUXVp9ans/Hzv9IO6PowdhPiBr4nL0FXckq2kliH2aM3PsLeBjpCT/d44qbfv
mdeNWlSdR91nWH4LTC4LkJJ9s7gkOVVAbEXlWJM255RsQ3Vl+KJFHNvujt95FdfcDmiW9fkBGMRb
SSVlh+h6PaVt+oPehrkDxmw+1puydlnuZvcgE0juzE2Nn4NzIwpE64C3hIJs6aSR02knpilE1JB2
GYavPO9hGc/0hWqyLvDzdXiil9vyE5Njd+y3jO5nlxQn4Jcgtxu53XmiTfdOKaZTXzUMgsps/QzQ
x7n020w83dqKXciw+J2VWO55WFXPBP8cvlReX3yyLJtsHDI+E2cw2Y4OF6wjTWp/zzgxI49rm9K+
XAx6LzLxkoQ9yinqNpgPuOfvuGq1R85r2cUNZP25ED1HOQglLzNdowPrZXN0pTZxgxMnkk1OfclY
TEFsJN3GbE0Ondg+cOXyaA9jtBlb9Gn0QsPstGLKjkAGmddGMws2yVQ/4LyAPGqvxTm3uRMzdfue
9uEHeqFAogOQ74kpGReQ0OhnRGTPHs/O2cN4dlSa/YoDaXGvEE/f95sLRlouX2uH7noX5tkBVdB6
DL2h2zOVZvaznWURSnFOgSXuxtGtvAuKZR3nHqdRsfoSlYf90yu6+gxtzhw9awtik9v1YWB5JA6m
nnI7NecsyHLIwma48QSp5VnbZAQyxIg+zfOI225GMsYbnhoHG53dNO4fTjSCxp4dQzNtTkPH93cV
ZyieJ7BNjQeaZaOQhXKtDb92WU4CR4Bh7Fz3VFtkeEor/DYCd44qG/UmTf5Tj4d0R8Bd3zgyz7hg
hp+5UtENnzk5zWMW7tFYoxreejtO5qaNNtiogBA4nXtqds8FdE9gvZOOwP3yy8/5XBpFrR8bIyyu
1BaooDwa+dtHK3c4h7lsCemwmbsinCkAaje8zLXrfVKMNR7dVLrHPNycSPWtOSX4zKKi1OFxgXYA
/NPiIjBZ7qdlrB10mlsaGWN/p0FfktwM1W1dVG9r4g7nGbx0JLdkeRj7dDni3fgx+VN4v3bEe6Cw
X9fDdjmndcNs8sDCnlmkrlrph6faGcw+XTkiIZ1mw0Om+WGkY3KZJ1+9mJXhiAV07lcnnILzWib1
Mx8cDoxtKd8Bzl4fi/qbmuXC+sRYQrZ6t0xTlgdhCfhJo4sxCPoVgUdPxkPLHTTrWhVNDelIZmDH
w4QFca9gRu9lM40R6Q20a77ud/PI2EY6E8+2pmzm58KVeRkt2q0YEqIlmeadN48/QJZTFOomRqME
T8aGJyzOSq72iZnIV9nNGE+pV1za1MDhzItY9eSvWlufRd84J34iII3Vmd66+wAkuf5oBTBOu7H7
XIb4o1SDZKJLNuKUWU5+2Gl4L3j+KD61Zu9DFDh3hf2islTGBi7/vvexx21dSYGgSdb9FIrpBV2z
tRdFDWtVSHOkxM9QkTAU1H3EdEdqXniT2qsib+NajHeJRN+KBe4oGRMlXEPUAtMTCvDqejTNFDHv
ytQoYjYeQaYb73M9smK3BFa3Gd2366TW2W+nn1K7ZDOHqYyHytd7bcOQLYOacedZlc9twaHJ73Vz
zMzanzFZ6qNuTXOqsaidvH4ODrMKh32NLuuOt9Ds+0VVdwqRxu2SLONrUdhfaayPUbBAbHVVg1zE
1OJQqIkjAmbZY9FX3NGTdEWwO3NNz4kk8hzjCtVZ97FNi/ZB2PbPFrEn4VBMCt5MPGg0xD9CPMEn
/p4h/jc8Eg110v1s2oEpY9pFqIn1Yz7o8sao6c3nP6xvlEkqJy8fuLgQv5yD9D5ft5LTD4/XuS+Z
dmosE54gBrU36UjZ3aAnpt1+DVCi5Ln4Tu2/hKlwXsdNrnu2UYYANOM/upc+cFx+mUXWQeMfwbne
JmnCeP8CSbxnZd6pbv4U2AX2+r6YYz2MzinVa332+ZQe6BTwQwiK4SiK3n7qAOsenE0LDpNJfjRe
0e4thhwPaTKFh3kMyIr6knfTq+5YbNN08nCAHvo8+NorZzw2FL8e+zWHjIWnll2bR3YhrPJQuPlM
lHGxYZBf9youcwco9vae6EHI9dYDQdF7hNmH9uQQV9nVXFaiulmzp1TZ7fmKf78jkKLjRJr+vC2O
R7KCKYVgXEj5ZEQEkE+W56QqqT0UQRlrUOC7Uc5vuOfrKE1zhipg4Ozaeur2PJysjyMp3W6l6tAE
3fDdJH32wfLh/Hk8sdDpKVwn+bVkzEXRRNYgD1tGhcMcsYPEbGt5pDUbyVQzlo+9BVNf5aCaJMjb
+DbX/y5NOMOlTXOD1d05pJP9AkqVskKR4K69WjxywxhKW8IkxjRNxdqB7ecRkrh1kLMAHJD1MbG2
YQ+riCGaYNS7sFLNsdUoPl1svHdbJUw8+h4WPK+0H/G/tieTssPDtv4B4Lc+s+TiLmooz231tF4K
VVLBHRNOFOlYHflGk9OcXm+Jrg7jbnOtF1nNQVzjj91l0lsuBIPaS64t52OfsUpv0GkPKsgEwFP9
RqlcUIDZ8NP5hotB3RHB3ZzCPQRUwyDNl/ZxUmURjTB8doNTdZSBh8+iIu+0rr3crwtwdow1/jmV
of2MKgeZOP7g1erMjgnGbGerDsByEGLYhPRMVY+Le8V9+Eu9OSS1pfXR8ykIaj9hAiU1gp2CTE4q
fCSKgaYutfXvCq3hDiCNvzeitwnWI366VvSjUAds2I6//jB6poM2O9OHBX3iLp/K9FTWE0I61Vtf
Eq4Jt5hMybOXFWcHbvU7uQgoBhTnnovyUTQ3ZaGsN3yJ4FyUDvdDXvLR2p13T+WSyK3Nd6twEGBE
goxkzUFx1OHkn5fanz66WUKiL8dyt+TM6WkJv4mD/RyVA2bjUFTXTsO4QsvJuziUzCzM2ufh8Kb8
BrmURWJcIqVU3vCSl0S3hsoePkx9E+Av0QGCpKqc7loXQYlTXrG+Vut8pudCEN/nRAiAv0/pJYDs
b2SNZ6UmtRO2jKZX1eNi6S/DfC35m42JlowM/eaYgXECKiZNYNCpduH8kNhF/+C0mbnxa8ccgy3/
jNsaYlICQ7atGq9jPVtQMHJ18WOfqu2+cTjzqCltP6FUdn6qRAQjD0qI3jnBuGYC6m2j24r7Zglf
VxtzVl8Ym4pUxfkQHUfsLmtwA/hkix0WvmPhFExBc6OPqLOKnbbW8sDNTl3qgPvc0oYpJ1+X+PU6
A1jf5xv2P7CkaQckuEkZRG6t+8nlvDUuG2MwCQZbfjjJI3CV5VDB4/jgJvaEAsynUkb5II0ZMG6j
QC3uzZh75p6skT4QLN6+gOrdHkbR1RlXwyAg1td96eeGbJM9dB8VrTtlT+9JZzO8UrPrSDevXoNC
MPmQZOYBVip3a9LUpyTDZ+7q3P4WhDWDVeH01QUJck+3TXwLUct8xiY1WbuZahnjHkF67inAHS0j
Pio7T3e95KKAo+Fgh1re89B9lroNTGyTpP4opq7bqayrjnraNlLz3VYfq9733Lhdqy7Yb123csrh
OcH2TQ178N0HrpbfWQunh0SCC22W8ZlmYXaq2A0o63J0mB1a03NLTcyTo2TguPDicCTGzY1/YKlV
xdOUu2/C5NWNgAS0K/pkfhjE1c/eo5HJwPxHZGMIg/fmjUyVh8mvzo6TtMn6d5Vt3a40GOKAcGqs
eUAeC0PJYNbuzL2Z+76tck5SxSBva7HOr+STGL9VqfvmAykjfF/Py0M+eNa+k5lzsaVPMaOyCJJa
FKo1hdDhKsFEwLKG4udWGzvK0M49O2VVfMj7rP/kKXe8k2W9HTlUzAw8h+PXkT65w3W3+mbZ+Fcs
1OznTPRMSpmF4Ya8SDI2p3x6G+1K4bfJGasRAQ9jYADmsw4hdvKH7EuYl90FY8B4Y9geo77Y2rjA
E3GHZ+9x0fZ4crwNXzU9rT2XMfIHq1UUO7dlcqTtHLh2c6ePXVAw9SAFA9p+6R/rZgAnnzrwwsPK
rJ8mOygcmmMUZAc/Y+DOCcn6BqN9BE7AkMAkx3hrh+CHtc7jwWuT6xbNnQtdN83WvLWOYd7yfiW9
sa7svgF4sU+2U3y3stx+8lE/EPHMAjnRA7QEqUyo9R+DKfzQ4kkZjzyZ1dGyyO6aZdQMY2ihPveW
zUxZ76w5zEYnuE1KPDBtQn2qzb2afb5MbzUOn6e1Qs9ait6/YIRZzXSXB053xGdq3fH32JgzLQgq
O3XPLKsfZEdZEiiGeW+4B/GMkHEoUomL5OoZHPla8Aqk89eskMXt2nf9falpvyCjZ0K89qpY0vu7
b+106xiVm9NmH9BdjMuwrenFAflsPcuPKCor5mvZ+p20HQ45reHDbDf0BzPBECEy+n1gZdlNQjLv
IkiTMIZLlWSaAsyjuG6i1tgMhDYlTyGNjye1ZfOpQy6yr1VdPnMJIxbaK+YrQ8+cXJuDs0ocxleV
8g/1mKSHtp43Wu785DFkdrESAT23FWhBjaKdeK/DQR80bjSnQRn5pZQ7cGdePBu5HRYZ6Mj/ntRP
hfUVg8nKnp1RW5N9wRU7HH7mVsioMAxDhyq2AzhtuB7RZIPFgG/jVfUDIL68EiN/3jp8mIcm2E9T
umDNrMZDBoSUy0INcE5kAwKV68TmahhFC0xz8LXv3vjowyME3TiV2YvoY+ffuV87sdkKQqHX45gO
64FhMsoVkj5MJDraS2JcXwM742rN6BrnC9byPNiVBDsjClxvxmYobxgYn83n9ANbnPqMD6fmHXnl
Fz51+z3smWCph54kQinzm8QUJY1Kikws4u+V55ePknbSvl4wiJShXT2vU+i+lGO9fLa0O/bxvFRM
RaaMyupZo8noZr3rR8rEfum9uJphIr/hxhx6aRb3nC5utoYpseqqzyIdRqORO9BMccfnYF7gFY8E
TRtIXS3e0aK1fCceRdnES7l8Mwk/avCAKP1C7c1MTpmSaR3OG/eTxGJRckboHMTlwvaGg8Ms08nC
gspf4IpUSE16IXyuGHbynZe1sl2xKzBA7drQN6hAOzeWcKVuvFSKbxaOEAa3dQL5oVmciGdOxot0
prPPleWjz40pytI6uFknlyRBYLdfwoEnuXDXNUYVTEoc1njMvUHvpswUACk6h6Yi4fSNVmw0WpKR
TwVF2zLteORvs2BYmUDoikR8GZqeErhI1KVYVfcBj5r6mNaMfgN6H2l403/MzfiWLBAttNfUIBUE
s5sQP26yTjeHwh5r8ud5drE2xfdROJyPQPwx2phPgzvGaFKqj9ZaFd9pAQZvWYJrQyTL/LPrcrgT
3WSO9WKXHwrsy5j7+vxtKUsq9QNXGIpshntjPe63pCs/+vU6PdNNpF06W0TtcVDaDkL5WTxMDhV6
I2by6nLL1yd2P9qwQk/ObkpyJsOoA/BgDoyHTH7NgXANjq7b9YdwkmIfUO+Y9rYl1xvKgagdM5/G
3KTWgysrdDhw1BercxkFkd9rvxEcCqlPG9mMN3Kri/NG9ZZWU3sN1Vjuu0BitVs6X1AKdN/WkmFE
PzPbwGiK+JFxwt+ZlRFN6bT+wa9bJlobMAMmmnNsKnPtZFxQFwpxo0XBp00TVFQ8OM9lZYrvVOOm
6eB2W/5I45AgOz+XI9HHbcfVLo0rHvEs+g/SzqtHbiXL1r+IABl0wdf0plyWkar0Qkhl6G3Q//r5
qJ6LVqUOKnHuzACN7pnTxUwmI7hj77W+5RkCUzUZ2zcEPWIzJeV4D6QTHmKRejvutjrlVScy8tjF
Hfx+hpClc9tR4JxsjmgVyhoS3/2WpToJBCDUu/pa6GYF2JcoaaPeCc0+BhEuHAJZWCgkNY4rx9TV
ekobvP+lO3s8dWYSV1Eu2LGrMDuYrV+8WS6tchLCzKNTCOcl7IYYMX6qKDXmOo3CZEOjn6GcG+hr
hsDeoTFIfmtH+dMy7YEKqh1xLNdsJyWIhArszDJHlxgFLHWrMMUtswfxQsSfZ6/qiTpdDfRMmGMg
CyBiyQKeKvvxG3G6agdriD6Do0f+NgtN2vK1od2Q1YTAyg2BnDbKZkqFE6UobO6Fb46QFOom/egM
y3/2lZhOcRw53wiypj8VB1RdGuQAJ3XvezO28HTGbJdfi9L+QQaKTt4AVmUaFoOJc+FepVuB3thB
dRe54tpl8tsO0dpus6NdjbeWmT81gf9DR2FQlN3662v/LeibRccG9gPPQyrpnCnuOq+CWs/mdhcu
pxrC4+7f/nkPFwR2NrStTOKsM70g1Qzzervzbw22n5bG778UTiOaRmanS8kXQOtpnyn10wFSd5sK
/1Yf0mtwQqtG6y6ISf+6Q9LAp+dZuodI1+NSn/V8NWVq1Rb9dEc7q0nIG+wv/Py/+ep/KgZnFS5u
AwN1Nv/CA/D5Ckk7jnbg1NWNMAIC3YWGobNEjnYEY4j1xcE2jZBuWgeKjniba921r+vJCiYfW0Ss
0ve2kxPH3y7UD13Q2mu6zPk+bYi/EmDj7wp0Lj+oOBgtuAUl0oXPP4vH//r4novWy/FMIF9nav9U
6HU5uFl1wxxy0eW3qt9GLjZ4jOXsBIVgvYbqgs7y/EeZb5m0MEs6tiN5rM5umZ/q6AXGqrrxafYN
5YOVX5B//+euf/5aszibpokjPN017fkj/KEh1rUgsOlKNzeBo+o5UJYub2JQESIEmfpfPDLkKlsW
oXIxihERh/NPgCxuQdlEr3Di3DGV3vBIl8zeRQwU5gqg/wbrFF9aiZ2pFXPPO814F9Ds2RCZl+9c
k57VwpJpsUf+YG+MSExXYzR1S7uhAmWC266mzGAq5ql9ypF+lQvNWzIf/0brBRyFY5QYtAwNjQh8
lUIjMTLJaNloAQOKvM6ffP4sVaZuLIogFBYGdtRRlLJs4fj/tk4rm7XsYkgBbYiJPYJeFblZctOw
xB/Gtq1v3J515oKJL1BU3kSGro65iRRM7g0i1jYNtjZMiaLaluWgrYa+fKUe8tB8V+qbizt5nwdD
s6oRmKxiPZF7IesDZT4njzAq+oNmpe8sBnkKO4nKwOmma5dwvL1reP1zxBSFxnnnuJtxNEoed86w
o8WJAyYMBjK8Qx9japOb6ejaqhdmulHkPawqW6mHIsLbOjRdfJOiRzmVZZDYmyFLpv04Z32Somiu
zcHJDp43BiRj10b0iAnSXlukly2pYV+FUzn7adZjjbh1D5lv4FYnyg4npz+Yi4R/5jpMR94QnMMo
Y6LB5t6m6V7TxvheFWW76uGTrs2iREOZKf9dOikogRpmirWWRISbQXgcI8G4KIKkM0CMuxvphr4L
J6eJTkgmHyxx6Fz7E1JYpRx3j6BovAqEqDZpTmR6qYFe8zTPAlM994vgQwdHz2nfIlrCJy92Se9z
Jw4nhgYWcSpw0JvCXWWNl21pM1BPjYnCZujr2rIXKj3FqhjXuqoY2ssKmpfqbN/ajMTKwaCxs/bY
0GNdGY2Pd69yBuA0rRwZfjjTa6fxfyOF1QCN0CdMcVxRWpt2KqjpwxILvy3C9hlFOe9/dwJPk4zF
0c6bH6A7o6eg6GhKJUixcIMEN1WjD6s4rqPryrUZWWidDnOuIZw7LMpiYcemvpCpXpxK7WVU35tl
JMS0ReiK068OwydplnfkFF9FHOC6zM+uo6lFuBimZNauim95qMwfdRwkD0Glqu1Et2tfGll/aI02
hLJUyiuqHzqR0kDxH9vhLCEvXOcYjbAmLKb23wsUk0+5SQU3qV1tkMG3KOLcWEe4EBhsucNJdxlC
Brn/Uo/Dq6/M8pdWk3gRG/MIlLaqvNGQviBwtU1mlQHZK0y4lxgNCHrW0cbqbjgybmtpVqi8nbZI
6OW2rlqfpGmY2GKd1iTgdOK77FC96o1EPj1MBlPp2ouYyHuazWjV880NsyhxHXZjcAgc7a30BDMd
lb8HyKBWKkV+w0fwP5D7lBvSieF+aHUL7RoP9uhWH2PH4dkJXZrxwayWTXV3l5alt+ps0R8ErzB+
6shBwmeIRyloJZBq8dOh/nwz6oAIpcSNsAXn1rUWevVRc8acCAF4d37Rd+tS9d5VoVLaE15FzLmN
RXIUWsLEAsdmZpX0tpspDi4k0cxv8j92fKT8wrGkrgtP2CYmqTNzAIHkfk0qsHEnwtAd1ijAplty
RqOHgNDjX4101FMt0VLmKOmjCy/Rz94N3vy89x1buBYzQuKaz1+iuuYnchrQwlcoIvq1zj6aXCj1
5o//3683X8LUSaTGnCMcbE2/TTN/vNBAZ/rG2HTeDa7z4Q02E1BcsJdfF3yXLnL21pyytLB8k4tY
I0OuFQN0E3DaJSrxpaucVa10c9I4yXrvhoPI1N/4YimQILYXbIyfiwxumCclWXTcMZPbJc5J67GJ
4tnqQtgoUdRugqGvbuKxC7b/7o550hBYC00L0ySlxvkvrxJDlbpeTXdMeYNVO43JNkEXs5nDWw+a
SJMLT9rne+di/8On57BJzf9q42f8XNckzRQa45gLBr8hEc+LRl/pERnI2vLr7/X57v19nbO6GUKp
w8G8ENfW1MnbaJLjWisS/8fXV7n0bc6cjZjJCpTDfJsSXkJIm+tVQ77djv/upnE6ck0DszP/Oz8I
v00/f6wdzCG+Geqp/8BQmJ4mbb3Rpfl5YYWemRs5A5oGa186DgpO7s/ZYy0qfF0MeQip5FUZmeXK
Dw/1sIv5dz04ta/v3NnvM1/MggKCGRjLmMXX+vwcmFWbWrJsi3vxg+ls/fSv/zpPM75GyjLdtc6N
YlpvNt7k69l9BuFtjUD53/55bJM6VBUsGFgYz5m+tj1YwABs7b7rvUV0QvZ/4e7Mt/q/m+V8HHcF
a8Sx8Co56OjOVkkV9WlnkSZ+D737mx6aaDfyCxbmvy7B62bekj2WIq8e78xXHNKWN4Gs1Ce3G5FH
rDvsUNSGX9+os/XBKBM3IH7Z+WxsstzPVuFQZVDRRF+edLuHf7iuOh2p97cMwfPXFzLm5+XTHQPd
bGAJtPjN6SN4Zzt/XubEZE+JeXJSZVJ7GYfaxmVmN4gDiza7ddp8SX/3qBRmq4mIK6//hhXl3zUE
+L4gAhyDBctLzpYzQefPU1tSWnamqqG7D3a+ts0vhTf9tWjmPy8FzmCaAjj9ziyWhlYRFYyi4V7o
00+7tJ+BuHx9H/++Ajgem/ezQbuBW3n2VMStjuwZMdz9mK08Ksxg83/7+2c3qGtjWZngBu4J1hqZ
A6He/foC51WU+XtJ8pqhb0KOr5yfkz+2SjDtiFPZWR7SslppTXJkbLLCMbIESrJXSbEONIYsX1/z
/KZZNArZLqW0UbaxrOal9sc1DUXQdB4nlP4o/tw1FfX/7e/Pq+yPv2+JslAMFotTmp48hqvlhRrg
/J7NlSfNH3gTbAVUG2c/SuT5yicd3LizJ//YhFB5LYDhc2K7AsJUpz4K/uHCPfvctpGw1nnT4OEF
rc5V6d18/k5GH9gSvUF2KsLv+L6m/tlTTATvhHr2oxzjxUVX+Pzo/neH+OuK5482It447EWegYOq
cexb8VXtOSBww7ekV2gAZ+odErKDVqhjVranr3/Ds9iC/3d5bOGSrVC45+bi0YwaNIkBQ7qqPvCW
fW4nNPYIXrooilZd55N73uEhG0vnAMjgUWPuc+Ej/NM953VIqc+by8Ot/fmeR0ltGg0zppPQzJtB
a667lNR7VF4fspieqZeWjhf+HIb6uhjslQ2tYcF0FF1K/DMGalvHs27UgFcqCSivj2h0L7wu/vED
GrS7BPx+qZ9jwdouwK6JkP+UZmzk04AAwvMWjYW0KcdHNDPGa6d5jd3kQq191gP/z6/D/MzglSgM
mntnS1iVykisOM1OCQ4qNdK4zzmm0AfP7Cf2WbP7IdUVodQXfpF5Nzp/Jv+87NnKHhm9hHXJQ+Fb
c67XrkLv1v8Yg5MdeqtoePaJGkrVLZoZ7J/hhW3ld7DQV1c/qzL0IipwmWXZSSOUYIEr9Zi6lc3s
BTOTk/3qHLyyTZBzBA6xLiAXeGX2+p52zgMBKkuKi01FenaJj4p30d7SmeEORolloXrtw1pDQ6Df
2bSeNkabr8uea9RTdscLIKPBzJDJC5dsTWBxu/ajyPAq2Tm0QjR5PX1GI8edoznrOMf4jYruJhwg
hk3TM56To0zQ/si+xE6pVhnY47EBr27ywARs9b0Ydq1f0gY106fUDx6dXL/zk3KJQRz+PcJCZY8r
o8wPsjLW1lg99I638QqEHkMuwe5nDnDJLgThxOjMwr1L9GRGZ8qIV1UhtrUj3rvK+ondCtdp3wAl
Npc1vaMIpShaFHTQQfBYRapdxkp8N1RwdOV7wgyeTuQ3x6KHaLTdtpxY7j1SyGXQGyifuquxsB4H
rb/K42pdjLRHO6zVpQruLzx2n8uy/33aGbdwqKDg513/eSNgH6DxRqvspDvyjgkvTC4PMqzRa4ch
ENtwrNZ2hr3ImbZmPB2NwX8Ko35poBpgFvYzb7UTJpNLO+TfiwHxKcOg31Uv8Iyz7cksmBdHVlGe
kurN5k3A72QhL9GMpyreeKgdtPFn0z2aLe2Y+sIr8Hfa6ee1gBKJ2ZfNcduZ/93nWwJiJ+6cMaFS
xcd1nFBlbUyNXMKosSYUo4P+UaNO+jV5DX4Mty5vm3T6hfYhPEyGrq+11HQObe81t3U14hsjR+tg
0Vjf6H3Svn3985l/v8n4rBbHDrgwHG6cs/e1xCKBVNIuTrW3j7q3qPguJ5gNQD8L785CSBK314H+
AxHpoqhuTFf/VYPvs6f8qh5ufQAh+F9WpvyZJ2jt8o+BIWiq1axdHMwpoz+IDoF5NegRHd/kzov/
FShkfvqYmxlC2vNvTTfobK+N4qBkIDWWp8lqjv6Y3CURmQ4989YLG9w/7OpUywZVIFNAmBjn5TjA
QqMWiPdOeYpsmklE+IawJt01mvs25EN2G3nWcA0zYzwiEkfvHw2XgrM/11a/v6xkD+Og60Luo67+
/Fw5bpT1fqvKU1R9G3v7Ps8mRDLVAuG3l75aenrhJf/3K5SvzPuTTo7N1Og8dUrTg0K3Cd84Bbnn
vFr9lCKJgWgXwGbe2cUgnrKkzlG/GlgPGpQHXz+b//h1CQkDkKYzaDoHJGl6i5CvyssTyhvM1EwG
F0GR30dNht9x1PdWkK9az7mwej8X4P97ky3PpoZlRZjnMezkkPsMAeabDB7YVym8yuHfVwjc2P9e
4/ei/KMIj1y/1KauKU8W+F6UDs1oLUv7G4JiPG3DqvPWuRHtxza/cGKaV8PZxkTb1KQ3Z5FiRy/g
8wNUmgbGZ19yRw3vsZMGYjDo0Ujkvv7hjL+vw5kJbhJnGIMG9HkjsIrQOYvcrU/KsG+Vnz9pEOEH
3L9ByOwKiRS8o0cwF/vGqjcMpKmgwfeamGS9rLzvE+PCkzRvuJ+/9+fPMz9pf9xvXLLZOElZU5Hd
2ordiScH4TNhm/WmTx6//vZ/vxDni7nM52i4YB07u8kDMKCJPEtcYlG01wuE5m2zn2S2Q/h+4eDz
D5cy4OrQ+pwboeRVff5e0cj+NyI0Q0UbPzh24Z0So/Q2QSw+An90L9zFf/hVuZrr8T+mOdNqP18N
6G1rxF0zX41iq1Qb3c3Xmbiw6fy96mlI0JykZa0jhPhLZ+Hh3GvCQZ1Ku16rrP3p4uG3TckukKzj
Rl1hGrmwLP5e8vMlJU1RFj3N67NiQRtrNx0MLplMvdhjFdSOeqX1379+Lv7xKiD+ODTpcz/k7Lkw
PVjBOHbVySzzU95ZD6YZXrh3/3AwtGnBCxMdCdgsnHuffyIk3kTjNJM6yeyjnqMv+hFt79sgOQKW
DPGHlZWfJkxcsRdeeDr+6ev9eemzNWbimQmknH83Ve4qo0EM2OHn+foe/sMjOPfDePtBzhH0ZT5/
v7zE2YTg3L5zu66Ce2Q615jFs+MUQWn++lJ/ry0qN7Byhsuz6Pz1c2lxh/nDiaNTa7sTDx5K69AE
VjQyo12VVTJd2DTP9igEahaSHDJjHV2Iv7eNJKBp3xbdeOoMYKhanpXbqdWB26ZjufYQv3CoUOaF
OeFfF0X8yxzNs00s+jz7Z0++n4oU81HrnqSvCEAwPA484ZgcO7t3NwP395D0WnLpKT2rKwCR6vRq
5p40VB4mzecroaJ1kg66dhJIsfd6bSSbpoHG0BYG7nIVGLeaG/XfOVCCK6JUPshAYdyquyR5ntwE
f6QIp3jptX16iqAEHbNUibspiKhUhiI8FMzJv34Yzh5ugaCNNiBlssEjxac/u09DHHl1YGf8feg+
TrjtxMPXFzh72s4uQJX/+cG28APLzqHWCZxyIchfAE9OQnUNIOsSQfNsDf3nUoizaP3S3+Q3+Hwp
XrXIUSqjOBUTnoLXmNxrssv+P77Of6/hnq3TTiUQUhADn3DPWNZ3SAiIQnzTvHQZhFJ82j9e7eff
5rxGdfXBGf3MLE66kREdDW/hJo2zdjVUjFMU7p59z+N2k+BVP8YdmlDwUvg0XOQsdkX4egnriq4U
/w2wdXJfVwYS4EzNit1US6OdZTYBvkkAARhILXg5QS4/IiN3dkXvvhBJx2S4nN4TTXNPMdq3VYyW
y161octsIDJtghkRGOzyLAUFWAcJPePM3xRmNizYQ2bRPBkqJH25i8Dum0WNUwvz31OKRGEEp7fC
BFtuERK/yqYmqIRzFZlMESku8VuP9n8dD1UDOUmBn1IWJq6pd94RePE9RQINgBnHNksAytmcaaDn
xOFpGsZDPmW7XjX6UgIN0LAI4Od3lJDLIiTep+yFfOgR2pGaE01XQeVCjduMoqZIdTXzGm5ABFSq
RhGDjwRWQmQ1i0jgjxaJQzCQUeUr1wadwC7uwWkBH5OIwd85dlzeiSJ9NbPAWqPbd19cjKNbEwTU
Nq/C9haLCPJdgQqJiRVWNr3pV0oSf6wi9iI9ScCWRE681pzGvldmp456ib8SV7a6AmFT7hPY7gsR
VdbOMPzixW0Cckz6tlq7AlOjV6B1l6HpHnLcW6spTbV1jWF05SIGXPl190NZgbPM7db4ANg9LsOW
fX7UewvimiNwLY8Ded4SwNNo1bxQp1kNXpc+lhdpJuuoa0lSqwIDgO/YVwvEVvY2qMAOeV7ePBWN
Y62SLPfB24HQukr7UFyJIPuoDKJZ6KNIkoO7glARoHD1BNejzXGe4zoRIB7ZGPpIDj8gNwP2wbW8
1qXvrMc8MnelhWEPyXh9HSVSHrK+bna2R1QlarSUH9kxYFlVv3hiXMK8RvMlmBxMLAL+UNcG7r5C
LLoImjFdx/X4RnZ3D6i7y8fHyvVhPIX008ow7G58v/S3duzHxBdM9m5oxzfE3xouV8mPIvNq5UBV
SMkqhH1WIuPbuoYRr6XKm71yEBf1JQLa6KpLDlG1gHiO/aPN3AWOVUHoYRTsctVbO79ooW2BoEAb
n5q4pXorWZpJ+1H32o9qtDkN1q5PLn0tbpSV0RBUZFVCw3KfobyMzkKlGd7diEF6MtTTVqW1i+Bb
wTuGnrXqolC7y/tCHpmGNJvGjodFLnAetC3R1z3omY1Tgq1rwiq4Vq71rnk6QnXZkIdS4abqUpzS
VuL+GIyY9jVl8DJHt71JNV8njtsY9kaUDbxJzei6TsJur3zDv/eDKdqrsgBqP1TFrTdid/UmeJVY
C0Ek5pDSNYEX3rLgoyR4CtdZGhl4YE15EzUhVHz8MFsZ2q8OLEvMdIi/kkr+gmYI8A77z1ImAvdJ
5nP0KMr6iDec96EeXPcAKfa5L2nFYtekOxLeSb0bVmEh829B5rgLk/+4Ma3WXg2g5DZdPLnYvIqJ
ziVkVCApOKC0XmzKYsSuUublqmoJAYs8bNORmH2FA8aeLJ3pchk9K9SlwZXDf1xGCmJR2BYRILS6
fA007LJguQAeWq5G36KtSDK13ffQIXsnUDNYX8qQZIQgXZqNxLcdJwPCfQfwo5RkAXRBsQobYt5s
TNBHx4+sBdq3btkHVfsQ0DvbNLM9ti2n4hBKlOBdDprBKaYKi/xE0z+p/AX/hH9nTDB29LB8iVsi
m5JxDtpTkcVHrjkamqCuIEuQajWi+A5DoC+xR4wFbHxvXURo1yb4X5tMIyCKnrT1K/MHwr9wPi2j
yv1RY9RcWlHy1ufqvcSaw9ghfuts7btZthARB/M193kTwErBicV8ecHv82rbtHNc4ZdLo22BqJox
iXEtM52sKcMHDpzJwndhwOSN9lgnBN9plUOKrREir8v0CZkmYK2gyVg3WY3hUubm1oH0sOgraoow
CH0ATOFwnXcj6i+YA+qJf5CVmEYDBtyo5sjAjvEUuQrXj12l39wse3JQKX5vWy079pjtDuNUBMcA
NUCFdRXoUzvrO90ZioChTHu1AumtshzDIcZABI9egK7R0zAi0QlYGaHnHPLAfbckuq0Jp+2Vcj24
YL3SFtTHOu1xNeAD5/QX1B3jd6eMt6K3rHUXZzAtWCcbsAbOfdwa/RYxkroGTQYdrLTiQ52x9861
7hVFdEJCbUima2F/sAmVqw45L9sdiS2d01QLZGrxpuy8cQuIZdiEzJB4tPuWvhIeLyxfmC8tcyQ1
LyaavmvJ9lJKPJRx6HRIdNsWxjUwyW2EIHnR6178zfIV73tR2PlrEQ/dzDbI8YDrfXCKh5mRKzps
dh6jL6+QP704bxaAKkF0eJN1gxWOGLaIDIqFwAAJp9NKroDfP7vKfrHb9ttog2+pzTS6BzaZYECg
MrQ7MIOOM3oLYDj1MW214M6OQAJ4mHCXjTI5qA/k7qEHHNJFDgkW/1BkWObOT2Pu/xjY9SEvLSYy
0rZxbQXBreAHYwLhhRs3yYlwofDdNCl+oXzG7OQp657Tl79ImTUtXbcFUBKSJpySDHIYXGvYiNqM
9wpD3U2XWAwgAws8rG+9ZxUzMIWT8KA3TbPujVQ++0ZHBkWUFbvUZkaC9t7cSIAIKybM4llBOcOo
jeQMo8xkP06jxJvcWjGml8Do7jNAQjzuOvmyFmaAXks/yom9MYxRNSrdqYGfahEBn6iMM7tLdsxL
ptsSDQf/b1MFV5bTI4DFt3kc52YqQvxgxcvOf1BNam0DW1nbRofLlWIgx0LUlt/yijZWm1US25Bp
bDT0cNsmx/a4LLSmhpTcebdYxXmEx8p7lTX2AVlrxgp4mncH1FauLb1HIzw0LNSU4gmCcog7tSRK
VGt+OlgGMVQlIzmO/pSRUqhP7PMiaSEMWL1+MqrKf/TbACZIWw3bJDf8VeDl49oJGLV5+cSG7BNx
2dpa1m6nZgwedXgj91bI2w95LxwBOXSrMuj8NefL8tGaLZWgveW60dh3gCcxJhzMeIP4Vm4jqcer
uOrw53o0vONWPji5ggzlU1OGvewLEo6qdxPXD2TMtEdTgCM+NZx33WImVuWUuApOHvssz9Yi7ZLi
F8RUkohT1G1oRa1NFE9kKI1Tfas3HWrb2OO7omUusmMcGc1j5Y0/HaUrCp/2bRxglo2DWV93tdBX
iW68Dfb8ow003JxSYHfrJaktwCdAbYzhbhgY/TChwjcg2dHLKjRuQiY0Cy1nH5VNNG3K2mZkgK91
Y43G8OAPhJNrIYsxJEO7R/G9os39IUXs4nEfogPI2Ns2M1YCfWu2eS318FFHXAt+mIM7Toxx21dE
3PTgIhb60LdbNMjRbojHhPmOY2yqOhjWljmlyOP9dO1aPKeOCgDISGrg42gbnCnitDlEUVrd21UW
76rBIdRVV/01POnmJzd+3IouwYrWg4dfx+7vI3SluAVDeiQcKMahnPiPWMFxpmMv3Oacb2EcSoCx
VB8GWvqwPorYaL83hYS9iiZk5ZW5vEbFHWzsiarJLJ3mDqIVBwQdFPwPFXMY2ST12J9KGBM1dWpX
vRCDczUM9g+0WSUeUxnmWKPsqonMlV8y/plLOEDHuGPn5zHpAAgokwyb3O7WldN0C1vvvGwRNb5h
rAWrdGTFQy66dnreyp1jkXuOD5/8YNyeAuYIgCkmyNHk4CnOLWftybLYJVPkLGxDe0lVg5Wuroq9
LJ3qe1IZHG1kFoItrq2JYQUSVYIwQ4prPwVuv0wbM9nTRRjXxMSHd0ZJ7g5ko9p9CCNijY3aeuh6
7BtByEyMrV7eORG+E98F4FnVFY4mUN5u84LSEq0mUxB5KCn89manRZsK+MM+ThnIa1TUq5Srk7zS
vwEMsZdjqJCxqwT6lgUZlHYXcJqMkkd3Eg9ramnu49L97qEO2+iSsErKeoyx7Ghkkvovqd/kSyux
BCRXQUp8P++FGEEXpROHnJqkveCoF15XauQPQ8/KHzMwUoTuQYejqJcan9RIKWGAirBl2vF4DaWF
KCMjtqdraZR3SZW+tDB8d72DiXLRmtgjtdSrgR0AyHEHvV6FQAPW6DOzDRE2vB7A4OJk5NHE/xp+
owqgpQQ19M0Jg+HV1f2OCGb82vyBAaBNE94ATUQ0GEy2AY3Z7Xx2BqN4bjIspiKX5t6NB3cnptBc
aD5oLiqObi+i1r1N/JrVns8kxI58AuhbFZHJaoSRI33vlo4WoDNbvQSu+66ltCIFB5DDQAbZd09I
bVuPWvHTG32IDMy3VgizymXYgKnQSDPHu+hrDERNHJ/sDEtbq7QdxjO6YowBFzp0+FXlB/WV0+MI
0E1pEn/Ga8oaNaqD3rQ5SZWjtrX6nsQpB/7ana4GuQCrI9aGD/rHDsh5yRLQhGSI0QAz3WlJs0fg
JDLfvQDWR1nA8jbywCKZ0QpWkWXDKAl9g+KKaCTl4dLSRwuGoG4Om4xzRVm3G62qjtqUDQ+NoMVR
RU23q22mK5ZdBle1sjHNZ7YE1he1t0lmt8SlifYHAHN5dIZYu8GVBEu1t9UmA7//HLLVHMELJAR3
JoBcearEHaUtxIyCrNbKK9oH6GzvXQ+lP2w6b8HIbLoS4UObbgiyi5ccgPhFRGK8UMJ27DGUP6VG
GnjfKobITemuQ5TpKxEIm8jOkoMfRtdkFYVhwveT3rNVOFjLbdgIvybf/YmnqH8KRF7sG1sD0q9n
YxHtmXlAFLIrA4q8DBvnI0zsYZ/UA9vQEKfrVGcEXZY+ggoDhyqpGaq4UY14c0xTO4DGGxbp1Alk
avjZWF4RrIGO5T8RrAAfwvmRO26zM9OCBopLVCoeLQzihckIMo9pmeAs/ubp43cXKw4l1gigT5UU
elqqbd2WlLokG0Dc5dSsCLWAFyVFsaxJENg4+LsXbt0oEAfTiS5Gh84QLQmzaOfW7PCbRS6TwLiC
5R9leriLLD/YySqv70Mh3Qe+lLlwXJ7OiMjpQfU/oIjhVrOwWevUUguavMA9mq5d90lmfW+jMlqP
TWr+aEIhbrw4IZy0IoTqY2pSwsPYSo+dhSgnbRSUH93/jnUK+URIHHwqAMY0Fpi0PK3FTnldsMIu
+2uqk24NpAY3tjTZPlHEbmLP9fGDlb8GUF5PtJ4gzxAJBqC0BrBm8ROP42jd5274NMU9CYqaDk7J
lAWuchSjNCVZTk773pO0tiyNhLTZtrbYf/j19JDclWK01b3d5dqxtgv3COs4vHGtdNpkiUzWE4Ri
GrolX8OYz/3ai1eYxW3iDhSsTV7T9LNoXgQ+q9N+5eXyTrQJnCpUEktrxPTeaAN2q972yLRFSxRE
kcsLdCa+O7K9jXAgXrk5b7wc/gefzwnJtRDVOtC9n0yWq43W5ixLzVY/p472JKJiyizVb4RVZDcU
hx2BUjCuzJrkX46NBfxBu976WZvMeBHOBlPpJC8TJnLyyTvKjdHO1hxoCBPQiUTHI57Gu6YAhh64
4gNUB/K7ciJ1u7Jhz1nyoyz1CjZymhzYcu1rxEX5ymp6FFNBYNb3VdYOnODTBv8aeYcLEysK8edB
SyKZrzYlnr6FGWe/UPaGLNv6LRwgxIAoMMyDk/P0t5PxOtvyF6Fe0qYD9kxVTS7De+KTN1Mo27gl
qY6cdwrGhbA6c9U2MwA0llfuBLTXREp78CSbAn2tlnSihHhmBzAF4/FuYWqh9i2FvX7qTCM81crM
r71Eus+YBOlPcS5dcHNLAiEBFYB8sXeWq8YVjlFz3RDit7YcGIy6iJuVFrQChFWhspemcfwjAMF6
FxLnt/MNFd6BVVSrnGC/7cDPsmzjXhzNjp8mcAKxAIplr4seBlbmx9O2iD1xFOAL1vVg4Kw0wbR7
nlFsf2d81IHaTPn0Uwtbl4ZsOTj7prfCDeJUOFFUbRtDQVhQpdbvGNOBwJIhPwep2nSrLGffD9ZO
ltFjhVkYEZ1q16nVcC7Tw3jP3Ly68UCWHwSt2+MErJQ3S21YH13qli+ObJ79Mg2PBuCubaKgGA1R
/Baooefj0xC2pjmaz29anKKR8mHAOMOKqSiNqopjgeUm+i1weNa3Da1gDMgFzwqz2bE4zQ0hJCTC
56I8aPWQPwg/dp+HSZJETlQ7C1ej2IuaTeGCbhq0XBK/XhXsJVX+qDSpViQ3gSPJyScyEi166YTb
XBG5CZw30rp12BInrk0kS8Zlihsv08qnKWqIQ6AvAeDdaf6Ho/NabhSJwvATUUVs4FaAULQkZ/uG
8jiQU5N5+v20t1szs7YE3ef8MYqe+DI0lr+icam5JF3B1hoCkwXaQK0T1seyWuPB4sAgZnDWyWuW
6vTCVUcvt2Hoe9QY6iVpgCZ0Oxp3y2jfkxdpvCf7GTrUJMGlbNgDLLD4H6xKiUs8WVt+JzHpKdVQ
lH/grgjGHMmBvAyzODuUHz0m9M/c1NIk4NBES5+RQuJbVVcyg2DfxwpHboPJg32Rs1L4sT3XgBe9
9JxomRlJ+9E6DwIobtXJHqQJ9B1TKKqBuf3FaTjtqN8hJGWeeuQTKtrnLbwF6T1TU20NzUjOuqwn
8jXtFcUWaegS282bWMx3yDWVca35tPKkI1GgZfsngqbfmy1CUIVmVj2Khh+jdLUYKHdhDcn6pj84
LllSFV4SvFS9fNdLnWAbWXb+iBFZr97v2XtT96TXJjdDX1l/Dmf+yS6nDxSdzYGKnU1FqzkAoPKR
loiS55jWHcCD3pvlyGJJg0tAjDHHL9PvR2YTbqWXWHuH3s6eRq2WkATkTBO9aG+jrEp2U6PpjOto
RehNKQ+dgIDljaMoXS0GUW90fXCPjas1H9bayIhw9E7fLmb6MrgJG4oxfSTNPaTb5PPzuADMJwe8
gNjjoUh9TBvrGJZlafZbozSijZpFj00yTeeEcs4sAIxuu5cUpfWwzXrZvxi6OXhql7oEInUUFLSJ
oR5IHXX2M5mtb5FUO5+3FoZSdNE+XkCMdTd5jeCyvcqJ6SmhCi6MsMvvWG+iPU4SzbeymGrimtKe
daBvUom7IsyGCfjOHet7Uq3lt07zr1Srf3ldah6hobjRLRt47TiyS8qgiIZr4RAbOTjEVFOvkrEz
JXrQktoEtpv/GzROxbEpi3sNMXSKOtjRW6suNaP07LY7GigCN/sEPKujU1UNtnEmdvpeojr2aRpK
KOKHFWsrgigzDZHc0V9Mag5Fn5IklVIjoV8o4mfNye2tMExhfa+/oyK+Q5Kv8q3MjqLdak/3XwBF
tF/XWyGOJolnxPMTkmXO5X7lEtlkq/XUtgRE1BENLZrRaqHQCLHtoZNIkHInZt8m4lDklFiaoT/Y
SN3XeFQ2S5a/4OKAq8P3vc0Kx3qkTerfomvHJc+fV973UEXsSBsJgHxB+jvlZ2dzWjQagxh5OzX9
JVsZY499tMdriVnRIokSpFMvBYN7WUTvK8PYWS8heTx7UZK/xpyG50w43adGhpzvLiQLYH3WVq53
JzODrOzHm60a68HR00/H6F7jRiXGvSBvoddGcDBbIaB9riVfcJV6rtlwwtREL2xMIuYuQ6NOR7Mm
aA1ceNrUqUKZpgIaXaWgE0NVx0C/vaR/mdWUJCU4EoPQTWMkrp5EhGlTVNT8FBqwPohRAb3BIbzw
aXnmRETU2OgjzQVDuiVfCw1zV9KbslQJgasANpSDcKmZ9vDczZApbZrYR2oYPjjO9dCG7/AM6gEu
VulkfoR4xqvQKAtefJzRGxV5BrpAMKCNadxL4sn7BAfi7tkU5dj9lja7kpE7dVB3zGqED9ARNcW/
sz0nAU1ZaxVAcry3HEAe9AqJVNH8hZso2xggRVAxKiMJYc5bXTHZDNNmVn80peuOTU8cREY7ziYG
y9nIkWJbgKiJubSpb8ZS949ZmiAHH8l4ebT1smI0XpvWW6rp0+Cc8gtSwj2yjb5oEoeP1UW7ANcO
JmHZmfmlx452hrWpzxZnCT+I9a9mIz5msVjIhLVId7ZAMwDbEowuGoxtGeUs6MWHGsftDjuUewB4
/tcnw8Q/m4EOZlV7t8130eIX/dg/ta4KYhvlkpwycifTgpJky44Tymni4VKV8qt0Vj0wWxdtYsZV
zRxXbHLyZ0eidm25QMEMb2aJHYrczPKsDLJsjqWel2cVHslGet7PJPOO2TYf+YIUvPpBFavlgzEX
+qUBySeMr2JWVIf+ZcKR5BuZMpMx39xbHvTXmlAPTOy42wfLyg6r7eYHod7Hbcl3AafKCq3H7baN
88SXbt9v5WjLHXQNLVdtlWyZOciRqF2do69SNy7guh9l1rtWFa+U5jm81V0SrGmk72jfsnburDO/
Rf3sbCEql8fRQALW25OxJz5iDqauK0/1LAnq7JwVqxn+XBLa+UyM2KXETPAommI+K6vrHO2Yv0EN
8GfdkZU45xpsgKrTqt5JKlzoJvfYezk0AZluiSYT6auRkCR9qnl8lsSiw8zY+gaafdwWXXTlNDFp
r4q0g9CKfDf2Zrq7p/Wy3NChqGUuCwJtIUE+EzqNWL7xpgUgizAodJ4WAgSk/BL2keYOgvQU6A6E
/DNg7raPgcZVzGKfOqMQrEace7PWdscZ08tRtVL9K6ebakOwOoCMJIeM1NR655hjcdOYyMI4G245
ValhJlr6KMxCO/fZXcdtGqOfiGI9oqg2D0JYzd5UMD/UTkS1mEzlZ5KmTRBTpuOZzJ6Uu5c6NwpH
P+UUOZU16vhkjBAxBKh0R7oIJFG7fRdY1crxkWgovTWLQjYAQblxF2qd3Hxdd64bi2AczSSciglq
eX1b21HuaA6pA3s0h0fO5wWaCOtohqd3Z2hRemp02RwJSCEB0hjbG5CiA5u1DIx1KyxsG2eXTk5P
JqPmTpkN0LBeMSn6u7PSpvplubI7LyZui8ruxb5b9OWpGQdgJmYKz2aOqcgxw0ZYXmQinEBxp5+U
oI73eKqof1/ucQ4i5yRopvinHBexzZ00Yl+ecshslb8w3uMLq8m8sULEX71lVCFVc3Qh3SOWzLjN
vDyzxwfkxETwq63KFRa1yLpi90DblHvgFtb3cZ41qCtKcmmanMoCbuK1y5cQUFX6TPUtBc7NdK60
Mt/ZjjPcJ0PFo7+H4XhQlp2mNBV6BsFEvNTEXk+gqCKzXopmcEP4HXloRHfveGtV9t0RX4boSfeM
XBJU6shT0ml+aOa4Jp37Hg9uuDUFQu4fFZPfki0EXvrbQm6xF45SvE2Gmd/GZZk8VcZDgAnQvFD7
agb5CKWrW3F1yNzcOhARl4ZZmb9kpl2wemrqsbP0mQ+gJ3ulyglRga6Ba0LmJiZUdlBXy163ovgt
j5efqm8/cNkknsal75V1l26hTtWtrTI+mQo1KvdiATQutnqJI1TMrp1329pa9Q0FNbqfcvacq6JL
NvmyQIyL+WWsiy5U3KQghBkiYBJRSVK2prySmbtHnPmw1Fq6hQt4oOfS2a6j9TnqfeJbC5ero/GI
E1KXnFy+1ZDNTHtwyR68IWfNPXMGj7NdstGjoXB+mNE0kkjtGrIoJzJIceR+6UiXMRbrUzLP7ZCc
IiNxIxKgh9nYVGzD24SeUl4F49PJYPdQwLYEzt63sVZ9X80pPblVNBxYYzA5QIKnXLTKhCgNPCBF
hu9pZsXj0mTGjfK2/Kw1RH+uCZ6hNUnagPAU2htrqV30O2HgVuyDJoK5jSXoPMQlXt5ELBzyGqa3
CYx0y0OW+CBdhBdpnbVbIxfaXSjmX4Rx+v4i8PfZMrzIzYgDt5UfS6g2SZjNhzsT6ZJMw3DOOax3
mcKvExtgPk1nviIgSO4+pXW30mfribW8OdPavwl+NB88im9c1aOjQh+jn/fJB/odkppN61kfU9vX
4mR6dmrb5rcgY9jKgZNIX+r3TW+v246sHqcfX+sIJjGbaG3S5JBuRoSXPmxH5DlyLAM30fq9PhT9
dVCjPuzytHomdMzwKb3RPS22KEAk6a/yonYSn5audrvRWYz3mNiRF6VxYtI5a9oNIUscLGIFKB7y
IK9jnQqcBHhwaZmCSBYmOL4Rw00a1fo4jiOeI+An6hGGTYLs8WyItvuitKw6gUSZcPt29ExIEu9u
O5F0GVdAsSmJOHSV9CycUv3OO4ctBzfVv7WP2vdCc9bdnGT21kgMAEV4x1oxvRq/tU7+CjP6b19P
b4kSP9MMRpXGXZgzFyCAhPU4yNLE9OrE/B/IVKyDtoM+ZCUa/Htg2cXKJvlP7dvxVVPZdjI2XJK7
lyFgOcnBarlYO0dRH1gQY8L8B9sb8ok8W/JMfNcetCB2UR3MURWT0CX0Z20wflXLzZD80zk860bm
aVob3VycUJvOqrVbxjy26QXUBW0PdO3oDDroUUlhhqjYaUYDi6+M2cWIptGjHJCUjFJmw2Ykj/0d
/ZO+TUf7xemE/miYjb5j20KWI/KWE77hanGs6BRl7bpdpjKj2iV6SgkaPcIWli+9hZ6iWpzipIkD
cihJkKqSvVHeYXtNbdM0WrPxmA5SMqgJ9dHIP1HPguDcov7CBOBJ3lYVvDkljiiH8p9es3KroSOC
Qjy31feoZQ/RupBffKUWm7QEVT+CzFDPzKgS/xAVz10J2luQPXdn9J3zsLwgbtxaQu5M8UzzrpI+
ZxJuz3pqtKNlAUBe4uTgzBda7Xi/Lm0aYav9bU2kAS3j3Ym6i4jeEbesWHxMaoreTVqaDIUPebcW
O1H+uPaNhWuTquwM3QkEUltZgtRjD+ZZDUEquVuINuI7+6rsW62+GGxT1SVJw84G1rP2S02XT/Fb
TrsC9KlTPL2DoKpPC3BSutfm6510HqAXi7H3MhRfOTec7P/IzmJU+O0Un2xvOZzm8mfAHalHD2v8
rZWSzirab9z8WiVyG9fPsfmutCetyfYWjLUwb3brbrn8TnV0F9fUQcPnT7SzT1PoUR22c/ezgFxY
OfpGNip1el2ApLo4mEYkBqxEBnMXkHYx7bTsYC5HJ4FoNQs663dqcaua54oXSLJin50ehJ9kz7Ev
/Mag0dzxnN7x6/Hn/t2J5I/1kkpQPM8rbRmB5Vxq+aZybMZNfsj1cNKOVPjsy4KMU9ZnzodB/c4S
iiCRp2oELi8E301PUYypaSDZd/7hHNqUJCgOgHBmc5AT1w8R+Tl5A2r1Wou9AIOg23KTRtOmNQ4J
QiOeG64Tn586T7atdlUouDU/4vpaaPs++blnwGM78iaLD/Cs6LRAnd3yzn59gK5M9s0lQqez6Gr/
NrXnZX7FHLWB3+jMc+SEDTQWwncFLU4fZshnSivotZ8CHrXkciWVPF0VasfOdfSQmhReIdXKzw7X
uaBwyuzUdluz6BKRj/SrrBUJbzuaL8loVXtg3S891/MHwjEDe2Wtys8TBc4OzXnMYL2cUUKZV8dS
vNKgTrmgU5ejh+hzcYr09piQHqkVu8KuNhONacSx0bZA9Q65Q6h2YZXK3Lfns0E3lMnB576MLeev
C69WgKBGG3N8IWLchxn2WobCLA9T2OQJvxlK1t0Spxgcn2aItvIsqMGZWe2t7j0j8JtQG/hdxzjn
hCm5OVFm/cWaX1T3sY3CDP3l2vwBTIaKfFXXR919iWW4Fn8TLREwVzVphhjSd+qYIUYL7/UjukXE
/PKRti8pFYyjuovieS8m1cvJh2prvLQuYfqg9cwMUAf7BeWNifrNpV5AVk+d9toZTJnKjhF3X+v3
zgv6PdJfk7KCAlal5mcCYdg0Y7Upxb9Z8PVlp5Vva0j3TQyYs0SeVRUgScoVYZFPzuNskd/h/tCi
xyV8tcUP2j8vRh17N2lrIO2rHg6EZGUcugtM/P4ugjRpq0vO7qIxmHAs8gywLflKUQVpp7yOqM/I
39040S23rtSy7HLjU0fuvlTkByNriJvPeoyRZz2TKHi/EOf77m8afqGgBGg2LqUxWcFgWmpoVJ5p
j1VZEWmaqJazSemjgWlijt4sF1lGEh0iUpHtaNOnP7ZC54kRKNmxpevLsTDfjVeNYL5RwoTDFDG5
cvq3Pr3tR0nt1UJnYWL5sfFa1TSU84nM7D0IAmpBbNIWtpMv7FnEHXjHA+nCJqbe2Pns9bsKdX7I
l94vlehfNzY+oDKtUmex7JXybZi+LXW3lKHG7JSTaOl+1dYVi7CXEgacG8SOioNkQayssKLMaaJa
K9fwBd+4XVMCBi2vmBRvtr9Xztyp/Zb5s22d2DI2VvMRDx/IyQIL1QAKBhSXD2uGuH03KWdn3uE5
7x3eh+tAkVb5rtQf4FV+Y7Lc2l9K9xTfW9TSbVmGevbajd921YQLClvEBsjbiChlAUJeWCnDgdRv
jmySPcovM77aHSGi9R5iBp//U9e8Lc6xpIfhfx8zTTxsgfzDiBjHf411vdcbusrOEo/F/AfrUXc/
yGt3hI2zOJcbVf8pF7oc3XBpT1nLFcop3pNlbaNSNLJwLZ8HB1nsehHWldtty1jtkXoQ/bVgJX8k
EdMK/NuTnRO/ZuNNXd5LtCFaf1QYtWLb7enfMnPkGSknkiBCOUPBFNBO1R8KWpZCvv2eUNGaYnZD
JMfWKK4Tvim++GTLFOOJ6TZOCAcH0MHyQXPBHjNcaq/pRFun9W3Pvx2yk4xAcGsmw3mlkIOvhIfB
W7JfBcLBoYSpR1o9JaaPgHSxlBBYkSqRN2RlgYjWB+qBwnUWl4jabAjtQMtxryN3KsTwsWjGtov3
pfMOU8BGXWxL6y2JfsVDT7CLWu66L2ff9hfR8B+OrMybsQx7qLh1jPdTshf0HzQkMSfr6S7mGZcX
g1M1Lzkz7geE+VNyT1ERTnTX1S5xjdENVz86dGw0OV/yB4eYSz0guXhVXviCgmXOFkfDl7N+xNZT
N5wy95d+hGI8xPOJnsGN6M/3Nw0qmpdo7zJ36w9p8xjpMPGWHdCSxr/2WxfBwqwHSDJ1/1ygMOgT
rh7pyXuEdfqV5ecG0QGBCKsIBudNsR50/bJoe9mx0ao7c7a3I9eG4Rw0BSai25rZg4AdmdYb2lRk
6Q+LfFymL1vjifko0k8loQXeQU9PqU+jnIfWh/YPCND01PFjso9rfSVYsoYRbJLTlNKK+QXoo1Tz
jsjRsn1WDZSXX6p9FOZjNL3QMlTH+9XayuRYEhu2hrjYPbN8cIFk6+lSZFcToW3afxZpz0NwtJyX
0QpnbrE0xsLyYunPcXYdxpMaUyGPTKp/z8SBsIhhdZhXghTrKk8o6amPrk4TKVlBWzFavI/vq3Zx
h4B9zrf6b+4jSG5iCwW33O8s8q1RnRzqi62ChgS1CCQ5qaz7Zn9LcrI9dWJ/M3OjqVvRYp5BFxVx
Oav38rBzSV9WXO8H+zFTp9Oof8ZDFBa6C0hNw5h8YK/xhC3ZfqrNCHcxqyF2Q2oVm4BhnbEZ1Jo9
QBEqRcksJ8kDRSQbmwvYqR7xQiNAfaEfm9MuO8yk3Bfdd4pouqxIYK/2pfabjPam1d8yDgBdzXCG
Zh5odMkYP0MjxtPvsCS+ki6Ye5dL1pXkgwDfalxz/Ppa90rEXddM+8G94qdgJIi3K51qCxPHbAc2
AbCNeNJFsU2n7nGISftfTU6Z2JfRx2yh2Z9eouZcRJantBR1gVit1t/Ylf6aYJX5ihKyS5B1ZpwH
NdilVPxUvXSudV3d/NQ38XYyubHichMp6KT50Cdagl0dgaLgxBv0l7bgaa4Lgujjb9OAq8p+27GC
hUCxj46GG5Fy+OEwYneD0+bMJaMfpLnin6wQtUQU9NpgSJl8Gsd3KtlEfyHRHtUFJ3a0ldWPAbNO
dCpc51/tBGIwQy2KCFHO2MfbPQXN21H7aVu5iVwKBO8JPkMp9w3Yp4o3Z4O0snOVdyWb93U17NGY
3BH++E9GdEvvNNRtipNulpmLLHledGJ0axmA/516jMmhvVqo6f8ah95N+doL41XP269VFZuCNmrT
+GnLv8SyjxYVFzGhHGXxPsmUPR29G/wfJPM6Uvd3bRQu3uQ1dV8SXQsGia53/TcjCImeq+XPbWkK
w2yjfQwkxA78xMnOXPf3mu2FXbEQnzENrNLPVnU32uNpEM9TuxUpswrBNJmy0eCC2XhU+UP35NB+
Wcatre+eMViaY1tvC+0y2OQB7y1bo5PCx4QRIJvwemZEUaXhQIHmhKpPV2+9PA7mUcKHi+SnNCxv
Bjvulb0OR9qA52bai22fR0ULUX1uVHYpsifISuabx6yCJMBL7xsZ+M3wOhu0XQzUqRa32fmhFuzf
SjGGWZokyD7UxjOK1U1az8A/v5zxZvQglaNm78ssHHIKPvnZ4Mut9dG1/gbamIH/C7ktk7fJjggd
5TTChXRQeIqgCugrOcE8G9ZvFTfIRJ/hSVJ0bujLiHDJij91Pqvts4VQtTppGQ8nDsJYfRANeq+d
vLeeOMemY/exTmP5Zwjhx7STSGCr9FkM8EwUQzTtNRIv+WR54/LQtxE8P2PZm4bkayExxAZhZ+nj
Aeiis024cl09leOr0j458nFawlHe6JD0AIEBzw9WwR9orrL70NlgTPfYpeq+BtPIFyYgHIhl8Uqb
7mVOHxrliFeQ/vTHwj6W4j0j1n1des8WdLXStpWQS0zl3arByOPLM8BYS8STCXOdmv2NiE+bYRc3
54ySy7RmzeX2rqofl34M2s3DVAupQDR0utwJpI4Xv80oYoyb3ZC+jjX9WaqEtv5Opy+35zdEbqAY
75X+r5VjmBiLb6h7qh4Qc/Ecr85wGxRqgglsFTVKDdK1e1kFCbqClQ4g0WK/MGm3yqd/Joq+Rc3J
XhpOmLoOgA7RBo/fK10h3spJjag6P0QuEL/iPOAk9Na8OhX1AlOO/RHUhxaXdAn0sTt0hHrxediS
pSe/t2XJq0EMzKApf5HZBmWE5781vTxW/xyJFkmfA6KxP9wY7xCQbEX3+1hWIYqKg90vu55iGfUu
aKIIDH18TzB7rqsopNdvLdIvkpQj4sBZwdzQ6Hqa0u8VIKPfVuauXXjZ7WXaO3X8Psz1u2kqO3cd
A0eop7qmKrVZPUCxjViKK7BmYIzzAaj/w2JAFO54mIzsRsmhP03LNm1oFtftmsgnQaqeuu8d5VTm
8TExlG0F77+B1PiVitgO5fwYLyoUPkzVpHur1e073prUdbjEjQ8kL8wSVNRwG8tNmiseOT5PiWH4
mlTPldF+zrkjAr0mS8At3IPGhYvY21MHY9MqRrCSaO6RA427728pb333JMyRERlxsu7et7niHV7o
OqX5VpuxC9jLYV3jHTK4a+FCEBluWEkNipLOG607VyW8XgU9P8jdHEVXPR1JYyGLbVi7h2Etj7Qs
+Dl0XqRSogTGTMfx0eGA3sRrdEVKeJ6J+Kli601v+s3IpdnnOkY/BDl6fMSdRL1J9qIRmDXr60u3
doHLn1GRRQ5L7LlzRjNuuWmpXFyXFWUOBTuxi7JiDRVLO3V1uTM63lO0lFMiPOnYAZzlR6s4u7ye
zlKbvdqaXjoq7KAz6Vte7mGaqrYTcn4ElHybxuFg5pFPERoNkLT6kpzC2nPfa6ea2a4DnafPx1lq
JLzmRR1+hsgiVUXZpdwniWoFFlwzpXVgReoWOftNsbiCBW9vv6zHpGB6z7HA9UK7GuoYiP8LmAjz
MzsfWZmXJHLXdj2FU304qDOFQwhtofboo93beu0L3H9Gfn9/+Nm5mNEz/7o01k2afei01SfD6UHU
TGyjPj2NgEi93WxjBUxOBfmZrdkvwOKBpn7VxX1MyTLyrJGuc2a4X1nzfTuIiSyuKLS1rY7azGCE
pHaZAm6T8l7iY5HVoPqY+myfT4XvymKvqhXmzixs5+oDOrmgtDyJ+W2UrZQwMnexoV6RtE/Zjm9P
MxmB0Ra+2AwG/PhJFpN0X1N3FnEbCPZSXaTH3JloEorDaJypKXcV5ERtUMzNsY45y531xUTyOvYM
xC2p/ZTSwYKN90piFzRQVeURZdE+XwjQxckXuQkLCV309bpHMzSw1tGZK4wnau+QT80XOp6KTYYH
oZTxW8vDS0UCmTjDrTJsAvzMstkqWvZk9K/5yJbXYZbXBMZAPk6OjLZ5svr8I1sEIkAq5a1qN5cx
VRFMVkPDWIcfFOVjhdqs9Ge4pUgrThJSrOk5kpl+eDwy7o92aC4Lcsku4aXQKs9B/4ByFTc3EvCV
Uz5KaSnjTWhaBgwWHEsmhyrqN1nU+FUNqY29gUo5tJCk1tdcRISeobcGom+CRDo7HYCVIMcgG+cg
7+2NnhshDRG+blUPjJkHTL5sWgzFveLFJGo5OqZ2KfALYbS08UCmFXiYSREoNAEqg6z2rAJTVt8e
3Gzc1PedLaG2uNS6ncnUK4fyj/oI6uWM9V2bYN3G5TyyGa7Aso2N3NkhvxeJsdOT311xYgr8Q9WQ
g+zpmPxIkz/rroPAtgVdqY8dC2FXF56mTFtOhr2Bnm7ppK8jynOn4rUZssMwZ6qHUPayJhFlbGb5
WFvoE5FPsBniXsvM6r3Dkca+Bt1iIIbNNPXcjkDmDj8onSz8kR6WlpHs3oOdhFizgimDAF75FgFG
8Sj5UTR7hJJtjcjeDMJBRkCJYiGwkdHPO6EJtwHm88YAM8GOyve5IG5Kp2zaIPHiy7n3rq9R0BDc
VaxT6QnFAtfISp/6j7CRKtcu7qHE8dFqefF839dbz6iqk+pgMtY4WequQqak08EtfgysJd6Sm15i
wvyrDpJprlKVSr9C4OLvut+aQbzh51XWiS+0Oc5CBtGqBgbwXqMZZw0CoMWzsYlH8kRjqR8rc302
MmOHrDukc+WJpM8b5PC54cMZZxEOSjC7NZhoNu0SuqTjXoQ4pny8ZAH83E3tGVWhIx3cgcRz3OxS
+WgmxKEOBKCmriwc2DBEAoHs+rTleiYzXDIoj67B+jZV+56JnfJKiiOtmUhX6uY7idNZt0N3/ne3
1owNvxruhw5xLk3fY+n3ArMD/1UjdyHtGYXNeEX0bn4vxHehtP/i2eOAxTpsIjvu7f69QONoFNll
AqDr5wRuuMLkFR9T2YZ4+SF6ek/M+cU06702YImrx1AX2SPWb/BQSFr4+70q9L1mun+tSOnmzTHf
JNVTTeronWk3VBdMhpdidvv9AGteRua11nof9zw/ZVfSLorO0OBAsuz3RQGI7zv7gdnjY0JE6EVK
eyuGeYYc4h+sdOgl9y1votM6YFGbevSUSfzsVvO5Lwbcg6j+rYbo22G5u4/GOgRihtZIsQrSMZtm
UAxcDibmRBTXd0JFIUYAl+M81VS+Lh96Ro21M6LmIXuBaVvFpJAWAyN0rx5o+oAKiBrSGCyE3BKe
NUj6mTIwJGsRS6rurru7aHOxuzOd0iGxRkd7WIYdRNuPMxtbK81OMygjzpOgicWbGo/bIZLmwzTV
wIcO6Ra1y07j+DbUciSo/BnJyrRbx4/vq2O5sMvjS1VZJ4TsHtoiYgPXTkaT/tWG8+s661mS/dlQ
Z2eaHXNhdZhkHlAJSiJYcrDiYneXwTDz+ouDFO0OAoEpCYAYTZdgJvO6MayYhlEA+FrhxnYAcgEo
4/tlqOg6vnhUZnJBdUQrdpsnjHL06WWCCI2yjQO0DdtZp6K7oTES9n47FtCvHV7yapb13kxMTydM
oZ0thm4TeIW0hNUAE+/H0C4q1JUDWvOsMstgIBvmUVmw5mdY6R7qRpAzSlgza5J6c3lBm6KUFNY6
d5po1G+aUzfOlpLSPizTBEsntbzfWef8U6XqPqhWCwehEU72uhrQWLp16rrMli818o83UnSKcMK6
5U/WgCZaIBMyyDvdRTY1NJu2zum2N4pLLdB/ISAihzaMkrg6mQMhgVgYFLYd630YzfZIacz3mndD
iL8wxS9eCTqSZE4pYRJdCL/G4xmvCc+0kego8QDydIIqVOe1aaT+ri2xc9XNpcy9YZZ6aIJpe4pD
XapWgTjkY5QdRt06NC5hGKbES73qk/Z/teUOg0t5bskCCbsVilLHf7mDj+2DNreRLnWo9WaBrbjH
D4mGqMIGb+XdudR/SeNHX5tRD2M4tv5FXyhyrRExfNz0cH1ZHB26lKW+zIcZP6qrQz1hpH5Ekpbs
afxFtqRHaQsa22bPdQlMJ/CEJ37qAh3TXUCsi45F55YRwOGQXhJP16lJ7W9RWoSULAOIp0PFbD5S
dKxZZkQJUacgwJ6WJ7j/bRzTk2kvNuEOHS1FPSUlAFLjVH472rpuySYvfbUguANH0tcwK1OMOqoD
1xmJGcA+6WeFheidaarj5FySm7329V++9qy3aV2xgJq6cFFf20SMYBfWl+cctUQwDepTOU8/jSqz
Q2Vp59IqotB0RjhyMkfeiLjhqu0dPMYW2SpXN23s0NJ6d7vKSXuHf3afkSXPryS/EGlPjQXvwzIe
ZSfHbUyn0VF1xfDSdzossFuue1ZIvDwIs248Jua1In8gqFW9/VERSYbtOo+7CtaUrESR8ppkEcyO
jA2m88lQfmxRFXstx4g7pKwUWAn+f+Irkig40fKsxbPcqvz/muk7V0lBcWeii43FeEqdVg+tCQkJ
Y0uTKwfkKiq4dAdWbcUl55MGHgwUWPxH0nnsVo5kQfSLCNAkk+T2GT4rW3JVG0JSqehtMpPm6+e8
ns2gMWh0V0tk8mbciBNvZGdvhs+18eMor/Mrxhh3R3OPPneEURnFmnE+GbfG9yG1fjWzIY0Rhch/
dtS+0kbIZGosjueSOIu9qQoxHERB5h33ohJ4Qvzx0N42PN0UBV9RPlT7W+gLCoDpCSOWAFGlYiKr
On9Gw0gZpvMs3DqUpaLVcvI0oKx+8a/gZHJZfrd2re9dbaecnfNtDS1TknVoCgdl8h+I1Dme5glF
qCkjAgo9q6+sr/mrtaMAsmr50zieCoHC0nZa1QtfWwXjYclw2oYooUWhlweLerMc7fys8+khdyiX
EzkQ7iJgqAii7ti15beXrC91OZNduTO5fAwzyHCkMQFxRPOC1w9vzTEdWk5xt/tVMEJRVpRxitKi
Pj34id88lbMX8i2iMoHLqEhOVJ3eaBKO/2rNGkGTAtLYT/hJl0lEHkTJ5XEManq7WhNi1EVd2M0u
TcMRt1fN6PtRLk5LxtI1p+kVeEBmYv7owylXa8+bj/TKMKjbXU35F7WyVfrXi9I/jCbrnTM37UeF
JiSW17Tq0LqTTQZOIwFnQLo83ZI25Wyrk+TfYPfVs63D5GdcpJOyD0/yU5CEDwmfv1/TJIaLsDAW
1hYdYlDfIo6S23lRrc5+9vOtSg6LxzQrQsKn1aDMyRcOS/2UavEdA0/hb+1sihwgzFrqvRoqMAbk
XLujR4hoCyAXdXVJF5YjRW8PhG9RWYvZxe2IZkXjXprF/FrTk0XJOFVRfJO9wuEBXC3Hv0zQHPA9
cUm4VsNHPXzEhEZ2U9KQ9RX4h11GszVM2M0aaMyWpN2rHC3mZdmvH9bKpltMlscz4f9ZZp6W0c33
BoISbljuKxCc8ZBkFk72AXWr89Sf6QYkqWWrtv0gkoOyBoHuU/SxXhTYkD5MmDYmp2bqxng15g6R
lbpiqiM4wXxOpg/kuA3HKkskMVwsP7z5dhnji+Ud0jUJItbcm8HN+Q7RiIsbmsJnyPMYNG+spdQK
PlfiDrvK1nSAl9RwMMBFCFQJORA9Vs22yxfoRDdjYBKBV8Ft129VNqT4FuRTSlwk3WYddgk9jMkG
XatoKaZKkmFn1u6um8YfG16veZYMZDgQkuJxmLzqpAbBjoiEkkBEpzktVzMYeStKXlPLnf7VfMrB
gHnuF22Gf5Gxon031VyvmPbLbZSw+YtSczbBFy5e/AV173YwD1wLky2AYr7o9XvT++4T6Qb9AQSI
5O3NMj+F7p9xbAtvn1eTw+A3QiNLIZ2dWBqMp3DFcSNAtz72N/9j4SJSBdxt9sFY1nGV8hUmlUVI
Wajosa9cvIzKuVTlrB7ICHS4LPMe0UZaJGy66iNcq+/UCrtPbq4ad1Jadrz/TCZmoER2y3KADH9Y
ZOUdoIKBrWwXkqVX5UO3yn+Jzm+zrT9/Y/P92y3YoOY+eIikNd8lWUKalz7SfhvYvRn3UO5ECptB
Kh4QMlbIVAj78yxvG/PIso9eWzifyZzQhihTsNJLVD8SoPSvtQbesJmiKWMHSrD5rcYOuyfvj3ZA
g7F152ZYIMOJ2uzRD1gRk5XYFja8gmsrZRE95WnEvlpQfrikEpHfYk8i4bKkc/S7H3FuAqqQse/n
DynKdq+dbep+JCNXCYSWpM1YD1BF+kMp5vPgT8+90AiEnXn0JuvaDGX/liR+ge2hRxTQxnvxMF+z
BVHmb+0qm72xeJ1GiquboH6jeyC7E1mqX33uINzjZ8Raj4A6JdNPS9c+E6x6qULSU4LAJN9xjtPN
2vfvYzHL+7pg+hPSgmSUA9UpRTv97j0Mqt+EcV5W8oH1g91Vb316C4ktASutZrIcqkQYjG6UpHrb
65XlQMgnI0Sd2NRm/Fc19Y8tigZBCouQ9FlD9zCoeGGKVJtt51lwGGwe0+Tg5NTfUgIrcPPT8bSZ
RrLThpl02/dWc5C5/uOaGrK5KsO7ZUxvRQsRBgZRAG4bMsTDhRvSFlAX1DTluUfttXj3cxO1zm4u
as9hzyocgPqF+kc9eL2vSqabasV7Xa3Bd44aFzdt/rvrGuIkC5efrrLWTQGjZauXoEdAWNl3hCAv
9s2S1d9dbdefINJufu4SZXIvBrZmQRrgwZei4+B2FzaQng66Z8ctHG72dtav8NWKFyQNbp18xrAk
KNps8zYz/dGaIn+J9VAKmj/D2TlRjjjx9icOfsNhSQDqpHjF37h/yNPQdcAlRgf3oJzKMPYhjCNO
2DaER8pwH5100t8Vr3a5t0LrfVrkV12y7YUb18SwtqFFBcb/MV6l223jTg+TUeaNfwoGaKnwSOXZ
jSQAf5UronphhftiE5DcVYkVEEdyx7ivWOUzdmckHOw3L6Oo5Ih5RND9Gf6YkK8El51gb2puz3EP
j+nk+Svx3ypc6ge1oL/1QaT4m3xuTx67ccpdirusVE/rQLiPYc5lMit78VTDD2TlutjsShmeNmWj
Sf+TxmAFxe+ElsZ6l6sxQEPpXxc5hU8W5SSxyUx9SaR290w2PVonYPnQB6G/CUQWUSgbDT/ljcuG
9YSJ0QTWowYp9Rc21nwdhTAXz1XDKZ3DZIf0g0wZjcFRilXsrNoeuYvY+sor1m4rwbMGFms6SoxJ
dyaS/SkP8/BUDZSuhqIgujqNLbKZI1h0zM3DMHG01AaBDanSu4nGBI4GkCTIeRY2z9vBkZjUfEC0
kdsy0P5927j979JW6twPUfmk5iK5cz1TvNsB3bXuZOntVOZLbJaSvRNIq3PAPoPpUIuM/MmwnIVv
f1PWjHHHCzd2C1u9LiLrZAibH0Xq6r2POrYtAq87IpFgWHBtjvOQP1qSee55anL5qe3e2S5+Pu1c
QAc72ypey/9bu7AIEmIgukcfht7PuYXGFjlJ7BjnZ9Xjh1yI3NuFvfwJkW4u3kx2m018e4Z/X/5a
bTx1djXPVwzdctySTGHvrOqX1c8BwEg0SmFhI7Nk8dWJgTGJyWujolH8C0afd5JZekuj+fJMhMvd
ziyqNuTMnA3LfDTW+pxHy40hZHXbucxvjnVTcfivU7ZX+P9h/TCfjQnJIZV2ThzOEf2gNqtVrZYO
OgIalo+vpfbHPW8/tI+kCy5D4Lj/Jpd4s5o1l6Mxt9Y4Zwj/WwJkelwiG8da1nMHgN1z1bPzSDHz
D7AytRmykQ0Vg27E5FBKUGumSeI5SAVriN761QWlvyvlTFom8RrqyLAzvJTRkHxI3WVvTBzRh2rF
imxrVt45Ms2xvzhBxg/GBG9DLYpDS8CG4B/JYoShvn3P+lGxuSvLrQJdGmvjyH/SfvSxOa5kS5/7
CoBkXKdsC7sohbkJjercdki5VjBMZDCZwCGsVR9i6sFGtGQp0BuX/J1Cn4VLCdlI2p41HfUrso4P
yvUirQZxJcPuxAzO3RsB5dxYzW+Ae+WO+tyXSlnvTkT9Ch5rcwVeNbxiiVb3bKY90ogpUpZTJpeI
cB8Zwj79Rsuhot4mshJ2yUCPS5fe1bUdvvSVwuZWTWgt6+BfedI6+BbeT9UPPmECXR+zWqzuxXfT
dvw7B5bM920RqqsOUgfF3c0vAyauM0iQ6VAbOeFrKsDbjERKg4qG2qFY0JzsxTUMvySakm3Ends7
NlB2SXvXJY4OlBZTxUPNebv3xRzep6qYEKcd79ILApBLnSzHFW/8L8HWFAu+qmJmUipdCCBcnXJl
sVnIdudGlkMbQgT9tMqzfbV21m4NgilAY7Kxvw9L522CUIJpKm0fy+0Svo85anzpemm5a7z1zVs9
lkhApDwk0yTF+7lgSeqSrjyOjvNZZnyolm5h+6D6ZWX5WXTDx1rmGmO922IfqOeM4tBOw3AKHO8x
dAaD8O6K+4wq4afEBsY0G2wys2YfB91r3deZGg7FlN7+DdFrMFbjl+uguSlFQMDFd7ZjaVBvRy2i
fb2W1V+qdodr2RUJHLmkmuRWeewCh0A6D6voQqLdgx93YxHuK+5x57rLRrZ/LKWUbJgUMse/p08n
euptXzPbjzDxLTS7CcPeksNBnddqfQXJ2x7XdnIeHc+S2ygsxkeS2k3cuSsMI+VQIcmtdNtJkXxV
hukDrZLZYfXsA0lYDByK0z4vcvBbDZ65BJjhoQpbBxI66joJcjxbVO1R6eMzwKnpcypU91A0tf8N
RQCIm4+cX8N5XPkjs+1b5946ZIp3VTI+7Ejxm52cnfpu7RbMC17J4wTSkCZrA1+mBGofN4uTE2VP
k90YyPTVK9jI8f2wvDd7sGpi7KN1pa2VMZ+vxAHZrj3Myq7jfG6cR96C2wYKZbPOUEWhoNFWYOoI
epD+o/sk3FiE0A5IutXesfPsfQ4W+1zbenipNU8Irosai6WkYduy2JNWwrZwcGYdDFRYyCGME0Cz
LMXKZvjjZHn/d1qABaHHa5rdqbjr07q7b8z8bUuZ3jNV1DxXuJqjgYr6Sa7NMZLd9Lh2jbyQCwac
xxpyJ0cfzoyXNgQJycqZkBO+G9h5tKan/jllPxfliF/5SBF01SpyOj0gYGx964QnGZAykGKKkBty
PnAd4lTxsjnI9redOiNmmd4eYM6wZUHUGInbrB9lqsWryhjcpoyIRmNGCfAxjOLKF/XRRsHaFPny
DtMNTZwbMmAOaSNg0KCyC4Tbvc5zyUeKsYWFEBgY4vTzQQBP/JdhJdtU7ZQc7ZoYqV/jwzNAPlgE
cL9xcqD6QpYTAniUx2zHvIPmbLuxkdqH27m1CYhfbhq+vPuGMgVSyC24Kj38WWzcubmf3CeSUHuy
NMVuADaFeyX7lzO6bqQzfywGg/EwJN4xm6pXpqZxG9rWr8pjgNvUk+jftayw/TiTc9Xl8CPo4YCY
QNj+LnBJy4aLVd+7HnnQkV7RhwCO/UffVSjVwsMo1zmsu7L8p15DlsQUyb11ZCJ3LiUZJ3BS1ilN
hCK2nLEJsgUUvSCoz8D7MJJka+rePnF8q/w5tL+4yiIreRZulXn03L3F87HNJANcLxx5CFsuxJPn
mLe0aJL7UOnh2uaN2XNBwtk31fkvlhvkyAccwjnc4myzko/arEP+FdV5ezHtUF2wZvBHh6M0ga3B
Kt3q0blWZYfeEo5gpLwUliHTgah+QSHzjnptnCe2QXi8VYMjzRBWwLVz+z2kTsEgso6+QnftvT/+
ZDf3PHOAF7LsB5IG5rXcax+CxMMekbeU2eX56O2Uh4aK8gFtb6z5WnaWuwlFw6QOUzoJa28/k8Y+
mJ6GqbQf2LUGLQK72/RbfruUiWnlwWd03ctq47LxMvzHeDixg40tsQssSpsZktbBXcfnCk0FiaT+
NWvxWOm029ttOh2Afdqfwc1U3t4ihrw9jJDCHzDp+vadNNaXU01DnCsx9xsjumFfFI45R2Uwwckv
PklbJ1u+vbh53ZBAb9rbcRT1yyVbBTKDAVwEb87EvXZtbl/QcQOdfYK4qeMUiwXAs3K+tk3LRWOM
MDVZXAV2meiY623cFJF060O+qmCfLtUwxljTWFCv0bz1pMUl0sXDFQ4z68x5vESEZZdruDRQvRIR
Zbejv3zM0P2/Un99RbkiCKYmV166tnWp0atGGOesUDH4s3lTR3cchx9HjdlTLsPwMclwEw/ULT3Q
mXbjUyUD52RVFsjlxdK2WNfx7ZJAIlmT3czlI36Pv2yO/fukmbMHJyQb2CAsgzSBx+V21Y+dsWVF
xSbcx26bNXlK3rJexVtP9dsxg19yICNLxF+mNvQR6m6nDiSqTG/zHUP6wXJJBCkHDRf/rNwJL/2c
uLMfhemmpwxW0q4YyEZYus+3E6fytpwjeTENnVHB3LynFM/GaUTit1zaibRQFu5HZ/FehpbK83Fi
rnKssYrdZbrZMfm11qL9XaQhxuDQ4nk2vFKeo/5yu2WxurrkaoqVpCm8kl+uGSPebfsWTMCLz/sB
tGhShhwHY48vUJGrBOhpPXojYA9fRScfcR3naB0AdkpZkLx4BOTNXq358kG2Q20jReI5byKzSeQN
XO4sXGeGEF+F1zHkTFXJ2DhOxTny5mUrGv2r6RGgdGVbm2Cy2AYDjTq6gQmvkyAXsBFtzz6ubxUP
TZG6M0vuwZbLpc5d0LFmLl6Srv7LAQzQvJG31VBbPOslmX/5tW45lQqCnGGAS1xm7scCfe0q5qVk
xsfvEzG4G/Ty/LXpC2D9K36OJJizOLNR9YVMbHweq9ce8CMw5IfRTxrUnyO3TX4oTn5YqU+4dHNP
peEUMOd1w8LzAQKPT1+OQQDh0X5NoVJgX8Pma8POJm2zpjtvZgm1KVg27NJ+zRGXLW9EVe1rZ2t7
/MjGNXB/EfF0nr26wPzh8c8p8j9oBxG36trsqilhIphJAKEUJceVWAG+X1x0c4eCZyUsPgrDWtdO
OLCr3DrWesj+VJZkfYBadnSteThHVdDu8FzgpW4AO56r2hn5rFrjzK+GkZbKgvJKqScuFaP8mB9S
Fi9+9EMdLmbwPo0ulTdw5+adASLerVzBcwslN6qoCBgS8OBpQmQVSdssl8r0IPXzNj043MHiZTHI
l3N6A4LAm2ClXPTguVO1F55qD0VY+L8mT1a/ljyFrBB0xQ1Y4W18ReQynVj5aCaUwA1UnA3ub0Nv
3sMCWxaStkP2OBF8tzwRT+KUuD+QQs3ONlqC3pOp8yudM/XmhCWuTEI9iOhqREJS/FcpCxuEPerh
PAireBEhM7I7ehLFROv90GAxa/Nq/D2DlXxuxxR8J9/vzzAnuloabokAwwGSTjgESqFc2LoLeOsQ
q19jpHdgKcBgPECSBPEzswQs5ifo0c7Zkv74mfS+f+OLzcOjcQCDWGGptk7V/UVl8H6MdjjOWcPt
pVtwfQ5hOKxWiYWD/ABpGCE3Sc892dFZ/Smr0tvraR4/Gs2lAhoJM/YUfjseXwydJV7MCIHLJfQH
tHo166esD/JLq1FNHexqs2dusRZvyjh1nPJ3yFKfuzt+hXHprcc+C+uHKpT9k4ughaKKIuw5gpSP
XHFizovEIF/mlDAAzycKMgVNHHq5AWE3alotpmCX2e56H/mMEiQG0XvYq2Br2s9AZ/Z90eU7TdFE
Vcw/OMybY2iNQUyseDlAIRyOpqdOwMah9Vm507Rivhbq2HJi7MSqOE/FXF4X0snYYR2KeQvQ9ElP
B1dVoWV6ODzu3IVxPJ9I4cCn4vRrnR9GH4Y0v7p9hofhrCwGipWquT3MSNo0FWWNz0mI/xbOWvbo
EDgHyw+z7aS9IjzoYKoJssv+kPTrCIkjWD4HiiFi4vKcF0ABOf6Js7ItGN8olQCkJWrJNuCWL2E8
ODrsm17mEfu4Pdnr3dyPlIXSjnoA/AoT2ObzOzmude+GwsRcvdzjNIzZV9M51slLinK7tvOX8Snh
G9s6/9cA3cPzOKvYKaYuniijjX3ELmhWqRc7K4ZdNsXcGekCiAWdHDhT8aVlraPEoVqQG4vcPcyQ
uTeLR07bpD7bnyIZ96unAjymlGa0o5EfQzch1d0O24Vc38l4VkIUGQ18k8/Dn9IS4R+xDKwUW9m1
JwDAw066Pr8PIAJp+rvWuA9xzjV71hDJMSjI3SR0p+wb2pUBRQTWsczSYp+n2uJwTZu9t2BN7t3w
34hwsi1vIDCEHtg9WQnQxAGmM649miHgDf4SaYGVp7KeU7sVl1sX8PMMvQrkAlASwid4FbTvnJKS
Rd4k3fDJGw19O6H8zWThXqkCsC4SriBDCoSprQdZeUdY+Ic13c1CJYNgm9sB5CXVUtxRlhoAZBkV
p8rHwV1BUJMRJGYUAFDr1UfQWHAY26Sj+ov0TRatzsUqu+7d1zBnJKGzveZxevAYgc4FNIDtIHGl
VEWR3gWspa4Tjz4fqXHC+0AioCnXXW1auIGZ/8V+yHskfv6N4Q9pjrLjg5nkuOtTTx4irn9nCiic
S+guKub72x2qlcOvGJqIzGc9AYsSeZyXKvrNSm7ecI+0N32N9TeSdFY0S6G2+YBkwgO4hV2GXlLj
p+xAh2xYwRRfiK8AkQgC3DEi8jx6Nskzuq+3c9viu7QMwn7YiNskF7yACCAdATQI8Bz4Q4It2S2Y
vmSHTE40OxZNuy2k9c1HPhfAxTiYpmIVcZEE6RWnK17AFZnUok12NzitiF27fkfrSvc9muJ2Ma7F
wGnlF0S8bL9YAQNT3dn/1ix6HYi9vMrK4pVKGj96CvRs35EvHuKoypmpiLsRqPfo6AVcDNECTx9V
ZOFuWDHWZPXsH1MXe0kKUmEA8hGwiL1nCxm+OynsaG4l5uLaPB1ru3a7rFhhemUkBhs7fQZJclzp
0CO11bOvozGUGWypEL/IMLpWUx3KmnQ1owEanrLsvaogAmeBPW1bu7FPaL3gKaq8u9gB59A2uvXt
eNMSPFg2rqARRQgMGCGesg0OddetD2qVybNTKfsKe3vd5g7yQCTz9hixyThitYVw4DDOxLULLGDO
mzfVsC/nwM1OHgzFAJP/wtDcQbXczOEY7CbaafZe0+fvolnoAEEnxLOJlH8OLd97x+Lkx+o2VRhj
usPooj+jhInLSpT8WADjiusZH22eG8AbE+ZhsAXtW5kHzbPlk7nlyrzg2UL/LqvuJVpmN+aUAATH
AuY4lnbwVGVWG2PnCN4wdUL0qEIWUjgU2Hi2DtFV9jRzpSHLt1rHdgnSYzOzLt2Ft+WQXCNvBeRa
Yl9unB6rh4qQncORbwNm0lupoW29irKGWlFlw6tVz+CxWBXew4rmRzx29RMYd+gcAoSkWju1S/yp
gwVuo8CXQ3VNqm59aRnArpRSP05QK3ZFo384VLgiR6lmHgQPn9BpAlmEKdfH7rORDIp0ZSA0A2BD
k6AzY6zMqQMTeE1qVJuhR5Pkh4npePYcnMSjfYCu/ZGFfBY2jc6AHeMBSyrT2bvAL/8B/Wx5XEEU
EBTtcShh4IXP4TzN6fRJsOSPgnNxmtZseRuRy3esZU28pNDr8maMmAgyecdirT2oxHA1ISkNVIGm
nJT+o/9MWSSkgbJFaBZb6DLRpizZLdadbLeekj2cYT5BA93u33Rr19c+zFkhGuZZ216zO+50PbcT
fG/PXVjWh9BEYpcsyEM3Tw5hX0PNVlVXD9j9pu3E2cbEjPXHtOEMnxMtUzU5lvA2Ca6z2xGYLa9r
/6Rs4Ceg/O3ffqf9r9y9gbQCskES+sq2gHl65yRTsJW6XOJmTWQc2tHwXkwKPSHgekxls406k81X
HOfONycAodOiCqifKanh4G5wB8KRj6mbKqI6rKKrJqqv+EdrJquW6aPvrO/h5hxuezA6DSa/A+3d
wYVlX7l3Z099J5nO/lotLMqiTPLY6XNDQeMNeVkaHNGY38Bae8hZptNvOR6vd5uhDR8uYdPAoFht
ooQuoqLT2St74YSxvCqfJ5pFniKQ9DjtlxF01UTFmN+zMhBYb/if4m0KPHH0cUiceo1euS0Ra3DC
VxV22Bxe/rUvmx7JpK9PnFbrq+t11tllhX+oes0Rw7DiaCYnzDHcDouA3F1ifwKseVd2+qRBuYP0
R1+qotduem0DdD0HEeehn4PwkuI3x6eBoY4FbMbj0rbfhTNX+zItWzqTg1uAnAbA52ht7ZNba3oU
0GoPnlvmL+4tEWYHTnZFLyt/ao99tI2R7N5u8ZoOjp730ThXF+4a7eM61yK2aEGLobTQTSDLt9zy
+narjkVLrQu8uAiZNkRdpxhl56cQlI91uPfwO4pTVt8RX4VLohMWIt3oEvEo0CFCsD83Qsr4lpsb
ZSOEcTpMNe4SrJ5sAbDzzV6+bt1gaPecJvl+pCmCfwVFFxP31t1C/SbPgzdgtW+T9TtpK8ETcPN2
NHl/TlVa4HS1ILTb/H8QksWTv64e+9m53UVijA6hx69LDgAJ7ATAF7CfN+Rl+5NOI/8oi/bZ7lUf
I/f+30NHVpve8Y0zR1QclfPvcAq7O2JO2Tdft/kOVwjGHaighEd9ElWaogBAT7p+RBNe3k3LecAi
tj1OVfDa9/OwGQL+IcZJvr3VcXv6brjewZ3GRyCW94Vr+Mar1/wAsy+8wdvI0Hnubccz8sjwsl0K
zc8CNjzNK4RRNJcSAdHwVrWCFNVdUjz1m1wyZ0VjttfgiRvys5N7a4cZIf5GUTZtx+DRlFn/2grA
PLc2o/QSzaU44+rrdnJZ2IDa3nLXF3XIB3wM750GrYxyv+qQ6oinxgQR1iD28KwFKd5YouHaozw/
stTIgcM2X3h70j3g6PRRZr1znA0ouYJFIv4itz6HaUoGt3bbg/EAzSV6SB/mXn6Dp2/OTmsI+HpT
CGU/WTcLV7d7GqY4n/GUc2ZwY3fmNnmWEq9kGnQoKw1kx5KNJlrIwPaIe8/jHJAxyB30B28CRzQW
XXg/GMV3NBK3OY3sRzHbJcohv7rFJsRUltQp8MRbe/oj82MeYrHi+ubeeM/NUfNOArvlwJrGiAbT
nDQK/Az17C8h5VN8Ne+slPolTI0WcRyQmVxccz6pYfeV3ibopu/NT+ga/V1LncYVjV9w5iCyZFZi
DgiYzS/bLCnVMGJkwQV5tiiw6gSevSBZQyFMMJtcxoDcNfWidEu4AAbEwn+kO4wXFZAX8COxvKmg
dxEYE3HGlkM+XDq/Q5gSRYHkBPtw9CG50ToOUjM6+Fgn7oF55QSz8HRQbzft6PHSuDA65LQKP7FF
otpJCJmFVUe5QpPMEKAg+YxRZdOZ6Ihzhys/lp6JTn29dgfLwUyjV2s48vYxVSvE9rEI8l3q1uGl
whm7Y7zjSBr1R4e98Kgw0Dz34ap4tihShKRQxOjR0wngJ+9soJjbFzt8TRz7Oaj8aVe0i7iugf/h
Gh+cfMXndWxYUuC8DJ81obprOfLRa0eej97HoV1ZOjuyXSkAN9CWsUSUZQ89diyWq7wkqKYMX5YH
wJa9091/5uap9EjgANzmbkMqWy1q4dBX7cWJSAt4mswob6hmQ900R+haNu5vXbAW9ftPBlfGHVyp
MGHKSnMOCns8QdviwYURZGFd4g5bfwkx2JADs/7oF1Z+x3PlnehoW4FJrQFhwkxRz9c2f5mFSMkG
Y/ebUiTSw8bSwcbhhop10SVuMmAFQdfjlh54DgcmlqO5HMgklYRnLDzozx4vF+egI3ZyJblixEDU
Kk/U+zAM6slWdDumfVge0mWmyjwT/g6n7icmANaCQDevLR+fvRxTqOsdC2dBSnuLvyc4VgUwAU9H
nPiL+0fPQX9VbPEJGrECUg4W5gpr98bQXLSbnOlzNqV9IHEfxmEt9A+tRfLsRAXbo8j+BtdXxwPc
1edoij6zIMTcNqAgsED7i9HX2bO94aKaVxRmW9Dewm7CFiI0VVpGov3Z7cEXjGoOWXBgNX4SBwup
QEGD106kFtn5iFaudnZb3vjOq4/a8tJH1x/rZ8G9Eff4OCPcI1Gfeai++5E9RVe3XCDCjK9RYuz9
5NpYS5Vjb4LAanYzQV6aShpQhcxx23klmIkzsN3rlM/fmLBxoqAvIyKXz4fZylyCQAgyqDnLSGUW
PMTID8ZzQefFjl8FV/HMXvZh1fxzaVDcwXmqvsYFodsPtPXZU/SF2OCNpBDFc8+Eec+CDQ6Vncx/
GPt+4zaTiK7EYqhBnXeDRjiaDDaFomj/8h/HK93ORD1uhSNtwTYq7DJ1nishNmroh6eMY+eYdfAy
8f2xoWCv6jbE2HHj0KzCIsMlElf6xb1PTfTOqQnRipwbVDBHmqh+siQnl3YThqxgwV7Mh81ewc9o
aj8wTeFsUsGwnqPIQDvOwvJ9TFCuQ5elgyr5NPj2xM8QJWw7tpaF9jYMkPIHhUVn+k3dJNJyWQUA
Rmw4/iRJ5rk9sqaxtmVJBNI43rLHU81X0yZMYU90Dq0N6cmIyqfdaEbv4JaKhPqw0I7ArvFC/uSh
KMvwFUdQse2bPjhgcwHvBNlji9yfkR/QfP8x3BOasTEeB5a6+qPsWTrgtWFNILho6KVL96EJ/qWR
Nikb0nm+XfctUFYkpkjR+Lt2WgTib4JlGSauYZ8qF32WGNZTpsAiLbHw9+VAzyyNGIx1o3LecR69
91eaIzVLf4p8FHBwbAuRb1i1+tAYrZvil0eq/D1pPFqutKCdgzLEu5b6Z9WlKCoYNv7Kadb/Ugm/
UAD6taruJ0SYPWDDoRh7CZfbn67+p5xa7IzHMj9zebsBRcAUvCFMbQ7gbR6C8K4zuD/2Sw9Dc9MO
bCjDSky7XtrlYcCWexJMVhQkMrptFJ9bcm9BeRyoe4JuCuQsD8mt6MiFDlzK4coSa32TFCP84u+l
uWDMrH2tc2svdLYQ5cOLhCPR/mtpnJgIcv3fUno5N4XS5Y7a86PxbvwDYUjySy/kO994/iWQWPgU
GZYTt1JDzqBQJzwccKwIrpxdVnYwQ7wAQEjhn12nzGkEnWOvJ4rcsR0FWG+M5b6xwiYaKVxESRn8
j7Tz2m0c29b1qxzs60OAOVycG0VbtmTLKttVdUNUZM6ZT78/1jpYLVGECHc1egENGItDM885xh/0
nWpzo+SEgNckKc46jbp8j3y4ts77KEMgAn8AI/egtbHNRa2CMpDGR+yci2SaDPofJKhBoHneUs0r
pGt0DSinowlbU6q9LegZighQ3Sn2KPWXQlWrTzIyXWirklk6Zgr4MnyOtWWf2kguK0y/3EPLBZfJ
N5NC+MawnywIDVzrBksSsQflmgkgaDTen48kB1Eghh0G8HOolMaV+tXhevA5iymI9XUoPjZurD27
EclYAdz9i5imkNRay4JhD6oVPGROPl6jpkvdG+oVwG9Dk6QHvYExiUr5l74aEJMyqrSiB5uc92O1
Lkvvi8pJuAhrEhWk1dUt851knNqoCNEAV/PQAd+iZwdAQkSSbVBnFQSuHb5oUWqVoB1xfbP2GhYk
wGHa/I0XsLStoYZDhjZte5dJEkvFr7kIS357J3NmAYYV2oNBZlu8azNgyDiNBUZ6TFpYvDYIKrYg
8mOynJsLMwxZb6nJsEUY93iWhgK+FkfvQMrfjFJnl6kjHI09jIR1C3wAkr2AnXj0FmjJ6sGqjzoU
xbAhXlgZxNjOZQMXWmTKSn7o0s8E7aUHEwUkz8vfsYaRt2YaNqfA1XQOEqZdIVNDpXjWU0ZGScb0
ZPVBlgG0c1xLAFWUimoqWSxVNTLU3uJk25eKiSVmicGmSWnAsQFL3TYcnzRoV0xThW+qGvzzP/8n
/fHtxeNm+//+R/q/IN0wTfZQLUYcDZlC/f2jn9cUWbFkTaHwo8niyM+8Uh2Vh3aXHGFBf3L6dJlI
3dfbIaThG2dO5goIBEu1RF4C1GIk1VAumwAJC8ad3SsHCBId0CxFfkU2hssj0Kd7C+jPluSsS8Ee
pRXHR7HPzTxrI/eS8/v2Lxn15Z8fAiGBWxf/qV31pYTQbeNUnXJIw3CHNeeuuvt4AEsxZBGhcqjG
0vADzgYLYVo4bZ1jHBCQ0Z7i8PB3nx8s488+HzUCuR7gY4ey3oXhXdwub39/ZDn/p3/Of75++f0E
cywcV/j5Mm/6+qdg/S6ymeksi3xjPBmA6qGXrOqWzDBcxhjgqFKHctUhxRYJYIEnGHBbvQpIiYdU
Nn7mjsJsxBK522LyloDuLfDmsWt0MXPnxeSMlRhfJGCN5OgLkriusaL8hkh694VNzUTHL+vY1yUq
TLd7ZzR7SDBIkqnp1BUtnKGYz5e/nApI3wiZWBwGByU30E+yZHz/UIj/DMBZ54wGwNY5ZII+0A+G
8RLc5/nH5g8tEEWekIYoqqooIX9/2QIKFQ435Eo6VGjHJH7xKHjlzH4yfOJseIcQmijLKkcJC8DS
Rmu9U9g/rC4yDqbLa8wqBfdNdEn8ynpdzYS6Hg/RUllrMslgUwS9etkaUbGEJsba7hBoyDGT11ar
72Cf1Zlhn2gRu5elSZolwf3QRhtwLadWVEVFfagof0SJt6zqdxeB89sjP4zsqN/oLHYmSWfn0MaT
y8uQZ9YAbB1s8F2h8sqla40YEIzAmeZMBtJU1ZKYCdhXjqaYBGibWmzZHCS8ve+5ZAkIdujBHW+q
LxJLb3W7XVO9p52FG/UeFWowOjrhcOyB8kA6sScPpf28HcWa6j3dlBWNKaea0iiKXMW8hUSzOdQN
7z8PhF6HrgGuO/63AiIV+YU95bvN7aBTTdNFWWNqQPRTLfNy/hmm2LVx3hKULGIrP+s5OQjl+XaQ
qUkOIVwFp66qiijJl0FYZiWFh7Q58LBb9G/w1mbmw1QrzgOMVpGOnrvKHG8O4puL/BPCEzxqb7dh
6P3x3D4PMbTx7NiyAa6HgMebg3MHODwSfi57rrHJ99tRpia2IfNqFWEZUbsc5shZlJi0qM3zsDn0
9UKwti1l6g3omNtBJnuLpWMouqWahjIac8cwqgKpqfrgFhYcNEC95BVU/dftKNLokBx2UYtdDXwe
e4LJLnfZFr2E5RlIUX2ICxbmxuOhU981Lvzm8CFAUNN665zt7ZhTE+085KhlHlXcVHESjCL2SrJu
4o/djK5aNBodkDk++AY6rnCOZf+E+OnHfz63WA33dPZo0ZIveyw1E1lyIdweUnOwfVxVyAfdjjA1
9EgYqaqJySXLcfj72fzKdRwkoUhXMA9eZUdfhfVXtBxvx5gaBEvRuO1rls48Hi1G0p2YQeBhfChI
ehhLNRVmjpnJRui6KVJVEbWrY6Zs7CKSDbE+RPLOru8Diwzyv5hI1lmI0QFT5Sip+JVUH8piVyOT
9+EWSH9uFgq3CzTDlVEXpbUYmD5ohwPadLu0LPZwhuL+w22QRIaBeaQYhnV15qPU4EnU4tsDzoE+
Psb9zNExrN/LHZHvg+CVDG7AqqaPGiE1HdURNW4Pam2vav135f0Eg76z1XpwgNvdnlSTwQxNNy1Z
BYdoDX8/m7ikjwVPdKL2YEnozXZ7ZNMAkaFdBkJQLP5Fz/HMUzkPuSjzorwMliJZYrHVdwfnW6rc
meZMx03sjJKoWbKkaRpPAK7zl9+X4ROFQU5OodLEZ5B/2GuYJDxN+aVGowDkjwXMITgJtbMrleb1
dk9erx6Jt4UhqSRAhgf5aBNr8STEFaaqDpUkv4Wp+Ck1/F9KYc808noXuAijDKfD2YBBRu8pkDTV
oYmM32KXvw+Zs9stGRbhaALyFsdji/9xWx/PiUCCte5rWXVw+q+kMFDps1Z1Ry1NUFf/IpLFbsY8
F1Vcbi8b4xQmhq1mWh0CpXswSOYvaw3vn3xQvG+Lx9vB/lz0xu3iBNDRrREtzoLRJm3DiMwUEIKH
NGmSDZFwcgJ2c0RSxXiwGhCClS4u1eApGrRHcjN2dr6upfeymgenLsrbtSvjP5GmkNpQuMC4pq7L
+9s/cmI98vb65zcOY3M+vH0ihXFdF4ecih0MuH4RNvGuB4AJN/y9i9L17XhTYw1mz5IVRSGJpI9m
rYZmTq3lXXFwYCYtZEe4k7N63TY6Ol76zGj/eXSNB8AQB1EQri8DJe+ycXmlxWKWpMVBkn/1zS9P
+Gwor3X3LCEaHKMvvBMDfA7ISOfZz1aZed9O9ex58GFhnfVsDoLPcqusOBQIEi0VufmWGc1rG4AE
gSJ1p9T2r9td++f6fd1cNiKDRxun6mh2t0FvhrlSFIdQhGFAxUK6g+emrULAuHAXK/8hDcE+gtqj
NJBTHbVyB44R2A4UehRtZqSH2X31a7icSiRR2ILHz6AyA1tUo0NwgNkNLzkVnnDp/dW6+cwZPDWj
yFL8N87orth6IqkvaBaHONtTZcX8AsZ2iNYVfPrbHTyM2HWLuHBrIll70i+XI2pS9yOznJeHCqOn
70APIN6DyPp5O8pkv8m85XRL56kvj0ZRrwusCMDiYyeQPXdxd2dgwOwV7tPtMNJUHCR8xeHQV3Xy
uZetwSZUcUNZKQ5qX/drC/gIBqFaibqGgIYHt37k8xCudpQ0/FTHYQRKxuhXQp2DkhjwrxkFkgWS
ROUuqsTq44NKWcbUmTlsn1fXBMlV27IDKnuI0XqkCr5QUM6Wd7X2frsXJoZUVyxeNhD8FZE81KgT
tC6zvZo4tfjeRr8ktAlvB5i6I1xEGN0ROoBvfhNGxcFqN1gkL4wEHy0kvKzilKPKWzdvvN0XOqX6
24Entp+LuKO9L4KvHUU6cYv0LUMPBndw3b4rghfffvt4JFWU0YdTuNddb+l2HFvFsNFpwbdk0A04
1PGvgjd8/3I70NRgnQUyRlcRRK8oMXUVZ5X8iGWlt/m7z4/mggUDwFdt2oE6ykK1EMDGjf52iMnZ
cN6E0WzwijTCFmw4FNJDx9k+uEI2WrCJyjdoYStmCu4z/qYzZrpuYrHrKNmpisXOBQZxtHVh9ihU
mukWB4XyJPVNUEQZBmKPjoLm1O02ToXSNAU7SK5z7GGjbgRlC6JTIjNtYclguOqdaz/m2szhOhdk
1I9x1ED7dJriYJcobEfvhfEN8bWZ0ZpaQuctGS0h3SgsZOq5G7nmvQPMVdTvVPlVUz6p1up2n81F
Gu3FWUfdlOpfcehRTjSWvLQLbekUe7+c2fWnltB5k0bzAFUZQXbFvjiguvAgUs41AuX77bZMnMf6
eYjh72f3njZE+00R6DWdt5ATf/fAUsv5NuhmrteTTTEM8h+k+Ak49OlZHLnMDJT4WEqB32k7Rwec
0Ap9sr7dmqmRIX1nyKauaEM56DJKFJg2kt3DfTWMrJcaBuIyD8ASCeyHq9KLs11Z9/n77aBTXXge
dDS73cZ3sXNkCUHs9JvfrvLJER+F+PV2lImmQVozyFLLnP+8kS+bBmXIdEyHLBXGwP1R7rMWQz44
NihY8f4yu/LoW5U2sztMXVIN7jWYp5mklciRX0atkWNMOonp0QtHvfiGssVDDoO/iiBsIQWb6fVK
cxE18/eITcMImXnvTGwcpmJSbjAZUU6s0axJKqxdYc7mhwJXVmhtUKXfZGUmyETPEoR/ORVV7arG
XABGzKIsyg+uZO08rHWjNEfsRlzU4S7FEu72OI5L2lxuJVMlgUaSThyqNqMuVZFDxmJh4E9E/hGd
UnCdfr6t3eCbVsAuwqHMQydLfY0gXg2y5m2U+R8/O4cchDo847ltj+cScG0boKGVUcz2v1rZFw+H
wJlmDvf40e37PIQ2Ov15oDiJDn71EEh35FX3PuAJPzvJPdQZvXxR1ZlBnJopqvlnCOEeSeMjUwFW
qziqmh28OP2mV+1rXRUnoeX6dnv4JhY7a4/vcw23dC6ilwuiajU574GNHSQfgla7j6pPVXnUvS+3
w0xslybZFa65oB7IGI+25doC7WU4eXawj6B8zXB/+/NTreCNN1z/dPUaVoGhYMNIIF4CRqvJHvDg
LQwQUzO78cSYAGSQ9eG1p+uwJi/7SomtVOwixJCiEBCbgHZTVW4BEM6EmZhqPIpMInGjZQGPwoSx
AUsDpQ+Kae0veHNf7NL6WVbmY4St3OD+iYsQf5rZGq+jDmVqikaKTOWARX3ZOM8ooWKlnQiAEoeu
Ht+TVQbxSHewnpBRJ+7sBphsN5d9u54YQ1gS8ORkIKOPb9Vh2zcICobiIZVW6mstbW9PjD+ddblu
L78/ahYPS87vlO9HFN4WugCsp3NtfE3a8OCAnw0iFWGX8ofsJZ950XzL836TCiRpBodcYbCzBLK2
aTsT7xUMElz5WCgqXALlDknAY1pbrBW52Id9BgddqV7FJv3UYmuHXNo2ATsIj+IUxCkOfHhYWE4L
MxaOg4xmRqW/5Ymx460N1jsp3+JcvwPKhiuBsoSx9xDU9ZaTcyYDPgadsF2DbNLAbJB2Y6cc11Ws
WDd9dG3o8NQNnvrArHZYrMj7uJXqOwfDrRfPViEs5WCRnyxV/CEIZX7qnEGlWK+2tr7vvzZuhSiI
4JnB3rL1eECq/cjTfOAfVN3MarieIH9+JjcFzaBSM04rCWqVGGoY6fvO/Jybn53V7Qki/Vm1lzNE
pwSEJBo5WZGL3OhMNjKEq7E3hntg6shmeuZa87vPRYU4lNSsewH6hQSsMYNLpsfKRlejnZYr3qrM
oEN75bdOwSelLf2VlttHwTDvMWu5i+P8ns/h0toBKU2AowKwzDtszkqrf43NoFqBZ0fDzHSesLsM
dpbXawstVH/JuGk6iUyFG6YIvnuPUYieVpI7D22S76GgkTVG2hWh3rXs4/OidCBoAYkuY9svwFV7
g8lHrKPf1Wzb1HyP/dIHTtQe3DaGlyoVa0EKH+Th8oE2IhQdF2AszITiPvM6/IhBliLtFDZrZDcG
m+tghQP7bzP1ly06ubjBL/0e5cRSyBZGDWgR7y/4KZ1XbpBo8VBidsMvLZ69kJ3fPc1aNTFii2n2
pGFjpPn+SlHcl7J071vsmdTSerCh5Hp+sVN05d2wtHtX1QG/q6ssxFCo6FfY3WxQCt5HaML4SfbJ
sHNsF53H3g03CbmpvvySoCnaFNoaxci965nsy0gNwNl8jp3uDuGpTxIc2dCtqRtb8LSCXn90cihU
XtZ8U2PxPVFQTxQE/CPlddZAlSvDA+pcLhan6NPWZruWXWaCiU25p323pX4nOjDoYwyYoCljCdp2
OA4AeUbVS/AOveKTcWz8F6+FQliq34VYQ9QygEzbDtpETRN/VRwj32WATHHlwZMYbfEU9SzcwYIq
VLdIn9+reHesih79UBctCBSI7G++5+Z4coA+NjJQ/qrRrEyVxHwAvRPJifRrW0bmRre1h9trZGIJ
SiL6+7IhgZaifHF5NEQxMlRFUGt7VbC+YpX67tYzi/xPuWi0CM9D/MlcnD2neMmEJToV2l60CvFg
q7KzSXhlv3dCgjmAEVjsTRrmW+LGJoHdrZ7qXL4XPV/E3vI3THTcc1cVKF27/ZVliAN52j6pCqqi
Soaarpi3SJCgwtchax9hPJlHdf8W+FLxGOB4MHPmXF9GSGxqAFQQ8yPpMQbDeOjRAY2Q2j12Dsui
PRQe5ZX0ZDruTK8NF4HLTrsMNBqXRB4YGkrPpa2/S4RfVMbcj2c6zkMAk7oc+kpraoEndLuHs937
n/D3yMoPJ1MuQ4xO6DRGyxHaSrsPMJmut4nwVZy7HprDz7zsKV3imaKJPNgNgyLfZTO8JExtE11W
fCEN2O9hn29lE3kiMJ2SCyXZs/DZRFixFyGVWpInb+S0L1e5KPyQi26dgnbGPDxaOxUizTV28Ial
D4fjfS0EL4Ie41yXrzw7xj4LCQx2WMd99MugX3ZtiehWgdNv0GevbQLLQRdgWtjCFzFLj4gioUzV
YB+rHIUufu4c9dFrmmDfoq68MNLuRbfidY2Np8wBgK3VZ2gmX6HtvIcoNKHVlEpLKUdPU7fab7Ff
f8UE4lFGlxeHvBUCLXsjTO+dpofqgUSMiRptV3pfKd5wldG0R4/iHpRwJMxDWX4sXdwUC3SFO42z
LFuqtQI7AvkQF9X1EuyYW0sPLM07z+9PUqhg/+xbCO4ap9vbzfX7lcECCCBSpKMCMS7IYtaWQzCp
9b1WQhJPjYEAUXUv6Iu9JChJ2bo+8wa6vvryJNep0SGnzBEjy5ezAzX+JKqDXtpbfRzGCAWa9q6L
2/LUBFa2cDzPZmXhpLGPiy7Z3G6sPnz8cmqyR+sSiDaq+OB1RtcPU6Z8YWDJtncT03qEUJG9GlEZ
3Vdlho8I2aVtXdXuKzVNhHkaQf8eArzaAfCRj7EjKjsPb4mdJhTmW5iI2mPulSgck85T4dpAoyza
DFk2HbWtEzbyOJA52vckl51T1SVYPMtp4Txj3lW/8MLHRQ8OpItGlCK+yaki/oDfkDIPSo5h1sGz
hIodqAxR/2KLWrmx8GJByU1mA+qEmDRb1jwaSEo/qgUaGRkehHsBc4MVKebyrpMyxKcrFGb0TPIe
qgIeYoulx3NR290n29ab1zpO2bG5B/+S5KLYlMzMpadpNkbkri5ES2vQFPbtOl8nQEOxF4vncq7D
PjAaDDYI8kLs3XjvjKuGgQ8DxALdtMem8nMuu+sMSpOZoRzPLhEhoNE39osHE/z2JJiYgDqvHx6u
oqSSDhs2+rPTzywMbHVlr9kngHgqPJW8V7e8HyiuJYSyRPt2O9zEAUVWiPlGRpEH7biSyHvFrM2q
6zg30KN5qqN7X3lQ5/b161sDpWB2XEB7w847BollRp2ljhl3ez87dvHTx+GHQF40QEOqJBqsnlHi
oqm9oMxEjo3IQlAmC1R0YSvnXdSzdmZ7mOoujihoDBS1gVePDijFxye+dZQW85GTKcPwR3HioZmD
o81FGW1CzAopbYa1ZCAOKxTBNlS+lEPaX3u9PfoTtwZwe/80Z9RxQuYiNygSSEx+84CIkwdRfP+7
EMPUOJvPrWy2WgB3co8xsdPuoeUKzUzG5/qQYPiHJ+wAeh+goZchykC1pTIauqtgewtWCFlm5bIA
aeBtbzdmYmBgBMEHGrhBMtCxy0ip1Fa4Nkn1PtCM+qcXif02wAbpyfNRQ5Wo7kYfn28DBYkKNG8n
TsJR08IkgTic6vXegQRW4Bmn0qwY5IKNrMXttk30IuAxcNsyKWkEwIe2nw2UqPU4fnHS7esCOz2k
D/ttnKbZz8i12pNSiv7SaBtkD29HndgZ4I4M2TpoJGyyowYqdhtUmRDWe03NM6wIRXFTG50wM24T
81wDeymZwCNxBhsnDjQlr9D8TOu91OTdc4YuJPkcR1p3SObN7N9/cEOjc4OKI4WaobIAmmw0RwJR
ciDpBPXe7Wv/UKPTuZD0QHiq9Kx4hrWs/MBOrd8bhuYc8r4XvuG04t2piJoDN4viL6imeDubUxt3
CReD3RIMmhBW/otVWzzHE8kmkYTKmBL3/QLzMmT+HHQE1qFlmGghIR8Eyd7aVFmCxhP+c6sGMSuk
VAYLQUQBYHU6GEa2xY8SUipoR8iCeoW3a9eiSy22vDbrFFNzBZl4hXMay4kWF48QZV8z8LiF4IgD
3m+Z+pqzUVuN2gViOveeUrLz9i5ylBAK76sYMqjuq+G7HCm/pLbUflltDz87LQdlV6mC1NrYa88t
s60fZ8GTGFd43lTUSn6Bghf2oVkiGKlIkG5RQSmaY+nb0K5vT77Rch5OdegPZLtJQkN7GxeIUzGU
UWdMhGPvfgu6VRWsEWQMupkn81yU0W6uZlofDC5nx8YyT5BWk5PuInmGqrzwiLCFsrndqNGKouxB
c9CzBtNqWgqn4eU6DkTkbxTPyI7QsCG0d/bHVuzV90cbOl66kZSJVnbMvqJbqLp/+fNH958U9S6y
Hfx8tVsb4TaxZ9bnnyrG2fq8+v3DcJ3tc/htGlT+7Oxo9c/mmyUdnfqxIe3aYuq4rJF/STYFhhbv
vfDydwMz2upKDW2ftFKzI+sDu7+0mmnZ3MAPN8uzhqVp1LgkIxgYnAewXv0gl+Cq40YbW4fdtyD2
jEzcwyJ6IWn2V/0zLqsZFvIAScn3Hdhdkoqb5cdOgf/fAAOWItbSEmJflx1UOGWbVjp2rqZ5ytjs
1K1U/LjdhmEMryfXf0OMc1cI0NVI7Tr5sVbbNYrEi6pCYMB8F5D/j9HzuB1tdKyNG/SnHHs24iZC
3bjTsBSxjsInpinu8zmc8lwI+bLPEiUkEzmsduSFY4xTkaDv/9W8/afPRhuW5OeOhGx+duRFl9Sk
TWd6aXpd/PP94e9nvWRLjhYj9J0dG2Qe8HQ9/d0gjDYsSUBAJOgZ8j5cehUanYum/MsWjLasJohC
3QvN7JgjuMDuNDMAw//9atLCrSFvQOJVG3MfU+66iH8W+bGNiq2AToXvL2uUPOzueLurJkfiLNBo
BwTyHqFon+dHCxFLHcEh5+52gMnZSqVc4v4Kj3pcwY4MpEulws+PeNCsDKDsevYUGTPPjbkgo/lk
2riy6TEDrnvOBr3YE5zrVdbFM9W5ya2E2q8JWlxWKMdfTtsq6mu1ExV2qy0C/vivPCsd1Y7n2z02
OfYWNS9FwiUbNPFlFK0uBJMyIMettPPtB+U3qU798+0YU8OuUPA3VAq7w834MkYkZ2VpK3VORWxf
m5sUI8C/CzA6+XQUSPNeJ4BVLKvsq5fN5YKmeglI7oCXlEkHjZ9hkYY1gIwP2jH6VjTrpN2im5Ym
MzCyqXkFHgLyyQBUN8fdZIel3ddOmR716lEIP7f5gcrv7Y4aOmK80lUZGAFcJBNK9WivMq3QdOoo
QJO41T7JVvYoiOZB06JV4Dg7zIz6hSq3c6igqeE/DzravdBpqzNkrdKjZvxYyNb3202aHJqzJo0m
V4fUZBPVYXpEYk537m0PrapVWc2gFSejAFtVqJkDWh1rdcSO6XMzdcheUfd7Mt0favC5l2dOksmO
0uFSWuTIrsvbsojWXIpdy1EPdtjZ6jODPzm/zj4vXy7D3izqDjtABh9dWl8+clhV4ub2aExOMJ2n
NrMYEva4uNJHaeLLapseHRQ3W0orpmQvQEcstABZqztN+Vdd9t944zsjRgx62AXEC7mWRP2pQ4H4
dovGQOk/lyxkWgDoASdijxytGaOMerms7OSYG4gub13rXjM3BUI8Neay6+i7VK5uR5wcp7OAo/Xi
uUmkRzkBS577/pMrLqPk7naIyekMEWxg5wA9HD98NXhPBnbJyVEQF1IrL8LsZ6YZC+P+dpjJ2XAW
ZjTjWPZab0SEwap44SLel2/x+O4Uf1WjG+kQ+Ha8qSMTRowIGZhxIh98OcMzLIvxO3TTYxE/B/bP
yF4HBmUUOMkz/Te1Us8CjamIiFjiUGUSyPztJY+K+rEy6J8pBwIFqpKGFhmc98t2iKitS5LDjmkq
G1PH0WPhKDMtuJ4BCBxRZdJJiOkDK/AyBArfBtTzOjlK/WNnvgWUYoIaMWRn/dEhIX8pcbMk1TJU
8UbbMyiFXgOOGR9T/wmxZDV1Vpw3y8r7kqVzp/Twmy9Pt8tYo27LsVb38NSLj137JXZ+Wwr6gNjt
SOj9hxFGdw9Y0t1u3VQvmooBqY/aCQ0c5snZ00Kt0M7L8HE74h1aIgKcHJDjxN3pdpThd4/apVI7
4c0qwhi9gmlVEnYzmifER1XZaegJeuvic2fdhfJd1vy8HWoiO8JkOIs1apFTgjsaNCOPSZOtQ5yH
q/6oqsXCN35hT7qsBGTuMVdoflrWqYUt0s7pCVwvLX6AaUBjF2WJ98ho93PsJLIwLUTYa2cgZDkn
uDAxYhefH81HS0mLXKHIexTTRxBKor8VnF2qz9yqr7fwy0aMZqKJioVpNkTJop3jrnr1vlI/Vrhj
j9A09Ba4VHOXw+tjtIDDFllvHJPi4/cw+Vo7VAUsZBpXM9Nh2KFHUw9feZkrz/CkukLm+47WqQXO
98fgm7H4hYiqZzyb4Y7duxJ2anXA28m13m4Hvd7Fadk/McdnOn5SSlTHZnw0nGqNd2aQWmsHbekw
OdnWh+9El7FGjyzftqDOu2xPJorsTWAs1C5bSt3nf9EiqqxALP8ovo2mQ9wbyLJrLCrZeiuiFVLp
Qm0tKw3Dqv777VB/riNXI8bq0TXmBhje0XUFW1SjEUtahNam8RAegw04xd9auQqXnzL1k6bYVN5f
Xe2+xXvRI5nfqrjOP1nJngqTZ6N8/BR2T34LBHBz+6ddrWxEqSiMgPhWONf493KzbMOsFATXkl94
dFJQf8U69/ffRRhtXuV/IyCVFlvPf/n1Uc/WqPuLrs/vzyUcyYKVgPLk7d+vj1fbqIeGv58dJ7mt
I24PMPvFwKEgAW2CGdtDMLemJ6OgoQO+m+2V0uJllBoEq+4XofKCFjPeaFp8J9s1lne45VbND0HG
bdApjnIbfkWwZNNq2Qkt9mfHD7e6iRRwHSExi0Ts9nbbr2eHDnQT3BWlQBJO49dvAIwDhZPUPVXW
u66/+jPZlLnPjxqt9kEZNHhHnHJ9rUebOerExOdlLgCwXgYK2BVVOgu8FDswDbX3/q5qt/4cD2D6
++QE0KQASDhOQHgxAtO2IAE4weF9oZszN4ypz8uIL3CgUN2+lg+JMyk1xMJ4yYt9/pC4M7vs1OdB
tKjQnIbS+VjFLVAV35G61n6pnF23yduPjy23/UFWD4QrO9/oKJTSREt96rknXUHIgYXz4YXPa4LK
40BKYPNSRt9XXBXjOsEQXjwBHffkUybMZBSn+ucsgDpCVraVLnVxbuJchR61Awxj5pp6dR0B6qgj
0GJJEuIfV0k+vPfIMZaJc7IqXl+LDl3xOY2FqSaAyweDMegRwOG73FRSMfV7P8V8q3B+Wnu5nCsO
XW9aPIQUnbnJdRsax+ig1oSyFDr8NU7sQJ2zCTJcje8s+eMT9SLKcB0624AlocvLXFG8kxevyw6t
7Y+vs4vvj47AsHPwQq75fpnfl949MvEf3kQvvj8aBX45V1tPBd/3ZrgbM5vZoycGgeMCGAtvUxCt
5mgT9TQTknOrhKckXsn6InzghSV4MwmXq+sfUxSYBs9SlWwrgS7HoMjyEGsggogVEhD4KcSPGLPl
pNr9md6aWBasCMBU1IYkAHCjAz3yqtTAha44ReaBd2IgwLWfyRsOP/biNgYL7TzE0KNnEypLXJ+T
OCtOAY6XmzbGGcR0umyPALX4bAXVqSg075Ou4iou2xEC97fnw1R43geIdsmSDoxo1EIMY1xMueX8
FEIyWOZ9nkApcrRDKhvlk59q1VbsPR9/MFG7L7h1z2S0JzYFwBX/hB+1PobfLaqClJ82Wfs5ED7f
btww28Z9q/IPz29LJP0+Wkxa1mqdXCr5qZXe8v4E5KuT8PWs7y2zWgvO/e1oU5NFNaDScv8iazIu
LZmYp2G6ZOanKsTAEtOWTPuFhMHMgE1Mfko+g2LBcA2CMHA5X8Iyxq0+0fKTnT/atbdCCaRBu9Oq
1mjU327Q1OAMPCreCTJZoDHyChuiLDObNj9hZf6S686u0ZSZc22qz6AtgpYEkKJL4z7LY6/tUaXL
T9gb1i82jLnnQCqhSPmCOHPETU2GgZUy4PolMoCj88HBS0H0laQ84UqZ4EbzGWfcu0YvsLfAuTA0
pCd47OvbPfhHt3o8AwdtTe59fzbE0WgpTlzhTEnQCOOhRdroGxefkPB3L7sbh/igtd8bv3pusEqu
rbWUeneRpUKb+KCoBtdmHWGA//6QMeygzBoQWj0/pPSqhV4fO+roSfZ+u7lTm8l5kFEXZ1VaBKmf
l6eqXPVoKHU7zcBGR1nY4sl3IcHOrO+pCcqjmfUG8h9U/Gjzgm6mBWlHo0QsuHI0AGx75qiZizDa
n4zYriU1istTnqGf3SMxuWjtmWV2XT8Yxoar7yBsCCZwXGEFJyg2qtYVp0J4xhcr6bEUkJ5hpktK
fKcihAMmX8K/9F8M1lnUYb2cHTy2UURx3PXFKWxxO63vY/XNbnZifx80+HRU4SLDIup2yDH7/z+z
EPgtFwPYyleCCja+p1YBpO8Uh8VKlO6j5otrP6f2NnPWkQtBEh874RfuqTNtnRzGs7jD38/a6nhd
J6WOR1xXfZKD4t2eJQNM7WSUS9Ayg3gKh2y00l3A+I2Q2sVJ4f2i7yN3W8qbme4bzqur3WToPNOg
/HulcmqbOMZ67CinMqoxNrGWPoTi4lmuHqGqLKXid2J8l5wnoX5100P0Ydwd0xTgBKh2gBPYDIxW
mxMJVp8prIWuXSGihanv7eZNDdL590drzfS7Bn9vvo/tIz5WajXzCJw6AM6/P5ysZ5MAx6kgRLCI
3akjc41LcrJCbCpboD1XLqPBSNENO/ck9Hh9/F3LRktNdZsMW1JalgDI7bUaBvf97QhD34xnBgPD
u4esOHj90eyTOnztoyhlZuh3lv5mFlxxjp7083aU6xFCAZ8XnKFq3L6vRJz9knnR+WpxkjaCgvG8
3KxuB7heREMAmFVo4Q+H9GiK9QZSpG1WE6DFU2kri/mCe++/iDEktWRADqiRDo08mwZqE7aB7DrF
qYm3WbAO5W0zVxG+Hg2awSOFSyfvavQ7L0NA3LdrVSBEAuKgXIkOp+E6CGbuTpOjcRZltF6gMwBa
V4X8FKmffeXJita3O+r6NKcVFow88T89NWpF1Spcn1ONAyL7TJWO28sWlj8A8seouOuygynNXZeG
L17OYp5ZA5EK5Al7zXgPpRxCJV02i1OHha6gbLBR57Y+c6TPBLFGqRSpVtqiC43i5KZPvba16lUh
vdzuueudZmgHaHFSWoj3jHNxtu9nuB6x3j3y+OVay5c15jn+qkExK53Z1aab80+s0d4itqYb5nnE
DaXcGjKFpI1vzqzK6yfHZXNGm4vviwDzoVyf4q5c+iWOgAaFJE1eyKW1yPO5J+nELeEinj4aodar
ZQeFufLkOi82u6Un7MTUWRTSqjTvDGaiED5k7a6VZhbU1LI9G7Yx5sG3s5Z/uE4q0mMdPMnOSrW2
5RwIey6KfLk51FqVY/lIFG57rf/F8R/d/IWz6PYUnJkWY6HstJS9ynKI4gr41K0Uc4m8++0QU/vP
eXcNfz/bSFs9w6C7Y1qYGK43i0KeacLc94cmnn0/r9qyt4uMJrTvrb0UxZkS7OT3B+CBDGZHuYK4
JImaiGHDymkyXNWTQ1/8/BcdhHQ4iTAKE8gqXzZA8F1FbDKF7JH/7m789O1ffF4Z3Ghg7vN6GGU3
8lb0q7qRipPaLpRsKc9sYpPdc/b54e9n3a9S9jT7ls+LsrAmE/m/pF1pj+O4rv1FBmzLsuyvdpyk
1k6VK9XT/cWY3rzvm+xf/4573ptOFL8IqbnAAHdQGDOUKIqkyHP6fHv9968eBMxP46Ubt+VFQg7W
USAsaEHjs6S8L+b3BrUnVBu8vpG1faw6sKVCjxQYqbh4H/eWWisYcUJYMYJQzQwBEVJmTqPz3Ol6
sNVm8/66aispHVyYDbXAHwdiDfEmS7sE5W7TaPwho3eTMbrJNACjdkfYfcqexhwrOigOUyRyV5cU
zxuovS6pyEUnGggewz5ANW9MG/CiW44BJoz8i0Ul4eaad1meBhegerxliZYdjkk8mUWOomWKTN/A
mFaq36VcBmu2ZoI6Q+smUp4VeGHFoj04Zknnm2y2XTqPuyyebYkbWzOOUyGCP64MZeiUzOj8GkXB
Xt9OoPlt6y/lsK1k8M+XvTOoI5/KEo8sq8EQnTDIKg5R8Da2YCGMt5NaOIrqq+wR5Z8O/54BfW8O
NnEuueDW1xMz0HipwmOeGJfoA95WgYnc+RSchHPbPxnB8OW65a+JIGBnWKYEwPMiRvCkLbWUgDrI
R1nPOQRUNmK0ZuGn31/+fuKVohF4U62B7zMSuZk5O0r9zHqvILvreqxZOHrRkCQgAMZMurBTWc0s
kMSWvY+W3/0M6B6AbrhZP26vi1lVhyIJWR49bSRw5+qoUwsES6WAOqbuhObWnlxdd1rU6K7LWYlI
4YfwLsNw1wG6QlBnGDkJw0jlfmlUrtkBn0i7G+s7Fj/rzaaWxaQrRoCJBOSHKFTrCOOFgFFJ+JhU
eTf5Zvijc5vi7+vKrCwa6EvQMA46lgX6Q1CmAefsQCPG4bg3w7gFF2I37+BOr0v5XXYTshGIQdED
IDDYIFVwDLnas0wZZqyZ0gDT+4j+7k1BX5X0xQDRX7ilZeSi686pEuaWU7kpGhAkgIgTaLLGhoCX
8/rvWdXaAOeJgUsMKbgQFZeGWpp1F09+n+9AppuOaLG4T75eF7K6cydCRHtMjUEb1WSCg8qdYzl/
IPkGx8kfJYQ1jQeUXWhYTH7S3o2hi9cRkklOrmydBOsAh3FHwb8NFZLvYEO2HhVAhgEa5r8t1LKQ
J34o4co01wDb9aN2z1GvbV+uf1+mhRD8Gh3Xwg6d637S34O9NBieZvvRZt5/k7L8ihMtzCklLInT
yY/pgxkpLgWOUG7fG7K3l3WzwmlFyAA2QPFWKHWgtqhROfktSM2Zq9/eOIb2BOPP9wU90NOgxdYI
s9LmLQfYYiZJFVZug7PvLzHEyToFmZWj6aCZ/HAhHgCzulNV2+tbsSoCeLRAcVheA5iw4QToxlnU
B9w3QQBdeZg3NjXJbq/uwokIYZVq0mB8Lw8nH2i/5ujO9et1FWTfF1YpakhKoxEq2L3Lhg3O3fXv
ry0R+liB7YeGVlzJwvdVjrfCodNnn5qvifp9qgbwFEr6O5ZviE4fiK0ETQy4JdFIdb7T00R5weNK
9dHU6ii6H2IuIUn2jN3HA5ds+dp6UWw1WraW52IRXFNrqygvx05FWvLQqsBRHyaJl1rLQxbKHLQ9
4e2PXUBNNOrMyxA5ih8a5W7CKS9STXVoR9yExZ9YMgMcvP3Wx/R+TmQNdWsxB/TCCAFIX4FHLlh0
R2kX1uhu8O126dK2knsdI2TG1gYJ/c2QA4zhkKuIDDHYscwrnG9bHo/TjIqr7veGuunRq9gkm+vG
t2y8aBinEgTDaOduCCoGCeO4CZ+TLf8V5h+wb7zpA+Uclgc7F26ucSry2SwNzVfzDdhMinSfyMZf
10zOQkKKJzg8Ul2OKgWBwWcazX4JtN48xds3kyixKgG2jOduTBFeTNgoiVJFc17OfmfFTtQlzo/r
+7DmBPD6RFE4QBgELc53egKUXGeoiC1pl3ha/hQkiqfcPL0DczoVsih54u9jgKIbWldN/hw4AXF0
3buuxNoinX5fMNcum4A/bUMJEu461eV0c/37a8Z6+n3BWLNJD2hS4L6ykR5pFYbrdCBp515FJO5y
XRE0fOE1EmmM2HRH9AAIxekw+WkCSAkdKLMyNI4VVVCcQ9+gpuFZ66KSghiLs5GMI8pQ6VYr1SfS
jU7GqYfWFEl6vJaeY0JngQdbptwvyid5HpGMknr0edAWG9XmmlOWo+EYhaV6hZ7HLhn01mVK021r
o7JfgEtXv+lmoew56uHuBEZtGeT1qv4nv0nYyomq6IXp8JvqIna7/MegvNb6s6VKcqq1m+JMd+Fy
jbmSAyCtGX2SFw5PX9TkCCxDh1eH2noZAJTeHQ1T1swkMiwgj2GY+kbXA/pBERqKdwTVUHtt0nDw
U2IAJhNPio2D+XKwmVd8x8LMmRPbVYs3Yz40pJLcjit3PTDm4UYssPnhRwiuRLGz0VYs1vua/XcC
gih03RWWB4izgEoeaVY3EZMdeJpFXIHw4tyftDwFXRUpBn/Wf2VW6yw9MdXEnKS6uZ8OeKWAVESP
Jy4rpPzngpKsnXuq9YM/Nlsld6JZ4rhWvC8abHE9WQvN50VZhJFasUrOR79vehch827WGrchsufs
NTELySqiB5RfLkIHlUx5WRs19+N8k8f71njVZHPBMhHCuWqaOMX0EERw24lVV9HumayCIBMhHClA
AU4tnyGCKNspfsAgnCYz4RX/izIIvOJS8AXkoLDfUT6XYI1vuQ9UInVjyWAGJZ//7TRO7sFIZwCj
J/j8+G4Zz116e1p1+utFdBrD7HIewIfiLvcS5aEAgMx4e0X8TIR+fiDUMhww8Ik9CN+bzplLwO04
hWxgRrZMwvGe5w6sYlHD/Z5txiSB0/p5/T6XCVj+frIPsRa1A1vOg8G/Kt+y4tcHPr80zaNkh/4e
0T1FwHmz2hKnWimcrMcoJ1jG/5sEQQHdqEO1LSAhrlz9jqTeRz6/5BlIcZai4/n65JNuFHPUjn41
164a567srWrtqkAn7P8JYMI5q61ssIwAt6PFnrPM5eh+Ced8o3CntCQN4atRyAI2hzEhAFGhL/tc
mZInsz13U+9nja9RLxzuSHK0q90A0GVGvE7fhYDJBf7uiOHbhL1fX8qVrG0JgOB8gfWCJj1B0yok
BRB/49rXs8mxhxrgfb27uEmQqFchqgayvVtZWlQ04cF+MxvqYvejOSXdArVc+VpeOm2wN6InpeFO
U0dOasoGpZdfL2RxZ8IW7U8OUm2RAHAgVuUbyOvL4n7ot0r7EmY/UoAmp8QxOXFvX89T9YT1zBDi
9FEcVH5QZH+1HRxQpG+7droHm6RTK5Ojz6N/XeSKt0D9aOnmB8gfEknBgOLWrm2uapVf6M70o5R8
fSWWOfu6cNbIoOhFz/D14VPG3yd2p6U7W8b3tdYDciZFcKntaBdGQyBlmvZjmjhG/LkN401v/2rQ
Q23bjsJ3QXvfGtntnupMsOCpaMOt3OQQXGGWHaW+D1ypZ99fgoYTC1Tats5nDNP5aDoAICaAVq5v
/krQAQ5xxLWICuAOxUpIEOVDh1f10qfWl7h+1K37Jv12XcSafWEKEJGzukzGiNgWWTewGHyslZ89
KvOGyriFZJ8XzFdlCYaUwObsq5MzDH8NvewRYlUAxUgDHnUwfWIKoV8/AsdJUUjpT8az3R6CRgYR
v+bSgKwJnFzkNMDnEjQoppYMFKmMH5flA4+TbbfQ79LKAam3p1ejJAlfO5FLrwFwVAw0bIgeFLXp
AhwpmNMYrFcFJJ15CXoL1WeS3GLFsgDMjbqOjt4GTLgIlpvFShVWbVH78S+ACbTfMdp13a5Wrh5M
feMiWGBx9Qt2MVTYZqWbs9rPkjR1GsW4L8cUGIn9dgSLSVN1GMC6GUwCHRqnMoXjnoL4zw6svPbr
/GegKJso/EBp8kyCsGy5xoJCH6FVBaBVK9+mlmxmcMXcziQI9pyPVgmkFuiQNq0TxdseoL3NDgMD
zPx8fYfWTADV1WUiCNf1BTNGaylAeA7C2qcAN++e6sDp6e66iLVCBIBn/pUhgjtwZahHcNtWftPe
dW3kUuWY2b1jmwcj+JQPh6Q+UF12S6+4BCDDIGsGzq+F4o9wS6vlYKYz0xEXWCDP2REZYpPk+2LT
adzpcGgNvp9ZTwbZtPzn9VVbcQGnv98WPE40xI0G8rXKj7rlgUq3Nmn6iMX6b1L087srjIZyDGMC
KbnbRneGvgk6NzAlxRLZWglXf6orYHOyoMswdH/VpHwMqkSSFcpELH8/uYTxelv/s1xV5IG9Nu7c
/7ZQwpmPFbM1SoKFmlu8G3lKfR8qziw7jTIthHMfBEGn1iqksHC3UJJWm+tayL6/+J2TVerLXleL
cAmFkHpiwjDsH8Fc1r5fl7Lqvf4cPRHKqmkrADPm0CKt3UF91DFEr26T5JDIWnpEFvml2Hh2SIRD
XqKfhJAch9DG61AcJrtxBsufBXg2ncSGB/rcyptTfReo6Z2l9EAibD9nsbqvlfJxHELdHSL25bry
188tukTPlzgBVnuQFFjiMveiwu1AMfUF44/XhaxVWU8U18Qq/VznsZqlOFFBr2kbBD+ZE1Rhv0nb
eHSiKpsdhHuvKTYbeOtzA+of4PH1NgWdDWaRJQ5+3arw7AnuEg2zEYJVaZFp12ONfC9otmm5VWT9
1Wv5M7T9I0DI8WwAJM6I4Ss/IQ04ozsvNpSdBViMutU8Q0/2imFvB07vR2ipR/YWNcxdU6sv11d9
fWv//AzB2mY1nfGajHus7B/ZEDl5RRx0NCOBZpL9XT9B/0oS++XBNjOaoBOEtzHe5+ihVA9FtC/D
B+mE1ur1/2dlxcTSBpte3w9Y2UHfAF8BEIc4FNdXbf36P5Eh3DFpkI5FUCBDr8sJLRBHs3yu8+dY
fTKqx0bdjeE3EDB614XK9FpM9sTRhfpCgTQsVQEwVIGw1UJy/qGr888eCTcC62pTbxYRCtE8relf
KKBIQSS5bUa2va7N/3Pc/8haLPNEnTmc0CpRU1zT0XOn/8iNI2PvY9CAygF4d9X3QT/a09eM7gAl
IzFFidGbwuFmbThkA4GFtNqu7baqfSwAsdhLNFzdL4p+SQDAoSonNmkoGanmopuxX6x14xdkCK7k
6lsOp1Anwiv8HwmCHlZA9SQPcVXQ5s7u90bp0uotVbZ15IXaw9RKXh5XfeKJOMFlAfnY7k024g40
nalyUHW7bhKy7wu+CHjKYRWbWLA63X3uZB5dslhiPQDNF6k6aVisCKy8ptMc4vBnEDusfASz7YfS
qT9LRYRIN2PxoJFFFQruMQ6khUjityXGRQQHVGea0Zr9hJOabfsQrdKf+HD3n7ZD7GFIs4FHgP7H
1dBMzuuQcMl2r6tgoIII6BDzYk640vOETzbue9LsgwEotNYunGW9Res29UfI8vcTL0N5aZOsW2Lc
Zj8lh5F+JEanf74veMxBy9u+KPH9iW5pfJd/YEgTR/zP9wUv2WLaEHc0FklrX1LlnkVf9HDH8vk/
7oXgSZiNtwIrXZYp9BK6A9duKOsMXr3/KajTAOEC7qnfpIEnOxHgHQ0QICjZg3tWGX+lxY4mmAdi
X8tb2c3+CaFPRAm52YCX2XikKACEyX4yPnfDXz2G9VsmSQHXDfiPRoJtFUyLRsAC4xoJ/zJLVzEf
0lRyh8gWTTAvvS+StDARho7dY215aO0HH8p90IJMyP6QR/mjjWBpU10Acut31cQGjjKebUBwJrGy
5RMX99VCMm9o+N/FQE4+VgpHegMHX6ebkDxaxVNZP5m9BENl7cxj4AHAxugw0C5A7DjLwU+TcDjf
yAOInSrb99Xo71SA4HyZPdsZaJwq9Bc8pvm3vtxlrAeQ9mvHXmj7nQ3ZphwkSq2t3alMwaZrg+g8
tobKN+m2KJwg3erMy5vP133+mr2dShFMGq88Uar10ExXPtfTLsnR072Ntc0sQ4mQqSMYdt6ZSdNm
LbJ2O/Dzbryv62abaRGYn4tJEtUucYlodqdKCZYNblEKMnooRUsnSt0gvZ9Bf803o3qw9OP1BZTp
tSzwiZfTeIhmigF6afpmitHAvAeXcco/UOQ+1UiIxIpebcmUwcIxmsWqDZlQRJWkOOuKAKR5Gdpe
+AgFRWqV26mFG6E3zUdaVa/g9N3FiCyBLfWB7jFqYPDnf2WJdceyD0KuLdFScxfuVXQ0J46MvGzd
J/wRIQRkCjBk9LxHCcPKd1r3bBkfiANOVRBcQh/G2QzOFgRLAPlR67/bJpRsiEwDwQHMvON9EkEC
88nsaF+u263s68LB79Elhc4HxJN5uTNbr5AFexJzsoXz3udhGprhYk7qXunfzfTQVN/iSNKVsHzl
8qT/2WXhpNPI7BPdVCs/LA95+q7Gr4qM1l22UMIBjyfG0LKKo8enbUhc2av4avnv1JCEo03VIB3s
ANvcp+mmTuJNmL5HaHEsqgclPxg836Lt2LHYN4PfD/pTZP8kZJuD9OC/2YNw/MsW8BcsxJHs0VHR
hVu18a8LuG4QaAo79y9hVfUkXBIYXXvhxj7Otzz6pCXv16Vc3y30q59LCRCezWUOKSCgZWRPJkkI
KPu+cOw1Mx6zpkKOpNcYjLjLZJ2SqwZN0FmMPkZmgTr1/PdjUsm0sqpBmpcPaHYF3zlvvgWVjHBi
VY0TMYIaZazpk0lwa7XNoYk/B0Dn/8A+nAgQnFc86UkNBBDEsRXuqu6nWf713wQsGp7cu7PVjd3A
oUHON9oMVHeJ9101V0CfgWkET9cXzM+DlqAZCoAv6P9xk8bJzJ2meNkoicFlUpa/n2ihKxZq3e1y
EWIsgWveSL+UCPkzJntJlAkSvJg9gIw+CrBcYcidNnwzircBqJ3T+P6BbUH4ACYTuCUizthOY5ey
OYHbnxX0ERuwX7RPXRexekT+FYFmifM1K1M1i4MZPl+1Udpx5uBzIyvWrx6PExHCKczZEAB5Eaec
fp8BxvDzugKyrwuHLwBROucTUvwufEWrXCpxtLLPC0evURqj1gtsgcJ2BQFGumT9V03pZHGEkxd0
RG9iBpstzJ21Lb+8ENnLkGyHl7+fnIqwGvLaXJ6laeZOyTNec0vZbbS+SADzYgBmXqjRzkWoU4cW
Igol8DKdjm4qfTBY1QEHACy9aEuHLz8XUCMAzbO0Rp0oTxxQrTjm+BCbz2OkbbXYdkg8bLTylXXf
ZnqfBo8V5voS+xG9j5Ldkv0O4V4nY1dnLYiR/Sk4TN3WBAOLzCDW1tICkOiCgK/rF9M2RRJ0BR3G
HI0+2t7Oio3R/rx+YtaUOJUgnJgymHNu90Puz+RXWD4b9R0BOMWNMiwU3YDqoTMwGAF/Rzg2NAv0
cZja8phWSryPytB8QLWH3VWTKWMs15bNPwtbf8uiNupi6N69aIXkKSDOsnIuj3mru0mCoR7uArdk
0+f7vn3sM+KUSuq2U+WWXfoKWos4q/ZaXDwaaeUETHfbOEV3uipZgotiAH6WiagD3UVkAZgQlqAB
F9mkVEN9DFvmELPzlOStRGOvlvzsLElGe+FFBFmCF8mGxqpZzuujZX2O7NTJSOlGie7Es4yp/cJ4
BEnL30+8yaSaaV3jbfdohoE3RYkDU/VG6dDQ6uJZmABEPowORHHmAS49p6Ajr4+J8UOpajfXPsVh
6IB7eFOUMn6biyMHnTCODTM18f8umrFrFiQxcIqqI+C532kXPwxp5F4/DzIRwpkDZLFpKHj8OQZd
+S1VrH0fBJI6zYoIgL6AKgz/YEb2d2p0sjPGNNRUyYvq2KWqW322ilaiw4qRnQlY/n4iAA8OuqYk
ZXXUk8BJx3t4jS0fbY/K7tzLx02ApZyqIsRXIR4dMLmTYkPmT1SLgHzaOcAbcbKm3czlHWgktknX
bUgW7Xo7cdLm1qc6gJpY4KgBLd6CUChOWNW0ZEMZjeWRzMVdBGV7VZL5rNj30vBuATwQ/aMXTJIs
rzQ6NVF15DzYDYnOnWCcnQHMOE7e0sAp21QiccU8lmF3zUCdCJ0eItC3pVhhlASQWCg6buhvXBZ9
rwkA8QMBau0yfCyO+bEBDzEJpeWx775OUe0NtgyRasUAbUBeARbFQknNFD1qlw5dieHm8kiR7qov
zkaL368f0+X+Fq4SSLAxZg7ys0u4sowCgp+XanmMwU5n1KNjxt8L2j50GXc1kO9qlsdltFDrWv2R
KbiGlHckw+AXrkqO4U/jtVPfYq1wKd9d121VzoI8AYtjCKWWv58c33yoeiAr9DBqtD6NYOX0wgSt
cWPFBjcHmKXk+lu5KGxM1y7dypj7xJzLubio7bMMyIHpcR5rPLdk3oiOpFq9GaAQoGGIOXFWgcWp
4iH0XIzSp4ViB3aycFlNm1I2pLhm1KefFzZHD6O5B0h/cqyypvjUUKO6Z6a0vHe5Vr+brkEtszTz
XyBENVOuK+j2j47dGG2VqPDAgOI1mgwV9TJQwrioiTlcAzj/QK4TtqQhvAT5D++OmP/aJGQ/pV9Z
dE/pg2pvi+zbdXO7XDk4A4pm2wX6ArAUgg9vzbyfzRAR4DSFbo+e65sZQixQRQE/GHURC93kYqv6
wMq+H2elQp+LsaXje5k9JgawhuavbLy1vCuIEo4OH+OqaypWHXPTsXOnls1zrKyVhr5EUOuh5xrQ
XUKoGJIMeGrohj0meTA6lmJmTtsUN1/fsBpAqsA1WwgQRHgwmFUydWrXH8Gdo1Zbs8E8u2vJ4O9W
VMGYwhL1YrIXUY2QIbVoLdTicY6OQTDqzw0vco9acSWpVF9KYSgloZkbwQ4AA8RuOIokbG6COngL
m45uwKnQtMbmVvs9FyE4FkuNlFEDWM8bjV5z7rf7//Z5wbEESjrVHXAc36rfVpulN884IX/EuIi9
vOAuL8bCYTcKmg+8q623YKi96TlsDe9mDc4ECIfCJEAmbcLGepstmKsFCsFb32wFDQQP0oDv0kC2
Yb3xst2gW8f5bueIk+abYXQR6+lLrgEGGc3ESPr5FRKnozoVlZUfi+lhKqLUIRPq3frtNnsuRjCo
iY/lBLyj/Kjv6ohvDFUGCHJ5KNAlh7EdFFiRcKJScq4HmXR1bkY7PWL417H2gyprQLi8phYBSyUS
JxyBnrjjNAhS0ivpkWafMLSVaF/j3r9uVMsnzgMw3BeA1AZy5TKkIV7nRauVeWoNKfaiw/irWxpu
F3mVnUqc4cpanckRjl+iBdkENpr0GFDbqf6OExniqEyAsBlWytqqnSCg4siTueFqsWQi7EICoCQN
1DwW5iqCcFjYjTSsyaQN5vgGJDGkyhtrlmGJXew3JFB1mRVfLowLGqLcsktuZSN/M/pNF25C5o2N
JChdU+JEhHj2kGklhZlAhIaHuU+2DHzgwpzONaDCmUu6gIXWiM8H2n3/K0gwCVDdlzfPUCxS4GER
iQLj+IJYL6NpboLYgr/F94oKAllM1994KiBgSUPxsglPdTGVx9W5bWMyD2/Ty2DeDcExmD73MnrG
y3Fc3BRwUZgrXUY+L+ajCogPTGvUAUCAG2OkD/lQu6CsPcw9eMGBb6wowdaYjF8lRrVURXbhXr7d
/pZPUS8D7siCK3Xuv4p6DhOrznWgdWRORbUNIftsmlw84bmjcV9FT8P0GHchmHl3ATA5ebw3u9de
5qcvbWZZBqw2/c2MICYuWR0hAUwG3Wdl6HaAdG6jbMMwb1fwW2OARWENCSd4w7HcYotojZkENaon
3aef1WGv0lurGMLnl7N3kvDNowYejAqfJyP30FYfdTImwHWTgb0ASU9FuVfEiKa10lpWTaHBiARv
LJ0SY9xB7Bk2ZhM8tApX5rYYmVNJ5yEufRPW7kTykuucKBfMY0qy2dD9Vr1v5qcxfLDil+un7tI3
QQTyZKinAwVHVA7DlnVfRrrux60zMDedN9e/v2JouoojjdsOIITIY89VAGhJEFYI2fGo4XX1Pnto
azAfSC66lXUCTjNqm1BhAc0TDpURKCSKSWH4SjPexcrwGBP+VNfz9rouF4WTBWEfc9YWcgtwI4lh
f9pEaqepjYEmsS+9cUfJrw7jMIH9qdW3WY2GJFU2SLyyO+h50jCnjGOKKSNBsbqbi8IuCPXLOHIb
/YXXknrqyvaglqXDFSDPxAuGYGFzwxpeB5Hpt9HLOMxO+bVBS2dF366v3Ioe8LcL0rEBFEXNEPSg
ZGaszBTqD/ZWV1wi0UL2eUGLVLdrFG3x+VZ9oai+pLPk6WFNACjG8UANNBGgswpXbFPbcaMGAfXN
pnR+sFTW+7BiwEvFTzVswHchJBTWJ7WDoSn6zPRTfmziAHgN2sZmN8dSIA7QYMLgPcZEv0geYOcz
3qlKbvoqOunt0s3CHzfvMkN0AINSwX0MrM7zsz7pRazxsWa+oW37aGPIAJFXdgE1EKy+ai/UAOJ7
SaGrI4lQyvNzzOLgWdFLvFsVANI3ZoXgRCAEu3GugNnbdcaBAOqTYNMWbp3dfFmdff8iEAxwUWUo
J/iq9tD9zEqJf7o8zODMQvPJco7BJ0uE9S/ssWWdqQX+mMdObc/PNm+f2fCVyYhtLs31XNDy95N7
yWisaAA6e+AnoVfeK9yT0dWuabKAu+sAeyWXiKtcZ9EQ1hmaTuzC1ZIvpnEMB0drVcnFcWlRKEVB
BlIMgFtcQPZ0GJ7WEqMK32bDLYKHyPBvNih8Hy9uOlhZgCspLFRWcb1u+y58Q2EwHfaJDBRs7fcj
qkIRB3UQHGzBYK0Ri1SSOHxTxuKVdvw+BbCkJC6XyBCNtgBGTtiC0O5twjztqG5tJrPbSwnoTEc+
bzGKU42w+Nyc7DyxlcLWLL/boPe6k1nr4v3P0m1UCU4/vxjbibUSPS4iFEUsf0q9UecuyVWX9M8d
YW5ANDe8Pd2DPEQj4FBHvHsBvtmFcVUPemwDctnamp29lfjxy9N3/n1BH9Oes7aoAugzgy5nE/RP
6u333bkI4T6iU5YTLYUI3dwqnVPpd9fPxfLfi1uywFIvQGTEvLhPg5m34cxSxddnDsoBxJ3l3gr3
Y/BsB+HNES7qRCeyhCoIj9Os4RNkWe0rqsJ2IesWWDFfdLDoeMZH8ohnRyE4CNjA7EqhgW+9J4Dn
V6ObsREXZuklW0Mr5wq8pxoa4DthXeC396VhezMZvevbsXJCzgQsGp6ckAZNFW0TtIGvJeku7Nk9
OGNovmn0jal3+4BY2+vyViz4TJ5w4E2FZ5mZQqGMqj+itN/HUb6fsuzndTFrG2Og50BbiLmBPycc
lJ7XRRPnUCvJXoC+YUpKt6ufBw8J8hpY8gVAdJIbMXoFqgDMCV8KDN8XNz/7Yd/RXATkJZCVIqoS
DGuMtbY2rSLwmwGNUttavzmqBaM4iDbxjgHYnYvSV2z0U2+2NvVJsxk0N8s219d/bZuRKS0FZ2Dd
X9Q5hxJ9B2FlGn4WFs+pkT3qpN+FtX3ro/+Skp2IEQ941JRjj/QQODsb9bsqG0pcrETwVWefF4qc
FCDjQDi0Db8AJGMdp+7MEjekuKhkAIKr6wXEAHgrCw+k4mNfB7SopEwSipnE+Zua2k8tBoO6JNld
35Y1u8VbH5JuZLLoyhCc+1B1PQPWtelrQ+e25XbM2Ec23kaFa3mYWdrDzv0JcCviCvBKMKx5BilP
DSxRb5I5kVU1ToQIahhqnhnjACHAY8bTzEse3/r+ttjViQAhq6ySwkrDEAL6Kcc0ReJ8IFA4EyBE
b2pbYnhjWSYgiW3sJ2bfns8s+GPApV5ep1G1FfysWmaJEQWM+KSc78ZY8eZKknmvmOyZBGGndWPo
g4VAyQ+Uz1PrNdn+dlOCcyXwUoDp09BGJJhSmVW62sWmHwb8TgGZQMlrRx+2Nx8JsC0YGKJAHyOw
dQRb0tt4wfQOTL+KHo1P4Jq7/fOogILSAYhceG0QHt9ysw34oBemPybv1ieFfP7A59FCiDrO0jws
3hNRqZXF2MOOUC4mX+Pp2/XPrzhApqG1017aheyLHs+Q2Hk2V4rim19NOrhaZroVndzSlj2rXw7N
oklM13BdLxD86N8S1qnUWDbPtFd8NZ49dfSK4kGtn2O+i7XUZWSjoiBulZLrY8WEf6Omo0htg0CE
CUJnvVGVOp1tfww/1yb1jKraZ+HNiSAaxhC7/Z8Q4SoPiQrqtUVIQT+V2+zm1lhgBWPh0BG5YLJf
2O9EVCWagbbrsxRceH3zlEaq1w75EwBdJSmzYA0GijvIagy0WACS9ZJaoERjemt0tnFAKQKPF7mj
gVRMmRQnTGXPi8LOXIgSnEsURkZtjxE9hDYY8p6a0gPi7HXbXg72yeX+jwgEWYivoM5FE2SW2HOS
scY4lEP3yHTzUJVB6A0l/VQAJ3lbUBkosnBr/SNwwYUEDZuFiUnBJfdGF7a9YpADBl3/xrjQNotk
Cc/qsp2IEJbNjkNAZWSEHApUESeNvoL+Yd8UXJLDCUnD/2qCEG7J3y6pAOYy5eD7Y+TAx/y906r7
uZl3JoJix4wqPKUC7TRLbyTk+0eoDR4g5Fq2CUdxfh3MYMZJh5iTg5m/TrFD+9uSxeX76OxBezEc
KUOvkrA92URp2psVOUym5Y6YsGqA/3Ld5FYOkI3qIqAHllojnq/OVSgBFI8qrAUVLPt7qHeq35O8
8vJKMTxj1Mzbgvx/NMLVgKdG1FYuuJnGrh14P3TGgZHEC3S6qQdJDLCq0ImExeRPske0PM72mEFC
HwWvBbX3vRI9NP3ssr64MRX+R5ul9xZ3KRILMRywlbKfEXSSAxucmileQDWJR1g5PXjm+1eCeB2k
JtpkEl2BBSTB36GZUYeP1WeLw8tdt4NVQRSnh2KiA/joQl6BOcKxyYKAHMau+qkEWuRYM0FntN7I
JC2HQnBy6IP8I0nYoAqV4lmfYHHKX6AaMt5bjBcxt082VeHNsnHXVbVguvBtcHEYiTq3Bgsdiwab
Q+NgtN27kaSelRe7cbL211ePLVmdqBSGsJZ+WLxmYCTmXA5YnRuEhaN+6DjaESY1nx5iI6eeZbX9
Ie4oxQxFrzp2O5NXErf9G1U5COkmlGMdkGqhx8pkNYDs8rD5kRcAqjJj4FjoKKL+lVncdHnSWo+k
AnaraSnlG55PU1cLgeSCfUsf8hm+1YgBuTmROtqDUksDFOGU51s9MIqHIDU5c1gFIggWGeY+b7rm
E1Wa7MEOg2gzpfu56++arHWscGNlmzQYdyHPNlxzY8XlYbApTOshCWvjScVg4XEG5upG7YzuNSK2
6ZaK2jxo1kABJWKFv1p0NHjUToDBlozzNqnHCaFST9+rkZdub9axi0cH9msqWYyHH4zM6FWvbAyj
5R4JrGw7DTx+5TEh9zY4lzfdoMp4pNd8BNrx0ZO7vJ8B0V3YrRo0UWbI6QF01fy1DjdF4kkyhVUR
toZmAzR3oBdw+fuJG2qDJjJIHNCDGXgMhAIx7oc8+T5Uf1+3vLXTBD6Xf+UIBs6qJowqEN8fIvRj
V17UIqvy0mR0Y145WtVtrD78gKs4FSmsnq5zApJ3kx7scRsbjjlvQ1kGtL56mAdBDoQkRbxYa1rE
nNsDPXRqFTpxzTygMe7/h7Tr6nEcZ7a/SIByeJUcO9oa96QXYXqCIiWRogL16+9R73exNi1Y8Cyw
GCzQgMoki8UKp06NffZNMe8sg30YcbROIM2BfD9Gvkset1JXouuaDCZWf9DZ77isF3zUGScLYJN/
BUi2oeiJwfMaAtR+FT3YYnNbA2Y/P9UIAc4EJlu23J1t1qDUq4xDw+mf1uheW/CU3xYx45cCKoMS
JDq2Jk2T/BAQnWqDV2v6wfGinXBXtersqvJNsKOiLhV45LDrn/MAnAHvJg7kiuW96kTWq8j4H2qd
r+EQn4xk2NiZt/U0c6e13WtmxmvMzAIoabBPtxcqk5z+I9xCZhv9DcizyYjtgTe5nYJi+GDQnAUN
Mx954m51PIdZDxbbJrd8La9rX7jKNx3UUH7ixVtw3g4+Abhk4aLNb4XjagjU0Y9+hfXRk7ZFuo/C
OcsfGMbNRaCOreN3DzzaUTSudC1fJfVzqr7f3oW5R9PEgEkoE6zkVVSgVMTSqCb0A3Ef9XEf84em
Wwhz55T2XIRkHutOq0erH/QDmnD4c5EuOIFLn5es4ghXjxoenuOk/Wo4XxdKXktflwygRWutcwz8
eP2zNfAVWGJWtw9gSYAUVxhmCxAehwAy7GyV+ogzFmzSnIEFDsoGkB/Q4iuIh1blHuiKbf1gZ63t
9ykxtxzQ1sBSFcWnLl+Cxs+qFFpT8NgC23PFRkGJM7Jy1PVD2VirBKSJJFaDbillPbcqYEJRO3cA
0UU97/LRJTGe3Bp8fgd0c/lMC133mZTf8/x0+3iWxEjHEwk6DoaAmE5jGAEZGs7LgPhSi5MFAzBn
d9GlgtmrU9no6hlE63LpJGmtH7JaWQmKAeWttqvdNoirEZYgWhoSMKd3aGNFGGijWQVdMZf7l8cV
wcQg6B1Gb/cppsPA3N3eugUJuvTYEqY4rRCqfrC6T+iKspagGvPfBzcXZilgyp0cMbuWmcJ5MHBz
Sr4arPSlybIF2IwMmv14I6ZKAvwSDGwAiuxylyI+NLyljXYQqW2dosGL105VqW/FwPpVVdv5Z7Dr
2mj4MetTp4h4X9a6CDK9jVaEpNqaJSl7K6nqPcdUT99ub/CcygBDApAH4lH4TtKPY2NnxH02aofE
yLepR9yVqrfPeoTRT1lNHjlD18htiXNbjscSDxSysdgcSWkUoqOvxqZQGuuBbni7+4vPA0aEzhQ8
RVc9Zy4BMafCEryBpQNGzPdkkepibsumqinoDJC1xGSny/MkjsfN1In0gzIcsuq7FrtB3WConfnQ
9v2C3Z3brHNZ+qUsQdCjYKsxVpMEUdnsCpIv7Ne803C2HCmSZz1Y0UpH0Q/MBfeLIqrqWaEgUWkQ
DK29Tqgbi5flrsrAiIyWQbrWjGqJi2JumdOA6v/573Lq3G5pJpREWIdc1XbJmGJQ9em2Wsw9KLiB
KORO6EG47ZcbqWu455UxIggZY9+sQsU+5NpScuzD3ZPDehu1HiAh0ZKKesallGZwaEHc0TxofWm/
8tLp/SEZVMvXlbGtfatvf8ZdXe7GSB19Iuw4SPvsIbeee8PEgOO+MKPApsR6iT0MBEelKDIDJKgY
9dGYlMEIEuO1aSxjPVQt6hgpilZ5Z2CiYqQhZwFjYf8UqpPsx6TDmylEnm7EYNtfa7VA1Zd4IrBM
Ua07g+ph3WUdiONr1oMiGtAV2O66rYM43iocdJ9q+zsRdXbUx/SXbrH4c1Jq5drqhjKoaqPy3UIU
jzB3ud+PVb/RQQrpe7gWOxU9HO+3D29OPdxpdLqBSXjoyZdU1Chah1d1bh8y/uB6D8iB3P7+nHKg
r1OfKr7A2sjfzzqtH0oT8X2EYIU1yho92vvMWGJnmF3GmZjp72cxfqFVBk8t6KBKg9ZcdfXmvy1D
suWoBeVxqeP7lv7UdS+WfmyXWCAnBb5UcCBLVRslFExFnLyMyyVoysD7oiDmoTBiB5TsiuEnot2I
kUR+wd3hMR36dsXq3lrfuzYIBob8o/EM5TVJBQprcLWcpNZhVBHWgKTTztYwureFXB/QpRDpgMaC
AOZXQEjGtoQE8Z1Ffzx2l9+XDghNtsSIpu+rfzr2KW8+3f75cq/H/76P5PKE/wVRivS0WnZBsYGZ
ddDSblupZtBTxY8YJurShj+R3tjqg6n6oO33Aq0r35V7WW//+QWGipYM1ZkKU5KZRWez0ma9bR5U
Vu+NacKJAPEhK8mniPIFlbg+LeD+4bcjBYOU9xUMTwenlT7WjnmwzU1NPy0OQJpz28+/L729TtUP
uelE5iERT/hPiXelvvHS1e1DW1qFpNiJOZoGn1ZB7KAM2yWay0mlLi/stElAfSMbgD6Zj0T0mc0Z
VHUYVQuLGLmP9Acv35KlqQazIsAiATG6bVy5kCRrvZ5CsQ5ijC2/0IfCTzPkcI1ke3urZg8EiEvg
voAqw8yaS+ODuXfVaMUQ5EW1GWJGfLrp+ij7McZxfKJsLP/maNDuDxQbCuuoeV3Kqxp74EQw2FO0
mD8b/bfby5k9+bPPS7bUsLjage0St1XztUd9qf48+3n4IYCHT2k+V/JFzFF4lWVW1qFX9ybbZXd2
9+CqQ7OAGbXRGgPAl5z60u2yRl0Ij6Z4qJTYZ/Hvv9ies+9P6zvT3EYXpapwfN/yneLZqxYqi7Na
e/Z5SZlAs6D3bHrzuy+u8C11WyyxucxJQI8mjBPcWrgvki2Ec9ZE44irV7v7Wtsadb5t63rhTsyd
8rkQ6ZSzSFixZUCIXT7SIB8WUleza0DnLIq9U2eMLX0eJaAoce3aOhjuq149gb1N3ElS8KFHKOBg
WrSKwjVkXZ6z2tRlM/SuhfhjD5+2+psVIBacePqQVJdpviMNSVhh1/ZBLcFX/pZWLwBt36+p6KhD
VAHkjw4M0OUKHIdYQjPhnmpZ121M7rJ137Nqd1vKnPWbSK+AHQCnCoAyl1IQwxM8vJ51UGLMBlMw
n3nokq2KaXCJm6z+QhbGNyI5hqYx5PsuZRlg68zAwgZZHehHgDUgD6kWse1YdLz3dSMxjrcFXqsx
xqGp6DnQ8FV0KUp3pU/RKpqN3DjwZp+6u6VH9lqN8XkkE9HFO00qkpUArPuJSZLKPAxGH7ilu5r4
ybxxqXIz+VeXj+2FGJnmPSVq3rhjDY9BKbizpVZEDkavlZ+HpNQPcarn4McreLofq1r8ccohefuL
bZwoFtEQgk4weSpPQ5SEZQTl/wh5nBIci41Y0IzZgzqTIDlFndIlyBg5xiE5iXRXLLVWLH1eUvKI
//8CsjHzhzooyqVBMJMmXZ3R2QKmX3D2rFS1ljnqaAP4oydBQTdag2B6Z/5wuqWc+exa4BSh8Rrs
LleFwlpUeVJ2iJUs793dJ9r322c9k1eEtiEJg1cYY8avC3lgBLOpVyBq1U8t/0yR2zC3HdIbdkwC
gq584Y5+iko+JoX4HZoa7cR/ye7P0OJXgJDehGECmaicWCHCEpQlKL2OP0sTzmV4e5Vzm4h5Oqi7
gxscnWKSDxZ7NCVRW1qHQT0o2RftfkgOqgt4e1AEmLob5dcn7xsna/B4HHrkXf1miZxseh8lbQPl
KaDk4CmEj+RKdq2illE4zhgdUmR2CuN93CnfgdX1C3P0Kdqvb2/WjJlDxxaonRB5zZCUKazEuOuc
eoeYRqs62mJ+36aPlpjCZ44EW4X6wvSeTkSWlzdIFbWpuKPlHgxMSENZob8/GwjWIAAaYa6RTEMg
eSmAJppRt5VCjoR+/ino6e5NmvCfiI/R3OhgHNDl1zkAhgZGsJRHI0KCbVUa371uQcTMDl2IkOLw
ipAstnqIsDYYaWCwBWj/jAmzgSVHHATNRXQiHYDLS1KjqkOObtqB+9IJTO2QFkek9wN1iTVgSZZk
74shjdJK7chRSdapjuUEyg8neebGp9unMpe7uFiUZPm1vjcVjXNybKufuFKYapmiP/A5FfGD7ZJd
XABd1oEgGMgmv+m8JZL1mSOzkdECJAJJRlCWSReVDEIoJG7I0bFea99pF45sfnln35e0bjAzzGzi
jBxVurGiN919suizVe0IiFR4sq/NtZU+m/FCkDO7KhAWftRQ4RVIiojgBGAwi5Bj0j/Ua4cufH5W
OSbwLMDhU5A52aOzt9TTUqPVs5IcM+W5s0dUKE5Zm+5Uu14N8d0IAPRhIQgHshB81WA7upTFKo3W
cRHDKAyB2qq+lbTBbRWcsZ54RZFPgvuJzhaZUpYxAF5TsCkd7WTwNf7MkDJRzIWgf04IwuKpPAD+
L3QxXS6jUFnXd6lRHJMuyLQgT1fj0pO2JGJSirNTqVOLiYxYxbHFmK6sf3ObR4YSxO3Nuo5GwLhx
tg7p6HOqloQSrCMqVpbrA45pNRs417elzCnYuZTpV5wthbpkyCNhFsdetEGV/2oGDyWLn2m2td2F
g5m9oeeyJAugCo+CCB2y3JHu0PKwVgCSpLHji67+nbRiw932hx7TVeyJg1LE2sKOLq1VshBOTRLP
zOziKBq02yNdw/hTzdBxuDOzze1tnT08tIc5LhiObdSpLre1SGmR6D0ObzCB4TRemBP02sayF8TM
WR/nXzGy70ZQ8NBQIYAiJrrvZdTn+kJtfVbV0fUCfjK4oFcwkVRXEpJQHXs2fOdGDpjVu64uGLnZ
zTqTMf39TAcN4nE0+2rFsUxWqRNkKKm1gbb0QMysBLyAYA6bHIdpMZKUhlZxR4ri2AFP6KBHsxxP
3hJ/2JIQyTLY4KpQ+ZAXx6p6ydNfg45W6QUk1Uw5GW762UIkw1AiowkgA9yRmm9t50nF6AfUkrVN
Ahiv9+g635rsL95WiAQED3Mn0BEqMxKywihZTmvoGSqhVvu1ih54/FiiSNna77bzjWMil7pSk/Xt
WzTdEsm3vxAruUZZoWQO6KGKYwP40wgNRyl0CHQBdrk11zeRueTez2ji1K8NTBQifLwgko7klpdr
yLPnR71YwUYAdZ2Ngb1EKTgTslxIkZSEu3XaRMLOj8jf62LvmPum/8G8epVmit+M77c3cVYlUdZV
0V8INhMZTNE5NqNVpuTHUv+jqW9a9dLf2SI31aSwoH9FSOdU9pVWWJgvcazYpk1/ZmStDj9vr2JW
Fc5ESCcDrE5DCgcXCyHHTiu/m9lnT6n9uvtllV+K7KGMFozS0rZJhzQIt8vqCswAauWs6/pH0+zL
e8lE/9k49DQCRTOVdmSksKJ1nYjcAdbVeizBgY/SYen8zULOZEgLIUXT5LwdYV2LAP02vFqVSzQ5
c3uFUBXRBThmsBDptSu1PHUBwsiPQxIWJYjuPvX348+RkEVyAv1QSARfAW95L3SqkTY/ekrQpnud
7qruNRruh05BDLg60Hs3Rfiyv63kcQeMS5cf0chKux1Rw9tqPLtTZ9+Xnrrcq6cGsun7w5cu+aZU
v12+8D4siZC8rFQnvdVnIke0usraF5KudGP331YhOVJ2w3lRkT4/js069jTfyPc8XbLFM+tAqh+8
Sw6S7te1QcMWGgGahB5Lt9loQl3V7iPVlwAJc1JQdgG/KzqsMDdEivSJ3WKGi9XQo8YfqLbDHCCR
LFzAmUcFfuAHsmKi0pDLCp0S1ZpWNwyq260Mc5fzYs3SX8nSdPpZOaAbn2D6EwxLOnhQddOhKtEC
YHrM58Lz3bRdlbHwG+Xr3ecPumh4gw7YR1ywW0iulMVJFrUqO9IyX9XZjxSwe14uTRScc3QuxEg2
nw6l7ia8x4K0epVkWWDblT8oXRAb61y0O5K4fk8NX9Av/219kskU4DjE2KKRHYsxD3r7hZi6Xy4l
4uc0z0WzNLhBJvIFuVXRoVZsVyOOi3UYw5n223F4i9jdtTmwd+JhAckD+AmRx748KZPz2jVtzo7V
Z1VF1uUYofPp9mZNmyE5aS4yZahgIm0A90JSO+BGDG9woN59LvaeVazQ8XZ/ZuJChGRv4C0ZbepB
hEb0n2Y8/NKBvbu9ipnTQNXPQ6kdTxhAp5KujaneErdO6FFkxY415EUXdGO6S+mij3S0tFsXciTV
KgodaENEVMeiyMUDgOa/WOc4K6MixlPupNoeYBU9AIrNWQurx9SdyHGfuen8NjrVOtJYtXZ10ndv
Y5xXfqaUse9SM8PwKee3Umetb3jCWjG17h7NkRR7Zsa/M4xIDUZTOdmUmkFjZGXQDO7ntOtgUx3z
04ihoFuFOt6u9pToNFaq/ow5OcVnUyvTAARAut9bYCKPhJ6CGI2WgUOjyNeYmiLB0npB6Y3VLrFL
tqFJ2QdNjNHIgoBeteysIYBjEO90uzZWKDJUfuelyanK8mY/El0NEhD0fvbMApPBCHVOwCE2CGrU
9ktHyzaIbLtdxwnz8FdPfU0wBevR1eooaFwt/uKpsY0uRdHnvok2K4Crp/+NM7NYV+k6qR5cl+cP
6KexfJZ47SurzPIhLzC5gvCi9gcnQ5Jr0JVtmttq4AiWrkSpp35cUG+ltaa7vq1jMwYaNxD8ptNt
QWJcems0yoeqBrPy0am+dfkr2Ht8iqhpyVVeEiNZ56FO7ToncTW9zoRgXPlzArD7IinfdCNkTYbX
D18JSEVcGOneiySOFWhJdSTm6OwiEzMPKcrWQUnLzLeMQdmOVqqsdFoCnNtRMHPoAwFfta09cJvx
Y8ZJujN4mz4Rqo5Bm6jj42CDNGnsqBFyYmTBUBtmkAoVeEejZSs95kVQuc3wNnDL25YYseHrlOIk
af2j5unvri2zbY+5fmtFdckqpm4cMM+i6HYdMQ5MoBqMKpHrF0QHbSTiGV/T+6MZceGXJXP9hnRL
46SnXTjbpYkP+MN5wUOJQSBo5b40wHnP8jFtI+/TWFW+473bdhgVe+Nzpi0VQyUL9iEJ7C4AbaE7
DXghSZJqp5wBpAQeu05sGWgFNYapzo2+va3EkrmHGNRZbaAwpnY8NKZPP+M8WdMMCTMjwU+J3fhh
ry41o89930TKDPV1NG1fkbgOimWNVUf4qTR+ka1V/7z/51s6eoyxCEC3PuYonv38toqdYYBHefKG
g5sEWvUfvy89uFE9VgZr8H30LDhv9ed7fz3S51MhePr9oBKcrv7Zr++9cRiHyIvfhLpn1qZZyPNc
772D9jNAhEAFhblsMoGuRyIM+HFSdup2jk3WHhMLFnBOANjqAPebYCiomVz+fkVHtKuZhJ4wcNJL
1mq0kK1c+r5k+jgehMi0CnrKlfyZ+GlJFwRcXzLsPCok6EsB2TOcqssFuLkWj27J61Pl1T94KwIP
oIYmNReQB5IJxyUDDmni60Gab8LqSGLQqG6rZVc0p6b/lptGgNYNP8L8DDyqq3s16oNJaWpMQtwA
NNLlgjzGkt6qOa5zt6WeT3nw374vmYu06ZTU4Pi+Ea8AlEh//bfPSxdisNzWKfqGnxSMRLC+C2tY
8AuvNQpDnIwpPWPBkb1qXLD7pqaRq/ITKROf7bV+idp7TgAaCTHn9uNGyOm5quzMdBRNccrIV74u
u293bxCCNLxBE1YcLePS/o+2K2zUsrNT664avl7iCpy5Dxefl/Y/jRXEhxU+vyqs73Rftv/x50uP
WkEaI1J6fF/P882P2k02t7dn7vdbwG27k+MPCLdkMITQ9HFU8uxUJGtTbLVoPegLIdgUnFx6AGiU
A1MQ7hdSZGiOurxhLTr+YrjYGSY4ndy0CjhLAj4Vn1y4+EPp93eiRybjgTFqmDoIK4VMtpzDMruq
YKObZCe1Rzox2bM7wRcQAHqLqRoA5j5w9cu45L6JwCakWJj3nh8j37wzgXX1eckkiTTPpt7G8jRm
w8YCKUulcT9V76ydXYmRbgZufFOhXbU8Ub/KViNf3dasaxN+uUnSzRijvAevHz5fmAA/m5+VtWi/
4uDutk+ocQNkAOpAkNOhx/RSu6ZQKUvSYjixCuF9AUKqhafo2j6BMRBAx8k82ddjd6oClAStPrQn
OzDbY6F/ur1Nc58H6ABcQHAJQKYpnUKjjIbbEbU/aelTRbwgicuFKz4nAZAtsHGo+KlXE3VA7s2E
aDxxStOHeJt4C9m9pc9LuYkkG+Ik7vB53f7SkpO9vr0/1wYKftjUAYBcNMj45OeB1YIqll2pp17V
lIdK1YgP5lfENZwzfmcqR596pxCWAhsGmCHCFslUmQVoCAk1xhPV9odC291einwjPr4+cZWYaC9B
n5nk1Nia6MespuPJJcJ95clQh5pSINynaqeACy6id/oecGkmDB2IpjBuAnkw6W60rjNibGnah8nX
yl3HS1mp6/Vcfl56OxIMkswyhs8byLWm/KturrRqkyzlCWUFk1chbVuuJkyLLYjpzKB2/dFb0LCl
709/P4spEHDEHqBgfVh6mAohHptiIaqQVRgLwCQ73D1g6gHSlHvmtAhkk93Qd6FGT5q3cpH0WaI0
nFnDuQi5jyg2EiVn5iRC9xkNltqiZj8PO4sJT9M1lKEDmYesV26QLmzVrVs+eeadRnzaoalBAzYK
FS4kbC+PoFWYVqGA0oUg/PWnSUHH2zdv5vdjYAnYN6Y+GXRpSPdaj9PCNXLWhNOM7RRVdPLztoDJ
DTv3cbAAVAMQrOPhB7xCl3SUp12TWpgmElr1XokwFN2P3D3eulw53RY0u5Kp+xLuMt4lOf7CnLwC
NzriYWr7UbzSFmpnS5+f/n52F3LHFZ6o8fm++KL030326b/9/OmqnH9fpF3Z9/i+qn7TWJiFtz8/
Y5FAHQOKYiQZQccrJ5sUG3RvIi/bkHfDd1o3G6dXfKV1NqCHW1DZmUt9IUp69ohBDHBrkzZMAfDv
fhVIuS7Smi0tR1Lbyuoq2x6wHC1ZRdlKKdYemHfShYSW7J9/6O6/mybbDicqU0YdrARkIX5aKb7R
1P5oNcAh/dEoCptLNea5ywJHbzoodONgqsylEqBVqhnbmGVhHTvRd80dhOMndW7ukyISj0NGxUOh
9aij31YOuZsBrztyFlAMxLMISK4yaygPgLi3drKQsdx81ZiwI7wm4PCw0UsFMgrvT8+TdhMVNn2q
sfWJXypcNP7g2v1GYRP0J8rGcpO7DRqOLSdeeCeujxs6CzIzNNUAaXZF0AeahTTlFPvi0R2YB3n3
bFvZilX2wkZcHzjkoNYLmqXJisjhC+Oja+VgoQlt/pQNyb5U6lVvPLmpvtVIiBbfBXkfFTDJOsIP
B8MmYB5ohZB9dK+gpMgSkoeU13TrYCQ8OHC5Zj/UZW+shU5Gn7smw4y4od1R1yJBoWnxRnOibxMr
8e8OZcgt0C7Kc4lUhJ8VXo5hbIT+vq0gM1f64mfql3qp1S6JKCbPho1IXlqz/K2Y+krvnP1tMTM2
FiUXvEZoNwGu2ZXEZBkfPKHD+ulHR1vTe6NfaLkDqiE0NdiolIFJ93IVI6g97YHpLOQbFLO8Orz/
17uY1YQMHJAiVzMYEl0j1GwoCwtQcwGYu4THndsdDEaApwRnAPGclPAgfeeotMub0Ewfs11L/mLz
zz8vme0oa8DR0uDzwjpZ5AtdyHXM/HqMjECCV8U0R+S0JIstSKrwVFGbkBkrN1vHzkL6deH7MjMk
bZQyTSJ8v89XZuT3C37SzA04//lyga7kaV31ncDmA+1VtBbALTwQqG7d1qFrQzf1DqqgCweNMIi9
pI6rjDLBK9ViIEPejanljywEojzwsvfbcj6yV5LhQWscwIxwW8FFKZfoSiOyaazxMsSvMQKXu0ag
lXYeeFWhbxIl9YLaATlpAcv1mHglW9nF0ME2eUX2C8Ms2ScnGb4ZoK39M4o0ezX1rD9VNEm3Whe7
rzRzhk2T4aVU44Ho/sAMZ+nRmjkRVGlQ0fqI3wEHurzNvUJMNXbLIuzafm8WQt/RIh1XLDK+3t6r
OUEYfQ5eR4AZ0UwmCTJJBdaptClCNEt3B4zVVB+dXBXHEbSIm9uiZo4fpw6eExDvuQ7EXa7JAN4v
BZt3GebDrs33cf3UpUdxJxP69Np/AD/QxoRUHbqwLqWgSlHHPXHKsE6fNHeTNwtKPLdhE7Dk/78v
WRLaKVDvCt/P6FH3nmn24uYL13Hmtl8sQbImBm0HDKGHCFXbilebrW6fw7UfBjgzwiEwRE9NXvIU
Go+0esJtYwhBmaub31AxVXWADd7HX7flXC8DcuBu4TVC4xOyppcnwceUOFY29GGV7dJ1zhYOYubz
GJ2ERkENCDYUp6SDaHSauo3ZjOHQ/kl27N6hnWjenFwWPKQAD0OXJD0aOqvL1djrwqaIfeNLefd4
tH8ETLxk4HwC8FL2B7pu4pgr+rBvfunOryK4e/cnpnEHgS98JRC3X+4+EyPqjYpAEiiOgnwLbtUF
AdcXAXTSkysPsn7UQgxJS3snjzHhjQ6hBX6vmIWu+ikid1KN4DbrpoMMCsBiYFpA5fpyFQXGJGcO
Ta2Qu5j0vGJ8Ict7bZN0vAGI3HERMEJVjqvHtkgwfpfYofXUqJ/duljnXrW2tC+3D0OG9H2sA4Ep
bgO2bPJwLtcBro6IJzR1QpaE2k+XbBVzw/504leuv+/iaiGimLkaSF1PaQ9kCq4jnr5MkJwVkNYm
wnfCqvyLY8FiUI9HgRCPrJxYGWPPrdSh5GGh2f6zR5e4hWYWMLX3gPIHkcoEtbzcrs7SE5YknIeg
rAjAFYj5RrcPZDIOlx7CVBycmIuAeLYxpO5SwFCpTurELg/tBPCd9JWnr0316L4pn+t8XN+WNbuY
M1mSHSxBneC1EWQpFZJ0aaBQ178tYUaLkeFHdw9Gyk29DpJ2mYNi2qIZeWipL21j7Ny8A8pL8xvW
Lrzhc2tBUt4AogcT2PHCSvvGACHSGEPG7ge3t7Gzvb2Q2c+DLxf3BKBNFAAuPx8jEFfiLJ8yH37r
rO3mbj8d+caz70tHUWnJaLVR1obl+KhkQeEsDLSaUyu4txici0jgOmFa14ZiaF3ehZn5uxLfmuRX
zd4L9TsZ/oDIeuHUPzA7shKDFxt4JDgkAHJPFvosq2Z1gOuCPqHFIBvPL821mu2ao1BLn6tf7CLw
in1ZPNTvlAICFvTRKiOf2PiM+A1D02+fm9ziONk3mOl/f4qkF1XleS2Gg7ShcGqfKi+d8l2k3zPl
JS82ZelbPByTVz093RY78wThAoO+cZqgACyB5ALERm0wkicwQ1+b70BZAAtxW8DcebqYB4iQDole
5E0ud3iowTpnZpMdcviapjvmsX03skA30V6dbqqlVtHZBU0DXOD4u8hbS8+d6tK0aDSvCSPLemVK
tBpq8dZ5+cKy5q4ZwgtkIzT0JF81lfRDVlK9Rvjltb5Sb5Wl+XqTeZYVc+JCReMKYhg4UJfbZo6q
YipxxEKVPTWJverFoXWf7PqVU75gkOZ2DOA/EOaiRjg1jF+KKmszamNdR2CfUGM9mpUO2siersfc
8RZ2bTpsaVUTj+w03wttX1flfyuyKnsioQzR35p/LfOhWWvJlyrqDYA94+rrbdWb2cMJ7KajgAc8
A5yGy4XZAH84xEZ6VqGYWpb6rfLg6mCwXff3R0zYO6jDx6xWPIfSLUoyjGLpxikRHK8LzoPOXWrp
ntG3qa8ITSD6HE91o0UpSYTDw6iK8DCtEpYu2MJJo+Szmehq4IvMjWrwsiIbKqXsQx6TjShy38mG
F7XLdp3wXnOnerYNEIqosbqgfnMrAy4RSVW4p9AMyQQXmEQbd7rbhrkz7L4p9rC7rQUz6o1QGX1y
CHLQy6BKjpCuxmIc+NiFA0h8nfZrj4HpsVhqEJ9ZxRTjIDUJhs/rZmc28KgzauQO08/a+/jj9hKu
P46MM6bVw0xjNhVWcqnI03Bzt0aNNey6/BFO1yMSZQvP7vUuXYqQ3Ia2atyogUEOudoHY+XuXMV5
9sYlyMMHJ/yllkEOohHcSsSzVzDOlg6mMIomDYuoqXbCHDp/jECk7Izti+NVe1P7GtNm1ejx2mV2
/ESjXPyI06x8d2tWb7zcBmszgP9bZpuxX1ta51dVaaJBwI03XmEuobyuny8DqNMPSAPcwiuQSawX
vQnqzDRMM7KNTRa42rYcxR7kkHsbbjXQlbfPeqbWAomwwkBLQ1mv0sRtRwtv4EYW5oWqgT0m9yv9
yV/x2ltlat2vnSIGy5viGavMtYFwio2fjJoDfIS8W/c8XWLemHFM8IPg4msTaawOvpJL7Rsbipoq
JhOHWfYmChSc1DXNH9HH7fbPCTf8QlPXnL179lKh8Np+G8AmAWOH1xypFrn6n4x6P1Inz0PLQrmp
Hr7kqCr5Se8yP+fGsTSa1cLez5w2UmtIrtkoAly7g7pe1yQrtSx0c/SGNY9jnQeJt+sSa2UOX1p3
YyrPcTOsDP2hsIlfal89jwa2tUIJLhWBTr7e/kEzFx9ofAfDPUDghdKWZLtyAo7+Mery0Mk3TbyL
l4LQmVt/8f1pP87cX7RbCE/N2zzk9Jg3oNhqqZ/Te4Gw4A68kCIpUD31xsdNn4dxaq1r+kPjS8N1
FtZhSk7fMLG1W6LJQ+EGrNoP+tZZAuXNHoWL8tPU3n+deo0NRIOEiTzsfmXuxtMWwqrZFZx9XrK/
zUSiUYzYI8ScHZCdHlqhlyzL9A3J9k6FY1RJoVKwatI59KCgjm3FzMNUPPQe+rmtDeme8K9j7kqS
r3K0Z7VHc/w6REvu8sxVxthQZErxjiENJQNLS0sfLObWeah7T1a+SUcSOHDF1Fd0JCz4E7Oipid4
CjeQK592+kynTb1DscGkOKh6hWl3mOUSRbs8Qr//3RUlEMeeCZqc3TNBrW7R0qwhyNSObv3c7O+/
+yD9QGEdPVIIDWWd7lmHnuXi4+63+aZfULjZbbINHAfacRBgSKaF9RyE+xbLQ8UICmurvBg/lMwv
7QWPf06vEVsiiYphHKhhSzpnpya4P0w8HmJYOR5qwn611N8/u5J/RVzVxCq0dna2nYVxucZpVzqo
14IuWheLLvJ1+IITP5Mk+WHg8436xPYAM9B8nm2KbiOSddsuuGJzluZcimQKWN1QFyOCs5Cnft/7
i/M8Zlcxddwia4uXxZGOJFfdXlHtJA+jMTCQ4Rr8kuytKrytvrMHDygR0jiAFqMN4vJ2uK5bTYOJ
cCqYp2bHn51hz/q/uCIeOr7MidgcDWzyVdfy1hBWXYYOqpPgG1/CN87t1Pn3pTWUDI1so9aU4ei9
TW2sKZKCMVDluacs2eYpFpVss4cEEIYdTe3QgNFebldNSJQ6blyFWZE0vtOb34rEfcNk9kCtgTNv
q50NfFEO2pey5j6n/0falTW3jSvdX8Qq7ssrSS22Y8uSkzjJCysrQYAbCK749d+h5353JIgllnNn
qmYeXMUWtkaju885dgg07kZ474VB4a4GfA78FbPsFsgxld+R5TbzXYrCmZlsGm/r0/f7A6AAPQQ0
iGzxLFO+z9jYcQ7Su5OZ1091kvxkQXtXjNn7z9CMuoHIEJjcELgrT3+zEOh9pQJmyM/vzlp1fOGE
Xnx9/vuZ589k0wBL1xQnYj4z77TWuL32eWVbWyNaIRqk5U6BfA02bv7p3SfzollK+fVDBg3dqRX0
5HQINT5qzsf3Yg3nTXTejqUMQAJsYwo+W7A3hb0ZXm8PYCFKRyEIrLrIjVnAGypXl+gdux6tjJ54
QUJ7su899mqOz5q7Seo7c1h7kS0tB07EjFZGeQDVgcvVBh9K4YySoPmNbpMQhd7bo5knQz35qP6B
y3suiF85ytQAgefY57ghizou/QdRHqX5ctvGfKqubaBq5r1dwmobmRC13ZAKNmqvjaAyGyX9R7R8
Roxp8W1L16NBxRQYG/SoIL+HTqrLyertBlpFAdy+yZqdWX7qTCMm6Z/bRq5X5NKIsgEmYMChi4Ub
Hz2eIO79aFdr6Zy1YSgPo2RMNGGPsJD3QzgNhyCI3GqNkXzNiHIRu0KUbpkiNrKaPanBO/6g13+z
HCiNA3btADurLrwxpVKA55iePG0rpREODmSazXe/UrEcZ0aUgGVMISeLY0pPA33NyK/mnXxaqIzM
38f7YT6CUBhR5klS2+E6KBdOGoSyG7CQ+ADEYwus3cFz+HZ5Si7sqO28iOc7U5cI79ovoMOwWVzy
3dhu/e3gReIVlLfmWj/vQlH70qQSUTpmLzOgqukpK0VIJ4IW/ru++KDRIEJlsDK2+VAh2fFud3Bp
VVkwaxxkC64Deup5nHRxPe29PLTfX+hEgwxgi8Hc1AfwlHpKm9ZL20rDdA5pOCZPBvn5fjcwk8Hi
ETY3DqqFC81uqo5kWo4nDAmN5Bny539hwEG+HfGKgX4lZXVkMgBsTXlx0ur7JNBiv+x2ty3Mc6Bu
OfRkOLhXkKS+UqcYvcmUDnHzU9fGuZ1HPv1Qt/eSZtF7tYzmUzTnjv05tYhAU+0DKQr0hbv1kJ5S
o9pY5MGT7spgFtzyhQVluoJUQj9Bg4XqqbE2tbe9PVcLn0cVx0VLA8jv0JEzu9OzqEuj0CGse52c
SnFXRTV792MCRQgQTANMgz11JZRc2jIzdJLXJz58z7da++P2r19w9hefVy7GpLVqImp8noEcEseb
ukPsronYzR+53E6z0gkYSvHoMtG8ohw5JLD7xBd99aLbcVXW4KQhsUP3rfnu8PrSjnI92iOrC62D
Ha95GSCgPfy6PVnXS41E0cw5iWIBeooCZRyBW+RosWPZS/vTdR/QlXH78wvThI06M3WCuwDTpGzU
jnqD3gN1hLY6/6urT1v6DGmLHQpcX28bul50JD7xLvXR5zU3eSmhY8qZD4m1LjkJ7bnstqmE9nl0
28TCVIEYHW8qtL/B36pjgVZ8MNZo+XhJx039o1pDKq59Xrkq7NLmlRng8xp/9X/U7Uqb1bX/Q/EK
DVaocaMNEVXhyzNdNqI0G1PkLwH9ZFkvpPgS5C9uFifvdx7ghMGLc253xNmwlXE46F73BqctXmqt
CB1XCz1v8+6F8FGbRfs9spyzK7kcSg+5arez/fLlUOVaOE5rjRQLK3HxfeVM1EEPxb46KV9subGH
fTmsLMXa95Uzje7+AaUR/H5z3LNxu8ZgtXAU0MmAa8cCWBvqvEoQxw2u4yat8hfqf+capLYpmskz
O373IpxbUZOmohzLpjDq/EULwuqn+/q/fV3ZrcwWflW4Zf4CRgw5boT97isIqrSzDgFKyUiOqRFT
zwesb5DlLxJwWhpPa4wti2tw9n1liS0jaVnukPzFszdNjwdBVKwl+tdMKMs8Sg0lSPQSvJj2NgAn
t78zshWPt+C9z2dJ7fChfT5WHppOX5jv9b8malsnm0NRxxF1skGIJfe3V32eFeVSnWkxkBebe7QC
NcwcQVihSQCnXpxxDJF2iNNxVzm/hcPC0vrSrEoEXB9E4OdRukD/G66OK8gwMxNQZCJUeGm075kY
1lky1gzMfz8LpLqO5JZZc2yz5ujyOz5sb0/Y2vfnPXL2fccZ02oacdQTuZfl3WqL4/Ueu5wgxdNW
KeWyCzBBaRGDG7APnvIufvcQ4MPnGMGxEJur8oBl4gzWBHTJCQlyNN9VxcoeXpgioJ3fyGkBHUG8
eTlFHkmrIi1S92Q2T/XeXcPNX1+rswbnfz+vxvqyrhu7ZJpzqpr6ybe134FH70FJFSOlsQM79cps
XZ9IvMHA82FBs2eW01JGk/O8G40umU55TH7UZNuX0RSs2FiYMSCRZjwParB47ikXeJGxPBBOr59Y
/TyOG2utNW3t+0qoxpvMM3MN3yfWqW6fTWtlxec5uPQiAR7CM30FsH+I02b754eCzk+y3O1PZXW0
9LS5G7PmSQTOb6AF//Cxue/sltwH5OX2Rr5aGqCSXBAIwnXpaKZQr11i9Nokidmd9JaGlR06DQl1
73Pa//oLO+iDRHYG7PdXwwPJ4qj5OgDXGYDWoo8LHkNpYI2N4OrkYxQzceQc7JoWcsCXk5iMnccL
WqFXrNyhvEvAfrqm0321D2Bixr/P7ERz24tyRwKl2RFj5OLEoKMVgQZ5IlBmvz1ZizZQZgGd6ywA
6yqlXdr7uesPNppuk13R7j+/++tAl1oADKFZbC61XE6SL8DZpU3FdAIYvN+mfPM/fd5SfrzW970A
D+10GvwPxq5bE4xYmJvzX6/CPGiZWG7T4/Ottk03jr39m1+P8qrpACOLtb6cnDyvgSNwzenUfzCq
fZ/e3f78wgbFr//380qEmJtu0icePj+xje8/2vQxezdKeW4Un1mJ0KoJTJivnAFXywCorLh+Ardx
WNxPwVon+sIYYAA9aDjNOAhqvaOtRrMeJqIDY5qEKUTkx4JH/bCWq1hYaCik4bJAa+YCbbITIIGA
86yfCjeux9hfA8AsDeP8+7P9M4c79npQkxHfF/qhyJ7LaiuzlcjwjV3lwqljLdARMK8DyoxXOMCK
Uh+gYkueWNrJO02v660pIACSiD4l8LXiSIS/s/3uC+6W4Rc3JUUwMeichYyZxinTsjKybWbYG7CL
EqD8fRYGQtA7StI8Qj9p+UQEyX7h1RqMIbP1Qdua4PKMO29w733p9duemOUOub0xsqYq/wYAe37I
yqEe0cUt2ydvDERoaF4aMX9wTswyRXtfOHUceDxurYk7kasPoLz1yklsE6FPGzql2hFvZWvb5QbZ
OU6Vx7U+EBJaaBPakjRLf5gjGY7J6HzTRD+GDpoSQ6r3ndzUwkODtZlGujHmexk00Aq1TGp8AKZU
C1vodtVRo9neK6lIvrFJRh4aRtuoIbk41tUkf6W21T9UBDhtVsgu8jODRL4m9G0DjtEI/an8pfAp
6HnzCgJJhdFvaQGppBawmp/64IGypHLt02jVcghBf5RE01S5BzeQxk/m+yON6nziR/h+PUVLitM7
oZYkwfNAR7rlXvqjBc/vWnP19WbEpY+GQmTlsOGv1GEamdtt3WcQRofwTJls7WyTuD9v+57rA3Vp
Q93wQ8ebBg03JyOLgyfC3+058fk5yYQkB+hjVTy1D6RIVY2edXJH7V5EFXpA/+L3oz9tBpyD2F51
bJpdNWWbYulSBA6+eereqawFanaM4MzAHCudeYQeIK/UGB37JJ3fYDUKG5qGnAHrs5YKmj906RZg
CLlLQLXxXLzqdutt9LTnCbdPzH8Zxp2VfJqmL75Jw9sTtrSpICWK9prZjV41Obh9bg4D3r9AJ4qQ
NPcUzbi0+XTbyNVTYqaZQQ4TrS4og6Dh7XLSOCOsa5rROsnRiqVXhNX4xO07o/tE2e/bppY2MNor
0XiLXldU3JW7WVT60OrdYJws/nHUnvvd7c+/YfjUZYEEKyI75PfxYJmHerb+uTlmhpH0xqnLxzCY
/jA+7FBDigi7D/xfprin/MOgp5EmZtmeh7H9BJhKyN1mI8uTUT4N7VPJf1pyx9eovpdW8t9f5qoY
BSk630oDjDyjz1yGE7oj++Pt0S9N7gxmBUAX162lIt1yd6QFHRoTiPi9Pj3I59uff3vjqZOLcAEH
zIXkMdLel5OrQ/bRxJWGPW+BEL/yoXqRRyNo2+g+z0VkTnnMtUfPB8tdGvfDNq/9rZH9TsAkkVbf
qnJvNnttLRy7HjSwz2DrBkcrQu0rBJDnSt8VeIwdddpEIYNc+u1RXx/0y+8rLrc2+owKiu9P/M9g
eRvbbDdTfue3/YqhtYEopzDniWXXAwxZuJrAG82yNentxaFgntCqh/aNq6YaMtf3UwAUj7ZdPYNI
6qWt67uBt98aKH2/f9ZmqCG8I8iUrohHOzy+kqyrXDARDU9um+5EgwKuCPLINNNPt21dnyyoR5/Z
UtIGVcIcj+awRdovFk7zkD7Ua2/spcVBxhYtjdbc9aS+SlkwDHaSJdDY8PowaNvw3e3tBiD2iMRn
eRFAutWIvCS0yAFTdY7EHkMdXr5Ohg0Oz+2pWhwGukLB8ge8HJAnlydY08ZJMrDnHgPQDOuh5r4b
bTAPY75GXHDwze2nlwZcaovEaSWG0eUbAQkRRsXHThtXttc1YEWxozzCPLP30boJzZPMT6JibjUv
jI3FX6B+2+Sbvu+iSa+g2PDF8j+/ewpn7DK2NnIHQIJZlyMMDEqASHJ1qK3g5RQGxvb29xd288X3
FX9D0nZ0+Yjva11kBbHNouz1toUFN3BhYf4FZ3ekl7EgS1tYGJqt4X/N0PD6k66BHRZ2Gkg1kP4w
kZSa1d0vjfQJWGn9btCPnnfIyWENUbg0SxaoCVBwBa4Z0erl57XU5QSiLvoxsDik2DYUuh10rZ51
VRVAUvjciJJlSYZaa/UEY8hkiQfEj3yqIs99NviWZnvxTlkphK5v7G8znh9Gr7wzgEkp11ki0RO+
yYa71Ap5sQJnuJ41mEChA1cA+q18teZOnJLYBpcSrUg7PN96ts+6lYD1enOhpAHkH7SSPOQk1Vgy
BSlCbTFHoi/UjYxmy7QnxzyW45oy2/X+urQz/46zTdxgf0nGXHkywEv1S4qVYSx8HroKFtCqIKFD
f7iyfbOKgm5Qa8AKwiOZxwCC3T6Da99X7iw++i1SF8I7sWLjOGDHyu01F7mwEojTUE+e+VDn1sDL
GRpbYhLm0uQ0GjL9LliSHAvf+w6JKesVSjYsYlYFsVQPXZxh0WlyO8ObIRNsPiSkvOuhvtRz7Xfj
aC/m5H+8PfzrjXhxstRromm83tCrES4o4wevdL/7A7/3G7K5bWYOSC8D1kszyipOjQsgxIQDLPsH
K9ll4qRnj2ZA0F24lupaNIVOOADR0YEFPvTL2ZamZqRWy/Sjy/5Mxas0i3gYITqVnso6X8lJXa8s
hgW99xnYARy3eosDqihAwljqR3AyQK7zezKH4IiujO+3p2/ZDiJr9FQAoRkoTtYrwBKmu61+zNOd
4WVRRTfEfrHor9tmFjfDHMD/x4ziZid7MjuzFfqxS0lUaJkIS0cLByNdGc6SHRvtymA3BQUM6DYv
lwi3FHVTnhlHz9+nZlzLMPiLbX1uYf4FZ07JAcrZQC7POLYeenDLvUjQeLkyivlXqnv63Ibi+ErI
qZWFhA1mh94UF2vkL4uzhLtobr9HU5P6Qk8nZFSNJDeO0v5u5x8QsQf9yv5dHAJILGfXijyTWn8p
0qEKelIaxzrvw37vI7N3e0etGVB2lFnqzClaYRwH57XbtmKFDusa4T4jZ/4dwNvfz9bZzt2Gmx3H
OovygaN+3Ha4Ti1v+OJBFtb1gReW5S4Z29eig8yqRmKE/hsdhDK1yzbMBuqLlVAzoGNMLKRoRRbn
rH6n9MBc0sYzD+0FqD4j3FcmAXT6WePUgXHsycZPY+Ao/mKS//2+6sPTUvIpYa5xzIwdze74mkdd
XET0yAD+gdT7VY0LVYk87RMTv9/95LcfP93+9Uu+zfZxP+IfBFzq7ejKIJ+aMjXnAPJOjkE0ubtu
IJth6OPblpaiSMDN35iagK9XD5TZCcdKhQ5vPdE7Lyg2RuncTbYfDYbWhdMIsLS/Rhm/OLozm8pt
5BS+yCYGmyiQhVpwJ8sH0+Kh1/y+PbZFZ3FmRwljaOIWU86lfpzKz+CrcJxvafoXWQuQkP07f8qD
qzdEi40GG8g+PXbD9NgZKIrVqLkk2cpSvfX5XDnXM1vznjw72AXrvGTqJ/2oj1lcOoeKffD4JnOh
SzDVGwkRlRREk2XzpRo/1zreAC+353Np3SDFjvgBaRhkL5Ubt9VLaYGhB/PpICY7gItf98N+TZZp
aUdCEAbBCor4+J9ixa4EpBchnHgcyCOjh6Z91PqPgnwEOcxGFyuvzWt+a/ihc2uKH6LcSsZxgDUg
PO8dCFRkIJsZbR4hhtkYen3HnX5fZXXsN02k+/LbOOZxy9O9bhlxV8ivaeNHLecr7vEal3H5u1Qn
PtVpS6x5rT1opQbBbyu5Yx6yfF2o53vCglA36CZZw2QvrvC/c6/GicQ3syzhOJmmPcU1sT+7gxbX
GZSyqb/yAlgzpRzOFg2xbs5wcNppWw7P9RBXfG+twVoXL8Oz9VUJTIdykhwqPfoxgaoeNcZt4uZh
XVQfjCYJpxTo4xQotGw6OWW+bfPyWYzu/cTBdkGLLU2bfQMoBCUsttI8pHRsIl6k+9vnailf5EHi
DAyfs9gWYs3Lgz1kdSBoMG/5/L6qoF+obQ37rms+TA0Q8UXygXDEniUPR5RAb9teusfOTc8vhzOf
4rMuc7H99WMjNuyeapvbn188zLN+6JyVR9eM4upd1Gs1PAfgsvI/AYL0oujCjKKi336zxu+ErPWG
LNib5aRAWYtHAXoTlJlkrA+EFlAkRZINq7b6n3rcTdbWMT6ma02Gs2dQvDEeUzNfowVSOXCXXc4c
yZkeuKTAzLnTn8aXIQX/TOlnJz/RgdTqixitmttRm7a3p3ThVoNdDA8eAnVcVYcSCBrSJAXRj326
c2nskMhiK6u2sCkuTChnE4nT3ulsDE0boDXLX9FZ9/5td2FBuTYzvW88VmCdPDAIgQEGHEr9/2hC
uS3zUhsGc4KJhL0IcZ/Vf/N9EFdgV+MAeWqfkJmmaV7QHG9qasa93KAnJn7/SoPVDQ2gM5D8qh7d
9g7pWGDJY8ntb2zIY3QH/i5XO/SU1UYnowGeTrBJ418MQ3WRI22FbGjgHTIJXJbTbVxrxcEpW/bK
grIUWWuXk2Mk3kHvsrhgItaKPPTKlTtzcRyAyaFWjEL7VUurQ4iGh4bpHfyafzSL6l565ooJ9Vr+
ZyT/2lCfFfVgoCOmc7xDBS6/vMNdUrryt1+3kBph/cHGpTyiO6Hsy40k2dfb+0G5Mq+MK87Ubu2g
oD0GOIJ5LLW+eO6xamhUpvf/mx3l+M8vp8nIMUjuRz0Jvfap4rHpr/gxJSf1n9EgrwKxaiyLiqbz
BNFyjZf+oftcyTp2XUizh5ZTxmvKQsv74l9Dyp1Aa8cFA3/hH6QdWbMkzPu85dVAlCuUNK7osxbf
/9JNFWKK6n2O5u37IKqYuT4tpKxVDFeCJivDZZUP2ZsE8u9B+9Rqa60vSycUndOzKjCq0VeseIY9
EitlOKGliPXilH5py9PtTbW0Cp4BKCt4wEFgpabetZqkxO0t7yCoGbpVX4RaD736vzAy94Aj/YG6
rormEhzPWXgHGOnLvbTabeDGf2EBvhgaSICyXqPdQONpFhAxPNRptbXE9yT1V8awdC6Qv4GQEMqg
kN5RXiQ61yH9XJHgkOr7wPyB7MCGsnu7kXuWrrizxVX/15T6+CeTpbG+TYPDlD4a0L8QXdhaK4/G
xXUHiBLclPNOVsErPNArv6xYcPD06dlKk+ep9Y5/sSbo/LDngAgYAMUvBsJFIO/0/oHoJASyS67K
Xi0O4syCeRnrMSq9vEkHrHoBxexwrbNtcR08MHcCi4h8kpoMI7IbWJFI/8D0u7H/3WR7k+9uz9Hi
rgKZPBgxIG5zhV1OamMw3CKBCcDgIkAZcG8MuR4bRaVHTdOBsM5ka6qZi+MCcSAyWXNDjuq5eqdN
SwsKLQc2IZXqPFT9w+j/uT2wxaVBsxZa2QFauqoaum7bUQB+ggMCbd1+nvyVzWUsGQBZFboC0ZEM
BXslVNVro25NIoJDWUSNEQ0gKrDv+BQx+8W2Yv5Vr7a1FbZZBGIWuQZPXTM+//38edZOU1NbbXCg
leQ/At7mW079NZlO5dX0dsOcD3FexzMrhe1XFrRwgoND7LCTXmh0z4Hcl/mTQd1wNeBcjKJmIj7U
L9Gtgq1xaW9AeZnzBsfJTUxUMG3UvGZnHhMHrIkNa4zQz4V4QDFB7AyT+3eFzpqPt/fN0oE4/w1K
VJBnrvCzvvMPDnqlTCpJyO0A4Y6JjkzzmDs8vm1v6SwAk4vjbYCf94rEp4daAWTQcv9gc7EpKQ+z
JImbdO1htTy3QCghqAc50dXzsIWQntknsDOm5VPqTCAMaqqHNkDrUW+R567yvqOL9lubOJEtipVJ
nbfj2Zv4n410Zlzxk3qLZHYVZP7Bkv4jbehdQIuV4NSYv6HaQGERuwa597nt9HLzMG5rJWs89+Do
z0FZxTK5H8ajKQ+skuFQbMxu2CRmEBluumuNNRD0vC2urIM4GOSOMwOE+voOfJQC+QjrRd9sLVn8
8YJmK50kLnK+1tE4tyPdsqXMJnPBjVr1gXtopOAh4Jq7NrU/mqX82LaoqKZjdVfX3dYb9Z1sEdne
3rBLawn9ZjRjvY1VjaUISZLWpJp7IOOD+GS1K7HH2ueVwekJhN4pwefBlBluHfzn9s+/Pm/o7YF7
Qb4cywTug8ttwvH1IRkHvNTqX2U7RGOxd7Tft21cjwE28GRGBmBGhV1RWE5OO3le7x5YSJ07CArc
/vz1Xrv8vJJhciezSlmAz0Mi+Gtptk8prz5opnjgbn1329TiSJACwHrPmBiVxIFa0gT//eQeZNBC
pJGE7NdtA9fuFmMB9h4vDM9FumT++9kVo4F91yntDjAIsFgji8mRSce12dcPlr/mahcHc2ZLmTde
yYz26CE7mGW6rQoRO2u8jNcX5uVolM1FRNOOxMVoKAA2XlyCcV8Ejx3ok9zut79G0LY0HpDmIqmJ
IGQGgV/Oncy9lngjdQ89UCw8CXZy+Hh7df6BnV36GhCzgbAQ18M/DPKXNlJt8sfWntJndMZxDzqp
VrkvzLqLW9zWIhqdzkHTly83hTk0HwevJzEdeXpXC2sMezDvPI8ad+50nhfPZQkIbuoz+5VmdHyp
ynbawYMNr50PRDAiQrbvUcTf15YL8nUZJBHXBdRSM0bqMEHn5obpBt8wr51eRCmwhgmxUbAmyQfe
8n4H8H2/z9HeHfsuRH8sQfxNKTy6tXo2hFJn5J7lDD2k3tghp+31XwFL+ePB+oMwcv25dRu2LUwW
bIw8+Cq53u6anPaQNECZW+tsuQX/sP3QgbesDxPeI7rrq+mQj256cArBIgmKhIhDZ3PrEPpjBO9z
6FXEiNLa6mKbJ9pTMJXDB3Qysk2DXuwHo2agjh9AiiOzoYpdW1boVLHR25/rVVSNXRKaGSGbIKHW
dvLM+pR0pIhIz7zPieZW24S2xT6FkveWczE81Jy6EZWjecc9+0vtjCQCnMgOp0qmR09P+khLzTYy
RJaHfmMUDxrXf6QDtIhLob0QwKR+g3759h5aOuFzw+OcpEDGXwX6ei2QPzb6Yp6T3gERPntwXIho
m/YnfxK70uhX7o8l/+7aaMxBDxxApmoY0HrCcAbDSZ89QraFVgI5lj7k3rgyqkUz6HsGVBOqvvhX
ORctiGp16abPNgDmoMIlH7D4h6Fzt7dnb+mMo8F6jodndTF1ODShqZgcnD/Q249JiPT/ykCWLhOQ
wszMUkBJQFrsciDgSkrASCrSZ5q0YaXLEGSvUe2B3M3Z3R6KWs5CFAhfAkKgAHAdkKOpkUNQJeM0
Wm36DNTdPqDjDif3ofaB+LNR76d6LIoBVRP7O2uLxyTXV3hklpbs3LypjDTtumzMRriyyf8qHfOz
Q9rd0JsrE7q0YlAoBVHXm2yN6pV7qCJbXpUkh8qvftpAK4atkawEu0s2QMEBK6gMwjsr90zTmoXe
oaJ1MCctNC0aNvkK5m3hvQCk2L8m3v5+djEbXWE3k9Nph96t3TAFyw/IJtg+bYNPJu+ObuPFnZju
3BHuTXNWrC9tSoj2zfEAEmpXzCbIq/hO5tXJYfTyLc2/1y3b5NN3KlfmcdEO0qdgfoeCxFVbfNaO
VqcXMjnwEuTJ4hOIEMLOO9nll9tbf3G9PDDEzfkulIaUrVdPeS1cNLMeknxjsUe2xqa58H1c3XMD
JxzSTCd1ubVxrjNg+4Lk0EHsG5Xh0+2fv3Ry8X10d6DchDywmuvINBn4ZZJpBzhzEzuit6JSs9J7
iWakx85ifayLwg8h6yf2I2hL4nIY/b1hWWu9LosDBUwV71jM5VWadZBApJUmw64UsfforCE03oqz
SriDcjvSkeDCQJ5VzUpWdjNYo2Ulh6kl9cbMXBlVTgBZtRJoYZob+ZdpKMvYLLm/Q3ILiOE+obs6
0x3csQn51SLI2I4srSNPcAB6jS7fAe/71W9SP2ZGgsiAsSksKg16THX3Jwuch6x3fnessx+lMLu4
pxlwIc40rLilBe+HkTlzjgHt9FeaoTY3yozqfnLQQKmZZNYmzb2jXlb721tlcYFwmcADomcVmiWX
OxFRqik96GUfLD8JQewb8RUDaufGfIvMHRH/b0ElQx3SOh9yjWiHJBnikqH5wTYRK1necyEdCEKX
D53QwsYsYyaNne11z73jP0xDsE/d8s51umim1PPH4dHw0dtQZHujWGOCWpxstOwiZYvg+Spxazic
09TwsU3rR9ePKwN43mkl0FmIq+Z+Vz0AcnvmoVV8St44w1TrhnaYulOifyrzPDZ1HsoA4hnTigNY
eNegudYCiYr7Rl6uBAkuswenzPL0Oauxqvyn5rsxYbsu202aGbnt+1+diKqgWgYGEvAhqohu2pVc
gLFNO4zTE6V7/uv2Hl3cQnicY3siW+MbaiCCBF8lenPQDsPoGA9a4uoRcSwR0RosCFQCUFC0gXmU
qKJ+SDy/3dnI88dpm3zBKzaNZWclmwKgvRc3yZOfY+4ZUV3YfTh4Wru1eO892A1PVwomS3vKmLmG
fYgVGmDkvjxZHLGlOeSYlNb/lLpo3DXzsEnWGnMWbkQwvv7XispT50waY3XmaAfdwMaK6LdueKB0
JYO1aAQcHqAEnfPn6vq2vsPdsSzhJFCWi/HELOI2g4glmOuNjc+bdCWcWDoqeJjDqSPnMwftl1Mn
IUyFV1ClHTSXhjVSukPwJ2dPLYcSqb5yVJZtIQNpoS6L+EU5KpZFikBUGJs2P9S6NDSKLq6ki7sA
3I79GgJz6WSac+3mP+bmv5+FaTlEEWsnx9AkhVKzsQumNvSCz615zBozbMro9tFZNIemFrTOISiH
hvalOWswAirqOfAsATaHB4XkRLizHXA3rXW5LEwkPD2U8eZs3ZyuuzTldD1puIHYrCMDANjZtz6x
doOWbRqR7epcrrjThYvr3Jy68ZshKyrij7j5ZQh2ku6dilnztXXxfWXmck8U3uTi+7JCnBQWa5wL
Ks79HwNgWg2gCOCjQKzGgK1uCaPsMABh/zK9GP0Gcuf0CE42cNOEhdmAq29wN3oRvJiUf9OLPnSM
HMGG93kchg+8rvdoUVs56ws7BgNHGyP8LAo73jzvZxvUnUZTzypEVDLZ9lBJy/m91nchI2Q/pkUE
Lb2VQGdx35wZVObBmGjPLF9PDr7WPzosuC9LjDtAZDVNsdSMlROhdl//M+9I+qPK6EBPTH2LmXqZ
lEwOmPfeATCt7B4tWW518c3NX6qQg/xmANFGv6+lvWMm1j2t13Q5FucYBBVQlUKx+yqJOmktAZfe
/IzJktDWnroRJGRbt4U6wGtertxD87lTQmQTzEhYyllK4+pt1tQAkrH5bdbpZWznzsY3PqTjr8rO
wgR+oPCjxF15pr3RQ1/ZnCGBENOBgPRbt/bZJjJ6X5+6qkkOxD1VIwtr14gzwM2lbaAN6eiNX/wJ
susQ3dCNTd8FYQ/NuHrKImFUkVaKiBVpWEEwnclH5ulxAKXCxrCfIFS4q8Z9ix7uQlqRmDGNyV4b
zIjaDx5/yPQJdwWaB1pw5xahnux854nizZ0OT1n23Un2DoPa4ncteJ2cO8nvyDjEtz3uW1+7OnZs
L7hc1FswAcp+FmTAY6PPkkM6fhP9ppgOAAqFHpGhIX+6Uxl2xt50+2fNeSoHUOkxgjzKtDFBy1QP
eujqFDwy/v72r3rjmbz6VfhJJrAYCNTULEdi55NrFEZwcNPH0WzjsXsNEPEzA43QEOudpBZOxraW
D1X9zTJxJ00QLuBfNV1GjgOeYPojFTyyszqS47Fv/diGwpeYtlP7J6EfgsqOE76WmXlTWLv+0Yhh
sWtBb6f2U7QJ9zpKHajG4teUtAYwEBWH9E85yNg07rXhc2m3ePC9tvVjVXgbZm165G9MsrP0bWFT
pC8twPO/OW4J7bYHQ8t3efMkvY91v+ttqMwfRfB5sPdy/Na3+Z1b/ir4iNSuv6/JSoi8UO405+Rj
4CPNCfIjR7kefV+WLRGJjTo1hPnIkybuC/YwNUcHW57Wn1v+287uUOh4t2zi7PFsuHTgMOa+FKDZ
L126aKah6VPfRpn+uasf6+PtvbUQ6IIHBqE5YMBIzagb3hasJ13NnQP4Sx6DETxfLvJ08p1Y7H9G
Yc0DmBOSV9wVnkCusuaNcwD/UdwmH1pjTcR9IaTAQP61oFx9I6jXeiE656Dbx9SBjIb1enumlgyA
CBJ9xrCCNhTVNdhuOY4t5MTRVR6GnshXrtLF76PLGAuBN8FVeswqgWYXyE4fCrCY7Yuff/Hrz77+
f6Sd15LcSNKlnwhm0OIWKUqSLFRRNW9gbDYJrTWe/v/A2dnOjMQmNvnbTPdclA08Q3l4uB8/R5ie
um4crWv5OrDcXH1vN1s1+ZVrkcw2CTfyOctyC9PjdJPWB3llfih7/Z0+dh/i0f4Uj+XHWPX3kxXc
j0azxZ+7tnlJfRg2mXjIr8QEkjWog9LHbN4+brgUG3QIih7x7Rwa9o3VuTDFwV80TLjxufmpd5wf
w9gkCRJVXerJ2mOdfzbhze5uo17QZcGEem5CRdqt7yFk9sJ86h86lY6CGpLmD4Vqb8EKLsI2TJG+
XPILcGNcwBvnoMjjIMSUPAT7amjv5Di2XMcsQhQNtX+6IL+7vv0uHqGLQUgfILABrQ/7/vnYlKEy
NN8pEy+JvoTmoxJ+rzlA0Va+am1ccFtBicmVcyk2A5eymnWdk3igNupjG2bH0m6e7HL4wbPt3mit
X9eHtbYrNMhbyZqTfLrAUFWzNgS+YyZeM5kQ/oTJxybQP5Sqfms1hekDjEr6hAsI7JCw+1I147U9
z4kHAblbNwScP6p2w79dHGDBhrD94iAK9diXE48X4j+6HnyZNfMR5AO19faHGhTvIezb0rNft6mD
5WdPgOcVLreZusdUjHrCPRq5TfhmDiVslN8ohOj9ExS2f3CI2Rn/NSc2Dkjp1IeloSVQTtHtzNtQ
7isUlv5gU8A7Q8COb2LJlk16Ej/3UhIkXVqnXopQVT5anjE53jxspT3XjhSQGlj/uI60izM82JOv
aHFZItkMZ6gezMaXuArv+u5j5ONyr2/0VWMg3BcCQPpsRUqjyciDlPRA4U11vS90SlNF9OAMmTtJ
WwJca6YWmWtwFsDUqeKcT1+ql1rUZU3pdQ3eaPg8IfPVzD94Klwf0treW/rGFgIiBe4KYZkyo+gS
TZMKr0oD5SglC+XfbKB1qfxjqvEbUeuz3Oo3Ckj/dvKIXnJPwtxL24XgCEMpbmQrxmqrPivSs7OR
ALgIIjjEp59fJvdk75VJ1OVRFZRe5Q7xflP+es3fnX5emDMzLhpJLfj19rei4t3Wjztzw9VtjWBZ
tpMRxEZNR88ygjk6SM1R+19OkOBxhlivszrj8518L71X1Lvrm2r5v589eph/aDHAQPNqXzgJzn+9
DLqjt0y99Fppviuyx3E4ltnXuHjNx3tDvaumLYMrp4ULj9cJRC9E744Q13VwcuZdXOdeLleAddtA
eraSmna+QpX2wURX3PUBrtqDWsbgMqIkLiZgxnou/Kobsecc4zfKnz/zrVae328OYRK564hNEMJE
nkmcRGNSIlOC/cPLTHr7XMh6pd3AmdoBUrKt8qUOpUNcDDspdT61mXSojehDmkw0YQICGqoX1aBq
WEZK7OKmu4/FPI9PnR0mAQ2hQfnGEiqwa9qp9oAdZIlLp3PLPpOfS82I9mVlyocyj2oXdeTgwc/1
wTWbLnoKwtjfjfWQvDSVGbhtoPnWQ+f38Ze8DlnmYmcG+j4lYWrO8yEnddK7aTpCbxwHDirn8vzM
S056AHLn71mf+AO9i7ly1AaNxDXYE5c6hB+7apV9G+xO+SBXyje78P8qIwlS5jhrAR9GiXwYJAsN
QguJL2iZLD13tdj+pWi9/1mTZNV1xsBUDrz4P5plk7ympR57shI66T42kS/057B+iBVtckMlUB5h
R/e/O4mq9m4XoEgmJZG6S/XceMxSaxEnU2pXgXj6fTZO2n4okuF9nWUW8zLUG3tr5eiDS6TmsuQw
qbaJR9/qx1TjYcWF2T3/zBplI+u8snd1ympktnjvsrmEKMpobYirDT3zAr1wo/mbkryLhseeCbx+
Rla8JBlKDj9VcyIA8SkUD3NX+22Ue+kEw2zyXNY28I2NMsvKZHH58xThjuS1pQnhWqho0M6VdeZl
4YP/Zk1bWcBLR6YbrMJStlt4IIVbuJiMuVEqKfWs4NOQ+C68z4frs7Q2ALrE4UgmH3CZ2HDKUo6k
MM+9qNoZ3Wdzq4y68X2xdF1m0ZT5Pd/XnYNzIPf4v/r5oipk4CS+IU983noC9d1uiaksF4XgA+ls
04DULXCxCx/YTGlQh0mZerPZ7Zqye9C0D8TmuLoHeZMrc22qTo0JB88eUoN2uiL1JuXJxp2oG1ns
tYO3wOnID8BCYGvC9/UkG00bKIHXBociadwuLtxM2RfH60uycu6gp6VLiOBbpl1bON992GqUfTKO
xBzsNSX/oNfGvT+q3/7EDOAcurThORCvJwLESjL0KPNCrfMoMrjDoN6XxhbFwEooQTpleaGzCS6x
lQF9N9kiEeNN0uCqDh3hQ3zQlXfh/MGMW9dHkthPN1IQKxthWSJifPK1cL8I0VGs5+w5pai98EXK
8kNdFLcf+kWmFZwZiyTDIX8eH2VWXNtWUVSeVpKoc42tesnKsTHoZAbHsHTqUhM+/35UOFqStGrp
Geo+e30dP9fjfktrcWU3L62UEGTSRgRuTxhDpXdKGqd+6cEP9daXB4Q4wKJKtjvfSAGxPBawBP0U
u5p/i08hK1f0KkaHwxuzctfxj3d9J68t90JIyJ0I68BFw8HUsEQ5pNjeFKa7aT9OW1O1agDZIXRK
iIhJ1J0vhyzh4cFF1x6FoGqf8s/1AQgnnlQj1Vd+P7AV/ucirRzXIZDsxJo9yXl0zLtKitx52Gr9
Ftb7wsgyyJMXiZTDXUOlbPaIPV2p4OhF7qg8J9HG2dgazPL3EztpPuSxk+gMRj+Ezc7JUH7eMCEc
j/8MZQG0kPpbadsCLagXEBjMXqA8TOMjRFX958HYcCKr4yBTSo/AggERQc5h3Zoh2IuZ2+Suru/q
/A5BlOvrLtaBl4GQICAeJi9mmRcYzHgpv9vGNHmxqlJHD9wo6T4A0oUJyzr0BSp9PO2ypvvVas2T
Feu7vs52rba1ZML+/j8/gwIXNTkw4+IBlZ1esvVKmzwaAdJkR0fB7vpAV/Ye4/zXgLD3QkXvEWqz
Jk9HuS09lPrfTSq7WX1btPd7HCCzEOSEG2C5dc63Hqj9soe/fPLmdgd5ebJxTEVI63++z4YguIfg
hNL9+feh32+5bKQJAqh+l1qgzLRsV1hPiSYdEQinevkedJdbGy+y9eP2GeTKQUsE2QrYiIRAtvPV
BKpHWfMa89jaP6ySImS2mVZYOVjcmtxrFhQRl0/WHr2nuUoUzYvT56yt9/VEPnP8lRfODq75PxjR
kiGjmX8Jz4VLWk0zVZs6TffsAZzHd7P7kIJ2auMtkMva3uP1xxVHdnbJa5wvWlCresj7FTtxc9CN
x6Zwtc4lA72xx9cO0YkdUUqsmdTU6pGd9Qb7vRVVbpfcds393n2nBoSgAIpuVGU0DMjJI7rk6Vas
LpaH/2NAowkREmVemGJEGA3hMFcFhcdCTeW7xuhqFzBy5ALpyJ61AHZNf26qu8osvqvNAIrCVMpd
gwIDbd3Ac65vjxX3uyQWlyY/7kXSNOfLlhm+VoTSYHhF+1yp91X+rGy1ja6b4M5dpA5UUkHnJrq2
DdBqKA3PbMrvqR48205xXzvG4fpIVjcG6e3/mhG80pAE4dzKmIn05qDYw37cqoNtWViOwMmVm0V2
G5lmYXhp/HE8jFvvnmWqTx5x/9kX5tLgjhzAJaVcpEA/lJeK7pnt3vCf9Igg5RgnT7YMFGvjFK2u
yYmtxUOdDGVqRq4KLikv71Q3VXd0+nTWFtHm6nydGBH2VtfVU9z8NtLufsq3a9oRiaKPaZhQxyxR
3fkQzBhJgJ4qlGez1lohPavW9HB9S636tBMTwgCoGMu5VEWc1LCwn1Akb3YmcDW3yaXSLfV8PN5u
b0llmQjDcfvJwu2Dyk1jAt3CXqvv7SZzNb3bJXm3b25XTGTCwCw5i9wBHBmCk7OmcpTIqeieVN2X
8f399XGsLTxXGzcBjHHKBVN8oplplikBLjR1pe/ZjRmz3wfl9PPCOcyLzpyiZVl6/WAku7Z+BvBy
fQTLbSWexVMTwuayg8wf+owRUNtGZbDI4VW+z6UDcvaFO27hItdO46k1YZ9JRkaNocaaVtq7yXw/
KApySHfXh7R85GJIZP+B1NC/RRH6/LzAYqO3OR2sXpS8UXV0M2h3AgOyos+l/ZLgBq6bWzs7pDTt
pTnZoXdRmMEitmtHLtnLlqUiXAgGQtpHgOA2ubyWD12O619DwuT54MrTSsXQVJb1YxOPoJIdCRRr
+jmDA3JvVzThXR/b6v7WyXZycJb/COe0cJqhTMZE98bxxQ4PUbcRs61/X+eNStqZx7xwOotkJDA2
Zt0zQuDUrjNsXJVr+w3yGDwAb20Q6svfT7w/oJXKTstS9bTh2OW0RbjJVm5obflPTQhnNA2HIUU4
VfVCOrTm/ag+FiFqkn+wECDRFIOOFNZZRFl1cwBImYSCl7RV7UaKNu+cttoC8q/tMOqYAIcgDr9s
eZSjUtPGJlI9AH+HaDYfnNTZa5PEGzGEUcSqNi7nteUnfbN0eCq0aokgvsEP6B9XoBI3aFP40m+9
r1aXhkQRpxJNxgvErlrXzjwpMOZYU+B/trJRI3VXZ5FrTLq0c4zB+IPrACYEeOocw6YbQthuwywV
iq41dO3oz1b53tg6jqvbeZGIogK44NmX+TzZzjWirXmbyVAAKdm+Cl/88OdCgnT9zK/OGl6TRxQV
oQtKv9rqVCkfTGatNFzay/eaLx/1hD6Z2+pOv283sqkLUx3sG4RH56NpetOZ7IjV73o6ABIj+aQO
auOqCopEWqK0G5ttbXOfmhMWB4iiGWfdYs74K7Q/pdnRT495/0lzvl6fwLVV4hlKvhX9NqJCwakp
PAISzZGg3+++WsM3fz7W0fvrJtbW6NSEej51lYrqzdxjwqofIudQzg9686BEd9etrMUGp1YE76/k
jR1nBTOGDOE8HoMnKDAG6w58v/YLgqg/MMamhpkCTQEaCM6HVJaS2kL5p3pZ1U4Pspkab7HcWDwQ
MuUBDjUYpqtqMPfkNWMZ5PNobfyA1TmlXE7kQCfTBca9su3ED+1M9ZSge1fVyd9j49PYSdbO7f2t
zbi6R06MLT/m5CQHFeilSUrxfPWh/ieP74ut2HE5PWK0QJYRAXWYBxX0l88tZEY6F87iW3vjNYre
m8XGk2F9BP9+XxhBSoWnyORY9UhruY36T53fT3+gCkPY/q8NYU9kUzw3To+Nxp9HeF7mL+x81Y2K
/sv1zbc1GCG06rugixWT80Q33R1pWhpY+n0kbeywrSURAtMqHAH+6ljBv0fgFa17P7f/xKmC9OQ5
wr/oXBWWvZ+0skdFlo21D95J8Ce+G7uNcazO1okNYbYslKYlia5K9EW+heOxVe67/tcfLIixKCoD
nFYvqE1SJw8SpWCq1PQx9/9aGnvkwd+46VbHcWJE8KJQJ6ZKq/mMA3h87bjxeNAjc+PaWV30EyOC
E427Kso0AyOq9GKRrb49OwDIEeVakrkktS7KbmiS9/E4GCRyCzLF3wdaba4vxeUANAh+kasB8UD+
TIRSzbKKGIJEDnd8mkvTzdsbq2HEAbhcaDjhKSNOsx3hWPjKNNYSABTPiOWDPSY7SrnXh3Dp2sG1
QGAqLxVQZAyEPHs1jjOkWCQitXIKnuEa+kRpEcWatHh1IDS9bmw5YeeOl5QnVVxIZsjWwBFxfgID
f0jMBASvV7X7OfmrnnEkOzn4pmkbx3BtYTjJ2AAkfImypgUmdKK61T3/HboQfr7h4Nc/D1sDoAFA
1iK2dWzVpjdi3mZy8kRrR9S8XZ+n1e+Tw6R/A0lQqmLn81TnvW9IEaq9zbRL+zu6ha9///J0My+U
9JZePaTlxYbr0EpHO3ZCw6ssqlD3kYly1O1HA0YC5JOBGALJE98vRoEUYQX7q6dko/KxjJzhmzSG
W1R7K1U98n4LoSPFSbABYpuVkwNFattJ8aTRcVuy6LKsfR9Hi7jkc2XoIAGzuzp6bEb6hqn0lv+k
3cYBWlkrYMdIegKDMKjkCEdU6aUyMHRJ9o6+Lt8V0Y1wzcUFnH5fLITNUIN1soo026RMx6BpDmMe
umotHehwu74r1kZCrg465oWfi+zC+a4zyrmWipy7S2+mw/uuGg83f1+lE4HrVzNkmCOEO0XR87iI
hkTzJPuv3uu2ZI5Wfj5JC8g2yAPAJywWnzpLzhSdNg/PRhFt+KzfHnFRsv33+xdFpyDNLbO2NQSO
fk3FM7pG4Cbvbp8iLhQ4JHglkzUTlqCGxSM0lEGj6cV0o28NxFvXDVyefEqNVIfRyMOvcPzP11iG
Ualty7j3pPSYId8RuVGwv27ich0wQT5+IcyFM158rQShn/alHg5USD75Ybxr2o0A6PLKwgAzBGEt
bQVAgs7HYHXQHY+W1HtaWhy5pHZVsW+kY2pvnIctO8vfTx4iJWp/SjJiJyCMr6W9ppVH37jPNsF0
q4uCdCSgAHJ9FyRyraJm6VioPdKb+b5u5R99Z7maGf64vjBbZpaFOxmPSrZyMmKl9/JWP2p18pCW
xd+2ln6/bmZt2pAapniO1KN8galTct7+c9l1Xhx7lhYhEZNBszrtm/p2EbylkYXKJTh2ciVi9QdJ
8NZsLa31DPMuN156594MWtdOPg7B9ym+OXWxGKORBVIUiIRFwENjtAnJQan1qvk+tDzIMLVm4ypZ
WyDOPDBBB8TNBfAAJhY1hSuy88JYd0v5dSnS2+Xh+vKsG6Fl1HIWWiKRlwhYepGgkdB6JJb0cU+H
vmFveIA1EwuZGqE3T1QyWOcbTQ6B4ks6+zktP7aUynL5g75VvFrbZTZQHh5AxkJ8JNiIayB1YCAH
vHHyaJX6e6cwjmVf70vD3oj2LqNWIkjahClikC+4yJVGsCmQmklHz54718oehuhgOOpeGz4CTfwD
/3xqS3g/+rXTDqhTjZ4+fLLtz3UBM1X08foOWJ+6ZZOR+EVsa1m+Ez8ASFgdabUfPBgLlOg4xo/l
vLO3EuZbVpa/n1gxlCBX4hYrujTeKQE0rYiSWup7ubmtP4cAieVhnwFHpBbMM+bc0BB0TlhrzeiR
9Xdn8lLptHErr+3nUwvCohhj6SSxU49erf0Yi0c/Rl1wC1ewEsnqIHRoiOTccCxNYb5yv63tdMox
Mn4Jp8+Z+jgn5kF3UqRpYhe+mzb7ShPuTlIfa/W57raUJlYQV/yABTvBi5y4XSw42YEdxr2lDsCe
yq+9pT3GufKWlNWH2dYOGgxJU6U9GUuG0USPbzbrv65vy//HD6A1QaYibV8kh0sDcNygsmPs+jVX
fyl9v6+zYyU9yN0XOz505X2rPOvazVmhZdj/WhWi0nxqpyYzsToZpVsRGFX7Kfo7MDacyNpxODUj
RHZVnHZGPJmDV9lfzfyvEvUJoEXW8focrsVep1bEK34qjFBerDhW7IZl5IYbSPY1X4jMkLngKJeu
J+Gw1bTABvE0sEnquNzJY7MP5vROcuxDJAd/SVbw5fqAlqN1njFgdXjcLfcI4qWir9LwU1Poz4Pn
wzSvVg/onrjd+KAM6h4iaDe9EW3+25kgqotfpC5K6UXYDU5GY5QWBKNXfo39T7q5EYItt9LFcE4+
L+yClD5buy/4vFy+5F24h60upDROSclt6cxyIOqUNrC1lxtv0XzlwbW4yctXl1aHEenboPD04pMz
qK4eH6JA25XR5+srdbn1lnQIpLDkqZZeJmHrSV2fd5Cc5l7houuzc/jnuoHLrcfHqYVRyiWyoIvp
3M/PoZqP8TzlXnh0lIP5y5mohx3Su+tWLn39YoXUDmku/ivGFehDh3PUYwUictfVoKDbqoqvTNSp
BfFBXyQ90jqLBcU+pgGh8cY8rX6fNkXSIZQpEQc4n6ew0ZquRM+dKPI122nBRu5odRm4Z5HjWmgZ
xNzRnBnzEGoDn7cgSo0UN+n/kqS94uwL3ki3L4YGexGQ/QWfJJ7+cUihuguTHEHLN4vXRH4Ah3Pd
xKWDQWWCMgpIZsrSaMefz1bdG1YS9kPhyVGyV7rHZv5qANpHYPUQ5UcJlaDr9tam78SemEWIzW4s
xxQqoor2SXjs3cKI3vTMUVy5hCo+h8rlusG1DW2Q4gP0gxdQxZRCa8YOCg5y7sVy9EUdY8KkeDel
zsa41nbdkgFbEKR0/+mC49Tj3M66yOL4z7n7MIVb+cTVYfCeWOh6aDIU3xRSP2V2Nki5Z6s2YBjr
p5JDBjr6w6YSz+KDz3002UQ6juCN5+Zh1s53hDaquIAwhiyqTt22fJCqh3yeXNkcD5p0b5oPyO/M
ncKPKFx1/JDmh+sLtrZDTu2L0aYedR10xoVnJuX3WleeM1QEXKAPx6DOX/Tc2UDyr80slWXQ7ovK
H0RC5+NV4bC3mylAESPd5VZNkDXdV/EfbI9TI8KkzhAoN3C7NzSd76XK9V+vz9nK7mNPKMDXFPwF
ee3zMTST1lGIzmrPcCMqVVt+aPXzfFxdklryBWkLjdD17OdTCZYxcJv+S7ER+q5+fxGLpZQAxMgR
Dk8t+fEY13zfLz9nMOt8uj47KytMWpTrX6PfCZKB5e8nTzHfV6ygy2Laz7rwaMr1IUGTZMuxrY2B
CwE8O7kLYicxtBnKpiJZVnpx8L3tI7cdNwKZLQPL309GIfeN0RM9lZ5qfqn0X47ydn2Wln0unPvl
Rvu/AxBmKW76cDDaofRoAnZ7426k5d54ksuv182sHG/ggqCUaDcl/yoqRhRD1hftbBReJtd0hdV6
5ap5CJ2N9sXv7a9S0G6cjdXVp4MWGBlsvgTS5/NGP0iRtrZSeAZqKKSsKfVUgfUkOfWWdtPaClFx
JXFlow1Ab8u5palA3yQf1cqLuv30Md+iSF/7vK6xtWS6y6FgERbI8ZM0s01OSYC23+M4ZeNr0YU3
dlDyAqAQemJFcId5OPU+CnOlV8jSYzLo78puCx+yMhBw9ZRCiGLBecuCM9RNH86PQG09+dvYPI75
zQkRagcnnxeWYa5wMMidtl4HC/jLLN9d38Crv37hNINZcslWL38/OYfID5DWqfh88E3v/tKk0L3+
/ZX9yh1OKEafHkg70RnGpS1V4ZR2ngw4WaZmnxZ7awu/tTYIurvoL8UlUgEXyt5WJEt9NWSdlxnl
Ljn4UbMRha94E+q3Swc775WFDv98looiysLO8FtvMp/G8jEanyZQ6vr+9rkCd7MQACI0RfXg3IrT
NlUQS8zVBCl6kP9s1J8qsO7rRtbm6sSILXj2HkBLYfbMVWN8rXZdvnH5raw3/Qc8uYHvLuda2E8j
vUd1JyuNJ/l3sbqr540Hy9b3BbehlLKdFQbfL9tHyfk4aLu53HCxKz6dR70JGzZbybxYBhVOcWW0
k9ZrWOFamfa6+rXJX8f8Nei+3LwYDtRxSMISrxGJCL5DbmoFLp2y9r4qDmwhG3N1udSADUyedegz
8ZIX8Zld4xitGsm6B6S5uffbjVBz5fOEZ1xBNAjC4KELvlWZVaMM81HDgwduXcfuFtPyqgGuBhPB
GF5ZF62bsoTgmjEBMAl+PvbhP7fO/X+acoCwUGW+4J5L+6pVlLg3vOld2rz3y40AZOXHLzgl+k55
6vKGEjaqrsGeAwOuCkuAetTy+bNibbW0XHolNFl47WpEgiR5xfRdnBtNpOcKqMHaDY1d7cDpf2/c
SEuJL1q6dqn8gk8EZiI2N05R2MpZNyieDXtHah5iSz7mpn2zh8UKFyhTRfOXJeL+K70abV+qVEAs
g1tYD9J0KCdP1jcynmtTBpkuThzCNyJbwfsVgWlN6OSpXqHk97LBS3AO0vfkWGmqtm/vDiezCpUG
UHgcOs1k5/7ctoMwlfxG8iw3r7+E/ufrG/jSFdJTCOvXkgtAKeh3Bv7k6qbr1K6UqrS9qG8/dXD0
5LXmOor06bqZlY18ZkY9H0WUGvqUWZXtZWoBC7bbjxtrsmLApEpCDnAhI70o/nVmi5KfwkHU6x/q
RzXZ+P3LLJ+/BDghgPrgHoXzlHbV89/va7Fq5oVqeFn6I2iP5Ve5eB7Vozwfo/HXzVPFei9UFDLV
44uqMt2ETZRUGkisgxw8xsP97Z+HuQGfS4skGXshzJkNLZx7WTK9XHVj6idb2dK1hTj9vpCTtSM5
nmQlsjzlrfYT1w62WpNXTh9hDckrMGSLsoqwFL3TOLlVBIqXJ4U7wKSRhLFbIecupbdPFeAtYloE
tMiT/xalOTkbcSJlzVRWstc8xv2LvyUHtDJTZ58XZqpXqziSkkb24Ib33Xirl3fr88KRgwCzlrOR
z0fGPg530RZ32DLPwpGAsATQALRbgG/EsKOKO2OOg3j2su61M1/05NsY3+6caEdaOuk4dPhbYakn
qewrqaiBHMe229BQBUOZPm5U+1bHwZuCaFMBBiUGzKEuJ7OZxgpkmoGbjN7YaKi+fLx+6laNwDHC
/QdYhKLIuf8oNbuT4tqXvTL7MBs/oRSDruxmrAjNWxQuCZopGAOqO7fRxQ0pQgNYoKk+BknrGvOH
AR7/6wNZOX1LngLC04VP6IIzZcwqP/aTWEaI7FehPvvwxkkgrj5dt7Kyd8+sLL/i5OTJk6XXRRXK
nmb8LOSXxD9e//6KO4dKbOFhX7jRSPKffz9MY8DhaS4Don7V489S8+BkDxo6Mq1RuflW/9HaaHQC
H6COPCsvyugD0s8WZL6yh57qwRpQnui2NvFKpZx22qUXCBYjKuVikcrvKe9WWS17qjz9XQ/qocuQ
9pj98j6liB0a1b096gezMA8q3Wk1t9nGxljZ4TQxgO8DNk48KdbiqmGKZWlhBaqlT8b0Tgsf0v7h
+qqtzSPVBNL9NIota3e+am3kl1IeqLNnxtaz1rfvfaffeEutbW9A0Es+iUjyAmat+GjN1+liovpb
zTS3dHJ3mAxKpBuHddUQ+WNwSkvkLXqdllUwymrA+cuI3Ze5pbvyNO7NSIt2ZTl+vj5za4tDaZ63
9NIjAjPI+czZESRgNpSktD1EO6MngRK9+VG4v25lmX/hRgBk+68V4caxi0gyagTWvUwy3mVF57bo
+Bj9dylq70x5w0VcDul36A3qUwWBZ4n9kAjABHU0hrMXdyWVcmWn6NlBlb5eH9KqlYVjbgn2YeMV
sil+aFLESqFOUnwpgGhlfpmHHOnbIti4hUT11iVbs7Dk/NfSRQ1YjqaSbj0sKaqbZW++9cXJfhnR
xwbCB7mjny/8/0hTXG5D2jzgycVl8O+L/d4lkqyngzp5AzKqyaHq4G1yEWW8fRaX3oXF1fLGEB/5
vmqO9L6NnCoIcdNp4qH/4sQ/rhu59A4M5cSI4B2MrmpgMp1gPutkZE6HZ0NrNjb42m74fbmS0AGs
Lu4GeAq62WyMybOcu2z+IE0fuv7u5lFQC4B3ENwEsa1YepsTuqyauCleP9i17vIQ2XDTK7MEpQR5
Zo7N8roQZgkFYvDGTli8Gn7u2kri3t6fRFEZrTkSneQfLbH9Qq2NOOMVnL926X7Kj+HGsV/7/Sef
F7O0iV/hTS0+H6qfgvlohh9vn38kV0H1LnT4F1DlaKyhfLaV7HVuIcykpltsQMjXBgBA+Xf/Fuk0
S/AoapCl9RRk2WviNv7Xorj5HQzAA948RH/p3Lqg85jlvLTsUa5eob7Y0R8uQxNzfYYuYycsWOTj
SRnx1hZv4VwflVYplOoVXdZQdgvnKVZcOXvOY2CwG7fk5WRhC9zfUtpBJE28t7Q+GspCbmtwz8/l
9FTN9c3Hga4BuIOphenAu8RAUA2B+oWzUb2GU7KHKdwNtxDcl5fiYgG8Fbwd8pL8Or96u1bKZwSr
q9d947x3nH3X7UxX2RK3X5sokqgERYBeSbMJxzqTragJBqd81TN578/Ojkvj+rJvWVi2xUlIPtop
VZ4RC2mX74ZI3g9bcNPLu4iZAuz+Wx4LasXlF5xYcDLLSArIYV6r5DErgKTdN91ju0VysjIOygqk
CMk3k1KTl19xYiWYwLLOHPPXpi2PqGHmxtbjYs0CXUH4WKApLLywFlYYh6MT2NWrFn3Ki5fm5igY
ahP00KCAIRi+8OCSX8xKGkXZ6+S/jPEuv91B8X1qkDBO0St5obJT0g1kOamfvrZhtfcNzW2l++tb
aWWhEXUlrwKkblkJ4fWlGJClTK2Zvnb6sZTemfUjZJHpFl3KipUFu2Jw7hacmLNc5icL7ZtKmtpD
n79C+lP//Jk4P7acx6oF6GVIT0AZgDc8t2B2ZVHJ5chKaI+l/T2MPtLjT8vhxnStONwl/7EgBH+T
TwrnIiELPRowwb9KRvIcD8ZeGvR91TrHUaYJ262ar9eXZ2X/ntkTJi4NK7+vY+z14XQw9fYgbzUC
XMZRIPg46GTWFiknkZmll+N5TEYrf/Wro+2jAWm7lX53+yiWRtxFbwYA2m+6xZPlDwoFWnhfKV67
6Zuq/kQM/vr318YAMsfBXcEeTM7lfPGV1LK61FbzV+tNa12nfopS7w8soMRCppOQBqahcwspEgBj
o1eEOvT+2FG0cwwEYuOtWu7aLga3/V8zogZAldBNVRuYKbKDnr9I8RsNQFuaq2t7ito91XXq+CSe
1fOxQLRd2lmb5K+V8zN767Y6sVY/T3mMNxpnnnvw/PN12ltgHGQ2lENEMqQHuLU31nvlgQYCgX57
tu7ybBdrcbJaSXYTK/mrLUuu0t0btr8Pyp9xHB8yCR0Mqj9DKbvlWN78elrodJGAIH+0wpNkp2Fe
N7ORvZbzT835pFSf1enX9a22EqTg7wnmgA2AchS71/Uw6oJsIOo1M2enFNo3K0juZiP/x66QAglu
53NZOD8hMpLhdkbhRnCcessDp2n87LWnm1WDOk+qlIPm/MG8Le1gS7qIFLIYPBZx2KdThZWqf7at
u37cq1v90WtnB5Z4Gr1B6bEvhOBuDFIptirumC57AtlxiKrMbYb3zbAFTllZIPJEvNGRD+XS14UZ
G1Q9B+04ha9tNn7tc2VPKOjKgeSabX8YB+vLzfuBNCLAT0IMXu2/z8KJ83SqVkMFJ09fncyT2W/x
p1LV3Il/ZP/jdVMrRxcMMkrB+IZFqWv5+4mpZMwIkHuDYMD6Yrq9evtlRqsIHGD0EBEFiJvAn2a/
blmW1/Rj1O0Qd7/+61fyrmQK2Vzg9qB5u+C0DIqZlakJi2Pz78DaZWN8Z7fZLumPrXwXOEe/iQ9F
/t5XtyL+la13Znj5+8m81abVzJbml6+jNLxrzWFvjdpzkfkPULRsHKQVauJlkOhHLw3chLZCwCYX
YQoFE5G5Bs9YEL+31Xd6/y4u/8o652Da303noxaVe99sd93WEVuJfkjFyuwN/Draj8IRo6MzUGrT
Ll9L/Z+2fnK0Z9owDtZ051f3wTBvDXVlOxIvLB6DpzlU5sK1XlfOWAbjUL4Gxcs0NrvSHknMlrsg
yXap8dMM7vXq0NDnoELvVVYvjnYonL82NtXKaSePisNfkunocgk/IiorK9HVoX415PahrrrGpUK1
98PoqAbaRy1Tj12jfaU0Rv9p5iLwcehROQt4EGQT6sctylVKBHNfrRXfr/+0i1/GE3npeF5Wg65k
UUMyyOw+nH25ehvGDyBjXBSj6/qgh3dycHOmCgPcSc5C07OgqATHoI3l0NV1V75pWba7K4MtxvC1
ofDGWcpY5HVxQecHyJykSQ3tlu8rbqEiXJHX++ZHU30Pi7+vT9rFnlqmSua9Zi7XOIM6t5QmcauN
uV6/mbt5PGTh8frnL04IzzWdfNUCAqMCKOYwjFydlLk2+zdD+5Xkb9F4J9d3g/TqG/AP6Rs3w8pY
IIg0aMeELoIn9DKrJ25H7aSh1syifsvre0l+VF6uj2Xt8zycESsi2wOIUTjtTZb4vZ6G9Vut/QoO
2v9w9m29kepat78ICczNvAJ1SyrXqiSdvKAknQZjMAYMBn79N+h9dHaHRCnVbmlJLbUWLow9PT3n
uIg/5z8erSNgqtCngi/9ImjOtXvKPdIcQNZ+V6cSju9+/L9PX8yN7Eqv85ndHOryNfLsE5W9LxcO
1BP+ffoix3VylfYOxW9/ycd740V3j+fPDepHCDgOFF++dHaNVhc9GlX1oRDPSrRRZzlnL9SZxoxb
AAqrKBIvY2sFORnDYvi4WXA1DEibvb12ftv+5Thtjfbsew2yJBzKwIPhlokyyeLQMhwcjLTKm4PO
UHArVVSKtes/JKfYlF+/OsYBdA5ACAdlk2XuDKxLUPVp1xwstqrYSp9bL55f45/Hz8P/s+EG0yxa
UeDxXbtn8qE4W4Brfr4HrjxkMwLsi+WidYI8SxM831Q0Hqr0pq7LyLLKyKQi4jY9/rzKvq5igHaQ
QaA8jUG/eMAWQav8dBr0AbjG0NIfqf/o6RN6n998kVkUE6k/vHOhhrd4JT2lHGllPhw0vAfdqonJ
088v8e0ASMYxZXj+F/5EmrRF5rFOYyHDcPgqM85/PtrCEKOcry0Qy1i8AKauHikMRw5q3QYSeLmz
MVSwm8YZPu92DzrSS8bJVPJiJH7mHgL+4uYHBi8Tc32K0/DNp8bew0bHnRwMqWXmBqj7iPyGOYf2
HkLJsWrLVXa2XiBe5N8xFnWFXvkKqw1jMEagI/4IS5gTGf7X0xUjAFCIrtxc011e8Zyq60BpxQgy
i0v7GgfLuhAf5riDwRI3T0Ecvpkz3LZAOJo94ufi2OfdbnZ9BViKTQ50MrfcjKFQZqh08/PynU+5
T3163FYhXDLLyczQ0mVkTDNZCsKpebCsjwH20nqAJWnPUMboTqTT34yEI2W+O8x3oy/gYs0AOkEt
ZTyokUB8vdZNf0kSn7xwzYIY6Vdydv4ArhywIcjdceP7YpVAp2TEAaecQ9au2n6lTlFn/1bDFnOH
XJEgt0V7cN47nz9QY/vJUFXCPliBclep4RZRyQqKW0HTXk3wDBzQvJcQnKaZTGNjsPTO0Y4fqsmq
LyeL8p0UJbu3mlqFqW7YBvdT/zqB5MTeLkfT2IwevHgsU/Fre3iBqBhwud6WW65aF2aqV6JBIZCZ
0hdh4ubtjTn56WpwTQOeTty6z3PvlADZN98QPSXU1iAKjjvRknEdQG3B9KbGPlDoLQTFcSQkHKbN
qE5E7a+3zLl5haEAs0A+i3XzeWoH+EO4HXPsQ++y0Na3HRAXDn0bWwp9hzRMh33XbUi58+q4BITl
5z2BC8w3UX3GY84UI4g4flFRrZtuSnTi2QdgNB6JDOSVSM1iOzBY7wKhSe6TStU3nUfKCGvY3jRk
hE6wBsExDKZyKKNgMEf4WQdevRncstjXSr211H8zOfCd0i0CtbLK1H+drIw9TF4FMpOfoR0cOXaS
YJnY754D6hcwdvau5sJnYRAMeZw3hlzpThiboPGG+2zohntjDLxXB0UVOB0VvrFWlrTAjEr/yDpb
d34OETeGOaprA4ZittVEfeqjeBwM1o4l+VtucJgNK68JA4cXa9vK6g8+WN1+gEzmpaAKBfmGsJdM
gIgTZuNIELsVcoQiddZTA8J/VGfuS1MqFy1Tn/3CcvZ4CE2JAyx2HgvdVvHkT/ypDPwq7pjVr/H6
NvyNxRD1VjJtWcHNEP7EfCUTA+mf4g8Q1En37WiYK7sz3qbRoU3Yq4lkoZ/S8o8xDlnYwdtl5XDp
XcvReoB5LX9oIIa9tWQDtxq384soLSbPijMQ3exVF8Jn86njKvil0d1tV7TMzY0lu1de909WIIbQ
qkZySQNMeigC2Lc3Sg7Puax8fJzKnUBMLsuHUVaoAxAjSHajbbdRSXLn1mcaFsC0EWURC2HTO6cj
Gt2yrIySugRih1tNeuvb1fjOzP4DTh7tupbti5hQIw4z20it0DEzdNiKnj5qWTwOLX0i0zRmIaiM
5p3yuQyBTIXcuzGmsTkJKsOyT6Fr6QVD1USdYYjfHgU+rUiTNOrbRNwz1Cu3TtAcwbl4ca0BViV5
RmLdDivWmh/K0k2YVN5wE7STVnFLO7e6ao2q2+hG/CkQq5I1SC2Qumh79+ixvu6iREIRIbaUDVHh
tKctjegwsgNwQ7+EpwRyLMMbUB7U97xhL1bt3425km1o5OKXtuT7kNUI/jxzIsGhQKPdVEeJw/yQ
yYyuW+k1u8DoPLgoMClWhcyzMjbBubxU8D6qQ2nX0F1JbRmaLOlXnpezTZVPadi7SsYWSPF/4Lsh
d5yXD3BLTkOz4g68s9OnrjXsR0+QajeO7e/aU20fejIVF7IYjahT7kuX2pMfG77d0m3JJus3gk8S
Vk0DU3rWqRWBvnVzh3AMTcEawmWl7jREQ3mFXJ+xuEhRmEEv8xG+NhPZQhc4zSB1wDvnJjGBrpna
ZgprV1XxkNgcp2zgxX7B/nh5LWK/zTFCRd0Cil61KNZA1UxYSi4JiTb3+WibInRGp6537Vg6IWQO
rcjLdR2JtIZ6XlHBOMGC7JwJ8lSE8qqKzZHfkQyBWjnDG6SU6w08d9JIJ44bBaS2yVpn6PlG7Uh/
25PRlnvNmysOn4er2TmSYGk0D6Qs92Nu3BV+JY3N1OPEgtGY2UNBlR2ToXi2aI7Ao5nrTLHL9C8J
hTJ90VCW792+QVjrBO+t0LCg017meZaE3E/rK2mboNrxgOsHYZap3inXSLfalelhhHSIAZ5cJ3EH
cUXIjdTe4DRPd7UqBVvlht8lGyzVG96YG5XAgrwj/JdvQuwB+WETe/gFUevLKsq40XVhmhJ2ReiQ
3TZDwmPd9329Gl19qc0au08wacpYDAN9J8gg10OWmO9Js+6KdQ/awspMNDYA5AluhtwhCQBrMGsX
yqTXDSMli3nlNk+0sccjuuRvkEM3L0vV34oCX8OwHPMXEHtUhxZrsyiAbWkKXyiQ4LOsFeGkiyEq
AIrbpy4t1oVrDq+dapKN3dPyAcbMD5PIn8EqkztKandPCs/e07oq1tjORtS7fRLiDFVhbpgsRtsg
gcKBGNcT0IN7gyeGuLS9vh/CopzeIKGVGxsb3R3yu259CkVJ5ZCY60HHHaJ9WGSOF6OD7sSdV9fA
5il3MqPCq4JQaycIbVq897Wto8LoEVwFqE8wn8+s8orPYjP7rgRObQR4o42bAhZ50OZ3s2BVldD7
UMTEQUQ8jSR2gEoik7AiaLd2Nz5XY0Fjr4QqgCRTeZlOzb7VmQpVXwCdahVvARIo6FVlN8qfSNz2
jb1yXThRmBqR1dW9E7aONJ5xcPwZHcbMSFVVF1MyNpjhHrefUHSmlHj1hFkbH+cfjyc4EfLNOIoS
6zRLq9CZlJ1FqmNFmIkAxFy3ejDHWsrQp6gy2yoZYoCptrlvRFMB8rclBORR8RNNu8SqKrS9qQyb
rFhGaMQ6ml/ZAy/Dois20k3CxMJ3UT1+GI7q7gCEvnlLmlREYK1jkzp9DWGZHILlYV0o8Qil3WIt
R5OsXMYTLNqkPXjDAAXQRNZ3GpiQrQ1Z/D3Aw+mmGKYspEr/GTGVEU5cGVF0h289KF9s5pJ6XAa2
XtmOhjsgI4l+rgto+5lWfgv0VrISRq6eEQf1c8HHMUaIri4qmrX3VJYVgoPv1FHia35NinH6xbKi
sq+MztIvUOsm4dQ0dgRYMfabspLnpinfrdZz1x6CQmhyRqJ+IEkkjY7vvBbTEfjdb8dW96a2kFw5
NeBQBj1Qmdtr2mVeE7EBEBAb/ToULb1ka9lNGycyqyJorbLIgaHTfsy8PEw90e4QhkUoclqtOGv8
I86y+lrbvLtwOcRmOMHu6Ejl51GJUsRGc6fbwMNTXwZBkoY0GyjB5U1NoaCivgL53nm2+/xJEZo9
agVjcXeg9WWBGBKSPAdVsUXiJP0aO2dANndLpzqQK6Mf7DDNbfG7VaYf47fiQG/bogzHxPydFuh3
x700j44a2mFreD1XN71jZe8tQSrT281FE5A75ZRsD3nUAA3+Opj4xoJZSRNNVbM3mX/PPc2xlK0i
9NzmOaXqVuZ1tTWCkkWEZxvka9QdoBE7rBFoN03b9TvuGU5sGYO3g3ygigDMr8PG7Em/ZhWU+xpr
mrF6OLLtsWwjIqCd0LnldTrZ6SpxsmY1GFaP/6ONg/S1af0y6mqjWWGJQALJs2MmJRy7AjptcNz+
sUfrTUu9hqSIAI8CTTAebJycxnXi/k5tYcLTOgEdBWTW0G8Y2E55iVo1y8Ig13gJT6oI9Y7pSvbs
IHX2ARpwsR4kPN570j7ZvGZRQbznaXTZBVfujbYJdNKo/FNWgl7nqdn9Bk/L3DOadMeJJsnGKgTE
LQydP4hUVasyMcdtKj0drEanMPMrGFjUoVEG6aWJKYdOMCj51NcV7qRN56oQvoFIvThoMKtAj8Bf
UxxnrugqJG8GjH5anJW/5IizLjRrOzs4UFEeI4PV9mun/eaZ8PYFcsSvOvWSqJyyFmlbDh8dfUzG
arivG4WsL0N42Zut6mVccK8wozzXQxNRHEi/BzrRDRTZ+1ekDE2MUqYblg5DFzFXTb3KUqNeuUkx
rgJO8kuIOzQ3pNTmbas8tq496eIjeJxHedqWQSjZmDxwJQFnTUhb+HvV+RUJU6efpjj1DbI2iPkn
yVR/UxDx0HheuULYxYXBZPXWErDVBc4MYLneKNNX1gqFDLXxGsxOG2SbCuEo0kDEvDhGU13i0gAB
u8nIBr0XTlmTYyE9IbaQsmVy7SGzhYJ9kq95UfOYs+yIbvPviiPHq9w8st1uRLzrcJsIpj9B0CuE
cBexxsevhy27uyo55U9AI9L9JEm+GnKQAEbs5oPyJuTvVa1eGHEVHqtuC6sOkNf7cCROxy4SbV06
q6ooobUoMusIwAZVG2vMWY6kT/SpcckDiEkXOLkN0iE1RStNdXWNhHES61Sb4IZ1hvfc4wM9J0Xg
pleuQp/FB/pya7Khcnayt67Rxu8hytnbVVQ6nbktctfuVhltUPRMR3QPwV5wrmuPUVDzineSu0hm
oTt5bQVMIxnU2UWfAl0WWqjOPhpdle6YnaQ6lgSCLYbwIBIGJkx1EdQlwo0sePY0eCkNDb/APACV
Bh05WYGCY9nVKiDmq+dO3AQZAwmwM9BbqVoZtk1WAyM8sYin+dG0RhbljTiUpnqo0NK6cAKJ/C6d
FM53eFwmWVneVGYpogFFiyfhidtJZkjEzM6PYFCJ/ZxV2c7CebFhlqQb6JkQbGabxkDmiwtoeZrN
PYhdJKROUourVGd1eQ3BlnvlmS8wz2q7fZIqh94lpgmlrcnsijCpi/fS7Y6mXTyQunGxXp3+KTNd
+UCL1oKZOhmnJ+l0w3Vfw/KxTL0YByXHqg/oS8+mJ9QQRCZwBkrD3Kaea7zkIjdDFJLAdWB+TbI1
83V5n0AS6clL8eudqvLf+qlD4cGx76BY7q7GUT5WeccikWNflLT9aHuaYpdVT44eRGRNuAtmQ12F
fm24cOktRNTa4Ht1Q2Aekfc+ZNRhT5Dt918hYJddTK5V4wBt/SIshqS6TioydFFV4AZbgIW0KgBe
2XcQHjPX1pQm9xUVgYjhzCHkdnK6+1Z4XO8ZnyVZCw+XuiwAf7HTyYfVjx9cdZd9nUMF3StfR386
VChbcFyYZF9edRl9txPhhGUNLPGqzjocR9q0Oug0UuDLqC8gckghewbsgqrwwWE5QHaBqnwwx5x6
51bmmzm4b07Q5VElECDd0nwjLQi5BKEonBgmA63XEiCIIcOc1Yl6nIDPikZqJdhBRf+ndiYjLFw/
jcbGn3ADarJ0r0TfXUjb6OyQa7lPptQAcdUFxConvWvFPPWeBgkOicXG26Hw/BhXe1z1NMsRWIJj
YyZPhmRG6LuFs5lYIaNxsovtpGm2rvKkw09j9Z2nRY87vJyZNknevECBQcVsQoaN+ykCdjZW1wO1
8Q4axFM+Ff3R0FPxyuEo9wvEV9FvIcDW3OSA2ocER08fad85TJBNe6gh07H1UdnLI5KZfA9dPfdB
8pRhh3uNAlwTbl0h8kX7WYLRvpvIoLs4qQy/Xouq9DZ9V69dKcwnXIh1XAIAeN1DKnbVllUL2olt
vRaV6sZtn4Ktj7sT4K0pIgVOwSAMlFlHLQ2mjRzoL0x9EiIfAXeIIlEdJ/NYFY7ecobbv99vcRNc
B0wFF2bja7h+JKy7Voo3zj6oumnVuYxcsBYmw8BZNLGj1SNaBvbWM8hzkNVDOFTBQ9bjxWzuhl7m
7pPcPOhEIQHn6bvfymekZP5qyuxgpxvnRgaAqQw+1weZZkqtmsYsosbUTREZpini2k5Y3FDcZ9SY
vPnQb4tco4BgpVNsy4JsSe1tK2Msmwgpcg0D7GlVI7EKvGJrN7+ovVVeG1qj+0GGtFm3tbQu7SwD
JBetiA8XlY/XzFe4fwsz7WKvmHWUC3GDq+YjaVO+4n1fIuNs87UO/DbkXVvsUbs9sLE2n0eDycuy
9P0y1ol8tYxJbxBX2bbJJu86cRx9p5s0wZUSEkumnx9LNb3naeVuemi2j2FrZ/k+h5rhQz511WvR
usORFsGDMMwiA5zQQ8WtYH3MsS0irqxgVxdGGedQ6KpClJyd9wSHyANgSL21nfL8XSJDuEwH27xi
KSqigx760ESMuZyoJDfKKh3UakrDDHsngT4zNX4FRN8602RtGuHoVZUrttcEQtIJKIgh68Qfmhkf
jVvBUJzmB59D2E4iU45B6X9LEgFp3QQYumRi/i514aF6MUC47tGZUO9qUczZdbh1hWnlPAxd4/G4
TxtKIze11I3T5BM0MlyJfCAwMpRPSz/srF5CMD+XD0yks4m5/9QHpI/7glr3Wtvyg3U1rHQSRFAI
RkzTL4ljYaNsXG3XA66Cd41HcH/0PCnfW5tDM7et7xtLEShRQ7U6UnmmVWQRcRTcGy5w2qKr7dUQ
8UUFc23iP5SbatRk5NuQcgQnr9fdXdeS+hcklCYIfjblKm2M4Lr0u3SdT+KDw7E8ysG09cMmKQfU
DYMXFAXyKFVl+zQB6njjDSRNI0qTCa+I9OXCIzUz4aaT+GudjDoyuxxeC4Q+jm3DPgKUQG+hL/aE
4ru3nchoRygJTwgo2eispsR7slDDKyYEWg/WBtCYzPh71xAVjUHeFigr9DmLtTTGe263/MOfgTgs
0QiKQWq/KFw+L42J1r+Tbl4GpnOL393GQ4OWQ1SjYhaToOtXwMnVxyTAxdbqg3vSZ0nUO5UfErvC
5hSlDguHOdGAILRWTpW+5gAB3UPRQ91bbTutyaSuek/bt4B25l2oCZsvGwZ3sLzsYUDYxa247htr
I9iEGghg7IDdSFSoLiYbLQvHLMdb8EfplaPhJDeWrtjMweNeNTqY4twUNCwCow9ResZuSm3oZFsA
SXlRbdn8BE7huyYcJHesud0HitMS/SilYyHXGu2D3z9N/qq3t5U+v8MLOR9gdSDsAiaVs+hbcp8i
2yi5jRZ1bOXb9BRN/7teBpBTc/fYwp+l3oCLGpaNWpN9KI1V60bWKeXlb54/YyqAagLBBfaqC4Ra
yc0k4G1AD8p9Q1jFQvy5HfPNJ/j3+UuEsNf6GoU3PL+QPWpGW0fsUlTgfh7kxEvYi14eqvMjRdmH
Armxx9FinGizfvd4QIzgqQD8KRiR87//g9wgqPbAW8fzgae/+EhPWVB8fTr0H2dhQgCxIA+0JELS
MbANm3X2AaBIY0fL7c9z803X79PjF3ODK51D2gyPN+U+8Hf9tNPjxuenQDqn3mKxD1ChRN/DUPZB
TO/TcGRvP7/FqccvMEBEtjIFesI+SLVFhds+8YW/nST06yG3AWyA5y6AfVDAEx6TLn69uaY8HGXo
fFSnxHi/ewcwJmDNFODa+EXUKpFWxmUOMEg54JQcqxDerufP0izhMuvBAvy/5ByzvEVLGprQBwc1
SeasyupcGifYm/8O4H/eCV5eTbmEkNyhs/tQ0zgxTzEKvpskUEvgxWKDxI6xPo9g1L2NyhNxDo+o
o4Vecqo9/N3zIXQze7rN5I8lCkQHlDNbdt5B4zxEFu9r48RHmOdgASyYAUv4+QAff3X07biDPqqj
/EOvr6c0hh6J3jT3gTh/R3waZoEiNMqcpwHFMBKtgzgtzgd8EAB2Ybk+s0i++PzUFUogWVb5SJrd
Kz7Ebrlx0DJuUJj5ec1+PSCAYQF2BIQB0NjBzPn8wZVn2X0pA9w3nIntR1cc0KNwb2TXOydG+kr8
AWAN8BUPmxDsCyzkz0PZ88VbUDM5WDet70KaNwX04l06DwGrIkNGVodSwwk5iK/rDSAWwBDAXsHA
ZMkuSzqvov4gk0OWppvEMNZ3P0/fN88HpxrEhdmPC9pyC6yFP5q68BLJjnWlr4VVXtjWudrM+NH/
jjDHzn9Ov6pUQQttR3bs0FJSK8M7GxeJ5wNYNgPMoEtJF1+Fu/BE6mzOjnmOiBid5Pd9O0MQe/dw
wgIst2SsBZ3szAKCeAeLAAlQbqBu+z98gn8GWKzgNhkcOdYYQJrr9miSE8v26+9HcgZ8NsC24J9/
ESk0e5XYFaoDB9D6uISq8NkxHc/HF4Be7pwmL5kA3EoNVenEOJT+pbA2mp6Ih183ONCof7fdLAQL
0ZrP64cYCgYQlsuPdNqJ4Jh7azFenPsFPg+xiIViqF0TGAB+dI0Y1KbylKbLN5/gL/8UHDec3182
WQrVYu4KmM855q68qNKzd0BgecCJAuQKBtUXKFqvs0KXk5EfxXsGdHN//gICxxyoRwQIxD5/MTu8
LklZjwE/2igOkrB6On/y/3384gZB+sZTfo/Hl+KSdleNf+Lnz+vj83k6U+T//89fuhg76KLw3sHz
rS6SPlqyJER5Et3CiNFTQoHfrFXcEgH+Bnhs1sBabOUh97ysCEpx9L2HquvDAfZmp5hJX3PNWWL2
v2PMi+2feFqXLURVgJ86GiupWdivrLl0szr7o3waZHEsUE+A+J9gkMqGcVp+OYmzzzW8BTSoQNQF
Xw4g1MVb1G4ytLkQRwT01eSMF0nRbf6Hd/hniMXH0G3iiSQpxPGxHa+G/OxjDa5TkP+Buo2Lw2cZ
lnjRN0OKBteh5G+qimxyAgX5TcwA/QzY7AATBf764jMXFfAPQ5V4h8GM2Q5IgLMn59PjFx+YG2Cy
Au7vHXo2rCECVvHxxL779gUglQoZEuQtQP5+/sIFYd7UTxoT1ADf5cPMRp8YYf6Ni50NtATONbhK
oXSyzMXzpLVQfKL+QTdrgHo8vk769c/T9M1mg6kH7hMocfzd1Z9fogKIgVRo8Bwgahs5+XVlXMq0
iYqz/QsgB4nqDFw8odo4Mys/jyMBHWaQhqSHNJeXyUV5Mkv6Jgp+GmARxDOSZc2IZuWB/wGKSrG1
yyK/AFf0xKZbJsngW6AZDt0q3IVnWPSSHd9bTtLKwTeOykc+RtBjJRdG9+iDutB1uykYY2BbUIzN
tj9/qb8sgn9Ww0wkAbocsGFoYQHPvqx0CcVsK00G+zgOaK2DlsmdMEX/9yGYRnvDYDCNUm31yJSr
P5KSdB+68oJLIXXypwy88kIk5qOEIca6JEkQGvZE0M3qgb6xDSAJVd1Cn2IsMnqfqRoeZh3JbqDQ
q2HxDqn9qLzo7QgsE12naMMODwYVaM/KdgWv+WCDJrDcWJ0NQBxAV7sWvXpYe/AB8Nwy4MUe8Lrs
XgfuEbROM/55YuYv+++8zF7IgBsCrw2H0hlZ/XlpFVlXwXIkz+4C7y1wtzk7luzCaYKwDtpQ+6c8
MhabElI3GA5EiblsCnG05fdvKwAoU11nMF/dWQ1sUB8H+7x85z9DzEcHvjkFc2ixWbila6RsNL0D
To9aB5Gfxx2Yn+8jbGG64Og778rPMyasbBoDtFpva+C9LedIuvNi+98BkI/PVpoom6Iq+HmAQojO
IK0T3JZ6Za79/rzY/vfxSGgp6rEWYq+72OsWlf5opW5wW/TX+979H348CKYoOUKrn3xRChxMW1hm
5Qe3cPeo3CddnrgOLULu/Osh5YiSNcI6lLKWF/rcM3J7zHR617phkr/bXkSCsEnPS/m/jLI4XtNg
YEKnfXpXFGIDlM+r3/DzMoT/NwR4h0iaUSxa+kX2ZtKXULtP77xx3KCZedkAq/vz3v5+rv47xGJv
lym0q6YBQ6TkwjZi6kaZ2KhTNYhvtjTOJNS8cAxi1QaLEnBg97LuwQS+LRo3HG2I9ezqw88vskgW
5rnCHRUSvCC7Y0csHW4tmqipAdv4VqnIabZokf38/G8mCrYVKI8j6cEtZlkkL01G+ahM7LjqwzQ0
MAkXsieRPlPQCO+BtQtZGAusZUwUXWy9oaBuClxncDu9K35TPHb92bsPA8CA0gI5F99kKXoOoLBo
3JTSW5Hu2a72zl6z88E9V4DRscQxulhQltGiUlMQegsqyXjl5rufP8OXlQQKLooQfzlEqEQsu0WD
a9CkYDW57apL54PoS4ueG/swApiYIIxD6Wtm8HwOrY0xJI0xts6tbLLYaQEcmM6rd9hYR/jE4ExC
vhQ9naXpA9CbNGtyy7kti7AvdyU9sVT/PuDTgY0vjG1mo62Dqhy0Dz6/gtunfSsSOd1mRRcDNR/m
2UYNgMGxC1GPACNes/GgzefUXTXJNqlPLIGlksn8ggjrs7yMBSEgsmS29eC6NICiTreWe+80JM4S
F3IFlxOgQMhkbpomDv5M6YmV8SUAYN3hUotLM1JgG2Wezy+tLQO5McRRbj0BQPIlV+cFGMfEhRx9
GeTwkKt0UQb7/PzCqgJAuxp5N/hk26lsbVsn3mARYr6MsLjRwvfKamjayzt4gISpj3mzUiCD36pT
BbHFVP0dKMDhC1FBpLwImp9fJWPT2IyDU9+lr3W2DeSJ9fft45G6IcIgjkHa4fPjgVZNYRPt1ZCI
fhwBC/TPbPX95/f/M8AiRuaayy6zMYBTbixzk5wXIefHY/fgKuDjb+jGLabH6YDs9GpD3rWs+WO3
3bEi4rzkYR4CZQvgMLBXXOdLwY0WciLa0PLOnktKIdpxP4fJb5bSp+cvllJrmV2mCjxfZ+2OG/oh
l8DLJmxbkPL8r/1pqMVs2UM7wnEOQ40wVANP5eHnN1kE/C8ztQjHQI+RqpmdH2EeatAwkVfyTB3P
/wxBINX+V8rzS83NYA2yrDSAibVXJSByeJERQKfn5/f49otAdAu0V9QyvrRhgPsxKi+p8EWg+jO1
7UvrOOtOlatElifi7zf7DwWHWWAJXbOvCq7W4ENSgFCYZfL9tO34icLbt1/kn8cvdp9n1hnpAJW6
y1u+881Va610w0/EwlPvEHyOIRb4PAN6zPJOlGswm860rvnPJ//vOyxLuiYzdF3kvrzzoEwB0bhT
VmHffW3IneH4BX/8a22PJEryrMKSqkXPrgc45xksYbeKp+bOsfUpF7p5yv858P++DhpYMD6bW75f
IlbVojBjp04F7XVhXU3KBzCO90FYjsBTWzis4oQz+lLYjJyZr85D28AS4MYOWjcSy8WHaksu8nKo
xd3oQNZKbZtimwLG9/Pm+WbJoS2EAhqZK0MoDnxeDUUJj9yOVbNv+kcpXxINf7Snn4f4Zgo/DbF4
D8pBOgg8DCHZq2ezXRFsaBJEQ7AqSbruslNd52/Hmy+pYNWhhL2822XlRAUxmLjrDRhBT07kQGfZ
KPu46W9k9m6cSpy/2VBYjjiScfADKra0uB6d0bC9PkOYBsVXtrE/VqufZ/DbEf7avyH7gxjIIkEy
Eqo9O6vBlknWqfGh/fPPTIhfzfZy/3n+4kzLpcOVgGLCncPtkAwffIrPfwEHjXkLOSv6bEuZ307l
pOpMI7/z7Qj31OJU2vLdKgb+G1cL7BYb2cXnVcy4aRkCzjp3PIiSfmcYq9re/vwKp4ZYfAPAhoUZ
pPBh17pe0U7fWd3/kXalPXLqwPYXIbEvX4FeZh9mSWbyBd1kEsAGbDA2y69/h0R6r5tBjZInXUVX
SkS1t3K56tQ5zUPReIe/N4NQGByixswStuSlLrhb6B6TNIEEXwDv3B2qLazE2khOTSyOfC4Dcwjy
nialmvjBB8nnATnPdEfFZn5zy9Ti6DczHHpo0O6MdXv0+vzeHa4m9XR5ylZuBLzH8PDD4xJrv+QL
axSg9K3SaSLqHbGOkxvqbZR+v2xk7QieGllE3hwUKX4WmBTtp8EHerJHtI32G2u/ZgPxMZCCeGaZ
CPLPdzG0Nww0l5IygaDE3LayJVuxshq4UQA3BQnqb67G8++3mj6htbLgiSbetKGLPfbUodPyryfq
zMjClwxt7pPMIDwBkQYabUxt48JamaSz7y8mKdemtvcdDMK1SOyoJ9q6GyNYnaaZzBJ4uDlVsVjq
oqpUVWU+lL6ncHwHQwLd2EvrBuaUHZC5cyrkfB08Cw29lZpYAjD+rTPya79jt01aP19eiZV70AM0
6X/NzDN5UoymCoAQcGyxBK/7UKnD5JrRMMhwzO5t473I3y+bW10YS/dnLV3wHC6rxjWuRqYbGFVf
dBHyyKEp/mVAJxYW85YyR2+E0Fli1P4xgH6C4T6IjEeD92j7JCyqt8sjWl0niLRBCs4GZdwS3ywy
B22rLmfJZBI0Rk6/xr4BiCnVri7bmTfUpxjzxM7iainQkMadRrLEmxsHS1O5O0PgeY82FStUXqc9
AYFbbRRq1geHAgcSLnjwL+scqJ41KnOxO3qUyZqDTK8zuRFWbJlYXDRFwwwOTgGWBGj2cq+zF8L/
6azOIHTdgVIODtP5HncGV1ldC45V4jzV6mfQ3Bd89w+rc2Jivn5OjhGvJlBucYR3jE0RdZKiQ4uG
+5HTD4PEf28KT69Z2AZETvifc1M15BDssk3rROZBZLLyLq0Y+iQNEZaT/dWo0LV/2eDaCiFusudg
A0nNZWbPmhub7NGrE5MZoEcAhQcDowbdkvzdMrO8E+CyjdzDuDTzg7A+tJofjvnt8lDWDtHpUBbO
oZrYiNSoDxvQbREmj50ScrlNiCLPzp2eLhtbCTm8U2ML16plU8WyEgMKsDZ2+8UZ0RJlMmQcNo7Q
mlO1Ia4Dfwlw2ifpat2sHEDbM5aYtXOjWdkteuU2TKwtjoPICQ8LB9Sly7KCl7kjyQrsARowcA08
TNoXGewvz9faME5tLOarNXotRZ9tnVRDjM5QcCpd/v7WGOa/Pzmjzuja6BTH9/HsC8UESgSlQD2y
4afXVh3VwjkJjqceSgDnVhRS443rDlViDOZBsx/AQhVb1Q/2l/if3zkHZJhAbga/DGmlxWgEiHNQ
8aNVkmpPhXOVThuztToOFx4GpJi//eb5OKyqF0GBnuNEnw5dyUOZA35RHj4ur8la+IFSBfqzUOuG
uscijLLzIRtA9cMSbaqjnB/l9M1qIO6uYs/KUP7ZCjx/g5aW1yi2MXowPMgjgMzwfFjM8sq2dUuW
QEp+uvE08J8RrbVifTC0A/Eb+wjCnVegktiOm864yyyX7NBNqIctWGlCo3HHaLSAAzELjUWFGbDr
FKX2+PK0rG1VF4UUG2Ac2/hEzu2hAa8fuwAut/5CTQ7S8DdT/sPdfmpj4W+heaNrhq7ViW4mWvOA
dtFQ2ypFrC7vyTgWsw2wUJ2Bm4MlID+99sz+ybOmmZHguiE8hqZaAznOf8mPno5r4UYqw1Rl72Pu
2rfKu2+rWDX/kIGFE4Tsxe+WhaUzhELN5IGNAiEfq6JGXeXqez2qjfO3ugVOjCyGMVT+5I1jyhJV
88jWCnCPtaEgL/+w0RDdoVkF8DhE5OfHwQM7DFK9LhYIbB/9dJhMJCzxpLlsZe3aRfBl2facRQTI
+dwK4Y0l+9FDjKfAJgjmMXaogjYcm5e8/Lhsap6W5fk+NTW7tRMnT2ZRFBe5/mQYvvTq3tr4/Nqq
wLXPxNfI4QGbev55r3ZKjwKOj8xLeZv55t7osyst9/8OwPTbuaP0Bb6zmbvik8i0lzbI8agJZ9MG
Pw/TtUfN979fnqm1RYEqIgBSCFI+J5G4AV5ZbaIsgfequn2Q7/X8YHHQv+wuG1qZM+TcsO7Q80Hm
ZVm5bVlWp5rl0YR2P0qya4w99TaWZd6mi1Wf6zrAbACQhf8W10jAiOZ4jkYTl//qU7AHBFGggcmm
vgIvYWwED82W5PvK9XhmcfFsoRSPQYpNgH02hNS6a7I8rFC6cvVx4/CsTR9kg1zIuEB1CWwt51su
LxTAL6DaSzqtCgeyb8GjWPkb8d3qcOzfStrgOsABOjcCYYZ88tocWaXszan4gbpHIrrYYFvFvtXR
oAfHhQQOWiDt+fyenE/ZoiLDJDaDrX0F7UNo+G9dsxHlr9qAiA4aioAUAA/suY0MPFTZlGNt6pm8
KLbyB73/eXlPr83X/OBHT9EMzlxmZ1zWFL7f2iXSJk7k0y7UjSHWKcKkceOYuiseLZhxgBDkdm20
4i1cNLjd1NTKtkwCuxCPjSu/NVVas8ixSIW+gUp7TOv0AfDjvZYQdOhppbNnCIDA8gM6VbAVV2+e
odNd0E0ibDhx8T6d6rcqHYtjP5n0V4mqwT6YzOCOuq11rcCvBMJGsIQ53EGhQjO7I/T/hgSw4Dps
+344UM0mMR6LKmmhbXaneg1sHzp4CVnZaTcuNzQQTgkr+KFzaQ+gJfNlbElpxtPU9L86m7SRxcf+
ZwtWqtescsiPjLHgyMDvd+2wCjg48MocgBl/JapWIcum7Fho7nSAfo29B8UQSKC0fMLrV7HQSG16
LGlR/5QWkNEaCDnBLAcsOQjHtxrBV5cd5xBqhwCKATx0vrMEAcdukXc4i80B2mH3gxZycri8tVbX
G4SLyGEBdmibC1/GptKzwCFIkwrg43u9bneXv/95DDP+CeljcJMDJrtssAUwRKttgRMIArOf4C7a
dW35tc+N28r0NlzX56EAFASUGMpsuDChrnc+XQ4DF7niFKYOqUTBZeOpteSZxjX5B+yGvkqkJz+d
QsaMCUyIqINUqE6Cv18gSmomVI+Y2oMS9zpjw83Q6t/G1L8t6XQAB8abTrZq5WsTivsTLOJog/GD
pTCVTutWR8cyXJoeJENBjrrCg99h4uhDWPfy4n0OqOcR/58tczGjaCixnMKiiZzaPQNNrDtd0anb
8/bJb/07suWuV1cQmR9ATEy0vi0v1l62no2HAmZYpXt04N8q0/3r/Y4hIbuEXQle8k86zQZtg85H
pjGhOlxF9lNUW9iP1UEAp433HmrMwP2dT5rKtbroeosk0z5wr9ut5sO19behjAC3YAJstwTMZ1pr
Mkeh6Ffl8qEsg51BwOdUgDmo9b2NwHDVFmAN+nx1ovwzX30n12cPcC8NmpQkZCL9FQhbh33riSFW
HrhF86DhyeX99vkqBZIUCQa8dNDlhdrvuT2qxjQIeoK9bR6oDzQc0mT7yybWVgc88XOqBA+QTzpE
rmzAKuAxmBgybw/cHd9JcJxuvHZnr7mMEFFuAEpZBzYH7PDnAwHuqhZgWERpbnwhKurAAUy3qAU+
28BkIc50kAiGXu1SJoOVhk3BvoSaKdpm9OqL03z3p72B2lPmbtHCrNoCyQMwxDq8n7PY06JD06XT
5RQ57Uq9uMhrRg5e26ilgYH+AKZT7/uU5s6Gx13dDidWF+4nQOBhpCAeSLp8OM4RBMSRpBHpM8Pa
5V2xaskH6h6xKLqpluktcPdRKkhGE4e914MAzdCTuYWVXrGBLQ2UtI31wjZfbO4exHBjmwdFUuAd
N6k4qM3Y3qoMrGzvMyPz35+c2GxGZRACI9V/tt/EBImPv54p+BzU8Hyo2KCFeB7liQF9ZHrJZUMS
3jdx1+lf+VjemZncSHqsjQNd2gZEQFALAELj3AzabKQAsBzjAMfaq1Y8Xx7F6udN+FC0ZCJFuoQY
+abqEFTj8yl0DtyjCdbHywbWggW8PueKOdo+ZxKT8wGAh19Mpj4UiQWe/dvS1J7RGFrtW8SfIIRH
+O4N7HurOc4d2MMUSOe7+tpnpXvLFQH/++VfszpctBwCvWHj8b18otTaCCK/wS6SwdRiNai7vE9f
L5tYCRXQxICS5JxG/FwnGvvWaEYNG6+0vqCrOS51+5CL24YEsQEZAW5trODaacIDHFg0AOtRF1/M
b87dUtVehaspbZ8qp70PmuLY9dnb5WGt3IBzKzhiKVQ6VqpR6TDKjltF0qbtMVP6t5ylV8E0JIW0
3y+bWh1RML+54MBQbluMyBdF7bDCLxKviT0dSIj7XkSXTazugxMT89+fHN5mjvV1EN0kqjdYPGPE
IAtQbu39LSsLF9EObaZnjQdHR4+mde/8PZwTF9HJKOY1OxlF1amWCR/fn0CqaOnDo8OyjcBnbQhY
deDDgEoxwVdxbkI4loIURwr3U++qNiYbcc7KdQrhdyRZrBkP/gkenFkC/tX2kWfrjqZ7Y/rPAShe
hxvP+vtoB04OuQkLUcLnhCuSpKQbOponatL2Kgh2llX+XX/L/CqCCWTcZgDy51yO04BJdX6mJvkL
qP//kojr09cXa10GY+FmBb4edCCMvQX6+PKJWHavfDIwL9XJZmq5GEtHzD/faGIGFWsqjEgjIxqR
oVSagzOwksPPUXV3mT28cr6VF127KAB98tAhid0GVp3FVoPPL7tRNujJo+aDo8Cw/L1GA7RZgr69
K8qIWM6h7iBzbYCqNjOeqfEP5/X0FyxpCyEClTZ2jV8gXPtRZ+mrKoKry9O84tsAhUN9aQapg2dr
sYyZazd935pZoge3g3ZXtckYbJypdRMg3TGQ64O7Xvi23Hcbr7TcLCmcvajADnmtbbFcrK8VegcQ
NPzuPlpgOqFRQCXaYLIEFPD1u+kp8KeOhkKrQqfdopcwO9jgXQ2Zl2pRHyAtlTdQwvDGTLuiFvRu
/2FSZ5HtGQc+Z7vPt27PmdmCTTlPOuOxrN6c5mfGNhK1y/b8+XigPREp7rk9G3Hx4niwSleIjOsi
gb/9QNHyR57ZoJn92TVyD9j+jazbV1CoQuupQ7/75fGtOGEkhxGz+Ogsw7W4sN35OaEW9fPEV0U0
fJ2KfOM6XN0yJwYWCSOtHcEkknp5wqdbg0IlE2XJv+4uwvxBVg7QDKDqPoXLUu9TQxccgebU7HrQ
sFbNyz/Mko/qCYggUCNYBpo+lXUnNFUkGelTCG8Oegie+i1UzupanFhZnK6O2BaoD2CFKDO0gWGR
jbmx3CsRJKYqgLAgAB/ovF1s54D76LlrqwJJ7kYMYQHm5GcyqfZmmnJ6HLkxPkBny4wtb9jKHM7u
5/y5jlUK0E2Ipx/yAktcACjFSdDbCNa1Rl67Q3dd+tOL2avXbLQ3NsTqnjsxtdhz6QC8K1RBEIJ5
XRoqmfN7k0195Otka3uvrhnqeaA1RNntEwh5cpgFIS1E/Z481M+0O17eeGuTBrIDdJN7CGEASz13
P2lBMx7IqUhAl1Gy4d63bo1SRo1w9/8/Q+a5IUufwP3vw1BbvqbSvtHEE1oD0LOxBddYmzDwN6Cb
FRLSeHcu3Hs6kI7UTMuTtIRI33HcSAqtfh7JE+QY0KiFRMD5OMaspNUE5g7AE+7717T5hwsQxdXf
hCqAZwWLnYWyETfIyPNEOkYWe1PGX4fM6W/dFv0ml1dk9SI0QBIydz0BorXMZfARbOd8MPNkFFoX
pTWwgQOl7b2XdgMPLWKEeZEfBheCV4VUsUOgM8ap7v60erlFNzAHSMvDCxac30VLJKisxbiH3OU9
WuuAUIQ8R4wyRxfl1sT3hl/7seepalY9KyEtFryiCXTY8Fpr5xlWEdLgTTLDZ84XFf1Q0BdIQS7i
Dv6NURbQ5EvjvDxcnvDVswZ+ETTyz/mjZZCYV1AdmVSdJzrrfviEgZM/+EkbFNw6sZF5WR2QD9iq
begrSrIMN7LT++B/MWigdn0z8gfpNPV13/RbasLzyixXbs5jI7qA20fa/3zuRk2qZiywi3JXDg+i
BEjHaR4d4Y5xNhjmXZs1dmyBBmPjybK6fUG7AFYElIXn2tS54UAr3EYnQw5YVv3I8yCemSq6cgQT
L487lCFLD5plngjQumN2MVQM9ulo/T1Q2DcBDPPmHhEgI5ZoGJIzn0+8rPDgh2YQ2PKy92brxb+2
cU5sLLuQOERiU9OHjUEeWK9Cx+WhO15ZPdlwCWvODQAVsCohoeWAgvR8Sk20Hxm0NlGipkfPjrzq
+e9PwMxtBrgT7meQQpx/HylmdLG7pErKXB1E84ayaGh0X8zuH+7nueVs7tiGh1uS4WQmJDNVOlaJ
lU/hzDcM8LYG9NDfjwaPFHhQAw/zTzrajpXVWUBVlbSQ3zPBLHgFxWF7S4J6bfFPrcxrdvK2BR9c
W1sWGHd66PW1ThuXw38kz8Na+/iH4SBXAlAwGlK95dtL6XZdV9C8TYgVe23UBZCD/G/s/sXXImMy
vyORIfuUNkmBgGjdRpSJNKDUGLTQALK6b9KhG6+eNRcIG+BLQAIXz7aFXyLFYAUDxGaSehJ4zVlZ
E1oBO0yVeL08b6uO6NTS4u4CXEK1gTGUiWFBxQWkHUT3b3stCGnpXBWFG7uZvp8m/3mCRAYvC0hd
GRsHa+3gzulNHK2ZGW9Z48sEEYZWTmXi+d03cBg8snwLav07v7x09Ch4mL8RecDlLS5JgzvQmSzq
Kgka58VupphO0J5oMDzKIlw2AMbbAtzYw60FGBAdguuKkSs0UseX53t1YfG2QNkXLQqfcy0EJG0g
WKsSZjaQsNWaGFpNeSwANv4HQwhFfgP3ECEtvBWtaFFICW/VDxQ8q06R7dEOCqq3VPrphq3VBQTq
FSjBOTRY3qJ0arMOYrqAgItDcN+V/xC1osz4v59fbNEq9VJHDrhBlOGGPaTC5NfLczWfpk+bA7wh
cwcgavPL2ltLpKtqM6uSjE8fHr8OwMhQ1dfW5Ox60e0uG1vdASAABukgcCKf0BNGkHWDEQDq6PkP
aGwJdfFQgpv7shFj3QqCNUQ2Pga2uAy7gHnwhqJOhA1WwIBND07qHyBzu7cztbcLiFeHYwjNWuhC
mpN2x3LjIWUgZyH5Fhvv4g74Q3NoQesBd6YLskPr/A7IzACsYp6yXgrn5u2AFCp9uzzYxfb7YwAF
e/TY4R34idykFKJDAlpaL7rCqwOofbV1arcsmOdDEFUHtEiOIdjyXTuk/zAAEA0AEIDDg923XKy8
hgIAEwY+b2uHguTHjQNkrSwBcu9AO9vY5GBQWDgDqy8gAeA31ktWV87OSym9zzyDvxod6hY6EujX
6AuwfwUsJTGyUSRyKHfuoK8FRR7Ve2LvWdK55iZ1nyrBusNg9OYvQPbv0rGsjrrZ+9Ai0kjcEI2j
NiWMA3E0SJt7EuzOhoAkqC/4XnXQiFS+NA4G+iCiEaQYUJ6dmAg5lfpH04BcUqbg8ZpGMDDiFTP8
3cNi5olCqRXvU1QgV6RrZEk0u5J8fNTLOJV3trjW8se/24u/TaBlDOl03NqA/57vlLTuAyu1UREq
zQ/DKmJD+3nZwPLC/jMIB889DMVyPjX3mRkUobKmH8AX1oaA+URQU526sO8etOnR+uG+O8TdOQOU
XEV2vGx74VT+mEYtGRhtCD0gbXk+OFByMJ0VfHi0ZPBFjfUbHd1nq93i/1yetnkOTeSLwHvl2jgW
izmsRsiGIJs0PopGV1ioor0qabkllbRw+r8HAzwRKPKxFeYcwvlgiqDShCLa+PhbLa8DvZv+Uydj
5OjocRifLs/c6pBOjM0H9CQOdjOo19UA6T7mAsphVQwVov1lC8s8+Z/xAD4/s/mhdLccD6i80PKg
OdjcwbNfQrnQLQ+yeedGH7ZmHlVjFlZir4sN37I6jXMGDmVjIHaXLByq5z3FtTo+5lKQ0FXuywBd
BuqyCJf2QZT635ENzc5+Rj6CO3mGvYMA5nwmKcE9nruD/WKZv4L/MuvL5WlcbnF8Hk4YhaK5xPJ5
OLxL/aDyU+sFkiahDSXEYbgGU8NlI8YcsZwEHPMg0BkC7BTwc+hFWUJYqskDPV6Q2S/e6MWsPKTi
LTgoL+zsb9AHhgq9xWL6M4DgnxtX44drJK73TUGnR1MbLnFZffzzU9CFOKPT5zrOIjA2A5GW48hm
zlh21zblrrfzR4NPUJ11bvR8urdSiK8WMrLQDGsyFl+eipWbCa3k/2d+cbMC3IcgtYB5JaDrTMOh
ftT4TWZvdeR8GidiUywoEIQz5A6dTIuAaBIycFLcwPeFPzxothu6HPzKPad7q2zIDpC/h8Yv3gZt
Zwj6qNvFxkDN+Y49XXPklzDHeOIEUFRADmHxA2hvQTaj1LMHU0JxjsnAiExwT8QZ4y9Vo5d3iOXZ
FQpOdqwh9XSFvdNBPBq3KIWgjqMfpV9mUaZAZdgRJyZVxqFhDL4gt1X90SzRp3d5aZZvJhTrZ5py
sFbN5RD/E1xMbxVF/hTdBKLTnF0xGM1T0Q5jrEgA+nLXlfcoidSxaGsPjI8uxJGsfs+hwa1z9VHU
km5M4XKvoFsSR2WeO+CHjE+VLIvoZVtWZZH0mVlfwe90d55ROFEpwdcxFe6WfNWqPWAwYBFY50/l
hUAXsmozRpI8j7kRtm5i0bi3ri5P86erYR7ViZXFCSAmHycmYcUwPgJc5Hh8XDawdGm/p+3EwOLW
blU5oHwKA206o3RfDfXUbhE4fz5eGMWMYwPaFHcAMF7nbhnRa94G9YDadz/e0ILd25p18DSojHMp
HwYLgEMnjdMifUTgFIraf/37Qf4mtgKf0uzJFoPsOr+A9Cnq4mAPj7PCOgjvgY8bD421DXFqZF7K
k1vcIxq1jMrIEnNEQ3VBwnyE6piWaOrlH0aD+Ar0wnjCf0r/SKcPINod5EnbeN/zgn2gvQPUYGrj
HlpeQ/POgFdBFDT3xX3qtDLqoWdFbeUJKYoKDc/qKCRkfQvjmZc9NLCsX42x5QdR/Vs6QhAno46P
tkSknSGCsFgqxaEU6tBpetQmsPqLlI6/wOXmZVDJNFrwylDwFPkIkYqhvJ9o3cQaKcuYOcDfUEhS
ojdYqmjgKNB2bjrtuApGEANB+3WqZR1Cm7XKZ8ax5qiQXAtLq5bPmbSgRCrL9lhUpr/LemHf22Nv
JBbIROKuVP4dG3x1LI3si8VF/7WyreFDVAS8+ZrXlztovpAnN6fVTgyoCHjgu40Mp0dI5dffuTSg
MooiIa9iyWRdhHSo0uMU8GqvZR27aorBPWZ2q8JOulPcueAtCYpx3DW6w149QYvIboi9k3mrPeSj
KCJoLhsxRJCgGpxzficnFqBV1Q32opTedaqgHWywmsdQpgOTWwBNcKPS+53X+NDBU51m7s1UM6Kc
uj76JCqZ9HpbPAQ29K5tO/vFfB0ixE5bPpSDA1gTvHeU6ui5zSj69hmKnXeVRe0dr2gQD5bTxw0k
hney7f4DGIhEtlMZkDsejRhPIeQn8yq9BWWCfl+Ztf4kKvs2g5/kEGIe6wFi7Gm1KwLqhnndZldu
1o1QPaZ3uK6NfeZ6c0+R/+E41RQXpC1CNIpmcUkKfUd0B1PaE20XSEHfaqCk40zSMhqcWscxhwhF
aLuDZ9x2RfEEWKMVle6QJsAff7cY7Y8jVVxh/kUAiWGcqKNmyzzsnPw9GFs8kYaevxlT4fdRx+xM
Rm07vY8tcURUG371oPlaHwMcYn4HDZWw4943g2+Fn+nvJspeO61vNRJpo+e9mqNZf0+9yniB3jy7
1StsxcYMfrZ63X2drCkPMT/P2B3jLq26n5U2aM8TdNMfsUmKV79iNhLwNjrGIFrfurHtFH6IjWiy
Izz3r1xN7lMvoAlcZAGUtf0xO9a1qyIF4dsj6UojqXXi8zCAxPeXQBPie8ELFelaDk/Vmv1/qQiQ
P+s9LU4hdZBBCTjXIjWU3p3V9M9FCY1qxjQDSte2zA4F18DyNKC9CImb7GqoqhYUMp29Mzq8kPJ5
p4yOxyDdPD5ymynMc/GDWiP5Vme+fJiLnyGgscYrQTDmXqWAg+x7i7vPY4q5D10zz5D+kvm9ZtTZ
S9nwb6bHq6+Cm+80RZ557MGHqsCMCvlzTewhqP42aYOzxyIND5jb4Ks1dmYEgSojhmB7F1vVyPbQ
ffJjRvV3CO06Tjx2AtpPheSRcDj+aEHpk5Vd8AUEBEVoyKqOdeAgd96gi28ZjiePAq/K7uymkxio
D5pEH6Lf43ePfFd4QYHrLlTWz6x0JoiXUxobfSWxyBz/0JFl6AqPHIyKiMjvAxVPYF+NnS4g+260
y6hG92CExlZjb6m2ubJYYEMTPvdehU30a1WkWVRmYxbVwrJBuOAHYT+lEEnOBj2aGoEW2MJrr1vZ
a5A7dyF1P7kCeo5FXxzAT9h8FcrWvrudq8LJhqxy5XEVmUWJ7sS86A9T6VdRBfXsEAdZjwqHVJEp
JNTnmsIWz4CtCUhbF/6hKlsWtdIbfik87G9aADu+S1aUV5aZOxBpZzSDDEgFDWdI0B7hffSIOXkP
sLUyvhCrFiwaGSrCnA70u6Ph3RgWYJePLNJOh6B11bVFGufAe83b9aWhvpqSIkk0+NyINaW6Qzb2
/tGsOzsqh9z8ipeHHxLa0hez6opDW+BxpMAreaNQR0iGVHL4cG04gjvIj4gh9XtJibMvNUA0IPQ9
JqQUMpad34VZPbmx9Cl7VFrnXmtg/zl2Upt2GXfpm8j66kjG0YBStFOjFKt7N2PB2LUroD6d0g44
zNzwy5uusu1bNpYk1vQucYyhjkgaJJlmpDGEcz8gQlWERV+jmlaWXxEVVejn1IawSt0uVpVd7HXN
g9cI6ume9l0Raj4zQto0uB3EVNyJxhcRwMcqNEvAjFhHQcVhp/VOlIwDzyccct024FVN8aNuFenk
vuiovJtMEaBf1G93FkTDduioHCOQcLI4d0b7mGW6sU9R8tuhsoQER2bIb7h6y92Yk2I3DaCG9zQO
mexCIztOsacVs92rFuXJaHBtyMRo4KfMkbm+a5QsI7etg8hFo3todXn7CB7x9okTXh2EBbuebJ29
n+p1GGR0+FJ3pRc3fQdhchRG7tMc5TlLEv2KBml34Jrgu9yTw3XQFf2uBD3DvgW4Yy/g/q/auUtO
a6l7ZUN95llWso80gUIAgj2g1Dk2j6CeufNy5cZTheSiNiIPHfUc+cjBElmMfDuqWWln35ajr6HT
An84qVdHY450eMDAg1r18BqjRttrNxiMHWlq+iQIwJSWaPhTy0qO1rNJvjbtYMXG6NtJKwz86Lot
d0pT3X9Ujnk4+GMTBoYC/73T9YdamhmA25it0AyyeucgHR9SHtRXpZmiSmmx5obX4Ki3xqA4ttjF
ONNF92yjTeIHcSWJVeupo1kEfZia6IUnk/xgjiVCCBWR0DSwzwbKjBuc2TSCgIq55x7ND2hrh/Pu
/OmIFCpOGaAhMak7KxqqZgqtqbSvulpT98jAufY1nk1jH+YkJXtLuM+UZPx6ULLZsU7HpnUnNFKk
DOQwUneveWapfVM5Xugrs7qD/nkWuYJ7scacCspEiK3AaKVH1sCR/8nqd1rrqGHbk30F7p5036As
su99W4a6XvrhWLsiKh2JUgR3gh0f3ACCmO4Pf1I/WmDs3pVKDeSRCvg8aeqHVjGCZxjUucaCg/Wg
5fYNGfPsTmh5cbCoZF/opKWR6cjuQMvaiioRtHGTFSTWUYPYOzprDzWS1rcIC7AHR0BlB5nrezTQ
BjvkQhKZ5YEToj20iMqmdQ5FyiCoxIAejsf5tkFzOtZ0HBBEDNR+GmxWhzbVwK2Jmo4W2Qp46cZU
fZy6dNilQhTHGmLUjxMp0yMTUtxXE5I7Wtu59zhI424gWfbABNXv25rloGgytT0xtB5YCTy1R2TU
vbAqdRKjzZPvCe3SLpbSk88jWkdLh0Wl5Tw0iDJ3hsz7r65fqDFi6Gb/ZnmjeDQaST9s3tG3YHKz
nUMgSd/r+Q9qUCNMtb6MaIoG4roJrEgoBLSmCbkBtHcG+65N9R04KPKwUcKLnckfdp0shiitACRW
3M72REOfH1rc7WMA1uddqRnYdMi3hoZi7yMLAMIagurBB7oxtuocOlP2NKI5kPvhAD2JHSiktV1u
jMXOdbJcBxUHN52DXY+T2oPQkoO9bgBDep59zSYb6JSua98RR+TOzsbL/DG3ibp1UDcor0lAOEdI
iwIK8gIyJjY6+502EPdB5n2AL7wPOcOmt1Oe7wc5IDRFJfGYBj3unQr3YFEydzcS1YFi3JQQSzby
vZex+t0yS+8WAJfuBZyD5bUQbHp0taxwQwpOLXbTZpOj40WbNhERYkLQjXzSgxjgEHJzGiIJjgvc
KcgxocWvA6jfoY8CnbtPCM3AGpDycp9DYOa2HpT/Ko0y5RHpubwehgwNm12q902IJsTiJ7qN5KOt
AddSZh69qexpim0GCviwAwANvDy9d0hZp+2DdoRncAo3Qm+4H0+m0R9LBuUFFvQitqn3rcM2uEs5
79BAnVZfBnSk3qqcQWSymqUzRlW85kSO+8FyWSwn3wI5XaO/+CYvHs1MK8CoUOR4DzXyUKkRS1gB
VKzKBtnzqaqjgCNErwNwgWdQ4bnOu6nesYx/1UQrdjVxq9uaSH4Dvb3uLrdUduSO1Tw4Zfs/pJ3n
btxY1q6viABz+EtWUEmyRNmW0x/C7cCcM6/+PPScb7qKRRQhDwY9QENortp577XeMHww9NI/iVXE
LKmV+FRq0W/+q2gX9EqLORvLUgvG7mhhbHzivVW6ZVFyq68kk2Se2nv7IPY7NxlzwRZ6I9orcpPY
qcobIw38/lXxNPmgV5r4bLGmPzainu+DwEt3WdQHu1BMEV8Yyu5BjKfsMOrd+D5U0+a9ClqAnVOV
7Kxv60MVe44ZmSdQtJ9iTxV2bUQ2z5f72InSrHuSBx5LNTuhAyylPshyoh4kq9EcpRb7Y6B10s5r
sl9eXLXsE115n1eh9JTLZuQkYr0bZk2Vauo78q5m86hIQfM9yWpKxWGpvENNyrQTI5N2cV/qHNND
fB+Ieez4TVAAaxCPgSTY6EEVtjDJ030P2nnfeFF5L1itf1A0D6m5yW/e45IkO/DU5d3QVOmDgvz4
ISki3zGn3nyUMG7fFZFlkekLOdEhPH1UpexnFDbms6iww+lWwZWlLwVSIEpyGv3Q/C5XUkr6x2t3
clM1z3qaqQ9SZjX3Riv+0o2cvbmtpPtoUJAjHCLVJiWdHCYNG8QA0ynH4uJna1U+7vW2DVH0MPW9
MAzS0dfE1g4TM/qtyi02SIovPJd6HN2HeZseYr8XHehOwb7uo8lm9xb2dcWZEGp1duzFhguoha0f
8MbKzSVtuhNG1bRxpzd3aM0ITmwFyanTqFAPZlDYXl8ENpCJ4mtTQsQBQu+dJhkc5yQm070lj/F3
UuP6wayk4REdx99jFCevqiLQl1r8qbdq4ZC33o+2rtMPlRIVbpN4OPwNsuzmkDZsrqL+vpP17Mgl
3HdmJaEdiZF+ByRPsSXG59SGAo57einctz6iEjYpE/FJpLrotE3f7BIpewqkXjp5oqXufWsUntWG
rIQeqfkDZjz5u06N+pc0FIZXrZE+TE2KvWEhptYHz1KflU4UXiFLStRekxwZicgKXFUuufyDG3jI
QRs5ker9trK4fQB8OtzLXZmdVI4rJwwGbgxCPLWOKE/ZJ89P3hfBaNzHUYRqahYVThaKpt3Xle94
oVY8KCW2KV0mmk5ZmN0hDbzYKRXtE/ly824Kk+w3xHvNnsZmfmIFyT7W/I6nV1U+6w1c1Ea2Js3O
C2l6r5PFP+mtFDnccMWjYaS/qyS27jq5jHeDr3MNC2vloUSy7JAK0mNQ9Klj+oXolko3d5sxnhpL
sHaISnxPQckcEx5bh6hKWpIISuwkEtmmLBO4YfPi0u7J+g2v+aAPB28SeUEOUfolFoTqszeE+r3O
ejiGCkBwrUhg03F9ssPY83dmWZLL6lLpDqvp6akTwP0GuZa/L0My/LxUvYcYI/V9WgzCndoYSWn3
ch1wmTAQpvKrnFM/aeywSK19RqHS9tvylxm2pZ2wrO8E8gZ7NF7h9gyVsJ+KonjhfjzZAjl7uxSZ
Rb6l9bZcDdI7E/TMY5BW4afbacrr1DWZPOsPrUTCX35J/KiGXtcmy5zcVjrp8uOUH97+/Vnkky+D
iUct4TLfmtV+rZNUntymfRqiUyB/+J++ry5gET1YA1MK+b71nHjO8Ea3V9LQ/A/5DSj9oNquYFED
diKaMniT2+cJ6cF7RTyMUWG/vQ3nQeYc71lOutZSrdc7gsSBEwv2lsTD2hCff34xBBZllXpo+LxB
nhF7Ef/rX/z8GYwBlhIBtmU5dzTKUY/JNrlp/c2tle9v/joQO6CF6NSYM5j2snO8qm+EqtNFF8mS
bzLpIDJeG0julQ76U/MAEIFCElEuQ2C1iztUXWiuJ6bPwDWogY/K79vNuK7gwNsCEcE/8AOukM1U
+y2FeprmIuwm1W6VkZn4eDvEdWmDEArAZpjs1B3M+e9n06hVc5XKeq65Leci3OAPWtKRkE++GSCq
N6bsddlhpqEBpZ5VGEm2LQoAI4nFcioyjUNxuIvT7n7y2hdwyh/l2v8hji3pxy3kz+oo/QHTgvSQ
oYtcNk8shMGM1FJzc6zHk/vA/3m7+1ZqGrA+Z+gjiny4NS5mQSLH3GEyz3Dl7OeEO0U42uRO7YGF
L0pkfbaIiddoDwgLyA5QlCTsTDm9bJBWWFaSBaLuZp0h7UvZgz2gV/eapx/7PNjHYUeKNvs4KMK+
zwrPud3cte6c9zWTcZyV4Oe/n80WsriNoLOe3bERnbG/j/Q3qv3Oeyderf9GWNQTO870oI9k3fUx
bU2ZksbH201Ym/Cw3+dSFC4/ADEvm5BzQTZJHjEjQMRRWOlVyjZoT/rtG70ZZmAO7Hca80dXGMvA
y0ijxF2/N1rFrUmZBaMtkLe93ZbrSv0cAgdjNHhmH+Pl9ANUXIlNWcnuRH3M51GWuVnV20BZp6I8
aGn9WWjSL6KnHmsrOwbk79Th1+3fcDUlZtAWWAEoO7KlaMu7QCyWGq9Wa3QRZnLiIH2clPqN0J8/
uDDUmeF4wL8AuXLZkQXvL1IHyuj2dfFbrLx7IzWPt1txNSvmVpyFWEDPMFqN/KSSRzduvksZXNns
ecgSO9AOt+Os9tZZnMWpzZvDNHOPOJAWeC6H3LU3Ntm1CFyfZ9MUiarUklAaUO+FXhQSYc78+TA7
4BNskUiutyFwBaDpUeEB8Mg5u9xXx1Ity1Tu3ao2/AyrXQBE5VCZvPKturazICjvkihPHsZBDl9z
PTQPSp/9c7szVyBooLVm+hKwMBn+3eW8SAU/i+BKAEsk72HokW3KXHzVyFak2uniLSjRajiizNQt
hD2XVxbICrLR6krvaqheIbA3tDgRkLOv28/qFvv96lyZ+xcUN7R3k4m5XNhGhSCnlA+9OwziJ1nz
D5WuV7ZGYYprxhjZWp/tQj35IU1b7gSrkYErYUnL7RXvpctO7VWlqDxJ6t0WVFbfGnjWSI6enTw4
tt1L3WeOJ5T72wN5dTGgtcCMkEZjQrGVLQ61oMPlq5PMnodoPu2yMX3S0cYLcmQxzEa3RzYz3NHk
N2oMzhs09AK0+EAHz5pSi6NAresWfpWFigtnQKofA9m3I0F2Wo5u/jV/o33Bn3gziHamG3D9Wd61
EmvIyWErzFfoGClJwC1L4XlsLqBmNAgcDMW12d2ZMvrl2ClJrmVtl7P2eVSbFnSrhjxx8+ZbwByG
utqMxoRYs4TUsQTAVsj14E6qsRsm7Rlpw9PtGbGyixGC/UvDIxWtwcV+HIwCJY2qG9y4yNuX0SRx
zHvE/3A7ytq8Q+qLWiaajyBnF1FSy6s0TcgHlylJyfNOq+b62X3Rtk6r3Q3d19vhVg4Z9TzcYvNv
2rEbQ68cXCkAtzH8MuWPo6UfpujH7ThrSxhhDuS/uGNf2+62YmEFvpYNLums95pXsAmPX6NC/WTU
EnL+oWN1xlOKpbxzO+7qqcB6gnGAd/ZMO7icf3nSJQmGV6MbYpwieQKZoHKvaTXZuZ+l9ZpzN/WV
f9QtJN3atDeANFGi4BlzZQMtCJbW1KGEI/P0KvFq0arfxRbPcO2qNZtdzLKXzHmO8Mu26Vh51kU/
Da4vPmvswDJoHSF5bj3dCY3aliYsPu8U8V0g/xb609vRgmzF7Mr8v8rJg+jBZXi1zytcNUXZLTN0
gUj0+mFwd3v4VtbcRYjFzm825ZyrnmTXTGt7SI+C/HI7wMoBehFgcY+rVCVptYA2SBGVIuUQtKce
dn4UfW3ljavBaluA+3J6ztQgaTFa6DbISkQh0DX0H7r3fYtDsPH5P5jfs3cQGO7JHLOEz9uFHNlT
spV+WZnShsgdA808Hpbg0i+HO+xUqlahRIaqwjm9HFvptQQVdB/3krZBOZXmby1ODQOhGO7wsMZg
pi9ijXmdTVIuTm5DeV4Kv6rK4ySEhyD/pAY/zWkukZV3Jmg2dSOFsrL9XgSWLxsZabHiD1o7uVXk
f8BVfR8on73ebeQa74S7Ntl4RqxtT8RDt4+JoXOALSZ4IUBJLpN6cgvZ/0ePxX8KJFipXlFuCHw7
jLKjGBo/Jq98VDrwLbcn/8qUmXV5Qcki0ItC9GJGtlahmWkLX0LWMJe246//0+eXJPUui8MxkPk8
WQM7L/eN+fsvAnDl570JbpTH5uVg+XVYR2bfjm7qY4k0iNy4fXOLvjh/ZDkVARH/XxBlkZhtOjES
rb6EVOIRANLR+yzWXsna/xwCShyi+FWwpsjOzOF4u3Vr6w2HIfJ4OmMEOO2ydVVF8UDyosmV6i86
d+zmSAH1doiV0984DzFPkLM9Q611fejqdHJDY6d+ryTU/e5qbWOOr86yWSQVzRWe5Eu6cy2lslJP
BFGmnTbimbfRT+uN+Pf7iyXrjYJYaLBl3R5an3X0JTxZ7+StrN36aPwbZTEadWOObdYRRSn3omKH
X5StdqxG+HOBnQWfrzKruT42cRP8ee9DNUvM4Fsi109Spe1vD/pGnCUb2wyCWp3KcXQ13nEDkhE+
tWtbC+oN+uF6HN5s4Kqxj17el72sBs/XQp3T8ncZKOnaBY9yuymrUwsX3v8Lsbi9Wn5lIGZDCB9g
U42ZubZlCLA6ubg2QjnBF/mKkiSAc8jrSCcJw/Ux62UgOvoOE7lerv6iLWzEc6oR3ww2tMu1GMMa
GEdBpXhC+hSo3cbn10bj/POLd0XCo9VKgbHCjTN28q8OAK76F7sJ9102K4nrDUWIyxYgfqSEY5SL
blDuwsLxTyBO9K13+dqQz6UBsoz4ryF5exnE6IQpymvqZOYEJElsCjsytdfb02pt0Mm84QBBOpZ0
w6KvzMTzwLz7omsa/d6KqrvIy+3QkvZmdLgdaa01nPyzpDwvFJ5Hl60BLUsCQhgpaVVmd5RQSt/5
5Bs3iHVrUdDVMFUSUkzl5c1NxGlNF0JuU319EPbgjW43Yq27Zi88Dfkzaq9LBqGeAojwJm1yRwWg
qF86iWHs2/xObzauhWtz+A8ZEskCzsXlI1+uM01Fq3lwKenbXfw9A9WTpRtPjo0gy+0RvHGttMUc
JEelq/zcqSRFttIVq0F4Ns3MaUyTljOMu3rWcVUZGJHKSYXfxLLL5sPtcVkddi54s4Ib1bplbUsm
XxdZJrkdE1DwfT0V8tHz29+3g8xrYXk9YjT+G2Qxg73S8NpK56GbxqQey68ZoINC+crIWPnfhKJ+
OtNVyb4tp3Gvdqk1GcD8o2FEa1+sHixBeuny6R3GOq8VmOfbTVvtPwt2N1ZgmDAst5oiqdQqLlVY
zFphmxIPQ2VjU15dOf9GWGohxGQBa7RbR9cyjpGwm5J3Mw5w6wImrc42cnuzVBB37aUmnIeLXdGo
dFwGoYebxbtex8U4qT/7VdI8eG2pOBMFEzLHqflFaGFvpkAg7HQYzGNrtXBqul1kpO3GxW3traVR
tJt1YQAGLS+4HZ4NsdBSFijS6p9UCt9pRRvAcWpCp6EcZlvIrR7LLH37O9w4D7uYsaNf9KBsgtGt
tN4BirjfZNj/UXhaLgptlkRg3lDS+/PqO7tXG1bYWgG8Glrm9WQ8Aadlo5keuGzrD+Io1Q9IlFpP
IN2hVoTgY4ZMSPdRGpenEh+Roy/npSO0arTxIlubCKjDz2y++R2/LMRoE7IqSGCygvqH4Etb7sRg
f3vNrEZAgBcaH0puZPouD7QwgL8Wwrt0JTCnsVmB633N6y00y9q6wa4GP1wZ5t6Vz2tpAhzvLPbo
ZJB22dTck+ytG/gVb5RCndPj5Dr+DbSYK76ZZU0XEcgbAW6I+Q5s1POQDlAuLfXz7a5bWw6zvBY5
StJDiEledl0f+hP7NSXFTBDeyT2a25ZwVEOALhJ1o6SPPoti+O12zLWOnMdpFmWaRQcXtym/7ALP
rOA/Jt5zrr6YiWijhYd73+0wa0IhXFv+G2d5qIrWGMnVyK0txionh3hUg0izcPAS409G8qDkZFhY
8NF9l4inotnSzFnr2vPwi3RSOpaeB4huckGq1qNTTZ/z+l7Sdqlsi8bG/WHt1OA8pDM529GhWK6A
eChDvZV5KFayBci8sXk5hhsdutogKnFoJQL0udJ+M6PQyC2fcePt1R0VQZgeldL3HE9pSB/FibGP
1D7+UKfBuLs9lKuRubhw1UM8wFxe8pUEVp2q0ZVVfVehClBRN5jkj6Gk4u/kSsbG1XXlesFN36C+
STlsflZcLopqplK3HpgvTXjhcZ+Oh6J6oF910b7drpWNi4sxNzG0Q1TSYYvVpzb6AMc2El1IDs5U
/YT10ASfbsdYmRpIojAtkP0BM7DUfa9FaYxH0MduPn30poPWn/7i+2jVzFd9XpJL7bAi91OpG0rJ
rRGgHe3S3Oij1d9/9v15Nzk71sRq8rNWSSRXtiInxsUdpc6/aAHeeGyDaJ5wQi0ikP9Ik1ERXTGI
bSwL3ypqPG/oJgoKiEggQjUXTS4DFGbdpynCYK75bowUW4DodLsF8wcWRz9Tdf40Z/9soHQZoBG7
pPbUTnbVJDZ2rZWevEiDnds+KIN2V2lN7FS9NcF93FLuWtnLkfrH3HOusFGyXjQN7ysxE2Z45AT9
oHf0T4K177L3t5u3HgRcGV5eVJyWSR0l9qTIGALRTcQWdd9xPLWe6DmBNb3qSrpxQVwNJpM4pJKG
/u5yNqi9hSoJyDK3rfX3aLN8mJmDtpBGz6O5pYq0sq9RBP831vz3s7kt1DBZ5SHmzd99S5JvUvWC
XDM4EdSlUqvemCRrmw2lUGCHGojQK8FoxchMozJAmnaQ+rmqIbbDgzZ4o+T5n8lOaQ40K5IKs3Hh
ZZtk+CCGN1FcyJTGsSyI5G9P7ZJUwDYKOMi8ny0me+WrcN8Lnfwx/ADtIRq2NJHXdpzzAIsdR9En
YAWNMrlqedD7++bX7dm8Ng487Nhp6CIDwbvLDhqq3mhGj5JW9HUU703F9bYUh1cbgG6GxBymBL1M
fltGH6CmTz3JTH/i4KolWyrt1wckwmv4qCGiD7jias+XZC+JgioynrUQqoB/71tfQqjbSjDshmgj
o3vdGGJpqI4ABCJjtVyPeQY1UgpH/TmX7sOH0HvzbLr8/GIJhj2SGlPG57NHM3esrTvTSrkcjBS7
/gy0pNi2/PlWMeqwvBvtGUpPUCEaMT23vm+35UnSToUs7vTmpzRzpYUHCR6pNHx862y7jL9on4W0
FWy5XnsWrNcSLnMV3rep9OathSAgbua6HvilZdKns/qsnGIaKYXvyxY2ZmrHxsvthvyBel0ecjOq
Ej4WeCxuGksoWD4Btoi4Aj+Tmy8PVZfqPbg+RfsQtGH0mV6G7Zqn762xbj61haxwES3CwBYSyXOm
pIB431j1wyAb1RPAWqqPkxeFn1uhNY+NOrQPahj4bpO16WmK/PSo+VV8LJTZ2HEEcQAxHFtkriL1
uNOycbgfuDve+SQa7Bo8xAl7ouR7V4b+C5WngVq+KX2Op0H47I+aeDDGoHC7AFGZtpoS29MTyAr+
FNsZTnModaOC1setlB05eDoobVPxFOVRB5RZVV6HyPrQ5M3vsBdkWwjEBJbcFDbTgTxYcKrG0f+a
j+b0UI1me8KDJwTr1JX67wEs2a9EHoXd7ZG43sDmHIPIJk+GD4WsxZlvZDCsxFRjtMvnBJIo3O0t
OaW1RX8WYvl0U2qvyoKCENahjaFLHW63YG3/Ih8xS+xj8nZ1ochzenJoff1ZFPtDKNxN5a8ibWzV
u/dhHt6Otd6Uf2MtFuBQNmriV8QaO/PoI7GIUfebI4CQwCOWPBuXwKWCnZT7mVJy8j9L3aHYa1ui
l9cXolkJcE7e/JF+EuXL88rwC9KFvoRY7/Ch5QlUajPK507dyuKsdBR6l3PWExH7WfnpMk4dhX4p
SJ35HIrfuofM/HK7l9aaQTsgG3NTvjaYQWVKKALf0p8lpTZfBnNCrkMrhY9TovRPWgfn73Y8ee6X
y/0KlW0OR6CcoOvBW1y2x2tbv5uSKgMlVZYvfTGeJBNC9L4K4wnJIlNEqin7aopFvO+nuH4yGoST
oiwLbK9BUlQMSRfUZm19yNmizL2pJ+VhrNSMzjcN7NTl+Dv66fLLrHTg5ELefrzdgMUi4byVMGaY
ZQOxnwINs7hnoW0RTVYWlC9l9Cvz9xGAMlEqHfa6AETl7Vjz2J711X9iUVCdLU1Xiiw+gDyxjLzi
Ra5lB9GSUvisgG9IFOUUWY9StDE2i6n2Jxz45RlUxJvsyoG4sFQkj1ToXFFl7CIpfIqaN5YM/38I
1AMRXSMzs3ySpVOi67DUi5e+hMsfqpFwaLJoC0ux2hDSnmBFwFRc2XcgFpWHcuflL9Up8h/pqtvD
svX5xZIc68AvEETh89r3R2sLtr5Ykf/pItR05RmaCRx/kWYJQkloxbYuXvy60XYkl+DONlll557w
mGBYersta9MZeXYdkD7K41fPBrWIIBT3AdHQ0IBAGle+3YgvmBs7QrMlPr8ejIvKnPjWefhfrn0V
UbkarcbiJStPSfKqkWf00cERysquzS2PiSWe609HsnH+N9o8jOfPSHPwTUEnWl+GTuBNti/sGvOr
Wb4guVWmX32xtrv0++3+XFuy+E38IWAxeMskmRT0NTxsK39RM7eNulPVIq2vCk4z3IXDMdW3oAqL
W8d/Gkl+iWlOleOqBj96sjFJo4eg++TvhfFx8NxBTjYmyUaQZUKu8SsEkQaCBLX4oPrRqRekd6WH
+MHtzluKof5pDcBGWJmcEBaVocshK2I/9SVEDF48KYArnWLVVIwIluWhPgr24I39kxTn5r5sxa9R
F6eO6ukvYhAl6G92gEbhZ59KNCd3aWZ+4L4c75TWR5EpnZqHzm9fjQRNpdu/eZlPv/rN83o+m2aS
nNaalGrZS6EWiPsIn60mePBK6TNmPodK6ZwMjxNLHe7MVHsEveC0k3y6/RvWNqTzbpvX3dlPGC0v
RnaSbhOnr4JwryAa9r8FWOx4WhcMYjC3sf2EyE8Zb3x+bX4ZHDgcqJyuZJgvfz9I/7QpUJF4ycsM
QZl3Rfq+Jc5ftOEsyGI7qCIzaUKRIGicjTqMu79YJOeNWMzdEBWuOpkbMSuOTbsRJbUtK6O1/fM8
xGKqoRJomlEvZi9p/y1qT6pU7tvyUQ3ygyxsbSzLJ/p/5vVZfy0mFXrXomxVCu0Zv9XCg6cVEMk/
ZeSV0uY1t57RqDzU6u9ONA5h/iXyD7eHa+0YPG/rYsoNco4qskf4XrMNBbbYfRLvpn4DxrIaZU6g
AGxG7XRJLeqT3CuT3sxeJvxsZUcqjnFra8b+dltW5zfIOM508ltXdBXdE3weViyfOt3L0sEqD/mW
3vrqFnAWYtFd05Qjn2XqbNHGa9x9tYyNu+FaR5kzQBUtbGppSwAGkih1GUh1/qKFz+pwBKUwHKto
w+JqbX4jG4ElNH4Xs77y5T6A2IpPtptGFOZzNz14Muj//FPifxzQWLk9JGvnNPleUtnm/EBcJs+R
1FQyNeacNlCB83N/N4gf/f6+Hn/kzV2qbdR2//zy5U2eNwNHGqZu6FYsFlM58brxcSp9Sbyms/W+
QPUxyrTqjt9W2MmAHFqgtbEz8dBBXsmsd7wH+mPao9rhCUJyZyFJgRwbR4rZp8G9rrTJIdbMxAGb
kzhCUKCD1Ypl8bEutP6DpHMbQO3UeKpxyHsv1uVHLSrjvVo3/2hj0n5ELtv4mOl6tMtkczgNUmig
/lhnpV3mJtpOyIn+qMKocTKx9I6j7kH5aFBFq4op+wixs97KnV7PX14WcBqReWYdXnnMK8gS+mNF
PS4bPnnpV3BsG9v/9Rq8DLDY/il042kXEsAcjyhj7BCPE5stKfL1IBxkYAgp/ejy5QRGqSmddFxn
3FHNduXUOJPwXq03Dprrpci1EszILHgOV3B5i0awWW9koS1fGBVH0d+N2WttvXpqvrFEroeEJ4im
oY9ECRPA0tzYs1uFKDdBJzAJXnLTSXVn3DIAuu6sy+/P7Tz7/lQYTTBkfH9OOpoHa9hb2ZtfaoQw
SC/PWvWkORaDPmhRFguWF74EjbGr4a8E+ca+uNYIsgFzipe1fQXjSfVCDNQSG+rSfAijY5bt4nQj
F78VYrG1d74QI4OD/XDXOnKOxtoeSvXt3XBtqM9bsUjKjEYmNkpAK/T60KSID21M2Y3vm4vqV45b
gJLrSPSryW8/xXjK37gBb/TR8hwfjFGvENPE8jf8rBe/u6pCg2pjPWzFWCxusyw02UiI0ZaOOKIP
da9u3SGllbXN2cqS+48wxHLNjchWFkKJE6+Ro0wtFZjX3pX6uyijtvuaKrLTKCe0ptvgV6v/FKxf
WXgXtIe4qg+3J8R6W//9HYu1aSld7aEuGLxM8q6VD1jR6d1fhIB8xzsPrvM1PE3wOtScmwgDd7S0
9WPnfai2GANrrTgPsVj+RtV1RhwHIe8KR0Q6rbkTtlASawN2HmL+CWebmBeodSUgKfcSGl+kdC9k
d0bp6Nrx9nCsrZ/zKIvh4DSQfCH16SsPsuxdueUStNpRZP3IyOKtdHX6hto0Rj5Gry+5eEKRskB/
Ttr/RRPOQizGQonMpqsTLHWNBi04x8zu/uL7BrdT7o3gHdXFG7IWpLhsQj0guWMLIuK/G6t/daDP
vr/4/ZZStHkX8P3WeqKQF2VPJlI64d8sirMoi+mEU4EWVp4WvGjJQY4eYnZ8c6tiyIy8vIpy2z0L
sZhL/YggUJUaDMQXU3NM0wHql/UbQeYD41aQxX23NxOgoBm91QfZoWxENHQQn9S+t7gZGC8obyX5
+/9t/BenpDYEUkBtHufk8YC8cbS1Na8uwbNuWxyRnQKJSh/m7ysO6AQ93jjlN76/rO0JYWaZocH3
kfirfyVb6iRbn188rZQmMqoqYkAm2S6/6P/8T52vLY5GOW4Uk702eGmae608bEoHrC4+9H2g58xe
kUuwdNPXpjEqY/BCjUgr0dF6CpF9VT7/RSvOoiym0NAHRi9X7IKx6WgpIsC7299f3WXPvr+YQjW6
U7lviAG52lPnRulp6Dc22Y1+Wt6z2lz21LqnBT0QGspfmH70vwrvy5vbgZQCKXxyjvP1ejGXyiYG
Bjv4/gsFgnJwiuI4NBvc75XpKlMfIB9ILoBn4WIogA2EahG0Akxfz7aMn6U4bOy0K12FyRpZLj4P
unEJzhBVT4x5PJAu75XdGD9Y0Qejv0sR0rzdWfMvXeyEF3Hmlp5dECRFMLssVT03Eb7BpEPg/0W2
8p2O18RQfpPzjY6bN9Zb4RYHiGz6A6ryhBOVL2nkesFxTL/G6mOkbPmAXc/mGW8mk6snr4F75mIW
eAg8TWPsia6m36H3bmRP6Gvf7rvrWTCHIG1GTmAl6aT7vBoQk5HcTHYMX903wdYNcSPCsrIxmUlU
p38ihF9nd4CttNxaJ1FVp8COCw8ZxsVwSA3OFFk2SO7o62A2tPdFOt4JebdxP7wedUix6owvJMMI
dnIxFkUEChykkeTmqIxgJHMUquKn5JX7HghXWbcba2e1VZDhLZglCE0tyzRTMYzpWNOqVOjutdCz
zUxEuv/H7dG/XjlkbEQqeADBsRZdvoXQ/gbsGHBXqILhISr797VRJWTIph+9pz1k0/TBDN6e5iQm
lJl5rHiYLBkDQdBZVdQngJ5TpJ6nOP0+svvghXNXKfFWuWtt8oHb+m+2aHFljRWl0iIcll2rPjXT
Mzek2x248X1jMSuiTBfayWOF1jqkJ0wx3gjiYeukt4Afg9VFa/IKqK/pHRhEMmturH4Iwx8JlY/b
LVibaKAfZBY/lJgr3QV0JkpgKRo0ZiznoX4G+lHWTHS/OkXfmNOrnTUnnxFGmJ3I5iV2tk+XfV9I
ncBgqHq9azwk65W/GY6zCIszDdtv2Z9Kk/ksFh+CKP+gSZsQ1CXd7T9Dgr8O2AodTtaylKaIfR8L
jUGP6ZFvqxFHTCA+Ijr9KgSKbUiT6vhV/Suf4AsEQYgZWn7n4WJYR4Ktl8X+9vhdH7IQUGa8jAwz
BlrTYgbKYduJ7QACX1Oc8pMAG0Jyy+kvRk6bpQxnu0S0fBbLSBxHo2vx8HQjJUjvzAFvsLIwtnDi
a/NDA588E7dJ0SwB3LHV+50IbcQNMVnyP3Km/8X0OA+w6Cuz8LqO/VByjegxHB7+Zq2ef16+nN+V
qvlxNU6SO3k2ngb559sjvdU9i0EAzaN1iARJrmDcdcUpFze+vzqTEH7B5A3FY2V522iLIYvTVpXw
FXOa8lhbz5b0iCnIX7TiLMqik7wyhQ+YKezIZbST2nD3+/b3V8AC8OVhbHGzBK1xXUYTtIhLTSi6
YfpZkz5keozvgxvIT3KYP1bYfGqNt8OZE6uW565/8xOT4NAqwHYC+bkSB8ibqagCCJuuaSIP6We7
u9utm7fIy7sn32fTgXNmgHheJmExCcyLRIIJFw+5F9qaaFaOJsTtp4Eb0KGTxeyk4a2zceNdmxls
15BPLRnKzRJQmEVSW7c4fLl9BkWpzZPpnVZTXssbrb2nmthuFCnX4lEphtWDEgmEuMU6Dcc4UCq/
5lSV9GPamHc1zk36IfI2enNtRZ3HWczFcQRMnI/l3C7vyxRXd9hffHr7gCFWyjHKuOF4vridlpjq
TZaE5IU35kctiN4hHoETZDe8S2RcnsXk7Uk0uuws4Ny3Z4dsEkhRYIoEzOovWnef6+WuGD92av8X
eyncXYCeCIfAMVvuRrLglb0hiqhpFU5rOeK0ZVC9NjqQbbi+AR1ATHP++1lLlGksqCiOJLJCPDgK
zFXeXh7jYgOCjMcv3kqoJ19GwKgx9LVpntd9AZnULXQJx7t/bs+AlQvWeZDlqTYmTWVEAUHyHg4h
l3C8PQ0QELJ8+JtAM/0J/hhPxsVUi7DfjNO5vms1d7Xw02seqv7j7RArQ8LJTDEBOBzaPeLifhXH
aRgaWPG6qfrFt37hin37+ysLn1ccioG85uBbLBd+LjVTJQiwiSMc0esvXXmMA81Jt9hvK0PCdQlk
8Sw9y3G3mLtdWUr5CIvYDTEKwSvnCyYCtxuyGgFaJHq6pnytAY39ijaSjIIWPRT7MO3fNYO3L6st
EuRamNlHHlFHSD4cCpcTuJAq1RxNzrpJeCdOmBdOkVMVG/XXlUGHZQlyjBoI2OXlAzsfsklpJs40
L38Sx6fk19u7SkEPiKIIJkBXjsu6YGHGaUJFTvAHwzPCTQvrdfLEjb1+tas4viBxo1RBsMuuGjFg
NYe2Z2p18nEUukNcNF/CIN4oh69dP2ChA4yWwZPj37E4u1A2iis989l/Lcub3QNHR0nCE7CQQ4xD
o91EwV3m49pSTI9Zlf+ANl/bLfKLt3t15aLAz2AG0qO8HJdH9qAHWD1bEVIH3XDoE/xetfRTG+mf
FS+gPrDlz72UsJwfRYCJWLu8VoGFL9lm3aCKXtI1MNehOB2mQop+tpXV4fpsibugHLr9aAEAG3Qh
+VK1hr7LPbUHcY3t61/sIaRpZn0pE5jLMnXqV2YlYgw5uX4w2HCU7NGzHD+F7LRFEFyBP9NozNcR
riHQlVL3qKVBWWNK68p63r4L/PhzLAw+1nJxGxwTPc+fEkHR78VKrZ3G081dKxh/8eRl4fOkBjcG
LWq5l+legudoC6lzqIO9YhYvjWL8P9KutEduW9n+IgGkdn2Vep2tNbYn9viL4CXRvlISJf36dzjv
vptuttBE+yWAAwSJqkkWyWLVqXPuRvBhmGcmpIu44ugNYQbaUpES8O3p2fS0TRdDcS1WISLXjhrx
/ADhEVpI0cBwuUmTxYOuLC2WEJqI8eQXd1KAfngpgiOsFjYGwNzS5sz5gkzYAjJAHozxi0MUcbK4
/qToHBsAUT86PNB3JT+TvQxv5FEH4QwtGsDOvqcF2bb0cxnH6Bf8RFUi8mu3JU4zMU9okgJs73K2
oLOVeFXUzeGj7nzdgcfk6+0zZO37aG20cICg6HvVhzO0JgqMeT+HaD/sN3bysugvqaojbmXJ4V2i
jx8niMgKXg4Cj7jJaSFBFoI9JPqSdW+3x7D+edHBj6secZg8R5AWtzU0iELu4XtlHVPUBG4bWFlz
/P5/DUghEdottK6oYABHwb7TO4xi3HjuF90atxPY4UY93ty2uDoktPZCCMEV9Trp1ZLkLp9JWlhI
2m7TeF8qrvuVixIZNAtKOmLX4515uSA9H7uKdb0DwR6IKQfja5X9wQDOLUhTJoThbWYxJ6yW3zmq
QamhAqKrxiBd9kMagz2PdU44RFtKt6TbMMXeWLcAeCv4rfG3Ixbp/HESGVaNtL0TJuwBqdk6f9JV
rHkr2w8L8a8J8RPOTGhVS2aGzBvwmp5fauI0NPPv1dv93nRuRfyKMytW4epLt2AgKTk4xV5XwS2E
u0hnIlTkQJdO0fEG+Iv0fc+uK8BaCye0kh92/QDe4Cb9Yb53y/0AOJRLUK5AokLUM+S0LK3APuJW
tRMuxTvT/vaa+5MSF9+XVrxpB2rjvHXCyB0DTrYMaM3I/N3Mitt2fcL+HYe07D2DXss4Yhyc7kfz
ECXQjd1FP71he3vhV90Ldwc1QG5kXuHyIfygzUj42KFm/Sy0gLmn3AyyP/GuMyPSWdVGg16ZbmSH
pHe/JqV+AH/ij9vjEPNx7WD/jkN6zGWzTlKDazZoepz3dsx3cTXOaGSaDrftrB27uA1BjCvkB6C0
dLlRpjqG1AxaqUOt9ud2E6v4F1fGAfJD5LzQYYaIUn6gtAskQad5BKuUt7fK4/DbUfVTr4wA9TbB
S43Km3HV9qibbOw5uNHCAWLKv9JU4VBrAwCBLJocgZ0GZEG6OOyWeJDLtHATNkDeZ22QdKBx/3Lv
KniwgJsPZ4ng9ZPCBRskOQRSqHrIpmA2fG883v7+9SAEHZ3QqRNEeFfAiwVq2NBKQnqaOVkA7MK2
1vN9nNh3b3KYgTaC4BJFpCsXQV00AtQd1fRwngDw0Ha281rSpz7f6+Tt9oCut/mlJenYSnqb5HUH
S9r02WsfSiDBKdCaED29bec6Drq0Iyb27B5p7Ewr68KDtATYMUzjNLSF3/ThZFSbrnvq74fhoIEF
BXmE2Qa8Wd4trteZMSin9NBxYngBNIPjZ+jx+fry6fa4rjfNhSE5xVLPTeESYSiCZOw0fO+AtLtt
4frAB/4GFDNoWhKQH9mleWJXYAxtLdBntpvFhPS4nvGfTZ/v0jH/qS/82217KyMSvcEQ9sEr5VrZ
SgNz3jjQaQod7vwubBw1TnZ3GUScMaDxR4kUCXw5FUmN2gTDlDmFmfUp2ZmJYk1WNilFYGSLhw+C
VEPytR6qn3oS4/PO13x46pLnIlesyeocnVmQohbLGcqpjEAmHOW5P/SfZ1Vwt2YAwrTinMc/cJ5d
bheSuE5q6BW4SSHx3fRQE4/vFOXBYxdJgTMTUhBcxq49odsTghSIHPtlw5EfLLgi27KS+IEVqATb
yA+CVEpe6rieDX0c4E0jO0IhuzL8qt3b8T7WAmxHa96CQd5WFTlWZg/1NeguAleGR6MuXTXx2JV5
1/dIdes8cNmA3uT77wFY+FAzAhkyNO4u1ycyZ0YHA+zuVfzTTSoAyTZjvr+9EVfyR1AxQvIWKlsi
/+nql0aKwoiKYUStpmmeZ2ve5egBI5Xtk+IYD89x/VCM5bGp7w5kYRX1DqTv0VRzBZhCotdNIIe+
hCyHKuYy/uKtuSWV+R08S3enwWEKTWeIyFEhQjb8coB6apWUDDWSrt6hGv/m9EW7k2VSePmFCWmn
ZnmD5p2hRb611zY5n58ZyxW+sOZtoK3G78eNjQe35AutVtI211LkNrMxBkdS/6ITFZnlyvWJwBK0
aajbIL6RS1FJxY1FiPOGGvd2pVecytYN7BLsfG20iSgkgVPWKo7R1XGheIC0CPphrrZurmV45ldY
HaOHiDoylL9v+/fKMQ1nQuIIFGSidiydcbXtjqndRHNYp8+kzaHJm/ljev9VYyCxAyo4NLkA0CoZ
AT++m7MYKb1i0TZZtwSl6qG0Mk0XFqRzdGaLlo0UFrAi7vugapMV//vl+0UQQXloDEFKBxpQkgM3
6N/RO0vrw8RqH+oyNf2M1mDRnl/aTH9x49b2c2pCkEGV6FkbF9obkQtFKxRYGaVDtJ2Srk6GakAI
xQOWRAG/H5uEoeFBAXQu4gAcApfb34js2RzmZAi1nvsWe5q1/cR9w9ve9rO1Owh2oFsCVWak4uUc
eE00gCI02DHAETTUO8LsZ6Iduv7BdpcD7ZNNXlX72F3QAaloO14Jrw2RcsBFi3m8yiijXrVosZEP
EGl405Y8KIaHeQCyrbgfHIW5PDMk3RWz0YuEeTGEi22Ajrb2swJsmrcncs0jwIeDvxCRXkNnUB5K
nawpeFgWX7UcUDbFXl2bLIScBgjW0OSOtMOlPxT6MMVNjhJfW7q7HmcpHeyjEbuQAlAcbcKz5E0F
IULI0oJqDX3c0p4Fc6oF5ttqhOLEpyXm27z5EWsoXkTxLm3eb8/a2jGHRwgAtHj9ChzB5ahMs7TN
qof36YlzsCcIfpZZ/VsjRBEurFwRKF38a0fygIWNlIMkfwjTf+yYPXe/jO89r5/bX3/gBUjUObi2
KXAXtnSi9nVWFkYz9WE+bkBNp+KnWpsu9AuDgQa3nWHIDRQ8T8uxYmwIh7kIJzTcRW33yXFV2Pk1
XwaqA25GcPYgb3O5KjaACjovbeyXPNn8HVNVH/rasY2kJiTY4cwosMqrXqcF5Wk0hKQK6+wfc/yK
AJ4OTw0avrLvTrW77WRrWweu/CGbDrZ8ObvpakZXFQXOmYhBfS1575pf5YLCsSpdsMJJ8kFP+F9D
Yl7P3vEeR21bZ8JQ+WKwbGNW09OyRAfDbt5aY/BJ3J/MvN6VIMMJzOJ3FtsbLLLCB1fK6PgZNvLq
eKiKPnzp6mCkcZee4HKq9PbZ6vtnnlao4pKgs2ywCvSbviyhEJA/sbHyfMBGD6lrfPmDOcdZhWII
Qpirh3nDqdfVAzacPph+WRzc8dVxvtWRikvt44SQTyvXE7gEQLeQj5V8abQLa9IinCAWh5xvXD3W
8/Sl4SNaLKElT2Z7U2bmJq2+un38cxqgl2WVkIVeqqAj7i9otm/0enoZXJQ0qaAOLU5OSbeMqOgK
1rYucD/oRzCh1YwXxKVvDFWMknuKCSnsQ90+5Wgzd/P7gWWCh1EkDiwROMgocWRxPQugzTk0yXNF
9/TH7UVdOReQNkLZBqAy8AjL8WINienBbPQJCrnMb75a8/0gYzwYcbzhEgVE03bEJJ5toIUnemRV
+P11ngYt8mFKVveVo8eEqCoCno8Ui4wpLEkeN6TlU6gVRuCA1W1uX/v5l2F9ScjPaH50289/MGdn
BsXhdDakuKm93I3wxm+1J43pvlt++xMDSOrihMO6y6cbapxQdIrJBB3wbedtpj9wXLxCgWpGpAsE
kyMNoDU7a548ewxjx/NfXP0toYqq6UrAAQvwXBAq4V1NpK0R671bOy0ZoYORfdMWb9cvfep7AEbm
NUv80VJpBa9cCOcGZdEd00zzPu3oGDpQMSmmHRiAgyb9TPr7n/AXdqSzaapzh3Ugkg5z13sms/vQ
JcOXxOt2tz1ANRwpuOko16uKL1ghjoSb/mJ3X6rxfVLRRK3tfgvKGrhXhPagnDnUbTAsDQwRKISw
F+spYoorY+WERA8NeEtRZ0Etx5OurXrhWdMmA/TM59FnOiAsgH6w99tztTYIoUUCbiXEUUTmxbXN
+T/bsQI9IMs/1bWiOrFmACk95KMR36A5SBqFlzQdKXjHwyFBeMmS/f2///zzUoDZucaQ1QvjYTtt
FifIVRHm2l48/760F0kKnN3C8X3XhDiqH1V7Sh+aZstVJWeFIU+CK/GutmmGbuDQYJuugKDYqzcH
hYUMqOKVuW4IvTceHrfXJYLK7S3NTWoe2tYIosM0iCFpljufCCi9p0HhXms+DAEKvJzApOVdvZ14
reHfpxNWf3lv8s8ueWpMxaEiVkAKePC++K8JeeLQtcAmzx15uLB0Dy61qUfnYdDVj0XzZNupz1Uu
sXa8nBuUTrGuMinLFxi0xx9l8cjTp7p9L1SXwPrMCaEQ1BDRjSWW8eye1GbHBFaW8FAD5eqM9iUz
0XyGlpM/2D+4bP7PjLR/UOOOCmCB4Xb1ZmHm3oPc/W0Lq+uDPg/ko9B8fsUiC/p6OnUxDoC2I/wx
H8f22et5EUR6Vz06k0ORZSPjwWGzd0jy2TrcNr82jwj+kZoEOvuao9Sac+T3J3RV1tFnSh6MaTOq
GjdVJoTDnC0Vq9HiC4AuCWn9PufxhnqfPbRK3B7H2jn6gWYEoFG/xpnbU1vZJdNRRHDe2WYgilB2
rX4AZC96acUsXVMruhGfo2YZ0LwNhJ7V+tAfqIanufg1W5lf2z9Mt/KdVAWuEu4lb17Uej0HmRWc
RjIevDWhWeAaEw0H+j663bahfNfoj161iToaCAq727O4tlRIvwt+dvx5laesjQRKFvpCwh6UeQFu
v+Jlss3xtDSaSmBApk4X1QR02cKOBV4EcNyI33LuFhogzmRC2ccd5x1jYIR/RXlhh1R2YHWbni4B
yJV9gzO/QzJbg74CebBB48+3VRn5Jv3Z8Ke++kUGdCvlx7ZVyRPQtZ2JphtRjkD0f5XqdBtvrjoD
rVGLuY96J6gjejIGO8AzHSy4T2a6R28tImFQGv6wzGPevuKwCMwJYYjxOo5HBECbplClyHWRTbny
CRtHHpKU4PmUH23MqaIccnpEZA3M8slLXb8nB6Lx17L+qVXZqz1sW6v2S+dpap/T+ueSlIASj36z
dPvI8B6GofG1Lobm8IkP2avLaBAzrgjS15cX0ydgF2iVlVN1LK+gDkqxvG32l+cm/ry8kP7T0rY7
SLEEDXRYymjrTf+U1s6snkrjoanCZErw+K82Ou22XWEHlgORjTryURV4tbPXu31dtFiIOoAg8P7o
PT7zv6hz+RSV6LUYGZs/zbUePwmNha1dzSoExco2Rn4FbUYiFAZ2X7qssnjUrI5hyRqNNU85g9jc
lI3zgzWPLHCXhn1x86H51GmeprhdVi1/cIIiWYpoRvj42SAtPbdohppOyF1Qn9lkQ+cXNr9UXbzj
YO9YunuPYeTlkW0EuAp9ATi1pE1d0TwDCXvZh6n7qM+P/9xesqvQAl8Xaovwe1SgsLUuRzMvmslJ
TlG/qS0vqIY88YEHHgLIj6YHEKDGig6Tq+NQsiffXLzVGPd4H3Lwa06gq/crAgQEsoGKabsKOoUh
UZlC9gsoBZkEUwBD855PQ0jb0Q6YHbuP6LYwfFdL3/QxmfeYbxUuanUyBTEfWmhQMZJrUrVXDKVh
m31IpydmQv0se1zqN3b3A0cM7cyM8NAzD0QE04/6BDNGZW2ImfvJ9H7bK1ZWCUVD7C6RBoJzSD7O
bKNoKF260FmSv4alLT5VzUIDw4vot9uWVqYMLWCQUEUnpsDaSPvYLW1gK9MKliL7Bwi0TlrpHSNe
bMdiUJFYrozKRKMB0H0IjwB6l0ZVpQt14tZq0f/3Wg+vRXEkzpfbw1GYkPMa6F91srKGCao9MOhV
tfSFq/qLV21Afh6aLCjn47a/XP4S9dQkbaMmZKnDkZspRwQxRfFSRouj2EQrq4MjAeoiqE2ikVn2
A+jDz15fNx2Kx9vFPVrLgY2Hqfh5e9JWtirACeiWFlB0BM6SD5RRg4SgnXWhN5ZW6dc9nQ6D1uo+
Rermse6T4mAPS6oAklwn6T/uKMGRi8o18rJSjSWayyE1YgyuGB/QJtJEj41zcij268lEfaf/lqen
qD2WrmJzmVifi2hD2AWbOMovQJdcZVmWoeCzptddaPd5foSE6RK4jnvnEwHxlRAWwx7GwqF+fVVD
LGg/QtagPCGiJXh3O8zwO0WmRfLEDxs4ieAgAJagzCAtXALJRzOhPDs5pA2WCK9Fe/IzS+GE0nz9
xwp8HRU39HFdXYBdUusZUH4nbXykXhJwQCVuO+DqONCsLZpRcdPKnpDE8YwOwCo/GSXxLaf0GzL4
fPrntpW1cQC3jGYbitw3ZE0v9+1Uz5aZG3VxmtOgBg+tYhDi9Dpzq49pOv+8MH92K2S05wm38PnI
el/SrdY/bXn02vb7rN9TFV52bSxIqaNVAQEfMEXSymfT7MxkgnfpVfHsuH5Rc8X2vLaABA46IVCc
RK3gqtqOKrwDRtCanRp9w7R9XR9ur4YUxgk/wnMJEoMo1azkiVKTJKlnZOxEdZY9j8RNvqDxMnnI
LRsPEXDPHg2NOP6U8ELxIlwdGTwAL9+1PEuC+g0r+pad+t9j4d/Zs/Cfcf37dSk4IHPOcpJ17NRm
aWD3x1FZwFn7/RY6CWy8l4BflENGLy/aNoPy1mnyNT77maFSTFk3gG46aLkDGy1vRyOmZkVNLP3c
vWjREzGUKyBSm5d7BfsQLZSAjqFWh1Dncq/QQU/y2I31Uw9bYMvmVoDX/0ACUpSOd4iXIf3CHWAh
bK8yg0aD2GXg9SOuJBA/pTrOBkv7UUdeF/Qk6gLs7Dd4DPWLMR4JCtz2sNMyz33NR93dJHXi7lqv
0PxKn4sNhO8zPGf1zzHvrRc3srRDllRJ7E+8Xt5Q55ltn+LpdGBQEms2A3fYjtTZ8sj1lr+VQMT7
3E554ldMc9D50pF5U3WNo0C7XC+CaOJBhv5/AXDyY1PHXrCrMtFPUJRqDX9QSZepvq9fLkHaNZwh
KscSzJ9L86tpKdJLUlCBfXD5+6XTth9pBlZFjZ54AYYB3vXsmaK9vQLoYDRaMBzp6UtFSXv3sQWH
QtSMWwRdp64MrCBtog9zP7dIPx+d7IvbKq7c62m7/L40ba3bDVEz4PtjeQI9mJ+pGoXktBwmDhaw
rUFogLDo6rqFdtnEp7FBCJt9KozRt6Ya2hcvBLWgQntuE0gpte9ID29un8dSqCnOLcB2UDtHZQjd
MXIRtcrmNh57zzxZxjhveqM1XnQznfc4mKunZBrgg7cNXs8kDKJRG4rCGOcVkx8alrSlRbLlBDUs
m+joU9O291sQQZho4zcp0kuXLp5D6TQGoZt5ahLjlc5I1WhVcNuEDB78mDbRDA4LEBIHKuDSxgg1
iajtLeOUNNaCJktz+lWXlbVH1/sQUAjoPlo5Bwd80upg+QSYyIp4tIldq1X8EjmJ9uE3KHVD4uAj
VSEHnMigzUbhdSxMke6u9QoJsspvo2ybTF+76HGJ9zT6NtrfoyYDDOfAXXQoZZ/d8W3pE586ZVCg
iMLNf6ZiOpYgV2jaZ3NUVG6uDwVksgXqCRTBQnNXegEmuekUTWzR01zj6E78zhs2dbxl3sYk9y8+
TIkaJ/4Uy3S5MKwzDbYYJvKbNtifXqkKaEJXAhiAi9BABM45D2VOyQAyQnXSVB09dSQvH0gG1W1r
GMfXyO7pFqAcY/YHVqad2MAE7zZuP2SzS3esjnXIJs/Wk7V4/a7LqPEylXO3ra0k/hLbTrpr2n5W
8UuLn3N55boIFP/rHnLRjLn12NtDz8KGbRttUzuHPldMucqE9DBOCqNskJVl6BD8Wqeh0WY+UyHM
VDak/eZASTTpDAwDYk16/b00en9UoeWuV1ZMFRhNEVrjYWxJIZw2z9k4tBkDx2jCX+aSaCeIMOIO
9lDEypba2Eyj9jaXRXe4fZpcDw7xtmh4Aoj/o7nn0mcjNjOjiwzjZFq7pXmYl52Sv37t1BXoJZBo
Cg1k+eGwpNgyBfJLJ6g018lmVoUV8qte7DTg7gSQReRor+RjIdY1dw11xhOIoRnk9aL2DdpBSeF7
dZN/MvJE/7I09q95jurdWE50j37P/iWzS/So116k6shcO6ABR8Zy4i2DQcuhJukdjbNW46fMzIdN
M5BiW7koPKEEM7lQoUb0BhW1ZOMm3vAZAF3N5z2z/DiCrq3ixltZ3oufIq7gsxeiBfFEvSX5dFq6
o+btYuPJcLe3PWhleXG2Io+DLlogVWQVsAzSpzPvYGKuXow59bXx520DK2HCuQGZYyWHxjjFS306
WZ9BUNSbB2RPPK7YB4pRyLy4ujVofMphRPP8rAOp2h8sxNksOdIhYs9YYj2vppNLvpdpaCf7SqV2
cJ0NQOYW66CDfBc7QX5DJVEP4j5O+lNXzNyEukJZch9l7+p3a3vxL5ulsd813hJMTq0vPiIt1Svu
2tvQVSCAPpCrQdlCzrYagBImaW8Mp4nrQ+DF8Yl2zku0RHdWWLHjLwzJOdd5WRYrj/ThpNENbTZz
sZtsRXBzHTcgAgQaG2k7DAgVQmnnmOVkchdka3jvjnlQleg22fXmK8Cst9175bi4tCSd/Q1f+nox
0v7k6X/RZWslj2x606udlezRKbRp7X3aPxSArt62e+3xl2alwAhcCgNUSmE2M6zlWCa29YD06HC8
2wrk9JAAA8JMB7BduMzZAURokpojbYcTtMj8Jftaqshlrk8H9OyeGZBOuDLupqUr2HCac60NICky
BimIeN+0MufoTzRUEkXXuwzhPSV4IkPQAL28UsThuhCVyfMeA3qL3mgZQDouRzE7MKp9dyc5q3Bz
Id+LTC56ddA5LE1eOoEpfnFy/VT3T1m7T1TiEytzhwc/WGfxmMAVKjf1Nzwva8ds9BNnT1m285yA
st3887YHrBwKSBoCUCIUvgE1lP2spvFS4Z48zeTQZo+lvlHymilMyDcEi0nNLBvAghzC63GAbA01
FbtFZUJa9pmVfeWVArswPebfx+zYqfozViwA5a0jg2DiD+TYL3cK1HG02mir5ZQTZm6qIj9WOqAb
tqVimFo1BGZxUEYIVhAZ+pDrheZl+byc3K45LroOFeQy9bPZVgUfK0eooEg0wFyJlCt2zOWIBgvp
rKhjGFE6bd3ljZEo0NPq2Uwaf1L11IlT8vKxgUeX0O4AlTIC2qt3XpQwXhteHdpZ5sfGP1b0OvXf
7OGY1lHgtO7d/nBhTmZZGId0qcsW5oblu10ca0izgSz13p1zaUPyuWWupsLStTqstOeiOpj8c3Kn
vA1OmEsT+uUSTRAvqpIkqsGpc+Tu7LPp5+0xXN8ylwYkH8hs2vY6TZpwHrM9KCUjED7ftnB9iOEE
QxIJSAbw2F2586KPdmaWePw5Eyf+DNx6HBvcjxtnF5nF/bfmpTXpsjb7aGJj16ZhavOt42YviaXM
tq+4MjCzSFKJF5lIh18uyjiMoPlNnSScy03tAlnzamXBQPyWvc7x2+3Zuz4MACsQ5RyQKqHvRsYv
DKKxrU2cNCQO8R37oWti31EdbStOAEABqi64qVFFkFlyzTEZmNmNaQilws+WihR7dQhnX5d8mAAo
yzKKr6Ni+Tq78wuttZeIRKoC2NqyoHwLjgXcZajnSuDpKp1ZPXGahjTZT9ljXByzKvNz7bGbN52j
AM2ojEl7P2lHY3AYwUvBfOfWiSyarxdpkMfgVLP+jliiCHfXJ/HfwUmTiIYZwKhtDC4f7U0UxX6G
9FyqggKtOwKiatF3iiqPFFSX4CiKEfKk6Mfq8rcma7sHRxuowqfXrICQCsBIABjwLBVjPYs50wa1
HtOK0tCaPg9T4Dnfbu8Z1felkHMxor6s0jQLS5286uV7X+h/3bawthrnI5DmidTGZDgUI4jLI8kO
DdmntaLYc305o5dVyGgh6MBZI4cbzpi2Uzliwbv+S189CtqY0tR9G9TlJruzF1xcMxfGxIyerYhr
aXjBp/BmYvPNDO3g+dftCVvbLuejkZYcdDUOj1M9DSPt82Rt4mzyPa/yywaSDUnqp5oCmLnmAmj3
Ax4HgRSIECR7ejTTCu/PJIwe5nclNZXq65KD6aSv07wYk9DQTP+laVXB7Nran/96yb36pZw59fDr
0wGx0rBFVjMnP8b4dH/WAwWes2kSy3a27otZlQAAw9CJa7/cnVb8uL3sqomSbspMq5w0M/F9sPi0
Y2Bvb39+bRsihYeyN/j2rwNYp66s2XCLBF0fzgao7k3FHH8xVIJja8uBRyzyDEAQIpSRnInPMQrT
Y5KEmbv3vAdKPhmU7zXdCKbs9+0RrewT1A1Q5YPnggJJDi3qDIKGkTHHYdVYfhLx3dzrD2Rib7SB
Sq1BjqApyvzbNldmEfIioNNBQlRUrKTh0Qh68a3nxaEWb7SfLttbd/IEiuMFIFkMCHQDIsiQLsu8
dHuw3XRFSK0YishHShZFFWnF0YAWEyB2wFIAIpB2pGFoXEvNOg6j9CF+8CbFYXw9RYiLPprl4WuA
1kgbUp9SV7NNbQgbCqXaeGoD1x2/xLqKQUX8zMtHEuzYAr8jWnE8+UVmlqXNdUggo9XXNV7KqRo3
yGO3fjTVzr7TRxV+fa2yDIOiK16grPAQvDwArIWMpJviMUyBGIqM2k/o1u1/pc5T35y6eAJmaQl6
urvtcderhQcggauhWoaKn9yeXgy4QE2Lj2hjWSCRUp2SpNzeNrGStRM2IPqAlwegxjJO0tVnJ53T
aQyLavRjDWxHdUCbQ13XAk0dDFXtp7HrT+hmMUtNEa19ZB/lhcRjV3BrOJA/lTEHQAL2LSChfej2
9vOUgi+mczfUrsDAlz3YyVD7YALwW8PYzhWZ/LhD2tIuta0JwTqnaf5uUhP/Odmg4UNxwqy5MpDQ
SEWLUuV1Sxmby3qx2j6MiaEFpZVZj0niuj6LOk8xC2veLErPyJDh3X8FGspco2BoaWcQ+drUCbpw
l11BN6NKKmDNm3BygVZBVNyvyA4SdyhSLdNZWNrTsS7oJ6oVimh/bdJsyJ6jCIhmD13OJiTO2BE7
AeBfs7aAE/sjy4GvU7js2jjOjUinJIQRO+Swij70iqdRfx4UqyHuWtklAeRAOIlMJdQZpTNMIz1F
cVoHD4flAjv0N5D+/pL+qE1n35JXWoSdGytultURnZmUwotycby5IVTQKFFwa9AvpaGStVSZkCKM
Pi8jEKdgVGR5ptZDdaeAAK4uUXz976zZ0qOyiQYzsjN8P67+Lo1fjUpjZ/X3I+uK3Yh+NGCeLw/g
HpuUmSQfw9HlQVbkm0rV4bVqAeuN9C7iYbS7XVooCmK19uwMYda9ekGkEq+9jlhcpCU8wPdxQVog
ur38PGWdYyatMSCvlx5Kk/h9hwaPZHwqi+gtMbIfOTU2irNdTLrsyghVgBfEwW6AtvfSZhqbdsJK
DzbzvTd9gxgJ+nX8PDZ9nsbbtH/P2+5gdvvbZtcmUvBlgcIIfXJXnXLcdhJKMgJSleKU/Jjm1//f
54X5s1g8mdHDNHgL9icAif2PnClgcGtnGGIjE2xZyPdetar1gtrKWLAZ9e6vFI0cgzX5Sq7x1YDi
3IoUUKCfYKAzxSRF7lz8KDTTPJZRbH1p2057qRdaBTZkpfx0Sd5TjyUn3ZjL+/F4oL4VTPd4OF8r
1ZgVlHD6BURNuTn6xc7SVDif9Zn8rwEZN+OOTu3EBRoSanuT6Rvd3f+Rr52NQRax0Jw4JdOEXWX2
6VZn2qb5+35vOzcgrROSfZAqajGG3vlp/YyMP/m8DtEcRP3gd5I5CLss7bXFQqtXfKA6bn5Xledd
iy1E9GJQB4yQ6MK73C2OladU82ZsxuQ9nuNt6eZ7Wz8anYIoYW3Tu6DuBt79oxdVul9sDpWcdsDp
SaKX9IE09wm8fFwvZ5+XtdwMSK787+lJ3PJh4MWe6d7JzvUtaeaX2ALUF4Qvf7DyBuBpgMQKAVbp
RvOKCgi1Coend0hZiaBMdeuLqZdOZwC4oVWFHkYTDRxi+5wdZNDti9DW6jVh7pCAj69Zdxza9kgG
tLhWf4JhIx+lMryXMBzJD1izcG2MWBt6tQk+jnFP9OmpalQZmbVz7QIAJvmB3niaZfcpC50yC1rz
YDYvXtVvk0L3MzN0oMXVhEvy7e6logLdAMgUos6rLFZStF1FLRg1KwAjH2nz+/b3VzYROgkdoTfi
4kVgSVcOH3Hl6IPehFnBgrT9zgzbn7TdmP4/7UgeAUS/y2NqNKFp7ojtl/ZT6u1pqsj5ia/Ifoc0
hgs1QfFUl+HxjWFFZdvyJuyGoG+OxbKFmPrtCVsJdpBhAOgERF82dESlU1PTTaNjEVy7AF2KRT+5
9QmchlP3V1IfUxXmcOXouTAmRTlRRgqyuDBmzn5Dg1xXHARr+/R8MNLqm3Oax+mA79Pm1Svf5/YQ
s99MT1DAUDyf1vwM6AXQPuEhKMLEyxMB1PqNHnmEhUbyw0lZUKFehp40o/t1e3nWZgx3vgjZge6+
8me9mSa0uzMWRr3m+0N+J52pOK1RGIGDgTARxT+5mT4vibnUXjaH4zedPqb18e6fjywcELniLXDN
3p3D8Xhl12Aefkrs74759Q8+/5ESB8z6Wrkq7RHXNpk3hXH6tU0zcBX8iQFck+htBE7iqntzQibG
pQuY8EazCDRtOzHlMSyOWWmPg18Y5JtopdRRtJCOYZcW9lQy8K7Vg0d3qdl9biP21Ujal2l0AicF
R9bQPUWz5qPg+Egq9/eMxJY74WVQL4cM/OR6YT+kZfe7MW3QbKoU1FY88Pz3mdLlmsSEokvHGEMT
uTTSNL4KErRmAFVncbHijEPO7nIrmb1jT1Mzj6GjOX4OzGqfK1Zx5VhAdfsjfgas6SqdkrV1yYdO
G0N7QX/5bLWf3aE8tG3vO0kOLB+bNrf9cuV0EBzBgrMaGWjEi5dDYjoaFr0x5WHUgdqfDctP7rZO
kHb5cWL8n9vG1ubvI7eK5nYQEn/QoZwFJ7HeJDkE3MBRDSnHJ69WnHQrdxDGIZiOwfsC9kFh/uzz
RmQ14O9yQRLbbKtsx7WNqcp4rE2Xjp55JBdFY7Z8zRlG07sl+NvDeaYnJylfh4wHEwiPp1qVRF01
hewwoOEE4pdyDTJjmsvspRzDzMy+tUu66bPiizu5h34wDn+wLri3gUGDZAmShpcTFyMtGc0EdH2s
Kfxtgz9uf38tgBNd5UgHC9A3sgaXBjwTB0A0cB7mNWggyMCfJ9I+UyM+oD9sOaIjYzfS/MXKjP1c
lPe/7SEsAd9GLEeQjRZxxZlb5HXBUYAVLH76q219yhQ3+ZrXoQ6ASh4iYANEqpefR/ci6Uo+8xDS
gX6d/CDmKbpTgeXj7hN6BTh3cA0CqnFpY+xYNeMNDz7F3t781JDOvr1Aa752/n0ptGoW5K48tPsi
PZH9D2fXteO4jm2/iIByeFWwXdGu6twvREeKVM4Sv/4uNe7M2LRgoQozZzBAHWib5ObmjmvdyS4H
BFX6Y0yHjz5qxbdFrdkA0OMsI9+YSUAH8eVSyqrPmJRiPGFidEgPxhYc4epxIBH9D3wUhk15pDjV
J81rfdzQ/tFoHkx+7Nt3KNSS6/5/Eeo7Q5Km8ecUIgpfABQOsLkbKrV2HAvUNTAtEYFAp5Q9molO
ps6ZTzbdefnzbAA04/BGCuV/OmUD2xYWZvGori596oDnpevnU2+8GPULoPuareajtbOGldcx4LLc
/n9m4ezm6c1cl+DGmk/AmCFhP324rUprZSaET7DHS21gQZW93KcJyFmDzGrAZ7l1/nVEC2qUWS7Y
anhtBlonixh57/m+k6kTjUNRRXnR1C/N5Osb92dloUAYQwOXjyFttHApNqCozBlY7yBh0Wfk2Pwu
yJv49lpXfK8LCYoRm/p2BAEQJNTNrm1CRj5Q/TGFi9MHefo4ahsLWpmmQ6ft2YoUFUwI+uGoABny
wMB2PH/RcnPnYjw7pYGd7GiSYMj7lXXzDjDSYW3GPGkBY0kBrbFnw7QvslOpbXUcrFwLRDHwn0HH
vYxMKbvsgg/S4lqFF9EoH3O3PHTO15oW6MvMPt/e7bXzhJe+wExpKJKqCCzQK83OLcDBd80Q2nls
8X7DDK6YqX+I/MCtBbPBVYdR4gNRiLnwVRjxwtp4ysiz1pQbp7iyDGCrLDcDEQ0YwpQNG80WzlKL
+sYkfmRBOXx98y5dfF7RSTEVrnAzPqCviIXtvsy2nta13w9nC6AEi8t91fvRTMNk89LvTu0cip3+
RlKBxQLa559f9O3MPLliNnld4fMsmQPtCLLDjUPe+v3K/mcVGDiqjAKqTHrB/E2KrQLZihah0L2g
9HnoGdTVA9YspKhGQHJgZCqcvEAUD920kdBfFQF8LWTzgX6AyPVyk+bJLMc5RdDXVHxfwK4CHbF8
R8Ya1Xr4h2DOA320mtSfQe/Abc4ASW6HAHLYmgpfO4fzzyvuE+usbJbAVT3pLCqL8D3XDLVjA2Dk
KOpfQQtlg9tro5HCweyqSMc/G/7G2hEg0Q5eV8AXoalOOQI3KSUaxezpVAwhuJ3aPJRvH/5HxQZZ
NdfAQMJSdL085SGZaOqOEukJWw9ioDm8/SY4CJzBQrKYIvTZKN/3mNUPTjedjCnsSSCSDS1dTI2S
msDQG+pNADEFsoBK4IyQ0BFThhOm7EmaXVCZTWjyJ698EBiqSqeNct7KS3QhTtku5ItB70XpiIsd
/tR+tEC+dN6zY8CBwyOMDPvVKFU2NIMG0MHx1GU7me+TT7dt94o/gQk33DYMawGTV51G7IYCg69F
jQOfdPKAxKF7SBOv/WPIygoB3kCSgMw5e2CydGKZ1slGU9f1lUSaDfEMpAMv6ypbmPrEpNOSqxn5
H00PJuDd3l7glgDliPK+62xKDCSDXmbjIZnu3vF50Hss2Xs8TmqNsNB1eJ8pwhh3RGXF+mLYGxq9
/L5LjcYGnQkwLm9MD+i3kXpIzFjNbhriRhwnY/+eNTjw0Jf+QE1tShl5Untd44EMoH5m5LiFU7a2
AqTpEScBlxR9dUpqiVh2N+ZDOQBekD9OA0bb4a5z5M2mN+d9kFNYVBk8GqDuUqPjpkGDqt20/SnX
ytjN+V7DP9O8lZBZ0Sjg59s4cYCYLFQ2lyfizy0vAO/WnbqjgwktQ9tKLm0JUNyFThjgbcxMCABx
zOjRIDE3lOpfUKdoFfwEJLjh+IBiT3UYBtYlTe9DhCiTeLZfKvtj1v61x6/5fNCsPmBdHcxdGlZt
FvRzE820ibO3t93AY0G3io5s7dINoTwGSEAVZPYq70jqMfC8OnTsjcruiuohorXR3fjPvqlOi+H2
7dT3nXs0KjMw+yYuSuPVBuzvmy8Q0lrofYbfgrlEdSHa2PtWldXuMbftUM/rMJu6t5sxhM5AZUNf
Bx4BtVvToh64/HzhHXOnCsrcDDNto3K3onVwrZFVghjMBqrwmSb3R43o3F9muZexkOHtlv7i+4oh
c0lJbX8Q/tGawy6L2i9vP4Pzn68oE9fcYZw7fH6swikvQu5tVblXNwiojgtI9wKVuvz9LEyoWTdW
GbBhjk2eh3mO/r2tWdAtCcpb1TRzOdYGJCTFi/yMMPv2Fl07R3hjwY0EPCSUzxAmKAswqrbwaILP
N+JptsAFWHN/CBzi/OJef2gACQ2EuXco7rlQZdfQY4y54yb1j1MtAJSlhcXWZMDaJT+XoOxalxrN
7NuQILMdEyFv7/jb3VbUYJYxQwNByTW07JSItG1Rwj/OJoAwNTQOvznRgHOBMQYsqW7jvVffFLOE
d9RT9ziG5fSxYx9un/y1n3r5eeVFqexR2saAzxfAHgE0WmIDy+gu3Zr3XdFfDMdh5H9B1/DhV14q
GGemmY1WTo/gKAOMnF38uL2Mre8rClzKAn2syO4dpRn69c58e3yIiAYdxkj1ILFz1Z0Hmg+8RLKh
R3d6FUEu3hy/XX5e2R7BkMUoBnweCC19H3gy2uK3Xtug8wUoG5QNdmbJHhIwG9HH2dtHBrAAuA3I
NUBZr+jNB2TKROF2FO+cFtxZqbZhK1bUFOVUeInLyN2CUn6pPx4nGi2mhsD+FU1QMDvKy+LUdmaA
6tCGs7gqCz0Ey2uKWqQKy6Y7PAMS2Qh31//Z9t9s88NgfCNb7TBrB4JH+z9S1ISGARTjsc0hRXp5
5Aw+ytFvD0AWVkdcOth2BArLLzh7lSbMTXCzH+kxcvI+9LoufPudO/++Yl3nKrFBaz9QIKAkAXsw
5TseCGthR8BgEhri0LFwuQCME5F0wJTEsSA/vOQHj27//pXX4fzzKjGp1VotHVOYbn16yOyfzP5p
kA1veu2QFxoidEKChPAK+BWgtVVrDhU9ZkkJygkNHO/6x9urWAy04q8vKM/I+eDpRq+icspG5tZG
kfj+sU4xFSRdFuaOHtulv3cNtgO64BZ/9dr1wDOEnCJifvyjnMpk9zYbdKxJJ1bYgr3NM1PAt5zq
ZMPtXF3Z/wSptSGZT1k/TBBE+KsxviRlG5kdWENG/0joloFfXxVIPxdED0yQKasyHFLOlg5lNrvY
iYdDJh9m9/fto1rTBvjQKDBri1lRw92ash6AcXDiZCaQsQEXCtvflrCyZRishzuypEmvxxV6agqN
ZKVzNL1Poj7UQGhLkq+C8MAuN0StLAaiQBSxQNK5jtpCXPapx5picI79k2d8sLdIyVbOA9VTbBXa
0sCpqWY029ojTDTCBbipHvH8V16U994IvPtq42X5p0bKBQKm9fK66wAQhMRLK2O4nZl51egcp6Gc
g0KKhzQp7nvHiZJ0+jmNo3aHff1k2GM0OkV8+8DWlomhTuTwgCRyzZDNimw2eJe4x2Eq7hPrkDz7
5Y7l/tvtEPgIkH5e3K/r/DB6pK2mLyGm1/cs7vsNXVjdw/PvL8s8e2rscUKGheK0GqOI02lvt3ej
dtLm+7KuApZXwdAf6BZyyYr9vljUchnOhMrWKQVtsChydPzPaCMbP98+nJXbdCFAqV4hHzaRwYSA
CQzvWoq2VSSnkooHaG/E//94W9rKhQKuOtrmFp4NDOIqLo5wGproDi4U4UeHfK/5Vr5zbTnAjrBQ
KAAWPObxLverKCavxDwlAVCaE1T0k83GwLannZ4VuzStd7eXs3Y659IUlUgF9ToEleTIDL0HLSbG
y1n6APjYjW1bkwOPcOEhgNW7Su3lRUK1DJDgx6qRd33VPnIMmqfZVnV9bfPQXYrxPLyxmNFRUpW1
b46SNViOwbOAYm70iDQIyCYxALJhkFb0AN3eSHHBYUA8rtoj4oxp1loE8DVWjWxbmPrf3nwyQEQD
ZA0GstErrdIJ937m8tLK/SPLItsPijnW5/1tEWtrOBehHL5b1IbNqwIZnZfEAbLyhm6tfB6ANcsE
PupE1zgomqyJ1ZeedwTy311TVnGeJxv5weW9V14FlOtQ6IJrhWZ19RQkXM9pSBDQ+BYJfetT5byU
zs70Mf71nbbP7eZYxtqazgUufz+zZryUE3imIbD72rIM1Of+hl6tXBSQBsI0oaZtmldlWoZAv9K6
AjAJgCghBz8NiPnhzceOzntglqG85qHPTXGihlGMxWiaGPO/ly76Pg63P79yB4GABz8XHgem09V+
R0R9uWSdzk5TU5hh33lBnUyHavhNzGoZmJMfb8tbO5Ili78MF2EKX60a1PrUTmgZSk6j9wAOOOPu
HZ8HGMIy6QNLqWKmoijMJ6tvkpPr/pk6EfgbP3/twPHd/37fuNSomeY5G2iVnNJqmENnriJOh1jr
rHYjENwSpHhQJehqSZ1jISgMdlmYZ2E7bIhYASnG+NBCOIi2WrA4qVGHIR2Puy1APsqJ7Vq3eszT
+tBPZpR7xmNWuFmAchiovVAlLFC8SHQfmdgZQ/y3z+xfJlS1C2e/Qw1KBGO9KQfKTpZL2mNrpnYZ
V6bxAm5RYBVndhqj6FA9WBOccLD4fs2Y0z1IoNcGVTMbvzXQQt3+RWuG6vwHKW5DnTKZuiU2Bo/X
DmQKQZd9BHYyYydjAbtCq/8oNwIzlZQSbTHLLBdK5vrC23aFGVfCmyxcBxfDx8kD/eI72osCV68/
TBj2D6xqaPfuWFah7tVs16d+FRgld0PZ90NQN/kUaW1VR5z1PEJAa0VC8OwBhaVm51tbQ1rXJwYE
Z4DoAUNl6U7BFNrlNWioz0zSzPRIu6pBX4Suv9DE/WOVpNi3c+PveJM1AdVZGWlu83cgxTcMrLGD
dGf7CDLS6dPtA1vevisNQri+9Bl71yWhTghM3QPp91R644udja+Z5Edmp5HvVxuZrNWLeSZKeVP0
gTkp6URyql0T7tePBB16NN24mmtWcikaoEcA7TloYrzcX3eWGhtbSY9tYYR2diiLrZdrS4LiTRA6
2RRcDfQ49KdhjoX3+faJbH1/eXfOnt6uSUWSOfi+9icXkT1sPFtbn1fCiFlzAH7a4PMFRf4+tKqN
4G5Noc4PQFFwpxWalns6PY7OQ5vN+86iYSpeMmsLZmPt/cVIP7K7aGJF0WNZ6Nk+FVRUueFRerTp
E/HvRl1EXq8HdQp04i04jFVZ0CgMuiDvi07TS1ncnDQkxC2CRSVPfoLBoeql6mZg0uuxscXcs7qD
Cyjh0je6UCteCqvqTPNhu8kRAE8xmEPjyqJfkpL8Hlm9v61rq6IQ3gH6GPDEVxlBPtR9ASYtJMpb
Hprs0WjnGKSvGd/q19oStPz97LBGGyCYpoQgI7vn4BbJurvS7gBevvEYrNkYsEMbmOlEB+ZV2FpZ
3Wj5A7LMkiR3VS6eGOjB25lt1IhXOrnRCHsmR1GIsUfMRP1+qcD4H5OU/xg5xqt6w4/NXD4RboQl
aJ/K1tx1mrbvzPzr7YNbU0icmwseOpweusgu95PZJCtQ+kBAkA5BUY0BqdJgJJ8y5AqLD7dl/Us9
q2/EuTBlsaUzdaUxO/TIChBjZZbF4Fu4vyvh9fcmHfi+rjonNGsO+lxTxxwbuHSng98s5gsaFRhD
VwYjem5idzbK3zxxvxA9f/CoAxdBto/UMfLAnzPj0dZRcQeDhdh1GbGDQQNuZYmJo5DAcQls2flR
DocGcPgFe3XSlN5VbeM/5HPhhH4O7CZQcoAFN23podFoDy/Mos9JIQBlMuv+g8/yH1U6NQ8S3VYR
cB/EfpwsL0yndLyrC6t8np2hjWnRGSGYTelTk2Z/p57vet73eWCPeRNqwhmeSddWYZPOboARfBrM
RdvdGT2qJug1t+YJjM0PQvpDmPizCZJslDGZI1hcWiw/pAP/OpMuicCYiB/syJ/w3Zog5zM5UuAq
7qS0/GBox2RvyRyzvOY0/rW5N0a3j/XqIUCPBkgM0QOKlmvElUoOoTISm/l5noI+MzDtl8I6vf37
mDsDcwCiejzHyksM4KikkKmfnqw9EONlutEkcGVR8PNxwxF4YxAQbplqJduk9idmAInI/mGV4bjz
jZ1DP95ew/U9X6QswyAYNsOomQqqnqUjNeoZUpb0R/NhEpEjHjIGlzEiRA/GTgYzCTtzCzVk7XAA
BIYwDBHs0vR4eb/R+KqD90lCLq7Hx7G5u72utc+j8wyNdEscc9U+S7MC5E7NmJ0Ewlex4/znm78P
64jJEhw8fquqWzOzO+mZHAie/av1ra430iErP//i88rupOlcjMLH54E9LiwegV4sur2Aq3cEtdCz
Baj2FRRcnT5mSHs51LoHRd+HaQQSud2UG+7qqhxwAaARG6k8sOdenrOBqYq2sMAhorVN1Hp/uuGR
b1Vet2Qsb8nZ25uLwS1kVgKweWoCawCxF6/CdNh4eVfPBC16WAgQ7zUVHLBqwGmo64Kf6lriJfqo
bRF+Xl146KoPOwLYK2TZrsCvanCfCEE8+N1DYMmXXTgY39986Ev7JzAbETlc9x2ZFM9I38EMe+Q0
Dt+BrJf3G2/pyi5diFj+fnYWxEMTUKtLcsyysJRBlb7Vu8e4+/kSFKNrzSiucxvfB3LuQ/l2iw43
e6l/o/Xu2uR2AqxjoBAnR40nfSAz94l4zcYG6VfHvKwArGsOKrrI26mjaZK2BurUsEvWBMab2k2K
Haqy9N7rLZQp2YjKuwdKVzQQVGGZi3lXaEazB2WqCG294r+0qtMjk+d+bEsYioDU/taw2ZXzpfxE
JYQyh8IomjZjp8Gvf4Hnq4vrfn5xif4k6ybkRb8ROK8qzdmWKE+do01U6ilnJ5cnseUlIR9/3db8
1RUtmBuoO2JESn3mjEoQp0oISlfOl9nXwi5/sDF7IqtXIKbdFrW6GLACL+RoC42Mshg2WjyXQHg5
UTF/ynLrA7i1drdFrBg8Dc36/xGhVrYFmgXs3kFm1k4e/eIzccKMv2fDzkQoLxCndSPGUoMKeIDa
bn/3SR+5gA/lX7nlBu9YDp4HlOkR7l4l/13Q7lGta9mp1EG5WNwb89+O/r0tY1UBzmQodqnCWKJt
lj3DG0GifAb/xfizbKqgHR4mc2vMbPV8lrF6ZE5hSFTnxsAMHnwGXHGQGEbM+D7mxq7W6Du2DWQ4
wN5Z8CvhjFyaWrCXecD5Qszu6WTPpjsbmF+mu7+9b2tLORdiXgqRjCfWYhfRa8tCYMz+bPn0Q5uS
DX9tS4xyPIQPstLqpazofZrTUymf83d4CcttBKPDwvFxBSY9IDtnVBPqsUM1iHAm/UGfBhFUbx8y
hPUEW6uGsuIyO6cOQVsm2gtdC81zzn6yPxf6xiO+9n7oDnLzmOHWAZS5aPrZC1uNBMhbPUzZMPvP
pq8fGDfv+ZxE2miF7zh8NKHjxXV9tLgohw9jCrZK6uA91L85yW/qHpI3Y0kvm4XZYQRqqDJcTcQm
6APqEqPBa5juKY8sI2ZV/I5VoJinY+wWo8MqSExd69YESkxybCuR3M2g4No7w0T3RVtvJWeXh/Ei
kQCfGuileK/hZCELr2xY5oFKriuBRKL384fUz+2gL9lXWfAPsNh/GonE2uTpW+h/q1JROcMMxzKY
oObTCszjg2Cu049Vn8RM24tiCuz6s6BxLR8koIZv7+eKKQUPl4dqMEBjoB2KAtoeZWQofe1Iy7+s
AHIMp8GIsXfTfagBZnlb2PJaXu0okHeWiY7lSimvKdVmML+JAmRZxUgfXBNpvJkP2a7RQZ5qEQHE
aNeOrdzhgSXcLbq2FbOEFp4lIYp9vW6LAihwM6ZM6MdB70LN+No0rzQhG0u8budZIjHgNf+rUVxD
tTFRJT5vdf3oGS+JNIJ+vDdKLWDDTrgRozGcaD/9eXtf/2m9srHo9UTqYqkdIwOwLP3MjHQUSbUs
q+2jVaZ1DJJFQLmbJIl53WmHXGvNqM/1T6nMmyFwG9nuh64rQim79o/XeFPk8FJ/9qukCfzK7YNU
c7q90STNt8Fsuw9F08jArOf0aawxIYtXyng1alnsdAbPWptzKGo98Zdmdr5Nc50fJncyQk3rhx3S
YXnoAtQpi8qMl7HTaMmOyHSK2xrz4QHQkVg4wZQcqSTOh74BW32tV1uNnitm9mJ/lr+f7Q/rTC1p
rc4+gn44avVdUoYOwA6Rfbt9ECsqhmByAR1ELgmRpXKbst7yy6nRvaPtHUr9oUQ0kOxui1hZyoUI
xZ2v4BLnWQkRSOiYaAya7pP5jvx+hxBckoVcfml1UUyfkFUKHu/BO3rpB0s/iDosU6hGsnFZVuwB
emD/J0ZxFLo6kb2WQUxm5xGypbr5JxmjqT5W1Rzk9TdgEN5e13UpHAXNc4nKRckMQsq27LwjzfxQ
dl7oCjT8Uh53fhnQ/MGYdyZy1Ib+c8rj3nm7YwTIC/zHQ7CIJjJFPabaZZVBMu9Yc/thqp0HytuP
o7fVnL1mgywwRQJFGu0X12NtSTNbqUswApjWZehPAItsA5LgHSFl4CQ/jPS+sOxgkw9zTfvPxRqX
tywHXW6Tjo13dMuPQ7MXSehvDTZviVAUk0tOeC9rDOyx8pc5pz+HicdTvhXErF2y85Uoigl20tLV
GTbQnL6U2aFekuXafjTj2+q4thoMJyGwRJcUkFeU99DlmB2rZsM9AoUnqIzXgX/MvC1gwbW1mOj7
0YBBABps9S5rMONuMqET0xrMuJj90JRGWOU/Wr6xGmtVEhCPwOgJZxKAd5fnb5dmXwiNYdwKlJW7
SXhuWEk5fDJzH+OwDm++uhYnO6prc9BNfNzZYPs6iKL29yC5TFiABQD9hhDzfuRFfVewqgp70xVx
ZSfpvWiy4t7haNMYiWWEEvja32ynnEKnrrQAncBj1E+tsxO1Z4PHQBsLFpS2aF67QTp/RFbWD5Od
eTuEiOmurSxkKFxAdbY99R4TTubI9nizE6U7PetS8LvZF3ib2p4/dzPGATAlVQZV65An0fRvhghb
MrjolloOCaPD6owOcxOLZdTEgKgt4SX8Tbt6Z4HeDYWb2yq3ckbQAjSCLb4tKhLKGQm7q8sewLun
nB0T8y/p/3aTG1rzvGHat+Qoz5TRuFAGUAufTP1nkd2X/FczRG631T61XETF8fnnTepLNACuV8Ue
aH3DckuCSmw05oj6CYZ4t9qWVlcCVutluhMgIWo1XepZoznpDMYqlPECR6sOnig+mS45kGprGHbF
+f+HGfafG6TsmiUbIgnBXa3HTwBet9rHxjGDvr2v5MuY796sCksz88IzAOhU1F8vr2uZTqMD9845
DgKEMfkhL39Az4NRf70tZ+WMMHiG1gAcEIrcagIF/XuNEK3lHKVdhon+HWW8DWVbk7AM1CzNjQAR
UI8ot3sh5p55xyRs+iTwN6OkNUNtAbEYVMhgYQRMweVW5bRHY0iZ4OFGi1YaifSgee84jXMRixqe
uaimD/5oaxHR6i8piDC1kIpH9vXtRwHOOExhAtjtOpthZ2K2pNAwa2C/EnoSWy/A9W20MMe9tLng
v1fu72hwvHRDC/UFRKyTAvZiy6ws5km57xcNaYr5GprOFWivoUeQVIXVMPyGNb0rWy8wE0QTTdVt
nMqWPOVCdkOugT8UHRok65/NxtoXrD8wA5V46t+XXbdRllrTMxdeG95OuATQ6EslEJpobcAGoksI
E/fkz9AD2WOjGWRLhOLaJKQd3FxbeqX9J1N/zbrX0ttoqlq7jkunx5I0h8FUk1qW4Ghwrjk98qn+
LghKkZ7LD7c1ea3yYoGUBWCx6KYErJKS0waiVisLx0eBzZM6eK5A73VAndBJgNMlDqQp79sMqsHF
nupA3Jj9O4d0ce/SL1lm7W//mNUFoyDxL3l7TW03FqY2mGWGjohEB8CWyL607daQ3dq5LZi4IP6C
BcJ7d6kapGtqZhUGNNFekFCrelf31hRIom94CKuCMHiJRDE6dRDIXgpKuqnyOBCrjp2bP/W6udPT
7NmRW3GsYSwWTb3LYGv6ryD1BC1NZ/+aH/3B5A91JZyd4fFsn430C5K7cqehnUSQxnyaTFLv5GzS
u64fqlhS29kVSdvEnl23kdSHOuirFPGwZf8y0TGzz+aa3RfS7aOOoluHGDSPMTJnxQnPdcCu+AOS
eQ2BrMrxv9lj6YJLzc+jpC3RbgNvep+5Go+ruW+CpsuaqDaA7Z7VOng9M7TwFP4wPGR84nd+509l
0HhouHApSFPQ0tmEA5/tXVGVxX3HTH9ncTnvpnrKAJZiFwGZMELeAlxln5YwkEy040FLhBugnCw/
ebMLt3UY0/3UcPsgdJ2GjobenbHttFfLRbpboo4I4MHArbT5WaMM3CC2/JTj33puB7+IpSvlvs2t
b66T/ZSp5e6MiThgDRaPlpbvM0S4sbBLhkmMurofxykLzXosgqkywXEkGar6syAAp8rmMAO2WOD1
bH4Fk2ISVBlrwqYSNHJciT8gpx2DxbuPwHtbfrKLpIl6vdSi3imzPcbmrBDM8lOIsaruGRPVzh5M
g07cexo7AJZ4iniDKRpnqD76qTfqgYTix8ig5EY4dr0TonKF9qm2QnqfcfbkphWPaj7JYMKoVpCZ
8k89uxKPvq7FY2nUGM9quqBIETygEbN/HopSi61pzqLZTLLYyK3hoR25jjnffsCPpN/7xjE+UTHo
937jjn44p2T40RVMt6OCmBjyAdWT36VFoMNz34GY6W8+DFMAHOb8L+vJD2NsiieZIXjp/IK/9jMR
wGkfxxC9ni7i38pFU3vlv3r+LtHvR/phKjz/lJDc2Uu7o/its/tQFXYfMVZjdAUsSV1U9tJ+TAue
P+WJJsOhr/xgbqsuMoq8+pQYbn2SXgZlhCoVdwCn54E2ThoSGBwhio4hFZc0Brq1BlffaVxDc3+T
frOy7q/bNPmz1/dmiIqE8deqmbezcsb2gNAYH31helEPSoPdZJVVlHXFHADytT1mNWYsiMGqXVG3
wz0vshQUf7ItYqftSeTiJX5o7dG5R7UMC51yHmVa9mdsaL8fxoS/EMF5CMJv9slwRr0LfDGgcMvY
oN25ZTrv86qpA5Ppyb0uiH8wtM4OXZkkYFjSvX3Z6lNU6uMQ11VjoUG3paEsxuSOm221H+TfoTfC
BHrbor4WmUANeruDCdg+jH1hymjJyys20ZUubQzZilNjxegXseLb78eKyb34vGIJtR7A+hptBKIY
ijZ+8Sw87c4wtY13ecXgXohRnhCaDG03sk6cWhl49HvFd0m1o3TDx9ySovgwfMZp+bQWJ0nu7eqO
WB/LNna0t79SF2tR3BjdStyq83EiHJi5VY0uA+ux9Te8v7V0IaQsXWFgrUXqTjn3skUzqWbp4jRX
eoYbANIFgyN9BsCi+akvkX/FhUkBFZBbeSj6XIusyRdRztKt1qsVF+PilygqAkpNwsoEv8SlkTnH
RNtY6tb3Fd3okgTdSq4mTsYcOxGwyW5r+IofjXFAdOFoCAORIVeOaxxTYogRxzW1L3n6ZPSvND2Z
/A78ORuKsbqQM0nLXTuLo4A2o+NZG8TJIn/QGSDfjJazNKKefX9R/7PvNzlxMMyKS+Q3QFOhlpWG
KQzm7e1aSYxDCGpVCyEvgk7ltOeBAO1gwGnnGZ6vKUzIT9nTeJkYaNkQ9PnvdmsudOWElvZHe+F0
1a5hVrVxcEenLOmxdMqFvbyvg7ZIdviX/5a0e3SaLbbWZaNU92+ZhFgwKnG11GzhxHqzYaAcOtaT
fzBrTKGVU3soGwrHx9hK4qxoxQJXtwxEwCe54m8pZ9Mrga1EjwmL8PBUW9NCq99H+RQNxMYCOa1k
cvtGGIXgmCPJLXCaN/pLOxdbWY6VV2JBSUNYiMoSKuyKZrsFOFH8ljvHNNtrQAsWMRnfXqC4EKEo
NwYsUmLPENGXO68wAgPswsWbZ3qQ6XQRuSEiAPkXIoDLG5TBT9bNhOMGAdf1vhEbMfTKUeCAl2GU
ZfQYqnz5+cFArDenNu6OFzqR8+aBKvx6tMZgUheD82hHVgwl0XRZ5Z7Ew5O3weiiYjp/vH351xaA
wAsDYegMwRqU/cl1kjjJjJxmy8ImAeTUhnHZ+r6iR5NedS0MDz+5X4S1m8iGDq0YEjQHI4cNRQWi
tZqSrVgDvA6OBt7K9u+5/xlAIEJOYeei9Nz9esdWnclStgr+vF34suWnaTdbHzTt9fbnV5eCygke
f6T+rpp/Jo94njOX4jRk7gvmP/C/Fi93yG5FxZbJ35KlqC0vTKcaEaKdTAzkhxMTX+WgoVuvc7LQ
SAs7APvOl9vLWzEoLuqhcGyWfMJVRxDRZmZ2sxCnpACqK32ceXnP6bfbQta0bRkgBdEOzBaU4vI6
UtectQFO0cnyn+08yLZmqJZ9UZ4RoLNjMgRPF3qJ1TyQ4XNTIA8lQLHkBhNiyE77pdMxpv7bW7Uu
BCkX3xu452UVLr6p//a8rwWxAtp8tLdollb04EKM4j6DQ0MveAFHjMvvJSZ4qtYNcqD72uylNX7c
PpsVBbiQpVwf4oExKtUNceqrk0n3Q3Xi4/4dItAG+m8UcZl0uzx+K0k6y6hw/Cn/2lmxgHepbajx
qgagRQv4QxqInFTwF3vOnQLRAG5pms0AtctF8hHszMlr3XLQzJuV9vYUKopO/6sIKUdkzDVPG5wJ
ZpEMP/BrRpFfJDQybCrj29u3FoEAwneBp4Wf5FxVHkgmWGcnAxBNEGn4cMgAdvHHa8m9UZSRnSR/
jVaLJ1RdAur68UC1P6lF37Pes9+gmKYCfLdAFMZ6B31wwqbwYmA1vyBZ8I4w+2Kxy904861lK4VH
Sy05FZxUcSt/mK1HNnZ0xR5h9B6DSijlIGOrwrUWbZZ3srOSE6g0wb2yRS609XnlSrnOPDFGHVQL
vUjH4/3ztj6sfh4+E7peofEgnrzcIXQIc9oywEUMxB8xwMcf9Qmt77eFrFyoBc/rv0KUNfSg8dHH
sU9OWn0yzR+JY+4NIw9148NtOSvmB48CyFkXmEKkzxQ5ZTLndrvI8d27udsjiYO80FYrx9qOoXkT
J422PySbFSEu90BmW6eYJzL/okOAaRuTfWuLQCpmgW2Bb26pjdsjWEbbTHg48CIus8gvY7Cz3t6n
1SWciVAOPSlymXUZRPh1zP6PtO/arVxnmn0iAcrhVlrRaWR7kudGmKgsURJFhaf/iwOcPWvRPCLs
bwN7bgyoF1Oz2V1dle683fbn5SNAzMxb9wA9EE4dcn4mSRfE48QFPSsUKha6r1tFVog/gIRrOgDG
5T8jwj3Q6hW0/FzEGkgAOEOs5zeadqeRU1l9H7sflCmAXqox8Z9z4Ulo2Q1pkcJcq39MshwEG0dH
RfcuX5b/hiRGNk0716WO0jYUc8+ld9QUy6KYMRESUmtr47cMyzI7KFlo82nJ51Onj3u/Gu8Hu37q
J/uAxHy0vRv4QmwslFhnIh0g1cNcwqz2LbXGsEjiwIyLZjrOQxcCKLxtTrFQprC3g2kZXb3GJKaL
dmy1NQMFipmgT3JUPAtVhvhqXuyIaUxmXJ8w5La/kuzRhQBAM5+2ByNznBebXGwW8FLT6HsjQ5o4
3ef5qSP3QRd2KqSAdN8Brs+r7JA6F+kdizTPXW/Gq0SDEENSFjv6jtY5rozynwXhwjc0C3UGYLli
ryXh9IJukXB7olRDEFyOu/Sl72vYZLT80JyYiphbutac+xIaCLhXRKnS3muQ5XY1oIJsO8znx275
0iSKNjf+E1+dkwsb/Ddc7Ke0qms6+6D0N4I2atjv1fk4jAd9Rb/1n+3JUlkSVsPyhnRCtQ4vgmlP
1z4k4BowDRYVKAgN2XrYtiZfmn9zJyxNUFDXSgfMneadXEjH5Ar/wn/t1rwJFwFAxE5laD6e7MZd
kfzwi88tGNNZ+XN7GFIzkKhA9pQzxrqCX+nGEUK764x8dh3EU9betrkZdtoaFaWteEVJTYFlnne5
gxpQzAilXdo5HgvyeK1dgFIWk97l7joe7bGZYh801YoZlK7QXzEplOhf5xrLltqFjhp97GcrtBAX
bQrtRvWslhrBgx1wRLQvQ7n2envPFTrukUXLY7v7UUAFsGGKSFZ6Ri8MCPsAjc2tW/RmHuepd+J8
hGXgPjtZut/eB/JxoFEMdJD8hSjsg7yqehCqwNMU00FHFVVFpKr6Pv/7hRvo89VulwTXSvkZ6mqe
iolG+nnoI4C2javQiYWAIfNoDhpqFKDKLzY9IjJ7x/RcfF9IasyobJZUw9u5XKOUPWIc/9v3hek3
54G4ftYVsT/tgnqvem1Jjx7YoDmrEjD1Ipp1dZjXghMIqeT1l+ks0dwABOZ+aVZdMU/S3YoYH+8I
G0J0Ov8hF8scDFZKEDvjRjTcsAbiA3CTyJmm3fZ0ycYDGAq6zYByQ5pfCFvJOE9JWU9I/ULaHYms
Giw0q7MbB1NxARuyAVlgiNKRX0aThyiCaxWEmOkMp9Vn7JglzUdtQDcW04oadG4AWLTQFSkztmuy
41StuzFYwq727stkPoLC7uipqOZkG92GbDHAz0h8wy9cT3CaIvnZ+CjbLdPphU6KwEz1dWGbW03X
M5bgNqBfrWVnqZq+ZJN5+eOFXW4vGunTckFqMDs0w25pwIT+8vadwQkDUflBHhWEEtfzs/pLPU0d
wo2gtEPy0bsd62juVfBK7nTFy5mzn0OrHijxV6wVZavPlHo4T0lahqPzQNEkWp6m9okEASgUVBUt
6bJcmBPugN7t5wX8cUVs5J/w9jTo0/akyZ5QSG8DsAF9UyjA8HW7PLWZ65Z54qfxqlsfrHFadlkC
pPtgTTeE2rsAac80GV9GptpvspANHGVwTDjESG8IhidN14rAAHkgbtdDPc07qzUPs+mdTJM+91Ow
3x6nypzgnVaznn3SwFwG/DaZ5kPpajuUliCuu3wAmO8dXgrMJoBDg2YZNR6+rBfTWjICMtQ1B7er
Wbx0VgmQaomiiBY6o0oDTHayUAuzPcwlrIndsLnWTw5lA3hY3R3rjqDAAtxoe/IUJkRWUp0Etks9
zsDavBjt5yH9OQe/tk3wCRGPFWdk4nz/wKuKzpaWTu0EKUpiS3dbDl8zlc6RbAioOiN7w3lg0Nlx
vSBzntWp7+Rl3HR4GtjzrW08EV+FQJWNApUc8MDCFkhzBCeKXYYEkV+W0E3/0aRf5zcTX/NQ8+L7
ghdtiFZgv4LiC5qMQCiVvSKNLbtcL7/Px3exbSvwYSeWg+8PwTMAjHr2R9d/uqXiXaiaJb5WF1bQ
/+lDBrAp42n4sNw5VDEImYe+HIRw1NOxLGpUCDEIejdBm6IrfleQXkjHWzSlEE31UFfNmbCztIUw
z6QwN48R5Era5MlZjsqMhsqKcA9AWG0xEsp3lj2ExfCS2X64tkev/Pz2c3g5ecIl6npj1ucDRuOT
Pz0kdyYVPfxrBcjrPSw6k0bnAMW2KuPSC06U3ZbBrZacteRTm/8q9DlizRPtf1rBeTQOlqHdMNUh
UkzlX4q4i+1nePlKqwI/ICHRMu/S7JSu6NM+v2MifS7gjqorUNVCUTerPFObzBYQLudoA/Oi+Lzs
PgPD53+fF4LBegj6zgQuNEZLUuEcyt99uU+MY569vHUYgPSBeRegJ85DJfZfZktQ1WxF7Rhv6tBG
cpMpwuzXq4FmX1SfIUEHjk+8Qq+dAfzN7GU+rWJ0eoZT/hXkS71+M1cqHcvXF4Chg53ZgSFA015F
h+1SoELngYCPkBe2PPXWjekoHI/MhG2jOYUTMCLtKHhPG3DLSe9ZHjcaRfsB5DIVmeDXjhNP9AsD
guOc7KWx2gYG2pqGAD1QZXedxAISJuBHALDGAZGgsBqF4TO6ZnUd3y7kUz993N5MkgkCTgTFEuBe
8EoUmUmQlp2CTtOw1tUQUq0BKWYVBo2qRvr6AsCGAu+Ni7QMSELEao2bdu5aOlmFavdjneyB+H6s
8scZgXo93Nj0ze/3a2uCZ9Yat3d6H9bKk/OQq/r/JQtiQYqCA1CANkf75vXxmM2gnrs0J7FW+OH8
5NNJcf5UBoSfjzYKgBopDPjFDpSF87jfXnPJ+b4agHChNNrs6SvB9xvydXZupjqi803hPL/dChSO
0KwJiCL6Q4WTkRcz7YK26GLELeTErHOfnkpy2jYimyo8u+EM8Q8CPGEtSG8kRpB7JHZ+dsFn2/y0
/XnJ6cDP//d5YSXGKdfb2XBJTCoWtUNUjzs/WaN3GHERZUOmA9g58fb1PG3NiV2Q2Btv+iwIRzSD
5osiwJOOBLxAJgC6eOD97YK/uGFbL8+1rDXb2OuX+VTmFXux82L8ZE9dsNsej2xNQA1lQnsbKqmv
OnRr0jlOkZckbsvb2NTeXBEDsOTi63xzXwykdtfKdUp8nTo3fU5CSydhP7255wBGQBkKZV+AtMB9
fm2kNKDeVxMsSZvOgHuelyVu0Saj0p2UzBRq+5gjeF9gCkQ9QkdbEs8Da0Ns64+kicu3L8TV54WA
RMPFqw0VPp/gfJBY5aYkWwrgAeQW0TVpcr3460kCKY7ndbPVAtWBlp8OmHgHhcRdsBpUEVlJLTmg
6kXGlJsSrkBHL2rHKtY2xp4LSxCnGyyPJtCCbG9cvqrXD14Osflnhi/XxdZKEIWyxIKZknzu+hlw
xiA0nQ+JfqtpsaXRaFp+bluUDgwCOjog5Uggii3g3dA0NF1tLP1ch5A2WdoPWq3ww9JNdmFDmDwo
mOltzW3k/S/ww++o/3t7EJLrhGfDgO2BxCGg0cI+8DW3KStoZcUmuVvXJ60Zj/nYnvRpUKyPbCSX
hoSj79WFrwEQCqK2KC/RMDerAl/JckA9h5NtuWg3RwxxvQGYVxG0snJyWvNF9w7UOtsqKJRkshwc
eYTuqPC+pi8A9/mMpymDqljwbBfgbXd/UK8L12m/vSiSubqyI8wVmj6Dehxgx3ansK1eOhWl3evX
DiJqLo+GVmlOmilcjU2aL0BBQXQmMDucFD8iqRkOgxEB4hda/dsZQK7NCR4Z1cOkbAh4ccvyS+/c
B8l+yI6NvdueNQkHEX8noGbFgQTgZBB2AG0HW+/MDBydBrj+e/Sw1gcDUheUfJq9rx5YycvmY0Lm
t+9smEUwyTm4gFkUzmgJ0A/SuySN0T1av8zF//h5vlkuHNtqjnXQBSWYVMshyk3eEKvw0Hy1Bdd5
NQDBBwyOXgZBDw5FNM1VO7c9avkXPUN/8z6JtpdIekYdtEqgqRE1BRE5jSimLKocbKBVrT8ZWpCd
wXg4nI3mHUVS7IULS+b1rFlei0ZVLkji96DXiiqiiGSkRxSOxgGlBfg5xDeRBRrG0ZlA0dr/1Odj
ThR7WTZReDIiAQ39wte0lsvUt5ldgix8TtkLpe2+tIJb7HxFYCkbxaUZwQ/QerLpyjgnuWa+sNx+
Xsb3nA4AlHTckgheQRZ4vRCJ5wz92NA8TtvbpT/Nx+0dJfNkEHr3QX0HOiPM1fXnh9Eq2tZygN/1
OJ+jueuLYFe0N22Wnw1LcRtLV+WfMZG139ZbEjStB5TqWu6z1PkCqY+QTfbv7THJVgUpdWgbGwiW
PdE7g6HAaCsPZhi9+V3oitMu/zrmC4BbwJXECpWfEgu9zUAjL+5uYPfa25UBOHntv+8Ll5c50wbv
LiCqbfoUeP0RzBwRaAsUXlG2FJdWhLcjxAX9ztYxCqf9eNCyL66nMCDbWGC/hcAr6k6A+QsbK9dz
xoYWR8Mz0e/dg+87qZ+oPp+LQNtnWqFKssiWBQQ2DjI5SKshUrreyFMTEMtLcE4QroUPI56S25tK
Nh6ofeHLoC2CArQwHr3WKztHe0I80xuX3fvggEc3SbDLf23bkS0MnCIPxPmlIqJ4nHGt7NHsYMev
i9Ads5OpkXvfUVHlSucLatIQY+Y5ClHdSgP7Tj93mC9yVzI/zEdXMWFyA9CgAw8BXJdIU9sGrEYL
9gx+tD7b+xAZL1T0yLJwEgkKzvLFHxEiUGjN/cJb/Bm+q9d2xZSEo/04TtkOJASKscgtIdaDFgyC
YxHTkw6GP/h0QbwHtRyvDllYgrFhdhXXu8qMeb2HV7sqU9+DmXRC3QHYpw7Q7nYYjv78eXuX8d0q
hiwQFUWNlnOxvULhEAgImvNKeQAbUuvkTAfbuEMnmzvixR8lveK2l8jcIJi4sCfcYm0CmmkwUqTx
gkC5AVDF6g/oim3C/FCBLG2XA+bXviPDcGVUPLJulxUZoJixVUWk2mkqLXXZUfVAmM9Zd1xkeAWX
Y4D9yzJaKA0EwX3Oll3T3Wa+SsZaZYTvmYvwlemLW1TggIjX7iPzeog9nb1F9fiXnVWkEYFORg+7
j0jg2ogVmPNUenhctu4LZU+LfdrebtJBBB46S5FjgLaHsLHHwDLbAJJU8WjlH8Z5OXOcJYP+ybYZ
SesVUhjQSObM73ieucJkaYvZ+ZC9hB2iDVCTTm7SLjlYWhmvzhwtC6/m2VHLxhBSHtGYTDu3ejuj
2vVvEG5W18ydonW6LNaCg6/fLkxV4JXdRJeDFM5SZjt50Fu8oWi6LdoXzW4O3uruoFAS2rrC8ck2
hm/oeGxgfyNEFJ6E40w8MiUewnR6Wsuzd95eMNm+AEEjZDTBXfMa0sZvWx+5rTRujPpxmt17zZwe
BzRLbJuRjgIvAZBw6chyiVyA3Yqw3ADoEOITy3AoC837Y/ZOrnppypwqaNK4rLXLARfCykPQZAZ5
AmLp3kbI1hrHhpyDKgtTMJxlzrRz2ufRUcVZsjvj0qiwGzRq1tSkRhb7nDqryQD/e+myJMp01V6Q
LRYyXXyAcBMAGF87iaFOGvCZANgz+e19pqFkFrR5lAfjz7ev1oWdQKhUo5l/HS2GHjNIuezS2dhl
KuoH6XXE1eCRSjfAl/Z6pbQ5MYc1i2fdvSUreU5q/0MzaqHO0hgMAR8hiQusqBuX5bjTim6/PULp
TCLzjeAFhwqgveuZ1H22JHqZ8DXLHlB7jKGwfEx86z0XFLg6PY5CRIFFdIfofp6BgZ0glkwWlLn+
zPS3R1SJSclgsKtBegDMF0rm4t3RFimzzb5CV4UJ+VJHO6/DdIScvMJVSPY5zLhQw0a4B9JQ4XCl
YMCqLRNzls8eitkz2IPcKNUe0/HXmxcHbCqgCII2HtTQRYQBI9mUtxSKaWZfnFNmHanhRObgKqos
Ep+EoBsYABCQQM3BEfZAbdjgdACnRqz5pzQ7qkrz0lX593mREtDM5oKaC55fRAPr3ELB5/iTmYbi
elBZEa6HBvjWNC+hkzc4AyKTINSQAFsaVQwky0yCnR80pVC8AFRC7BfXevCpzci6xsX4JdCqQ8eS
qLLJrnDWkIFb0SifDbML7fxxey9Irtoru0LckrbB5DgUi+SgkS5rM/DPfUrac7OCzi5TXR+yHWFh
cGBewE5/9cJc2LxqHZu0Dyj3fKvqJhry6dPbxwOAKzqs8C8aqYVDNFJ3Ml0b6m0G/dqP/V4H4C34
AVz5TqsUTbaS8+qhHY2/mJGH88Tz2nl9C2x4l0IBElG+D7mvZL+O6LBb31FC5k7UBegTTALor7v2
pnZqIxffIpVRL8O+XI3TCDBN0Dn77bn7m4cW3kxXdoSbtnHpSNrUAup00e4TzYmg7X6Y9eGYd08g
mDlaRhXZyRgxNHih7HQafBLNraoNgPuFrV8h+A1aQEkLZIC4HakV2rSN6hIV8/m2XL8EyRSWOvim
1qftofORbdgUsWPFYNSAXCGw8dwBmYKH1C+ieaT3Y28enXaKXapIFEqOgocoA4RDcI6vhQCnpuho
Q9A+jR22K8mwG1QPYIUFcUhjV1jMogGCmfweIObQpb/fMWeANQCmBg5YvHyud+VSWmRClieNjQZc
jLsFgivGLig/dtNxegfQC8WAf7b4YC/eiGQKoE5oQSwuWfapdetVz/asyHRLPCFMIJ0KaSUEE2Jt
aDZResgCB8/Q6dYoDlV5D1Z1+4OnKkJJ1+XCjjBt2mikdsLLnFbwuBKIHvzYXhbVOISpgvB4C041
fL/P95556t0ItL/sd/B2SiXe84H/ObQMRS3hZuy0XoP0VI2XjeulJ39JPpPZ/pQzm4bTQu1zAW5A
xWUsGxqeONBxxBWJxRJMTnrjE29GABs4TfrgL0G6y+CzOOltFxVsDQ7BVLZ/tudTEgF4uE8CSP2C
O+pVtNQPtjlAEwZGIVFH+h8oLf5IUsVdIjWCBBJS+YjZ8c/1/h4M6L+AEjaN9eEHDbSwmD+BbUkx
fbKdB0oi3peG5BeurWsjTjNTd1jwvEmKIZwdEqreT9L1wYOWU1MhTBaDmMb3Bg0AwyxuQ2++zYNb
u0Ol5cvb40pkWQA2BKk1wCLi28Jr0ZbRFg3eFvpL0d9k3dsbjpAM+GdAJFaFs7GnVa+RfnB/5d4+
rSOrBM1NaFbR7Oy2d5d0TeA8UWjHiMDXcb0mY1kNwUhTvKi1G23v+4o3hWxfoR8c/h31r9fFLwrl
ibHpfO1D54IYZyHohwEr0d04Jaq2KVk0dGFJrHxBqtyiaYsKPm/ZW4dHVtMIYrdh5bwd/emhsRlk
d6h8QbNNDA8WPXHZgqvAT6H/BDZ//zZbjUYRF8sCggsr4u1ZO1Uw1jxv4/nVi2mxh3Z0TqbtPKel
f0LsGQXlr+2dIFsqF8UknoTy8WQSTmdn0q5fXC4AQ491RsPUjCxbMXeyRUIXHTKHFqoir0TL3bUt
AfQC/sEc19DQH2oD8ZQ3hL6x3x6MzBCqCKiL/NVEFGMDplVTMbcwlDjkJmnTJMxs7Qje2l3aru8o
jOHa5qkObAqIhwjOMw1cBuYDtI22hhlBCs57O30rL7P+M8BHexF9BGhfcJiO5vbJAT80WJ/ZO9wA
LIBRywbaHCoFQkZoJWmitamNztcCBNp6Eyo2l2Q9ABMAmo8rIaGVVxhB6qyU+ozj2LOlCimOaGt6
kZey3/3wfXvpZU9ZgCr5ywjbGRVk4YDWa1GOiYs6YsKSO79vfzvdGGXguUez4ylN15j1xU1A7D1t
meq5zr8txPGXtkUv5FZzbqctbK8ot1jzXQ2c36TfUm3aN85L1+eRNSk8hcSDwyRSyLzVjWdgrzdH
hRxIkFZIvXY5OPKX46wX0faMSjwD+B6xN5B2x5yKh2lopmAOkh6dep4TIegJ7cnZVYGqXio1g2YN
LrqJaEfMIaMmOOd6uSLNZbk3xmhEvp+cMjtQxNmy+UL1Ahl3rrkJodzr+QJAw201zvRpeachBa28
IsqReG7cdcBA/008vXqW1B0jA3YlCiJlHTndMWEn8IQx1w9bEMfUjqdYHUnQ4yMpiPc53nNohBaO
rlV3gz40VonnahstRYmKNrhXzJOXpafe229vBenhQq8I70hHWe4VPWZLk74rgq6M9TYNNUiRZVUQ
ZsyAW5pCE0z7wQgRld+1o3oe/W12F48WSsM82RGgpioeayQlvWww0UMIrJl3C9BTFWZ9b9/Sap5D
pHvqnWsRH+Woto0S5BchYzGWIXOm5cZ3axDPuc1dkvdFH9LMK55ASTKg2dkN9l3r/868hdyMkz3v
CeJXRcAo29gc6s3Z1uBlxYihMf3R8QdS4tYrP7b2AiyTjWuiVQGZZPkTNIj9Z0gMGtyyJQtYvsq4
c4M5bPX8PHT5nYeXZAtpYHZCRvSun5rdDE0OI20PmlOdB6i4be8R2QEDigpJcU4th3616wPmNl3K
QMdTg7WAHqdMO2XvKACCCfifBfPagjeTcR09WKjacNBvR5V0jWzBEAEhnPTxH15F19+3+s6qcNzq
eKzXm7766IMOIjV/vmOa8HywgSoHd4bIi0UMs6wtP6ljh3ESnl2lwrnIHBFIvf8zINy5eWdbGSlh
ACiUw1iN+2mBBAdOyx/UbW6mXq/Dpday3fawZBViZBfQBMkVm1CkE/zRDAxy5xdBBe7ZNrKKIEpd
8E2Vv528Cal3A83mgH1w3ergdb9yQH22zcuW7tK6sPnGijWOk3hoOCN3SR/says9+IMKbMFjYdEX
geoaVQwkeaHgxn/FRUAG3KMP6YO0Rg5lCEFpdIKG6TnJOvCEVOZ5Ql6g5JVv279ZTfalWcxbfy7u
2zH9vT1aWVjl+xwjzRtD4RqvfweFnPFYlw02aocmYTvoyV5LKdmDC20Ms9RqFUdbMrtg+ud8soBO
4X7j83Ixbq2pLToEbYMybxMBuxfl3pPBPr55UHDvyHhw8WY4buF0B3pTz8uMC3QoADgCTi+kLvRo
oZEdQmdy25bEV13ZEgYEzWWnThK/jI36YAdhaUbb35ecQQwDLBs8xwq1PyEWtUY02jkzWgUL6yk3
nH1C7mj1p6vux/obhDYV1gxJ+HlpTowFkrEHSDqBOd98NKCU2Z0NkLlm1b2jQ8B6vs8XKKl8J/4Y
LsszTZ+Wed41kPWdvrPkT+MetODP9vil8/tv/GKSzhqtlaHVt4pndlgfDXbe/rxiev/6oov9aFtQ
/Om1sgKliBYF6yP1ocj0yNqnNPlc6d+2jUnogRAxXgxG2CxeYwzMDXJYy9FHvn7t01uyfNO138S/
HRIaaslt1Q5hQs2oLT5U9IzyTNjYinhfdgYvfwWf8osxdwbCF1ztVawNzyMJqzRcVdQZEreCgfKU
kMtLzh6f9gsTi+dConbAqpXOuHdW7eDo1akMzA9A7522J1U+mn+mhAMyQuLK0WuY0qvbuhiiBfIn
KpogSYSMZANgkqhfoeAsJjcBISN548BbEx9qZu63YPJ3y10VDenL9mBkux1xOD5oo+EOrWTX81bO
Hi40H1dfVRwIxLH225+XLcvl5wXHmNmU9qaFcXTFKa92ug/GU4AOjttWZCsCuBCub513XYkVTGyK
gFrULGOS7fTqPPVQelbcnyoTwv6qgmElbQsTbW7vqvS+5bH8OwRQkWNCgwIQ5OiI0sXuN71zF3sy
PDwYwty7S6t3XB0cU4WbF48hpH6uF1vzixFtqAuCbTKG8wPobBQPSeks4c0A7CNeka8aIO1xKJxO
n/BsSGvoKelRxe5sV+FNZOEaYkS0JeLZjUqgKHirGyZbmhSzRIh/Nxr5udWBvXbWiEA6AHm0yOw0
aO6mRlh0zXPvNpEJfcntLSfb2KAHgJQSGA5dnJ/rqezsqSXTVFfQXBj1AwTSnD0UDOpTWUMFjbqs
eX6HPUTdAGLieQKqjmt7zA4auydVHeeY0QWZmSPLvqJQtW3FkN1OABr8Z4YP+8KN8jYNK5hBrVBM
3t1Uu6Gf1g9Vme0b27vNQOeiZ+WuQXoo89Ybi5hn1oCt3mbfHVq8ULN6GHOyJ5Z773b+R8Vv465I
iGDRuYNubTSigaJTzPbyFJmpL0kVI+v70+0oReSKztcRGiU3aQnOD1baZdjpCzR1jOLOHboj+LCZ
YvdJF/7iVwh3maEnqwndRDjMBeq+n1e9hXbnEA72p3cNF9ubN8Ji1YXDmuF6JlbnVLG1FPea1hz1
yjhaGS7toiEQ18we3Nl+6r3lQ1k3n9xFFajIB/qffRFxV2ULuFtS2A/mZ2t+Sq1Q76FgothxMo+B
whpuOY+fJdF1523dddQuG4yyiyz60KCfWc8P23OpMiI478GGJKNe5U3MnB8NPWns52oqXKvswuYc
rqgTA9byqs7aDUvgpalbxybK7Xp3t2hBpLvzSatuut5VjEcGVQSU9J814VoFk9psd41Xx172DaUd
tEtlEZLkIbPQbV5kUdqDXri+se17NNcqVkzmIi5tW9cugnQ20WsTtovRCWv7mQVZBILZ0MXhG4pP
qM0pLhVZAu9qtMKR85AD0LPer2MoAB/mAaSd+rMxN/txfPR5i3i3N2yoOY4qaVvZtnFcM+DUQjra
k4WcCuvb1KtWipwNmjp862apvhujCqor2zhI+GPPIHPDGTuup3Mi3kCWFB63W/vn1Qlu68a4obqL
atbsnfNEhaWQ7p1Lg3zUFy5+AGtzO4EYPB77Q96FIIxdrd3gH/MSZKghMx8r90RVeFA+CtF386ua
lzvRDy8WoC13HSfwCABsrUXlsTX32wdc+nlgDfj1ZJivWnGCyk4H00VbUQs2sJrcd8Np24BsK3Bk
5t/UFJL9wipVLg3omgPTyJwn1p614SkpFBGFbAx/vSAIHQ0kSLg/vlgX2tK58C0IXJjNbc2+eLki
gpWdWwQq/C75q4QpRPrJnJttxjCEBmRire/syKg9IkGDboc1tnq2r9f6aXvW/rZwiMt+aVPwU0UF
1rkuB2wWRO6HqikjsPAcU64rPJT7EhS8KbLcY13t0OF0aLvskLj5DilhJILx1vGbuKvWKMfffNre
1TS7AwXJuXHIDqOJMpr9Kuxyn5vjLQVNmlZ3O3+kkJEPbq3EO3e2u9frdbc9JulOsOANXLys0Rcj
LBNQ2iv4dnlLITuP7d5rj/XbuajBHIHsKp4t8AhADF3vBESwhePnBN294w4ZHs1VnBapC7gwIJZO
TXRepQwQ3dh1/NCxzgsIaB1aHVztsfL2w/BItZ89yM10XzV70k34b2hi9s+C5hKaCIBAHjVw4Hdh
731M55gMcdLSqFKxjkqP1IU1YfvVyeSaqQkUek3ZM82WHStL1ZNHmmK5nEzhPnRnABODGsXMxC1P
zeCGrHfC0u3DPLfPLjj1umb9CvjDJ9vsDkXtP1YOOo0cK8pmcAdO7uft/akaM//7hRthJepFPq+t
ejlYKynqSqviPpaegItZ5X+/sNDOCUM3Bg61MUzhkpxW+mSpwN2qfSKcMpdquemNWLmiZVFif1xA
VJdW56Vkh7L9aQSKmEY1acJNP5TUIV6CA6GNtxZUMopOkYiTlQJxpvHqBh/M36r39aSlBWh9VyiL
xyl07Fn/NSk+IpmgJw+z8diwB9950tYh7MpPjHypqy6s2r0NdWzbomHFjm311Wh/0Bmy3YrSssFn
8pWLvvhhgrPJF69OuwU/rHQfWFvsfEDm0z7Wl7M5LDtiAdTexqP5YyW/9OY76w5Z8qcYzg172d63
/59z9P9mCISO1zOEzv/GyCt4vWo1ok5zH2bA+8LcaA4O4pKV6uEArp7U7nfaTI8rHSIbPxe80ycj
0W/A6/Rr+wdJJwaCVg7Aeajuiy8TtkDFjCxoJB6WMbToGa0GpwnqcIOjuPil5+nCED8LF+dpnUZ7
NWY05NjmctOgLj00/e2olAiQHSlgJdFBDhIygHOEYzsXWpJlFe7/xXEidNYN7hQRJw0h5gRKy/RY
JaoGaeneujQpnOJ1ydJ+7eHtq4FF+XgI/G8z8tA0eCxzPZp19GmU2W4evs75Ad1CkanNe3d6GFqE
24FKgkH6jIC4lwNqZeCsXqEojECzKsJ7kpr1y0KO0LIM6+k0kg8Oy0NGvtv061zG25tI5lgubQoz
4JpZZTDuWJwgP5EwW7PTtgHpql4MSvBcTTskxlpiUM5E9mj3ihryErhauA50Z9jPY3rctid7riCE
BLm8hWLiK4ZSOozF7C3YRT3Jj6ybd1PioEAz3bu8baQ0FcOTz99/5sRIxTJZMdomdhC4xgiw5Uwx
HNnZ80DsjvMNtBD4Qa7PXlOC8d/T4XRM4HsddnTQBZw3h+05k5+DCytCiIC9bI8jcA0xYah+LE+2
e9vU5REMNHP/3LAnu/iQmHeQPw098pGAwzYZnmZ6qOvz9g+RbpaL38Fn+8LTgAvD1BKK38HWu/pz
UERsCHVr3/t3rqcas2pmBXczjLo5FQVsZdl3rXpkzi/4zzz/Wi4E6oCfOyemy9EtvvndkXkk5I23
tooZURroQlkLK4xkN0D3wsSvtFm1FuRIsdU86vSTvgxRQU9F4YSgEo6CBIJynh267mOhOpcyYAse
9bzRCYASC/Xn67n2V7LmILJDA1I1dXtqG/4TZcu3wiF1iNb6367bVXs9M5KD49ICQOniT76Y/fOY
Nz+mYlAlUaRLj12OqgJXQBYRLt40g1aRN631dr/vUj3OIGyp4RWW9+Wh6svdyFSvPwmJtoEp+GdT
OFzwwn1APDToAb75AKDTnpXmvmr6va8vB42ynV0XH4Z6+D4XyUlv8x1c5Y7Q/I5Z5u4dO//ipwir
4frMbCb+ErAXLwS5dpRzrb8+dPNqP/knnXzZtifd/Rf2hJNmaKzRmAk3qQ/w++gvh3rOn8Wrvm+b
Ua2qcMh8lk16MfK4tT81VrCrxs+EwoMlXZTqKLRhr20b5NGgGC1eLqlwnzlNR8HsD3+cp81z0jW/
6nk+Z0kbNgtIf21iR2PD9iicKO4BqV0kwXUL3b4IX4Tkha9ZUwVBE+SPsvHeqIa7RicvEDjY11V5
q2vNOS/Xncfe0a8Y4IlvWsgtQQZERFW1HnCXRoP+YjMoT/nanjtg9iiwMsRxFDMr3TEXpvhSX/jm
NjPaxM5wWKxq2TNDezLWcceKWgE24gv0agHRzeI5Ojo9X9WR6pnmdqfDTNnQcMhvTUAp6n2vQvlI
7+0LM8I+aZbRJFoAM2ZCv5ea/adoPcVI5Fvi30h4pHI5YVaa1NMKjwaqxfvMyu5MMlahtjgMADs0
CFb9l7Vc9u0C2dDtQyAbHMaG5iYTLFZA3V1bTsHuyaYBMkFOX0YQ7QiTThGWyCwENk/9ABwL1VvB
XU1kLAxmA/DrNWf6QIr/8fOCdwp6rUByAp/X6m9L/j1RgXqkP5+TbQKHgceGWBylk4afvwJSjkbw
hzztH3GEFPGF7Lig1v+fCWEI6GurrNEAwNv2d7kT1SzKVLMk22CXJl4tc0vz0RkRtdHkNgCrl0cY
1LmXD/UyRoZd/h9pX7bkKA5t+0WKYB5eAduZzoEcqjKz6kVRIyAQMwjp68+i+tzTNiZMVN/oh36o
iNyW0LC19xp+4RqNSdKG11fX2g6F1eXchIXUIiT+zldXlaikLVOFelKGqpzqd6Y5vFlF8ghw88Yk
XoZCrRyYOLAnACnDf+ehSnh1QDgarnRYgsA9Zl8bZCIddZ+rynOi68NaycXmwjzSbNOEjqyx7NqT
jCufzV5K0NsOlfoJ+EOgJAtIdejEu6bX2Eao9TjZjpGtl+jqQKGX6CAR9Gf3nvOBukOvDIvWMFZy
BPijwDGHmqjNAzK0Vg8c6NlsRbxcnxgtmvXwswMg0Fj2jiYBvHRt4FHfCPIZotBwws1R6NkoHayO
a9ZI91xAV8HkOR8XFYo2sIyA2JmEe+lgt7tCt47F4N8bcktY7XI7YEQnsRY7znGI8u0Wd2HuMmjj
k7ucG9Eo/X3d0ijjfKf1zXPLxw2a5+oQcffOKwaeRctlo3KndqD0AILkYEVtOYGvmojAz/pj3sC/
7/oiXftq8EtzbMCAUX1f1nwUnWq7KqGbY9Q/fQkUJ3a6SzZymcvTEZJJKD/8EUHULrgpRkv1Ju1Q
WLKlmlDUatB4a7b0oNaCGDOsfraywBpc3I6uMUhh9UiYKu8VTIvA5luaA2tzdRphkbAIYefUnbVK
FGRxygrde2R/GTV3f/9JYFEG8K4D/eELC7bEoKBDDOgcKnpsyG3pBJPYOHFXj6bTGPMaPEklIM6V
aG2PrFZWLJh8WEy88VZGDjvQQQTCeKb9o5y6QLc+XR/cPEfn2RgyiJPBLb4SZB31Qpl4ljCz3dXc
ClLtSwrCaa1ytDFHCBBsrYv1r/bvdC6+Gun1pB1tRKwz+9PA20MzFhGDRNrGTlqpeZwPbXGNpW4H
nLdEIM4PTfJJY2XoVze68TtNv7dFHjXFnbDeQCAMLPPIIcltDWNoDrdu+np9jtcOkJM5XuJYKljC
wQYN7QpXa9NAE/aLUQ7HvC32Q2PcXo+18T39xT2TNYnno7eOKr//qMt7lPd9LQ8oap6O+uJu0V+3
1q1vnK/brBsTq7Lx/FN+nGe/NKMFoQgLtv4xwEGMltAAKWds/w9dPF8f6Gboxc2Twd7EMMQ8q02k
Ve/ASmf1L+E/jR5udPrFVA9w3ggcUfz/HQdLuIQOqlCeEgzZ73d8fK7122nYGNu86a5syiXbrsn+
36ZEVvSWW8Zt0qY3LIWH9lBEg0s2dsr6Sf1/O9JfHD7Kn0xqeZjJUf8N3e5Ajh/Xv9XaxX26ARaH
jJcSm/ktTlBiOkFKoIzUQ6h2zHrIUKR3HfEeB6t/EsN/wGnORwAe0CjBYXxLwN7UVozwAtmJ6aWH
XE8DpfNDN46hKKtQ1fvcOBZJFvV8z8w7T2x0tlY/IxQCDChQoNq/RDYrXe/sieMA8rXHiUYOzcNK
vjrkkwQw9PoMr4ea23v2zKFcQvXKhNXjWOOlICAcZ4R9FVXJIXUie6uHsXq+QMHyfwMtzzLLzbSJ
zcgACkEX/a2uxmAGIPLk3rB+u9XL9WGtdEzwAU/CLY6zxuYst8vZ79J/LUrg2ngFi/LPTn3UzJ+d
+8DZjWg2nvWrx/VJzMWZllTg+1eomkGE1j003r3R2EHXP9j+Rl65uu1O4iwOMGmmWgo/YXSxbVQA
35rp5/XJ2/pUc/yTnMJieBs3BsbRTu1uqI3AbNydO/qRhKxMa1RR2qKnfT3m6uV+Mqb5309iJtL3
yhJO40+2c5PCJ70IuRldD7G5JhbHVdlYg5ZxzJutVFx6WZSU9nNnZkeICEYcb8la0w5ogd/ok9yI
vXqQQToJHfQZeLN8U5WgyWrQXsRBVnahW94nwAXBKCZ9pWzce/R79fcWUVj/aN9BCxktYBDnzucT
+GcjBXopg26Gvq+4/01wFqFO9+v6nM5L4eLCQa9gpsHCYWnZhIIonzV6JU6qgtWh8L/V7gb0ayvA
Yhy1Xo3KSXBp9oS/TwLO507y/foYVpf7yRjmn3Cy9DzCRMdLhLBtGZjZi6e8QzI2QdU/6+zNmrby
y9Vj4iTeYqmz3FVJV2HOGgPVpU+pIIHw99sG66tTh1IcpJwd9IKWlYOUjn1WT1CBYEMIeyXqHa7P
2+qWPfn7i+OOaD2T8KsEIMoLE/ECV6qtjH9tBKi6zAnGrIewVIDqUihk+tLFCDJnV6HBonXR34/h
NMJiDIMkQ5pLD7cSVCt8DMQy6wPamtejrF2yoK1q4MZ4/owYP19haqhd1pcElyy0Pox22EnxhSRd
oCwzzLuNRH590v4NNv+Yk+Vc4dXOjA7BQMPft1lMvC3LwdUIKAOAiovKzQVgvG9qvy08B2kf8wM+
AOXXBtcnbCvC4rPUWdHzZrKzp0+++szct+t/fW0DAgMAcVc0z32IHJzPEHWhiZoAE/vUBRW5kSJE
Q3Xa4iCsnSqQiTRQkUH/5aIOrqzRgbU8dKsy/qvmOByzLITcYpBjx5dJYLINuMbqGvPQYkKlAXSy
5W73m0RkrkA8iYVFm6+1boXM+6h06yCdL9cncPXzoDw+2xzO3ZhFclUBEG1PJcpAjf7RA+/z8/qf
X/0+oFmj/A4PFxhHnH+fhpqkKHL8eUfYO9JPkbJciJtnYSM2Iq19JKgmIMc3ZhneZZrfoGttDBoy
AmO0w06wkJGHsrqrWzE3IR/TNP8PCxvWUKBzaxZ8KpayGoP0xgaCl6htldEYFFp4feaM1QGhPPfH
2GG22TmfOr8qKOUVy5+YHDTQCwp0rROFOrFpo7c5CRXVGZTm0Hp91wFq/zqW0CVIbdrsCgVzbZ6M
KoTdvX4QHRM7AvG1ADzcGtojUsSZU4tAJeDAUl//aVWyAlGuriOII4NFRPwJrWJTiwoyeF/GmqqN
Fb64byyU4FEFx/9QgncBYF6coo0we0r4IB6HJgtL7bG1vlqq2ZjBRaL2Jwhqtah+zx6k8Cc6n0AP
IIehYJV8ZC2pcbPBMFu2WlsAbWGIY9pX5D23rOTFdHhzZ0GSZSsRXttb6P46s5PFDNNeZAc16wfb
gQjxE0lhlaLBfw27YKsNuJhKE2pq2mmQxVRWU0EaVWCZ4PxrchZ4KBgL8z9cRKdBFheRdNsMehgI
QoLS209bzNnVicJ7EoBAvCkvGiNm6UPNP21zyIY43VFrbBiYKMI28s+1s8jyIKU125O5qEafrwdL
tlYC+CR4pxo7agUJ+FjuQJQKVG1tnA2rHwWCXSBhoTcLHanzUK7XJcJObfakWbW8mZyighIvdQPN
rbOb6+fEn/LaMm8HvBF7CfrTDpSTz2OZhevkBbHAAe1BQ7IV9jmfXDO2rRKeEqknvMAzywkoQzrs
OkVRQJ467wNT/UWTfRlqo1VFHdSXbl0yWlg7owo0uzZRBfbbR9y5bWRqBJI/fSs+igzmsVnbyiO4
3G2QoHv8g0ptpJC2aq24Kfov2ijTO38aeYTCjrXzigx8TWvwHjw0okKVeu4TR1YTOrL6gF7G9NJq
pTrY5vCBAtQ3qcn8RU/A9WQAU91Jz8l3PehHkH/C407m3zXZJIdesVmUBzi2UioU+IzpdUxbBjfj
wbifXJsGvZbZAfyKHiED7tyIyrWDXlTY+wXPgn4svmi+/JpC6CUEhkTt0/yNT5889VwBIwm1lQMk
1+Q+bwdYv5QqSCkTkQBGCzan3QjZJhlWiR3SCh5hru4dap/zqOnA9TQrE8xsC0XPyiyqsDN67+gB
7BY26MPtWV01/+UAAAYA0EFwzy81d4aqUEM+4smroPNhtDxU1ns1bhzYaynJaZD5sjrNRIfC6Iok
ZQCOayG8kt+Mwt8pDmMZkezxxTf2zwoMe/Z8g4OtAZQn2FSLeEWPsfZFz56Y0Y9BmVHx5Kekuq0c
n95VWNShnspp5xLDv9MHLX3tGvTSwlqbxAP4uM7ebFhxnFAiOPRJYW5Uh9a2N1rVDl5iqOxdbG/H
BPdG+g17mnwVFloVZRoIRfnnjZ2NOV1ubB91Q5DVYKt4ob5QlLRmVosHTWY5xUwoE5+QGv4oPFUF
bW85ccKH8aDjhrl3nNLeuD0XY5xvT/hrI/sE3AlyMkv6DzZf51GR9I+DU94MrnxtfTcUkF3a+NRr
Zz+wXPM4UaLFI/B8ZdWFl1t97xRPunwHK49uTOJaFnXy55fQ3UJH20Wl+PMyOzbTETBh196P9c7M
fpTZf1gWHkD6Nui3+GrLx0g3VRpklMDGLxz6lLjJgwNp7aHYwmit3WPogAMNBuAzdv3iMh5YleiD
34OSPePmS3CJrSit7D0ZNq6WP+3Z5Qo8jbTYhQ78ndH3HBDJSWI2CC0YiHFL4b9qyywEIjrKuyLw
O3Fjumon/P4xNcx3J51CU9Y3fcEjIoxIiK2bfLE2/+Q8UF2YKYTIIJGDn6+Z1NA6Kqgonlr3h2V9
9Ydf9pZf09qBdxpikVaVpi6bmskCyv3f+u418WOj3tP8JYFq3/VtvjWYxSQXEA9NjQaDsS0Z+Py2
n2b28sZuXl8zmLA58wH9Z5EkdCqDemvZQS0GZXM6jaGLCk/m3qIvuRFpkXX/77f5N9Ii6yaO1ma0
QiQQSrQQgiVtyDJlHg3Ksj01cT9lFZxukxq3oybRbb0+myvfDVBnJN3QkUHBdDlQaFLVkALn86sJ
EG+be/eKslta2jcNc95Li+yux1tRjoKwF6rBEKmCLgVOyvO1SE2IzPpjMgFhBvu4fLpz0nfi6nvW
PQIMQyjfdelH47eB2/wWlggz7Vi3PzzzFS+GANMIunMW696WpOHluYdMEIY0eArPr+Fl3wm2eiRN
EiofS/19zOud03zIzARw7JfqrGPtv1yfhstpx3TP7zkXN+Ks8Xw+C1Pj5IRYmnyssxfBvzf8SwHd
ba7nkaZ/ux7qcoGdhbIX72IIZreVI5V8zDkFAmfvs10OhLHnfh6Sp0ZG0Oy7HvDyhsJdD744KkzQ
/EC79XxsekGMFA4T6pGbezZG6catsfrnkehCIRZ9u4vqUl1IU0q7UI9tUkSV/tukr9d//0qXHAPw
Zh0ntCBRrlh8nAKWb6jJEvk4TLHVw3PHuCXyvfUe837fWU/c+lWIZ2n3Gwfb6sD+Dfunh3OSM9YK
qIA6Z+oRODfHf0n/A54OgtiAZAGhCDAfzPvOP8yY2UVaM6D3874NreYuy2aq4oG0bxsT+OfmPr8I
zyMtzmjHkUOa5QwEmRIkZRP9/70ttO9m0nqfORxAoV9QOR+t57JbXtTWbW45dTRAZPBrSVX73XUb
kIxt/Dxtcrt9D7IbeCem3HOte8NL0X4EVgsKCFnu7ABrdz8nNPmZD649hJmy6Q/laxJCzFO394pm
+DAz9xMbKiOsO6c8JLY1fuL6xKZdwvwsbivD+J2JZOxuHDwH7kA+aT6TsW3CenDg+yeod5/xenpp
OG9RDSL9c+qRt9TN/Wd4afCdX1TaoZATikNJmaePInHaAzq+dh7AU8HcuRyKR+GYeePt2OUQo3ZS
gifmAPRiYSRJMAKKezDHHNyGgcBOIrHMfd3R4Y6nU33LdBvvxmZUR8sRya1V4R5gqk8PBAsGovOg
y3eQQNiPRWNESW/QJx1ZPdoq4CEZlkTW23ddaJhZ4geDrXkfouQkTlkrm8AW9vhdeKI4amrvtcNv
6rffLCCvRUZuFDMjF0ovLylz2rtOG59T0luHcmqGW+ZU0y6tAH0COUXDS66R4VhbfehCUimmY90+
DmgGfrGNjPysQGPZZxMbXy2fkDvlNyqUZu9+bZy5PZP1PLZb2R5yRzJ8YV3JUJd2+rUddO+5wv0I
yavsp4La5r5TqBt6jpXted10O8NP3b3K7Cr0XSqO6PrAmc/k9Eakfo1HLDwNAHcB7rAyplDXc3YL
wo6DvyLGsJ2M70PllRAdkCpStpdGSMz6kJRAi4SftUwPczLlL1rv8s+qar2X3KjYQwoNq6BCx+mu
dBM9HmkBDQ7acuBAYMJU60n93vBhOEivcMMCOvQHt6D2g24mYK+ABgExetQWpNHBsxLW2WDPu32g
24V7LOzS/KZJk/zWe+RRPoMIggOS623L82E3Vlp5yAYNky04bDM8wXYo0cFJQVb93iX6GBl2N9w6
tNKPxBzag5tAtDajeI0TqTdh09ExNBgzDo7VIKngnr1x7l/mTOebfnFsWpTUbtvmLAata2/4H012
8KEhT/0f148Xd+VGQ5EfahtghVqz1Pv5OYbiWjLl5ZTFk5k63xrbZRy2SXZ3pKYzYA+gTDVY1Nu5
Wq9ucJE4gRKGH9VO0x5dPfeDiecEht9fUWMMbbiQPEwt46ExfKktDZa2br8bMhDwherVU8o18d3r
sGIMJ9t3vTBCGKUYYaMJKy7xUjrATXjaMQFiLht4FzVtUT30tDdf0CdqDsRQdD9SGIRMhhJP2UBI
VHfFu/S79iazURkhFnOjcRih4wqZ6APj9fB96Ityzx3/hyzh8pc0qLW6KvPDyqfmg2xQlGp9b2/Y
Q/eiSSV2nu81wHLmzvjamHlxY+Klumvz/jfvTLiTtBAuMKU2HEaHt8gCSJuGvMCCmCD7ApyDhpcI
NcfA7bL+d5/pVqCxURxoB2egNIevalN0Wcz1oQ7LLm2eRSm36veL1fPP+xmu3MhCce8CJ3D+UQnG
7/py6B8bP62DoarukAvuSwOmJ1rrbug+LVbQn2CzeQuqjbMg8jLr9Vnuc4UO/qPL7WiyyQPEqp/g
T8lD6nk5qGbGHhY8P42KbKTbK3c89qyGijmoAmi6LK5gPasKYo96GuOUqyDLBkZdCUWyjQ2CqVre
viDf4mwwYEd40UQyaAKsvFRpbIjIHKGtuVMsQoOfDdH1QKujOQk0//tJxkIzRhROTwQaY2plQck3
cte1VAw1OsAr0NYBqX+pqFmmuoRPKUnjxlSPqUw/F4MYofMtfqtMPNPURsXWeACl475Lxa+6mT5v
jHDOjhdziSILZtKajxx0NM+HCBMmZkF+kT66qpJZkDrcP3QQH/hsG9wMGjh/RE7fFTcjs2XUDW5z
3/Ki24lawAp0atgX0Pf1B1hP010BE8dQOXXyudJdHvkjVkALo9k9pZp/01JP7XFB/AZ7pnlo/KK7
TfqkboHU0Yt9bjfjS1ko5zkFryXUu0LeixTEUwPEu8jJ3ClCSRulWuXn0xeJr/JM5eg+Q4g0+U1b
r/qUaMikrk/OElX0zzbC+8WC+wWejstaVK5Tu5eG3z1a/qtGbpCxBVlbRpTkcI6MUvLeigRHzkZt
dfFU+yeqBSVMwHzA071oJOZN4Sae1sHUpY6QdIx4HEOGoCQo7xS2f6hcnh4muoVIXnmyOXNpFej5
WVNqSbvpuNeNQFBlcWG6DxVNYV9CjTfpNke/LA5JSp83Znd+CS+WngP5t9nCBoQU1BfPl14+Nbws
NRdnRe1W907WT/cNKlw7YQ/GTpU2O2IWtBFnpeHHZu/4d4NKyRFtZbplqDWv8ms/xVj8lAGMJn10
0ngWgqh4d/TN+kWZ0193nGCZ6aINBAiHi5fd8nQcbOaOuZ3Grq6HuKmCzvncSDRexcbze+3gOg20
eJ80eUMkbFvTePDfGQSNCkBNr3+9tQj2bFsOmz34EC2bZ7Lxa6fyBpQq9CkgtgZboI1TfrENUDjy
QYzCxrOgFI3DaTFZvvKrjmlYj4ogg/QUVP3KoCUkQO8rgux9aGw5Y6xFhIYmoLJg2oDPuzgLuURV
OutqfJ7Cc+/w8Hfvla2pnV42/mNaO7g5taJLX1VvbNkGLRYg9jxuAQx5rpMB1rWczponhtJKKR6s
XqMPoqq6rznelvd6X8mN+sJlboCm6uyvZM4Q6Avrb9XS2kzHXDx0ZCj3CmJbcQ6Dn7gh4KWiTGTu
aF8V965R0F9gVacbGcLaSOf+N9r9uBVQ4V9stS4ngB614sHT5Y8WRsmQegGxJYH5+PUVujjP5imF
/ePM7AOZ0MF5eh5o0IvURKFjekhpgAPDSyJvfJYsHreENC4zO7zIsEgxp1CCvSA14anYwOjXHB+E
em4zgW7hXWm96+Tn9fEsVuef8djzZ4PULsiRy6qNZKTwJpeOD07lhjSxeMAl/3Cn/IeGjsn8IH5T
eBZszOLa4DzU8ODbjsr/hQ1vWgjTJ3BkfOhh1C6SWNlfEz0PFd+Cz1wEgpsVyBkuFsbszbi8a/2+
8p1GNCyGTxHQ3LT/KPM9d79cn8S1KFAyRKvOBfgeFNPzRaFTyd3csbN4HCGrI5B660BPukFjZBvr
fDWSBXdLjAalgOXnYnlt1alFs5jZ5hFr8WCNVTAU1bFwvJvrg1qcxXCUQnPJBpsTyCNkxRcNoNFW
wkGxIZb8zt3XauMxcbFj8edhi4GiGrqvc1p/PmfSqA3KiZ/GLSn3jZt/ktzYOZ3aYI0utUn+DAPr
G8ZpyH0uxaQnX6s7awKs0Td5ZNZ7q/ydmK9Z/kCHlwzvxv61RmmBlAVMNV9Q8dhY6RfnxTxM3GT4
VIC2QI7pfJjQcsx5r/VZ3AgXgZvXeiJfB8BSGa2PirGN1H91Vk/CzR/15G2B11ldpDZenblho0qS
h7r9karD36+M0zEtlrtmTYLbcsziUnSBC6vpbmM/rYwCq86EhRXkgi7dj5O0krolMIoms0Kf6yG3
3nh1+9ejQBDgJjzkGjhoFyc5yd0UtVMPuUbxhTpv5d9/eNz5sGjAZQRd6+X2wbrTmp4XLK41kCEI
dDfuygTi4chwnIgVsLjyUSSNro9pdeKATNQsIIdtULHPP7/gXqKEjuMBOOvQ8BrYwd1CCO3vDyEk
2JYDjVsI07vLnN6xG1JPicL3N9NgsJ7L6Y11c8F64wtd3E24/BAFkbBv4XewGI3FU6jY2G4e9zkc
l6U3afu+hjYBakifoVnRBAKQ49Bitb2xwJcP6PnQAE4dB6wBAPb8E87nkTQNSj4jK2KzSXc6sQ4A
KO0Bbvw6Gd3tWNW/Wtt+yB0VQZn63hh+/+1XRCYPlDEq2Gg6QL/4PDqqmYUH4kkVa8/dFEKbNGH7
6xEuz/azCEvUZ2lo3KodRKhH337pm6b8NuXGuLVQLpcjwgCnAwArjl9gc88H0rKEmimczOIJao4/
p+GX420899YGgrk3UIK3AcFcHq/j4BfQki7r2GI+9K4EFBO1Gupw16drZT3Ys9sGCmzgrYCnu3hU
mpPB8lZv61grikeqGahKprvKfzPZ55JZ957So1R38Hz3I9HzjU19MUYD4AOkgHCSQnDkt+ezKIXj
qYbpCta5o3/bMdLt/RIIxutjnL/FyWMVVL7zKPOvOLk5yIz34N7Mc6KHTAKHhuoXl96u4bdVcbBU
H+DyvB7yIplBSNimwtERyuPgOSyWRwNWC6j6pRa740TvS7NUMZ8oi4xCAAhotmxjsazGM5C4I59B
G3lJcfL9EjKXLVXx1PIsFLW9c0t+79fsx4CC5vWxXSz9eWwnsRbTCRMu06R+CtGUWsWe2R3Gdnpx
1JaR7noYXJFA56Jyuax2kDppTfTzVFwAmh6oFsLCk1cGTSs2EouVuUOTFVVfQN8Bb112+kFqQu2V
ShKbxr2q3/P20ey/dexv7enmZThzEqDkANYbGtXz7zhZhmYDg8RB9CTWKuPFNadA5Wrnq7vSBh2T
A+Ux6mXUtpN9nxLa3YwNjPO8ETzf65/v4uqZf8bs8o38FLO6vOLIJCsUBtHyU4MeaMkuqXZjRlG7
eoUeUlBvNf9XPiPCIVXQ50vnQjI+tx0CcBxGnRVH5gHF8nnY6pNvhFhC1PwmI7ZFB4J85JHkH4Zz
6Kzb65O2clCdjmIpeF0MfLCtVpC4KPai3Od/6Z/xz9r4d5b+KLCfrA0vq7BnW8zSmFcBg/cC4GmB
Id6uj2Lt0yOpQUsF9QwI7C/OekurOOHEo3Fv/ki9ItT9J9Hfwq7Nlwrv/S2c3dqkQTRxFi6BvteF
DAukkuEZ5Rs0FupLBrBO026BlZbyFH/m7TTEPOKTeZNkrAeDIUQNzZF7h5tvuSiPAmiTmBQ1v+nk
BG+9vmpbCKQr6L8lOfj/8psJO3t0J0NKzZcqc0A/84b6789JeBuhuwPImIYcb7HfW5PVVkIpjQt1
V6EyNvHA9beKNmuHF877+Y4BRf6CvwX9C0t2UvNiiVLD7Sd6Z7YbDGukNJjExf0JgtP/xVjS1ccU
ZlkdbI1jY/L0WBYyD8sRgIoadpNB58FCi0/1j5q5/n70TPFROU216ybTvR0dwDjwgvyiswFQDJaA
bm67kd7pWqiBIw6XYp9FI7fHY4UQRwO9zhtIyw+3STmScMxHaH30hjseiNZVB51jhydjDktBTxuc
AHJa6S1QISxqzDaDp+jYQrJd14GcrJvQsDItoHb21R3h4jgNYxmho+REXaMFBQQ20J3xSGRlVmAk
YaMHFdVehAOvJDlWsF6ZUui3+CHXCuANWEICmVRu0LdgoaAVajyaQBXDtlHvglo3Ya88TO29YDq/
N4QrbjQ4Sh8YDJ/vs97nYTWgqUzK7AN2L50bVN7EP7oRrvDBlBUVnMh0CR0/2ZJDo+p+N5rM3vV5
Wj+xRDdvTDwV3nmSmgcA1eCUMkA2CV5V2bGsnOJBH0h/JKDuBhrP5F3nQsI3TWEFr491EkrU0A8Z
cd/SDDBuKly6k4ZbHi3VMTjr2e1h4Fq989Ome0xR3YlAAnfAku6KWGY+hRSQXYTIojGf3OmjkuAi
pvkIuVnHLPfCLvFycQl4aR7gCdOUiPuqT61jZjp1mAx6fjMZtN5N+WDcAkasBf1Q+cD4TAYY9FYa
yhpGkFMLD5oUgsT3tWwHfKBB3MMakweTJZyDprThk0dIjcKnS+PWZXQvUJeKO9fNAjsTWVDUdRPg
S+qRpRFvb9n00aR9seto3gZt6aFYkGra5+un6UX9AxbegINZqH0DUIf84fzsKRy/6TKvddADscOU
enBelQfi0vuRCh4UOegd1wOu3HMIiD2ORjUu0mWTWtf7ZOpV78QMjJCCqE8W0R4m3/79H8LMBSxU
aJ3ZzeZ8XFotGd4l1IkNqyEB0Y2PwTB7uL3Y9c31SKuHF/ICSMnhWoIU43mkAsiisaeOF4O1Hbpp
noRC55CPxaN7MN6vx1q7+4DCwZsXFTOImCxqIpln18j0Ehr7U+kFOErvrCJ/IMaUhKVXHWCnF+nF
Xzq+/7meZrdo1BrB4bxILesiA7Ok6GlsfPVAtdldH9LquXzy143z6WtNX1UEvuixU6G5w9DSHzYq
mStLHPOFzo5mAxJ8gRNHx7XwlT3RWOfFMTHTQ9GwqPTtJzTaq4BkzsaCWBsR3qIov6DTAfDQ4j3o
uYKpsRzwkRT/BTzcDqrz/2FI9qzcBh0IMDOWOZBEuWoYTUFjcGLC3tLu3QqATv1nY/e7lGzJk6xs
WYDg0RyG+gTegkvl2YmWlPFK9wGBUhFRPZBrbF8oubEStsIs0iDGxFjIEfJRyo0ziIARcYu8bOP4
WVsMp2NZvGl7bgpvkAii87gSt7wOzOm+FpGxZXK9tlVPAnkLgDJUU9U0eghkDgfhPovqxYGZR5Wa
IBr+/lvfhj979DTa4hBSMClpM/i+xebofzYJO/SOvKN/azj0TxhwnWHL6Luzdub5Zu2SAnlMMfmx
VPDofYKiCyEbj5S14xS8GUicoPaLis5iJKkYastTc+8/oeGo0aCujl7FQkN/uX7wzF96mRCiSwNa
EMizwMjPy/Ek66bAnpRQBPdjYtz34neGPAvKMS381TPkgtouH7cQTFsR56GfRDSgjznQFBH9rtnX
VQ36xfNkfwWLJxDVTWrUkUBb/fooV5fhySgXN4YjkMu2EjEbi4ewOkd69eb4eTDUfN8VTSimLW3O
1Q+IYhjoejMWzFmsEekwS0vSlIJdvleA/ic2qMj0C8t+XB/Zahwf7a+5CAue4OK4kGOf5GhQgZLT
OdGk7KCpvyZ+t6f9Bn5j7Tyfbw+sRvTOAc85/2zQT8+JqVE/rlstMLxdNmxx1C/rlyhnQLgCLha4
jdAfWKxFNOwLuJ5NTtxaZgxZowP3nE+NmPCZ7JeOyR1ESYtgBikGTZYefGb+vD6ZK2cvGh7IAz0H
7bALogjJRWLrGXdiXbodKNFJBYdusF29hqjd9VArJzBCgdMJ6XQXCediReZ5p0FCM3dih7yr6SYR
eEnkzk0G4LKhwuuxVoeFgwrIJjhYg5Jy/umE1uRdJQ0n7lgfuNTcQ3xmL5r/ktNClQmYA/Qj8DRb
LHmQ87q68lIn9ocu7jRjDEwzsfYjNNQP1wcEfh9+8uLYwkIx3VkvHV4hy6Vi+kMOUrOw49aj1bMk
7gBIDNUDSFuHIHPYkLQDqp+gV5A2cFeAhDFxoCIRkLb+xbWxes9yYLACo2/1m9LvgPazecvCVree
mzwRd0gqpz1p4IDgMA7VjELUKkBu2Ic2mBwRftUvmevAkejt+JqM1RTlMi1vRTPUt1laOEHntw7Q
2Il/nzYQ47fssQs124ejT0bK5jEhvgkl9nQIy4TLECC/HGU7ZR+o0acxrNdyiOn0yc6AFABywWrc
JVyNUO+w7RegfB1YmLVO0GrWGNXAKQYORHJBdh7UQ8LE95LjF3iZmxwFEGhhhyvxZTA0YOetKT8C
Q+SGtT6DoJPWP9SNZj7AvxRMiGb8lAhtOkwV7rTEZt6dV7bpIU1oFfJGTXdJkfdIfhNhvLPkRll7
BhhBpTd3NqozGY6FodxlJvkf0s5rR24s6dZPRIDe3DJt+aRKKpkbQpbeez79+Sgc9J/JJJIozUV3
z6AARm4XO3bEirVaHqemcZ9TEDuC2GgPIfieBykfxZfBUAcnKTvrIxUX+aHyNHEnCPAHhXIk2mqv
iFCP9sbv1GVAUamM935aRNsYWPU96PhhQ2uG9TEqad3ph7g6TJ3BexM03Qb6G+mO/zXaStR4myYP
mm2s1Cld6opn85iDncasCtvwIF0M66mrQa3lbUwj/dZwRwjEJ8i4lIXI9IxF+6fpDeGQuoG+EZXA
vE/8XHtqC01FPTbuUPoFHeQVivFYlAAUXTUUjlHbSW+RD+syj5IepazWlD6lcemuuOKF24yKI7Rr
NL7SLTyvOHaamatJpdOM4Y+7NP4kNL/bHgXGCNri7kderRWJr7GgPI/PDc6ubMWnY0owNe2lLV/K
5Guv/Ejd58A/aopDutOuxHHTrkG1lpzWuc2ZgyRq88xGwGYyHr12i4Kftibau3Cl0Z/MqZsqOyBc
ZyaCsDFAhboGsU+9bXkgu/mKo1oahMZTge+Qj7pCEEWerIw92/mlVX5JEDEj0mcP+pqSzFzWZQpI
LQhDqPkxmkkJ89LB93LDpQrm7CVKNWFPi052LHO4T4Qm+9E3jQpXvqJ8jlU93AwwX23o1yq3cRkC
gYuMfMsIKidManMF1bI4eh1wtck2xUvPLgSti2TAl8wvmpYIwm8KvHTt/cPlplL9QEaNK86cZzSF
JhZCr2q1F6/403p0iGyt4vft62Zpn5ybmAXjeR7XSm9hQnuszJh2lDX817TRrm4zQAq8JSCWYNdf
rl8Xuggr6rFG4Tb7qnfuCJtGP8BSLL5pZUVEHnrb20NaXBok21FgQuX4CteUR1qc9tG0YwrjDxg4
6EoVPdwpUbaGBVOXvNXUMEpgRfqBCvvl4DxyyZE/juaLZ4bF1u/Gbt+0xWfoAeSNGBi/qiFLtq6c
GDsTLqSNWYTocKVhY7fI44J5V71nvdGgczJjIPZIy+9LaRQeAwJFal5yv2uHyNonSSTeCWao0Ftc
kqSni40UptVvsiCR7rJcDcFSW/qDp1f6wQp6b9dzKb0Fo08/sCA0e9U7ikmtjbZHlnfbpBn/nxcX
adGod+qwT+5IpvYkJXt1x60i7ifJza1KuyDXQMtdXPWlbZbKmvNdmb55i6/ey8oQu5L5YnTaNuzc
z11bbANUVG0AQ4dyaDdSCnD7H7YHVFEKEhR0cs9RR5mS6XXnqRhth8chz96A2H2ko3JNuXzpZGln
dmavF8sTiz6lP++lIyuAhp2tjmuUAgsPJOvcxGz7yVZsBilJ0Jcqh6jlodLY5eqrTzj2P02ZPMt0
GPXgpWrJULzirdGhph4+rTLP/A2h547ibDDz+nahSkNM7Gm+5AhtakH6MUZYUFar56YKfkWp/spo
C7RS1WOkBE9hKNpaVm8HLV+JQBbdB8QeYBVB/1xJAAhVSpejXpkvKCNvhBzoW1htUbjc3Z7TxcAD
3C8PJbLK9GzPb5DeT+Fz6swXMXK3blrc079tt5J6VAfla6mpv+DqPGZjd0cD3d1t20tDJCogOphg
mVecL7WYKm0ex9N6bgRxQweUupJ6WbYA3hcVDVAR8/BDLrMxyazcfNHTZ7FLmMMPafXt9iiWDhix
B5JIBCEoRM5CHNGtxZbg1nihM9Bv97W3MktzcqK/oce5gdkJ1gQrL2mSJFdZPIfC18Rs7Ko/asaj
GD2b7q4h09dZx66hlUV7avKnPqrtZo3vcHGfnP+K2SEvEkEI+pFhiskz3dl26Ju0Xu6i7LsO+Wnq
/5bcQ+v/+Z/mVp2d+KiXAVtxC7wYSfbSxfpbFZsrTmV5YAC2Cd94714hx4rEV1sYF4yXsI9eimJ4
MHMAC2qGRGrpftGC+DvP7te6dH+Gsvnr9vj+Ipvm3maqHBlToQrRkmkDn2XqfEN0K03KiI8bpRA3
tRFHGwPStDuzUZujXuTBRje99FMcDO5L5fNmbdB33Okw6G5oVKSJKhd+oojACkRtuw081z9KrQxH
9Nh32xid411uyd+HodSpI1vWrrH00PYLUXxrdQ04C7D/PTS2PcIJkKUg+wH4+vYYlcVDSGEEKCNA
HmPuYVKTBnvNN4wXOcJRNn/0Skgf206Xj4acQzEdJtGmyXR/U4wZsXtdmvs8kSHLVweL/SwkDl1N
wiHxm9bpCrSS7Hg0hK9iFGg7NCOFajO4iWVTqHCPHuERjkQX7/veLQ8S2YYNwEphA56huOeRrj5a
ScDjlCaWk+uiZZ8LhfJYaBRSY30o3qxyxT38vTDmSwyVB7BEne6bK0iPV9da1MQVydiUfERh/SgH
6cuoAWSusw9GHVGfdB3RrF9IfTiSUAJKU54tafSQxxxJgyhfEjG6q5WwtQu1ePTNP34bAFRX1k7C
VYisAJ+EcYQeCUnDYc72Ilw2Hc2SReqYcX20BulrkbFXBs2iIE0I2/jxGpvN1c74a5HMKjTgU1Jy
dveEYtdGbhWkZJcek7wiIf5Flb/f3n5XwclfG5ScUUQgEJ+z2+b6SEd7n6SOYh7kaCf59NZDF7Hi
pBdHQhoa2k26uGgAuTzHZPcFPybz7fAUOAD3PnSi9DzGwcqb4ipSnQYDFon7Gj1nlGsvzQQuLAxU
GRInkRA89unT+S1OBIHGl0ZP7EZaI8a7uttm9mYLpCotqCTTTBwp3sTaH3m1K2LJAGg3jTbyCQA6
3wFZC0tboUWx00h3gfegrfS6Ln4etmnw22B+rnDHSWK2gKvNyDGKztYBB+aQZ9zeXysm/l4vZx5c
kcIx8kwBnTO/Tu6GvoifZd9bVWuabroLL8JKcEmQu6daRe1/FmWAhJzIZOXI0QK6lga3D45CICTk
Stvu2EdudGgTX7or6tjdSWGg7tNmiN/9Zpl+BIgADUV1XrXzcApq+yau9TZ2UmHcGH36JSKvnsb9
P0wpTlkmZa9Rc57XtQ30LaUx0WIncF0gL+Ac1kpHS4t2bmH6+9miQXSd+nGIhdqySTfUa1wey9+3
QLzTdg8abPZ9za1M38hQgB7NJ+Rz+hWQ2RRrXW2GqZuItJpynYyKlawNK9K1TgvknIIDsemmVTLb
l1584dEKST9J+9vbfMmNAjr5z+TMwVG0UYMM8nan9iC/gmIpKe/kzLKV9njb0PUDbNpkZ5ZmO31U
69yTkjp2yFwc0zI6pnD0NEm4bwLtvtOz1KZ//d6kz8QS6s9pqm9TU/jYuOFKam1xDSfQLzuR99fc
NRmeQXEKNkJH7atPVtyRnh5XxrpkgkoAGFPIuBbeXoWgZ3nSRE5clv5HyC7dBxMI/NvtGV26NIBW
gmL+C62c18HajJhkMMfIIU269b1PavgoxU+Z9lijGmsIK0+upShiemqpYOsWGPE8ETB/n2SRo+gU
gWkrOSYxvUdR/ORFyoMVAzq8PbzrmiYb5tzi7LBZQkXLZ5hGdN9WT22e+FB8l/cAPEDEJc0DMKa9
QPZoKKmzm4ZKeQKeo9u/YXEhzwY9C53kZBjHgKZVpyptWJH9NQHj5e+jqE6BBAjTHPqltYoJcXrB
PeZ9kOOfI+i+2wNYil+Yxf8MzAILrY5qISxZtSAZXDIa6V0jxj8VNX29bWfJjUwFe4kT9beOeel4
4z6EA1kII8cTBQmh1+aDRMEJyp3vavDuzotpX6DIBukER/jq8W+mvtGgkh05kqY+GYP6MVCTraGk
v24PaXHDn5mZjt/ZXRL15gCNOFOn6SQAPJkKYrIpPGEXRVASWvvb1hYX6sza7BkO/ZXQQ7UdOblO
q1EN6pZSfaCvPFpuW6EMdjmmBg+bxBn7WWgfTBiXy5dsjUNozcQs4w9Hwv83YZRHuTtUv+Q1qt9F
v/ffVNEEeTmIvExKyMdYGESTH3tfInNSbMtEcxTJfTG87rWS5ZV5W97eE4J/ogW4YmHS/Tg3Q6uP
nNJiYQ5RtvepU+uH23tg0RtAGsNrDYV2kHmXA1MUvRPMQowcS/gSnczs8+3PLw4C0KcucTUZwFEu
P09CorEyP4+cNpchc3LbO2riR/oADmaZrryb1mzN1qhPazPRhwrHpoAuOKroOGq7YnyfKh5ofDzB
2YhmE1b4Zj7ECSMyXCu0C7/f1qX62I7mHaSeDy3snivudHFY8JICCJG165xgYtb5IEKw6fjtfRw5
ST5sSkPYxv397aVa3AlTJxagngW+AU/Jal0uktgx+zspOL67bXOaN+i9oBwnjiV/c7kToDIYi9jn
+VRa30Xhg5L/bMO32yNYnClqt+jBQPt2lX1z87yiMMcIapjktbswttvkOKb/8KKYOsjBpwE9Is19
OZDMU+LWm9ajTrzfSSbuMkH7+Q8Doa9fFCFLgHJotpMFN7ACRKJjJ4KsX9t4o02Fwn83yk7hNSFS
QIa7CRqBeb4wTmVXFIh1Hakp7hitTL6sLu0CgdeqN5+MVHgbQlJHt8e28N64sDot4tkVl2VxrBue
FzlgbJ4zOilwHhtVa16rdPwj98J3IW/2md+9twQyDRYXx+0NEB0tzUuzaa4B1DWjyDHNhzKP7Mp7
0Lu1wvDCPYRcEM8oyYDljwzdpRGvJ/BITB7WhXIYx2cwzUHwfn/Nq530E9uDAvQ8AZrXTZzmpc5F
FG8qYBzv39wXn5+dUtQP80h2+fxIU493XxjvdzLgsZl/AAa8IsQpADpb/br1hzhVk9CplQ0q9ukK
xHzBh118fhY/NXklVL3O571kF4efemMttl1wMSrMY5MyjgJ8Yd554pmyK1uhGji803m60oQl+8ch
4HVQjCsHZdGUMV3NgPK5dmYXTUBnVyFTKHMM1beL1NtW8h+x9+welPntI7kQ3EykQBMpAYgU3suX
i+JGITomfhM4jZY5SqwfIevcRLBi2mou7OQwOIRd9Xbb5tJR4WQzNHHy13MMxQgJEVzveeDIYXzq
Lfmhq8pP3bB2eS5tiKkBhB5Y0LBXV4IkZ7mpBmHgjIXjjc/K+48LNB8Q7pFBJR0/x323YyDnaSP3
jlzuza9Bvbs9SUvP0YvvzxxKYnaFAZi1dwTtLtK0fa4+95CelqYtJfet9dErv4x0naPbctvwdAxn
SSHQJmTREY4jDT3PVySplXdhpHRO0sZQE/+MlYdEuOvSY75WkVzYe4YMCwIrRPb0qifaSFolFT2v
c8bMEZqHIQQUN36TS+jQP4vZGmZ5YddhbeIvo/fpun6ioGY8tILSOonlPwmhfqpS7VNQtyvrtrDr
2NOAO3mbTv0us2XrC23UhLZucdKtPfhvVrMShK4ZmPkGy6rloWipYZUQNWV7dVxZ/4V5uhjAZP/M
TVeIIZEM5vtm8sMTtr24M7xft7fYwsJfmJh+wpmJ0IUO0xi7aQgfxS7YgtrC1TzrYryDCTpPxZUh
LWzpC3uzuAMWYL/T9L7loWNA+kzmj0idX7CP6lNprhib5md2fsxJkdAg5qDhZN4XH1hNF2dS3jph
+aodpPbj++fu/POzV1XTiKqbGHx+oOkjgm5qazXPFdqB/qFIvty2tbQVIEL5K9TGf+aO2rO0pDKL
rHWU7lmChqQY3yAAXPGjC3edSX4bpTuaw65V1OBvJQlYyo3j6luYcDbcwXZjuvZgdu+PnwjeReiG
uVqvNXsEMwplMfcax4c1NFB/jiv32tLKn31/vvJ5ihBZ78WNU58qaRtlKxtraTXOPz9b+U7Jkwgu
2sZRtLsgfBj7++qd+uHTAxcEz1RfpnUE+pZZiFZVPTzr9Ew5gXTP3RIrIHaekzX81d8i0+yIYIYa
AIgF+rLmLbVDFCeSlFCmNtXWDukacYsvqfsDHtcu/kTv8Jt/JNFqnPzfgrnxYYqXNpp3vL23r7cd
7ziYLAFxkvWlVebSB+WV5UvW6NeOym+I4fv3d2P9PcveHZXCwAD/yMSQDrRyjgnkN0A1TZcPxxX6
vowc2xoPx/Wuu7Qw2xa9nGfoa2EBvm5qOHm0su0Wvw9dECGBSn11Lg8lpEaRiSjfOcFbJvzus++3
1+F6V/PzmZu/e+E6CJCLuGxzMawJBo9qsKGnNmnfe+55dMJTT/vpVBu5akJuw3pwtaYQTsBJ24Bm
oTU6iKspmgyg6QQCARDaFTt17nqiGKuRe4ofM2/D/fLOKZp9frZVoQFIhlbj8yitSE1lh8IvT1tJ
oK0NYX7yKYpFtRu6J7dRbK2MQPCs+PklCwDbOfTk0K451y2l8gTFa6xTNnxHFSDx43+YpnMDU9Rx
FlXomWUkslWDxykzcV9WXmbD4Kg+5tTlVmbratOyInhJA0oAqItY/EtTqSL0YUHZ8qRKT5KYwWMR
b7phJW2xNGFTpyAbCqYumAEujQxwzapIDginwGgQZJPa7CFOhXTlcCwNhfQsuEaNkUhzX9wmUdR0
1LYcs+kd1fIejE45QGy+ff8ehn+Jd7+JsSuBqwDsYdIFyKKQDDxZbfcMaMe2VuX/rrw6C4MBTUPD
lDLlPGLJ5dwQEkVwT0pfEkt26EoEz8D4N6hMrlwg04m4uMQwBdSOpjZUcukNnG23GA4Yt40sz0mh
B3+NrfhP1tKLVfToodFa124111qDVi1tiXObs9e6MkpD0rW+72zV6qdS/by9Rotf/+uLxQkdMs8F
qF0x6IVUek449ObOag19O3qpu7ttZWmJkO3mTrSAZlyBtSwpGKLa0DzHkv9Uw/ch/5aL3/r0x7ut
kEKly4YDKiEZMHslxYPWhLUZ+45pZNQeNnUt09mXbetwLVczrfNsH1xYmmb1zO00wRj1ohj6TuW7
j0aZOC0CA7bW1j9SLdiHsvGa5PKvfxgdVXhYLGU6OOel+C4IdXlw2XsDJDoBye5IO4jDU2CstYRI
03P1anRnlma7PIeJsJJLw3Nq+By3igWheQjJzK5SBe01EOTOroY83ARSOm5CEfR6lo8IKsWFgoRk
gGr1Pwxco+EYCPECVQWKIWnii5XnZJa2KdIPwpjaivpVsf7ctrPgFWmMVeDYhTkA+MHsOkT6R5Z6
rfYcSXe9jUJjykG2aFVM86De3zY1ndmrGT4zNZvhOjZ1q80HzxmH9iQMQ4p2bxzS7+racYm6FpDU
cQSD265RTC1uXBjiYEPFWV5xIyRhPsgd3YIok9DSMQb5H3LoU3KTZkXtDZHDb6ZbrtHlL04s4DNK
93BsXmnQIsWRJp2ae06gFIcEYk0xKbYu8OLbk7rgZEBQkp7jfWGizD1bvzxTErXQfc+J+4GC0FBJ
zxHyS7umGIZNlATmyi26tIhTmZMKA31aQFYunUAmKa2rjzg11Piq+4RH6F73huy5bZ4EVImKXSrl
VAyLfg3mtDSfXEASryhLJa8+uxHSdkxlP5Y8R4Fm0x+CyC70cYc+/MqELtshB/DXDPjjywHCC9UR
RONxZG1P8aZsftRrQ1laM8L0/0xMfz9zpERp1N0iz3cKAOQoBlfGk6U9RtbH21tj4ZZjvv7PzGxr
1OQghD4XWCpfqOw+jr6jMrAS6y7O1oTjmVYEUNYsPoxNsVNa08RrmvVuNJ7KUdsljb9iZXEkZ1Ym
3302YQVUlc0gsSZKVg6naCzju9RU11zu2lhmW7typTFvB5exeNBwDIqICBpP5ppawT8sDEgbxJLg
ICLuvRyO2rYeydNp/XvL6URyZ361AnhcGgs0LWDxZNrlroLdgsIqBGydezKJFG2pSpOd3w0vRo88
+PsHA1SYivo0livibN3ITT8wUp6Env+aqPpp8OQVn7M4GIQWkDehKngVUvsN/kaoM/eUlIO1rdTh
V6cM3oMFFGKlcrd0MnkcTHLXvN6uWpMit1BT6A3cUzUxsChyqR0yCZI7/PdGj01zf3vulgZGJAEw
Hbg1F/1sx5V93KKch/Mu+32dFLauo+v07nrtlJ49MzIdrrPDM6pCrQzFdENAVak/R+VT1P7DOCby
MyocU4VofgkpPTQhgxTgM92d/t2N9trv90/UuYFZ6DDw0kKmxfOcJkrlTeJWxU7t9d7WmtTc/W+m
ZofTGIRIczPGIuIsDfibtd/iGoH+0roTjJAsQ8yKdNP097MlSbpUk7OCgMTnto4f5Mqp/iHNMcU7
/5mY3TF5q2jJmOvCyYXPPmzIN3kr5Zmls3JuYXa96F4pyV7PIMZo33cSSqj5LnXTjdKvuMulkOPc
0GzxR6i1Zblg8RP0CKP7vH224nvoUVTThg8qWMPwLF02tLv/xeuTsbNmM5cqJsVngXEldlak27Bf
yxAsGYB3gZf05NPA/V6uvuwK5VgMFQayX1L+c60avLS58PoW9QzyT1cRYddorco1TGYgF7buKD/H
9acsWCPfnSZ9Hswj5jOR74oLvEgNK14HQUpMneZJa7uxqB88Q6G1bIBlve/84RAHbUcDSWcm7wWa
49HAn+AziUMnRarLCdQiMa4lPRZOasSzQcpsLVzZcotzyMsdKQMIfa6CzSjkpuvKSDjlhp44fSa6
93GYKcekcuMV37l0jCZ+OCJlayJdmvkbvQ7ytM1H4aTBGdyJX1QSKkH0lfO78qJc3HYmGRxwFpZ5
pQlR1dkIjwHbTvF3BjLZa+jhte/Pzk3Vjn6ZeLVwsrxHmKqM4tNtx7z2/Zm/UXKNGMCYjk2HlmFo
J+bX2wakxT19NkMzR1O6lVVXk4XA3EiJLQV2+Cb8VBzhp/T3n1ZA9NAu/yg5vAC2qxzXlMAXtx1M
y/Qo8kolmXO5sYXAHJTAbXHazQ7tkd6CR2Fluy2YIPmJ4APuAezdvLtPHqUeYjjfPA2NDGPksHFH
BbrFX7enclqLmXe4sDIL2LuU+tqgCsYJVsW3xEr2We+dAsiuNl7S/VYR5foHe8QdYC7hDWF/X05c
IRpuXaJ/d3IRbbaa7Ki1kZ2Sq9rQG3on11Rabxtc2Iw8gOESneRcyCrPNqOGLFvq+6V5MsLu+2Al
W3EoPt82sbRSAEbA8RFYg+ibeTmvUoNGHTPjVI80yL0qw4tWr6Cvl5aJm2gKqicelHn8WbndOIRp
aJ10IQvtNJaeBb+C2k5NPmsom5FwCu9uD+qaUZ3u/HOT08SehT6VrBQuopYwwzfdQYAsy9OynZ+Y
zx0gTMmn8yQ0D35YvzVt9SKO/a7L4w/64D+Gcnyn+eXdkK+9Lq8b2qffBGUEXUtoJl0Rz1S9PyqW
x/tC6bzXXAicLol2YZvc1y6c023+W/L4cUWKuq2/Ru+34HPo2pvY/eik4cKe7Vz0oCIXhIV1UugU
PKi6W29qOc4PfunlNHEV2WPuhz/C2GpXdvA17GoaNV+m0XPiFpxfPGEcIe/kCtZJShv1cSSJeeyr
RHwKCkF7hFQsPGTwiT02ZZ9/SPpS3NUg3e5oNPu9siUWdyHSDexDgETcgZdboteNoA5Kqn56oGib
MqpU2xvz7jEKB+kICV37LSniyIaDqHkpK798TMvQ2qZFqX50KznbelmYbty8Lw68g7ze9kuheEoL
L/py+4cuLtXZ75wdyEbKFaULXOsEusPf+Hk+2Bkh9qd66NxNXuv+oatEbWv52dpaLbkCtIj/m6HZ
oZGKjoxBE7inelC2po9k3bBF8/b28BYCEfncyPQjzk5m73euHvcYSWLbkHe+uc/azWisvBqWHCfw
AHS9DKRXrihMIkNrhA6m1VOpqHurLfd9sJYSXZ6t/0zM0SkdwJeU2Nc8dWP0lgDwloD6dt1qCLxk
RwdoR42H3hWUOy8nLO1MQddr3zq13gevIunZq3uv+X17VZbmC/+vwPcyYVbm5Z0QGrV4lPCXaUgB
ILIICj7ctrC07ucWZptLHytRdiMsZOMxN4+F/iP5qayROy+dHR3Kl4kTFuaQOYbUsNJUK2PLPImI
ZZYZAA7rm9T8GuUEaYBsYwS724NaXBtSRTQxoSIIC93l2sAw77phJ1qnmDaXnR63OcFOSVslDQeb
26au+29xpODh/7M1818J2am8lDrr1Kvmb823HotKf1Kt4SlLctA2moMe33fdlaESFo9oeW+HVj71
SL7f/h2L66iTTDDhZqY1ZPr72flt/UpAqmNgpzRKWiJeoWg/oxLNbzqTkp+jFOYrd/mawVkMFIYl
zFjayMb5NCqxnanfIWoujrdH9TfMmYeSsPuiGUuZiv0z66xLoT6LwiCyToidd3d0cbyNuSzBYNLH
T20UZzuxioZtWejaJ92Nlbs4GWlaHGnlb+lUOAU+uhxjYCLiPibNQc2Lcl8pTbvRUqvbWCBA913k
u9usLWQ03YGaUn/wVwaxdMNNoD+dbDwEZvNoMawFSFpGwz1FSnhQ9KOmHTWx2JX0ZsTtP7jxc1vT
STzbBlIXFHQIWGBoMiP/YEqxe2wGz/9l+lm9ydtiTZB2yUEZJJnp+qYMBeDl0p6QtbAnyIl76ru9
9C2P3o8N+Ytg5KUPAAHWk8vPa0Iep+hOk8iOHvSTFK3wXSyVfWFoAEEx4fSp1M8chVn1Eh3QqnsS
Am941SG5fRwMM6SrzlA3Sul/b0dXfxIGzTiZRmr+GARR9CAhl1rHSEJjJShbnExUE9G3J3XPW+Zy
tLXnpgjWkbZX/K2obSJhZXMsuWGCfTrU1IlBb46BGSEPrLXCJ/EoZN8Kt3tL83RXZ71dGXQulkn+
J3DXYPaLNqktIzBNxemKzsdo5bTOazZkJzxCHNyon/Mi2Qgt78LvheivZPCXHL8xtXkQzUPwOH/f
5lQ5PMPlqCnjaZR/hiQK6FVamcbFZTozMvP4YqYLQaWZ7kmE8jfzE3stZ79kwASopFtkhSbo1eU+
SMOuVpqAWGzYScqdma1M0trnp7+f+YhGanJiIg6V3yt/4GR+oaK2ve23l9bhfATT389MFB0EoomH
iUF6sbR7rzuozcrZXRvF7ML7S+EJZTTFmmexfS39lc+vjWB2vXmNEoSG4eHYRPHeq9xvYyo+G8hU
/W8TNfPXvptW2uBhJkgPrrJ1mw1ccf9gAo9ChUYCBzgvz1gVApFea1inwdyawrE1qaGtxAKLa3Fm
YjaKlJ7Kuqow4fMKUkDJrAxhKdagtMQFg6Q7nOYzN51Eetj3bYsTEQ+uR/Z/X47fingFw7xoBTIq
uifB3RBJXW5aJUys1BALLoNm478kql29JvVauDj91HlAA5byPyOzG63BF7agBN1TmabPvprbRaQ8
tX3/Suxc24VJjN9M8jRjv/WaahPna/IaS9HI2Q+YXzL9lEitS35AkpL08YqHPtUeu1R5jb0eNTXt
H+rqFLvR+JlIfRn3zBWEUdVHk1T1qQ5seuJhQlKEle2xuP0UVAcxRPbPmv5+5m0ii/aNzONpXvrG
PoalZUBz7/YhWrrG6B0kQcT1AoxotgNHOQBMwQvtVMKKTEYiVD5R15X3olFL914T1UeyhYjNFbTf
3rY8bYirDQOrAPQIBpHdHIOroHid+CZ+Lm3DL1TdHDVUtnlP91iU7SzE3zeCMSJBscbns3gaUEpC
Y37S8J1LHVe1MipGM1LZj4b2GAtIilbE1Yceyc0NyfJyf3uci/ZoxEOvAXg8teTLRZRqYrEwIA0X
KB+94I9vPcfexzL/dNvK0u5HDXgitptYk+bgC4NwNY472TyBettJhD4dRJnZp7Ag4S+tBK8rtuaZ
iJb0eyiECmnp5kfsfepkOydT5KO6Uny9PaqlA3A2qvnulD2x09sOS628lcxNueK01j4vXy5N1JW6
UPOsP4Xm96748u4OU17QkKTxuOOGIkKc+V0hislSItR24kHkRXbb7f5ldv7v+zOX29aCMsoC35fS
Ly4kS0G4VvxaChb+bwSkgy4nyJNMr+ty0zzp2bOiHzR3J7p3twexmLA9tzHzQGVvKLwjpxyK6N1l
kbSV0Wnk2fSpyoQPptU9SGryQYpafZvV8hcxXaNSWPJD5/Znm6CsFMqu3JynFr2N2PyUjAerNOy2
fc4L3/Y7pxt+3R7yNRXotDHIyE+iNMB/xFkc7OINgjqNzZMgFkF7yFEZId07Bh+a0lV/WTw7X6Sw
JTmcB67/VBvDeKhKN3yS/aixvdz/0g5ddKQhoHjRyWPv2jxEKdt3ofWK/c+Zl2gHIdNLMjVd//5Y
ghqrBpEyVNTcGLM9Demwqg+uyrOxI+GVPO8y/mWs4e8WDiaF46lDY2pgvsqriUOoSK0vGacOwdMv
ZrxSIFrY1mTlqUVCbgqIdR45jqU+QMxCtTD38lctCL4PmlihrZEcby/0wjAu1nn6+9n9XVYZHXlj
aJ605r7L7cZduVoWHTGt61PzJYD/Ocq5Layy8Axv+n6xpzZ56FzU3rKDmmRbSK5WQoXF0ZxZmy09
T2ggHm1knqLkPozuYLX6h9mCHWPSTISkZ84762dKIbVxap4KS7lzy+oTbGc/b5tYuot5eP5nYvr7
2YJU8lCWhRGYJ9XNbYjNSGxtVPeh7j/etrOwwWRYH6lukq+fareXdrwmzHytYCgUi8NNrGvCAQmQ
Hg5mIV7xn4t7gEYCaxK14L/TTzkbUqhwDVA4Mk9yXj3lTbInGXLfxv6HcYjvEG443B7Z4iYwxSnn
rdP8OX/Ce4KgxD76p2R678rwuPqMmFzfPCqE1RamSiSgJx9zORxNKEUtqEvi0WaIfg+UazeZkVix
3YudcJBqS74fKYOMAIzZgAXdrsc0AmdiFyGst36VCzYkP+JKxLO4nqCBaTPV+Gna7CDHQlbprU5F
eZRV9N76PQLN5Rpj4uLUWpN4DN0Ek/TA5dAFwwursIqtkwGz+3Odr2nXLHyfG3wCyZC2oml2tikT
tW4LsSSYEr+FYH7WeAeWLnJorkyK+xQNJqHQy9+fZ6lcSaPF1SD1L1ro/1Lg2dPjcGsGwkc/Bths
JNVONtoPRao8ZuMascJSwRvoljbBTGh9ph/98gfILTpjeaYDz9BN21CeFFRMqvo1SibYc7svtHrj
p8ZGNFZeMgte5cLuLIIYUcPNhdjErjH8sLLhSy6Zx16F+gm27rVe1UVj1A0kmpYmdplZSEbvQ58N
BhiUWq31Oz8cSnv0R3erGt2b1Yf6inuRJ68+O5Cg+US4GsGich4n/3PmX7xCbozGSHBldFt/1DTf
e4nlRvpgJIr0Jxgt+AugXvxcF4q0HTNZLm2R6OaJojjT3iLadpc3gflkBkiHh+ik3RW+2Gxyoers
vFQbFF3E3q7LyNj4Vdk9+tooOb1aevB/1dXGsFwL9W+evuSmY67oQNrddmgLRxsdZZHU8aSFeMWR
YCmjh0I3t1rQbhs0y8RsFxkf/8UGHeRA1wEnzU9GRizoFibXgdkYG8/q90nxolXmyv25cBNMitB0
RkzAC3P+oC5Ft+mKgmhDGUu789Wj66nPNHTu/SgQbMkQVqKbxQM/deiB9yf9cdWXPZqBWsleM1U/
hW9toLzqQf7QR4kzjHJlx4nPfeTaYinsglD9EFvvZowicj63PwtIotT9q0zIXVQ3923kPdTaGufV
0mmj/ZBQFyyRcaXL0Hn1WCLfR09ylcr3giWXr33WQO2uR+ad4vfqypwu+WjiH2riU3fqFeQ8kNtW
lXySSpL4rP0/0q6sOU6e6f4iqkCAgFtgFi9xsBPHcW6orKwCiR1+/Xdw1ftkRkONyvlunovHFXq0
tVrdp88BDDRPVCVrlQVp0ko+WJrA8yQypz2hO9VNufn5VdodADJQBso3ZTpBCapKa6AHAJ/V5t7/
c/0obZWlsRIgvAadAVJjctpt1rSmHt0JSKvqQJPb/o9T4YW4g7Z7M+/GH/G843VQOqH2et3wejvK
fpCs8mrobMEJkwMTAongrhZ4Jpb6A4u/EPuzNdRghKj9uf46Lj961dZbF+LCIBQ3V56NtUYoXadQ
1a71iSHmqHK2R8nhnmjstmaQ6DAhReV3RWzvNOCqrg9za/2AZPvP6vr3E3fvNVXKWhBeRBMzPrO5
/9pzFI+v29icShu0mKhNrsS80j1dQcExY+hUiSxIQRbx6Gcs97XllXWPvfXUt3k4Tz+vm9zy8hB2
AVEN2r0ve5NGJxsckdrwwNWdVRxoc1OW/3CRnJiQs2Kia0c0CutulOT5D683PjW6t/hp7CgKOFtu
HtENWPdxwCBDLF3INsssXgDdHY0Z/2na/KYaoI/pmPS3kQNOF3NLP1yfvM2dCDJ2hFVwTReaeRxJ
DGz/Afk+J57QV97NoRe72c5McxboXafvEgRe4WzFQjGnW2NFdRWpU8g7Y7tIOyUuRTyTyUof4+Wm
IcGUhp19aIobp1QE+FvbHq3mSJ1ifJcdUsvQ6dBybNJH4gajeWfZ78eHIcBYqdKgcQUFHOkwV67d
NuWcpY9WfaeVoUcVR2rjngJNHpQSQMC0ppSkiQIZgwlVhsSJhmE6JIPuT4a9q6Cmp2Ka3TQEx46M
gwm++jeRqhP/sD42DTGMNIo5xOWN/EaflhsALUtVpXVjRdCkgHAJ7WrAr8ozltnC0mu9s6M+pz7v
fG9WNf5v+ASUDR08WKDTAhvSTdgAojsuObEjyx4jYRafR6353JXvZhACFwM8Kko4q2ToRVpjsoq+
W0B5EeXj3YraZu/32GtgArIMsoLTZZxpJgwGXHpmR4MJZeRD3X169+k/+760dfOk4MRe8H193NXf
WFvs2ibfuW4DUvPed9v3n0QHZNbAxKzq54B0nF9AHaHFAu5sK7JQEcXbXuHLLlXUsByopaHPBpi9
y1hcg7YU58loRZAW0R+mePFe3aps/c4Sw21Sw8U4I23u3QpPApNVOoq+hneokZ09uL2LGx+6kwfh
0eneG5VEd1tbEpkcNOegDWglCjkfPEB9Ql+czoqS0f2EMO1oJ3UdOlpsKzbNhmNFuXntoYVLWkUa
zg2xUs95TCsrMovBhxHfRmNogyeQkR0ckofXt9CW00BnE44yCm6A8UneaSm9mbOZWRHRItJUoQny
Vdd6Xsg/bFUoJYIMFdjIFQZ+PirXrVorSYUdEe9T6jCf6B8W/bmw7mvtrlcFhFtrhWQQ9iroZC97
xHla1FR4pR3ZyThAtxA8CHbW05AK5x+akZEP+2tKSjC4MciMwMIPFzJ9sviTR1UR2eZ2AKneWxX4
MqZAsm9wxwaHboSo5c5y5wwy4Pp8kztGvhsGaAyuXSGKo7hpFIJoeLCCw+2ic4uysncnpJIiVEvC
uEx2BcJ4y73vqqc0/3l9B26EMMhXInAHYwUuFWvdoSfXlo3kaFW0rh1VpPpjpTyonOpmaIwvltt9
n8fqcyzAxHLd5tYGwbsY9IsmIFsg6Ti3CaXrefQYdiMYsQPBIoMcTadSHK2ta3LVfcZ2x7MIWJJz
I1XMIBEvbAtsqA8c5GiUK0BVm6OwwLsKZAcCMNkf92gTMqfEsSJOQr3eC+JnKi2LjfcA6nl/TUhe
LzeyxoEQnhX10DOZmeZrmRMO7Z/BeRgqIBWTgzd9vb42bxqx0usK+R6EYmufJ1I/62862RBQrG97
5uEaADKn+7hMQ3qbpQU9WIawQpujgE4pmi6WfNGDZaDtXeP27UNTzyRIi/w3d/gUFeB1pum+BvAb
D/XYOfCxBX8HI5CSAnsE+Niv/+itA4OjiPwm9JdQvZI2lAX5l8YZ19887TS8AM0jVIJTlCpV2MbN
TYXM0FtdybgIWawhr4Aehr9OBAQ+GSpJFqUqMODmaBCtruUePPbkAI/oNdEc0VvRor/MBF7H8fxB
/CANUPTGP1AIOmhFQsDqradEjo9JiRymPi5WpC8fXedmUhWRt2YMQAG8UtBvBtoyaWnaMmWJRhAk
aTx7borxodRV3TJbl+ipCSlcTVNwe2ptbEVFQxbfGzRoisBZIoTdJQMLr2+1rVw6OhrAtQ8KcxM9
LdKVbZpaGSfIBkdJm9CgnsvQ1Lq7NK92Y29+00rzQ8bEjlTZl36pFNjBzZHCbeJZifDkosbMF6YZ
Y6PDdt01YdNM7Q4wDfhRyxj3djkLxeWw5eKQLoWGCtpd4KylxeO21XUlXxyU4w2/T8zDOBN0ckyH
63O6tUdwqLy3zD2Ypde/n7icrK5Mo6WtE1ERxdqH8vEfPo8W2DVRb+ItIF1xkzCdtAQfYWTNBxFW
KrLvrY4FQMT+fl+aJWNpncLK8f0Skny2bzU5i8Qy049ubkDyHVAF89Dq8wwcSpqLQxvrOd65LPZH
J9UCobPyUBKW7p0CcIEC/bqhBd3Pr7Rp8kcUTVCqaarppp5r75gIJA9N6DW/1mWqApysv1P2/KiB
GWv2CVQ1chksgRRQAqNu1HssKBbTh5gdB5nl5Ca3Fjrwrq/K1l4Gi8z6mgH66xJ7SXIdTJYzoAb1
0fK+zHdZ+UjM43UjGxsYFSG8x5HdwoUmp4TAzWgYnKC+wMpPZTX6ZMD6qHBzKiOS/9GToh/KHK8i
krKDtRzmAXUMTzGSjTMCeDV2L8JCVChlGBujlUtajhqipw/PUDEI7TJVqZgobMiJujhBs3izoFw3
VfGnpJvv3WJ5vr4gG6uOYQABsILdwYQkzRXN7KS3GsxVmT6T6ksH3ejqS6Z47WyOA4TSq54FQjOZ
K1OjTZ+D6QPjGHwC2SQF19LW5/EQxXMZSBkANKUbIEFhbnGHhkbz5FdzWFNFYLkR9YGL6O/3pUeN
MOqRI3VBo4HX+8phd0M7Pk0VCwcTnSnu8h0NDq/oSVWYXadePv7YWnj84jUNuhIp8CNJS7wsFW7U
jjtWhfoN+6oJf2wDaIy+exMg1PjPkrzPAJF0U6Ns3cgT2mMa00+xzY8JeAlyokKUbey3M1PSWjlm
rKUF4+jbZzXIG+1wcbmfLciszz+uD2pjV5xZklbNqCDzU+fwnrMdZhzq04oYd3MkeE4jIMTD+qIc
O1eDQCs9XFmf27cC3J+6s+s7+8OUaP+yEU4srb/k5Dqe0JatT6vTbLvvVWX4g/fTtaYQFGa+2f7K
VeWBzYk7MSddn26c1lllAfNXUgLl0vXFoPCdGw7aQTnlv6mTnI6tx2z2ZjidujjOdE/Gl1IVBKgG
IR2eJJ/zBm8cXDQjJMt/WJYiRFIMQcZm40YYnDTFJHHvebK/6ZnlO6UKx7bVHHc6UTJOhInGbdoZ
tBpmO+H1xp8ta/mau839UBufoMD+yXLFbx5rB9POdhZoDGuiUhnZHuha1AAp4iVFWgmF9c4lkwME
oveQC+eQeMkrH3XFaVKZWdfzZI8nRWpa6J8FWAQyJoVHflqGh6ovURylTTMWEm8r8sC8IB42vIkT
V+udKEte6uwbT/6UmSItvOkXACRZsQYGAGLS8clTp6LpAKhjqn2wQcNPbXTA5Z9J+fm6f9sCNSDt
/NeQdIoK3ncjpJOcKJ6bULRT4Lpx0A4fhZb5ZH5J2GPXO34LZdT53XIduGsRL+hIT6HohXrb+WrR
1Ch6ngGdWMUfFnaTWUGuom/dPMAnJqQNQQqDZnUHE23j28MhFe8PGjAE5JNX0CM2tnQRmSV4upME
MUkWO688H16IqeKf3l4hxCSrlVVJRZomu025YZaERon+miSQ1tO46IK2AmsazVrweUB+1Zk/slq7
GZZuP4Eu4foe2dyLCLgxvjWMkDUhSpLheWHnTtQLX9gh/VoCcVArooeN8AiPk79GpJmMuV45mgUj
IzRP0DY78B+dZlUvdeeMT5qn99+rJRl3+dx2AP7Hi+INvlkngX9amQZAA3CBRCmByCI5405kTPQ2
rYsDWkzCDn18Bmk+e45zmNP5J0/yX+bU3oDr5DEvh1uXDaDPHm5Z7/65PudbrzZ0r6FNDsCYteH2
/GyMY7L0Qx3TaNH6xM/TbrhP6oxFet7OT23qWYeEcFVWZ9MowDir+Ac8owxm0UDHq096AURjeZuZ
d5CNRaXdso5Lqbi6txYbPm0lTQQ67KKBGazYVYkfQSOC8AoyvhzdXlbv59XwtAyLvptJvU+M/phO
/9A1h4wEesvQwY/+bLnCnnhupjdLghui+tZZP4EhpsCSU+84qwLvLddzakmKHPMlFlTMGgV8/GDG
oGAJr++QLQ4mDAXIVlwQ6NuXI3s9Lpel7A0aOSVn3GfgHQuNuQEhQdby70sqvuDOL3wi9HY3pnp5
C4nw8n60W/7Yj8Nw0+XpfBSZyYNZm+lOlPTx+i/cuiZPfqD8IKBprlHSY5VnM7/t6hpkDa3P6T+4
4FMrkuNIC6PQwFWCCj1DMTg0VXnbzVHgkoeHR98jNHjOT2LZWnqcmrjsIQP2rbXi25jWX2OoS12f
rK2zBw8PYLsH1RdQgEtmAJWkGkWE5IH1n7UczETzQ0Pjn0Y1fjUbrmqE3NyeJ/ak7el0nt1pE1pO
kkUPY1Y/xOIfcDQOBoPsMCQuLhky8cruCAoSFCCkII/DVuxHuitqnzR3puodtblKJ7bWO+wk8hvA
uDfbFfwlL1yf1t+pIQKiCte3LkKIQOCoIaWO/Lq0Rlbhohk+Q0ZT4zd1nPpT1RxFrvnmoOpy2BwO
YIWYO2TTLmjn2dKNM7NHQKzN6SefUUJenE+IRg/XN53CjHyzQ+Qon0QDM4Y1R8LKjkj270yqCjI3
9xoYwd6whGD6XP9+sjhZVUxNBoLxyIin30lZ35PSUvRpbR6fExPrSE9MiK5Cn6hYTSA5ZAdusdO0
+2YKuKrmvrEHsPgouQNNgfvLk/DoEIWdRtTGaERzyM5i7ds9asbCer6+MhvjgZkV1k9xPV7A0DMD
JNYth+ojG/UbPIEtHyRvH4y535tpdzQXrkDZbd0m66aGlCZIkKBzIk9gWui95tarGyVPFnnh6c/k
npZLKByaPsV6kt52ZYp2K68HEzEzIsaKfUxz0P5Zpf69L3R2gzYnVfJyY4eiyIs9g2QyJlxuCSdN
Lzj0sxEp0Dstfp00qFugBPgPk432nhW/u7J1SC4+zU3InnQgPTfQHLf20xwWvXxeKucLVuHWRuHx
ur2N8AeKy/+zd0GGxIVbLzmHY0wKhJCh268yaEHuBDMoa7IhaJab6wY3DiDeV6B2R08PoFcy9Ish
iZ51zoRYxAnN1q+e/n+fl+Zv6gqn0nV83u6/Tre68y+fR+ECuiZAn6D6f3623aoeGl3D55lz59UP
/9Loh7zl3++vZ/HEd4wIl+Y2xvfLG2LsRba/Pjtbq432eyA+1uovONrOPz8LW8sR1NpRW7LOb6kb
Zkv7ii7HXTUOuwoidYZb2KDSUUVGW67q1LDkdr0RGmYTmQECgeLNWPTBYEOukvwc3Ti8PsSt/QXk
CqCkwOWRi+uqqEaLAt1i46b/kuuPnuKaUnxevqZGwaqRCHw+1wugtqivvx+uirfWmuiF44Nrl5aI
tqQb5n40I8tp3KAFtPRgQ/VJYWVrPeBf1zbolWVOznd0aYKXB9fMiLBDuexHcSTtEYXA62uxaQW4
fWCzVyVpeSyG249GOdQk4kgMTKZz4zICJW6tDVHMUrnnNTskVReQuEZfCm5Cc73fz/d2DkT0hG52
ErWzmaAzYISWjPMi+voVwvWmX1Iv8Rs8nK8PcetEoTQL6mMwBa+itedWWWElgJlOJqDn/E4Ap+ly
tAyY+XcIJo9Bn9VfTQ+Z+r70VBw8WzsRaLu1G80BBkS+JdF5VoCTJDEjve8/p8y7KxamuIm3bjwk
5KADvqqNAz59Prgqm0SZuqkZVe0R8kp+rIV9+np9AreWbcWaonbuAaglPx1BXANcgFcD5JQgq+Ab
I/vJPHDKkYpWfwiks44l2D3DuIZ6ynXLm6PDVY79gnvvonQLEjjb5DrOgNFOwzfuNtMXl9My5GRU
CfVumnoDWqEeDepl6VYqFzoTRxNWFBf1h8xlx8JIb+M6V2RqN7fEXzNyDh8F/KnhaQMz7CCqoOCK
4GR7GNgHaMbxgEeTjpiRO209UXx/aT6I+baPv7vG8z8sCqRd8U5D1wHQwudbztWqrK1RW42Guvli
W+PRy+Jfonf/f2beMDgn9+yCOlc8NtTEPW6KsCapt59x4yNpkVLFc2Bz0v6O6C2nemIqpXq/pJVr
Rhw9sHaKFFPmO1ThadeZl50f4HL/m7a3usuJkRbp60yfE0CrMyqIjxeodmRObe3mti8CnQHHM5pK
6NXW0JCjw7MQvdnQapH8wwLtghWfbkU622nWMU0+5IUipbJpAlgkWMCFDlDU+X7g/ZxZE9OBX17K
r2MsHsyS7Wyogr1/2wH5/p+Z9SY7mT9qJCy1a9OKZo2Jz0VmZaHNmPY6LkavMkU21goNvcjgwKWi
QUF6uk+GzkwzTewIyqKWP2TWsG/zrA2EY5e9nyV5fc+Wed7XlahDt41pwLk2BS0kM3GwZwCei644
dlDr3E2JYff+CAndQ9tPdUBqvb11odbm57Qb/cXps1tai8ccvdkf9bwpIApkx8cE7UZ7HdSh4Vz3
kEJHP8lMDbj3hv6MW7OufHvp4mAca+ojICl9bxz7YExJ8ltjBDDUWv9ma7r2FS9GstPSub1v5wnB
MIqIaNK30CmMBLoBaUXd/GTHieHnWZqFVjV0N41dZ3t9iFVJqw3fB/Q+phXFCaCL5Ie9VpCkSBzA
ALmxm0NQnV/fIBuhDD6P3gUQclnwf5JfakAaDwTeZEeivdfTx7q+a5tjxlSNxJujQPQCqV/kdC7e
2gUX4OZKTDsqzQBqRFxXPPfW4yL5iVVUDXhiPAAAv5X2+SDavBBja0eMPzjd84I++ez9EfKaaQNa
ba3PgKHz/CiJDrUniF3BhPWJ3A/5+2MS0IgAFOMhCXrZ+TwnnJEpZnbUpT/EaAcgzA6NRTGGSwwm
0Kpok1yrLwjDL0owwmHTNNKljpK++1wa5GUgRjCYiEPKIkQmsQjTnoeGsOfAS/X3DhG9hVDOBIcs
/B1YiqW9ZsSDA13UkSGmHMJCT4Kk0f2uD6/v6Iutdm5FvgItk9Ui0REzepX+PPbkIV5UylfrDz3b
bZIJydOlNhWdPhosouzPXD/16PWxXQHezg998o2nkZN++f+NaXW9J2485SZIuQB1jFIzABrZ1+AJ
/8EC3v3YFqjO4c47t7B4XLRuBwv1n+auVFx2m0ty8nHp50N1t3KLGR8vyN1shEP8dP3HXzixdT1O
vi/d16UeT0WbYT0091Z8numRQTiev9fFvBkBhhi6N/jvmybOyRok1NMSuzVZlDu3SXM/p3fUVoRU
G/OEFCpK9qhBo7VTlvduK68CfWeKEqSzy/0hV/j67c+jZXQVQEUiTpqmJq+BEtAKFk1G2BAHJB+d
YhddhGurX0H2638W1l9wMkcMXAO9WTMWoZa+n0q4FpYeee4coJl7DxyvYt23BrSmfNY+WNA20PXn
nJhL0RuFx87Moq52/dEsgAFWxJ9voZ501PH6NVzwbEAp7OKpr8e1O4JQFSMq4rvJy74mC7uP7T4s
mH6ndVrQUSjfGf1tamg7Y5mCSeAlRLvH6zv84jWJiT39GdLEosmn9Wrkf6MFej1Blk0fk3retXV3
cDTvcaH276xZXq/bvMxXvxmFdhm0e5BQkdk/6tRqXa0dWGQPQIR65TFts3tn8vYNye/mBfHqkH6Y
0tk3PI6c5xIUU37M3PxjCtpLvSl2wlveTZG6/ibQcuP2Aqz+4g7pe6+lC9HLCGVY3xIRXyr0lanw
XBsOHlZA4edCNR4FImljdU6tjZBSLKMqu5/du5h8TPOntELE2hR+Nz41KvzHpkFr5fdCUuCynVHP
TG1hA+DvTfXRGVo/nfcCzStZ+qGxAA3iuq81xfsdmgFsn4F4HcpGFxlFTauXIe/gDkxx7MvdbCBa
jhUv94u4bF2uvzbktGJSlz3rKMaVruAq4K7n7FsGNfDrO3XDCkHWGtB76ItAGE5ybC4YoghlThUl
1cskXgr2XJDn6yY2XM2ZCekAZovlFMZoV1GvH38TVfZVNYD17yeOrMNhivUGA0jJPTjBjpb9Xct7
hS/buCXPhiDFyPVAcsMUMNIZL50OxATYlKA+GCSF4hpTGZJOj2jQX4M7rkKtwk/NMNGO4FdgqgrP
23Ulueaz8aw+82TSrIyaS1HBDF05P4pfK6yTIxERp3tklndO+cMR2QEdyYE7ikNFgeVihwoKREv9
0eu1oET0q9/rbPGpdi+WMszrV5KIYBwc3/MAeC2Q9STCn9rfZYUm+z1YRD8vxrxfvB2Y+HyP/J7d
zK+Kl7KdQ3SB7miFUp4RJrMOXqr04Nq/9OFLUSV+kT/N+o8pJX5Xk0CQZy/9oBuq23djj+KoQQ4P
NU3iofnxfEKyYSJxySoeCe0e3b27Vqn2uG1hfQKBGGAVXzi3UNtzxald8IgYUzC6sz95u+vnbOMk
YAx/LZBzC8mUiLl2Mh7VxuchPmTTi60pTKgGIXmLvgPBu9uUPDLcH4Tco3n8+hA2tv/ZEFb7J/ty
6Bqd6wW+P+ofyvGQuDfzsk9UrDobEcGZFWmx8YbsJ4tgKUDTcle6xE/iA2IhdOvuNW3cef2P66Pa
tEeghbiK5iCFKR1qA1KiGh7edWSDoYUnYN6rI0ja8zEOiXaXJIpJ3Fwk3Bx4DUM26oKmxQaTt9WN
cR1NC7hT2ldQfx2uD2jTwopbRcIXlUA5qTwTE8/QhPOo7+4hT9K5/zKCk+9LZ6WbwTRCrBqn0f5q
lT/qQhH8bm4ziqIqWsFXEhDJnZsleO9FQ7ABli6o+6eMfCnFzsXqXJ8nlR1p4ZH5gqhQbPAoNtgu
c/qD6O9i96FVPX42NxhFEzKWe+2YlI6llrcFYGCURwX1exq0yxEdFDx/0epgeXdfA5Ku5omtdW+c
HFGDZauMIeYunt09B29lPxQ3g5I+b9OZnZiRzmi1cOZmBEPS4oPLbYCZwi5/N+cMxoL5Wp9AiOGw
n8/HApYHMA1bHkdhuAkHrwsgMQFqWFWJfV1m6bZFJytgkHjgoR4pl3oGkHu4VpGhz5Ryv+g/uiAe
8m6b2QksFbfh1o6zYQUSpYDLXGD/HRqbYCIrBVQ4UPEkZnFTpZqfDxAlK5P3P6yQbFsp/4DEuky7
4f+nPBMVhmX7Bg9HtkuYb4r9gKbuTAGA3vI4AIbgNbmW8S+K0zPNxWAlhYjc7llHAGGb++tHdWuN
Tg1I23pJc6ItcS6iqdVCd7gz8ldL39voPDEVzlNlSdrZIo6h9Kxj2uxPxRjyIUjqfdzfLCrW4007
9lozQ34aHZzS5hbxMLNkTkWUmE2Jl5d+zMo4pEkVLRa5W+lDr8/g5tZzwDW4apogUSnZ02ha6vWA
caXmz0r/aeg1EpQ/jOTndTMXvg4gCLSjIoACWGhttTw/swIyu8QWvIwWw7134Of05Yii0ycIdx7S
UruDEoLCi4OuUz7Aqwr4Co8Bzgs0DHL2p3T7GRqcaRmRfDL2RkONoG5N6wh2W1RVh4TutLJKgrSP
q5t4dkp06Df1i8vi4W7MxzzU+sW7TU0v21ssWcIB8XdQFVYbmF6Z78kyd0GjD/irNyDFXzmh1ZYv
RTJ20C2kGnrT3AHlEs0MdUDBPg3cSXbtgk4DN27G3WCN4tYVyBs4sUb8fpqNw0wH6i9dWt3Pi6bt
SJb1D13OnNcSocgur+2Pc9eBOwMbnRf71igDZDDRev2pnu6NsXhqaufmJd0tKb1xHRGUT9qNVo6P
VCM32UBKcM05y44vA8o7hs59Z2Qs6InNgkznpb/AOwKbj987TUkeZtAzDdwSZaUJ8np+zmfdJwQZ
rpTVkPDWXPOQz2wOhmV8NjWtCzVh0pB5Ld9D77vHiBISgIXaDgQUXg4kTz4X1UL3mba4Qd21bghi
U1DTG8lvpyvRMzhX5U6ru8rnzNQC1qcxShpxs9cG4OfIhD9AHzQP2xS6hbPZmD6HYJ8/gQLnWOve
7zqj4LJms7U3Jx77rWulN2OO4LBJoFtmFibxRdyjLFcaM0hGymavWzO0CUgGTjw7zQJ9GNKDJqAF
6lZoTuCQN/FNGyPMKZ4wBQU7W4Wf/NV27PS2Z+CJaXqv32egefgIenw89WN3edH1DHTFWkanAyTD
mx0QbMOdh3YbHC1q+nm+WEfwDbc7HdcA2N/KPItaYf6cJ1t/dTu7uxF5PgbpWHHwz5mqN6R14V/Q
L2zA7aMBZAWOyV3VS1zyeDAGPLzb5t6ehI+K+SMfXlub3gND7ue19sipeefkD9wBoogdurh7msVB
15eQjOUOkYTPaI4dEH9gjRfmLYh58AitUpQpeeYvcxGOOV6AVPfd6bVnv0ZD90drCha4l+qWD8mu
B7mLZnxIiodktOHgSt+KPydi2MXiI0nRd98eMhQruWU/GVN7vO6KNmdgLXMDLmlSUNecu6JqLpE5
zKcqavkvs+sCNlS7ePmRpA8a6qXXbV3EQ+tsn9iS7ienQwO44YzI0/T3pNd9MN9k87vxQ5IRybem
mhXnZQ0jrf3ilJ9aR5EWvbjFpe+vV8hJ7Kh3RgY3h++zVPh99t1T3XkqA+uKnRigYEuNyYgVSeGU
Fp+rCmQXd5w0gPWiOPm+bQHb5QwYwNQgSHiq0W7WfG5txb5SrfWa8TyxUlYA1PQzTlbvrJrP3Ad8
NWw1xatUYUUu9vFqGSnTMJZCBK14GsSX2FJEbYrpknEuZmeP1FlgQvwxXL+o77U+JO7++slQGZFO
oesUNVhosOZl7Gfm3sg+lk1A9f/nbElPrAWsjqk39tWq2mbngVX7wPJdH8hlk9/57jKkdRce6+00
16sob3QL/GtaBYRHCQIm7po7l7boHXDI5DNHB1XKpNmh3uHyrSuQ51Zt+11AgddI3a/e5Kgcw0WO
ff1laPcwARBAgkku4FXG7JUWbbGQzHlOmsh0xt1kvSK+AFYl8PI0MMf3djG/mQQAENUTYHbl8HXu
F05aqEpENN71ZA9hnvK3Yr7XNTt7lyGsw5PCAb82IlZXJmoZhEDZdqJF5Mzixu3uSLIfk/uszoIK
vSZ1tW+br3bzPOb3rL+jU//e0i5GCGgq6qFrf7MrM9KhOlZNQ4vSLkiJoQPpD+hfuD7CLXd4akFy
V30xpTE6FlGBM8NmCbp3V76lEUgbFnFebFVIwKPvcwgXyH4Y9eH6CLYO98kI3ojjTlzh5NZd2Zko
3iXkNvUQeEHXLNPNsDa78LqlLXd4akl6vgAhPExmhtVItWVXg4vdstFHTEbFkmwPCCkH0OmCx0Vm
t8p1V9gDRSm8b/dieEzsYx4DiKxwJZtW3trnVv1doNjObxAdlaNCS1CEy4EsJPX3Znqq9V/9/HR9
zjb3F2DGQLegMwX9TedmZqcaUQTz8Bb7quWQwlbM1ebn4QDw2gP+3bLWv58svhUnbbs4HHOVfMqr
B2xGhYGtNT8NYaVwQbdGo/HiDuGCdxhdACN3eqPYwJsmoLCLwoKJ4r6c+wHxFYmr1KiiMQ3cOtAm
v9b/YeeukqsIQFHBuBB+YBZ3ueMhXEjih4U9cvO1IYpa5NZKnJqQHMnU6bNWDGusn4UFepBUyqub
s4SdipInOM0v0jusXtLe8pIq4iA2HKEGZXkdnImqH2BzGGurEcSZwNAsd7F2wuoLR8urKHPTHZ9u
TFopDt4bWk66U9YazH8mpCPR9gluzz6rIuTeaNg2dL5xW8vyGwK0VjriYWjO1fNY4bx0Cx8/FHRi
R3se25DkTeq7c+76i5F+c4rK8xcb6SHRpnrAy6QMlsxAN7SYsh3yEXTnjL0XTG48gyMZ7enolsTD
0XBUHcaqSVtv0ZNTCL53K4P1KqpRwB/bj32rqHluLv4byxgeroBLSLeIMxTlVDgu0EH2924u0B97
o5NSsTDbo1ipzN6MyNHuAPqsFmg2oECMwkDV0oCUnTX8k5GVaAyYDxxEyZ9UTY94ok4rZEQH/6MO
uO11f7v++8vN9ff70jHM47jLeYuYCK/jpDpM7j4Ox/7WeL1uZnuu/pqRFkQ347HuEwyjZz/i/N72
/lz//iXlD1w1mjv+N0+ufr6lqqIexdxqALXF9V3G4rCwlt1i5k9MGKE9lTsnJrdFrDsBWaZdSpEH
s+rd9R+xvev+/gbpinTMvutjHiM2gmxjmgO/8TzaKjDM5kx6KykcuCzBWrH+iJOzEyfa0sy0Qjk/
RnYPiQjTVtHQbo7jxMQaCpyYsMqCwDU3VaQjuTVNvR87t/Bxip2nsiLtbCdPocc5YCDeCGbyigVo
0jkk0/76mqimS9rfJJntmKQc07WECFzGdzefrfvuZK6kje0t0A8HP0IVVdNL4ZVInd569edC1b+0
FX2dmJGRO5XL4NkdDKNAKmiqib8kuW+RH5P5Dy+IU0PSHkY9QxOjhfE0ZozVyADF0H5eXxLFwtvS
fZbFYN1pOcbSGFA2LRCuNlnIclfRfLht5u8DU7pkGMwwMuKBadQfliXxS/LZyB6vD2V7Wf7aWHff
yUmhxdiZ8SIqyBdTP+8+aBrkv8p5Z40qUNX2Pv5raR3tiaWsowkETTGaeHnNde2lW95Pm/m2lf+a
kI594njNrPUwUc8gFtQa/tTVzvH6hG0vyt8nuLT2QIJn7Wzg0LdoK/mVNvtuUlyYW0tCkD9GwxAw
u+gnPJ+ouJqSuiDYwIVxiOvSJ9mDV+0SENpeH8m2HYAvoNoOQJv81ObemHggM8VIUDXpewbo6eDX
8z3PFDj9rZUHvOc/Q5IHE5bW9Tan8GD6feO0QTWreOxVFqQpm2YkItCEA09s304zno7/cBJPRiC/
uONGH0lF8P3O+amTF1PcNYNiX62TIIcxpyYkt0UAN+coRuF41PtVmIwI776Fv4coBF6Zgeh/XV/9
zSkDVhPFybV9QsaGL6hdDA5qc9EwvNg99a3q23UDW3EZIksd+AuENboM8IEGk/Z/nH3Zkt24se2v
OPqdPgRn3jh2xCW555pn1QtDQwmcQQKcv/4ultvdVdDm5tV2uB2W1AJRADKRyFy5Vpy7ObspCPeY
uWmjr1GbBo37rWBLIcXRxUNNF1hxA6kjS/KUXYd2/MTEg1KzDwkYeWNP+Uo3+ldNO+cof/jQtKof
nJgeJ2WXaPgQtGUQH/Xj6vSiHf1BLOJMD3BIucqFXFRnqtFlFpQYdBaEOvUB+yqKbwP4qJVuq/x2
Hwgc5tS8A5EkYD0A+fj846BmnRJWuFMfiFfSRztbOGRHz8CH8SWHnOaWHqODFPEkKleKjxAJaO+0
ui7ThXU75pU//iBSKGaACCCLTfwgLB48Ru9UpfBYtJC5X/rItHkfNh+cemhRt/ERPvDHthVX2WD6
hCw9mCZn9YsnsNHmjbZeZGF/iY/RnEgq6PrcZEOyTlFmZT/QfgT8NvMi8IELs1gN6W8zAU8n4cNH
pZ2KrIRzqNMis+zeREMeDDQo9SIwdRGcPuFHFxG0NZM4BHDici8sd902bKcTXpMrU6AouImbBSM9
erG5SJiAnNtEQkM6DL1Rs7pU0b4DJmAvdC94Bf7B/NpxHk7/KJOx/7JRH74jnQfXShApMbSLlIr/
nJYLC3V8dLT6o70Opimjb1U6hI1DG4xekYveGB4UZ1gIlY/uxcQm8OcnpE3vYnskVVTj/f+iRfcm
cIvWwlYsfUHaCrUFlcpY4gspvUUvYttcOL/dEjCd3IkTAaArHcV3yfc3dhIbTEFXSet+U5Onrt3E
9fM5G/33J6at+mD4WZezEHoP+U1H9mn+tWwXkj3HLB6cioZqoZkSbWFSTKmA6c9yKOLWoVZ3FmSH
h9ENXPI0mD9Z9wgGVLM559X38ZPSqiGFrNQJhK7Ah1tdkIoHOUAivUP2vE8eT6/esTOAaBZQIdjj
r6QOlBEgpO0RwVkMaEn1VRe6h5rn6Y8csxa01wAxDLD1ET4EXYDkg2EJnZDdqqW1o06xFGUc/cYk
Yo8uHnCJyBGNRZsmzcIquwFD47hZRNsdGx58sRM3C4oTgER/PmV13qIhANX6G9N9MJvr3ybLh51M
GRd0BE8aj3Jo0eYOmukK2InIvLz3QPXy+zvwcXzJmSh9mSUZhTc0s7VTeIAL/d74kCdEHzMKrS4Y
ctDXLBkJokgiIqurLyMFYHHnG2uj1ekvyPeG/AXJJvSk7xxS9vVl2m3V8spyH/lFam5Of4TI24yv
4LGF0A6bAH40Od/eK+7g6l1cX1YdudZKuh5C+kCg2JelX3N670TJTQbVQkTVe0V5MvUvgHtFXpOn
/sJEpgX7eH1NE0FnB8oLYCQ1fqGPy0AgQnrbaS7Dyr3NVfdrXYSNl8ah4TVpsoG0+64Hk2ye0I1d
qd/0KI3Ad2A1CxkI2fm9TwOlbNB0Yj6/EDk5wq0A4cE0CG3Xru1uWmFARHXoHvtJ88RIUfZ3zDzy
9NFZ6gp4b0P+vAZgQZgYexwCNiSok3y2OaqHGbRdG345Aqu8Cdsm39uiuIT2xuDbcbhRLOWppMy5
BN3YPkzMV663bwblP0jfPLYUiKbYDe9VJ869UINYY0hqvuaoz67CobvLSqIFGekKIPXGgMfKDtrx
HgSo18we97o7XuE6820RBlkTo07RF5vGqqf/U3vG4B6qEdrNcWm/QdPpwmxJEjSxm/gOjddjaW5i
AC3bFKUnUdG1mqg7V8NVoTb3uWZHvoKGJRDypsHpY/Pr8Z1I3aaox7DcX8Up3CYcdWfM+KV4yule
p/9BOPzP9/7/0Dd285+1F//+X/z6OysHHtOoln7579e3gsfF/05/569/5/Pf+Pdl/J0zwX7W8r/1
6S9h4D8/HHytv376xaqo43q4bd74cPcmmqx+/wCmOP2b/79/+I+391EehvLtX398Z01RT6NRyCT9
8ecf7X786w+iYg3/5+P4f/7h1dccf2/LCvqPw/Q/9//37pe/9/ZV1BiCGP80cFCRV5yIJWGsf/yj
e/vPn+j/BN804LnuBJgAauKPfxSM19G//tC0f5qTGPJEAAGKBLTh//EPwZo//+gdtguNXLQ5Tn/v
j//O79MW/b1l/ygQaUL+oRb/+uPzBa8AdAxiLTg1KesCfsm8i3irHtDHDpmivVtkvqYsnLe5waXg
uh1EXlRapx46SElajXgqY7prXW3B538+zn/PXQpMW7se7DQV6sG1I69SvFCNvQ+7+OcqfVyVz0/5
v0eW7kFHLROtiRr1UNFxleEF0vbCS0a2GfpLzVT8uH07/aG5H2FauQ9RKaS6Ki0c8SHuXBJ+YRtL
SJa5pZ8++GFg1mgjYLuGemg0xes1A5vq+swZF8BMc/OWrtlYd0D5Vk0L1AdW+WiXX0+vx3sk8LdT
/3vlcd4/zltJ4nBQy5IciDGuDbgm9OR4ba6sO5ttzbS9BvbHM/veh1rkVtGqG5tXvlO7nmuWF71r
XlMSArTugEW9vkyiwtPUvWWx1Ou7JfKH6Xgdm6J037DSRNaNqeqhN5OXIVTRkBQFY/rTNfI9gdrB
6ZWYW2H180KAS5DUIcMKk+JV50hTLTE/zJwMGYxHC4WLTMDibfVpSFGVhr6Ws/AYmrEbGU5He9bX
4ABTD3mjr0p9ZY/MT8h3O7pWubYNl0qd9nQajmyBnB2g6Ji1WTaqB1N/s3pxqLLYV0S8GrIu9Eww
wmVg/dCZHRCW7ZlqTqz2j3k6JV1cnzogCEM7LlW6gIfhpinQHmmP15UV4X4H241J15BZhEhscZmE
XeA4Ka7zjm971fWnJoG2VNaT+OZoKBtOXR881EHEn/rhGaoe66g3D2F5iQS5p2ipDz6Eq0EtrhuF
eU41rhkQAGnTX3V9ipmYKJzuGdPWWZWuCK1Xdso3cDwBWsR2QmW+gMij0ry2bgtE7g+mqSDRQmWH
WyiH/ujHJLDDBCT36Fcw7hKozNU6X4jt5s6J5AOLLjEjZ0zUw1DcV/zVSC4IUxb8qzb5iWMbKPm9
JGl53mSwIatKvXyE8meN9GLe2f4okm0/7IZarEDxFhsR+i+idVmYK31wgi6ODmWfok1q8JxMedA5
3Tp1s0/dYj/gLgsUmvhDs6Sj8zm+/csbvb8DPnjRQtCqKTnOc9uWq057SZXI48MriQef8ZdxBPYX
VAynDV6KZ//+mORTYZb9SJRaPehO+DwkZA1NL0twP1Qn+mdlN2RvYCWEaZnXtVXnXq2irdyyD3pc
ByGlXlsj1dyozzTLqBexyAPIdMWJeSitynN07qH/eGuHuY98Jcrco880x0+SvatXnm18QU7Dixrl
ggjNN8ufBIPwtvPR+euBR8tLQWRb5Gyj9cBbWo5P1fuOPDF2GeoRSLIfnPSNEeHl9RJ6eMYByjR/
oQJG1SbH2mtTb43a+2i2Ob3S71KYx06f7MFJNvYQ/8S2UtOHEJTfFJqnApDB8XOSVa8oPuG49wv0
3rw6w9YeU38gRqA1g88j17PG596O8VsmrhdykcS3hUV9aEKsCq3+vZrr38dBugAsloCYwXIh5VgP
W2rgNlsqgc9cYDIuyY0TAEQKDVdLBAyMDjpDP9Z/5NWW5GQhPphxHqoU+ZUdTWK3wyVTK7ixn9ru
q668nd69mXMhSzSlZd6mYsC5cF2vaiEgsnDhzq2K5O/KrCySkmBcpG+CqQ2KiN6rOPDT0dbg96cn
P7cukt+zskK0ROAjXXjDLEhyfbeWBDTn1mX6/Q++ilkThxtoJg4RDwp9W5vB6Sm/JzWOWIsq+aXK
rcCE1PbqoSSRnyd8U4T1yoJUb6G6npk4Ozv+wkUJfYnHONkJEvoglXro6jqwS+rHYEAmRuYrMSRa
wVfToh3QFeY+NvLA1Piahjoaa6uNkqNJCgi2iFs7VBNE3N9CmFtD25TIvwqjWCnDrjanrpFdTFeu
ui7ps0GT7cIPefw++iV729p9PoQ2giKurNHqy13lzJElX2Mh6cDjGMRQrn2XDBc6wACnpzx3XiX/
UEbg9UAZdTzkKP13XbpWkUyLrNs+dKBmt4TFPX6qfuHor2qg37UwhatE55+248aCIRyf/S9Ndk2O
KmxWIgBI4wlGdDEmz+Pwc6BIXuVLINy5uU/f/mARhsFqc9KsOmT0e0MOIWiCTy/93MCyq0h42Wk5
bmoerVrqVb/HPfxfl49CwucJd30EGYFQGw8WWkQt0gVDEV0rf6ZnPmVnPj5q52Y9/f6H5QCAgAuU
cnFg6jio27XO3IX1OO7VoJ71eWSaghJNTd3xwMJ7IRS0KiIK79hZB91ytc+jg6WKGqjWIth3kTRO
H3r1BshdP8GdrXU/Tu/o3E8gWWk86Hlj99M3+LY2Hu1UeMjjL/wAcwsvWWrMMnS9NbBUBi4g2OjS
G39mXJmnNUKbcu3kGLf5mqFzayk8mhtWvrtrR4kr1xwP6KyPBjR+BqfXeG5cyRx7l9OeZ5hubURe
R+6F9Vu1/b/MRobBKFpZms00MKXXrXpL8Ab7PUDi30NLFpmBkrlrO6xFUe6UNojY3XlrMa3RB1vU
XAHd3mnrXLxrxq1pLlji3BrLlpiPLq3Lab7Rxr5jS3zOc8NKJgh+WsErVIHhrS9jHQ3tm/OWQTK7
tEKQyAXGzeltr79W3dt540oWV6eQicddBs9vf+3Tyyjh562vLadL+64yMgYf6vSBQYMoPW8hbMnm
Mhqh7bw1xoNh3Wvjfb30gJ1s69fYDRwPn89ZFHdDYddYiKS8tdL6thE5MmE0ULmzAx/Dmasi3Ye0
jsI4YfhKpEYQZ9qz/vcaXP6yPxncVLaiakdQHR7GaFUPu75feJ/MHGhbsr88ilP8V8eBBjWC6SdL
lGVz40r21yhl0lQGxh3waGj8eomkaG5cyQB1YDwU9N3AJ+f7ArTj5z0aQDX9+Xx0dU6asXL7Q94F
ZrEdlIUTcTxxguaXz+M6UcGcimEdRvdrx38aTbYZGtCChCJw+YNBq3Vc35xl63IjWoqacthye8Q7
Gamk5oEU304PPBMTWJJN5lVX2nUJm1TRlQKy4Y024Bow16dHn9lRmac2zUM3UylivV6zfJIZfvR6
3sCSMSZozS0LG0vf8pVlb8PmzAlLV2FdWFUR9g6CUxudXNp1fO6EJVscgG4kCGTg+8obPd81zW/1
+P3lO2RAKdebPLEj7F8RHTKU36NFzZ+5kyFZIzeo0N3Je7gG91Bi9hrtpqBL3vQ9W37EacsFbbAO
d9SZAjCSvIohQhNnBgqeNYgTPDR9r1zzkYHru0qFTwGRHOypb/EuAzkOiF2U0icDGJHiJXj2eyPZ
sdlIphxD10fROWYjWtsPwQ9qlCC8IfumNjwXllEnsd/Yd33reGcdYFO6Y1sW4wt5NhzCLLqpSnbN
F5z+zLaZkkH3LTejMsNPAsK6hKQeC0Hhu0S4OTe4dNPWAqWrZjpttU78KkvXjnofK9qCP31vcD6y
C6Zk1RnwNFxwrT9oHLkUdCQ3wAsUVuNH7DUUcaC4hUc1Za8N6OgnmpebCcCfcdAZ1KtL24OcxJqR
+IoVSpAllpfa6r6GvsZ5Wyb5htEiwso7mHCkVkgJ7XoQEJ03suQc+tGuMgQr8DqDT9iusBe82dx2
SRe1MbIQajEYNyb7HkLvhjV4KohvT89am4m75O6iKuFDYU0+rQNSK06ydTr4am9Cpgi0QACe9Yn+
002e1dZdJe23wn4wtA10Rz2zsIKi+pF1xgHqIkP5bIBSW4g0sPJ0U2pWkIym72b6rhRPpnJ3erbT
GTp2tqQggEPc2hVdPhxKFaRE8a3oIGtMah/Q3zN3UfIhKPc0ldDV4cDAL5JkP4f6PB8v99lkpllG
sVoMBxW1PTxMznxavxOnfXifjYSldCiRtetQJ1FydFFaSw30Mxf/O/3Uh6HjrOxJn2C1B3YwUx/a
26d3cW5cyUMAVTty3hA4ICguUacDM9mZiTQZ1VhlOaBXFRsO4Eseudc8nzdjybbBIqoIKzOHw4gm
8RvKV+cNK5m2gprvQBxjOHTAvl+dPaz2OaR1k7Ru0yrsD+3DGLffykx8Pz3fGVckgwlLs6Q1r1Fo
bfk2Ub70TrwK9SXp97lTIVlek5SxGXX9cFAyHzVDfl6Qqct39IDQmBUYto89JHCr7emlmJmtLJja
hzXF9mFY/cK8S36PduOvQFCWcutUJS65gQNRRDfg9X/NlGKpSPfe+nrEd+qS1UFW7U+rCwXzSfvF
xdVs1n7FwrU17pRx8Kigt5CjQiuj6ZnM8IbaXUXOmwgLv2blKg3vFaVcQ2TJdW5xcP0BBQ7tIeXP
VoXHdN16Ihkg8QiU4ljt+qRfFcn3jis7kwxbJ9yazV3d7S1nW7q7MAHZITKNq4yUnssNcCronmqt
8lp446h6uco9NyK+Ej1y9eW8LZOu/tq0c+603XAwbF9YfsiD0+O+N5McW1nJO9huHFcDVfsDBa7G
su9pRKHloa7z7iVUbtX4R5ZBoeu+6p7N9pUi/Dn93bkjKHmPqFfrsKjw0naUVVFsjWGhDXFuXMl9
pHGnFoarIOPwtWXb4czbRJfubtvtUxqa07A/TbZv2oXwaCYk0CW3gRuPDNm0q2HybCGYy8Y7C3pp
3XnFfUuGHer5SNFrimmz8Em3vHiJoG0m7tKkEN8yysLS+NijtF14rRriH90zkjuz+NLmS8H4zFa+
B30fbnAXxE2IwJEEJO2Gtl641DU0cxHIgmWVrYqWG9Ne5hswcXhJ4foGXSouzc1aMtR0cJrcSjFr
BgAH23Xl7rTBvCvcHjHUd5TFh+UAkRswZXWD4C68IFS/1YY97YwgHB7U6DECGGs0ukBtzXXGkpuY
EPBaXhFXWcegvEpEtTUjvjWNYV+gcKlTKMSA3VBl9i0BEZyi4JUyUcG9NeWWxw8qiYKCCL9DAWik
PMjSpc7t//RnHvs5JMs3wPmJ9gu86nNhBSPtVk1pBOAb9bvqRxKCGRf5JUp1lIdzP1KdVW5W3thH
Qdrv2swB9aq96xHtC37Vlh0gaUXgGM0aGl3bFBc7t1aaOgLMQ4FSA9sqoFulVlxYxUVvGj5jcNhp
tnLJY2/80LUEmJsXu1TuDdKuTS2/Zuk3tX6yG20levQQUhNUL9ZaL/iqaGNvML6X8UUUKUC0WOua
3UTRMwh4HaO6JO0Itlrgw8xdocImxtsWZKKiZh6DTC83iec4j3qZB7z/mmUQq1a/ZIXmC7VGKV7F
m5L7ymB4PXq+HUfxaP44Qs0RdK9ham/MNPEKyFqD9HRUH0Gc7ucUBH+qeWU5T45+kTLXGwb0QQ0u
WH02Suj44AG8cRLL7y1lxTXisfwndAtWUfKq1+mN0Btfh+zg6aM5c+RlOvwRRFusMqcqi+6jQtYy
//S47zyPR46K3IeDorKT2R1i7bJ8YM6F84NdcOo5sR+P65JsaboL2YJ5zTiFCYf+sVIUmzQCohAv
yTDbtw1Ye6ONVS1WJmf8pYztaInSMHSpIMepgDyIf7URZgw/M/2izB4ytnObXajf1hn1Xfu7oPes
7PaZuFfSdW524Kyz/dbivllVnmtc4tG0dbLqXm2abUSQekADg1OW4Py945Q9gWYhyzLfEtY614iv
AVGtuKu8TDfAoHWA1zUrragATusCA5x4yVNs3xZ0U9sbpVzCHc4dCOkSrg27DwdFxYFQ00nhuW5v
T5+IuYGlazjMeMw7BeuYu6CvveHtw+lxZ3b/HSb9wbeCp5rE1ZRYccRFwvfQ0lL6BazuFKofOcMy
lR7g4VB0zHFVtqkBqOCPCnIkRU3AUpysQb0dDFa175w4OP2DzAQUv7Av6CkbunDoD2l4Y4oHnl6C
dtOrl7owZ4aXQc0OiUHazXAHhXHvcSVelcOrcGPf6pYIg2YsRYY2i6ZV02aKWNTiYKAt0XV2odjj
6FpLUkkzZ0gGNWtFraDHBRc0nmp6s8661emlnxt3WrMPZ4hkcaanJcZNzXUfrfMl1Zm5caWAotO1
BoIayHha6a5XfTA+np7v3F5O3/sw36IsOSk4HQ5IqAY2LwCfRse8cdMgj7YQ5M+c/V8a2JWmNZyp
3NpVEEh5NZQrnnaergrUeainDhPgeCmwmFsmyecwK22UIkGKCvzsvtY4GwDNzvM679fTh5VqhooV
RiSGAzrdaHxIlqqNc2ddiv5JmunQV0BVMK7FJemGHQN1bNUQrE62VxUjOL3R+rQER1yQDES1WFy3
mQbvZusXhYI+Ff3CBSv/qN6MrPaHjG1K91s93CjA0jvxVjd6TxXXZtt5XTV6CTpU62EdcgKphCro
lHjDYxAHluNDWT0WRr0ZYwjMFW9pfqk4KRjn+briPsSI16fnP5fllVGuPSQNdIfDsor6JRuEV/Wt
nzR4Y+ftqoi+Jej37C3NYygyVOVtGV5n1i26XnnJfciL+EkO1PEIjd20OozIqymuG7TJuqYpbvlb
kj7lQ5DbSx545iqRcbN9rzjcrVFwNMA+XwftRk/OS8Kq0nFxIpIozXRJUf6t6Zsg4c2CnR63HdOd
7PfDAQ9r9MVF1XRAnO8Fu1G6L6d3DvQCR48edF4+jzzWagTtCjxwOYolGmce5Xdp95qTa14gTzbQ
V4qKQFa+3poQMTAD29hn5ROhr3o1oCMhAXul5dujujG02KfDz27A2UxeMrDIoWsAMLUvpGMBCKxF
tUlo4Rlgruvs1tdqc9XahmeBarSHirfXD2+hcpHxQ5RAd+6OlJdmfiiLS3W8zMxDPbzVfFsaa6J8
sdL7eLxRhIjXWf0gVKDPVWW4dAi9s7mDk87Jc2qkeN/tufVl6K5pmgSm81rzC24FtH0usir2w8hd
jaVY5eNPu74zau7V0eVodV5k4IFiAPEOOQrdDnTDhVCfuIxqFVC4B3t4gACb1j1U3d3YNEFDb9Ti
fiwuqnCnKldpsaX5RVldD9V9YhwsfT/GThCNNLCjQ1IlUFW/hmo5ssePqXEo9R/CgPQe2ccD9NzA
seyIH1ndraAUfe1U4hnkXK+R9QxaUV8ot5i68XvUSf/NBZq/UGNTvavAzQIriPykvoqVs2zAdKVL
1sgt0CT1GLcDwaN7uahO9Z65+NVHQqH380Gt0AwS0ajHwGq4RlkUtAtuEIW3NFe8yHzMCIQ7XpLn
L+HaHC8U+4tifg/T0Rudnes8W/Gb2ed3Jc9uTWULmdhtZN+ThK9NvE4ZRYPdecAo053s7KOlghO0
jAlQGCGEV037oNIFU50M8tjPL73KqzHWkwSdMYcR5GlwhlG1aftHvd+3atDDv592CHPuQLqk40pP
Gy5qxO8V6ueBtqQZPDeu9C5wQJFp2OWEFEghKBdkbXB6vjN5Z7QIf17vNAPr2zvApkV3Kk+KlWuD
mmut4UopFDB0kbueftft79WwL2NUbUQTdGyfF8Oa863do19WNL6tozjZhh4Zv/HhCimNzOm9ulLR
1RQYxZUirnQLHUSrWos8NcxWsfZTc5Ntkb8pTrlriuKq5CD5BqFKr/iQdlnTuIXCyaPg11m4qptL
m16b+pVprsGZct5OyaBX11IGAlbF8VBVdym5ADX1mQNLN0LS9mQSwUBWT1tZ35slrbSZEyDzooNL
RVfyKQehKqAbs15CZK5On4G5kSWXMzhZqTRKiGLJd4WSq97mv0Ut9JePlFmLCugSqZ0YgPhwmFfg
pRxZD23fLqzz+3vmiEU708/zwVVERaSrkWngKahUHo/sg9GhmSpTNWSl6jXV3xwUMMGgKHyTQ0gn
zRCuqLkXV8lVXWq4mpVXu4jfXEU9z3c7kosZAV3P0eQwHHKr/qE/R7rx47wdkrwK7cLUMEk3Arnu
2dDEXArl5nZe8irU0eJS5xi3QTgbBdHbedOVfEqsoFyVpMDHaNYzV/dngpJNGTTL9NyqFIbp5pYH
audmsfYxTezISZJRs62aNGXUYMJ1CFgFdHFc69HJQYNXXKR269H2ZzHgYVEHSaX4RnSLRKafGOgc
7e8K53uUmGjrHdDvq12zBF0o2Us5tPcd2ihrCMrhlglzdPQR0FETT63ZVgD01r6M2tXIbmi1ybJt
QzZji9d6fd2JF52qu7M2QkbtJlqm6lWJBTNe9XJfdQvvlZljY0sOQwx9MsYjlktJr2m7UcWC/Rx/
LkLcSzLoVk9ITXTU8Y3rDjLLEMRBfgTUirHhRAgvz7MmGbNLO31o0IwHt6QVQWvXa2E/nLfekgNg
YjTV0p7sqd82IgBR43njSvavsJCOUEPBlaJeNC/dUr/D3HpL5t/rekNHuwW6nT9Y6O0tGGqkjw1d
MXF/3sQlT6BDBtVSaYPcYJ1fNgIp2GYhnDv+CjVltK5ZDcQ1Nczd0r9UxQglzwvuuAtXy8wBlxG7
ulkYjpgGH00oCayFujDu3KSnjfhwY2mlQesqRgxqJl8s92eGcgq3l5ir5iYtWWUcMrPvNBySCt3Y
oW8sTXpuXMkqbUgqJjYD6qFeG/22KDdnHQ1r+tyHtejdIVOtBtO1w6+UXBj0rFoNoqLP444K526l
NfB5IJNXV0115nwlG3TGHpkgNYXTI4EmPDNbAJPOLa9khIONxk7dTpBx3oQ37eN5iyvZXdyYXB0t
DNpe8NUS4cfMTGU8bQfm6DEz/jNTpH1Oz/Q9Wjty98pg2lAUeAOQvj90ZuknqQOESW5960jjM0Ps
sxwU0eGhtsg6yXQfVP5g70T1E2KijnNTggzJExbbMLwwklsFYLWiuKyKp7x8yQy67QoaxKDKj2n3
HWC5VQWSCDsD9UIIjbJajH6ma3sBygMzfnTimwQdJ3xntle6hhTKNdPaTVOavs2fs7ba5dAK7pMv
QIj4hTrquzQyAX+1INOpojXG71XbU2i5C9N81zKxjyKwS/RDeSnqKxBG750a8o53fY+EyiGiW5Fp
G000wiO9BqirSQMkLoMyjG/GDpIPymqwuq2GG8UTQ+cZ+bhzWbdz3WJjULIBx/K66NwHN7ZMr4yo
tWX67wmC/BW1y9gpRsfYhr4FSkVpEDIoQ57n/GT0VKXilPc2XgNxfSG0Fws6LJM62+ljNHM2ZfiU
S5u4LHRYZ2n+aLT7IX84Pe6Mx9Yl5yfKVE3qbER3xbBuHbIymheOQ3V68LlJT7//wQWKnHeDqVFc
M+hjhAyssVD4mJu05AJ5PvCyJVjpqN0gEvfyfD1FUacnTab75IjBvifhP8yaxxmvQaCEe6ZXvFEn
QQ0hHl194hHzxqL1edN7gtAgz7WgcX4q1ksJ3Gsqwo3RtrfGIs/J3OpJjjNxKKkTC45edV4U9pSf
GbPIkKVYjYlLgXY4aOWTcK715rzdlhlDSSP6HFrHeGav6ePw7fRuzCyCDOeHGq+qR26MotCaXg4L
52dmh03p0BuidKumjYaDDepZAzntsQZCRoFg8lK/5hTwHDlDpnTyzTrUq65Ca4YeWusCNEiq2QcZ
ov1YPGTDy3lrI5lBDFip0SdY8GxXXZ5XowBB72ebTQmEONIJAwqih8cK/9DzQuV3Np8PZqUIFfTV
yMMfEqNe5fpdieaK0+sw4w7eU38fRq6ajvcqOpAPNd81vYESEmD5yVKLwswJlJHzwPdpPWkw70IA
lHMPplD/rGnL0HnNHoeI9vCOif1aKeOtkzUeSK9+j8j3r2tOhs/nYSW6IsbpqMZrMVyVS5ge9/jR
NqQwXBlYnyohaqmhA21aoNRQFPJTdNHkYeor0KnlWrziS/3fM+hWU4bU04aNVitQFdajzVi6Qc1e
e2TaTLXfdJnYGDkE0w1rVfIKSVlUZRpISp3n0AzJiHWLdZ2I4XvSO5RsFuLB9xv7iGswJKvlCUBm
bgnnUzj0EDWrOmVe45jXBTLqYRZDvJxvC8NclYidhpytVFVBpnpXGkCdFMVmcBz0nHzBCH5XbFLn
KVevR7ZPKfqV26fEaXYUXSkhEIQhab917ddU3Kdiq467pmrXoMD1uftDsZeoJSWm37+PmeQvkhxq
dtC0Gg86Qa5nbwAxzsp81YECTW2KA1A4Rrob0mt0L+SC+ILcxtrdaQOacbJyP0ASmWh5TvDazKPL
hsZeOO6E9py5h845s65qSO+MAVIiNc4BICFP4126Pj3vGY8i9wRwnogs053+kKXYS3vVDks2r+E/
x81TBgwbHTA3GSsQ3UKBrm58jX2zuguqvjjiewd0Ya5vaXudlq5f2F/bCLLxyR4YEnCCch/aiF7b
biN64ZQ9uMqeO/vZsfYdecGJ9dRc2TiEBUJBLyPo1lz1hogLW9/p+CvNTRECUW/6jc43I2s2CgB+
zNqC33UrQIZWR3sX/2TWXW+E+9ItD4R/h2YlGH9T39IJaIDBtWK8MVPsNPtB4c4Vq4GiNK6QYgcl
srPp1XKjxWCBYHHQsuFu7LUgLfd1CKL6SQnPCiC+EahK6HNlG9p4Wlkl+r8dr9GLS+ZWAe0EVJKp
j1b5gENpDokJyHT5PdjLWtrdRaW6NpWnonwrbYKCNn4FTVDX9jMnW2nhfUH3YaYdwi5e9/rNOF4A
2OwXVQC6VgjYXzK2bw3iR53u1/+PsytbjhSHsj80RIBY9cqae6b3sl8Il6ssNgFCgARfPyf7aSKn
3Y7wS3dXuJrEJJLuPfcs8+diHEhRRp21cSqWDg7H01Rh13WJyP+a6l3pIIRldrhY1WePR+TNU8Qm
lRjmifKNqapkEN2mthAbtgw67E14ey7mVq8yW0xYGhp/FdeXBbuuaD+FuatHubGDN4SxhnDsBYSb
upilVeSF93uq/pbmVpbPpKsik/cAGot4MU46mDNZuc8yv6/B4R8Gfo/4u2LBAqYYZTOVwg8hVgix
dKdP1fVxiyBytyKZ6V5oNSFq+ySaNUTSSRuqJbUYTRtmxq4/RDZ2IyMfohEhnvPyUVdHp7cyEthR
D/WDpfs4KNfY8R+AmgExCqUOsnwZo6lsIoo5HSH7AVmTc/3XF+XJWWGfBTWnsk8rHBAD6UbgYoY2
fW90Bv5xrAYvWwsr9Cee4CAFG0SasaCJk1TOg0sukj4y/ThXh7m5zEuq8cfx+t+ucbWTjISAs+RT
X5/wzxb/nB9pNiWrSDE5HWgS1UVcATfnagR2nkkyIK8INzefZvBQCszvvBMf9oL8GhcBVg024vYz
IK+y/rDlWxBkc/665K/W9NngZ76V1bC+g5111DTGsamSqjnm61tONpULnjCP2HzRzblvTqTZopyG
t/UQWTSHdhlszDhXR86PQ5ko856WZuhBySKMUw4uRVX0ibmcgeOkzBAbAQdxyX/NVYvzBUopVBfD
G6+2LRzA82aBUaFOTdKmowC5AqKXwqCboNUb7pxBCI5G4+TOR+WN0TgmikNSzd8D97FdutiXTbwM
06OGdRkBJgGXvCPqpGS0zpzhhuVuQAAOr1/WbuuOOp3ZfupI7DERlu5uaOfQwUtq1DTU2HUMKw/p
dTArUuT/hT60fpUfSqcGJRuPXFV1OEkKaAQEk1VHAZGxCDI7r8MSa6popiMtL65z9s0LD8DLjkFI
x0zMmgp4J7z7w51F9IE55F43YKHYTmjUzxVw1RVMpxazXfTpQftQj+WGDkYM+4gEBqmtgfkwWLjN
dM/7P4OuL17g7qqmC3O7ymz7Pg942NQIezJgEoIBiUbQg2eokHAX/egUU/VI6RL20kl88eoNNZSt
4J/3LB6ZfmoApkzdEFfWA3x5Q9dR4UCfJgkOFNZewJyYFjrygxMi68CSei9dEG+EH1U932DGHxlw
+pggZrbdgwemfzc8ORZ4ebLc6GbrQnfuz/E1OF7oOh7sZ+o95OR5KocTgfUkg96RgtZB7D4FtT7p
5Rubgbu08tdg6t8WGH0+NY5a4hBo1+bqnRkhxCbMh2lTmU3E7HE7oGOCHXsizP61AwW+0SI0QZKY
Gjfuka1biDp15OMi2hAu6qleJuSPl7Hfumm1bGUz7vsmLVg6GoCIvazVD+sMWWqVtNO+kb+Uc57E
s0cg4L8z2hdAqEa/c1Hw4G9oykPbeGuLO4U3SORIyQVJPxA8rECpr+2zhTeGTA+sw0weie7enBVD
EnTnSgGoeq7KBweLpWhHjOp3OaF7DMeillaxV7/prt9hs6bQnBl2AYTOBP/aSnrzfrZIVuHkm+0n
279fJciWTdwgOHARL10OrSet8UlbxY5d2yWOcACrFYlP9GNpv7XDzkKQg130MTeAxkFeBpYWHGgN
9Sb7Py7Z2hJFX7/t3LuefVirxIo4mFptKrEZm9/WuKtwSx3bgSy19eYRFeF+dkmYV49qyYx5ipf8
GQwiq7Ni6pCw71PTB/eq/NAQ2VF158qYyQcqfg1ByvXZmHcTKbfjeA+wB0dos6iP1bHCeagSYhhZ
s+ItevXadyQ/hgUyzeTi72ZssVUPQ4VqSyqoqo9ta8FVoUPxNWxYt4S8S5vl1E1VKFrsXkUsrYtV
d1kLN1gh1zT3q9BiLCndC8SA24adViDYjdwo468HD0OQdswOq98C8DlEgAnRGblw6GMQ+LXtEvWc
htf9Zu1klMvxccIhL+94nS7s7Nixrg8FZJZ+mZl2hsMY3LGoLvuwbGLTejfNjSZ713lap7PlPFvN
xW4mjMfuhAECFwTMk4NYg/McBKmFGRR8MCoch6p4GVk8tBuMkmDqcF/OTwbOviGAk/qIPAu+DgBv
8RmQftCWnRkDl7oy9sP4zmYDC9MJ1TxsyZTHFYhlnZkgucdT88bvpmPQyHAYeeQEqAtWcSZD3uCF
PjUccwhULbyuY9gLR2zcYns++f1+wu7U9X1UMhYVVGaGciPiK5RasFVt54RAGj/1D9RgaT0fKyUz
2hpwyEPERplCR3YpAF4VEvAsxr5l8Wkux5rsefcXVpGGdWmK3Tg95HwKXfE6rnnC5KVEoJTSx758
XktY4q5DHNjJCNjaKV8lf6lIWivYzU3pBH1NUGMHYzjepyr14dXSKRMb+OdQbSBUisq2xEvkxxI9
zIodQL9Q+tj4m3U8CbeLRelmzbTvKD9ZvTrVDDwtGANpA7Gm8BQbwbc3SpwvnvbRGf2FcjnTnbzv
hYj6PI/LtcmKuf8YtdjoKfHxS+d0iLpcHLhScMa9Q3GIrSBIwbbxmnfCkTdRlvEyGjHSdFKLPIL9
E7asjtbgMLu/ibXl+fW52heZk3DGGpJjvR/xCDx0GKWRedUMP+msNfu0rT9WnG8c1cuKmt4OgEHg
JbZRYQu7SFXtxmT5beCA8+AGPA2nhb13KKZNOFT4xWbFU26FjJCZcZ5cM2kd57oAaDFtmKTHEUIn
2/3jDzJFUHbCDKjC8nY7LmZoDzQSeG+qvts01ptu+9hrRhQCkXW0RjvMXZIMY5lapZfMcjMMItYN
xITG1QtjV08IIJ8eKu/Tcy65d1/zCwrQUcps6FSy1nvKQC+xRNRVG5jERN6E2IN1wv4ONQo/NpYb
O1URcs89Ol0dS4HasCMb3i+hXHnWNTjYRJNJATmYa2FpdBHB9jw6eGoTgazKyWb3j6Lw+lsweJj9
/sX2T7Z+6pdfqBk2s6neEAaBj7f3zKoj6FKwuSnwtz6WPjOZm1SAYlfvpGc/tAjK+QkvI8ryXsyX
kjeRJHctstUDt8fCGCMDBdXkaZC0FRoCnVn+S8HtdJ3aw9y64VJo2DuJuwFulcVgXRwXR46aEDpS
74ndohfwE1btSxHnwCJoQyM5B5HgMAnzHCDCXUhXVDdDEMnSj3xzKwZUizUuwPFQBqQ11unqa7hK
95dlOou+TftaHku/jXhQbEAjjwy4XwS4qA9+RtXDKNpbMeQLNnZfH2YYftt4zKuxHmgL/pjjvjbY
UAfY61goilbyOULo5+V+SDu+lWqLLO1IQEGkKSp8GNEQt0lsru/rVWUtFmfQIV8ewNOMSl7XxSWw
9HEdYb5hu2Y0tn88vzuTcj9079LOEy8gOLxU7C1yg+iYiBQn2UHjFOz72kBsz5TASQ+9LXRuXQZr
4zD/nPMyzsfnyaMbU7Qp7Mv3NkVu6baxXgq3yIolpTqxbY0QGSjP7Gzhwd9qhlUOcmBrX8cFwvmu
iunDpMa0W9LRP/s2bhyqvlaBqD5NJ9H7iafuCVmyERhQZwYhnPhSXZK7oecHMYIQOYDCGqBx7GPi
FRiOPY1oEZn3zIouEiDHo3KsWJ4ErEvK1YdcVW3nQHz68AYP1YitzUfsfd8/wL0l9Mjd1JW/uVNc
Fuw0UEG2IivXMgJ9gXP4IutDa80o7mAHbmHXLqVutxzGMqPdnWiwd6ETg8FOqLwWmq0O7ORgk/f3
cjgq5mF3/FXS3zDm68MeRp51WeBIQwdUjqDwYxeHJ7A9WScVAOdZBxZZQqeW2cX1YB8VPAZ8y46x
trJ+fWqhlmQ4eF31ABvFpA9gVZ53j8rVjyb8u6emjjD0gbAxk1bWOPjA1QhrvRyooZJZ+SmyIkAU
iCaVJ6KYQq96tFgTIx0lWhb0E2gkVbVGCktQ520yrc++REnAnYh73oZWFg50amQtSJAcW2U9wnt/
0Bdq43S1rDEWbv68DnXE3eK0OjQm5tas6wsVn4FwQgcCTmnreIU8eQXXXGsnGtEsLIE8ISJwtc+t
yvfrSBLSYz26e5rfrWjKi2LMcooumImYjE6EnJmsLXzET8yHvnM+HbjSw6VfdJfRTv32xKwdPKFD
ar2S8nku7mZahHREkiJ+U2coj6ICrCEmMKFTD9b6nol4wqKK8pxEddcgGxl8RQz6MObNvIXe2VWx
yRe6HWt2dLhKXUb+1KhQvbk4KP95mQWmVagYEG/ZgopVDnZKeRm1kMa2NTYPz8hsWuxMULHkvKAh
B8AA3zaYQ5PQtuHAw1nYo5fAkDf1cmOfeycbnYb0MUxWj5O/Ip8Gbb+/2hmzj7MHAe7Vy77TiAoe
EkK70A36qMZuRxzrXBrFUWFkrMzYgRTMQKXDGTRKJDYIggYW700Hn7Qp9kLWoVX+HtvyCVOZM1AR
mDdYu7bACddM/ilwhkc55hnodugWLkHXnfvirtL318Y04iiGy9GOKnVsWgyYfXL01BIFDtIqsfUs
/Z55w6nPcQys77BFjPzWDklrJGvwVgFTVFhFwI3Ax20KjMjnNWwwIW7fugay9SuSU9yPw3sFuMZz
HFRmTSzYJ9IvgGuxSGKtSRjVL/a7BjGSYOrr0Y/cLx6CGW/wkrlTsPEmtCrCPhS1HfceAm2uUpoh
KbibcZoMuDNffXa+FxrS37j9CYhjZOGrh5V4xoJN0fqh18wRNcrUA/TmzA4afKwJxAKMATTa+rrx
bG0mN3ArcseX3BuwyX6u2DhHSD6rnJ24MW8YitbGRj9h1WAgVxEpm0/dywjUdIQP3F1hEQvnmHLG
h4psAnHC0A0qGFibtX9L8U5lvi/NMUPKYUis5SIKnvjNp4EIP+6mJN82gZ3pgkbFOmQm3trKRv2p
3Y2L6gG9sWWvSbGs2PNMeyv8AH1tF1ecbXgzX1r61lrTqQMahUjfcJpRqzPztOLWRshbJaIYSv8X
X3em/zKDosOMv91yAayxBA9uXCeq/DOQ4ECBCtX+aZGIx0VN1aoaKu834r7zfKeAtA8bNbaZdFIJ
LbJRH2tUcrP8VbXbDiCGMyWueczLMRxBi1XF7xZGylXhhT0W01A66bp+ahQsSFxPNcy4bXmoLZUI
AMQVTJVcyJ2Ar4G2rc5cGS8DjC2nuj1V2KdFg/AE3mwLAUULXUOrAh2tv2tnHdelHXboS1cdc3Ta
4H4f2Bwc/MLecJRw3GMh1W98nPZmfu7LEkr8c8eC2BBTPNJ3RzpwzSqPFUYXJu6XmR6e/rwdnfps
uAKV8SciC6Mxn5NZoPrrZFzPczyzErk+OeDKp3zNNzTIAsy4PKT6lH6z58Nz3+YRXVFbde5+CiCp
MYHkjtc+0j2KYtlRGUEXEA0+uOkej4wG1BLJowU8dVo7h15jE6dD6BUy6ToNqMmC+EFFHFWBFg4Q
OxBREbgiZryAwoLuBUplVE5Dh5ix9tlnV2v66swWPzFd7BoejV2Rx7xX+KtTXFQiKog6qAAvCq8P
bDlp0txXQl8G3UJpj02sMlLHKrO5y4EDQNvfqk2NrWrw33yvDgX4Lw5eF2KiDDFKXA37hvcyQpdl
GdadcOizC1cXoBNPUOlG8Ho/IlP6qW7V1pHWcXTm45LrTIJKawLZJsaWN7DdBwB5/euVY6AabxNf
V2EzG1sch2QZCvSYKMfYfByX3/o+GO39OI6vRIGKQtCFTrlKGckB6XYu9MDGQzEBYhscM7QAjrgF
uZhDgOp3WHHAw5PBn8uNWoYPk/YZJ2ssTEj2uLPjlpGMnWtkir+tubN3QTdYXESX1AkpawYFFMT/
JouX7lUjNY+I5URyK27nQweTDv1q+wi2zB9d9osNdDf19R7edq/Fip2bqmxYl8itsEC8l2BG3I31
KeYXgXwOp/CT1UCIzpgnRd0nnKizHBod+l5xj6YE7IB4btGo01/FGOxU0b5rBequ1x2Rb7u16gGO
EqZRh5U/YiSFORQaIYWNqK7Ag1d4v5ZEOUbkiwNiZA/2gGe8PLDlEBhnXeEr28iCF5HJnio/6TyU
+XRETEEArwrSebHjDghzWc1IDHcuPNwmo2IootxozU/3olw/eyfrhx5RKgbQN4k+gw5jqtD3F/TJ
HO79qrszhEhoTXatXIBfi1TC1ofZYEPpB4pyVQq6G3qC3gxvWDBTGAb1oVe+KfnAAVzklOzM0Qey
KbpwHFzUTGsXG86pqhG06sCcyMELMHQbQu6c9VSAix8oFXcIaUjsRjSgU9+7DDKWuX0PrsrGekoL
SjAEm9LrnxEWk9qYVQn8e8SQ4Prnq1Y079ZkRTGorCDsIVMby/ba98AtCRfmk4USEQmRvXPlY29N
2LXY4jCiYJBrceeTKTRc5CBa7qfOO7gLwYpG8iDyRmhavAvkjHGNsU69VxwgzIBSWtvDg+z8TKsh
VJg659pM2QT8iZ5ZaccmSC+TKaJxmR4Q5fLeU+gPhjaa+FuOkav+dIdHP/9YJxyThp+Obp8JB3Aw
vD7m/o/fPwp/x+mMM1cmgzrqok3lVCb2dPYCI/Xx1/v1L7rjZHb73SSnTFInhtkrNBQ0RAGwHyfk
SB3FUGVseWsXpEnuOeEhbw/UexamTHplhWw1YwOoQWUmgQmtpkWi0vMhzX+XePd7QLwWZmyEog7v
ABgv0FJYYH1ZRVYaw69yJs+9chssR5UB+rrnwc7oN7XPEjVuF3d9N1F2DnqE0RQEkGybq00uxGYy
YOzZmmlRAqWapjS33NTEQljwsKfij67b91JyrLAmNjyFo/ZPsOio08FzacNmkvr1Q1BZkVWDTG+A
f7ZWBIGgoM3UFmrr3az2ODa2eMGzcTC3g4V9oJ4/PexSnew3q/XIEF3i4f4Fnv5SToAYcz9eAud9
HGcw5co7yrzQnnFGuy3ctDoASOvabto54LFvOrFe7xAUZEUUcJ/WS9La5QGuLXfIjDkoWR8Cb90U
Jdnmhrkx2wBdnXMoyvbOApFrHGWWoyeYuZOKet44M5JHMLawmiOzn+rlpas+aPVRqXeGI8CCt0l9
GO33TgFqH8/MPSnvbkbP1sIrmAGJBGBiGE1Srx+VfKHLSz19asit2uXkzBtg+KAJmkEKBNUu3MSr
IVM4XsfXg8UgwbxgoGgNLa5wYeQuACpDza0x7rS6q4cj609Oc7SKY2kdzeVDk6uf9wNew3ju63Qy
jDuYgrbYmlazipocwuRaLb8KCDulf5rdc3M9AR9FUd8vHhpSwZNGzBEexp+u+xjctLdBb5Q4cXWi
c5roMsJOFMDBpXjwUO+6AOHbAh6fLBZ2H62gpsAgcOc7aMCglbV3dnO6tpcLvdTGeZiAHrVHI7fv
V3s4uDjSmINR4Aa25Bi9ZdKFbBjV/3px1TbnnzApBd3iMJkflsE2to0FpY5VlUjjWZdPg46ItQNU
0MI1qlZXnxq5J27W2zTm3bJD+98E1+97P/n2yShPcjy7DqxLMO3FMI0BvdyretdOgf1arSSDumjf
dG9E04M93TtSw4u5NeFGQ9+nbjq7SBqM6fzums9jYaXotFJGSyQeIu5qRALpb+z5dyujG8ewj1d7
nGa6C4oXPoHYPj0Z5TPHvGh8CPq46oOdU+wClOYbx/9jqAf3ta22xiATuTiZNE8WP0PKj7FGJLNg
Bt2UJSyHYY+0HxduRQ32Y5ULvLcnu5nvyvrkyyKBQXrWkPzVK+4K7AimC4Mf1IgYGKDxC8qw9bNh
i3aGe040BQ+T0WwNG/2PiQ/qkcz0CKZkYk5AJY2Hnv3hjH9Q0SXrTA+mzfYeWQ+kx+hZSjsSPri9
MGBtUIfTMkhcbN+lSD0MH5GEUgIFeKjRkjptlaoRETpjMCVDAd5SYcdkfkIuIHyCJWbOe3P8IINK
wZsKCaCPBkCGy814tIwH3f+B/EpIYBk9ftJWT5PqHoLpwTKN5Ec8hVuPMKdgcpgUiIKNjI0W8/tv
Yii+4D/84xLw8X5ftgx5q9b/VJp3OP9w3UCmgh57/2fM+FtbMLMszc5dcN0Kg8xpY/6QMHlNnf2/
NNYWEWakD8AAWwaYSeMr+oYA9pXA79YQjHFh65EbOJRsb1uVb7MxJ5Zn4YzFRJY4ma5FxBqScvo3
yPVDU8iwB/7K6BAzSN7b3179XVD2V9/JDSsJKn+3qa6/o3AxmorrH37VN+yguVZeUHf4Skx+WjDK
wgD8Z+/mDTk2WD06l5xDMWTFU5WU3xF+vqCG3trvlPYQ1DmBvhmHTevyzA5OaNvDvFm/If98YVDt
3jrwlCYbjbk0FFxMAdeJaFrHjPWosTEcn62tX5mhNpBBaNtbdIz70nUTh7zkS4My9NxSzFZm7MNA
Rqy8O5nDfB75N0qNL2/tRtnbzPVqFgyMYw7UG3Gx0Kpv4D3A+v5QT38wg96KadOOT2D7ON6xh4W6
BxcLQ/iwcajDBj0EOiGkAh5y/kjcH8p3b+1+8HV0ABMobGp5DMwZSak/eoWsGyKjCPgkpQmm64jR
7EL+Tj/zZXetm/1CdUPnDysu7GQGss2/s1D9YoneZmz6qrYcg3qwbCSRaaMNjX/2HG6Wvj84tVDl
gNtdSMzAPnQBg/zs0jfLH4l4pF0nKBHbcW82aal/ttPf+vkUiBNo2bwse+tjfen+/PfN2l/wCf8x
9v8/55JVEsN3Fx/bsQN2Fmges3t1owV8otcSg+vmXHIbJWB+R43rzBrGIAPmi6o59M4rRhCGcXCq
XYlqoq8Qi0WcLSYRaY2kXLH+aWfYyip9uk7nS5Nms/XLzN9ncU+JmXnGY8FmEKJ21urBfhiLiVv3
//1rXRfvv/BNb72DfFIVFgHiv2/UwwKvEjXMyGKQ6tXuxXvZ41cscv2zXfnW52epXe41Aq+SX53X
IfWD5//+Hb549W8teezWmVrLKbHbs0NXXXuF/77uF7v9re+h50w9vDbxbGajw0aMFEYjB7AUIAH8
O4PYf7TI//b8b3aDuTJtU7hYAxUporW9a7uD6Tx289vYUKCMOQbI29k+yO7gN2+tPONY79oXYRgg
utUhUExA103UiQ8+v1HjIfdfSvKKeHVvAWCLRA0kocvr1NKAzQ4DtNM1aSf+2piTIgnbIz2O86ey
fnbLGFzmMMDIpqKZBfMlXxTR6B/JlPnqYgJHNH+X1Z1rfdD1FehzNBdnS19W75rFduEDPRnDXlen
sgPtoBMYMr71wHc8MVxYa4MXCQYPu4edYTCsyNjtHrRjxj1/nvOdAD+b7tj0jer7K074rdWjB1HY
WE3wJLp6c6AZBPEJoxp4ay4aQL8H8iONXGYhcaOLe3TCDsB3yopv/AC/ehlv9kupaWcoCL32WhxZ
vlHfUam/uu7NZkk65hQG+AP76TN47L8507/a1MybQmkpjS6YBej67fziIl4UVFDAYxFctxwG5a8E
HDcNqWZWbC1eaJorEqYxkWB+3MttUW/R7asxc5sFoCEeNqYavkuOrFt/maU8U6cF28C7C9oihrNg
ZgFc1qW3ZeuGMzsqeHlYgCfX9oEjm6W0v1N2f/WsbnjZo9Oodq0t1AQ7OBCon7nQOLc2WrPENHso
cNnyhGlc+Z1jynWp//8twLn10LqGDdSc443JXYzl/kA4sfGGn52Fzq1RUynVNAh4z+3LFR4MCa++
KVS/uumb8sgyOBTXPa5bMB7RGUgHyCTqZ9mJzq1bk4m4Dm5OMC23PjAd/VG34dx6K0mDtLLR0Ir4
v/JH7/d/nxH//qo59Ga51x6TxgyaztWbRFax/FnH5dymdXpKdrm6PoH113r6zunj3w80h96sdj4F
lDo5Ry1HRTZQ8NHBQfJN0CSCMf7Z87hZek6FDUU1tt53b1Pc/v3RRW/Niiq4MZtlgJdt+CX8BCjO
zy5709DwofSp2aFOBIsRYy76jTfDF0/51qqIuGwwFCFo4exp44MAzFkf+dLO7OY7A96vPuJm9dUE
3poBmLjwlcdQ4u/s3VUIqqf1N85F/17qOsFNUTKZVWEb1oj9c1EHzeaQNmofAM5cyAVinh+V6c6t
gVHVOMrTNZxzCQfNfENHlv7se71Zk0Q487RIC5r6Z/Zo/OzFDm7OX8/pMLA1MSJwrXwLUB+a9v++
2y920uBmUXo5ywfr2q2U9aYGyQn1VVe0yX9f/IvtKbhZjoQiUphD7XhFa9W8XeyfPY1bL6J+qVwg
43jEUqbLlS/+TYvwxZt3a0UECwNB4B+2IBIOpOARxvU1OHN3YqmS3Fm/+ZAvVs+tLxDx6oCNFT4E
sOiV14H5ggPWly1/dtDcGgTZLvJCmISngydkGXqOFXegG/7oC/VvliZzA6ueAnyhbg43ODg/fFM1
f/Gi3LoCBfAT58uCeyZurD6MKvvv2/3nd/6X4sa/WYvOqFxaU6X3JjRhCzwBK3DSNDtUcGc19J+V
zWA8QlckodVYRGxoExKurQfOpUlCD+OspgOb6+yRAARgyDxEkVW9jaEnz9T65LTLddK/LwISgSx5
dQe1++KJcicJFi/rVqCydmZ5cwzALHJgoZG3v6/qCKM2QVV4W9FkIc3h4MGwT6/N3jFHUDUfJKjd
pYf5Odxkuf+OEX1ioctigPo8jFyKps3WRm/JOCQj/P2CNjZW79CwZUsr/Hj662KYOj6tFksLKJNm
fpHw88+d+4CAmcAJ9KhPMLADu+CbKsT1r7vFvz3nm+0JUmHLQm2q4Nw9Qmv7nOsnF3wjAwTKLnjo
Fjyf/E1VRkaovV3omI71sFukhxnGzh8XzOXVhvvHNodzOfipDpzLNcWovA/n4M8Vlai73eBDTES6
7GpBou2kBg2AmTtQBTPmQLCDny7rWdR/KvIO6QMUDo8tBoets1kxe9ZTqh3wWFYGe8NYCR6X4HmX
6qOD7gsWRpEjZdiALOxrDR3QxrGqtMZ0YwUpqcGg3v2D1GhP7e3pdW5oxgOVuQVAEjC0l98d+V0h
qUSrbQVehnUem9Sg4N1gZiusaOi3mnwCpo+UNz3Vsj33xrhfagyVZkwqIVKWdhcNoJTl4JjUNjxg
1fMiwZSeLwso84zjSVQnHzM5CNTAkYILWgnbfWO6l4UAB8zZNIUT6cW470ZwPt8tawknNJt90aX1
Wj9r5H835XO36qQb9raXdiZm9fBznKwh9vFDxZ9XRCErV90ZUJALB/8zKWcwZA0ztkEYnxYSYhn0
3gk+WKHuN14/hoO8Q4BG1JZTYjsfjTi4ixtXXhvZynpppYBMEZx03NVc2r892LgjampTUriuq3lK
zRXJ1tCk8ELea9Ff2V+2K++XeYwDKCkmYsTgbWS6vIA37fM2aWBQ7htWpMp5O4OFz/wmQqzk2iN2
oli3BgRWzgkBe3EDOjp1awRlBJGFW3Dx0QJMlpmBinUdMCbEyWMnH7ZWLtNZeXA6pTsLUk+aa2iq
eFL442bCrG0si6QBWaEedCa8z/+l7kyWI0eyLPsrKbnpFbIwQ9FSmQsDYLMZ53EDIekk5lkxfn0f
88isynAJD+/qXUtE0MOdTqPRDFB9+t6958ohXCeJuy1ha+qx8VFGSKcxaEUMaEWhBnai+2V+N7fG
BRHj2Qpo3zY/5/q3xLmesTLQJPVohyBNdcnPKzzh9DsZW9588R0uIWKi59ytb8QCk4kJirVS8CMo
yslN5alm8NtMQWE+z8TvLsnRAX/XbzkIXdMvuxLLeNTcWy3+nCLcmhqShBplu1V5k3mvjuPezTZ0
lJiLhhsLvQXfejVFa6Z0jmt7Lhp0ZEFuR4TDadRU5GIlIswmGPPlvhcYghpko6q5KnnHzPKpnZ5U
rkSkURNDgnAIvSKskEoVqy5SvHaGQULsy+I6K2N8gnvcJbGXTVhMCpSpS7Eejb2KzMGWMXI2ppY1
at8cE8BblRnYCndNaqxixyAnEcxfgbOxPSbztIYCBXowSLO7rBAIBz4HQ6xIqNG6vVJiTqdPNA28
4YPtGfCCDPXWwnWNcQd8uA4+q7Neu6pYx0wzRHpfzLedisA8cj3eDDRWBx3HsFuit3e5jmlGyuxJ
KVrIRAZeDH2bj+Imsty7wTkg3yqQPdfJfoRoXk9ru7VPPQu00z0rOZ7ADK9o0vlqDaw5pbSCuMXY
BPVsHmdBLp8ni/uzR6ZD4shgfEJs9HQVA9Zs+rX11qBuldOjnMqNmjjMXm8yATZTbBEHaTLz+pjs
yIv5ccj21XKlsYVpyVPXo4pP31zb3Na1jdyw3bqOSnduWFVYOXNrWCkqNx2Gnyu7uKkyLuPJWgl0
/aq7nd1T6BDX1jkQoytvkA9CQ72Jxt6vsvhTTfN9FN8VzNe5ly4b4mghgHKezLFkiSyDRUZPIdMu
iSy4cIuTHb2KCCk8F5xEPzeSD7OaEQ3V3KKqeExRepRE6FTZcm036kOBJn4usBdPJety6r4WCiti
PGXtJp9s35aT11r0nq22emkHezeoR0SpMbQYGA9YhyGQ2uXaSA5yeNfaU5KfdPVFjNM6rdiVJ4aS
3QWZOx50k23/2yybXVcbmyy9RWsYzGF54gTgmbxvpMG02Z1Vw2TGBihd9LWS4VFYbDXHPbX6aWjf
Gyby0ehJ4PW2hGMY1cEsdlY7rRrnQYpXekt+mgx+Yz9axZdh3w3pC7lhvomVJKLo6Mt3Bx/DQvKO
3jk3bXpdd8SlRHdp+1gka+6ozRjyaFaenKJsvh7JBEuUfTY6aOlYgdHgwlb1mLhgxEPVlKUdnmCx
70rVGwvEA0WXBn16G1byMJT4NNDi2Mi8G7SbNpUJhynbdV/C+VbNSnS4CFii+D5a7ngavoroSBXD
uzGEx1a9UcyHMdlIesJYqaZk3OXK3gnpCbunjBFSjYj9gkspZuejr9hxhs8Kb14y5+uin47Swerm
cv82z6Gr7aaYKWuHslPhYs1VFb9MuLIY0l0ibZVkohQeKdRurf5XBL2fMC3MH4OYY8ITQwwx48Gd
z7LT/IS1uWtxhjdf5phuSkoridAlaUtCoLCz4x8g/TeIbMUbY7xvydeiF7dZyOYW3rVF4RdWRJ2n
+xW3Z1rRdxQ72Q+IrjC8J9JrY2Xb9hWqcBev5p2bowwtq7UtEVUhDP7zytb8Tuv5o5Lrh4NbJeM+
q+OBTu+AXjHH9Q68prmJ9X7bKY2fsBjjNN6Oxqapl6PQXlrxDQ3sSs9t36mGVbzgvcSIVaPymFIL
R/YVCSOrBVvEuGAgVYLG7A/ICpPpJq3zoAY5b2fXfYlpNdUP3UVLWFOgMuqTJq54p/by8j7TbiTg
g0WOvqiMQA1nn7PqtwITqpst6ySCSsXQYL4hMH1dYeRMdiM+sUReW6iYjJkMIvVhAM3oYCZJw1Me
fyCltephP9q3KftUOpZBxFlS9M4pzVCk0c0PqawwsDFnqDJiEkes090eUpC2KpoES/m6xXI/Mp1u
EQWxHCzt69IcYP5QCWFXdqonVQF9TSvxgqHtlaPVRLeShWvGCTB1a7c5uda5bX2Z3OjVslXT3cz7
3uHmCiNUxUq1NfTIQ5xGXbAP602Y7/Sx82w79heWM8tBz4nZQpiIs7U6MMVVyaKsNv1KlxWrOJJP
jETGm9nfjsVtjP+MLmx1aVUnNzVCOYgZbuuuk4wCVGwUG5+aoR6T/Lwor2wZKDJH36ByqofbOWVO
Gq3V8LSwebbNnViEH+kbZVqNt053aqZlFV5mLeohWm708t7Rrq2sDQg7XpkMyZP+1DvPHb7MfDex
rNmUy+gEVt918fAEMt73JXkVwCYybP/dXTg+qupNHL0P7SFJn0K81QnXQsH1Z1jnOnp3W7xUPHB6
X7XJJfGaWoMFV2DdZ6RFvkIYiesYF87koFsmCC3oMSK2hXo/5TcVc3WH5AGEtoEo9J2ra2thh7eE
cgeZeyAIQ2Ttuq6R3+v6UVbxruT0EyIRr3Ib5RRvjzszLmgeq+61CO+65EEr3D0mIYCAxn049c+K
Wh9ybunK+Vjs6WYg+5PkBWLe/JLgs47+U1/dm5IVQsXIEFf7EPWnkfAC4JZOlOgOgZfXYRMdVDaB
+aYqQqLKptUQnmfSO2uUbs1bqN0OerVqMWK4DvwC88ECUFskuGXV7GjWD0O+6afnNJv9qt+DK7sE
hVK2osIyWRg141RyKxr1DanDK24yPPD4mIlu4GZ/09LbnvJC5d13H/B3kTsix7c2PBhMhfVr2iWU
+4GOkFguJ8s8JsO0EcL1IYBI9TCzfxTma4rTYXIfTfGpEelnJ1UQDdWtY0YPJWbtBMwIDBQJBt7v
Q6TxMTtQxvkzgu294Q+1HKjDHG8K7SOUcyAmygBU4V5rbs14M48NTvaDxhAztzn7dk9ZWmGIztDN
9ZjawTAM3YNQuoNaERrTxJIzsx1uF8rrqu+eYwDZttvjwYo3pgvIgCmRjQdxkOg8CxlEuA46s7m3
e3cHU/884up3ZlStuV/Y4NM0jHea641E7KSXo/hIKYT7v7evLcz/cXi+uGiAp4RiLSeX2RzLeIRb
GbBAscRrDE0NZ4DxUswRq+cq0zpG7ltGky8wTTjdPlGPevU40UAz8hmjyOJlIRU5Xg7NFrf1Qk7I
5f105005bLthd9mE9Lz5Ssx8m4aGh+XcEy2GCPNupoVQ0G1SsGQteeRj+ABZsUt6ZND2dpr2XSqu
HLPAWJucDANIbo6osJFBHG1SoCuiK25DzdxInDBR259D09jDTdvMMdKpkbC3dtouptg5vXrocq5H
ViQBiHm0XhRsP2HJAtXdRgj82/Z1aMO1U6Bvviezp57D41w6d3k2bjWB8hAQzi+2s5/0D35oFOJc
4sXAM32YMRbii47bzz9/4O/KpT/YJn9EFY/aYI+m3kwH0csHFrNzCKZnsqlDDcAQZETN1P+iQPQp
PsE1UIPYHuayw6JoV9kkdmq3PMbiK3Wjsxt+/fmT+knP9UfCcbu4Dfp5G2xYbq4yiqCLRHmsq190
R79ref7oZ760N/9NK2JmYhianJFerRq+XNSHMdqXOlFF41ei3EW9xmB+p40ojeV+ZE/s5/ScO+fm
l/G73/PU/ugZ/DAhAFBe2VyD/IT0URYc9vpc4AdpApRk+3B0cV2QMlldTeQoJDidO/aqQmeXKY+y
PiB1naAqCF39f+v12z+0LWOMYEnGYPwQKxttfFiSX/QX2V3/+MK1Lw3Nf3upHbvEv8F+dcB8v2rI
2KUbhy9xizTijsMz5pDyQAFElEfulUz9y+SjyQHVa766dHcVO8oSm36DSY29IDCxSk/4FvKS4+/N
UL8Ykbm27H5tLuY+rocgVl5MFOKVIa7c6nmsB2+OkqAoHpvF8cYMN1y967pjOD+WsvGhG7k4YjV5
1aapVwAVaWk0N+G1IfaC1ZQ1zavtI86/pnnK1J72GmwbwoQmDGWs7l2FIShbPKd+ARWSh7jZ9nKA
yK36qED6wqF4xCavyKeYhXLCcTRVxaWT4IVKt7pQBpq+pqp4y2KKxQyhLgCNXOIMjcVJ2tNOMVH0
X0gdgciPrhpgYjUX7IrNOa523Rx6Fi1CnT7EZBTbFBBXxrGgkpjptZ1ZZyuAbnhUq/khlZXf9vHO
cQWkrRfHoGxPdlmzr2mxEbWURG/L9FVW0aHG6NPE6KdxMUJo0Y2NNR5dcNUVuQaMyI7LkpzbJGE3
pm5nVx21lHul8KMJB/iInTHahOvI0qBNObzVWF+nl9TUT2X1ZVTNNhezn/cXd/++ju+TdnnJRoof
G9+grQUcOb06YcfBpteV90N20rMTQlHgTmG6dud3o9CCWU1vHfnpxh+mHvv1CDyucGh8pJy1slWr
q95UbpX6Vjq1vxj119iVW6ksnNleHPOAkBy7qzwWhhHAM+Egb3pQlVaDXVwvmMlH/EbtMK3HKqSB
lB8xvH1PGI/i/EUgLIjziszc54wGcX+xVwJSdJaUNpJzKLRzvJwk1WM7Rw+W8jSn7cEtP50YV61V
+JPRBDO+gn50z2Zs7GVkvCcGHQiEG676qQwG3mNitToLbG1N0PpTim8Lulhfr134GmVhXqeO+os5
yE+GOfYPe0qTpQOXTDhSdQx0De+mKPYVgYQkxh23/Erh8JO1/EcuN7TWUgciNB5k9lAQM2x1Rxdb
659vFD8Zi/yI53aXkkMKldShUrdpRGDeNP/q/PjH65b1wxbhRFpi0tkdD1N36oc7doBfPPBPpls/
MnFt16jG0qFT3oOHGMIFMhgQOcKOS/VX29tPhg3WD6u55ZR5ly0WbyxOjjqTZAjatMv2KciSJH2I
1c1cCtaZxHNN8Yth/c/e5h/W+XLRVGe+/Fht/GY4l8oQTx8IgD9/n3/2ov0wphJZHBdLz/scWSpJ
5IdJlxhQgdCN3/78G3y3GfzBhmzpv9+n0lCipLUMdkB7vqzUu6RNzlltvmsRTXqieRNWVql9OMPE
8TY/F+GzaDmSXJLwMNxBWfL7GnBYNG+zmhOtWr27drGT+C0Z3q3bQQvSND+UVNO/eMY/eZftH14T
1Z4jNawnRo04DO2YsYJdHcf8Lotfxvo5miSUtehlAcllAv1wM5g+jgLSTK6UEVVXjbWzw4wkKpWR
0lupfKRA4P/8uV3e9D94Me0fXswuTDXocoJeIrpDNpGZ/uCfP7J1+en+4KF/BBE3nIO13uRKkGV6
XVjzpimiwJXjTrfnTYUtTdHqVVflPuB6KD/QOMrq0cUgpNHUjsqtSEcvtV+1FCVlZeyZNq3CGE1q
6lXOe5Sycmd3zQVUQltT0ygzyARVcQiPsKCiDpyWCtItzLadkIERv2ThW2bVAf64bT1nj9U8bTPk
xnlybTDML4lZ7d3XMDS9zt2UCeiHZXo3J/OW1Gi6BMYvXpWf3R4/rORz5sZRA5L/oOUVTZDcmwAG
E/bGJPef+vX/+Jj+d/RZXf/2Enf/+E9+/1HVc5tEsfzht/84JR9t1VVf8j8vX/Zff+33X/SP89uA
8b368e/87kt45H9+Z/9Nvv3uN/jKEjnf9J/tfIsfPZffH57nePmb/7ef/Mvn90e5n+vPv//1o+pL
eXk0IJrlX//5qd23v//VUrlA/+PfH/+fnzy/FXzdufpL8Vb+r+4v+VvJcvLbQ/7X132+dfLvfzWs
v2mqpQvXtFxdF9bFjzB+fv+M+TcXnoKtmppuuY59WfDLqpUxX6T9zbUdodGTMYTtaAKFU1f1//yU
0ODTCtZK2IQWAOh/Pb/fvUf//Z79peyL6yopJTYs57vz5b9vF0e3VIvnpArXtlRHFT9ysHMwSIpu
QReatR6z0rFpjXNUV+9VrS+rWM/XJdkOKDwf+lDsayPfO0t/ogGfk7SpGQxLFlV9cWrN8RS7Y/4x
fUaAC+YiOiIpVe3Fr0R4mU91Un9VQg1ES1IxuDEZPKeD5ErRPYaCXVZeQvq6Y2lZDKeF4+lm84ZX
SoefeeemV122aWt/NEGK0GoI6ONV+0tbsttYYt+I6ytpXzCeJ5qJcXyEJ9LjW4aK62EjDCWmydVI
51yu2a2ZPAbIUvJyB4J5gq3J4Ki/drMbqsukug3hQNXrpvKs0Mf+IoDnNhs9O9NFdM1dfpffpX7q
51dh9NU8MChrTuw8sFX4aGTWKl+O+TpfW09IzunJFq9i3tR3eFmZwNwzhFW5/0CXJJ+xdlveMTq8
b/JzpTzq7MbE3DPj8KKVwhgJFIpeA6nZgB3YsAp1yrQJgZPUCYqLYvF3+XQkMgbAyU2lbOIeZJJz
GEHcltCx0mqlbWBwSN2bYq9/nj+UV+V1/lC//6p+//XyMX6TX799jN/0D/mlf/zrn+ErfQNcujE/
hi/zw9pcpnqKPnL8PA/dOgTvtGmyo47r3HRp3gItNHq866TEFq/5Oe3WKmdVvXppCBaj2h9W+nP+
ZsKCpPWb3Y9+fDupO0yksb5ZaV61i5dgKvwx2iDoG8Ori/PYWo+xP5CTWl3hWpqWK9vwDP2Gx4K2
ysceI2d1JRhOGbD+IbBxEOYDLMpY4bjsv0AVHdwVJ0Rj9pZ9w1fza3Y3edMF7LhyXwfPvFq1AX9P
vFVmUIIpfd0U7TatP3RxZXFOYsZvqBsGww4ImmltQEi95ueMQ6QPXiZ9JP/EnNzP1/F7qK7d7rpI
Dk65n/Qtp1eIM4hKTJp2AxCZ20j5iLqrwj7qu7xfRwBj/Sp+nKbbyXi1yv21ra5T5ZlLNTIb37lM
tiOc92TAqinPcK7WE5rECOJR4Sh+P+zACM6Vl5iH1oI5MwEB3BrEmi1Mx+GdBiU/cGWtHagm+PRV
hi3ZyqujjRWejPBUH3MGL2tzX8mjuHm1UMy4GlM2z71qJSkwQVRxf4MUue+U646TRgFDCjpoql6n
w2r84oR2PvlrX+R78bVuJr9SzuPbSQFotXJXGRxq01sYW8Q3CAmQl3dnJggUTEvgEnk1rPJ75WqI
Ax5RnwMropsZTOBLZLjP9WNWfIXJk4hRr8yBqRxHz5RvkxIG3QVroxob3eJ0jErA0gu/1lCcJaXX
JqrvLMrWjQ+5TJkYvUei9yeotekxk8eL5gDWmtuCUVfUy3MDUFFfq28Qgdh/9UeXViWyk69MsKHP
XpFPcD5X1e3CuDimguMoVgsWmCvd3Kedui2/JdUB8wdqh4FST+F47XIyu/xefLtaRzlPjXc0XU07
zYdnVKie5rxm4ezFzqcLo0am69za5jXqvgNdVAewq4juY+0JYSc/KfzBdVY+luqjygxpOMxn8aZT
h3T4RR0FXN9+BLqmQ54R4IjGVbnu82sgVqnumTVw3iP5o08j66G2qm6KGxdtgrpi5KF8/5/yqj91
p+9/zJ/99hlkCvw/a9VyWdB6vDPf/7U6r/usTgmN4nHHwkjwy9M81qxT2aSulkLzUSFPK3HdmGcr
JD/2ncvegEM4vXfIA8rubM3AGPQnRQ1A4CY991TDuQMtjWI4EJ9g0y5+pNw6zBajaBdRVOMEg/e3
61KKKstZjSOajxms6zqud631UAThGIzCz2ZnlS59wmJtP3dMJ6Gq2fUtr2qpcXbnwhhXFse/8h25
A9/Zd4vV4upIyJjjtS4yPCzrqwmiJMlLo73O/ZIxrIN4ClXum31M3/vRazKomM0prs529FixPYbA
Hi4Fo89xhh73cgZXAhzNQl2lP5etSefwwntmMDZNQQKCrqDVLfQlQMpyLWH1Fypzmeat1dyg3Fvc
tIl8Mq0pqE2XkhWgk7MEaRWu87H+ipgp1xf0LQDblOEoJa2f6Q+hlr2zsb+gxoW3zIzKFDQELbjA
PXoeBG5hb3vYIAk/uVErwxfRgMPYWIkeI7Kp7brSDpSc+Y0N2xv8maHQ8K/aYBy/RkRwjBmUcWPb
GjhmNV6n7rViXPQ92LVWC64Sc05uEqs0A1xVEBIWl/wBBc5UhxbEvSqmOy2aVhpYxUw3AxVwI9VH
udJrCOJYz9cwMHplerW0Ab6MdkTTceXk02OR29/00gTrfAWf5ntp9j+qT6/qz/JOtp+f8vRW/39Q
f2qXbunP60+c6dG8dPLtd0Xr9y/6rfgU6t90nfvD1jRVGK64ZF38Vnza7t90GysFye+GuJSY5ID8
s/g0DT5l4yjga/71qX8Vn+7fNEd3DEfTqUF11dD+J8WnwQP+7rBmu8IxBEl8Bt9PaLq4lNv/3gSe
lTJDcGPG265tS1hFybIESZgrm7Cn8jPqzkImkptQ7eXSbzNCX3eOwxgirRoF+lJZH/A95t/yWleu
8qhLrrUwu7NjbWlB0itNINNG28lcHxl42b0EpJG1XwxyGdVnrRb6FkKaz2GAqbOyhkJZ931h3mcl
6Xbe1MVD5BVT026KyXhsxFzTQb0knTlTSbXaWcllcQpL8zky3fBDa1xlnw6C/SXp8N7ygEpI/MdF
pWhbEFYG8NBFFW1VrRMs1fnZqeKZ9ABp6U91kpqfWpJEmw4yE/z2otoB5Zh2DbHGuWfHahosnWPf
FIi7gP6ylrSF0z3FydChBCBKStjj1+DWLUfbIa+3HEnA9mRGpNJB79X4/tL72bMQMNqSY/PRFYXt
t04eUjjEV3NME9zFKJz4EYNRU8r3pEUMGOX14nMBxmA50mTtVFD5Ojtd9w4Ya2NGYpbTWU+oxdII
fJfy0TXFlRAQrxor71+VHOFO2kf2StQFMQBjBIkws87JctLMbdTan6OUIKFS7Zbp1WvtpM+1DDlJ
6AXLeIHSJuYQEvU4tvTLKJU0iGAp4dqXcEkoK9t3pAle3NurxnXgAqVV/pIkyLCWVhBqAZjNqo02
sPCWZ2VxaO1K3jlZMz+ast9lLigAHcoLpjYGoryKY2CquC9ttIaqSPaxHZn7soy+jWDJhhQtZNaH
llc09AhSaHrZpkNRemzSyzCe/ZCOwHJByQLHQ4UMBbzXu2orhfXWE8uhNbiP7c5F2ViwVxgGgPO+
oCc0xs9ozR5J5SOnvFG4DCnvAYeqBr2bUPPg8UI9s7sMr7KGREWNOyWAQEZfuyVryKNDoX/UQiVq
VsFOjywaUchwo0hUOBkalpS4PgL4El81yX80e8kQJG97GvCgEy9RuxXoScbPoVWI+07NE+gnDDMQ
gdwuelysWdJ5wZox/chjMiqsEUyh2sDCdlu9XytW6EQg5BODIMT+NrGNaKXOhoCU7A6Us5fE6qyI
B1hE1olWyZ096vOzAVgGQtXEMLdcWTOU5tCym52FBvos9EuYYIcUuo+M4klat1Y8hxunlSCjchsR
Yb6ALBWWM/sFKMfrms8EdTY2O8PMYB0qhQCzpgztA6KEVTr0hW+qZQnVUUOUZtc9BaGmfTnhEO1S
hI+96vTbSnTRlRqr1LEypsEuE1TNMktvarWp97pZUVWPrvGmOCmi8Xqi0agd9d4qtxlD4zFiSNU4
7rwLu8Y+Yd6I1lZYU4WwhDhTe7KqHLldKtWHsu0R0xZN92YB0k1zy8szojI0FzKZ0XsoKM+tOkt4
fc5WAX/dMD7NZiXiLgFAL0h4WREjkZfFV6eQXGdEzcLVTyU8kBgRqeNDOk8qVD+fJWfe8Uyn0+hW
TwnQqikR6VWeNi+RwY9TtMO+o7mv9byQ0aAzABvQIU37GD1e2SMbzo+LE95MIyPOmdl5D/46ih/n
nGlVU4xoNDSAhWn8mkwMgsdYVKsirx+TdPANO99Lu/xUYnQYqzixs5M7Lcs2nwHq5izO7sDMz1Vf
bLuJkDck6a2ReOYwatzujlQ8rU19qSqnsKA6GBgUHBQaT8ilRJBDng+X3vAL5oBoIjKueEZoQ1Sc
5ELDDQD2rMOwgHtXbBQ8HGAKHYp3kNW6KAFeWqUnIWSqyxRvVfVekcQraL2KzVJP9ka7PNcqKrBS
ZrQQCsrQbrYwxfZPdpkha8pRl5sC1SgMX5GrDEbMLDkopU3N3HcvWdO9zIpsvI61xUccc04Fp2Zj
HibPSExUZWN0a+DY2PZm21wtTnSoyFuIYxhskStwCCfdU5Fm9dGx2ptJJSLwsiCGgNRkjfCJInhS
nQ0ynYCu0UlJCw8UH9uMa1+lA6mfWaaXaFbgC/JN1rXdpwC3erkvGm4hN3vV8zHhnmuCth5mPwtr
+TpfCP2m0L4QYBivk6JhGKbPbTdEdqjd8OxqyHQIRn8VRRwIJaTd3ZfqMzTV1uwYCmJA4QKOKbs1
knXKvS2/OnfqHrk7WAgTOgaTozNlRICGarTbMcXiFNqNm0h1Q/a25kx8xzWJj35Z1OFD5RoPDl1p
VKak69GbQro2GM5TqI6HpctmBLvRUzwqB3sq8WYYI1k0DbkYTT/APQci3tUNo8sq4ZjQTua1IU3m
dy3po2ZK4jkhZ4EpmebNOtC+TD4jfs4Q6UtpbuLQ2Q22HcRmLi9vHkZwJyOVBqStniyj6UULQqyK
4K2kgamZZCCJc/LjsqQkMiYBRWeRyc65nWbPBcIn6prgKlCZZZrfGmMCoo+znq13cL/m6j2rm9fe
Hf1mYLY3xLQbphipXxy159Kha6EbV7NipH6U5fSdQxw0Toccx9LAgQuI4WT6xPVMHIU9oHurBdpr
uisy5EQWonRqmgoWsaYMRDs0D7WWbmkoQMLvGudU1Y4OzQx4NVA+xrUtoQlVizRYY7WF564BLC/1
2wi49zEcwTBGUuKSDe1yuxDZ9NgYzbKJ4z6wOfvIaJQ0y52tfgHnLhzo66F3vbpL18Zo0kkQSWD3
CX02e3GvsN76FZq+snaHvW0WUCI7jjVKtmwrrdjoimIH+Witlxgo70UOiieFcgAz9CobCAfoonAz
tZzTIlov+BA735TqU231KIZ0WnWVoGtgaOvJZmfSBbA4M7kP+8VcUcKdFJdmRBX1jWeYlvDU4RL0
Usk6GGyA+6zVCNJCuS1JupF0YT1blTdJTLSKrEuYjcCjzYyunSjJOTHDPKi0q1BEGZJh6gfHxfSS
JSGWNFbjvGHAEV7YnJ161yrT0bZoJiqadtYjeqBa2bjHOiKCKMrUp0rDOgKTCgkdvFHEpzNqTeqR
E+TgV9bec8LRVuChABkV7ZyRYmHsZ5CSznAflmxZBbzRgWp/h6+ZrJohvs1jPaBbazIbS1BP4/Mp
UFlG6g6eaksbBR0b80DtKYqa1puq9pF7ZquBGR+KXPe1dkw/U9WS9HAS0MhmGvr2zJEaguB771Q0
RuLmptN42UzEUUFHhaW5jNqVgsWXk7FQ7ihIRw+gNeHIUNfMjESYKP6qlF67AYnATjaUJ5k3u+WS
NWUijgvr7nvZg4xaKvNaLfJ2rZFotR5LNA9x8WkvvQz62N2SVgCXVxeY70M6eJwX1oY7xW+jY5tk
VhC8XOZVG3LktIetrVcMXGp1ee30xFxZ8RRuEvJuyPRV56OyULDJkctqEaX24Db2hxHq3aaxJO0N
LXGoIEv0a606cYkokbxT29CIV4ZbzlfN0L5YTUG7sc7IaTCtyqEFRodAmFl9nWhi2qb2sqEA20mt
uXOc+Uj2oBKYQ9rcFYk5kGghCP9NAda3lVUeGYstJJdpKZpqqPVdHRHNknfL1po1AM6y0T9lWiD2
mt2221t2tZ8H7asTBvkyFcqUOkKbBgwzbF6tpAqvqzqvA6sixL5gwrzNrS9jZNeITeNaiJkYFMw+
S4MVyqpIo72cTewSOwbzL7nixR7Wuam/x12xdaMJDWQhNg41tZNmmGVmAF1hZh9KRUWhYblF0ORI
TnUHd8iQnO2xZLkpjM+4BaTMgGKLaqndqUIxr5XeQjBxPbhGfFLqog6kk6c3KSx54ge4/q35ViTG
fc/LfbJclf/qV6G+uejATaf/poU1lMjeQpifzY9L2r23Ir3tIuOsNRHOUAfGSehcYopsguDSuoVa
6JQUHZguPKQUqC/HDCjHrFnj3qCKuV5Ev1xF5bAA+Izig0WzhGgMantm8CTLYVM696O2bsbmK3QR
Y2oEuSzE0AjiuaKspVJjP4eyNRI9G/eX72EEUR5XpxGNw7MRYj6DcT7cc24EGl3hieQg238lTh/e
h1WEcH8ox29GUuN/ccV41mtVJ5FGs/P3qA31Y0zUVx2Udh8Gc5P0VF5D/QxFnsSOUDc+EgsVMf59
PCgp5ctQKzd1LvXdkmTrqs1dILDpqkfzYtNd60wTKKbFW5Dp+WOsKskmG+h/FginTG3x/g91Z7Ic
OY6t6RdKXiMJgsPW5ZNcLrnGUEgbWoQUAYIkOE/g0/fnWb3ou2izvsvORVpWWKZKcpHAOf84Oum6
lanHXXdNdDZ5k26nZJRo/fKVsPMYSaS4BmmbmVRoS8p9k+8HS+Z2PPrTuUBLNU4Ip3jrRsS9qtlj
GW+2Cpg4zTk9q5Tc20j3X0Ow5hvCx7e4G1ekAXA0bY7KzMMhQvZli5Bmdu/XyXsoa03ULs03jWPC
k1SqIfCdNGWisPOCQFoV4TqWXUabQzLe+wS7xcRjJmK2u1atHxXkUr4hTae9QNImJ8wSu2YWwXs8
5y8ySMxtMBaCvW/2bmdjf5vsSk+rvvou0u5F0sUQtYLLmgozxX+aKHxGeJyDB7J1WAxucwxlPrLZ
gnzX8l5XgLoy9H/NlJzsJJBu1sVHkU0PrKjrzVp2fzqT7KniIjzVvy6WAAEoJehCiLYqoXNt9iJ1
LqI0ROCk/C0raLsdK0KrqqJHiT9mN1m7yrvA0CfWuxVVID6hVHKkfs42l3qo9iWf5ksTAqAYPzyO
cUDR1Gpuq9DcuZIpZl7lckozR950jpu+Sx82bJpp3iHiGSlVLSRleMMgHheL0dObVHwSQ8Jy6a7J
fT6yaRa1aNGC26c+EvN3X+Xhto0o/FmaxHtJUGlyqF53hFCNVu+Jge52qvGABWfk5EnS4LhJy6jc
gV5N56X1m1eC1oezS1b3tWsQUXFBm+OznxI0VKzZvGebpH8kKarbmAwCAsXXFB7Eiwlbyufxq4dD
arrAP7hN8at0Wgg87Lu8u16EajkdppemW2P6ZsLuVrqA/5Mo936GU4WA5PLO2uJdyOlxaBBf0zuM
Uc2bupc2as6TyBh6eYdR2IKIGqpq450TzcmdnNrTNGJoalwcc8VSNweqdK9psqD77hIjLZg9/SOl
V2/r1xB1Y+hO30HOTLNr0IxFi/hU4gpUl3zeDAFsrl7mv4dlybjZhkWzbUrQ+UVXn0sKO5ZiJYwb
nJDFeIpCPHBy1h4r+4htsndqnKkj3FTgqJNZlmSrghIHw2riH7a179nCoFaWYY2kjo5sKXi5k9H5
XBpuGtP4r7Ud7ga/qA5jBzCDCB++L63v/ZU30/XCk4t6flvRTs3Kj2ebJdXZ2ybUbz2HWty1Ptdq
VdIc9j2FNJC3FNCRMhxDtea4F5oIlMQDvHbHBv+a8tE2xhgcgDDtresl93PPRQCH7NOE50OHeCH7
/HANtkpxiMQ2qM61V//sM4xgNiNS0ctGFzawFYfVNmef68bPaR+tAphAumke6tA1kALmNyWBZo9o
jwYlxSCVR8XJ6YHD9UiOwCr1fTPDzqXVE/rLPxSo7N1CvWI0y350OGK3Xgt1K0Mz00ZL/Yy7qMfS
lcmPeAq57udyvqJgZmOh0jE3Zc537WHFj2P5FkUL/ItBV1m70V7l8Z0w4X61xLEz0duthUc3JaUh
ic6ZdZR68Sb/YuoFIx4s3Nh7z8yp2QYXq3vXhPGPtgenXDRrscCukWtSSgJNSlP8iGDgZ9svOBHt
LTf/wzj0u6UP97IlL8snEQpRwY2P0jaKoYjW4ogq6zUtu6t3O1xamrLc56jFzyFJXnLDirQ7ePqe
VzxjnxWMaIoAgKRV2a8Uo3PKSLzke11q9aGyEat3n9kN0Ira96JnJhsIKl9D+MByffawt/5KsYnf
r7baZvzDqZ3dCAOB88MDH/3T1Nw7w2hOcrj2BzTIllpBw1ZafBtqdlgDPYyIlg1swkU1y103lj/G
nMa1vKr+BBkukzlVFFo5pSI3N9hXg1OhIoX2WPI4ug6feqeTkVvEF8PDIpeIHj0BkRwtr40Bo6z6
boIvW2r6KIKfYLx8d5UCZ4hgYHDbVIcUx+/e7+LsT2XnZyIQBd5cLrBocvbXT2TbAhhseh9AYVin
17kBqHI71oFiRNtZj8sMMge02ehrwICtLoLfNwiVffYFHk+QvekgvORQVN03SEy280pUskIO0y5h
tbmRlQcMPBfTZ8txCPtWv8ouuA376jmPmqdysuQu2Kh98gt+y4kN3o1dHp0UrGbSo7PNZkGRy4Lo
a5wD8zwa7T/r+Xp8VvoQzOlH3aj7ked3UwrneUwz/y76N4Z+HU5DRFASNVu381ohCk2dm8TWHUUh
y8b2Gqe1i9M886ZTNw3wuTz5DlT1b3LY0TOrEpxPALYGY3IO3bm7zBVT+1p1R+JGf49relNRLuzV
Y0RuAPenn0BurhCuRn+CH79VYvnLEY9hJEnbh7qasGEX+AQDErWjMMJn1SxPlU8qhFYp7RRzdK1y
bRwqOMBRdl2eLEdZjMPRAQvWVAuwYdr5sTX13QTHuF3UbNgkiIdPTFPf4vo2hT7JDONvUDsWtQBk
pRetTEUc9huVAjYV6TmLBUY6md9Ip1+JqW8/8ca0OyOXW0Za0gZgB078hNNDyvYse9Dqzk+vqxB1
U/yAik2lfi6Hddgsc+Uwobfzm5M2411Sryc1pcVdHRv1wKCItqYu3rIZGDGT/rRNkiV67TseG6dw
CGMfun2PAFxPyec6l+rRF/KQthJrQkCaRLsSm+D/yqLh0bf2b8KUeyXtdhXdLC0MDSJTYIwQ+Pkv
SRJPfYeLHkgzucbfyyHFKaQQd/R/gzFKtqnD58q+3m9F7z4PgX+p19ndE06h927oldjMmcUmlJhk
h6SIDNHtRxJ+sW8FhsYYFsO3zwNKlzCc7Tah6o209AHVayOzYqvd4D6cU7Soym8xR3M8BcU1rb7t
zl1ET4QsBg642eGE6Gu8/al/VMq9iWhauBQVHzuXqt7XM57u6GOI6uZctSSc5TUtFsuyx94BvM0c
+hLGTvOoMsoX25QFxphsvJSdvnOD5gp0scnk1RX18rHrmfGl9CNaJKbdUgOSM0cR722uLTN1fWjS
/lRFV/PlAnJXcDK541MUXjIvVDuvd9W+ilocmnUOUavEo9N25i4Zk3UfahCQtop2mrnYd/pl589Q
+4HHIAarEUKVIs4daAgMBIx94tyyo4KySPunEvkf0YUxQqHiifuyvDXIOxr6Z3UZtcd4ok9I/EBF
4f4FVytYG+Jix/Kn/8Sj85EyBuFy9ILbLsNY1qcevsyJiaHQh7l0nhypmoPIWwqvSMVoVmx2UxPd
Lvklj6KjGGvqBKhIk2Dsw0Cfi6MiFghPV4cG1whh5vq+w45x4RRXsG1udvQltmgJ+Hf0KqXdA8b+
HtDpZ5X76jQC4vAYLuKtYYNHSJbfhXVIuUe77vO4hYcYhvbMevEVluJFaQg1PtYXerC2DGkeQYWF
yqlFyyg/zTwUGZBpetdZKsRiHGJZhvhkZrDJ6pmRaszTX2aw4c4207JrEx403/OHo5eQTUAMZPeD
GJCr/XgO2hfXjuMrFOq5yceLP+joD+vlc2tW734cZm0eZDv0jHIyy39pX97WjE7Llc20tUJ2gufS
0pm+Y9IkiCuV1F7rBYf+qm13SK9UQWtKsj5USx6F+xWUttwtuTGA/dMRpoCO8DZ4adLuDnhy5fgc
DzIZOFDrSP5yAvchorHM9c4xOvHAxM7t0pZsJ10FATQVLiqsdPnd0P60S5f1p79W9jBcS8Erw1kw
guHqCSwsa589X/T7xlAVWWLLRcuWziK6iYfY3RWNOCbFm86pC1+dZ85EWsxaO930Sr1WPu/OklNJ
WHgTZaXx8K3jdGDXEwSUhgEL65Tvp5H0gsHHwuwbClaIs+i8BYpXwSY4+WORy3HbONPLVBB9Kka1
a1JD01ONXwP/oZtMF5IHkNQhGKyx0d2seQrrodavmLHtpMovb+ioRx06iZ2ail1w6oYyqsI5OI5x
HiyyimnV9221UFcwQyYETq1qvIJyRFcxxbdF54htmK4P2p26Q70E/Hk2pNRRJyS6MkQR9OvujWwf
UuQRrgtw51mSHJw+fh1r+EcbhJR55do+6T4sSNuhx7pPOnnK6LfuPEqNXNGqXcaFRnTmtK+jx2bs
TlPtPw0wvigEtb/rgfc23kpTpB0JAOg8c1+kyUMT+5diBNfOpny7XpNXJ7UNeizks0B/l7nr0ZsF
CTAN0mSsh/ghfSCqNVtBEhyBdCuIxUvq+uF2GRLyEiwve4RKJXD1tgi8e7b7a4lgeAzZYThvxhEx
kvXOohJ/Te8DWRB44RKg1Jow2adjnVJmHa9Un9E9yQg0ttdEmDE71AyJwUZHs78ndD2gfXvxbqv0
qrLClm43lqFebT1TFo9D3jjbuM39NwjYO1X4+3Ah5yXKH7kyEVKjlEk7s5xrbGJ0hOqoLunX63n9
reMe2EX4cYNqZyhq/fDl6L9IRTF6s86P0l00mSBB3O+KusvVzaA8edDJNG/aiRYeUqZoHMxxORAQ
pC+Zj9KrCgh5ypfAf0znxn52Ift736TuXeyYHyC2Da5fUOHMifSd0FkG93TVJ67ZcxEs+XYJ018+
dUIew8lc/eQ3e5Mg25llle3yeTJ8CzC0enzLudpmP9+5EWLU0cgjk+aZolgogfHk4K9UCYWjaU9T
DxTppUnLZ9svzXM7ugAahnVpWA51AQhRUl1OZV7u5h8h95JLl1u5LpfEFhQIjBTm3tCi8TWKX2PY
QivrgvpTkSCNG75k8LAwTk0y2rd2fYob0IE8FycCgddj4hF/lrXTfYxXg6QWXUT7TPT3MsdggQoI
79aw1SBcz7r2v2Ovne+dhUiBf7/lwn4ntItPQb8tO/bTte44kcb5MU1LhETUoTXYqScn+2rm+l2F
x8pOB0+l1xIE0nA8/yNNWsxbyXy72rpm5PPmZF/yMUA/kN9lPRDAZIKgcJ3hpgic26So2wNdNwic
RAE7WyYfxpmfu7bZOUjSyoUGtyAAx0ZJ0zXFSQ/Vbl7r53xG0hykKEGDVZxkw+cx21TcdQKSo24v
9AzVh3+hVtPEoJWJfAxaCd005mZXudLZRj7qqcRtOVoTNPsGrdcPW83JNpyTgP+dVj9ml2CLVDr0
snsRsf/D/TKiHQvLr1mKJ8dithi4obAju7fKmVAqLFRFlGWzDymFNH7NSR4Z6gFoUyERhOXNn4r7
then6FpC24dO81dSOLmrpoRMkSRC7idq5+fgNyjoCnIBWssyUAv80FGlgfBoi/uuCqqG+k51e4F0
4XWdM4PQpquT276tydFKljnG6NKK98Bf0FfYcFIH5fnO/fQvR1HKMszpn7P8Kkm1Mx+5h4plGYmI
xucfPnQB0o+D9loeL+P8CEodPdk0qu7zHqBxn4cs3AvtsCiE/eGhkkN2VmPoPCaT33+UeSQvXb0k
3+lEb8xmXWaUxivy2HSNITJsS7MfWs6a74sixFsoyZRWnkzc9TqNyXxY0uC1n2R98KaFMjInKnaR
xUBvJAXo0UzAnHVl8R2E63xDxRLYTuv31YEyYkLeyySbD6Oe5odRlMvB5WHce0KHl7KpxE9FPuhG
uHPzEEmkcCbq5Ney6PMivOkLKLe4sWl2rYh5Mm5zbBfvQdZtfubTas5DVYtP17Pu4zph5Rw8Ue9q
PTHsUBybK8eQB4V+XRfFerB2QA/eWvksUOx9U8Ts7ryKBA6c5JYRsD/EoYEDYOU9p2X4nsjhBzoC
H3I13Qd6bvdtMAW/m6C+jdx7N1nuLQGyG56g/DOXpAwU0aNczEvlLO8THbabRWaUhjWsAknQXGnX
8DktASJz/qLYeSrdv5Wa1aXKW37IaUlR0k4FaScxwtUkATpd0ODs03Jk3Hbfekpp521PyTeqWo23
v+lpgiNx98bmLeJKQVLSsfVQj5uQ/YRq9LucgGbXj+ljH/vkscZdJWsuNOFQMVrP15ethwlG0fWN
K526almgmvGRH3A9bHMYzE/ts+ROyzSz3fXDzi9y8RRTPHyDmdTc6CE/jpoCJIRZpMVNQUgOF3sF
AgiPhSCOvNesRhRtu2vRI6c0HIGv+xyOLkau3/bDxfbU2x7xm4N9V10OnPOfYVtue4LkPiYch2hF
GhgFiW4el29kpDnGVwAmI0b9FEZOtYVyY0t2EU7PA/RY1IH0miGbTwjWnNupsPF7200jPSUt5HVk
CS8qIvPkipjcmcA49qFbrt16MUwGSDIKz545Wq2hvSHqi+VyHDqU7OHoV1+qaMxudNrpLpopDG6o
HT2UlQiuzk69i3vrvq+r/Oay+oxEctvqWZ7BJLj8W+GEv6xW8V1HsyvXnK3ugfxCWM9Sn51FSdyP
7fJSA1Lz600c8IfAeyNAl6ZIINvpPI1N/Z1b25P+FJM4MWDR4K7uSE8ZOW0qBwtrIyKD1zEdv/Mh
IzoqHMef+LNktg2a0aKnTRUovj+v6bRVTRq9En4zH/XY6SMgFgJcNTxX5dw9eaR13rW8+LeLZ2uy
4RJ5V0Vzd050gARJyrTYi94s94VbOd9Zj4KrK0b1m3hi90gP0AzT55KN6EaDplBuTsmIy/z22oNs
pl3ZL+klCyo6exyCp6oipgF56LncEJGwfpUXT/ObH5p7yqrHHSt39GPy1HU2jPQt4XX5zoRp89Q1
LbqWEBVMELXei/VMdisHM0BcsfVslnBtLhVwynEs7YpabJppyxXqV9l4IBlehYaumJtbmQflO6q8
Fll8l/A9y+/eobRONm1z75Ineec5InsLynGOEP4615br7IJcy71OhLaGAY3UdFupYf4djVXzStfa
cl/Xdr5R2Irnht+35yJfXkX5uCZ6+ugGW/4ZagJYNl0s4OAEch6gBzebfuo+JgUydJLixvMyQOZq
/JsRDvJAu467A9ZddnmHhE6aMH/2AzFhFjfIRpYpf5pKyXI5FIYa+tEDAVBzkT75M8dQ7/JaY7Dz
zrxb5PbFbkSuJyiYJabtVowD3Wtalfy2+iXmu0/UhzNE9r5KIoRioCZY9jtN2U6HC2EQ3Q0ZeOPe
l0QzxXPnMCLSmZBNKT9zSQB460TLE3lX0w+n1eaJr0Q1/KDD3zIk6AHmSAeYnjrjvaEbyMEhTSAv
WRw+ZlH/HuRDeZOhv92WYYZAuo6TYzZ68bMLftYdHNcvLtmaTPck+q6fgxkhgYvVfCQTraCqEMlD
WKCsiLx12PY9wp8uzN29KDrz0NR1CDhG+OrkhiCC0VCfCS4KudHxN+qrSjyVNLyLuJSIkprsuKZ+
BKwwmqc0xTM0K7Ljc6+CU1jr6MEre01oz5Ds5jYddjnFZgtXw8042uzcezHP1DLJmxAqjYOrgNrr
A/8nSW/q0upm/lRyASu0LSlMXT8kv6d0SV+M8juiMqaSwNw2+VJayr9FSU3bImx66eXSzjv4sPII
z5DgwlQNtfF5ex2R4rh86vi2KZiomvLbrJP+4UDbEdhw1RgmXfHgZP2PPHETSoPL6Fc+LvXNdc3Z
pV0bK1of6+UsPHJJDeqcbyaT5mIFcQkUePNnbhPuZ4ezPvEc/3WVk3Y3eaeJixgZtHwGKPRXbLpY
O4jeCI61L+atEtPwtwq8YG9J1bkdapA7jkC+hShTzdFUWl/GiXC9SpuemK4S2NRDzlcixb2w0mb6
6IBNdRsEm9Gz8ji9euMP+3xIIkA3S3mjrsEZp6yumtNEEB7QaC88QIF6+B5odhC00XOiNQFM6AQ2
frs64dVEjGhvTYqrgA7XnBjH6NRQukn0DjWWNlnHczClRMq1o5yg8Ab0+XPj/iTEze7g0iDk+ifR
KeB9FluHJ2irCClr4xfPCnWRRb6+2hAjfp9RHn4zyOCqzqvMky0D1JxT5d3l8A+7oUGjFzgg9tor
nX2t5v7Om+bsEcez2CbpNcPJjTFjpVV7LMquGTbeItWdkQD2kMzkMg3wQdVYz+/aXyh5nkn1gfJD
B6Xd6lvkYfxkbWS+lgZ9+E1UXo/aAHilN+53LmcfGM/grIu7uts7VfXXzmNFY0peDeSzlUn95U+h
s5WQttsgFChX5FT+7HVbPVo5tr+BBNDPIDJUjX/r6q96Dm9qgVLKLkX+1xsI46idyVKNG7b9pg6T
9ilCMHh9pmbKR8spfMjTx16rGZRWNC+0OSNEhDN233Ko5nUjBid5hetDcdu4ZmdnpDVhmEqXiuxU
/zHC77tN6cn1RaPjvCmsWb4bgVTBoynsN4hw9gwhBFy81hXaq9p51yMHLm2WGZITEjcXn8oCmNnw
oTC0egCud3/c2ffflJkxl7VlfLZmZKgI6/VOojmgOI96T6fu0Pe4UD2bueIYgRzXwCx5XTw5/ISn
cLXDb6pyVtxqcbgfxXKN7homTF0dW4jvKLlVsRh3pSXP1jN0ZM5I2EKYuIFndloCbhSnYynKn5ZF
bB3hts9WM/+iG8r5adHakcGKNW1aBDk+c5azdrXzquqtwiQNQ1DP2QZIcHzxNdjopp57+UQXrdj1
nR3fHPqT3wI9FIdpbeBpZTaAKSzNtW2elFwU7f0paLrqCy84OXJ2MOyO/Xio/LXgMmiTt86M4beT
MvemraXzJvN2JV9wqwj9u2OiQ+bv9J7ahA7wEHtBRtKjdHbKAMxkkcbomFD9WZlY/kTDhFfGSetn
r1wNEGh+HTEXQwRVTAqzigvnieg2vZsjZHqqrMtnd2g/4x7JrV0Z5CJFhjmvO81Eab1AqQz6nK9e
9FIHV4qzc6+Eft/Qwk7Quc/2lMu9KOf8p+rDk0cl2T2bSX6WjRN+TE2Tb6di0H8Qei1E2zEc3dol
skRjeg6K4uHaOKxAQh/zCu0TggHnXJZpCWAu+vyo9VA/gOGvv1qT6Tc5NN6FM7Jaef4JvMasnHzJ
Mu5/I6axt+sUhYcRRulL9nTuFgMLVDFW6Us4rGt2l3bZB2Z7uYdC8O+jKbQMIcMwPhru+XdTyOF5
qfoCZajDYVZU8oLqZ71pmox8Gid3OQS93wuWo9fen6kmj4aKM3Lhk7tp4liQvVpm8pIkI32mUYB2
WvNnSReHr2vQhc8mLfB4iqiql53XgDo52oM9kDwi+L+S8pKnZQ+T3sGpxODYr2HBwbYdgTTZV/yr
IGxZiOe5rwoSEPdFOqg7L0JOiYLRSe994+Q3MwtCdrTd0jsPVcZxNtnA3dPsHN27WUF/cNCp4qcT
pMU5RVH8ZDDoPi66RB6XOKyVG6c23muYrESoYxJHkdwQ+uGyTu/EGKkXNx3j3eB3wWmawv4tRaBD
GQyUYtASgwu2TAFZM6I7Fkg2t1VLmmWPfeVFaOIb4xjN7jISUxS1kT60s3khw/ziSye9G2ctdkuc
rndR5Jr3ZsW0l5E0iy8R3LDP/QgfLvsmW2qBqq1qfo15ixVwsPgpW+Xnx86V/c5bdL6vK8RaBTDQ
aykxj46S7I00zJrt4qTy4g0OKZJoiO+s5kvbzPr7cUWcnfVE+a1RxlK4omk1oEzO8qqYoO8az3E2
phf+W5A0AX4KxzyquE3PY5PUL7aV5rueMCfhp5z0fSA9mN8eQRHZkFV4ZaQCJFCrcj8FiqWL6VKy
QTyuitCV8in3ghFwRbufeT9P54D8vKfWju4lVhTd951jLiIZyHXtlvxd5GrY92htzkRv68vMUHGC
zQeE9jsaQQSrGpcGJDv9EnoHMhDvqkJGl2SOlm1uffXaMlW9Nw2AthVheibs1u7zNoy/Sy2JtUWC
/Geu4mmjEOTchKuo2JwCs09KLEibUpnwQdg++gy7kmc/KMi+b61OiDmnNQT/YZS9aXX15XYpMLEz
I9i1ki5FSAhSjieVfrhJXj4pES+Uq+f65xoWhmzGaP2tWlGjcQiGu9yZo2NfXbVXwaosSPPkbkYH
XNHVfOOOdPIvg3r1VcbleJ4aj/j5WjQnXa1c/4Jr0FkcLDeRF2yxdSwo50koYu8b/szZkt/NwZh/
zVOpdkvRoQkKpEzoyhg1R3ufkOm8ipxNe+RU+W06Ohg2ge9hE0gAELELzr+8MtHfnS6emfxIop7l
QEpyWX+hUe/vipFwx1RHYY/Sj/eP6zV2282QTNkvit6nQ5aQupH0cb0HsRtOMTjSDacqhDUv5X2P
C+amol57X4QLAdqYVj6Z47M/CSLHNx8xbHZwTCJPbqwiu0laiIerRSlB32fUq8pn6PzBc5KjiJZg
a4mHPYgoiOEJyWZjO6/vFx/vzdKtBBpG5Fwf0msutDTy1rFF53NprcOOLSR68docSg/nmSIG/lfv
J8GPxguH4zLiw1ahzl49XbP3L70EtSxAZdo6Q4DWqIkPdAyWx4g0wO8laG23rXhkD4QezWwMWKrT
0odL99OLRgD514lbMJHBI1vMd2bMRm2reaC9ZaVQwMRTRiko6f+inuK9jxwaTga/q5er5kby3jBa
01d5ankrmXlGU+DIZasCRrEn2bXTV5r46ZvKJDnsQQJrt0Rx+90Fa7SX5N7v/aXjE3DJKqaMAWTE
v2LC3dJd/hGGli4V+MkhUAoeWYb2XAeIH6Gx/N9u2LofE9Eux6le5ss6+vl7o+blJx3n+Ek6FxXH
efHHhmBcAh7mgVDkMDECR0GQbKMWkTJeG0sk+0w8AkPVTnJPagoEGvFbMFWdK+wQhGDUs9r8A4md
dDXFqccxTbqjacTwN1+R4yB05qg0dYCyrnHQnnjzuPNdisudMV13Y0sCPICKc6gy1d/SzgeY3fs1
sNb6p4PvfwgTkv8Jm57hd8YqZBCMPQHPGpjydYQYpTUdegLbYAVlbIaggQmGB/IJmMz9syvH8kgH
QnDu5usaXRSUpSlbHfNBaDZtBRsTR4t+X6MGMpPnEAqL+eiJkeI+HvT427Oz/yyHovihBwTKuyaC
dV8E0sZctOPZtAjvYwRl26ni7egHpV/M4vwMS+bHoSv9E+1L2anWXf+2rNmCe8METwrb0Anvc00T
/UB2eG6zp3/EMLGNB5E+9ivVg6J1kn0jo3gvQnAq3aD3zb03LieY+eFqeRhSjaCrkys7htMOX0rR
E1F6Bc4J0RgyHhSdkVxbfvfJ0VDtWFjWPWk1Yjta4zebfzTSmqV25/CQM9Mc8ixD6tGz5P4z9FkY
Z6LMjguCu8c8RV3shLbYeUE+HzQLyYHqhOY/wTv/I9fx/1sqzv9v3mT/Ggf+f/cmf/wxf/6bLfnf
f/8/tmQZ/JcUBNtg+vWFz3GO+fg/tuTA+68YIZvnupEb87eY/4//bUu+/ktcttcMHM8nUwe852pR
9qNY+P8TFzKUzH8zIUcCQzN3sxfzNRNcyMk1rOr/SKJshmmROOeBVBKHmEsBltw8rkUAJtGoIVGE
VZQLE99GtcBsZx+WkWSUyKyXaGUzvQ3BilAnBr6D+0RU13SpfB0a6jSM721p4DAf1sfBRDivsu/F
WEQfMeH9GltXUb8DcGNLGue5Ip8qb2Er5ptR1UThDxM+PTKnuxizAJGyEusrcV3W8kWydJreEJfU
BUETNMyDhfVd7oC6jIFhW5gyj2gFd8lI79wUTu57J+tolGkbV7HeIQxp6uIcp/ko9i07znlwR2e+
v5rDSN4uXX/eR6XNsUWLNe4ByzSgm7JZhgzQrgzSp8a2Rf0rHrDK3sQZnC5dF5GOrxAVOA2kVSH9
G1vUuFAOXJMzaqlxGFJStVxaibdyHuWvtJax+wp3JvEsFp1YAQe11E6V3eVdXpsflYjb6dMu/dK9
dcRBeteLwli0flVKxQLjAyBwktQZuSCRDYV9WMvWz56SNU0+F2OW5jZd6im7XzRLDCu/DEXeIalz
EGLsFT8CaRn40lJObxWvjQkOeErZBFLVGLXvhN/6BmfUHPNklBt8BMq8JNajhIpfTBTVK0kO/rqm
zfTX1Y6V2S5Z7egHW69qsuzNmVMTtsT3ZEwkwEqmiiZI12ERw7lswc4pmKj+F3tnstw2sq3rV7lx
5qhAD+SUBBuJaijJsmVPELJso+97PP39IO+zSwRlMuTxiaiwq8oWEpnIZuVaf0NBhXRFjH6ckYeQ
ENnzOQugjdhl8KtodEl98HSP0mdglcCxSLQ+gm1AFcCiBmf4MRRvkdautACSEO8KKjAhGBRyldeW
36E8EaaW8SR0s9S2nhjN/DLtEsXbVr6KTmg26tHEOo3vOneYGJakOvKmCZHdQeEMkE1nKneapNUX
tUphZbLXfiRdLp5qOcm/h2Z4q5a59UX2QmByJvzbu0wrE+RziA6WQJZ07tByUz5pyIqWtz2Za/iV
vfwANJhQsc3F19FTIdp5qpU6BijXEu1uQeoMza51h+iulhOKtkUGQJs0ArXfwai/YXxMvQF0zjdV
L1HHUX2dhFZKeQc5bfSn7M6GsUVsAy0KSeIolaV1heqLlqJ37vo9ynZVgZR7r8lAu4xfXBqzVd2C
3q1G+VMbE9QDNULgFarNMtHV8t6z0/u2gt2sxnr/K8vDEsB4pq6yFA03Fke00kO5iR6qpMqypejJ
dC1ktQCpTaiWwGhLI9ncgWDQyPbUbhhdFkZgiR0HlkCdgwS5vW4FMOebWEapfKWZuZ88MQ/C7odq
GkIskwpQ3E0LOauYjBS48XthNfB5ueMHSLXEYFFaf3RTIDok2G/G3q3Q6EfJjSsJqXEQSDD/fQh6
kf8r0kwTJW98k+5bsxV7apjldyzKai5PkWn5S7uvgUOkY5A9CskuOU9ViTgzKeuWySSSNF2VMlUC
qmzQbp1s0EN1X3W1XwMkUCZjFE9WnzoQ9ClyeVpRLlTgmtDVy3BCE+gIlj0nlY+ZVQQaJwTlg6wI
VkUo2a8RDoeivOhF57dfNLPg+uJFwGSWwIJC/6rI7QzqQF8iHc/VpzDjnxZ3n3CvU/8gF6plZSlv
x6IcxgehcQddiqJQ412Z1lTkHahSkw1F24pzIpSHqoYWJXpF6ORBLBWLTpuT6fAg8dVe5f7XUCMJ
a5J6SBbIIK/hp7+8OUn/o+L2VrXt3XaQ8yDRoWG/KGYCj8Cz+9HCY2SB9k4BtKsbvuMh1i5Pt3Ko
/vq7NzBf0A3BfdZUzZnQ6ej1LQgXKHQ9JK2tliAAIbI4vQfbhFlLHlXXWBGk96cbVeaH8TSGpk6w
wPGuqK+hwdvDGANgYfOFIO4l6MXXUq/l3PS9eqWjpbtq9DDYoEuCu2CGDf1KzpCkg9inW59Pv8eh
WunvzlsqUCTiArZGczbE3C8tAkgD4GfqfbHl0LviqEX2xx7KDxn3TS1xN9DpsSosRSOJdjhpbPbN
YAIWwaJNxSdjdJX1WAG8+mh/VNqwkSCcaK22OpuaqZWAFMKaFkcZ1kMl1MrxvRRR+rr/T8iLoOP7
moLHs1NF1tC2dEYOBaK5A+44GKFnmCnmNODJdtxkfvides4i9Pj7MEWI2gxL1y1d1SfByzcxWwwe
ovbtUIAddAl+PN3FGsK1gTdHMVe804P3To9M4J/TygbmaSvTn79pLOTm0HoUoJAFKzC9aF1nBCV7
Zh681yPiUEWf5oAwJ53It43kBhX3QEc0j3wInrBy09TRLmrTkbgqqyC4f7xPmipkdHzghWgo+Rw0
Zw4m016hT5FZURYtKQi60hivTrcyvfQbdUkaIJyHFDbtiDSiz/RHLdGJTk9RqPINgExV60c7s2Fx
l1LbXGap/OPDzXEtMOFIADcy9LnfsFVTm84rKDlxKAVfegqMO9Bg6q5sREYqbdB3p9s73iJlYcia
jI0Lu7E6H0SPpI5cVMDJLcGdOa69Z1VFWsKErziYSEeobXKmxeNZQosK3hRCsM1p1mxAPVjLAddy
NClhk+HAWfQLjgjUt+So+PD+T1PTpqGZtm6bxmzWG3patXEIoZTou1+TZujWpqE2nyyKbmv4ycGj
VXWwNk8P6XsdZPKzChRAMroy23hLM/bYQRro47ACNxJyGCs1j4p1lcfVh0SIf+/xXPk4sWVZw6t8
NpaWxwZI0OsuIDc2u0CypjizarenOzRfAtOBhsirbcr8xkqY77y1XUW9lTDn49b/HpUAkoUCVwZE
RXubkI9f/0V7lk7FwGYdsAEfLuzQ9eLBBqQFFDAcHIzCkVoL9OGpZVshxWt5yZlhPF4ExAaahYIs
wHy2yemLvtkdqUtK1IKEDa8zReYzNQm9Vd+KPgEd7C5LIUgYDiZsrzMz5d122VVQNiPs0qxZR+u+
VSgIwtIlf6R/ivMpk0vl9y4tjfplUOT2QSJHdabRadK/3dA4rZEW0tFL44Azj+ICPcATCeIgRjdB
CaS2imXtu9oV6Znd+XgVqOi9o69GOkKwe876FhN7KQZ5UIqQPtJUg/eDPQgwqiCZd3q6vNsSn4SE
C43Z8uzrtaFcDmQXxSJDl+wr12n0y/SxQg6gVajMnm5seu3Z6FkqiRCFhUDEo8261Zu46ihmRWNu
vIGjjWFMZb10nlZtSGGc8eU+/lS6qcI3UnUDshNJnsN5GVrIP4wSKOqma2XgiW7mSEYmznTpdUM6
7NPUjDDoEUUBw5oNoO/nfeynlj1JfXTwkYH+gokdVAiRppSlYtkONmMatpb/JCEPhzGITLllAa7R
yiFNic5Yqq5PDazxUhiRp0f83UGYQgqZMUDtefZ2cLdCF5NcsbByE+Mnt4GnZbrnRNePlyJFG0tH
TFDRmZdzwwg771zfbnAW9eFbXOHenO09GWqcYlf5A2Dx4ikAhXH90a7BoBeWAenS5lhVZ9+3kyy3
acfIXiB4Ym9AnCVOJWL/zO42bc8Hnxc5RRqRNYSyWR+v+tlvdjf0nuDXwaJFuSctX4yAzPsiiCMy
UYGaFJDLXWqqN34RJvoVMAvNPDO/jpaMAuxHsU3ypJxR1nx6WSPsZUTLaD9PyqvGG0lb6BNzpk8H
RAbHOjhnmXG0I9AeS9RSFIJo2bRni7QRbh74bPMYcgJ5fNTdjLI0Z4enX4xK2Ikz5+PRDFU0QnlN
oEVJiVBV1cNlqlJXsXXU0RdK3algh2pEJ7L+w4fU1Ao7KkG8SXA9Caq/PaTismvt3AcjEEdRtdbS
TIFGqFdLJVOVpRYl+Y/CNdoz3+74MquwHxisO8InmhezVintuWWrewgSCfgvqdI/BabyGYTije1X
n4yk/a67CAgj4QNovjnX+hTCH05dMGLCJDlEiCqjFnXY5xpaaacMwAJ7CQ4sTLHxwveQp4pQftib
qNt8QzMjvCuqpttIsJa3zdLoCv3Hh5Yp8aOi6dNrENFBY36VAH2zgEIlS1PEPZJlaGHomNddvSQX
3i8/3oppUPbnfqsatj7raxwhlEq5K1kaPeoNQQECwR7BQZxuZbqLvxlRnfljcJoQARCiWvzn4YgG
KdxMUuMgVsZWwOl0TfEciigoV3aqud22FrASwD8YXbgeYreFxNFWdvHt9FvMFuj0FgL8PYEPQTk3
xmk3fjOihurltj8iwwhAQbrn/GiRqdbMXl0jl0Wi9qOtabIuE01aRMoccNP6fdOaSaLMS3s0sGuP
YkTEB0CMKwrx1DOtDg3k0629RouHQ6xT+mHNoECrseXNDqweN+8yAJ2+BO8uoTSooP4HPqasrG7T
IoReXzahJVSnUkpz+FQIXmhlpuTnN6ZA8+NGh8AUQnCnPmI+l7KrWA5AMJiDluopn1ozS/BfhEqW
R3dR2vU6oBSlAT9E2ejbEKt4uoWRkos1JmxjTW2f+Dl7ckMZ8OFrT/+vMvg/nBtvPvrkynHgmnH9
HP8I2p/VW8OM1x/5XRy0tH9MSsAcuaQfNEMxOH9+Fwct9R/2UFOeNnFCYk7//xYHrX+4XXE+8gt7
HvcRfug/xUJJ/seSZUPmJw2uetxESLF9wDJjFhDoFuuAVoRNWIDV53yCQrEYArOqZSdo74V5T1Yw
BU2Lt6sSxxpsDvjjijiTvZudkTp1UI3gQ1NJqU0dnO07LsJmOKp6slMXKVFVLJrlkKr16s1n2P9e
ZG/Tyta7zYC/kRXyvQqH8uFSR1Mr0ZLORxDcxjwOxKXmIszM/X/VgMoJvmbRFySeAGVV8SWcN1CL
uLDKkYOi/OBdFI9opEjWpRnfAPB1wYuxZ1CFUSg5Lm3AduqSQkEBiLZxugwPQzS0+GeVSAv7SgEJ
uLSyVdfuEBRsy4UJjc0HZb8Mn6Mf2rPINsirS9JKZunDCE+c4WV4Qd0dNfTQW+s+DguqEwBpE1Cu
H0YMZnv0fKF6w/1qsd5x3DMnztE84JuQDyRAIik4HQqHg9WVQSErLfMAuGC3kKNxNYkz7MKwvY9g
xKIG72GqMpp3pz/Se99oun6+JiNJk8yajdMcvVyPZmU/69fy2OCMKKr8jJuoNj/pphlnqSodI2kx
xb2HvWsrdSB9hgqYjyJmia6To8Odr67Rkl1k7Qv8gxx9aLN8TtLPVXyjGEjWgOIL1zbTH5cNxJoX
SJMon/ALsPt9Kb5E1LVT+dZSLyceZHkbtPgqj+5F330dNAjAxcJqvyIX1kff2/TM+nm3O0ggmySL
p6LCPDFYDj7iDJRjwC4vFfM2izH0iEOUNq+6AZe9ANplWG9gKCwtypI99yWj24fovuC04cqoA2+a
/DaR136xi8dnI/gl+RdtAd2DQAYYjOldxWWFoNhFVMDvdqzwRoCGI9yMyh7ZgTuzWQf4DlvNmcN5
dvF63Rhs05LZC5mEij3bGDzAWZAjcdmJoTsu0ORcB5BhnIjC/oLbEaul0M/Me2UWVr62SXnLEGSO
DTLv09R5ExBogHP8VAXnCVDrWgTPUHDcGx9z5M7AoV4qTBcKI4rKgu2wyQHQ2RjAnF4E0yR/GyQw
O8n6k34xDJN753yjyjQ3t9A36J3GmmxG1CsNvSFkgl66oZbPXADfawsFFCJXc1ruYtZdXcLtF6Ty
6Ngwnp0eRR8S6mvbzRDw6uR2fbpn76w7TjGOPopB1IXkafm/GdwhB/KhGjSk1tpVFlI2zcAawAM2
wJDG5ecIH5oQCTg7tM8s+Xc2Flq2qFxyYZjAsIct931fINti0MXQn9Q4kdseWtRLTvfvnVY42Knw
cb2cag+zCas3sprq9NHxawAjcDawZ9K14cz8mF+8pjlqUEDEX4scmiW/nnRvhjEKtCzV0HR2RAu+
fogmmw8fWDV5LqutUUwJb1OU6BG5haEu1d2ZTfqds8EgozYlzzms2W8Ox3IUXVzrZjs6QTLyqeTn
oha9IyMCPXEuh0sEWRFDK8+0+s5mQLoXWpCtE7GT9jpsVYBoR6rKw3Ir7aONr0LPqQQ6A8Gz6cKX
N0NEQ09/zXdbZFe1ZBIw4LWmreLtMCtFBP4SjwDSA/oCICSbOCIliKQlIHUkJOtH7J/PfNx3FiTo
MTIC2jSRyDofNoosSFYB2UL9Xbk14McgyDgYyFNmv6DDnJmu77alk2Fi3bMYzenP33TQ1Ts4PRFt
uQALuiGQVllfZwszhPc+SMqZJfhea7Q01ZRIM6vWbDhJfcQeBAtkuZvHdoBoro+YDKoDsg0j6OrT
3+69lcgYTpV9/mEjPeyaJnu9OgDZhTrRdUu1l7qlAYn5zAw57hJlKurapMzxZULF87AV8lUdKt+0
4katvjLib20bfR8MoEEqiu+ne3S0d1IMoGSEaAcpSKrcs4kRFEJruspCkUHn+OtCu9s2jefj7ix/
Hkg6y6UyXlR4A1SmfybXrEzx0MGJRNumjoEJxdRp456tPX8Y8kYjOUCAEbyMZfpYhQlui3qHagW6
U5EMZmdQUS7uEqyZqtIpx+qxCPRzi+NoRfIeQp4yvRg2E5nOviriMfhqQ1h1urH+obI6VoAjNoMb
bSIVtHYgjc2ZUX+364SjBAKUjA1jnnoJC3tM+gkurOGPgb8QkjSFuDOLGq0VoaMtiGBiAKtrIYzC
RklN/4VUxaoukHQ5/f3nqfhpneoMPbe/qX6ui9nhIkvUDLGH4WoWjc2KvCmOCKp0CdNU+lzYxu3g
obEdY4gDKyn+1PedtIKmeGkI/0YCMXkm6Dw6BLhwckmcwBCyzn48OwTkcGgCEqajMwi0JzCqnXZj
bOMGp+hKpCtU/zLJ/V+nx2By9JlNRItChEq6ZqqhskseLjjVIw8UB/bgyGiFNMmvlguC5z1l+U/W
DGhwY6HBGE5XqCogDSnGz5BM9OhGrr7F7eemuVAlCBA3QUEVKF/cBbfGZdxtPSRNEhR40AVt0Q3+
Cb4RcRndvrDiB9d3BmUFjTLzPofD19b/ldh3XXTdV2fcqMlAv9O3aSMhGQ6DhXE97BsUWCXsc0Y0
LLe6fClx+4T6Ptj7pAOrWX1FRm3Zmrfu8Am0IC6RzfDJjnZdvibn46CFV3aflUm9r7jTm2IR1E9m
s6mtJzvfplxrsw2qBINYF8XGuKCWUbZIry5R5UBRzlsV5t7rVmV9gVmJ0a3d8CLWrpjZaXMneT/U
+LpVd1r+nKXXerf+2kdbTV5ZJuWgO01xet/RnvqvMeyn+kvrP2D+g9iY0VzB5SHznX03/Kc+eGon
Gv0vz38YIbiHyHhA61gkBsKWq+Ge8qYHJ6fbphjNDsa+Lndqu1AK2A1IdzOvPnUvSC4nwX3qrjAS
wuzVDR31EVW2VN774w3heOzTD3QCV9CZLbHmmm1ou9y7sw38KtZ43VDDfbTch6JZ2taV1W4IXyT7
YgpFUQwurJ0NV0Hetl8rjOXNRYRJGrzJzGlflCtIZGZzKyOREF3gIpejQY8fkrgJhxdT2fvoLwQ1
rEGUlb/j2wCCIUWrYNzq5Rp5G1ieqGmZYmFrz7J5XVxQ1lFtLmNolu0KdNkMZ5J2gI1unznhjzdM
bk9gyG1SSwDO5+UHm9MJUC5Bk59plLCVcEdIGK5QY/nShjFOcezrZ87E95YoOCKiX1I6+GrMbhQR
jPWy7KcYn39ZJm2LdC7ytOd2w9es0OGZROQLuoyiFScTLrSHy6UIeqMYJKimXYt4DfeWpaneAb5J
9cX4QkXLlr/l5aehue/1H5r+s0LvsK22NuauqnyB5AJKYim53nwxYkyP3nG+rYOVITadsrHwPVQq
x7SfQoT302bVtk/+nQaR/l7aYdyUu4ts5d9xadER4iUM3NVX3qV1DYnFR0JkV1/XONkD4uPhaElu
jOvypnjAdmgyuxpwU3QS4Ph3pBQyJPeVjXcDOydvtom2FsniQsNVMF3EL239yQ4eKC8shl/j2pPx
vHTUxpEyh0Wfc4sfCvzmAtwEDGiOL3W2NdxdZSwV9EOHm6C6kKq18J7K8gbdBFTsQOL27QMZAQRj
62iFzlaDrGd3jQcH1k44QvvFWrcvq+qrsRzqO3f8ksWPiQ5rmVXWKkhFIlecdJc1PjYthTpTetbt
rZ7fahXpMDN1ymLfJpdZg2XpHUJZp/f+o1iLOyOJenIcbJHT74ffuwbzjcikzvc2Q/x/gvbFKEG6
Soa+G4G5OB9vTZnQaraQbe4cs9mlmil5dR39zrTTliG6NIsOkO0C/SHFSc/WBY5vdKR8yUWBYJRh
pRpiFhuXUSUhJDkMCIEgETQkbQqc3irX0Rhd6w0zz4ysfg0jbelWyoMoUec43d93Vi1hMrGsgW0h
0LjZCyCwm/mor3A/HpH/j+IAu5pJff50K+98Q2ra1CoRbZkGdXbEoWDbanrlcbmxjDVOSdayaRE2
qBUcJSx7VM98xOMYZWqLPI4+lbfxGTucMtBNRNK0xeCUmVlsQ+kSMbNdPNVgayN13BQtRWsyOPhY
JyHZAE6aUI4k5BX+7bBVG55zgVRS62hp9zXPqKfJNhrj3wuEhM90cH4nmPg8ApiATLxgCU3MZmnY
9ghwdvhidAq2AJx8eYRCmIkMgAZiT3Uv26B0LC0Y1qe7OD9WpoQ90GFwlSrlOt7isIuKNGpqjyqs
g0ol/h0J5guJAsXISg0knzr8qCTrTJNHS4ScBygsCoMmETC38tkMRaNeaezWIudt5OYlKgzXMKQd
C/OioZHg2aZ4PoSqumma4qKXR+WDU5fmwSdQGwWXSGlkXiiEQeplmCZkjoCgAPYMUlNGRFMOpAHq
UdyfHuD5QplaExrnJ3mkCZ4+G2DQLqYfS2HOZu81Kxkypl1gBBzKVgLzE1b86eaOvicPZI1Y4MGJ
PeUjjpjZ1iPhZerINhZBhYoJoeXidVBItb8s8+ZXlGTBmbn7mrB5e4CDKCUgIRVAaG6Rlpv1MUBZ
AUlsFy0Sez+Cvo/QenKv7PLRKrRbGKYLOSeOg6yKG5ItBtQTLuTkiv9opf3YfYuiNXbIlDtH+Zvf
PoZKvsYgIMAJx8ivmgxzxKshgycruIjiqY11JH9X5PtGeeQZ2LXyAEOaaNprBPH5UQmJe8W9GrPH
04N79C3pJ7RsjXCIfNkRYtxuMx0LWqQbh7x8cBFnWhY5PP0c5tbCMHPtzEQ92hPIrDBppuIGqBNA
NYdrs0fd0+z9JHA4pp2hQSkKWZDJtkjF8y7+NWpY8VRysG9TfX+6o++2rNA8Iac2JbEOW8ZLyERb
pgicIYx++r2CY1QHawdBPEChMrENhB3UdtVRnGn4eITpMmk68tgc2aB7Dhtu1CCqtAKzACVGVxtX
FrLZFlegActqiG5n9vejEgHcl2lcoTWQESETOp2lb9JmMY4IuVGPmCnGFeWjyilRU90mVX9hdOZw
k1X9OhVtekP5ynPgFWeolJ3LhLwmrA9XD8IfVCnJAfMulEgOX0JDGKnHAK53UNnHmfCiwODEgzTZ
EiOq0qLRg5XcPSZbmNuf8GoGyknMdKH71SaNcfFaj1mzduVoV0v4Nj8n2ZUkEJLzYE35Hpzxdfrg
Uy+yazTP96K44LrN7TCJ1o3iLnMsgzAAcYtnSiLYbk7exyi4T61j80TaIfcuxvgzFifwAolUMXvL
aezK5dF+TYT44aoNn8SYvj77CKVDMvyHo9GGiu0lQJxIDt8E2IwsbCOpdzHXgwVCL8suxdy2yQyn
9Iy7rK6KhWqgj3Z6+s+jjem+QwxFaR+89TEIS3aNoC5GAnSlRW5gDGRUSKRF3n62egvdy3JYjZ60
Pt3m8cznEDZsQ32t1rKPHvY7tjGkqsuiccZ6xAkXO7kxDCB76iQrkIs43RilBR53MOmAe3M8TMCF
CaSvzZI+GF6h9CChdiffaS/ZPXuL/NnQuNOsIu/OtRwXs3ttKb2kyZJahFHiCnHVkoqpcLJb4uWO
KI38OO68iz5FI9lJ3NvC+MGvTf+lEbfxsAyLja2sUUFiw0Z5XXvumxuLKYQhvEHiE283GLQI1eFm
eZ8NX3t9G+HK4QkS10w8nMfRd4NQtcyVhWkuzQLt64WOvUeChKYjCtIk5ARWUHetAkU2JCu2PZp0
AivhLS5RFQkG5E2lbYG7ALKPSNoTC2NwAbptr92O+3oS5l7En6wvyPSCC/DBfkvovW/1cCN0ZB1+
pPa6zzdkhMcbNL+QfqAqQapJfZhsAc1tiXq3uMmNdVmuyxC9AY70i7xCLXWTytsBr3VsQgYyi/gA
bvif+rAWUGPVzVBfROkaFRezW4ffqvBW8y6VrzmEZ7ySrtSb/qn7lezMb9jhXKU/C7IfkbHyjFvQ
eR0qE1q9aFAB0R7d4aUsHvPoBRXABAV1TM33ubfylEtZOJiLopUvfmBjcmaHPjoapomjTqw30F3U
GmY7tITWqp646P/JE6cTvTl7Cftj22oVyJJe8y/HJIZoCorJQUzIvDgzcd+dt9QcmLxTDnueOg2M
rLfVRkGlUcaxpwwXAynEDmVmqQptvpZBhQUx+UXkdpTtW9TpT7/A0TKl+xNJgkwM8iik0A+XqUKH
Q9yMmGpSdZmg2uCYBY4LY0GuIu3PNHa0D004UIVzgUhu2o5me4Id+FZtVRpq30g0bavBvSZvvs4H
A8zJED97NZMhHFA4PN3HV8DlbHOgXSA88GmoEs/hoOi7F2XZmbWThIaLODFCS2iKojweh/qGXTtB
HxoPYAtcDFX9/raG5raS2gCEakOokhCmreDT75BrrhDPU38mY2pfErepyRJlQ39dBxJZv6CeuHBp
99HdGzYCaWwuURYFRqBPh59opAbYSqLDW04qdqWBHXuE/29HzNhUMSgh1Ly78Myle/oShyNGmypc
rgngALx8dmohcWxXYkLv4XM3bsCtbkyzuWwLdUd5RWJbTc6BoI4nIsgGMswCXKXKBXXWy9bFWUFv
ASqRjqgvY+l7jCaI3TXSTTcUn05PiON5OFVoXmvVJrdveTYPgyxr0YdFDAdfHX1TyOTIrJ56hZBW
odU4qSfEJWFxuj7d7PGgMvfgnE64HpMEpHH4IUVQC5wZM8Sm1BbNRKVaAYKRN7GLcWusyE+v4M7T
TR5HhBoTZspEUqCmIGjP8hqpUSlG4QOOVfoW1c+a3F/XkmnEz9O9SFUpID0Wd5fIFbeLulGLdWp3
/rJVog9vs4Kjmdifa6qAQDOLTJsc4ntUaIkj4/nb1wYyYgLpQD1AfBuBILhEIYbGvtMb493pITie
WIctz0Y97MZm4ifSsuVYqK+t0HMTeLYZ1grl0NNtHR8mh23Nlk1OVthiO4MQUUjfBpurvt9ogBOh
vdc3Y32lqyF2Xwi2nWl3Gr3D5Uq7bKtsBZR7wWEezqwkSLHpbHxSc56SL5uhapahlHpn7m/vjeTE
tOF2AURUsWZL1BshGEu+ilxEoiB2JpvOgAk0avYIkRj+OQjAO1NX6GB/mLiaZbBOZ0dTOFSGGCG+
4w0Rv2Bljn8tUnat4l7jFnCducUqI6b2Y8u6oB6IuY1x7nR+JZnMxpVXMNgANXiK4A0Px9UrKSFy
OKZO1n7DGY0LTGr5VNNDzJnzMKOy3Qa7TOoQUNKVZ32QpIVLej5GDWIR1UqHb5JmL2miXDWNgato
SMxp+ygR+lIaLio//fAJy5hB+mWicfVi2A5fuNGMUFMAqzp+KN3mbbFUPB0wfBkhkDysyVR1mOSW
ypkT6mhi6FR9yQYBkSURDkb/sFWEOBOwIRhR1GaAvUoefsPKZyl064uWRPbfNAZFz1DJLXKtme0k
mWvrdYuAhSMwmeP0jqg0RMrXJs83FdXU0wv6uGegFgVZb5P0s3oEAAZNJHclnkgYlZXfSwR7trkt
Nk1iOamCGczHG5twYMSi2pRvn/XMrRq/lmLbd0hd4lRhbgxXh9hJfIoNpfnrdGNHhxEMBovcPvEY
560+X12D1AM1Uyj4FKT011ZoYlgh7OcUjwAlsdqLxO/OUapeCRIHy2nW5uwwknADsdqAbIjtgkho
8erJcpRlorSRnzBcXJG5oLhcKOtIMful4pdbz8eRLiJ0h2KKYj6XM7OX9J3lIgSPZt8ZNMlRXMD7
UcInT0MZx5Tn8LF+aNyJiBE43AIkp4m1GNup70XmbswMWqFA7tuO0YE//SWmzzobFXYX0sY0O91h
Z1fXpEcgCEvOkGyjhI25NH5XxNnU/2tx899WbLJBGmxh7AwJe5jIc4yTDSLIU1VU3aLYz9dykAG3
xXxuISfdHULv+fe0Nu9E5CnbQRpCpxHKjypqngZ93Pl4WGHEOOYXWGk9s/Ei9Cf32SJXtIeq1MIz
y+DwEP39pjbrWmUlAHif7yZNppfYHPohWUnzWhPJTV2gXtVUXniRc8cV2lc/8K4CVCfPfP5XPYmD
MULXgtwkMQoqaceZdFwn9YZKEGsiqLchrFkEjodtWcTxeshK/G3BKlcGOF9kq4LVgFFkMOyS7CI1
SnTxuvHz6YkxKywwEsSJ0PFfj3UQjcbswO0niVC5jEIn0A0kVhFv1m0Hv7dyJRAD7zwM8MZaPIGH
kTGxIr98uv3DLeI/zZM0QosGLr08xzUGkFZbhPIRN67AGgxD/wlCJhB/eV8gIIqqhHSOz3q4AP+3
RW5pBqVU7eiilmN5M1BSwKuhwJAlT0V/G2hLZP0TB61dbVu01gXGMcbvGfd/lKD/oRr25psfUYJu
srL2/98uK38+H7CCpp/6zQqChQv5x4TZZXJrB+LGCfmbFUQt8R+ualwvLCJ6eEH8yX8kA3XtH3kK
BybZG4VK41QR+w8rSLP+oUjGXZytllorv36EE3S4dUqItpC0IBKYnZRdG2CJgN/ZvUBfZ1sQ9W58
e5TPwEL/9PTZMWWZrixXbiHdpaHxNUG/EgT4uH4zzvvfm8pbzs+fnj0LaisqhTCqE+8eTdFbPE9t
h4uI8ZcPZ9jfpv+1Oq+LRG3dOxIb33Jqd1iNZO2Z7flPbz5lst7UFrS2wmXB5c2rDhFoXGB2EjJO
Z7Yc4+As/O8HnUNzhDHqWBvE3j3mBu6q6aTsOU7J+3l4JH3ouP23idkx29GCNI40oQxNv8u6CKFF
2f0QN/7fh88uCnYuoh6PafdujEmnurr+ua9l1tx/dTzfmTJ/GhvW2duBrzDjGocgEHdWm5EILFGj
NpQApThfPjNvDrfff99+avnNp62zvh9TULZ3npWPaFHm+bYkcbBEnrNG6HayPlea75JsRZvTXfrD
XJoLOwEF1foaI4m7sGluRlyKMViAbfF3D58tX4oDaZoCVr2TPfObFLfxMiuNL6efPQun/h2q2fqN
kJRorKpp76pCWakFDgMA4W33Qq0/2+NjVo4otEEUuY2KcCWl5kLztnHz4roXVr3m10y84Dx6pqOv
1/t/45Z/X2a23otMqfQRt6K7xi0WXd6tR28nJfddeG0iUm9o33s7goQOJkq9aO0nCwuNlCUbF8Ul
Na9ERHCsXn8rWmP6Owm+YH5rYbY0rKTsl+aeFe2Y5up7bzrbPGS7dJPeb1sULXGu1L4PiFSajIjW
ow64VjqYNkm0kEobj8211ORLVafQEvdLOSX+Pyux9IpSeOc95FlEhd97KJXqgKtXQv0N0a+OkbOT
eqOYjNC4ZBA6G9uWO9xh8bdBM/UqG5aW0uJdUy5dHVG+GlSkeUGJ3lW1BaLJpyfWq67Ee282256w
doyCBtmlO+5jAAFL66Lr5ScbGlmkhfmijuVlV2bA+PL8QZHiZhFXbXrnGuFntE2uKrn4FeTiKsiT
J6EF9+ogXTcieOor71Gqmp9lA3FT6S87pKRLf9jZinRtNXBwer+6qF3t0ezK71ECfB0TgSWCCd+K
Nln5AEqE7+8aCWq/625LO8RTdbwx6/6BuOASL9ZN01i7qTDrS/LlNGKB4jr4DdxUbbMZdeUulKpv
QVpcp7mCcY5abAUmr34Q3wUmINtCstdGTF0+pigrdeu4j1alEWKBg5OeGveXRpBfWmq2qdpiZ8ft
jaak95NJo9dGKfAad49TzN/tgvOssNIlHtoMUbFXWw44H2LWwhwaf9OgJ3yNdIyOlZRWQe87lzX8
wy44hVZvt92qHzn6B4T8cb5bq0GJRcG58s6fHj3b0UPEV3WBMPde75gQYw3kKs+/np6qf3r29P/f
nBZ6Rk4HcEixR9wzB1bq3th2cH/62X846+TZ3t1KVRKCHyj2aEZTmx1wR7wL4xLv6wJF+TNr7U8d
UA87gLPuYOneUO2HTtw1enwZyufS3X969GxHtspKEVVhFRiNS81ijLP7BrNb5+8GZ7aJSgZV+1Dz
qn2LB+FSMlDEUapI3kS1rK5ON/H++8NLPBya3rBFXphKua+lYT9KXPDAm35My+t/jytulYcPb7in
pq03lvvO4rwRhlduuzI6Jxz0p1efhWDQb8PK1uNqH/fxVwvzCdP0fv7dqMwWaiL8IZD9ptwrAmCd
O4x7XUb88u8ePluqli3Fddux7cSuoi8Fb75ME+uv1ioUrcMhDzUpzSYriH3Ui5cxxpcgC+QzsdCf
Bny2VtHsGELkhOt9UtmbtOxytEHwi/+7UTlao0NVRDYPV4W7zit1XHYuBL2/e/hslbpGXzYRCud7
pcBtr4XdBlwUBPzpp09r5fgkP2JDJS0uSx2ex3u8QZqFMWbrNo4eUDzfIZH9q9ODy7TGMdrAfeVM
1fYPX2JeIa5McxjlaBqsPPrFfEJuG1vn073507Nni1ZklheRKS73yI2z24NEXWS6vj398D/EY5Cn
DudnrQa2F+RSvm9rK31OkWX8OiK9tYhbaERj0WMBxTRbxmmh3lBcRRS5GFC4iAzlnpChuP3/nJ1b
c5w6+vU/EVUcBdxC0ye3bez4lNxQTuIgAZJASOLw6d/Veat2ZbriuP6+mtmePdhNw6PntH5L2KgC
jRP+ZPNKAiC8wUAUfRtvIFnCHizM0k5gFf4EazU800HJ5x6gy/E4fDPjeXZcXcIT662eXfiJWP3B
tc839i+Pz+WUuDK8Uim8SUs/bp09j1ScmSB+ckNbkKkDioxTuMD17nj493fw3hd8/vkfxzlYVTwV
8Pwo587NPPBMAQSj/7cB5X8h/3L8jElVJZRxcNSCfpc7KtbZmCA2//tP/3u2EF7CMrzAGdbOLLqM
EnhGYD7Jr8JJY/pqPO+D+fV7d+ciVJgmGjENbVVJHYmKYSYh1GWwXf33B3jv6hcnejUEPcxykrGM
9eLDjWr8SZb6I57sxSD1v5t/Oa9NZmfhgP8P5VlFenC19K70xH5gHIRMfOjXopmtc0gS2l4vo5/C
gSwYio7CZOlTn+6SwCrjDlGWKFWufLyXvboyIv31uUtfxA3pYINIYZuhlHH4A0rbn+5of/770meq
0d9ewEu+KSyIA1MlTJWNnM3BGxYCfx7wJIl24BFRqxr6xAamU20TPxNKQ8huvSFrEayOjobMF/vx
YgcjDABwptR8gQ+Jcw2H+mo7pVyiulkcGJBUkDdyfQZytgpbdKQrRO+mO5jrPQwWm+feioUfhyd+
YZ11yGhCISAVFdxoPc33GtY6m3SeYLjA4N4XusMAw+2oP9BuwSyaGHbjpFjNh/nZuOH+mry0qYMF
WAqP9GBp/S9wfNQvFVQ1R2+I+g1sQpZiSdwfWB1ocneKMXxpR2jEJo/D1Ii4u4mkL7HlcJ30E52t
yvYwN7LfZ+YM+cDZJ0+bS13MODkd5gxyKDWfW4wcWjg6av5BpHvnYL4EqMAdD4Yure3LGd6bOQzd
4rPp6RvG/ug5JAJep01fYfzZoPJYJa13/36g3olSvyv+PwKsVRTCIpf0JUI5PYyVkJmTckhBfPvB
b3gnjFxSN3zTdS1J3L6sVHVyuJdk0lcfMfjOSe5fzqNLnGvrT7KysEks0Yo3MFtWMMZNYwedA2c5
eIvTfvDtvPchLjK+eQUM0o29sRz7ASKL6psr5MPnvoGLID6zFp61wzSUE+XB10QF/F64kOjDUcHd
/PtXvPPXk4s0aVmHFi48S1+61D1B6PCzaZPnf1/6nefncglF9YvfTDVyJNUx/0qbHuZ1hrjXEYrj
zx2k51HOnzmACfw2dhdNSp+56akH2BW+etgI7hc4fP/7U7x3gy7KHOOYeFGLT0rSe3BcD5fHJp0+
UP6/d+3zz/94w9aYYEOzx7WdDkuZplHX/fi5zj4WFP/32i0MjmuC6VfZdLmKdti6/Nz9uHjc4zaB
a1HYkrKzUC+k02sdfCQ+ee92XDzu/jyTQY1QR8RgX+VxVcOrZho/Ykq/d/WLnEWlDkStkMOVA/WA
/JBnlKP3EdfjnYtfTryDabZD1HFSRo5sNqrTN9XifGQXc04O/hLJoot3VM2D9g1MfcvBtf3NVGGQ
UqeK7bHroHK4sYCbEU8fCSHfeWsvd51B0VTxaIOoTGag99IGNgxJopwbAmXk52rky2UvJwWEE2LW
qJx6lk9keHL89O1TT+cllKpmsEjtFWgHwwDLl9odve0cwYH1c1c/f/t/vK8J0bRtrMEfvlRAKSTi
C2zTPneMXAp5WwolLbyZVSmwnwcsCUXHPHz59999sRf4X0Z9KQw8L9fQBjsr5dychI53btLm3bz1
xUNFq83Yw+4sAgBkN/M3P/jeBc8u1mcCcohHaDPwT8ORrRA4VR/Evd+LSX97oi/e9JDOcoHLVVwm
FVit8wzkX7cBHAo4DdirVycMKkJzGw/NobU3Qii4XSM+DuFuHtBsPg8xBiI+F9AuXR2mppErrN5k
ieRgC1MssAEUNC7/vvPvxIXL7XARatajlJRllUTXsRyOk+98FInfGaNhu/V/H0cgMsjksoSXidHT
jwjO6Afe169ozrNtvwbogQ7RAghG/x3ufw+h1z/1wk3u52UN8j4yNIP/KSS+LXaCLMHcSlqPbYLe
n26tF9Z3csS/N+ok3kvZf2WjazM++98wbLgOBvBLP3eHzkHvj3dqxvA/MpUSpePSX75PoRBK7Edq
3HdywEvXn5VDpQ4bA14Oc3ctF/B5FxR2WbrwV7+ePvfmXq4bgfjlMjtNXRnX8ysAUt/J9PS5e3MR
b+B0LYPBsbys5rTgaQMT0v6j+34BUP4vJlximJim60DXuSsNZpYHOq/eF8AEm2vfWXXWd6w+pHzs
4T2eDGqja2e+gQl8d7+aQOXj1HfbCdbxm2RqyHfKpD0lgXC3NUPrUKMSxC6E9xDB4Gxb6eltVgE0
GZOcCJzoULVw9rmJPAB6//v41N1aaSMsbj64scqnO1QUn4v2l/J4WKeLoIMle4m3aEdi8RTp7oOA
/F5YuMhFsMKHyrXTbdkm4i3t0xePfBBa37nyb7DpH6+TC8vL2DWyKWugPIpwxAY3df5vRjj/PTKX
YsUohrNovE6s5GbihVcP3m+dzUeR4Bz9/3IqBBehIBBO1K9wiS95vLWLzZHVoDkGYtIBI3eOXUEc
vnBwez27udUMltvejocpKvvDeWzSQvFEO1Bi6IT+wVMS0i3smqFkpFkFaYj0vuA9zVf60FboDfTP
WGxAjpy1gf+lskMxojuJ36STlwk/jTQgNedf69Xx57pKlyDeyXX8xgu7rpxX93srEVpdOIR+KlAE
F0UKptFeE7SyLZWVmJXPW8n83ecufRGDGFZridOKtqyG+iT98bb/iEn73qN6UaEE9dTQFipFxM0z
jcEhBXBrj5/7qy/CQocAQ5eI8BLaiiosh0+e5+d9wz9PK8k74U1kbsvAdmfzCV4feqM+InO8d0cu
wkJbtYKj4MTV5XBdV+YFfbnnT92QS9dAIQfechXy0l2BMa1N2++cDgSFz139MhOJZEJm67flCgt0
AAzbG5iwp5+8+EVY6KVPHIg7m3Lp6meP0DEf5w+dht655ZcKJFjwJMGE/fxy6QWskYErC2L5uTrn
98n7RyxuYaCxMGS1pdekY2GnBBlXWvn7z93z8yf64+oruk418RgvwyF85o34LnqU+v++tve7//OX
WHzpBQI747Y1RLDS9Z0dAjFgWoeIPCHWAsp4cKHfZPwAPsM5Rs+rLqh+JujF+gs8nAFHW0KU2Ny5
q+1aBCbYKZBApvFn0D7gClDpZkEXnXxchWiLaG326P1mIV8OgXdiNYd6HA+pfJaoPgliewAlsYa0
W60lAngvor00B+tuz6F6jCcYejY7/GTFY+FM7gHnxxDQgyDfZinjXOlr/I9+GyJBCDKdLN+T6qeb
PHqVl4XhLYrdEw4D+Fb/VPMhhpgP0d/Bl5VIkg8NPR8LEvw/j4Y7/PYh1l+ieshmfBDW3zf80OLz
OPStWuA8mv4YTfT79+CSHnrBToUVteYa/1rihgX+jsibsbmFFi7//7cRem1XBTsIsTL8+n4cQXi7
wWdrqjcDQxDcEJxm1u2PVRduDGCVPAaSTQ1H7W7TqsY/bs9n3BJ7GbfdrfTMFToGz1WKTcv+2Y8O
7VSfDMoaj7Oi9skz/oYa/ZW640CYvajRz4iIvrKQX1VCF3wQOXEpyApeNupreBrHGCDRuga8HUbj
Y5fXrlfMq4+tN7M/30IPXtwoyuAUZRTZ4C/X+msjIqAHlyvhnlVlWB/sN21/OH9G37wkLblGEyBz
V8DwP9lU+D2p/eN1oBPGvfBlasqxqRmoM9G3eiQfvA7nSPO3l+Ei6td0tNztUUbEenqItT9hAmV0
EUh8lUzBwZgtNvrgd70XkC7OgEQqoix2QsoWsHlA2h/DmnzgCfnOpS+XlYHr7iFZGtuSGBoeEgnw
cjiDsv/vmPHe1S/OgN7MKanPpS4mNi98mq9bzT/owV4AW/9LPH8LtP74cgcMraNoClgp8OzTGSxB
NR3xglETFXj+zxnP2N5NePQs3dPVu/H0ByXYO1/9pTtiN2vRzU3VlEnQ/cLMyykruCc8cJK0vwIW
pTeJWT7a73r3Y16kcWqpQtKvhJXwcB6uJtDK78RYBZmoGNofxpmvAcpjed2AtxlWJl3xTnrpoQ/G
JIdDlTmwGDqof3+d733wi+MFpqldpzouSreR/TX0EN2NHpPuhUF2g6i51AU83z+i2b337AT/e5Yl
rROSdWlEGc3T69AlL3ypX//9Oc6P31/e3Uu9YKdhJaWwxFJ6dQvEaApNc9rCmLzRATu4rUr3Ttqd
0Zq+/FwJ9nus/cfDGs8efK7ntit90dgcCy6YNnafHDT+ll79cfGzwwKPMCwt20l+FaJ/5a7/gXb0
nS/hcsc4oGp0ktB05dAuTx6x39Dv/OBheu/SF7HhjJPTDUTkpY7dp2psngcVfdQGe+/aF+mhbEal
Xel1ZWrd56pNt92gP0jgLkAc/8Wdy01Xr0qk6dKQlSr2+XFeXFBRI5iHgskfF7TxGWiZIsF0WToD
YGDTcgfEFBi9acSbDTXM20lJ/bO7MN84AIQU0ywZYLu/uTmLt1e8Bgbf1mTb4kNsJt+DXQ+tho88
Xn/3Kv7y9F8iXdW42AnuVLQ0M/BsUbsViCQNZuUCwNxZ3CGfWbBQgf9wR561FvMEpFoTeQaPrGii
8pxRrRAS4VQfV3hlP/T82MwOPlELd60timpNeNGCoYdsjaqwOKcONqmAJgozFnzj7b0ZwW0EsOfs
EartT9e8WPPBufDeV3/++R8vA+Gx20cNPh0SX7bsvI9eMlAe3pm5Xy70qlSqCd3Rpuy8nn5ZWG+2
aJ6ujyGZkr1lHSmSNFVF63G38Kau3gnHd7BNDkX+DrYrU4516woZjhJ5ClNNP8eaBX9qfYp+hTOG
wB+NwDUxoNdv4AyEprckJLNxY3eBoSvi1GRvZhm1pzM2EtqMSO+F9cG3hfDY2+p+AqdaizFXNfeP
ruqRiYyNsFuKnUN8Q6HzmMj03j0zymbvlmrgmANQgbIuwkKGXhc41XQ9jM0opKl5JWIJQK7tN4Kx
4OTQNEAmv8ita3jwGE7hul180RZB58DJxkzNa5JO5M1K27/Rvhlv10CCFd+mbZGu+COwwg03SOOZ
Z3iz1QXeEIAyZsAQgz7xc9bMAJdhiX9LYIUKcLWTbGQQ3IHg+L2hwVJUnuPk8NZR+0bT+Yg9u3jI
hd+cICYCp3oYXlmibNZPNrxOQv4WBn79RFf6NZV99zzwMLoK/bHaTWEI9rbb89yFm30P4TXAxsLt
9G7Ss9kvxJANZOtRDs5efAzHMdhgtwKZ6rQCfCXZU8dUf9M4fbNxump4Qk0ELlua9OQ1HLzwFpyw
OxzXuXZouF+GsC5wbZF5rl627WI8/AuYSk9ynPKml20B4kN9W7Uju2W9DVCEa1DlWPMNjhgcyDiE
kYWn694C/L9RjmfhAjCOXxz4IN6tffgLi0PhLvFrcYvLYtNDOY+mw0J1W8/YEoQlNW6VZcthWVnl
YppMnO+NhvNdIEy/qUdIgwNvANJuDWAuxGP4YtXU7utWeIcGTn5iMytZZ76GNZcrunhHAj5/daco
AOYrTA+NmN2dBhQ76xbwlK1koEsqEpVOYsR3aJADLx+xELSVpm+OFWnqDPvdyMriZXnoRLfCo96h
6O8H6RIOWUeSMVOIrVgf60luNDzKYJOGqsV4sSEZYJ5TB4eJZj2lOEPvlA7rN00qWdiqC76Hdag4
6sJKfm+tabapA8tKzwBLIys/AUIf1n4ymYMcRUbwzKMxaPPRqfRr0wXxQUwgdI3LGY9G3YihKLHj
LwiJ8YRKtz0m0Nu9MgXWWLigujS2BRLVc2CMPSz+FiY3Tc4CpyvQwQUVO+rTLrNm1vu1G/uDEtK8
VpGKjv0Ug5Auu37GG6HD4xRLwA0tCl6DkioY4HXmv0RQR6c+PSg10Q009dN+YPEKqUya3i0wCj6K
dA2+Ai8ZXHurSQDUXFJ2NHgxkXp29QGqd31Hxz4tapwmO3dKwFpvdMyfPCuCU+SEaieZDTEx65Y4
S+MueIvahJO8CVyzxYLJeKUM2jVonDLvhtK0rfbWE2RBVT23Vyv8mxx0SRvvkBhf3CaDC6wocATY
HY0i/jSJqNlxKGoe9WjDEeotMIKzlCZzAdtyEN+Br4SCZpUQUK3UR202KL5+WVK8OPMwrT/HaIVi
JYEfN9noaHaXrWwkRAhJwj0svyYOjh8/lONdQPraYA981j8aePmeLxSZJwOQRok8bvrVKwfBozGA
FUIPFZi7ZB1JYX0fUPoOZjcbEw6Tg+mECLK54k0+0RXSwcr0N4PPLSTpEiC73kBdFcbg24E7II4N
8wHSgna+ENTrMjUGPZj3CdQ+Cw1OfB311TB6TsGlQhNTJq4u1lA6GxLPdQEnSnPnokEIjyTiFqPG
VltrJ9jgwf0TPWyFrYw2lm8NrFdfR+zGZdECAgufWG6GIa9kABK6OPWTLyW8z7BUJvDAg6fWOvG+
GY2/iZ162iwklaB4RVOYVZaAc+NjlvY9sQOUTJMblUHtkRU+FlO4gbYAWrpe+9sgGmHQUMPuaPYD
YF4iExYO8SMQnegK4HmN/HWc/LynussSlsIRIWxGTW68Ufp5hP/6TU/aPE9mnU41VnH3Q2zmvtBV
0n6xQ1rdUc0suibKdcGP7ZKN8VPqZLyCKisLhQuqYIOZTe+AIIgUXGdn2OlrsET6+8JjNC9AKrnR
yVAhVa/5MZxncQjAQM2QJMX5IPEejRFsJ9IxILdkYeOctUQivVkwlxeVXx+psgI2JvCROTP7H51B
iT0NI3YD63f+q6FgdbjzfJuMFfIWNga3+FRBTvk8vVXVstzZMElz3afwIGjCZLsu1nkGe8Q5TLAp
+2q41+HpApB0DhhiG6DDWd243zzW/HB5fEvh8Jw3oxfcdTIEMWoB1SbyzLRlXfVl8nEA8LCzWTIK
IOPTqAEcPwHZMJ4NsJPR6xrCFMHn+IMSf+62ncAMI6HOCkSTx6+xJqdvRz6N2bgirbQ2iPGOrsi5
PKD2ugC80gDSiaynNCpUgNxuaB2wqzqsaFJdRbmBL5iDrDVbOH5eB6+9aHLHnCmTMQfd0/R3yGd+
uIK4WRNJ2I/w1LmGcl4dOLZjN+C1JkhaZ+y6+Nt06A4LVWzH1fkT1RruGtTzdklt+6+um4gd2Dfx
jXIqCyhx795PBD6OGNy1RRtWAbZ63TbYscmcKZeqxRMq3P5B9HDv3MrRA5yyNQ4DAx82ApvBWPdQ
ra7AIueitsYQuBE1KdkuQfJVWfNDGqfeLYtfFZ1scYwhdy8CDlJ4FyQGD//Mj62b4o3AO1oVvj/r
bdwaCoWcDHUhgbPYWlG/2bRf8jpmHVxQlLAsZ9zpYLruMvVAlqRHsOLhhnpplbs9kDBjKpcdghF6
eOHo7pQY8fWftZkMcO9j4Nk4yfsJqlGQmdKD7YbghN21+5B1SRYyQL/X0KmyAAJmbDoMb+fM9gZC
XQNutD8BjBnrOsqSEJWE9M/cQwroouO2JmdRH+2cAH4XvaCAhUu80+CHiwz8v/jIpS+zShAH7Nb0
ha4NOQgWOifeT4+1a/3cxbYvvAm94CtJmxqIw/aXWmy8b7V8ivugzkIkcmidttgPUWvkPIZO47yi
A+qCYx0Ba4t07pkvrNlGKgUUdNnSKDFfR/yB+Rh6oMc6kbdP5FA9EjOp04rjc3PWd6Zi+YJgMm20
M9vHYXXpj4S1MAOJ5vXgD/WwDRJEbbyxMpvjZMbLMaZsF3RjuhNs5DlE9g7NnDnwT2Kycgvedl3M
AXhxXap0ngbel3U1SBRTaGP7MSYnyeP6CuDIFv1HERwb5CYi0wo+00gf5reUd36cT+NCz7cM0IDM
CecKYjUoyfuwA+4NmRdqKCdZcjNF3c0AF+wTGWZkv7VnTbkmc/IAsw5jYCTEgh/Udz1YOqv6CoTA
W+SM/kNj7ZMdmyqfsPa/WVaYtC6Oz++bFo5HBvsiRTMF6a2qlHlzw3Y61in7RdLeLYKe+Y8rkQ4s
dapQ7qfa9/aUrD02+5v4upMeVporF513aehyqgaUFMAP0eF8Zg+g9dolQ6yscGMccMkn8I0LhFLx
tRV6tTlp23bjhqxFLGyhp27SZGvYeLMMdXy1LpJ9C4lsdhA5k2zlvNvEjC77OeG/0MNHfWNGetUi
7l4ZKEy2sybupqrEWxfFOscaBmwtYRd2s8CzFgk+Mr7etwpbp94CbCusWgcgFiGAaBVs4Ui3By0X
YTGkIaa2k+nQ/Vp/0GpdllwmDXxSHZayoo00wihNfbVNlRvqnIYzg6+qozNO+xfuVsmpER6yQyQx
kOa2P+RgV4A75VD4bQ0zEYxosMllwxXKcuEiu1CpfzXRmmdNwvuiPmt7ZbzMhcPaNzC1yF0QADts
0KDdzgJ26OD7OPwh7UMOCQRHZx1/908DKuGBVbWTNX4Tb2fVg4m1hvwwdHGKfNcIGEqlWHPXU/91
IDL41rPozG9d3RzHJ8lUxeY9tHXjxrGT2XEYA5wm5tX7xq7i2sye3Ctt29yrljGz2InPG2LSGwMv
iEcldX+KtLL5iFUAGO7gkaohqMgSivDmwnkYxQClgNDhuGmcRSFKyfqmNcH5nK8SGEj08YEEvXhK
pv6cNxD35OJPKLqREayfIyMmi6L5LDp149Fao4LF7GwIR12Es6QboQAKRDbQfmkW/AXonMcHSGgo
w3fnpM+jdlDHzlZ85aMOgyKRdfI06Fg32bx40HhHrr5W1bTedkg+8q6Pw18r+gpr5lMlZtSx1fhg
F7C1EncmP+uq9fbSj1Xego6FTTKQ7ryazlsWkRdppiS3LvgTYer8glO6uwUQJtj6cwWYM1RhZjNA
Nf2Q1jj1aFfzK6CUyNUiXW8DP5jmauoCscfHW7dTzc9DIk2OrvCw1tIL/7ucm2clIPlSqBhQ3jTe
7bSOMG6NQgG/Jjb+worBa9RGVmbLdHZTWtOfU0VZwT3aZ53vmf044sTWfY8bZUb3BpXwijV4SCpb
NUTbpUWESsy43FqD6LaAcZ9PTb3co5RK75czCJM2dC6MM7GNcPEFQfVANqLTK6ZQq79VwA5lgHrK
a9CeomPkm7RQs3APDui6ReAwdZRJvGYpmL1fugQlPaIQirzFsQK05cnc9yOsSysIHLDxY2O8CST4
IoLBuhlKTjcPFFzXjQ/0cYKlvK0GoHVrKzxWIMMOT808Y28DgTyzlP2q60XnVvdtRqfE20Cl1G0B
3xS7Rhi7k5Z4xdRAGSz8uQF7fe5vrK/YiJDc/6KyYi9dy+orHJTxoxx0e3Ai/1yuD2AuAyuwW+uq
ykMHZmnpauSB+jDtga1slQfdGu5g9rHcVLjqbnbtukduMGy8BGuQoCjDC8EsMoPUaLrDjBY3X1Jn
P1p//bkMAYFjNUZsvE/XksFnsbCC/+Adc+5IZ52ihxnKI0ztqn2P9PtqQPc3S1YUEzOvliyZV2Qd
QcK2YQONFMSy0QPvu/p67cLqziqhNjaC/oEjPUGW31F2baQX3Hu+rrYh9psO9bAqyAEj+whNM6oK
VBoHG1pVkGF6mUICWd0o0GxScYJBZTzuNQ6oDG6a5go2PsgJlzi+IRMmrGYQyfXoGnHScwQvbJIu
ZxhwbfeLh5UDwUNYHLlC7DyFlhWpLXvxOW6TABO5RPcjBNvAfKtYCG1fT/jXnkTjVih+r2x469sl
3c0L7TaJZs3NCDleFsvJLwkdSqCwXJJFzhweXfjijJuhdmEoMMcOKMRD8kRk7OVrzF4SI3MfwLKN
q9c3VGAvHa2+tmPHfyUcwE5l4g2LZ3djZuMvMGaRNO/I/M2tZHRIIAMv2mFheeDzJNc45x4wja43
Go2c7cjg7S3pbCEKsuy0RA5kSA5e5ZpoMDnT5hUWe22GnkWEdyp9q+LYR6usmwpPo441wciOaHTd
tdjCQ69kFQVrY/jt+prMWYesCG6NQFl0poselK/8oxSIVqGY9rDGNvfeOjvbjn3v3bPHK1Yqd224
lCiP4j0Kb5vHZzyR6eRzQ+vbkFs8yWqcUJ2R+VmPbvyzHdEDwzvXJ/dwE+qv/Mbx72kIxjMJDH9S
qg7LSis3i4NhzmyvmoLWClvuoBIe0TjxbkCLXgrpxhV2j9KX0aw3AQ2vqhBz/KTq5Kad/XrbSrJc
VbRlsMAZw0eOdsO1i9T0Z2PgngKfs2Zv9ZJmGu7erWwecc/Ypgv7n532BrSTUlNMnGAgLfXTopMv
SMhKsARQNnv+K0u7B81Fc8Ayb5xzZxI2q6IEZW6Fo2ae0IVYghvUKgBq18M1R3yppkYU67R2BzXi
/cyAD22uDXNG+CuoCf0GMZe6S5Zv8Ryckwzl5bphS17N8PCT0ZaN6Sk1TQhcI8zmG1sZ/H+iJVvN
AmcxsrpFTRma3amhTwAYbtwmOenODwqtyQsYq49hGM1PAR7XPYP/2olwSh7Q6mdbR1C9I5r5meJV
gq8TpnPG7OSY8J+mNh7LVAzjeh248gjrB7KdhHb3oQxIjmJgyGrYitTZJLB+kkUcK9lTH9w5AWxa
RJIUgWAKNHXsXjtwq95PqOc3krN6iwZWDzf3NNxz1YNLongEkzEB56WB06JDHrQhjgPSpw6X3Btm
/jzQFP4+Pua9hkYb9Imbm9UflyyOGxQNbn10+3Ej1UhxjnrTVkCNdzJN69yt/tA8Bg3uOr7p9Crx
xVCYVCMLcPzbOPFQKUYRXq+EgwcmUEEiG/gRaYnOtgzHHBn+LeIW2Qw4PK+HNbwylTzFHvNOfT1g
uUJYlaEWd26rYHm1S0tz3iNJgTGFzeXMu50TthYZwPqDnLtQ2Pb7AtsZWJDoJs7iRAUbzJUYcBvq
h6eGFwduqYXnshs7Y9UP444VXVLvbu74lR9U4BPUwdPKY2Bb+jQb/Pg0TBAL+aM5KQXvAIXHJBtH
/zTKsMna1I5Fa70fAY62Ye5z1HsNEkYLVq4w3yy6KQFyUG+u7sIoRdG+8mXvcsWeSYz+dTMIetuj
oDhMi/SvAJWLch0nsFBIUyjRenqMV/9IRsx0fW83BNHOQ9cz9oZHOvhJmYhRIrTAbXRIdZ07Puq8
2UHF5zsWx3LiblqQzWElkh4YlXNBqY9o2+JpdqNpvMOCafPDMzoLe/cRTwSOQIexvIp0nHm+u580
KFlg1iDX2xPbnVa3fh2D6jh08mbgBOZTznzF1rtxJZvYnXeMsgHjiQnbHpFTb5KIqC2WcfeDv3J4
3qdw5RPnvO8F68FfAibSjQXm0l34vV2rY5I47T6maY8uhEE/pF2LIUivNA44rZPtgt3gWqy2WPHM
Z5Sr26YPTsoR/jHm5hHD0xJsnSuvmu/GEd++CCuoBdoozHm3Tntrp7LGKhScz5nZLBETZQtbqe00
r/ZLUhN0xNn6Ugu/3zLnVfXN6xqgrx+CdpCT6OxT2U7QjS4x2yaxIt8jvh7lYu2eUtgCswaPCkWa
Nsgs7XpYnjYPHWZeSsePXSg2A/ieYFWJr3E7vNVjh01qHBaV6LyzKvMEh+ZrJ2beNbDW9xix5Ctf
73zl8oPvK77RPoZp67DAXoXTp9kxvxob7AOC7dceDuA2VPdoF7S7hkzJJllhr1jP9oSa7tRNrt6I
1dvP2IPN27aieTym7f+j7sx240a2dP0qjb7nBhmMYJBAd1/koByVmiVLN4Qky5znmU9/vnTt7m3L
1eVTlw0YBagkpTLJYMRa//qHy3A0jZMOefvWMK9lbB4qmMxsPeSxqjz07ubWDOERcc0s5g+jj2/H
3Mp0WVVqjbXRneqmfNlFPrZRXrbySI2yh7DcRkkAO1YQs5gnOSa2KcmkFdnTaxn6uBs04TGpzK02
5y+oqsz1YFEmUeMRBxI03rLHLH6RTeNlSco3jKG3WrZbCkmDmBuyCNL43am9fj+3YQcOVm/dMd/k
ZfQcV9GR/vygJs5+vw3Le9+yD5X+qpR4Ksx6Tyz1qh6vKA1WSQQY4nhJdIjjFlYw0Dx9zWAOpKTm
TfSUO/l7M7BdeFZyUdvRl8Fv9UGObr93WzA/EVQ2gZOEsOC7toCyfp+AsC/qYd43bd3CUEUGbVgD
ySl6eI4Eu0tlt5dJyThUtddyKvZNETyDfRaLyHv18gIADMdsaPPVorayo4lR8UUdWdYurEW7HOzL
xK+DVY9hKfMDcSUM6PZBbdXnvSneVR1aDW9+yjyzWcih3EwQW3J8rZYds7SllmXFOhNyP8/BRRDc
YWpysIxra6CvHd0XtvtL3/4YGqI8oVVT7XVzeznqFPQ1HT8C6XWbsGCLmKTxLbEJXRFOtUOjQlBt
nu9gesWMWrr0bfCL1Nj31uSqDfKYGCB7xst1BS8sZaKdqoRC3u4WtOkPpeFNnCuuHbBl6tGDy6br
l0YMXxuD0RRTTvsmFP2Df35UHS8lclhp2jerlBQrRg+zp/QAaHs/+kgQsBtVd5pqWvSsooKg3U/u
wfc/DEIWiJeh1nZCsUqT8sYcaX+FShdJhEwzxO17bffOM9C4sxKl9a1JvVsH+qCVYw4XhGm7BNSs
1rZfZJvKf4v6kY6nI1lhrBvgx+RpsiIc0NPsMveO8MfNJZ6y66ThmTWwlV3oSd0ajLj6tPzoqP9M
gceZ9q2KSjaHI0dm1qIw5YUBZd1odbnolXNIO3NZBDRXBHKkSHSyQ88l6iciPMzokHTmQQ/8KOre
fhun5t35OBPVeOjMOidlYLxFKrMO7XajZfekvYhMXN16X3H63JgOB55PI8RM/D3ILL0ahukjTs5G
yQpA2i2SZd0gWJuwQjPSa7cObs2Klru0c81QcjzEjn/Ru+S7TX68zUrDx84nDy9VJEjiEe3j0BAu
OTn5JTPOlG2IMYndY2ziU1CDzrwVKWS4jrN1ZmrRBbULFh0/A3WBjTnE+giQd2CcakUw58Ip+nzt
OOHE3pPdGWNyj2k616c52QqChF++tKzPZVO1924Tq3WYdzNq0/mlsry3NEpeSNJ8Y8Z4jhsW5dLK
cdjmgHGWRlzcdbM4xuZXS9YamFTFWwmr+tgNSbqYg1YtjdyTDyPF+tpuwr2FOx4BpAw1YsOubqeK
6JqS5Ncsammdwqhn9Awu7seMjQyrSr9GY62WZWo+lb3REsUB6FBNWbZUM+S0yuaA0iIvb7uQxilo
fU0vOdVPdIG3Pi5Sm6S0oXjqMWFXmuTW9Y2amJ6+XJrSSrZO1z8qAgNOph/569m1oKKqvL2IxmS8
S2WVPIZ9DDBM7Nidq4HiwjAYLpn8OWtjdJ073fX6piy65yqUE/WHa2F4EBbz9Vi0/iWtjbzLjMi8
5ySwb3VQUKTp8cZnWIDjT+1eCNFRojih/mLOfbXRWZNzrdnLfXOwb6syH9bfS1WvSgIbu+O+O5Yc
gUcrymETNlNxb0+FXCsV3xZEuy8NDGkXdCX5arY672ZwZvcgqpydBCeqRSSjV6Ss+SajSF4684CV
gcUYCwaC2DBZwLu8UsF2rrL7CW9rdm67v0lrVVEd5snC6/DrCwvA7yDFb8FoLntKg4NT6mhpoFvY
FoafrBKrI8G8LcftPBQXs8XqnYgZWDvYl39hxybkomtehhnvzUXRMlLxkO6ulCrE2nSC6mAlpdwZ
oxDrqMumJUYMhzQTzTKPhXdKA0+ABPodohOkc/ehJfOjEHOEPwmulDqZbkSnYQEkJoI724pxaVQx
B6WPZ14a21cQE8absCI2MenNb3bL/UpyZd9LO09XymgZPNaECo+Z8VSNzAaGNq3pJhjSD55/px0J
bNezcZZLHg+biL4uJgy2TI0HXDMAlkY0ziygmOqwUem2E121tXowA9BFR60i150PY8hF7CdV7wJ/
YCVDkwnESnLEr5pGRvd50kz7QhnlKh3UcD3oM+QgB71s/DSnkDKix6HDGXOeGu9GDMM96IK5qBmj
S/Zzv9vOfeSdxtkNjqJtswt/TOETDEO96aNqvnHFIEjsUfhklXbkX47tGO+cMbJfq0jOq9n3xDGK
BeT8VjLJKuX5UCBtbtNGtCIJM7YNU1+be1Zm8hBJPwKG9V2yWZzsq99IrIH6zKJAhEdCZJoxm/7b
UPnJzvGU2LVVM+8G0ckjdtKzwhgwzt4HHqsrfriUy7Ay50fiPHFvStvicnIa81YTnfwiE2HvxyGn
Ow398km6g/3GkMyBA+NnFzGTvCX0Ls4KEFO5iuYpvAT5DJZjEIhT7tbEudlmBoLsAKZGKGCPIh/H
DVOwcF1GGvlc0jS7ukuB86be3TCFtp/qzLSue27KTrR5e6ipbu4TKvlbr4rrr0EvJo1yPrJXZma2
52EbfHwLigsZPoRODJWxmo0uvB4Bzb5JI8w21gzcuhz9YuiXvU8oRZz6HsEhcZJiF1MZIPlt59PP
sc1Ar44v4g5awsLqCr2f+yQ+jaWev9pz3vKM1Lh59mX3WpsV/UWRe9tkIqhcJVGxCQJffrDqya8L
ZHYBf9G9nfu2Wbo2C54pU0buXAzP9znArv+yrt38IulnWnyrwG53wYRWItMq2jHcTDrkPQyh06ym
JqqPgz2G120eWEfdBMYqi3SxjmV7EZsxIzvAUHdT8Tnh5tga/ls1uq+ddLKt1QBcR113thvIZssA
oBbixXHGknIvL6YPP4UbyrSQYWmQB6+9oYcdYYX6Xldp3GAxI4eVEM3IvIaNl4E0GB9ogGP2LAAP
GLBwq28xK9eK8+ZESFPqQIuT7qti1nrDUDR/FZEzfCu83l3EsQ/Ahtf/dVtrNvpqDL6Njkxuo5bg
Dt3ZjP18f9h7IY9eWhdMciw7vsgkZW7AcX9MZYMCZxoOqWPXu9SRUCfGxKmeiKa89b30LQx00JyR
m3RriGpYDlWNPasn/W2ik/UAy33tj1MBqmSgGygGF6W7G56Yiz0mJSenl0hWienfpV5cPsz1FCDT
ANUo1lmTOe8yGICWDF49GMZ0T6pShKdwW18IK7GOuWrNpRgYB+kUGo8P2v1qGl5wKnXPmCmJ6iVj
X33V2RKLk6p+NshhJM6PDoU9MZzVh8zSHnkbOEsck/fhkUl6M1jUaMEQEBBVMjW5LqDlXXSNCO+a
poQiEBmQBTx+mmaNrf5M3L5oxmy+sHvejtEFxa5Er7oKiYRcGwlJYUIX9iF3/fA1ThhCmmH6FBS5
QbY9E7MlpmCKoAUrr1504BBhxjVZkxzK6YC+GGM1KEBTD61mERl5sqnC5nVI6oBRaP0SuXrcoJ1u
rpNqaMiU9MRW4Fx5SqVjP+qkbbYymkh8kjbQ1FhS6TeKrO2xti7Mwm/Xuk9heqh0WGZzCVstIHKz
sihmq2J6EWpyyGod/AumOC6ts6vXxCrbqzy2Etj4zItnbxgvPNdgXjx4LfHWicPAhNlQ4GPBbA12
u6gY3Hwtffh1Q1p5yw7izyJK0bTMnhtubH8E6DKD5DLQqs/Ik7SDjbAli5Isp5XTeI8qIlN6wfmc
Pod2XV8RFPjutGZ9FEPAptDkJieLSB/Y8/t16IB5tvcmJlB3ciqBCurC3vmdThcy1MlhAiM75oKp
eZuTuQrQ8y3LnAwjqjY7DkNcUd7GeHIOQ3tHJOnMXF0Nj2r0YwacJvMNLMIRJCcANXZeNJezSKaV
5Qs6QZ9H30mx4RM4U10pWT+z/PVuLicSYNsq245ZYz4nrt/vp3BgnKzhLjVtYD7EtQGTMylvKcfK
5TSIjOsXGleDasaV0C6pnSlkuDBPE8aMkGEjn4B0DC3pq4OGjx9D6azl/NKRvQEhyLF5LOp8rcOi
WLduTb9Wlt4J0n980WqqaYPp9tJ30q+hW7qb3gO0CkMz29rkdW85jJuDwzFErBNMoUNfDPGxHKW4
jYjg2Y3F6G9sw//i+63YjGFiHMewE69+RTAIziLTMdG92oXItDfSjMJdUhf1piz64DYZwQUW/aCM
U1T1w1L2dv/eZvFU8NnknTeKCr/hfoZfE0blRvszY/y6f3ftDhIx3f51kMZTyWTZtY4q0PFyUkyk
KiKH9xKyT7nKmq5+TQp/5BZ29BGp570nnZUf0kY61/h0QsxPjC9dMKXHtmIsKaTI1pUP4GTovt2b
iPc2oH7TaY6NbhVkeb5sCW79YgehXoWZtpe2nJq7rPbq+2rI6ouhtuUOS06xGjgbnqMhv4Dxtujr
ogc6CZcygmVhmN0tQDoweGPLBcHo1ZU/Wsk6IhCTMGzd8tpFUS/bLGQ7tMQVA6CvAfO6tewJkirD
CiZwtmMQvhrcKVzIucn35YwBUjiY/X2fThUxjVN0H82QxnQguncXjArQba731VSqtZ58vgyI7+S/
slioUT7yq81eceZucXZ+D2FRcj3bfuP4Ufo644v3MMikvWBj8I9114eHHPonhhO2t3ZmZA+TlbSv
FryKF0M2rsOT0/irrDcfOz7Vhqsrb/2gqO88x63CRVl30boq5mrlj80qGI1qPeWZf7B6rMZEK6Y7
hJJEflbSXukpzW9qq4QKlZRw4kXlxleB56otdmjU3rXV7SEujLezqgpi0aZ21YvKu2wYSj3RKtNh
htLO3o0xRHLnl/RBZayBtjvRHmOrn67ooB+0nU0bzFQV9sFBVx0Da3goZ/paUc3Vsrfd1z5S4lDj
hw0LBmCZwWPCKBJWJGrDWzx0XlRcvLt+EAMFROCrmDUAWzjl8M0UM6OfJCMtKQrydkWvmrPh02Pg
1me+Ce3bm6xQ8U6WXom0jZGhvxBBYFfLqBFjjQ08/ztNC2M7qSDZurajT0aYEyg2wQGd8ajbOl5U
HLNoghflonTUZRMzWS5z5q/qxk6c6NryCyZcJDzeTM083kcak7qSaR2SOybmYZYMmyQ2XtLRjZcw
sdRWlYxOkrN35AbXxOCQkme3Yihqr+yAzQHT0b46wV9+mAxVbGpZprsc38xln88IuWf1rKCuHKKs
t78QiXyO9CUU1Bv9Rycd3yLM+1ZJlsk1hAjEgAVLqvZt/7ZI3K2pTsMM4cKJyhfDyaJT5db5raod
Dkq3XkFesebIQDcYznjUw3oPmF0snNS4mlMydjNpv5VsyEtO92+x61y0ahNUN6bdtCfRFs3JQZ04
d06wJtmqXrtB6F2a6fTWWBY5x2UP2EvOLGdXl3PagtulmabFyTPbffcqnNgWrYZNFc7SWU+22VyM
UYUvHzjFulWQQBsPNh5Kqy99U6RLqv9zKJ6vjRWkX+fOYQu8Eg2xWRUMiOc4KuZvYirye2FCxNBt
Z91C7EjYiLocvN3QCyPo4ydlNDaM+jibKY+NaQXpHpamIbZ+Z5R7w6MDXOdKpDdtOsIlArOtGPv5
unojyjVbQNcp1yUkrK3FCBaedoRZdiED6MEEvMKD5fgYCrmZ0KYy4jLK6xBobjd6ItpOhc9yDq3m
iC84JSWBBH4zZIc0HcTIqMtn7B4Ew10H8W4D2YsTa0j9tQcr8b4yi3RFVT9tSz8OlhZY+zGMzGAJ
bQLEp6fBcZinLL6b1PoGsETgJR4Qrf3mtj5Am7YMYMRkNryrYaQQH4LY2xAV132tmLHSjs8QnUSf
rJs+yh8rRxbwD2uwkGVnevFKOZXYoCIw3UPoJozvUnqLy2RqCIBAcBnBtnHUTaTJ4z57PLR0E98a
YPxTJ+MoXgVO737TuQtFrYO34zMR3fjZ7JyIqwP6iaL8bsgIzUUvByrZxtObBzN1XxjICcsE+LBX
yHH8uI8feohTAFL9cGjrEiKE7xXOhagx2LIIB+KDwAA2Jq++bGCuAsXH0A2CVN9qM4NSYvRiQeSj
u6BSMTelqL4APoYb0FNeNIBCPof9VzxFsjfPHNsTPbj/kIFrbbxqLvbFnIycZxFNSckCrckJ29IR
iaVlZ/Xe60i862iMHudoJr6h6VvOISIbvdAJ9k6RNPu+HhAD6BguxyhUv3GTLDjlfu699j2oXu00
/lpnY70NE6qZoi9GwiuYcOznoRdbJBs9xatDPePRooUTHMoxCcgtm6RbPddKzuuRvXDhxNF41BFC
RSoiJ9wqygcCE5hu2lYE0yhU7UcrjDFayqYovgBXZ7djA+2jiAz/UGF/tNY2s96ZKLK7Nu+G49hB
psRUFM1MRk9it73HDCx1brUV3oVm5W/MPGYel1nPEGm6eJlwGLp27W9hzBabfPCtXVtqGFwysONF
ETjyzg7c6jjBmGPt18my4jkC21EejzoTrdB3QPKN0VkMWAg/8ZDHJ19CPqVJzh5bD8eBhRicCfzG
bcK119nDlaj84CXg+8vY7emKYw7PovSx8Ziibm9lbkwouzuvSy8oV3hPBstUgWoEOLPhaMWeC15/
p6C2r/DPZI4YRNVbQ2QG/UA8bAOI20vLmLpDb82o16Mh2eWe21xEszd+08rnWfA4QTccP+Wy4Chn
uDqQpmE0PZqUJp6DNXIc9uUmSoFqgumpcZG+gw+/z2bXrXsbZqVpB1O4xLfd2EqnegkFMfcdBKM1
xB1B1ZkGAxoR8jfASZF46Gr8Oqi5XAQJ489O9+EqHqJwU/EEnsx4Rm3Ume0XRsbpukhQhM40qztz
cp19WroxTAI/f0mS9Lm3TIDOkD1EakQdfjE9G0YxI42RpMdj27gs4fPeJigYkNCnPMqT0iqBPUJY
jRN0PA6ycv/QKf+t8LT7IuPff5x/570oJ8RIYftf//HTV5uP4vSafTSff+in32n+6/u3g4/iHFX2
0xfrHBRquiGqZLr9aLr0j9f/50/+/37z3z6+v8r9VH78579DYM7b86sFUZH/GH8mhXk2HvyfbKZf
YtM2Rfqa/9td9/Y1YmIVvbd/8tt/xKfZ6h9YIZqWp2xLIEP+IzqN/+tAvLQ823OI4HSU8z/Rabb9
D9tWDuCECWhmSRct3n9Hp4l/OK4gO5oQNl7r+/Xl81//oU/k0nG9//X1j+Fjwjz7tvxLx6iFMsnY
I82NasR2cDz7pMSPyspQhFKaEF1RPzOplkugiLMhVbfr3fQiFu5x1taTarPrWnJVg249cZo4vNq6
aJuDypxtRs04zNmVYTj7opcnS+mDOySPURmeoBk+9IxakInofdoNm75utlbSLzzofgx19rU0bwvJ
iNdIvHwpM/UVPsgi60HObOubgy08pVI2bFLSXjZFHL/pJHE+yp5ByELMwnoYcwZvSlX5Ca9Ite9d
AJEhtuzdGGaQuFKneyTMBc4eMTIv5oQwZ7QJ3jUsw70Jc+ctaV6DpCyugjq28Qh03kszGsnNVZgx
1U0GX3joL3KlwysbF8Etoo2UfpLpyyJtA3fn2GdD0LZ2bscpuQtMVbzTd7YE7rbWyhCmPLVxpzDC
Qza2qitdhSCgDOCSnHLezDX6uoKAk85zlyBs/TJzOd6AjsXSxsi3Dgg6jEeO4bhKNiT13JVCayJT
m/BdUXDUBT+DY8c+yZrgxsvwhKiKime+w0ihZ2dINh4BPmkx7eh5iXkK9wz0tyABDYpHN853bPzL
Onts2nZXuDZBR/mFURNlpeZTBEehnEIEI374OAU9P1CcQum2TLGZdKVl80YXesE455pb/zwifEUH
trQghxe4G3qA5zDr5nTToMky9J3OvPOsiDkNqj8+kwSsRGhwtEIo2MHYXefVlD9DJ+cK271uG2wn
gvK9sWcAKhXOa0uWzc4SefJot6Jdpbl/yspkV89pzczAfBmlbT1gG3LX0ARtAS3iqyq5tI1ir/z4
Q/aHJoyBJyQxt0zNDTEnC0QAd2RbwlKf32tocddClWrbdNE+xoIi8XmLWdXTdzLuWto9QkQLJS7p
Q19ZBwYMu9Fa8baSC0rZ8pCl6VXq6+xSCyrEplLHsRbZjp5ZkpMtZyhFjV64LYQ03NA4B8IcIu3w
xQ/df9pi/a3t+Kr8yO/a+uOjvXwt/w9suJbNLve/b7d3TM//NKWS3/pXSqUnTIIlyQWyPVfynX+l
VEIJYh9FH8O85Sw9/2dKpe2yCwub4YStbahqZ0+K/95q7X8I4GfwaHZBS7NL/53t9pM9J1N63prH
u5OaDZ+995MXiYI4GBCmE1wThjVdh2pMl73K6oXqBuPkd3MBuYNCtHZbexEFVFELo2zTLTFs7ZGH
gkBomUp3gW3GcFlSbazAJ8jM8z0dbthq2t8Z5H53P/jheDi/YWIopdSmMh1tfjZ7qMuQRNC2Dq5R
7Rk3cPaYbIiku0hrYlmdLvtS8cjdy9xDZmqA3m4qzM1+467ys2HG+aIhkRJcMf5x+757sP4gSmc/
C1up8XkzYkde+bMWr1lvVTuUFRBDGjNpVrJqw6cfVtY/j8ofj0br7A3y80fnBgmP6GHyTs/X4Gct
fBiNTRWIprgOmzxyrlq0p88cduI0iSLaYNunj3NZBvd4ip/Van1hiYVXzq6LsshPootszN0b0Q5+
irwwyNcQ6q3f5JL+bMFxvjIkNFiu0KZDKj3g9s9vMfPtZurKPL1uvSk/DhJ1YOg1DSZQUIerrVlp
a4cyW53sPhx/Z433/d5/ukCeq6laJM+alt4nj5HG5LzUXpNfh1F9is0yvJcJ46sOf9BLA57RHhNY
5lCEt/joSKx6xyngrbw0ivfJFP4uev7X+2VL29QulGTLVjxdn54tqBduAUXWusJPKr3nXX8lXwQG
0QDm1Fsq39eF6W6ALLPbKOyf+r6HNyUM115GXu5/JAX66LMC1tykzuBf//Vq+uVO2ZLiymR7kRR8
2vlkRNORMwRMk8xXqKfptzLnSxLRL+P7EgrQo4JMoI4xJSqikkLsN74pv94p22UPk5bnOq5Nofdp
nfipyp1BVzhzBRGgDh1Q+Wxh53eQ84TbQpRUl7jVPw6kxZIY0Jb2tV0W4UdipsVlqrPoN+4fn+K1
WbfcKGlikqy1I3hjn67GHGswv7aIrsHP2P360h7eZ1RxJ9Mbm+wiNALkmuAzD4VXCdge5zvDsTwd
A6PIg8skFxmMu35qH8zfP1S/7nnA5WijbFPQ7mrnXHj/aIKhjFhFuFG5V1VpFozNi/nkDqJ5tqw+
2nwfM7sdcybEoe0hjWNjX1hFsvrr9fJ9d/np4bLJTXQo/93zAyY+Z5+HcYtJBEO36xG64sZRXflg
0XTvBojIN01O7OtCeS1q6yRsq2UWqoSJWB/CVffa4noKQxApI041dsRB+jhJeUeLPi5KFTZUhx2O
DkbTqgOI4fDuD5a+GSV5peSGIftMxvtq7AbkVISqoDqBc0j1eRhMq5xXHQYd0WII8uwx9yf2vOl8
o0xzblEcTvOBxrpdBC38/HD2imekObzVeEDquSjjyVrNSSS2dRFNV16QD+9/fdl+Nhc5LywOdk5p
jfU268r8dOuynoAeObbxtYwG56hyM0GfPPZfQiksuK14X4dFaCE8Lik+myb/jRvPn/15pTirHCEc
W527uR9XTuClM5O7IbpujNDYM7JPVt8fM1ZpvS2HAqYzTLnqAtPX9xKf1N9sMt/Nr39eNJ4JQZlS
xhY88e5nV6De9xhWBem1OdWsij6E6F956nwwqXl4t1yJOu68qDHesU4IyPJvVu2iA8ur1OPJl46+
KWHoYPkA33nVIherF2XXWGBrmD4tJtJEmSP6ISx7wKhqZ0SjdWorM9oECAjShYUmslsy0yzmhVJe
fecb4/Q047WP/QDeGhZEZzL0VpEaeVNGllunuMDiZTFEYzAs8rkFW8rq3jqR+2GOy5zG/UF5fG1Y
3vCOB4g6MAvKvoRmXz208EL2DgOBQ/j9DHZqU9/gqFo+Z1HJ6//9tUXX7UpHWBYF5KfjrleNnQ+1
Smh1phaRD3vcdWnZwU6oyMK3b57eMAMHibencG1MgfzN4jovnp9vLjuScG1LsY2zg3463zKRUTMq
v7liNl8+T156fqLONxO6Rfks80b9pu6yzr3/p7943gIpVgl8l39Y+fxYeGkr61JDDVeUojzEOOrX
+5RQNQTYpMcWpBqvVBShxzZ1j8bNrVYj4lMD9dwfyNL/ClP8yYFhU+twgipLo/D1PllS+fBLyD1x
x6vQxMSvdRvvouzQS/d+ENoLzuzoEvaIvx6SLDm2OatpgbUN3omFhhNGcznPcf/FjX6Xs/frsU5X
4Cgy7GkSuD2fHjjCkoKS+tS80s4Qbayxr/dS2CFD6sJ5tgpEEdKbrEVQzNFvVsOflDu2dBSnOX/V
BQv6tNVZqgtc5PUSt4VSPwCHpJzceZEvauJU3pkGWicJlHltw5ZeBlhdLmaCQgfwTbguSWiWqykf
hu0YTsXWDXQ7/u3HhSXDRmTZjmOen5if98LKbGDVVEJemfbQPnStDXZadd0LOH99DM954npOwh4h
n6WguKbO218/rn9S9Njna2NrC3KHTdf38xswHYzL4RzTMRSe8dRMGZNFomRXlgiwc67baKMrK7oM
aiNEsRBPwWMf+CBAOTvNA25Vfy8Q6Hw2/fx+PiFt0PnAtIZQXsG3+IJCam958bfffOZfepbz3+Av
0a9ZVOafF4Vr9XHtBi5SonqKzKU7tx1h42OxyxFAH7sgDY5AHcZFbhJAwGhZbQNIqTvd58kuhMXc
LS1ptV8L3ADWltd5v1m0vz4uHrmL9Cuuw8NMIfzzLQmAp1MpSYYIRl8cZSJbgiQjlLvA02aUMhDz
oPnoXLp7Ur/s3+xnv26gnuWYLkIGBLue+CWzo00JCaQxua4H0toWaei0D27qmieN8ctStzb99V/f
j082d9xzpGy27WAiSHNGOfdpfwgTXB4zt4tvVJTWyy4MpM1ooUAmWRSoHc/bKK1ribeZ1VJpt/Uy
JXn6us47Y63LrHyecw/Geq2Jv2w8xEcj2oNQz8VlS/7mDbXfeBgQT/pBND9+bzCTojPv//pTfA+a
/PEckEpqTeftKItq9JdaFChLw5Ofuis8r8qjV4vqoGSFXqmRd1ObcgwFVoIVRI9EGiJY8t4l1UNt
zZxSQRWgU6TS3DmRjFeQx2h6oKeEq35w4MJ52WUR519ibCNdurRkfjHHrtgwGKvxUHGreze0h48E
LfX19wqgiJ1i5znRfDtSh35Fikz2gXk2Q0hGNb5ksxBPCYMVuHY+1W2E6t90a96hW9lbMVWIMpgS
X1RDT3DCAFcFOYV35SPxQL5AmEI7KXfdO0ZpsTC9bFMM+Om63hS94pcha5y60hZJPArNTTTG/IXY
HK5dDSV/nstHg13uGLdM5HrVdXeZpPCa1ZWQcwxtYvYWsOqN1wxe+00DZXPtZLM6uG1rdZukNkOU
YSFSDdEm30LPyB+0tItd0JYCctjYFw+Q4M1DDP3i2Hbx/O6GwnqOMl/vXKkqrIsp1vJKieg3q/jz
cyMVJQCDC7ZRbREQ+WkjVd6QT7FVm1ewzCnExo5mQZ0rN6mytdfH42+K+D/bxDjQTLow+kPz80ND
+OTs9Q5Mbo7S9qEe6mozYeyTLbJ6xETxrxf3d4/eHxf3eVsGKWRV888Ftf95TzJUO4rcRW2NHJyK
Kiqb/pHBdnhws2Z8z2iycFHDRmVhG9BQaDr7tSTP6Ugd/eDC6CDaIODqB9gOraDPkq5lBTXuPWbQ
bM6uHltzCvvfReucEcnPpRkQp7RstrQ/6VFn5alBiQawoyvPHH8oVcuayv0IPY+3lHsOev+yttuD
Rhh0r6X86p1L4g5a97d2cIb/R9159caNbFv4F/GAoYrhtXOQ1AqWZPmFkCWZORbzr78f2+cCdo9h
Ye7bBQY4c2SN2U0WK+y91rcOJhMFRPEkX9hKS790vKSPn9zaeTq/uLUUORl886HE49P+fmsndzKo
hPEhVaV30MFQPt7kTpJvhJG22yAtvf3oef6XtEuNG9wMPbr4aJUVUHBlF33Quuo+A1D+8cYxn7F9
lqxCxvnPf9nTck1gBxUKMzVJeVTKaB4HA/uvHxXOA8FF0ZFY4WGfmjG1ei0tvnVNx95XQy7u6rH1
oDWtdRUXDccS1AFvIgz/T7ftXKm2hMkrrl8sGhDbLAwdqUHJsTdukKGltzL2n72+xLikFCL4uEx3
ANWKo+7p2BlL9nuT7e45njcnLQg/gYH+o/7KCsZOjjqomHfhl1XGAKckFNjeOHllT8koj8qXzi+Z
oNMQI8DomDXqAG7mJ6NnnlYuR4/jklpGpcj2KJ/9Pnq81mjT2bJ6CnIv+G62UFxk26VLNptqTeum
v4txmBxrr3TuLHOCTnE+BP4fPoVLH9bjHghBMP3Fp0j6IdAGMCQJtqgU3I+rUCzb4Tq2jWCBsOa7
Xk3+K5554FTzz/O2+Swd5g8VKXoPBs2RuX/hGZd1Bbp+rWMN5nSi8hAei4L135hc8ZZEwrhx/L5A
npreTH0arXopqZ0RVbz9+404H2V+fxx8BsHqTwuNbQ2NkN9qG05vlIjrhX4aOHhA4rB1jtnzixug
zkkXPu4u6Jm0Zjf5OIU3IqyMhyGvio+ijcJpZQtZvhBASFkCRGvzmGAR2mudMO8cWKxHOR9fg6gr
9rVhK1Q8PSrydEQohFE1jTZY43WTA07ENsF1OPSeS+pE53x6zOe2zs/04qvyNXniBkPP+kclOc07
vFht/985gtYpRymnjLYo5p070B/GsSZZZ1UE1WuMsPqeVd29E7SQjmSNcDAOpNhGujle1bn5EEQ0
ygcNMFzhASRNpZzABYn+o1a9dYOE5mttdVQ1hqnHIkqCGyAG9cTCOAOkEJz8LJEOg2Wdqgnx66rz
4Ddg3qhQCYUCxqA5jPdQoCp4kyZcp3iCxGbM1dQhkTQftMKSR3YwCeiXDmHKpB27Jq4OrYKY4CWN
XCd6n3+tsoB6hhvma8glBQEDdXInxRAw8A3GVoLzpzE84551r9hrPKq9jQv7ANOt+jJ6ZftjaiA2
Ix9FqNyZwXXIurP1UnPCHKABPus07TuaJJ0Yvnnba/H/ObFi2abCVMgO+FVubWMsftd+6g5bzmwM
FU5l7l3X58XepQV0V3kgsbISwNWU+AcROM86yBjQSWIb6AHMMK1so7fCBjhx3jh3U8M2xSjdAwzN
+EAOY7SVVJSHLA43CarjA4CSAdaQWW1NvxuOU28i6JzLYHHb9RgiqvEjd8LkJoqp/Wa5zz4zS/tj
ZVWKHDihPbt5/5FPiXdDTmJcImbzIY/6QHlDK3vNktY7cCbTNm2D4sGNjfDkelgnM+SuyGHbaIRe
IW+NNO5WqPquokQDRNu3RrHHjtU8ZpXV3UN1ZAWicfjkGGmFJFUZAwnODj88/5LQU5CWYS0faiOB
utXipXdi4vxED9unHrz051oFHNjEPkjVt24wPmt4Q17CuJL7jE31LaF1+taSaF8XlcTBSEW5zRbe
fHiMQrMAUkjNuGorbsP5oeG6MJc+zdTvcZKIa6oxzjZXSODaDmXHgidX7cYeBE2vjk0ZFN8sv7tO
O8PBguBiFpa5v2SBszlFyFndAJgu1f1gK8XYfCkhmKKSkPIqkso91Ek6LBuoQIvErBRtc5Elx/Nq
BPQiwsBWTdQwtdz6wvGyvDbGhOgS4WqHMi3SNWYxcROZUbEcqQV/74uquM3JVNgHUutW0YAQsMsN
iMxRX66cLmi2GFbQWDQeKCIrU951lXv3HeTBq9yrhl2NKnwVaYO+8RnJGJUDzASlCI0XPEfQD/QR
zFibIU9fNcANlkLoIVprh9rCGGnhykCnuDTLWjyrKkKLhp5NI9MQdr6HYNMugRQh6VziVX4ylGMy
lfqvWZAm983gOK99G371VWCs3Vxk2wCu8G2Ktm9Z1nBxzrNiyGv2yDK0oY3CB4uQnWAeypa8jK8T
k/NNpTOXKtV9s+oQYd6QF91b7Srse/OBI25gbmAY7YCBNJ31ikFRPbLtbR7FXF/9WcofqpRBqAuB
iXgswtekZvbTYjSZfE+aNeBYtkaFSXnyOUCNYx1c+ZiptzbHoMeKFIS1hxNlM8xUHtXq6jbu4RyO
AmGEljXBHg0eqCqZZ0fNoCuNd0yDJuUKRI4Lh67VGhFnTLqQWz27se7f+KUdUrRxmF6iWA5rpxnv
CUwiHlK3yxf8A0yEzUBbgpzGpIV+Y9MrtSSrjKrj6iWs0IQuzpWS891LR9u+Reh4COMpe/OrqECQ
Th7kFj4GxHrOf9fgpNM3iB3yqyVV/54FQ3E9aJF7srNCe8AUOtJ6NOWmHpS11x3V7w2B4sNBULKe
oqzcAJaCb0psNgTXuATiVVdLO06bR8cdKYWnE1vmKaROc57KxsFsHjGxwPMAcGnuwkzRXY6xmlft
IA8sOeaTnTGre1bxxYz062lglZ1ygiAXpdbIhRkB0GgL+OeaMR2ysSq2gJ2SK+VCKYyCkauNo1E+
CQ1H+YCcved7FjCt2wZEz+B9zRpRfpSNTy/OKXHowN7QXwo7us97c8T+hAsVtfvRDaxgZyep2NTp
5F43lmvtBZK4nQuod2l22CRmxnYRlc3DaMIJ8WpXrk30ntdZmN3adh8fu7aRd+682/Rahyd3rnAT
Q2OUS3aEzhabcN9n3YOpWxQTJm/NpnT6ADU+XXdjWvwsOcbz5iiONIGfJXaWEY9qm3YWBT4r0Pol
ZijAFQH2QVsL9StKYCnSTU9B4S8AUlRxwNqmhV9hyF7ZmozB1QX9Ue8xOGR9oX/JaKlv3aYa33L2
fSsqM4GziidQpIvJbdQjvnlUAq1XRavSN96FPqhnUZQabsYYI4zlG+YSpjalORWPB9MTRKrXToZr
uKan5iNbqiMoyBMcBaDeyY0xtIiz8oRcIFolW2hxaJKy/qMg7fUagaF7SGhJra2KM3rqiOjBTHTU
eGM7o+Y7f4MP079PtaE5mk5TnNJ8pMQn/GpGoPLWY43RH6nRpCdAXIQxhaPRfYMbqaBvUio9b/cA
K0Z3lZVkH5NvobyYc2RzlQQLpdn2qpDCX7gJZzyj5+MszBgXhxgr5+QgFVjkAs194/XjUzpq2mEq
czVr9+sbkvWiLceaYu/ouUD0Vrn4/7mRIK3Yaq5MS1Hy4QV/9lsYz3RNvevuvEJW8URilqjIa7Hy
mg6ECRBHtTFv+dR6rGbFBBzfKns84fO7bLJpC6rCum/n4lnuQTsBhbqmptQFqyTlTrWuS4k85gho
8Zq53sNo9faxhbGyZRtkPOoasNcECS/DTrq0FyIHoU4Xu3d5gHhujcA7X/eBbX/T00Hj6yehezeY
Bu+Ml+om0jZOMAtV16zdFQbhGIKRYuYBn8dP+r7iRDnvI2H3lC+40vgjeDIxb4Dttvex4qcTBoFj
4Izqa6ACRqDnQicBvisOVHDCQxQb9psHgvem9hKyJlwk1Hv0yeqIP8dE3jyp6rsQFZdL6c1Scp1w
l6OG+hKUrnZyi8jeVNY0wEQypnxfnFu8puZAvO9gwOG77exR3ApMdtp6rADs3MQ+8vcoSob7Po9O
iW9V07LrZjtQJJ3ugQaTetdbrfva0Cm7gnIP28qu2E24+jA5+3OVB0ys+U40j/ZVZ9eLdaSy1J3V
ltVHUZt0ouFrpkD1S87jsGJaTHKqieDpmRH+G3ODVXIC6FcNL8w8kGU6W1LQBv8HI8slgq4u9W84
0wILBEfYH4fJfFRuKe7RZNyOsXx0Utt7HK3B3TOPIk3FFgJsQ9fYdeW8ZQW9UZ/euslGYz3asbZi
rOMeYb8SaEs7IzW8LExs0tBdFpZT3ktfT/b0bcZ1pUDfpJotX0Kn7K+MxBWb0Or6jeX49nEqwoOI
Zc4mIoLU54SvSG3YuYUQD08jttmlifULsxi6q6QZq60IYc6mpGM52LGt+m1wyxmJF9gT7phcq7/j
gapwEaWNf5MT8JSvmsES74w939tDT2zj6yJM3HppF+OwczKADbldyht8r+WP3CvtfqONUYgm1RPx
czrq8wpA5RN/+mDVX90uVNoVcQ4dXODYzKorB47CN5gezqo0lBcshmHcpip1lz7O/AXu6FPmWoex
z9qD6fbDTW9DjzXjtLqOff2jioDV4z2O0rs0d1m8WQeSV2ZEa4Q7M3jZ0o6YzNZ2K82rEX69t+hL
z3lVHXt5MIUqVIckz8VTGpA+RNhEO5w6pbz2FjJIWHnYhlJks0Ka+pOBp46/zx2o+juI3oAFTNGW
CIF8ncLOu4OW5i8xLgu6hSkngEm3crk8N59/7h9Su1LughA0/1RGVns696nPNdpKAwxB57vYVzbn
WHMc2EVnvsb7bWYdr46ZFbw651+LdSMaV8A2i70exJyBrNBAM3bee5TzVBtnnFLOv6p89lvp3PMO
qJa7Kw+I4UbU8OhD22puSclzV4CvjBsWTbqPNkWpLIuqlyiu+zfm8x6HIkc5lmGu6M+n5iAr2RQQ
ZPKsQy8hH8eGSbEklbd8wbZAeqA3RPYPWFaS2Wiey9J8PhDkQRsfLbuQR9tuk1UKvC3GGhYVT818
4A2ynrosGhSkJJHLXCdGpEgLcDq0WVqAxszNc+2vSQTTzlDaTclLVXoNBpgmwYjvDndgRtRJE07z
aElM+7YX8BqGvvnzYxSl4i/UgvI8SwruWj9rG7AWg7LGPOUeoIBh6cYseYN3sfBxq+XURQ0tnCto
fPMwgIISulW1Ud407MYs/NF2yJ3bahj3LAe3fQWVrjPqfJ+Fnr9jdnAeg56EvjBqWaT4igu2u8FO
S/z0oHVeDDSMvZXmpsGDKjLzmneW6DfP64ZZx23cF03bPPLYuX/sNsk3GMJg3SQgVUFZZ3eZ8Kdp
aU2WfihDbdO3Ejpjo0Bg5xr/EqSv50qI0UsO40rvFqae+Ctv4hThGknw7mnudD26lQFFLdDD73mE
13ihgNzQSJlvjuPOQyxX3S21YOs4aBbQ+xFH0c8Hi7f60RgMSodOgoKfFZ3TSdqtqEHJ+6TMYJ7y
aKdYR68mEt1P17ngbN+rJvvusPF+IAyjWEd99qylIcdV3HDAC2MjWwsjtr9kemLsOf+Bcpx0ih8J
6Q0FCtYb8kGwb7JDeNCihsWWeZDxEfgR1JeEU0PW0wM5j+A4oagXgAyDDUXEzeK8UPxcUS2/j5cV
nfd9NVcswsEZ9lTKR+ghxWOoRd8dS8hTXIE/YwUU48o1OZL3ndle9Qpqo0EP9a4d6/oNVIN7r8Iq
sZgauGGi8rQP5VBhXaY9ah5k6YijepGUN8EIMECzp3BcTDEsckBOOqY91ZC2MHcvy6wavhtQmqlr
6WwTx9ZPNxh34ayR2rkTYarvXc1J1707JKepjutgoWvRt3OBJkjhDy+QrsPQmipnfPopnHJsvPl+
l1qPlLGeRTpjp/EyJN80lUCIbCzENGeJURq4+Xs6+P7tebhXAXkRBXuLgO0ub3eSJt6Saoh11wzp
l2SuX+t2QdilaVQQAxBtMYtgWLipeo3ZyIoowlW2hmdXs4gp+DkdGSaEFQfX9ZL3sXEWfRNNxSJF
+WXPdeOtHpv1DD4hNRDEDxWQvL6LxMgGXmp9TThLmtKmmDh2ZysLGOgCwirOxcGv2OzoIFg3DdHv
jHTfzL7BpO7ITrDC03l2E6gpdqaUD1EduTedYsu3OVcJz0ckKh1VBBYmNW59q5SP9bydPB/vWI8o
FiKm41CKbuYObBeYJFZJ/4pgGveuR4nwOJ0n4lrnS+d+eIybAtplOKByalEDHAQ4/SPMx/JmMGGB
AofhRwDOMVp032Vt+2srqvRbXa9DbB5a8iKjsd5Hg1iT5iNvKI5p98REcniZK32lhRSrMXKAm4y1
7LqXZf2Sihq7GlI/MCTtcH+ubHvAJY921nOoGbJNX0mxb+DunfKzPmoubZ0LksjviudUkOtkqwB0
Uz9qy7r0g7VWzCUi1RXqPgFRepOiq7nrvI5Mm6HtblrUIlsXxKG7KB35aplOesQs49xhMW5vQg8U
BFpVnNxdrFMWwSGs14PYSAs2wQKwjQ+7iB30kOnExYC53GXNGNKDsLw3Zxqp2SAD7nKnJXxEJ6R1
LG4MazKgrjTER3m6z67IcDeaQs/oxJJBJyt25Z07lsD5hAxvZEQHWQyKIdIE0MQUXCRO8U0arSWT
1LiiQkaaQuKl7bsBJkYc2hHGPitO3L+1ktZqcpYdntd5gllYo5xpLgQ4lc5Ys52U5zA3gAov8peF
J501prHgjnySYUv1yKF4QZ7EeSwh9DY2hScoGgBaO8Akq7c5Ndh9m5fuzq1kua9IwNl7Vb8uc1+/
MvQu/NIl5StmxvCKDQ2bMhknV0CYdzBfzO+qFM1jOusw3NIROBrBXkGeDa8NTgfQt4fxS2J6wxew
6smN57ExsGFeb2VM7lHWdeamEO6Nw6H6yis0853xFL10yGqP5xH/9+L/P7uNuBZcihkO6Mt/St+i
GgdU62vuqXRY5MF2UwzX53OI7lBqSgQzwt8v+AfxjuO5ho283SIAC0fT790G9nBdXGaBdho1JsSU
QlWyGCLdezfMUT+NZSHutWLmWwSudw3teeYF8uEWfdXUBzuyvae/f6Czevz3ngAfiFbU3DPEK2Je
dKPMSLDQNBNue1APd44fem/1RNFQh6u/aZT6kXadtw0sFw7BNJCP1Ad3Y+OWPzzRk0NhSr2F9VdC
/tb0eD2o2j/qecg2KorcR8Eo2rV9G33StPlDc5sMZEN3DAvhhvOP1r3e4XRvXNM64QtO1pMqm51W
hRQjEqAxVe9/Q0zb3AZ5DFYdfFO39vNcu3JiP122BY3EOSprAlUMaQ0bnnFb60296wPcY+dJyMVa
evf3G23MN/L3G81HRuiH69EVnnfOD/ylQYsTMMfhHMqTkzgpgS7K2nShSLYRloYNVUp5bHq2bG4w
ypcBtuQmCfoXIv04av23UEGMzjiGn2no/9kF5XMxDRkOThg+3YWGHpNKCYqhFqc+VPETKdj+NhZR
+6gcuF5Aac27bIhXcU30VuHb3sGhd0AoG2qQa6Od7IM7r64WMsSVb9nqrcW7sSJ4LV9/cv/+Kdp0
dY4zNp8RBbJz2eCeFZt9AMnzlJzbBufCSjQm5UvE3nHBJ4P6Q/rV3qqxtkZxssLATflubhL9/ZP8
c9JwuVHzu8IQtJxL/R0LOTOZThft3CXUwdq8e9BKkPUE2Y0/tyH+fr0/iK/RiqAqRvmGVejSyQr9
CItSl5onq/BjnerUGzX+fFuUsUDx5cpjT4jNHj51R2WflebvV/+DHtPV6c0yOkzdQyZ/oZKJIINM
ac6rNvgGAR6NTZl0tN2b1kupjDbdgbJ1cuVmIoITjeQrkVV1J0MPTEWeaW9DUX5xAa3cIXH57M78
4UkY6B14CLNklMyO3yfTuggLqffKPkUpUsyz6uwsXqILWb4AqVafCD/+8CSYcxyUAvN6gWbg9+uN
7KYE+j158thA7CQJgEi7ouIhSwt6A5mFO70mHC3FAXGQQjqfKE/PMsKLKYRJGiHkPItgCbh4FFpt
kEZVuvKUaLLdY3sIdrmb5m/VHO5ixHJljLMulb7hUze5+bU5ul+URwR0nPT2LiBQ8BOf1p8GBx+I
yp1toDw07IsnYOFWLK3Stk8UguzHOi4ClGFWHGxKVCqcjm3nhxAUqcOaF8QftV1bJc3WCMOcXBcT
iolBluD3Xg/6t2Gae+h/H7x/eGDcJW41Sl0mjcvFrQQVpAWW456EkcyF1FrQF2mz/i2eO38YXoe3
8w7sPF8Nw0S9++8f4A8KBxZXJObSQOFNje1CXdAMhfAiwsdPbheP97h3iWqLE7gMY3IsZNMcswDC
nEFSzS4ahnSb2NQCPxk3f1jjXZr3zCDCFMTKXgpvkNEX9sSkfuvJ9oBOOafJMzRbgOv02LRp+uoO
PRDMmloCHS4xbMzoLrGT9mgVIRFcaZ2AUzTVaxvA1AGkE5HwYLQnW+OMXvlTT6CrQ93p77fuD+sS
OzIcQoLXBWHGxdCCzsbxBHz/rZrnOMogzl1rmuh0Snve6s69pFb+7zL9r8zFgB7459JV/Bvr4Tp6
qwtV/Gj++lvb/z9ECObQXx7PP3gQx9fpNQlV8/obRuL8H/30J7vOf9CzY+tiOibiBeH+//qThf0f
JCcmGhvYDjZyH16B//qTpfwPe2+07GxA7Pnl4DP8158s9P9IG1cfZUYaH2h0xb/xJ1+MpdlZYkpE
L9Q/GUpsu3+fuPMQrnPTEOhVkKQJ7X3wkw+jJBAERKxmHslrkDc4q6LokzF8Ibj5ed35wzv4BRzc
rL9fN8Io4Pe+jlTEBoyg0wzfQPPjvN+n9uGX53H7cxX41dZ7sRaeL0UUGGYS+g5oTC80idlER7dt
yETtyh4ehdU+efDtNuY0YUUwtdu/X+1C8P7zaojOPRuvLi5ynvavhrC+4nATNwOmGKdjW+oYwOk5
Y6+IoIg2Zd/3S6g1ONPs4uHvF/7D12QHyKrP+QmDnpzv+C+76Kg3rDn0lSfpkkQdKlv/0drZuI7i
yVirVBW7f389b149ZtuZiWH79+vVNMxDP6GDloVpNgByImR5FdRTd2cDAPM2gEab7JNRM89svyzz
3FyOBwh2TQYsL87lmqHsBqFPL+tNR2YJgQ60xt3C+Ez4dnkVm52TLnAdoXvj3bgUsbLjhxhbO/1G
unNGedmEuyqO7U9W4Ms3gKvAYvHYLgmbDdqlMyIUSsvx6A4zXS+nLJwO0XNcgt1eYAPV939/WH+6
GG56DoZYgv95lGlCijS+jQsGYgVlhXB4DEwYSVZkvvz9Qn+4d/h8BbVV1JOcwS5GYWnFeR6ByNpo
nnPCbVJDb/WGT4beHy8i5Dxv4Wxm2vp96DGiMYWrhtQxS7xZAvB+MPnuJ9PGn24Zp1LuFrMiosCL
i1ihn9qByzcxXLvbltMEC9QrrlLUfZu/37P5TfllVCNZmDeIHIFteAss5xdzsG2OPTjZlFrcmrbg
J6/MxV+OOWheWYD9GOy1ePYXf3nPIYx0oCzZ4CFROMIi3a/vLTs2mrsiI41wNzSUUZb55McSWzbZ
dU8UNP3h/u/f8WKdmT8GW5Czf41viIDn90emgfVzp4HQkEbvE7ZVhV9BTYiALZDJk7jlzslD69vQ
QZ/4d0P/fGWmfRP8hgGG4/JoIqfRSuupTTc0qtLtSN94M8aEjwIhkl/+/Zdk2mCVn+1Oxtms+8sU
TKc2t9AYkOMYkq6nBap+Y/MJVckX03Yys/Y+qdz2k5PGn+7s/ErbzMN4gMWFdtyPTZ3og5rM+MgA
M9g6TfPcAS3f53ZDfNcQmC2ZQV1hffzLL8v8a2O91mfFNryMiyfqm3qRJ3qZbQC6NQ+a7VAZDfP8
RaV9te1Vi+LOTMXz3y968eZbEuEEp20OVSC0OOnNf/7rHe5N4eSekW2q0aCS37h9urL6yOo+eWsu
Xv6f12GXhSaYN5+t1u/XCSPf6xWppBu9DfxrmXTitjQdSaF8LD55+y+fHwgam+oNLmPuJSN0Xtd/
/Uoh0Xtojwm0aZbNt+j09xs21174C36ZXohk5KjAZIzkykbQ7V1MyVYrSAWnvLntmpCCtz5O+aEL
Ex3lOIZiYPVJB6qdQjQIR6eITbq9uYvgggnWyBe9ERBElxI4AhxAEF3slGPkLYY48L6KRgo6qKGa
5pg2hVGtc2UQrDJJjh5x9ZXzgv2vPaSkdwRLyx0GiKaWIrTS6qKnEpuqsyy1PNvFPbHDS5XU1qGd
aiWvERGD6qJpinpPRBTBM83un53AIf8kKs3wPk88gBpKai/+MIobI27kG3kyzrve6fkdnr8WpC4d
q5cokUGD5sUCxA2LUdZ0J4mFWoYqIFmhRG0breymGHdNWCjC5wK0teuMItsDL7F/06p6Uisl3aZD
cpKA6LUna4a/dsJbKqsL9rJREhGW0URAaQxSYHbwXAF+wzZz8LlgNFwPbjXYS2kE3H7OCIPY5edU
AcfTxu/088yvYWoB9RlzI0sXOHSI3hOBWR1ipvaRqN9GYklq26IkLy+Ag+0AY/gaRL7KCBXV07vK
sUsEORW5TjiT6IKnxAH7O7+xA2tRuTNltq7UjNukXNbuKEQB1GWfU5Cb2Tvqi5/g0MwjMCsrb0SX
vkhr0sTJHLDjYefzBxTXvMbbphYxIuxPsnTvBBrcz8putGTTp2757mNyO9HA0c2NNWJD2mtJmV6X
ECutW+Dt/S1iDPIR+oBW5FUbTfnAzE8PfNGPdZ7vhNsa71NkFwrKONzzYTStb6YR9aQIhJTJgITS
N0KemodQ3zHclStokqTnEYQBvT6RxPohAeh6MgFdiyRrm1bRfZckNaGhpAP+wLZWuiig3Dxfhuwf
X3wnKsy9UwRlfItAbzhWIvW0LV0x9nqmHLIXNn2GtS1Io1cbJJ6a2qWBAK859mGG1tpWfMLB6uv1
aJEWPaOnfWebWQ36q6CtCP1qJqLji8ROq1VdVJpO8Ks0EQtkVfsGT9wgOIAiYr4crM48lrYZOpvS
aBMDCkKr3/FxYjqmumqxi/otRbReVQbZFPZE/lFd0aEiOaCkKjI4dn+acko5SygV4zeiR0rKKYEz
qLXw80ZdJf7YlFstqggC0giX3mJWcNQqM6Qq1gGNl2xjoajx96RCNA2inAm2HGFOvliNlCIO3Ikx
XifsUo+EQnqg1IuWrGw3lOmj4XsSFlSu9PzgGyNDbtbiyeVUUAqHVOr1TClW6ECeJkcNCDNBlN1C
o6GG5bJRFRoihFo+Zwhh4S8Uis4dwu2S4K9Jb4LvdQ0/fZVVqRQbMBImQdkpeWrbbLCb/IsnihZd
Xpk07lpMHRIXvXGNfhXW5HwswtTpv+JmdKaltML22UBmKB9pwDpPUYSDYJNYyfiueY00CY/XG7FX
IE0U7tEBRB8xTOowVI6Uy1jh7/dBcTf7QE/p2haOXT+nzG/JqsNh/x75MrdWo0xtDSFTYrfMXMge
l07VCiC8bUnXyE2n6Vmw87/KK50MbJmboQvuFCkhgHM9EJtezwAJ5naVbutx1MK17IoROZmtiWDj
lWH7o+8GzVjCiU1ufFOiKpYqnT7KKufXhNnKp9LIjHbpFjlDoFQW+UqO04SvnRcW950TESBgEE+C
l6uAy3JM7JkgUJDoOCLYtGsyzkochVvU1SDtA9/TOjSOUcZZmXxmb2EbpKovphKv8kEBYd9l7mD4
a2plyBzpaOrpMjHtfN/056Gmsoq25YTMIkjazlyZ5HPA4yXXpF2lwBrNtRkK/9YWKn3rkoF4l9Hh
1yo9pmlRTQnGQPS8jcUq1ciPVrc15wrnGSMfDqnnrbUKIxe5FFPZrXkWIT8f8yhcunVHRGjatzY8
3agDjm+wDtg7o/ISuUXQZ2BaKVDaYMlQ5PNNI/NR1oCm7xXY6SSLYZM7g/SRZef517KWNVgJBOFL
2TYaNBOPUmHXRN+hcL9zVujJn/L1U4Z3bJHjKthaUwrgsmCHAX21uqeHTPJrkeqE87F1AcY0F1mI
lvdBbDscarmz+L2vFVsFPhNpt0eUO1259eD7zx7r7uAjqLpq2Y4xMRTrVnqvOQmiWCm8dZ5l75gh
8JsUSPB45O+yVdNDbyY/TNfZhDrsosh9SKu2oFOmf0Wcv8LJ95Uggh2t3HsZFMVSrxRQSjeOrwlR
Rw48EdvqpticEbcxt1VXVViPx3GOuSsiXq2RVW7pSA3+RN8cxOzzsRNnC6erWOLdra9qcuugNjbh
SiTZLQ6TYI00xl8kqsak0EW0RwmIAtZOJijRMOoQjzynNg82WjmNe4PW+In8ge6qH8tJrVXIxLdU
8Zz2rEveeQLHqg+rMsp3W2XtsI4JvvhSg4k5ZM7oQhDldIdKMx23yjaQTuOgfVNTYU58d8baAoy/
+TARLHEvMot9bOSNXyJSm0H3lhS8Yr7IFk+QvjW8PD6JCjuOUMY3L/GdKzpO3QnwexQsqa9EX4My
QC5m0HQ4VdDxNfZTfRYt+6YR75WdUSCBrOLrX2r8TLjiRYL6tO/GV18S1THKe7vFSZ/guADZoQgk
Mx8aVycuSQ3mPfwVCd3EH6u93VnOvRP1FlI2Za9orI1rHbwy3Gh9NQ2sSvhpC3g8BgGxa5px9Xef
rWy8pEjtj0s3mWWlU1fra5lY2HFy/kdboa0yv1nK0q+QtJLyS0Mj21WO4m0oenVLg9wkn6CpbpBC
Wd9jpEP9U5ONvbXGi06att8WabwsdaxTk6mGwzhMH4V02nXRa821TwUA3XQmn7tAj96RssoP1UEU
rYDg6xDXi6eB/snd4FIOmV8Rhlus41fuAkh3FN8tVNR61+69Xug/gMN+G7zcujNJOoVFMO7YHqVr
QzO0HxrhA1eF51dzXvPX0K3qZ5zKxOC2zcGoaKUsEsT8TFPBVN/0Sb6PSZNcIqyu7qqmJzzCbckX
6QMvI3zA/dENtLGq0cerhPJ1nTTOtEYnplaoe/CEYBdEsOEJ0tPxF6xh1fXbCCbdUkee9YFVngTa
ksRdQ69MLmzk93bU7zx9OrkaaZ0L5OXOoZIFnPnAt+0PFY45yyiQHfxxgDle4Qim3ZwN36/ZleoL
u86azWh33rrvdTrQprXpfXppwozMNSadlNjBmmAdF8zKHiqHFS4hJJQHf8p4ZY1y2FTkH6261vZW
SetLJMxKN5GG+/bSC4cnv7WTh7JQ+GSC0hsP/0PdmexGrqzd9V08549gTw48STI7ZapXSSpNiOoU
7IJkMNg/vVfaPwzYgAF7aNzJvbh16kiZZMTX7L22Fggo40wg/J2z5qdLqsjbgIbjGpVkV8MMC57K
EQdWQ1jWC0owsn5p5Ym2KAZ7qhKq28diA6uNiZOHSoEHvnrcabuw78a7DtLZkSCROQ02kqmW1eVI
8QdeOcgD/skCdF6R77SPpmlN+J3zw0LYOzE6xlCvDLC7TagSxJsriYhqbO5w35tHisA+8ZUyJGD4
AV+cgk1JcW2ZZCVT/KlET/sOUXZxd25VaKLkgxq8fIeMHGEbRtN1Wru9qrnQD9vmyEemuRvxku6q
wl1cTii7nXbl1KDGu5v5lg55bOdWQhHY8R6t4WGYGM7u+qYG/j1vTl4nfmBlG9j4OacPmVENlD4F
+QmzpP9H2e1UXBTR1+7ZDbhO7/EhDAOZmHqar66KArTS4DGoWOzG3TP+1WYf6Zb6I6q48orWst+8
3CL9L6Kw3ekwlzJBdLvNqPnFpg5bobFYYWVy1hvJHbImv8NYBuXwSG5TS+2qgkYQhKfHm5SZMKM4
6vO3AKXl+KyF10Ebsv51nQDZs4ISdw3kaDP61sF1W8WPIYcfMTXOP93GIzmgyPpfIISbfVsY8Th7
5c/RtT3yl6rHAp8R6u7c5pKmLEtCGRGHOZPdNe76qCPWCY3niDY8x1EjRwqu3Srj5edWjWjwkIU0
x2Veq8PCJVsnSDkb+s2Oe1zTvzaFZWHqux20AQOPXNrhucnt+2YrP6SFUiyXaL0bt9wHFD93dd6F
96HQ8jpZzfiKIShqjgB6R5hxKoclj9hwqvoGnnHQFQkKtMI8YU/ursXoVXteHucJI2sU7IMOZ8Oh
FxItJzvoa+GZ4MFfSOax/P40WZR2WykFQQ2FlE90VLDgyQnfMZ7RJyIRV9xlc10+lqQT9p1pj264
2n+Il1jffbfK6UocuiMf6ewtIAUbEedTmDIH6g58Au/sGoQmqgSOC6EJEOeAMFfK281Y3N2drKFR
7XkXmjOlYXh0e00sd+u3AAbL/NqX0R9nkzGhxPG916zK2S31JCuClorpFBbWR7MiHy9sa3qIskg8
4UFr9gZBJRrQ5XewaPXY2b56ZIm9/OXJemfShuqduLwWy1iYX6eZ2HQ8raAU8umF7cg5nAurSNZW
8tkS3iTOdiPXpGjanyxZb/cmUdl2HeE2ym17e85Cxkug1zY4KCi/Tq4cgwQfRJs0jXI+KB6Kt6Ee
iUzpUY0uu9waZLcv+6yej7FZ5FukSGS+vdiSoMkMZuKtsv/iZiQwsEGWHnGWUkkpCoyQvIralo+L
aLJz1Af6c+60yJNyGZofkCEEHyuxPQmIuuyVKL4JK12QIW0MVRjsO5tUh9wlXhbtt/XDblax7JBR
R0UyKdWDkxafN1n1a90G/ZLM9fRrNRiMRsp+WZFVhAepxKKAM7po8PVCyJu7Q4QkqpgIAAW2k1Fb
tuGib3467p9AiTcs0/O/YiqKE0L/D3OjChNzkpFyLrqJi7QK0Us21Bz/uri/GSBzQkHue7V0yw/R
98Rh+bhPmQM3P8kj9j4GGeOqcLFWIK7Ko9/hsmakZwbkfO62QdgDiBF/PchJIFsIGyWInedMTqOi
/ReUpHt1trTuSW+P1B0eK+tZ17feARn2+pN0OEU1ThHxkKk4m47M1Rq1V/Pq/yhyy9BWUN19iUh6
aanW+p9j8MTpLFrfZ38Sr67dhbuRgdG8RyAQ1yTgosJC6N1OR2HZ+Pq2sokeibwi47sb3EuWu8SW
5vlGTmTYOIQ8jBG6tq7crLRrLDy58ZaHFJ98HCiizbDigl2ME+Ns4NtPVEGeCjpOZzl4/uY6aTVN
4G3XMRjex0hS6qPhCe6MCYMPL69I6stHHUyc2NHY7zG5+nyfcmmadNpwuYd4H+SBB6SeYeIqde8E
FYYj6D8NwcJAE36NLhVlUnR9+5QRAbGwFXJsQfFk22WqtnWd0tnexJ/CcKinMF0DdKMzYxQMQqN6
K2NRU4R2whnxcxJrmQZIg+We0wP3cEjU+Mu8lGCpHCT9pF93EyRacKT2txUJckk2M2C29U2ogx0I
35xE9aoW+D6WqTTUd9RfqdZee2SkUN2Sf8tA7Osw7L4z9sRzmk2qJn2bedM9UtXoWq4rbXBZhpzq
EX7ip9jdKjtFk2M/WfgpyMuNR4Bws+5pJajlluEaL5J8FdJb2Ykx66UrdEqakzybPEK/KloUxOOb
m/RolAk89cbtk4HNRMrqbAYMGu5I8GbmL9MhrDC08+d8Uki5wLdjuyAAopNZcir3Pg4Ji5y3nNUH
ku9bBk3NNhHt+ph4MJYBwAzavaVmrLI5Y2YCQbIRVjNSPdr+tYUqHDOHCsdnyVVlMYhZaPA8jtqF
ROmwrqhB69C66HoNy33YD1236/O2f6trQzRCsFhMqkJCXH9PN+rPbvQKGg9GfxMTbbcu/DRug+5R
lIJLE0UbJ1LgxkRY6YJpRVohpSStHtD/F8YkzQG6TGpKlmn0v91O+p869gj0NV1MSq9d+1OI6bUd
/cR1xXrvYTS04Xm6GiRfuKmEfF/5m78x+G5zh1Izm4z86TtD9G3cZbvlnDXLwbVIEE9KyC3rcY1v
HPt+NYEHPo+FIFYSR3f7NpiZ2eJOGUh1gSFTHPDzup+wKHDidYEl/FOgm54aEZkvTmDhMXeoxLhe
/UHbw20IxnQj6zY57ZlsTY9yXZcosSLCAzB7WVaUavQnzKt9teCFoiritW9w1R6Blsb63Ixa+kz8
au85Jw/MPaPPqrednPLmSCIA1pZt0bBJ7daqwqfQL90+sRhu1Xs8AOykcO/eEnqcPBC72g3WrzAs
/B/8zvFrEa2wk7TjyiBZirjv75px4tdCmLpycYZd5V30rCpYQtXgfQqd09UPtLGfEIUsvEtZ4JCk
vozBa1Q6K3+VRFqB18MeVpA3JXFadeyM74XosUsE8dB4v9cIAcVDZOGivafqdfWuhHT6b7FHuyDx
ZcJtM4PQ865Dx4gcE7PfRsvOZfTlpdrkwpCdpJ0L1l6XfwXActAPGwD3b6pUy0SJwDtvtiTIltDW
T7IKQK9cYiTyijsT1eXc7onMIx1vN/msEYdTUfGxBglclNaSp7b1a3TFE9SFNZkrZIdPEZcxYinG
7nTTXUXL7ghgs2l9U8rt13ir8MSMREJiU6G2TxtBlFHa9cLF6dYapT5w4WHobG8xe0dZ6SlMxnip
s5SVobGTgLleR7CmiKa0qvRIxc1hzW8+YKTEaV0X4Z1BfGgnU3VLK63ZFpfZRaEQ1vtM13L5nDpt
b2dnqKKSySOtZoqdiAm1Y81lvmeMO8HB6LOuj1PPm4Jj7s5u+zF45Uz9gSi64PEvGwe7qWhzcp3m
fMMsgvFwrzu7a39xj4zuBSJo+3eypSb/KSro09bZYunCSBgBg2sk7f3SUdWibDMRaMC+cuUHs4M+
e6jGSFHstmtMdLUrSBz26XssgmjZ4zMmmKT+V3kGj3JIxK+/7xblxj8BarBIrbRtqK98ryF5jt8o
vwuacvwoS8YjCXY7D+Yz12KRWlY5AFtY1829m1TmgSEJb93W45bfMHaRzKKB2ZXvvbl+h02MFKLl
3zD54qXDutLupmKFa5LV2fLhAB/2LjgGRHHMbNJZrl7J4IZDLQ/vSJtZwn0xTeGUmAlk4tNYtfKF
uS+emV2+GMs6iC5zSGiUkYx5pgBRE4LVxg4iUiQznxkKenn1/MkbnzxmCtUxCDML8ITlkXDUNcH6
CyIDIF4eJREwMkMhsPdkGX6X82gzcWa2EcPuiLgudhhhAi+deE7EHchhDWMmCCsC1k1FiT3bAdtw
MZTAWlq3iXA8S7dokjqTizp1vJID0duqa07Q1Zdvyu7C444hGO25mBd3+Soa2ZHu1tliSdF1NO2+
woHvYv7GRQjKijzN+q8DnXWl0FnJlWSWaRkO2JvNF/voTCCOR2hXtN0s6ojcsfkC5O17zFW6y/+h
L7qlmbaueQX/h2jSW0P7dfMAB5H1BIdik1hAj20T4EocyGoxR2dT5OPoEEp2ardYUHdkSJbFOZiH
Ks0amBkXY5MzvjNic5+U13mv5B6HVWILNf6NJSKmy8bmrNithFk/de40c//CNH31aIZ/+U7elvdr
vslvV0CG2gEm76wX8nODF+J7bf6xwcTxz9WFEv3EOHV+XWNHB3ddFOjtEgNakqdppYe8jlbuVYd6
EG18dN1wbLlW6m0meQ1MvU+wS1G/LjKc7INxV4Hp20HQG99GQjTTEC/iMhv/MiOjA9/6fIuOS8+A
BGgLeagPWT5KWnmetCnx64387LzZfC8xPN2Pm8n6B+ow3HNgNvrmqLsmwoIg1mC+jiTrWQlaIf9n
4RZWR+dKK7u3cbGJXUQryzupy+wPpct4UXCUOoAQtVzvor7Pp8MivfxV6pibOW4E9aM1KKbk2vLa
1GxUp/tGy+qHNiXBYDC/eoqUUZBWtjR5zTTHBiJVoW3728nFrInMRVbgUrb9ok29ILOaC2dq5TzQ
FbMVEYxqB1502z0AOlTfQsYiT6Mh9mseS7LzDr0jJpWCAFT2uVrLuj74I+TRJMDC18kdf1xNJxh0
/KhBJ8PNv7pNSdFfDlO4oLDG55QsrQaoFBIX1L42o13P+x7AEfuPNXNHnFVzvyXaaeSnaiLSGGLF
knoX86hOF8TvtNkhEwgPuI9f1bTlo6kJAfXLr3jZOjvtwe98KTVSuwjiTvI9pBTB8wcaVNW8dFkx
P0jMn9TA2AXFZUAgjbvb24J//iZ80t343yXRR/04kNo8LuEO260WhOyG6m5Y2ZmmrnCX357ayguL
vIodmqnERQEc4JWfF/0Ts2RIAz0xt6YsnPMfNta45iHO2VuzH6jWI18J25uMhzbY20wOwzS2zHYq
hjpglZ+1/grQaIut/ahUKK89vwjVteuRYkUx3APl9/Muv9OL76rjRtBbCYcCT/dxwckOT2mzmfrP
oqODNtyJqHox2H85s2IDzO6DMTvTHuYorDgt9PZjvf1oYc2Lu7j0ovnOy2hAz1sUUh1KIh76PTbM
MdqbCBPS3W3/jeizZDzqBS3TvkWEWFaFgXezzweyPfa+Nxt7N2EzPs313PwTxkHNmCPnJEhP5yV2
7a4j6QNySnuafUmF3Hfrcs3onyUF3sg3NkFEaE+kK3iMUn2K7EPL7tbwpmoK8Kzx1mpfE1lsJRxy
4jPT2Y0jXzWbvFOsun+vsVyqPU69loGWGW71F1MYtYf2Htj3BZdjd0DBCman5+59cYK5iaC1ULml
1qqbALujm8e7IuYw5/bv3PmpnjqeSDyO2v5pqNzeeoxPL64gEfkUbH5UJQZkv8WNtfltOpSVGl56
Khz2Zpmy/m1r0HgnEir8c91o552ipPLTmmtdpfBhsx9e66xVymd9a0i3isPhxqQek8HNvHUfVc6a
ncZlwqJcw9JXZ6b0LcPCiIAHc6p43j5Ctu/rrjQMkfaIOuDBDKLGPKtqO69eC3wYrPiJG5zhHwT+
1h+2OfDrXzhQsuHZh81/zQo6keuIZUYm+M19+jnLKZYbSc3/aqrFHtJbMZmddeexQtDUkNPBAUwW
vPplHz+OpF/O+9rxzAt8lxU/dld3mDLrDvAF+8bOZXMdzG+VLdb5mIvB9+96y4uyk4U6MMbMMPMj
Ut6swN9c4BEH3JkuRjl7m7vHSuP2PmySTv5hqgm5TuNqxnzJgsQtSfqGpLUfrcVm5Lr6UYt/uAGy
W2d9eAzHzOivTldEeSSqYSIBFYOBzieSAPO15FM4JnyOLOzLsL0Zq0dNDmpWen/gEpdvG98esTjV
6lje1Q94Z/cAt8KHtZb4muNgbZnoQm9GLONnajwWAMLdM9GgYUDMo88EaO+uM+hgCuzwt468qmRf
CgcICoaC0uDXZftLWiQlnBoUP3Gy1t1YHiduUn3n1BZj8Y3Ac/9uk7knvjI7N/bVyv3RX5nYZRDT
vQ6W2Hu4OQyJrwiMlyX1OgDA72GuqESIaZfLUO8I0DReMoeK/st2CjVf8m1V8W4C+zUe4ExBq+uW
1pnuloo2bx+OWz6fAu60SSG08Zx/GY5aoAy5W3U7H6pjeSaYfRYJDJPyj1vPLEgxJ/tIlZegDy4z
xdrfyp/rPi00vMRdrXs/fB7JUvVfYV3N9W4lEZrMgCWo/k1IJFzWEfRhd7DinH9Db7l/WXAyg+lh
3ugTKpWRvPNF9yMMrC0MksL357ue8LTxZXam5Serv7zegyoiltdMk2aEL3Lv21SVZT3wStU/zDKJ
H7kfzF/hUPhPpDIDk7Wgb/xGzARCZ3ZDaA6z76vnCT/pDUmpZ/YDGNrzNCSbZAXCwepsVzj28h30
5Q1GR2CvOZfSd+Z9s7AXvy/p1/mDbY1Fks2G90UZxryhBVWmrow6KZyQ22BG52VWn+Rl8F8tuj6k
131EuDUABmIJd1mvR5FUYGaLvc0HHlzX0CqjAwQzmzRcN8phcfguKChM28xG3aXA8osg2shEq9Fw
/ulqAzvsjOWIe8/36n3H1J88LtdBogQce0ii2ZVlEliO21BThxzD5MLI8CSkJE6eFoyLrsj1El9R
bQd2KiuosyeK5uyTQYOhKqhghe0DBIV/Ax+TmuFoaWmNyebYg4EymKiRdf0yytakmeHV0TsLrCDR
hdns6/VUkze+XUzeVsMNR0E5YZEEzZJ0nYBYrw4xPmzrw9m5bHXmMbGfu/YiGbGrVHiT9xJbWO4S
5cXNhW+/JDwwl9zbFcChv0VlwE+1NjXtbtHN1iV1EYOtCJlWW0lTMB5MiokqPNlqEhb3nNz0f9HG
93QpPZu6t3GKDCn+yD99zqGt+UerYZmZ1M7YPQaD2IIkRH8Y8ddXNSF/JbwmmIqVDhOrj9jn45nW
1xlUt04FoY1/MNMTarj5Y/URmpUqv6/NLQWwZKuZlH3p3MOksf4Qk6Z/oI2AIpV5Vf1te6hlDoOO
GNTNi89XZvx1fcD8FTuPSHCZQ/NjARyHlVLtUASYYuf4VvC0TFSAadO089fIOMJJIiqnl6Gba3/X
hpGWDNZdp4Nsrnw4MzQ8T5NsgoeB3eU7jzG6mLmcWxpBuWi506xmGSCo3n3zvL61WRPzSHK0DzMt
dtA2T248LAyu6uhW0tSIBnc6ENNnRvffAsHopLntS81jDsBtQR9W8YA5YPcPReCtf7Ct+s+hW7k/
tV+zrimtjOInZsb6WG1L5+2lbH4x0QzP1Twu68eUR/6vOfDkv5AZaLPz28G7ZqOAW93VtfMilrDO
HxsSTBkdjrxcacnA7Q/ew8pNe8K/aDmlCv74EAqtpz52B3tX2aihiPDMgu8I7KVKLACPB9y7HSKo
bbolZ65OcR8sBYN6w9FA7ray7OxuLIDafwXG7RmmZyW+PNlVeKvK1rA5V1Vm5p2tQTQ9680S4eMC
B4s/Y/gZd5mfYfNUcMacK4uTcEvtyoCe7DDb8a564Gap4zv/Pqp8T6BQgV2zQ1VMkdFvQ/Ht8ApP
pNWHWIZRyQzdAV1XZJ17YpX5jk3BeEZJb4pSACHiVNJ+T0mnmGzd+wBR8BQ0RZw4Zehc85J0kMMa
585Tq2zxHdvVEHOgrsS1O9K097j0gDRILOzfvqqqH0A1Od4BNJm/XGcjagoLC8Nu8Ob5lvy+2Q1y
g6Hs32CqeS24CV+6f3uvLvV1u02gv4uiFMUfHemi2iuVV30yeO1SJbWKi9+sR8lpH+cR5HYrqYB3
YT0hvsrjZSWwfNVDqsa5vNeIn0pkpqItfjhjkFMdmNzfjmGXS+cP6oJp3BfM57YP/sYVBLFYaHOy
NmTqyWIEavQ2N8hy2jZS6FVAUBwgBkZ+atX1sBJTrczqnfg9mAVOfhfBw4vDhcm/gTt3p3xJqwFB
sdcutKOY/+yMR7T73upzXgjme+zf2NrkY+ILZvfIFLLgAwOe8n9iLtHR1WpqVrFCV1SSQFrineP0
/pYoe1WAwiQyxreINeL9kg89gdbmFnFeGw7Ck9F1RAU19c5hkDJuUxJPkCRUTHraB6go9ZBmfgFe
wgvgPO3KLsutXeQ0KLJwzBf6I++dDA3UvDKe7pj4MkmDvSGp9750HW7baYql6N8nAcLskQIHG1bJ
Rab+lBt0vDvV2/xcVr3A5blf66JlAWpX7dJlNGZttKW+nCTrzarunH1Eyx5dFbBdeUKn1zZXC9gr
kxTfrG2G390aQFePA6pBKqUIL00XCAsOVRwJCXaGug/oELlUkjuSbHKOvQNrutJLpmFeC58iwmpa
NBYB39if3NPlcAdPxRi4f8sMTUj2S/OHUmTqD/3ilz816O7qMMKT7U8LzwfYRpQi6cAGioG9tfS/
xNbI+snmOwn3M1oddYkJhFEI4uaZ4X/gLYAc2rmfPwuIcOP92jjteELuB4akmbcMoelStMI5rpXw
P0sp3W/DQ6wSDchqSQGX1Led5EQ2J9+ZYcUjuA57zipL1y8dbyKQMES1c7pseHOvRIqXHzy9S3/M
2LH8qwNVZBfo/BPSzNU0TH5r+r1zVgbgZvgdg4g3CkVNUsK5hcfu0WT+UouMvBR4QxglOfrnXHCH
CHb+luq4Popp9eWDB3uppKnNhg90bOje3LJiG05WWiFPMHgiprIW3y5XR6nG3/4INhnl0tYFSCly
MHXMOZrpDoBcEMkEY1toTpvT+RYF8FQ04TOiFMVUYvPcP8QK63IvSs8TjHcaPmAmGbLYZ3ljEMGK
pvJRkNaIuroUPma3HbxwCj/zwkWhUCq0AAddwZ9hDh10051fx816CGQbtoeBSQkpzTZrkVPm8euk
napq7nqrKufUXlYTM58bSzIc5LLGZh/7qzUewwG/wAVVYSeSfBtA5apgbdAHOSOby0H2c3zMYtRV
P3EBU8DQ/qz9yVmVyC9osxsnzYFbdixOCrLiWS+RVY/YUVEarQw8dyqnT38cxRC4pLp0QqDzGnpz
D4cUWSRftSgvizMTJ6JRyHLKYPOcX3kbKvtNOMttPwkuSVBrkLyaOV1HTrKVCUIc+01jQ424y87a
6kd7F3ChW+Q6RhihYKZGvHoF8yzlNp9Z0Et9aWlOmd+AOKueOydbCxo5lxFQ63SW+jBmY0yP/F2a
X1bJkvCp6rLWvJPSJ+1r7JQr3sW4W2Bi2S1YzL8F6JOR1ImcebhNOaaYUjuzR6a9nJumeTZza48f
o3RDp8H94YEU3KGGHm4BzlVlfgZMFanx2NmTvokptgZovlHj8PTPth1+zohOAmrArs1MCre0G994
/sUESUvU8UB2drw46sHDvFADTK3RA1n5uEo0Q0wfpzQurL4/l1DM5N1ah4g51q7rGVGwxo/+tgWU
yw9Y2sI6jwFt2PNGOjzqFZ1Vuf24zSRRIBAx2/izHSrbuScPPIrSbCtCyJaoxRHJ38jkrIDrqtyG
9dLKQFbVxWulIa9gimuwAgjjraxPYYPn1bHzyD98YMjWt1c2ln7xEYSoaC5Fm5v1cTYtgr1GxW18
u/mcq9oEcFoDyPBcQP3Ru4AZKWd7XJaklcILOtH/sjcsKOIQgvRoFTE1IBbcCZqiP/XQIRsEPqSZ
tTH6haJLaDmrEf6Pyyjor6zwRGUoQwRMPsqA7DgAp/OWYzZTrHavcVkweTqXY9n4zYk9iKP6X5Eo
Wt7Iqka0uF6izsYZsPlTPz5PQowOoyRf1eHwPjFqcdkQqars1j/KtDR/B462QAx38LdzHR3mZWBK
tlhouGXq2hvY2QPkjtxG9VCspt5Pag3QgXZdFlPF5tpHDmBMJDWnp8M6kMtY9gBI6zJXq0nbBRL+
esyHScbFfhauCV6yLMvLfseGM3LNGX2YvzzVriO4KiZ+tvjVDYpsPvXsVQDyh1oyFgUQ2UNhNdFx
aN3yXVcjW+BCSPE8u5v6LjDFEPdSzv4/rrXJoyLV0UcIZPkrRqM77jpUxW/lGMXHRdhbf1KOVX3Z
vfY/yAuIPwkSzif8MIoIqENP7CETsYEM6D1GIhsTS9ECrm1Ybv8Pc+n/k1n//86J//9fXjgGt/9z
Xvj1V2tIBofaNaznv//1v4BB+p9B4SL8j4DsH5yprGvJAMIq+Z9B4UL8B7Ar9pkkEOHEvBF0/tOI
7zj/4eOoJmOUOBu0FjGOs/804tvuf8Ss5nGhwQ69efuj/xcjPqSr/9XcZmEYvJEAvP/dwVflkpTJ
0arPesObEri5pORj/fnVePl2LDbsKzuKEutczNZ47zK6qtOy2fR03hjwL4m/oPghn3Utv33jFQ46
sV6DxY4Rknr1pvJEUZY+L+xwUqIavXO+sHbfTbIfPru1toFAFy1beOiOE7JI7aw7qZa6SWD11QDw
+vBDdP18J6oySF2Ougdd6uAEhtumC6FGwLPUxei+sjaIdGLHm/3etRZNlr+hSF68pQSojqybNT8x
NtKenW/BrqHC0zGzSNuYYbPtG+5rS0Uv24KiP9FxOd9jtWRzmDdz82wpyzH0fOym4qoCEq+m2rd2
pQNNeQfbylztMu/PLP8RuRVIjtOopO4IFKMOBv3RxxrNC2dtFFjBbqYSe8ICML7WrinekbroL7r8
+VLH2lzI0Q6ZF2zjx/LfWZuTq2jmIz1y/1kQE886p0VPJqsN9nwYjkadv+X3yK7b324VOGRSBv1w
9Jip1lh9THBgMOJhA2K1OkW2egnhlx+xdHaH+pb3i9i5DPSpMjD4CsZfLw3aKNoi2SEHK1SJzEig
noDQ6UAi3BZ+/rC4dDCo2dgw2+a2EBfmGCO2+GnqXpkwg8SzMbZ86XFT92QAWsc8K4Iv6ujyEOdD
yd1qygRkqJV4df1FqTBDNo47DOGyudJcQjMBnUTXQNYCpV2cOQn6vS71p6p4GblgqyQa7KDi9l1u
vqvItg+jAKJn5jFqDqP3FoXxvZMTtICAsEIXvMZPqmCXKeMcJHcTjLtgjoxIZKCHN7DdiNPrOYa7
nkUn1AjeO3glifTcLL9KPIP3MfXFk0MUggEnJe4GCtFrZPozPUV0CZpqu9eMe95h+5d/NDcL69vO
zlLXaHVldGf9hdGm95bnzSu6MRKnDq6LgFkKK75bB3blxJdHv+uc7n439lCtu1yRcTuES9rSMk3I
mLoM48qIBjCU6j4YudWIvWGbXgOG3zmxFZdczAjONu3n56FYrO8yDuK/voFMOYYeWLXJv22aZqKm
P9hW6vgjN1ds+9gsmRJvzyWxtzzNLO3rI0Ia5P8x7D3er5K4zGL+Wik7PwVOoivmDfHIpMx6ZVbh
sud1iydZ+3oPQLv6yGxXv21VSNECyjYSp0Y6brq0cfNCcMrwvIVN9GqtnfgV8SSTFSoEURy9ZvXa
1fFdxl72qpSSRKdjsFOtCB45/vwRouw4nFS8zHcbi5ZkY5X0o527IK2gmD7goVpuzTQuNYbGNY44
GzchIG27mdNimEOwS2a+X4UDlHtAe3Rzez+vUY3wupjj7petwpsgrfVaCiQn5hEzFWpvRmxn/u3e
w1B7zi97aoP3EWA78k5ve8kq29r7eMhSR7Azp9Xamn0U5/KEBh0tpLT7J52F0/62q7rJRf2f7Dpm
Pt9bSGCJOuAuRnR1mD3W7VOooKZLEb3CLtIHNm3xHuRj9G46Q+zOAoESB18UoA2bqsvmlPO/dSGe
75Utenh2lbu9RaOKfiBh/KHDcB+XA3yeq542eb+JPuzSfF4sbnz+LcPCDHlkV0aoFnCWXcRh9zQM
jAHXKUJsGVh/83B4ytSav2KlmqudcUhon+GibykyayZZGZFl+yqc7ZdwMMglG5eKf/Yu3SSdB2cc
vDQUqz5MsjSPJXKf58Yx0x3hseER2XnxDwjL9IRhrbtnUOqcFttZP8sBGVoRTE73hiQnxhSn8mJf
uqzkxF4vvU22wDaYJMK3muTIedpdN2tcMcy4q2TQTX6uC5DKRc99izZDd3h+t5/bEoZvMA8HDyVw
M51LO8r2jIDRY7GvFm8E1PfnKbSHgyHxfZ9nojiRLWVde1GvT7BXiRgPAAhAVJTmisJoeRN1VpDG
KMdfOI+7Q8ON9UCkjdw72vCSz5MkvQUM14urEb7iKrmrJ89NSYV5KBDYvTIet3dNWfaPrjMCcixC
dPJhO2/fTedMVxgBnLyEX3R77dwskYTI3WsfQTgD1v9G3XntyI6k2/mJeMBgBMkgIOgivanMyvLm
hqjeht4G/dPryxlBOEeAAOlSlzO9e3dWFhnxm7W+Za2DnjoZ2Jn4QTwbHEtikPZOPaivmObkzRk9
c4pyHjQWeLZ+jbNsvMVNbI6UtB2iwN7ac/LaO2jY9rX2smgvkL3gSWKKL5E4mugsWDHuhyzvDn3t
khqE/wjF2NTCDNXJhwAatB2atnlhAOj+Un0sBt63xHktVOZsSI5nmH3vTh7kMqiL3RTLn0EZP4CZ
G1RXBjbdBgiZtbHHcPiqJmntMbQ4337eLZiFx0StOqdQn/yRgs0YrFGCpjJ3fqxs/MtZBlQHFUpu
DnOl1C4sWPR0yl1XC8J3u837bboQnjhOdXwTnZX/6SpcAixBfCbqeAt9hHHkCa1H5XFZpXien8ke
Cc4sa/jEab8cx3lpbyIW9kmPrXOUVpu/jPUkL56q1InNpo/RY27oxmVKsEnQzeCGIavvazteCAqg
hXi2sYb+Y4Z2fpYjEaroV3piXZrBEk9oMlx3VSc6fk9Z456g5zAZIquGCSP+t/WkCo57ll4EBJVO
dJ/mtxLiVxM6J6Lem2uKLfTcp5qBTxGy0plyyfdivPbmp3MzrHy3Ch/dsotPqWm7fyqZkMrQU8TQ
5+R/SmXT7Xap9RGZUaHbVOG16bN2Q85j8gwYI/uLbD3FGAGRaV47rdWfeufIqh/lPdTndBOdFwZq
FVDsGVx+MgQhYhKcPCJW1ntUpP6vmDT6atXaQfHTom3f+tYMCSisWDkj2SBswLZOXZd5TxMWS2QE
JEMeVUT4SYMj6MAKHB1LjzpMbCvt2WfRN8Exp3rDGQMYmeS7YY+FQ26HTOqj1TrxP6aeLRTJdoEg
XBf2uS7mlBQEFP7MZAv5HqM62CM4IYEjmqNLnvvhwc/ZhLMRkJdJBObYxYMhcD7y0zUc1THD0Jwz
ow+9mvfXda0NyBBm5UWczq99WDYn8iT1g2zF9FznVBo1lzFCZJyKLlFHj9LM0xNXW3mcuXGemFVy
tobgsGAJF/h806wXJxIJkHOUqh33dav9F+GO6XsR5Nku6yoeaow+5jQ62kq2Uz5xc5dumm/CWnUN
YEFEhHiN2bZk5jvOw2HTLVl0mnrqtZVDsNyOZl8fFSaK17nu/e8YSMPrUnXdi6FrPkiv7H6pCaoM
G73pWM+pxSuey5/FbfKddn3SufS4XZjyrjLmzhurkTF+5KktXlRnxoON4u4Uw0ZgRu/LadcFZN34
zCePSFrGy6Rnt1njlhsO0AXxg8Nb2eIQ6cBwx3b6O0cb+pRZYfg1F0WwqRylL6hAGsQ5RK49VNyG
j5bVCWZZobolXosgPEnJ7VvFVY1UiUzq8CVzgAGQHkJSPCWi3EPzY5zbLD5BF4OVpOnKaXp/j6iM
Zrwc8OQzZ7JRcQyU1l3Th8c4jccrW6TqVg8DEg6Xnc/kNeISoONDsaamiZQGNC30D55zHfzI2TVQ
rYnmheyOYR1H26YaCd8KcMIeUAy4EJnvSqmylNhAoyzaGlaxnxaJ3DvZz94Nr3q4mZx8OCxznxC+
h59z67F8Zect5fw+uJl/tgKOCNr+fETtOwcb8poiDBFpdQbmmCNMczjt82Ge1zWD/feldppdnJEx
g7+H+6SjRrW2cSbEUxGMwA4hLa5LwgMOqHn9J7tVETreBL2c0BH2eTnE5zzX7je2nmqtliTdBoGX
XrALBDsjVHLsCyfdpaGuHhlO5MeqtPkbkiWpDoPv8qY3/bgdE8S5nLDW9NvNgJXzlLOsQt+Tbp2+
Dx50buy9xilz8tolUOtKeUQxeePaWtwJvnkdIkp1CGUL7UMVj8ONoYV/hRh/B26x1N9GmevtWkgF
9Saxiuxkwxr9RzL5QSniVNbB5eV67bp0/D3pu6oSFd6ThDKxzlMV/PH7xOy7vvfeJ3SMDzKbyE1D
dPeLeJjsOUSU9Ygrht+3rfIHr0UEi8olJ0mLK39XhCJ6y62o+zNEVfTEPYBWcFzMZRpK8w9WB3Xi
rXD/5hMkE03t/tQI3fzK0TdhI4GosbH9OyfRs5X/HhgLhUDEhhcTNtuZ++rSMBTnK85Ht7wCgsT4
ElmLOlvGlI/IJ+huRov3Dy1WuTZLEO16qjMUTXfePQsj79fgJuWXK6MWk63nbgeDVGUutHWZRTdc
U1C978BSWJxjBhQrofC59Z5j04L1vIA2gAIm6/dSgV711uiKv7xsJ+fcBGSudL5lIU50NRl4hNe+
WVyg2RY0yXggayr+rV0e8BW/tGSFai9gVlWjrJVW1e3yqive2MCSOhmEwVtYOT6ygbSbmfEibYZ5
MHtrg7qPtq9z+7+0rVO3grXQP6osKX/zZwnWyVEGrtBIhOfQFziMRFTZD87i3jtGDJbI+lHrC+Nh
SUmoAPVUdO+yoLeKeittYZXHaP3ceTrH1ZJxyNTEW9StJOPPaqLxGfkKQ7LWtuptUPqMFqIJ0bQk
6PKKvltcnIzeurIt/++seu+CgGE6oVPX566xslMdL8WGbmi85agMfppI441DUhrVuj07Xqq2mJQb
zk0PjAYxiXLjLqY6VbUaHrukaA694zU/jtv7O6yZwEnowLBUl8F2WSr3m/+2JIkInARyAyckfi5q
LgQx+RekedRxzAB3hnnGI8v6jvweYrweYYOwsW1hlxCUKYhiKdv9xCIaKkxvXkgWsh8Q8k7Iy6u0
WVtE4FxGpy1Pjo/emGQaJ6f0B2gD4ImnJU+PLo3tym0n3iOEi98Y8lE4L2aJEHYO8jUMjCFnpshe
oKZgAnADTCyuGHYLW6h3ibX+L/wb3r/Ij68zAQlr0E28ototvkcg/MCisAutLFMXZ08U6UYzBl9j
x8of2GalIA7uz1awBLDgh2IBqkM6z2Qvelj39cxYGg9Rdnb4KHs12f0uSAL5TutPjlQSWYfJnl7Z
NywvumwUhJre7MqhbC5lhnrCc8ceV2PKhvjeLR2HgNy/KMI+SxkyrCOUTlc02z1Bde2MYSVtv3wX
AsRWoRr6ipnArhIwK59ObnBylZ3brSY9QVxo/PKzN+ELCXzUQY2YL0TZsCdLjMPtjUr7wMuGdY6o
OZOtvW6OWSwKa/nH97M3Y2fV1pKTiHed11tPEFqsS1WZ+mOQwvxJrVL9jrP7h24Gg7mqssOdXY7z
dsartrYxKjDWhjg51/OyKsrgNAkTI/gssICk//q5cSXX5/su6jBxph+wTVkXF0kAWSQMg7iI0XrO
TuV9s4UJERpgAYRJTozg0BJYz05zF5G4eu0aL9+nad9fDOOx68DsetrI0caMGdIXM5holGGkNLLT
1nZT3wzLTgRKhTac2J44Da4kiQtLdPHSySz6irOqO01NN2x4I8rnfPCD3z42DvaXKFcfcMmwKmxr
QMV+kkkiSodc8+83DmVBOPiP7AKdfVbQYHKVNlu7Fh/RXRIYqjL/RzvjAbNPyJdQYdTcTfMQ4pyO
bflQz5wHB7uk7k+BNo3r6X7M7ahQ9bEjf3fcOpNsfvdx0fkbTKQj2wE1krrEkCE9LJOJNpYQUYK4
qrUwA4d2cChoCBE5WdNz0qC6RuAg+VWHFnaUFHLmqs3SCTt4hUuCfK42RjInICYxIeGmbaP20+d7
EYyz+nxjh30smQDKwlvpOgEuRxq0V5wgMIi/dZLlH6Md+usK1ZHeJlFmdasWWtMfz2dJu6JdbS7k
c+qb7E0iNpmV9GSbZtL5ZDSIrMrT0FDn1Bn5KTKP0BDGt3zAKZZE2zYGf2iTIHqG4HicCUdhk8b5
Sv3ShMMNRxYPQjuIV0lDuzPl4L1FIctJwQro7IqsOAG9isk2jClca+6Ua93gjQoSZYFJXxJ32JWo
152VqqrxA94YQnQE9XOOqNpP9mUTulxaJLu/5lMZoqlj4jZse8/gn84c58GJRA4gBfsIUYbZ+JQN
LHt7bzS/2U4yyEr1grYZIelfhIbelhxW7xU0h73Gb9o/Dm7ART+EsT6AZhMPHhMoNtzd0L+O7Hj2
ztDG12IMcng2XsJXkwXxOpiL5akWania4mbgN1015RptVblLBwNmpBmm7qmLFi9fsXlaUJpBkyes
qp32LNjsTWVBSzmxzYXX3DG7NJbLA1GwB6fy09zAODkqnJshz0Yk/OUlrk2H2iAhvycvLeuvaavg
0e56+68d8gdzx+5+Fxnz51BaM07Anjedj8Nkxq71FcOhPEIDqNBpGhbDc+Qu33qK61uBgncFJ9D6
PTLf3Rq7j9lLy3ri0B/zZySe3teSWJh/CKf7wn8fs9TLgE5DoLlIfkdfDaPLecUBL1aQt7pgLcZZ
n6O6ZnpIgOsNGNzdCtoX8rTkcf+e+p3c8zsgoyDGAmDjJUWgBRMJbQEc11VBZIxZwbO9X4W1e5Ax
9B8uifkfmj7GMXGdFzd8bdmvXJaKwwDFxfcifZrbENTXahkStVM9aIh5zKY3TzFAiRIxPkYusUiR
YiqTyeQvBqbd4nWv/YO2yKEIaKu8vRzEidzOg12k306XJL+DENcKQD59Sb0wYi5AUtUq65uCUK/Q
R2BBg3s3cqYfBqce1CSaLqx/PTJFHpTMfW9I52HG09Xlm3GG6UReGbbVyWoKsF2FuksNTHMkx5iv
QrST99WisuAMCHMSSMYoxSQMMfCBMg3pH2vLcVVqIzeECY3HCUPgQy90fKSDczKW4E4/87ttMP6l
/A0ISzAcu77EN2rZYINWTKRzYBNkhpytKKfKA7XR7Wrl5J9p7CbfrR8tL35URi896aBo0EBvzI1n
4VyDBDf3NrS81CEM0A4miD+ZkyA3msEh9fEU50wQ/f4V+YUPFisvzuSPMCDqWwEiPFvmk6PbDru+
xuzvdh2MAIcZVOA7AA0KOAVhbd0Q7JeHIMmC36nI66tMEIBRzpGuFCmymFoBACYc+hODg+paIWl9
FzoLxD0MLTi4xsMoUw75e5045VuM3vhxqhduRFz3wc5DAMakvbfEj0ZcflAyCHcDruXP2aVN6ZzU
4P34l4GvhMu+ErHnoDJMXzxuhY3rK/NSkK15pSVA0xj1aOQdBXhhLFwaoTTbxnCLLlAhip/ctZNt
vzDOWjltqnYsdIrT4DXVExUx3oY4ix48ndDBGr/COYS/+Lm2sTOsYeFXkHDQyAP2qmEhNZ5DciIx
U/FmwQczbnRgyh/qBTzu3Whx8OVi0K+5jbPooL2a+WlrWciB00ocsLR5NmsON2nWsgvM++z74wP7
RZYVllE5yxgXUdqnKUeU/e2oKqj3NOHpPhYcuMea85VKr5aIzovJ5hL3SMzadSLGUNGmUvxgqu3f
J0YDG0moxDnuy+oXEsd+5yCeR6neFw3VOfptFKJqoLzwpcZSOcepr3edJtYN20bb0eWaYlyjQacM
ilFI9Rt06NlL0LURCnXRhfycVQkEJjFW+ONOns1X0y02jVqjxmCTIgWnimk5e9E4R9dK0isCJHH4
E/d4we44tIaoS8uts9dKtaFYKysIfnXhPNicNh7ci3YgBuqAIgxAhiw5wO5IRHyZAb7oYj15981Z
OEv9MaQYSLe5acrpwB413Fckn0VnHDah+xl0MYdyvWi2/6kNLcjchwDoWKylAhyDC4XMsQT/VAz9
DJ7GVvD4Wdsy1cWfrI3j9JmdR/XYtQXRUQrvAP5lOypZAuXp9MeeqpYM4aAz9TbP2rGlqkBpwl62
5VPHlfB/TfY9JzmeGLVvukQXct1USMszgkpyvKCj/2xZvQ2+hap22/miapCO+AqZvI5asSfPNmWz
BkJ0jdhbHfh6WV3aLNLKwNTRcQJSiU7K652HhYTXX2M3G7Upx8E5ApFrT20zF0/0TMzQPdRda8r0
6qP0dbqc2W7Uz22dp78XHDB7fLLtTS+YL1bRcqBGaKfV3NIdrlQIzXEEV7JjJsF1ptnmAXqYp/4q
a5V/KntJu4PRciw2wNHY++CWhDVsdFEjhWWPtuysAjXRCtsfHWTmDQzRAaStWGYyU0P1kj6M0jPD
KkR0ey7jMn2mr2/gdLWk77YAt3YqdDBxSSV/GFTITU9a1lY2fIQIk8LZt7G4ostBA9h6DMKbyRpO
qs6Cv2UPlryLpuTS1XfAma8dMr2Z8n1EjCc4ETKd/+3tovgCku2Df0t7/t9cTXJ7z4ZuOFYa52JX
mv6ZMBPSyCo5ZAz7ci5KRhXOGdGjfGZV7L/c91+3kXEnzlQCePGYz9OHLhJ1nTy98OJF5RPjt/Q0
VrWzD2OnPyV57BxcbdXs38T0NjOOxRcwtycn89na+qW9Ux5TjynKqLqkzuhrIid/DKJy3gRmkdOK
4sbX28adgxfgUBk73IaBTEl6W1BT3SNfrmnzJTQFwrUCK5N4uMvxnXZXd8gCm/TodcZZW43bvWkP
eADo0qY7MiMSu4BpgbfGdneHGjvBeML9B6Mtt/N+x6Zr3KJgnJmSSu8tXAh822R2V1xzrCxvfaEY
9/CBWCRYUzqgg84BqCQidDYdlhY0sKO6ODVkthL5No+EZt0VE147b/wJNhJae4BO4Ui5KCKjT4TL
R7xgxB2B/Cmmsn7siam9B4kDvmRdng/W9l/Skf8nFc3/ReTF/09hFi6ik/+zeuZSQZrMk5//oqC5
/yv/jrIQIvgPbiN8CjAgYIlLmM//VtAQcuEryahNOsJBLOM5/0tB4zr/IVRAEo7wfCDVPvjh/ymg
UeI/XA1dXbtSBqgfAZ//9/9GmEj0p7r9G2Bs/rf//Z9jHhzidf4r6Zj/uu3BhPZcz+VToA7hn/8n
lHLYWYxIbL+4xCpGte2rTttrFBW4bRs7Y/Vs4DomckMoWzFyURJnNG0WiAbVxGHlWPVbinPV/uPd
83kf0biCHuu9efzHaVhN/2QBQZcHGn3l/WS1GcWqAh+Mdhrh4HJCp1v3N5xAWYl0UrUbgzk5Z1Oc
h3u7Se0xxovT4S9GlyjEjbENm3dmN55h+2Mlr7lx5Tp1AUi8GoOj4+Z1Tlk8WIHKn4du8GzQrAsK
5KjMzBMGYvWOdye12H+4afWhSIkt8ItPvbmz01wFrNUqqCmpVX3JnnM0RXIRUcv95WX/MrEH2Pqa
fPLYQLdTn0Yv8OF9Op4RX8pvr7b0g5MKTOSYKXty6Id+OJMfPoIcHkTOYqosu/JimNdV52lwueKp
gOw5Oyyj9L1zweZu2TInL7rPYswcn8Bp8n6OTutWhhl+7ZjfWcBpc0SsjErI6sf8O1rqu9QzscZH
wcKMYqmK/eQNeA4tmO1i7HU0CkMPY+q+R1exF0V31yGkjnod7c5vdpoEQfq7HDFVHLma/b9bI1CJ
p6x01sSWW0ARXCqaPwm7By6qUpXTpoQt2qF5MthIIac5UAe9RLt06rptgt2dYXeNuh5EU0Hih3zw
hjFFmTrFIrG3NdadiYhWUDdhCH3UgxxqLS1y9KrE1Iuyn0/6VEivDk8KQSYghcaxDv6U6q0cK/+Z
J5nUDuTLCGEcf8pUs0VsbPUvRaFZS/XaT4KMvf5ctTdX1xHtvVuo+8PSDcgPNxgV6OqIBC4WWGNG
m7G75roQ2UcjFXnWugkBxmhFRM1Bx14c0JaqXuvfeBszdRzh8MzuTiMenVfDCC1/J1IR9jvPKlx/
MwRzNz4Xne4eFkHJ+CV4EuTHWNtZTPPeFr1D2X4vLFc46dxyWw6ZI9+YxtjZCVBL4W2CexA1HsMy
LI7Mqcb4hhBcwqQGzmzBchoKlzVuGYnpW8mYbctSA4Z+oVq1q8NcaprHwItIrg0HBTpstBETHIIw
oQwuJwW5ZXKdhCbVLsFghb2hVBy4cOg+JdW3+Gx1X9Jc0VZGqNP4yefNhNMi4Ffu5Cq92H7L4AZ5
R6TnYkNSD6ZsD7M3SrGuToHKbpSrppZ0kxJ0FHBTtikICagGOQqo8owbfASDHbC+x5GQzH/8eKrc
fzpfjawEQKRktlilzJci1LrN4HZkslS1+17rRcKftOZAZ8sKJGjoX2LqHkvDgYGHsau5QrvulPR3
lMipt3yMAUjEp8J98ZZET/tpHlv5XcsZr4MMTAfMEqCI9xpiz2OgIjroK10RDPnbgNoBPkKJ3m2b
s0rEKrh04TOJngyklEMhc4DyzZA2lKqozgH8FjDZs5tkp0ZafnCLKlxHpD1D+oZCoLfU0sq6i9as
grkv8W9rg/C5gb2k1GthlaS7GsIGy12S2C6VpG8S+enpauZgdLHV7PsZxcsneDiLqmHAMsOWqJ4/
PSiByb4h+bN5bQgD8+GOSNoQ0LXqs6DJ3DSTmI6EQgftOcwAfprJgJ9gmLc8MEdi0pY2mFFLlCDu
3quA62QrJWwCqQORDM94xKrPJoqWq6yYnIEMCs5uzvjfBFWLOZJW4FFRsaJBRrcFIi4B3d4L6a/i
ugauh9XwK1qs7itje3vEIIJGpspbXx7GEaW5DRigZf1i6MrZDG+gqpQnbxTDUde4qrSow0eYANoF
TztE73r2o01mcuEdoGI1OIWW7GkUI80HY/fPUAB3Yheq5nrHhmFyj+DxweiGPMTy0TROjfwshi+x
mufR1uuib92LSuPqn4y55mc2MTjEN9VEF8zf2fziQNS8eFRTK7tr5vo4lzRAbBiUPV9C00MoWaOF
0hR/yIzKE54Ay7tAmKcD8rqkf6kE6aJHFlI2f5Urn2fZxLvQYdTdY/OathoPEsp71psYP/C/3+yF
6OmM2G2gF/4r4w2hV5gH7k7VOGJykWIQRPzZWoZAGiQEzI6TtPuYmzF7j1yU5lt+BnsdBlB91lGk
6ktTi/mrKGHhjlBbHtlOcy5Eo8u4TsTPWKOtEyy06IEui/MHl8y5UWUbvig1WOcZ8CveCRZNlwie
ybhumJMfx1A4Zm+slC0gYyNYPrO0vhg+MM/pVcCeuPdgXXf6Mo7xTMwxE0qWWKxC8EZ86o44czyE
TXtGz7jwExjzNswMJLx2ti4am8baGV3n7Ck2/iwqeMicDFH4rJkmg+whKY5LbJv0rc2zTIk7gsn7
7Vn1IUkZXgNiz55IV0hfsjFlHVun3VFJ1tLIFFOzYtmgPxl/5F8Os6EtMmeeHdwFp3Cuoy97AZSy
6pfx6kz5fA5HhKsF8sKjyrlAEDImJ43Ah3ZMACmfoXezHc37asNceVzpZPCfPaCYGFY8+lc0NN7K
tD0oHb/n3MhQ9v6oVCtEOPBAgNi0FjOBuucJze3ghZ1D+mhPRN7iUdbnMV1YsJUz/RcSibfEGsDI
F6FHSlYaXL0x57HsHfHDlI/DgF7xBaCmDbR3yIJPBxnAijtdXH1iAo9NRvWkuoXAgkoGVwS/+ify
5j9ZDi2kDjufea9SeyhZPSoURxxi3w6e0MKwX06geGN0s3EsOJZ8HJijXvMEyXBd5rcmUQhEKTXB
dANJCimmVrUgALov/eAwQD07cxjDeo3meD9Uyt7Nc4QXDRbPGXAtKRlp0ehzUMVE6/iD/2pEBF/N
Nt4DkiL/yUIu+OFkYXlCno1iIWzXfE3ZTZXAHmoyFHYegqqPaOnAgdjo8oCtopOyHfFaVct1nhCJ
gAaR+aaCrHLxAkrSrl/2qahhmjTqy+2GXzHoj33kyXDn52l6MAI1R3O3DWV29KsbEADrlo1gwrV6
SIs057ydnS0J67xkcXPKu8R+qLt21weyuM1Y8o7GN4ATk/TqSyBgjSVZZ+qw3ht/rB4IM74v3uK7
9qdpouTGMyGrHR7FIN/7ofDkrUqz9qr6MPqj/CD9loiln6Fmkp5YdSgXvHh+SMOpBh7EbTFx2GkE
QEUVwzVfRPveqLzZ264K+PLtG0KMiJ94Mi/auTu/OWk2kJl2NNkxcpgEf2aRlwATRx9GRFB8y0WO
HmN+ZixY+FV6i8AUg2zrEMPW1IQPhGO552rp5x2XdbRLW6A8yG/YxFtxPOh1HbfBWebxcixBoq3G
0nuj7k1vncHGkw19Hh8IqqQMNI2aoWwQ+uF0Q3XBr0Q2CnKCjJGARx0eNoPEjT2FtO2g0HGzlcgP
4r+WBfdlwRhzj3SY3ZcuNUiL3cGyfnpli3OYm/7aSsxveMfqfsf9uqx97Py/4pnRmtJ2geWsbd54
rPW6ndCoMqQBizuLYFN0cUg7ZBakx75zNR6z1WXC2ddNUXWpXGo3l3Joz74q+uMQBk9sZZAyzHeg
m0q6ln1cU5bRD1EVwt1bwUfhn8Y9a6Q40WdTZ8nHAAOCCpspbuXJ8jLxziFaQIJaKnNEMRfuAsyM
DDolyygbncnGdGNIB0JjsbIcz/2Ohibcwazvz6z27d1E5PkXi6jhaJuSu8Mri00ExPMvdJorBlHM
gFwsl6LEDxv7CL4c1Rc73ZjpLJbmsVNCPNduD+E+z/xjESz604vNWxkj3GbaFiyEQ8QTFjo73DRW
+VBReh0jWeY72w5IEQ5azBhWqF4AScX7gPHUi1DNZ58VLkx8KvsesTmDrZ4DZypT3se23JgYtDS9
VvscRWl+cGHmr0vIYuspT821aaBgs1kJ500L0maNJQEwLz6prRMFd2VuYaE4LabPfuy+myDOz26W
eDjTCo+XvPzqWDlRFS72PgAim680wpfxPuu1N51c6l3qDfoBT4g4x0ny3EGWRFlONvVRZDzETuq8
ZIGuX8uE+WLEOPmT4/cbpRScvQQjifKobSwBYrFBFeN1Wu7Y6/3wgM0Hm+pw682qep6r2gfTznfd
yrDcTV6Y3USAy6SH5npBiKo2FAMgBqb6ReGagVKv5pPbgae023v/y6Llby6x7i1iitHQI1O3Z0aq
xQBuiIVA/OxP1udAPYwNlQNsFTVuei7z3Dp0qVwO88Lsz8w1VBvpMKfG9Bdex5FVwxq9QrjT8BhO
AkceO1NyIVYo3Fii9n6L7qSLftBZ1xddj9mxNN64lZg+Xujy2RxRZtwf67GgNYI/PMXzk0zr6Cmq
tPXC3E/tF6bU585GwYJtuuwBtsF7Z7b+Zqw4+An6sX5K8MVg1xlpkYOlwDgyE1LUIZLapTnzRWN3
MdLjMFtPRd6/4DD9ZVQQQUyss4FRQoOEqkqwQroYK/myQAE94iHMnvhD0zPkHZyAWqZHIH3lG83u
8DXr2b6FWAzPmarlFv9u8WhiLz3NFUVIfke+czoUe1MyLfXH8q5cmz4UfcFHUCXxt3ZYbIhJ+Fte
TX8NNRgug2fyE15i9VRV/WsluifRMsgDhzGdA3tqfpjhLieumf4g7Fp9JT3RY3cax2M0VNN7zcvy
UcNho+VoqeriuAeM1lrvDSTbbeKa/FKkHLstffSPF1MQ6BlFa47CevDVsK9QeZ+Re0PRuVtASx1n
J+n7KCrwMRG6rnZT0AECLxxQxGHu7oysvE86lAkVmIBNCPCv3Xecw6cayt6li1sU5h0sJNfh7Izw
nTCGrdZsB86MoKFnEmNwRLHJtAPJ8AaoYb+pIxluglJcMWWEW+Lz3mpZNtsOMwWnFOOEpO0eObDH
P0tLEA1DyrrcJxFaWIkkYF0rCMVKueIIeO+m8l7sfUcN7wlW862o75eKF0yYwmGlJ7pv9sRAVq9V
4D1BHGaxiuj4CCQUonULp1NqEiqSGs13nYWIIgX4sGqkr7dsu7+1vo/xM03dhBZtDop1LFqP0XXU
tLA2c2LvAnn1K/f+yrIr8YT909hhdIhYYq5CfhNELw/eIW2T9rD4sDTyRoEgiKfyyH3en1nVzU9L
4CdPIRPoM9pyek8hWwqN2D3xw5enwpCu5Mq6ofB0Xt3ayG1gM98Wmb8yld2/gjPN1xr49yvm/eLZ
ttHlgFQJoT426nvM5mVd1gQlJWVonS3lGLRjtpccGh1FjwZd7R5F0G8EMPEZIsAMQwcaNOZO+QfG
tdyEosrQrTEgPOVFS2pUQtGGdSeOtgwtA9IDaGvVAtc/83v16eil/smXxg92mknjhrmNIXnAa25t
W6dXjt0BK7yfAdLmtIwOfpSxrmbw+Y8NEG+dT5a7xSnrUd6gjiHYATxIM7fDyaaIXpMllm5ABwZr
WtfylNum/yjS9s5iGL2bQZi9zwU6MNt3w3euZPJzpJf9pASzb0mNJiAeqyK1fJWebbbsh8FGaGEl
zOsbLcuKMhnlARUwDaNb5g9xYg9nNXr2nmmWWC/9Yp1GkV7qWQ3bEk3BY9CibYB+UwKbj4gLAgRk
oxoN+X7NMqES66MvZinRziyIOXLBxA6CdlDckikRKQvl3t0iY583nnR/2rgmA2KE7dtMNT10tUi9
FQHvbZI25Sf5DfPFrvvs4CDjW8NZ627uVCaXeSZ70Uwlm8VyLneqjtkRhe7wjViYXaIAYAM7Rs+P
E/irDxDk4458pP9B3Zk0t62ka/qv3Lh7VANIjIvecAJJiZoH2xuEJFuY5xm/vh+4zj0lo0SxixG9
6IjauHwMkkBmIvP73vd5swcNRq26wAhSHmLTbpYudOTrYhCDwwuE5kDTJj8NjL7uokZkvkLdE32H
3NnfVaH10zXV8TLpx26n+pRlFjm6EMdMPGsTQPNfq5BZF9Px/mCUhUXWFRw0Eum6teFJVkk9pytI
+nJTCwuMJN1SM6UOphrdrR4Owb0PbYjuRqY7cq2NV7WfGgGWPxmerYHdCx0SPuJyrC8kTCB3fjP2
l3ZEWzxGp73oEKWh1GjR+EkwNjd1ytsQ2yOCPM7tmz5vASEZmQsrL0T5NfmFqtAsNyotYVBpheDN
p4pyIsEpEedTKAhU5xsnsuruUaHHg3BVCAnNgoU0umx89xaN27CWan+MFtBVKXNGYCR5JwkJj7zE
+jfVdqlNUNAxdoicNH+FdDdHwJI15VLIAtSvruhr+qDNPWX4vthWVh/0K6YvqK5Qjh3V41g7qgkx
WeQ4cDjyyzWKFlqABDtVr0aCr41taKO8SFXtPxhDRCABb5rucaK2UYrKLMcYejANiszOT59MkFrZ
s4suDIo/bq/TRCIIIVx6xfDSebF61XTsN9VBY0cpWf291UwJfmgefmXYtH7KgaLxNUzlhxfQk2PW
tLcanfnLlkmscHCny2oZvv7kZZzUsceKa7kw2wNtdG9nGBLl8UajYKzIMEDB9AsnbHwEdzg9oPFX
t9jX6E4yOjmn6qCXDZA4hqv+SAy053nApoPYm/S5anvc+8RiLpMCoHVdjJcIhDifgM+nzAgcDRr5
lq3tLytoLqWwypdUjd6sElMoD5xeqVkqNyMNV4KJlIK+ZTdu/BCqFxTTCFk6vhRgy+WGRL5syvlr
FnD7jAmfQGnBetJ6FvSelyt7lpwuZLbPg+lFEUu3ag6xiM3rQ2ukK6KnXj1P+k57np0TluHvSVj8
9DAwUaywFHYgITAiTU2uB9i8IA+442wjCvLLBDWJQdT3UoWgdWFnVrzs3Eg9dEgANgiQOfIaEecq
I8nf61iJn8cw2Ko6i6YhKIv7DUWdFrcZGThBwLE/FSXQZF15GQqWCw7musOyfd9r1CMEsrMVxbTD
WBfsA2UoK5Pd4TZoMaVGSGoYyfK3MvX6p8IX9aqUgVZTMPeXBjnji1Iag5uy8/MpTMw9GJYw1oWi
3VFDfyw8zKy5JD3qg65fuVZx0DsI1cynAMxEb92AyLpAydFfUbaxGGmcRYEKHyJE3W+1xoLYmHm/
NkMqCghoOAbR1d7lHidS4HDyQuu7dl3D6buzwsj6oSggTjrVZueGpnSHuLP6IVqVME1XVTlqg/Dd
oYa8FxEUvnGIEPeWRbfROOxt3TGTKKEM6oaWiX1jIL27MMzERS0Tmdepbk+4r7a6k/VGWrh52N1l
GpOyGy2S9zSvfnLDKFpwFEKwGE2LrBbhuEmUjuqantAzhnUDliKQmMSFqlZbeYDRAAioc8K8Qs3a
oJEDKKf9sBQKrCTV8YG4NBeFkkqvFSWBW8OUiL6AzsLHUEbL5Ly68VD4OxV+9QMEpO7BU4hdnDQO
VxVhElTRBkNspLH4vZ6TxYIX/Kaz/GaNYKEkK3TQH2hEZU5OwW5fCzPY1rZBBEKl67tEoRjsZtFl
Z2A16i0q0loG4F6RE/eyjLtx35B9uk/5Wb9Gy3yneYMUNHZNQrdM6IUAM20wFVJ412c+61rYGBsp
6NxHxLpUakP84eNAROJSGcvuwSREsUC6otsXVSxqzhItM6EdlH5Z/XYfu5p+wKg+kJ/pdg2osTEk
XK4n+JEdsiEWWpgb7O2kEn+M0A40wSi6gMy9iiNd9dZ5UBmwW6vvZi2yW14k0OZ7C66oxVtlrfVU
kTBdU+auGvNGFhaLA4CBlIgCO4S1kh+gjVGLk5srTY3uXRxpN3rlKhcUJFxotfgBcPJlwRV1XcIE
iiZ4qPMBZSOQKBYxCX6XsAoE0w3VdUQ4wUPQ1veNGyfXWWDXV/wQ9kcViYBOHfctUnCd6iZS8Yy3
/pA5RLwRIFXH2aHN0Q6iXuIET5/qYLVJemPXlvai+hIVT0oe/V1IahF0DAsrBvqVLfEc5iVdF/RX
VgMQBaHnqzQ0L2lURFMgjF8+UZgKPWgyhn9dGwEi5cnemue8CpE+kBRL7Gy6jUYIH5yb7NWI8XhV
qoBS4glmHStdeIsoLgMSxE5oaxXqLdL67q1I4JIOrS1RPSu/2SqHkYWsF9Djm+qVwJBux/FuoBjJ
Jsm0SV816PvmenZQdXb7+K4JuoAyQ/KFGId+raLy6W5bPojiTVnCbkEQ2I2IrAiwkZBICjfPb2kq
J3dh4bH/tyNNPHCwN7TLNMmM5yE03TJYFl6bZsuK16ayLIJeD5YqTtz6LakbKiqS2tGDsfTQROlv
kmf5LS0aABBoYrSCsKk454CllTB69SZQ31DV2jRpaxXJsNYq7At9V73Ds6uWqyYhX3bTZwrxM73e
9snSDvRaXtDKgMmkxsgYvU4Vd1VdxNmmAvD1mJW84alUZsWq74eULNkg3WS94e0l2mDeLijSoF7C
ejeGFURK60ejoQha0Fvnz2mD1Z13D7BeHvRzU3v6AQKStac61tyyZFJfUCwV13WiFoCjihjzeuW/
mbp92+aj+TrQHCJHsgOel1pkuQK3wKlkxSty/7y7IDFExyRwh0slG/FOpEolHiRVBcFIbHy9y+NS
ay712M1+ZanW3cqtzqwnKFfpdpJL6nMZedq3wO+EvGvCPCTAq4pxGgLaw0YUW0CgRztrr7Su9UeU
N35hP0SaRcge2ZaS/iI0KaqXHeRa3Hc26l+Ap7QVWH85vsa94Cbi2qeyY9RalF9Vfi1RkULocg99
CJ9VaGpy++jbVSnt4lrz/Lda0sg3jiVGD6RHgjuDKntXW08Lt4bGfR2F2l63gxc4gDMp3ihtlX4f
eHltjCgKOUXXegzpFFMvwoAmgFMWkPcEAbl9CAxJ33DD1ItakstV5OPIMGL1p9axoE9Lol6CE+Tc
V2wtJENXOkeFXV93zStbXui2opy6zFW8AqhRY7b2NQ7dUYkthmpxNnbACAqNfJgAwlupaslSbsXw
bvMiuE9UG44osgLjEdujdouWSHuTsdc8jF1nPcuwode2FOBz7CI6ucCj/Uv8Ogja6Ve/ZXqOxQI6
GStXQxTfUNCqpfWug5XDbXVpEJNB1Yt0xknQSwnIbDvxs62KZNsWNKeirnrW2obFVBR7MD/ofquk
Kh7gX+YLhLrA/v1YXlXVtL3CKf09y/oXj8Cui8BQSNAJ9XrnRxYKfBcz5iLw2O2yQoN89dlsqmFN
SbjsjL3stpZTpEzZrmXXmzCKluC7sluCTtStLxnZAZc3Q1gC14nwvE5XhoJsQWVncAiYlTvSqZ/j
3ld/oEZVXkP8sRvkhP5D3w7GlV2CX85teilFCuu0JdBma45h9GBG7bijN3PPtptgRxgenYMmgUcM
FvGA/JIuVtMiFheBsLaMfvO+ga/8aHi0JK2sMZ5RfPKaDcDErBopRyvqtWgYApCAS5Yo+QrVjFiU
9GifrbyKHjxIiQdZ7dsVsofsIAzxyIqkPkyMgH0DCQ5bVM2ZVQWvSs9QTJj4cMp8UGtUp1N5ejT0
7DGym73cmeY9kYj6cmhBPhTyz37wOhyOAUUHhWrrPpVHLOcwf2gvknypZ1g7wQWQUxB5KaoQCnEF
XbeFrMiEHYA3iSzT2lay4e8i9MGcuEVhbEYWr2XPovsUde64qU3ksx4StWlxhC7XGuodBOBsCTg6
exhMYeK7acdm2tpMky6Kr4oMMYBh+DkWLMH08mDPsFoKANyoSQ+lUqhrCkuv5GkZbEORBS9jizQw
ryZttxkg+2SJXm2ZXuqWVrWO8YpNfMxAhMk9WneD5dpr7Af41w1xG4mmefLjOHivs16xlsiRyp92
26uT2DF77QlKuu9YAhYSDo6HNq3bd3QK/XthZ+Y2kdCz0+K700RT4Exw+0tJZZqBS73DmHgTmg25
XLa75q0A+kEV8S5y7VcvI2TXUoscUIZmYAjBJn5NK6pYScTI4jQU0WIS7d2F4VDe4Jd+GyLSh01B
0Q2zLNCEOHowYM5vWlEVN9Qt226TY1t4cGFhexZi1LUGSPPC7nuC/IibEpupCruQTFqsAe/Pbamm
eLdas6Ib3NML6HsMz7KGQywSmX8ReeE3y/d9ZYlEpH6KMlI0ZS3SHxgaA+9tLYK2YRhbYirqDWwI
vlI7mpcN+jGKfrq6sdIR2kei22tZHgEGtImAy1LYWIhBPNgHW7PFTZGEDoCScjUIuXth1EurkR3a
fZi10bq2UZz4gHaJLAA5hmUPS0NTay89PYOtISYDUgtvAzlqmt97UuTf0yrqHnRq9LuAqNa7sm7Z
IRQRlFYdZ2BH3EqqPme0EiDB2d/kyjX2pmtrF2UGlkyKPP8X1Q/qsT7EPwLEfab/oiDh2P+ZkdeO
AyxIxvTSAjTg1FG5y8jzNtEMa9F1L3ljdYkKxyADF4HvpgpQuAInCxGFRqA3iYtZtNVY3DNa3O91
DduJ4G5fXJeNUVPO01Qa95Lw8bHSPN7aIzAUZcJVRNi2tuS9EQ4rwvrSMIImeEpw1+3l0YtXplXq
TgRDeF3Zqn4g+LI8YEXRXaek3TJgc5JTZQ8C2ddA8+adR/pRpLUuFSf6P6tWxc21HwuUGxs6JOnW
MMzxEsC27C2wPpdI40dDBN9DmWq2z5rVB51Tw4mu3xOrMUBaKqibFt0QF+EtaStqfTCqQn8wM1R5
K9hbDf6vKX5bftJQtFq3igkC8FJCnc5JneZuG6ztBDbTSNkKHNw+83pdwqcEIubQRKiOLrREAARA
DQwsr4z8pH6tB1WTrtGSxd4trdwO0XehafXboNlthAyMGMvk2ygVbohh0sLLjqmDuryMKQqAsum/
2LmsRO8+bkV83SCvV8yncauzg903ejEm5DJT1oAwTIQUcRRXqdqPS9nC3BZQXL6nHgPMSEFaeAGR
ebiSmfNb36pKf0fSrV2sagX1TG/n3lopErJTGp2A80C2V42sufe1qm6J6aWmiA4HN9llSKv8nVpS
+cM0BvGiS3psUjwj2m6VhkP/iwrF8HPMO2Vfy7bx0iqiNvddkuXxTTZw2NqkhN5o+z4rGHNDpas/
c7IAl3lmy2sTZRQtG5fIRaRqhNYneje8Gz7HpZ7UWpbrAXQ1brHW1tdEZFf6ord0ZVNbnIkSr8m3
Ou+Sfp1kpc6rsKHdcFfLrvpu9Ua7K/HCbaMevBuq/XJwKVEgxCStk4AO81YHIFtDJlch/y9pSkA+
0YM881ZkZofY3FD0B+q3plCA1Cx7JeqxJ2kl2aYLbMZl0z5IkZHF1wnofw9RnBjMprjB/jJI4TKM
YUZxAIEpZl4BijKjvWXbkY1NmczHcGNZdXOnqTlpCMgLZT0eIANjByCUu0Gfz43xA3JyvT5+Nku1
slZ13vQVMe9ud0VJmwRzjlBEPdz5oqwxiRAaAub0e5qRhIVXZgoaETZVpGGlgIMlPjobtMR7ZnGM
o+eq4vAly1oVb0Eyl5OdOnPJ92hthbpCKoEaWsgxWAjOHEJ49bq1srK9DkkGiB7QEImaGJPcbaWb
/56UyP+RGPsQvBHulr3Xv//ZW5ZjIfH8+rdK+F9/+v8NaWibhqZPNMLjwuxVFv3M/ut//dfDS/Sr
okH0h0L773//l0pbKP+w0PTa9iTp/KcW+y/O4fQ3hobNRrOQXIMa/FulLcx/qMB/p9QgXTWxUYBN
/EumPf0Vil1e8oqs6gRlGf+JTFtBCT5lrHtZOvEYTUsglrRUDeW3qQqdtvGfIm1VBhnFIpHdesl7
qD32con1dhq8Jj3ydD1FG2dIHzh6E+KLK8ctFx/u3F/C8Y9CcUWc+Aao2D/KxH2X6BO75BsUOVhs
4IoVpZ0MsR5ssp1eQo0oboOGAi7IewNhrfTz/9VIfsgS/vflYD86JaaJ9fecQEj/10RbvdQvf/yB
BlBQD7fNLyhIv6om/udsQoM//Zf/t3/5F3ETgM2v//3fbxkHg+lq7BbSP6wEBor844P88BKTeDtz
H0z/5F/uA9VUhMZWTrf+OXr/Oa5t+x+GJhumbJqGMEzE+X+Pa/MfwlR0QC/ElrDHVabB8Ne4lv9h
MdaZJgbiKZV/rKv/ycBWmTwfBvb/4DvJTfxzOKUtQRWQcsSOQkiAXpmS4ALZGJzHoeku2BhQiUo1
VXo2egiKSUndE7lNEe1GWiVQOaWM3nZdUvOndRx3aB1oCiQohPy6Vg9urlgvOfiWnS9TPVy7Fsmt
gzIVsbUuqANkkBzKP9z2T2aIyv369KfM5qadVDZpAI1GSYRXMbgsK/9VmSi+CTSQtH6tq6oArUWN
oGFXWOmXXpkXRH9Y1JtXvd/kv6jcW09jYhQciiCxWzSl6ym2GN3oATGq+r2TLOuKF4v1g2cdO34g
Uiqg+H9fLKRS1apvk+L70NUW5mhZem5asi1Hqtn7r38iq+tnv9Ca/v8PFpGuq9Fo6qG+Qz8cmwsN
FfSbqpFjDN9RlV4hAcTP+jiacLM82xoWiZsDYPr6s/+0qfw9UKZR+vGzez2ti87Kxh3eN+nGRtb1
Hfuh+63tCyjHX38GxNpPf9/cAiPl4FNBkDC4RP9miiF9DUpJvjcH3UeUGPTxP0nDf9hwPq6m6jS8
/7We/+vXTN/gw51MQ1MEIUC9XcDdezcR7t+Vbik/1qVqEdXTmsMWf65gFyp30m3c2+Z1ZPdk+eil
Jz9adiE/Ki14NopmLbXXKKcsU2t2uCzzyeYpydWw1tBk/VSov5MpFsMy+/oeHZmw1vR8PnzzTPZ9
qEstertAd1J73CMPvzjv0tNHfrg0O0yiF4axdobORCWXbpUoPzFyj33r6a324dKA5KlNdk3tuGpx
rcj+HYikM2+I+uelbb8QoS8KvnUFk3cAmZOxAfl7Ib/553D4OEqOfenZ2mhqg4cUiStHMXj6EYlx
Wq7Pu/R8rTJiTdOSrHZUiUKroEgiN6uzLm3OFolIJYTRtLqagHJ5Q0Iine3hxLQ5ckPM2RqQpAnU
LqFXjl2IW4IgfpWudt4NMWdTH/0NMXgZYs3Msl8zmLGgdQ9f35AjK5c5n+t9Z2k0MxggmFXQG4wm
PXggOw8EKXnvX3/GsTszm5V9o8rk6/EZEACpjuhaYb8IG0vxeZefPvbD9IlDdGGdzUhMBtvA8FZO
seOU8s67+mxyprYVawp0PnqSiMzA9dU4XM679GxyVrGWVLTPaqfq5ZVHjhcH1OL+vGvPpifyR3AQ
fVijTJtwCjo5HO3mvEvPpqeVQmkkOrJ2UKeuCJ2lcVWeuNnTgP7kzWPMpucoBVQO64RFJeqGZzeJ
lK1bRvZT3KJJND09vCM0p70863cYswlb0seM/JFZ1SXlciT/Mhi0E7/jyIifdrofh6RGf8lTPY9b
RMEK2JOj+MF5o92YTVjKmZQP7LJyfBIzLQNeRH7mlWfTNMldDchdVTmyMJ9qosAMuBxf3+rpy332
XGdTdPA1d4qMqxzTD/UN58gIs70LStgGmAGIS9p+/TnH7vtssoZqi8eJnBHHpuBBeYQOUWNK/ZlP
dTZfodUbCVpd3ksF8ib3V5f+VQk5uuU69r1ns9W1KY4Pql058LWm5ML+OcFndN4ewJjN1zwN4qSo
uSmQpZd5mDvw885bCqZKx8dxju039ZW8qJxS57AfIIxdBRCxz7vfpDD8cXUFEtdAhaRyjNG6QMHr
xHiQzhoo+myCAqdkEMbTQNFN6mhGti8zelPnXXw2RemrxkOW1Uwku11axIsOCG3Pu/RsjhJf63Vt
21SOriRPdqG95sjNz7v0bI4WFGhTumSEiutTuhVWEyhl5116Ni3p4WcILXmQ5Huuc6wfpLqdd+XZ
lMxiPfV9KCOOlYqdIZNbM9yduPI0yj5Zs/TZnCSwQvRpxthuhSkoIrlsjNjnLrvOj2/xEdqXFSRq
ewlng6Yw1GztWqmKcAtrXMY1NrRRgx7B07/BsrC++4kBDh69wgqMknmTIeXyl1GQmy9I7aW7AM3G
VuqN8FHGNoUqY1KyoHDqFZssEEH7ytOFvikJr3SatiBqzQ86eRHISvJz6rVvKgL2tp0K/LiXEEVJ
glLdAhM6BhFSgH4FsU6LnFiGZirhquZDb5BfjytCvpMGI6sXMszYOxW9SY2m2+jO2+Hos6VHbrHM
2gCBQFLqiHsx0ZTGecNVmy09xJTSIEC24+S2dQe94Y7q/5mXnq07KFYlMhAYrm6wi9R4RbX/vIkA
FuOPFc2IPQIf6Vk5Yz6SzRs0r5gXz7vX2mzVUfIsMSIzrpwQqCmt8whwrdvcn5gNn08GbbbumCiY
R9oVlSMy94LYsH2muue9s6fK9cd3CJY3t0rSdMIGd4jrNKq1kUI/9rwvPlt6AIBaaeMzixGer0Nj
uBgr98xhMlt7Kt5KNnU/HmYjsJMpS9Xrz1vWtNnaQ3JzT28b6zJe3HXfG6suPvVyUqa598m6ps3m
pNTabSFkuXJ6e/Bf6FbiZtIGnF2jaz/ErAVQfWBJXSnY2vZYGwgOkt3ivHsmZrN26pGPTRuyXvtK
dyGL0VpLcCnOeztOnY6PQwlldaqZ1DfZdtsrvb/sMM6eNYzEbOLyzvWHrFZ4IDTPyCFZ2p4471mL
2bwNmg4gA0GODgjwB7ri8QKJ9Jk3ZDZtseOTeobsmGtL1+AaHDjeZ96R2bQFilKSj5JVTqqWN3HW
rqWSd8t5d3s2aZOKMBJ9+to98R6FBx/q13kXnk1Zi5D6sQbp7Sj4s+oJuXeyBDz97k+m1QRQ+jj2
8jZN4SxwaVTKhYeloqhOLGHTQPjsyrMJqyiS1DGw652Ywm5qw5JW+lBBnjNFf52L2DvvPKzO5qYB
Y1n3C54oIj+B2Kq9hSV36pHOmoR/F5V/NyY+VGlUKQWvSyilI8bRWEdmP66prbjU94gPlfM6War5
IO/LtDT3ZGEjliY0AY+AIb9rNplkZw0AdTaPCRnRkkEkvyfEwZdTIHbByd94ZAio85ksQBlmMm+y
ET5Gn9Q3ueKfOECr0wj9ZBCos5nsRQ3EcYX3WN1F6BcpAsZXGUrBJZoVd4NyUmC6hX61zsF57LoO
pRIWLmlnBZV9j7+m/D6QPrkvcrta0Qe2b0xpIP6i41agSYRCgFZ1PcJhvKSF210kZumeNZkVe3ZX
xpTIybRpS0fJE3lPyLS70klwPGsZglz257QrMffBGsJjibh16baEVHTy5uuxMl3i3285Lrc/L610
DfHTuQWdQMqse62v6j0uMPGCWls669urvxuPHyYFGBm1MBOeasE2k60+PI9TE+7YYJytoRPQsKER
xnzDMTPYP2gDnPVA1d9D9OOXDvyoNrCBwvqYGIUDck5SlE7Uo4997dkyqmBSt1uyRJyoMg7EOd9r
FgLMrx/osWvPFlJNk2NhGczPcsB6btUp7grj51nXVmaLJ4gvFW4Bs4lXwL51u3qZgOo974srs30N
6H690HEN7gjpzpAttziU6b2dWBN/X+bfB7qqzBbFAltxSD+u2RVky66tOIIW1ki4z2WCSdQm2Cs9
NTQMRfIFESXVdSAAHMjIuJaNmg4X9JeaHbnN1lbp4Vm0KMxXCJTD7RAK5bx94xTj+fHtyjm5s+Bg
NrshL4UjMwSJC5OVE/d3+qGf3YDZIuKWnWsY+Ujs92j2+7bUk10o1fl1rVvBCihnNkKYQuX99VA5
9mnT8PwwfxJwANUQEjJe2pA/oOEYl3YfaGSIWNUBAurUIu3M/urrTzsy6H9LZj582uAHuVSG9C80
M7P2aoP2tHF5Ql9f/fM1ErHFn7/FpeFq4BsVu9iOc6eQa3nntZgLhtbvXr/+iGM/YLYiAIqVQN1b
ilOOEMbrJPoZtOl5q83vM9KHm6N3BrHcPsda3R/evSD/hr/svKauPFsQJNTEOKg5wklEPcm/1OG8
2yHP1gLdJpUtySzGapr8YAcYXVlI5c+7H3PMZj3WfTpUjXBSZm5dk8Zl+sOpk+eRB4nY7I9xTzgF
IFuD0xkS0QtK3gtM3M5ZY0SeTeBwTMu81X2EOmkNPFqm6H/fBsBPzrv89Is+DBNYoi4g8JFhQvpi
x6FqVeSDcWIKKcfuy+xNXcY1RHY5FA68knBHglFB8BWgrQbk6T6Kweclfh28heyK74ti0uWXlnRh
p7m0QWQsravOdFFdp+6ZWwd5NqmR86ceOQzCqQOkQkZbwWnx693X9/LIiiHPprOXqLw5QMDv/DIr
fYSAbXNrNqP8ZGlB/Pj1ZxxZYeXZi154aPZ7yS53KdgzpwD3dDftb7FDDN1aaw0P+Yla3n/9YZ8/
PkRnfw4OXRlIIcO+6Qyl9xiOnYMI8cSlp5nx7+8lxZ7N9bTXCxq5huoww20nx1u2UOXwiqQLgsos
VvLzfsF0Gz8Mb0HEUxkj9XfIOXyX9WRLa/GsVVCxZ2PbVetxKGC0ODZ08h14mXHdKWa0+PqLi+ky
n92g2UiNYPGMQBMKh5RLQ78MW0N6JAAYGglUKmLsQrV8AicqbjjyBZdSOxIRGNqKWIyeJm7K0YT3
p8fjcGj7oXoHjZpuBtcrr4ifka95B5MI5hcJoBXpe+jb/iaxSAqmNV2QdlZjt2601CfdYhCXsMjJ
JIDZttGSPnuezMfLEOXDsxwp8saEDVGc+NHHxttsAuU6qapD6JU4zarAUe3oAuDZeUoTxZ7NnLTU
gxGYRuEgNwlJIgqMhUr+xvLr5/V7R/nJ85pr9JrO9q2h9DOynStjH6EIXYdaEV0MZew78RCzINi+
AnJO90ZYSzDr1VvJS8d1lWLPJoBFGlcqW8v0EjkoeSo+7p2lTbY6fKxUPk/Jo8yL3ZhMgx59c+1I
stle2kRJgfodxhMvk88XQGVe79YItOswvnZOoUiK05QteKUUJGzWlqekgkeGyFyOOHaxOoRjUDjE
5fJ+iEW30Kv8lNr62NVny0UdhHmHR0h1RBESaCrZzYWCS+lEFerztVuxZrsEKLkVSC1PdWAj9wCa
c3HjVyzlRCDhCe4L81H0Vfr89YA88izmekGNOjhBvjbxrQyq59YWBMUPRQ/clPX864+Y1urPhvx0
Fz8srjIcrjyIlZG4K0m7IMVKe0rUnpx2UNa7vOs5nLdqCdbJC0/MsmN3cLbmmmGitnWgyLuqxExF
PE5XeaSKABCbNKn7IcnGB2GiYTi1IE2Lw2c/cbYKh00l201rjER546lauGlJ3E4nB7sCawn0PKNz
10qsevtA0AJsWtgoedO6y9y0LAeci3Zhksa6xpCIR7KLoRMr4a+uyCEhxUGbEBZDhgPMNGWRSWNN
QGgOJQMbS3UJNK9/0tzOuFZbeJXLKonLG7t0vWtck/GydGNrw+YqOgy1h21vLOF4e1hdIeBJMuFS
Xr8Gp/ejhsC7El2jH+BF2JuvH/yRY7VizRZqmDOurCFc2hH6CfNlxGT4Dp1EhxOS+NIPZpFHAoYi
r7qgUX9pIgoORjfW95iKoyepM/Ibn3oTxBkNi3kP3gdalQ0UJPL997qB1fj19zw2nWdLfphnU5IY
R2tjOvzS/DykieKd2O0d2cHM9ZY+diKObm2zawpvOOCYFQeYgfWPXEsp/YKiXp31I+biy5JwGfCr
fbPremJbzMLtVwP1nhOP8sgtmusv9ZoYOzi8zc5TNIDHrhgh++jkuJ23RsxFmIAxVTtrqgbrpqQO
i77S5Ks6L6NbHyDiMs5ERhqHPVBSggR84rFP29NPJu0U3vBxXcq7WhRe2jQ7fF/RqyCIKV9AaAJe
mHlwRZPYfiNXQY4wiibuxZDmoHDPe1azFdFFXuqSbTvsctn+0RcGbJRiOHFtZZpcn/2s2eJnJzCY
es9vdn6VuM3SlsP2onaL+E3LwVp6WAd77I4kahMULTsEGOpwhvLupcaLeF5VVzHVP28tkA/YSYGc
OszUby1L1Iq2Xn3qF05X+ewXzpYV27Va4RVmvesKQWFXRBeh6RGclVsKnZSStKmtAe3vwm3DckWv
K10R/YjoK03BobQAqU+8Zo5t5szZwsGOF/gjsDsnSWoJvnmsbAlVGNh2oyUhTbGItmkW5muZHvll
r8MDhAcBVcQnORJ7QLxKOo9EIqJjVzT961VSAYOPMeKeaH4eebnPxaQC0WGag+9zPAuUmidqfKvQ
RSAyxdqJZWdmPPufrpYy15DWxHlgwAxaSOPs9S23UutVnBKXs9DTQqeh0lp7MaDzCGF59msomxwx
fGAi6wwKsBM3rbgnosMCX/f15Do2AebS0zjKO73y6Ra2RTD+Kg3bf8JHNZH+yr5baV5251M5WkVw
MJepOrnvCXfSyR5yAwILv/4SR/Y8c40qVFyqMaU/7Mr6m9JVm8gdllo+rCzzVa1Np6vT8zaLxmwR
q1q36gehKaCAJAdORLOJc1I/SZTDajj6wdrMAu/EIn1sOM2WLW80fSO3KmWrAiHbFNbY7WOS4lYY
N9oTw+nI29KYLV7jmFB/Azi3ha48QWuJOKxV64mI0GpPh9Rdf/14pm/8yQoyJfp8XPpHk8pLTUit
Ew6CrGSApt6p9ffYpWeLE9ZOoKskKwKIkla2suutMw9lcxWr1UCEHjstdjRMyTtQ0HjX7VGcGLFH
9sxzIStKYfICgiF2SLKDfRcZk4UsKEvtioI8wfSxLdvrBErp10/g2Loxl7b6WpkL6HuxQ/fZcKqo
NX+6fVc+GQY7lz6MXMeeUMRBF6AH4b8sd9CEQkIv9GrVErtGcrBdnFozjozsuRh21Aik042ycyTY
NGY9skrEq9491e84ojhS9Gm4fzgCdRUhrr5bxY4sC2njd9O2W1hlay/6xAN/lfdB7shN6t5InOKj
DXz69t0vdKhPX9/uI0ZOjNB/fgMw0YpEwbRz4i5bpWoMjHpoF5Ups7seiKC5jr14XRbpteiGHSLJ
Na2rjR2NCC3clWp675RDl2UoAYhem4XHgR37p1sdTM1YqaGx14voRAX+2ECcJtaHeyV0w4sNhXjI
VtHhz+tKhlcTFCx9beD3I/GAV5bhnWzOH3td6LMlJ5CJvMvHMnYIo7KqVaM38pvaiexNGr2aEyRm
gyVhs/obMWDjT6VTQAXkPoD+PeSp8sQy/lt+8cmKhF33j18dW5qfhLLeOgMpnOpCt7xwH8eQ191W
D1859niOEYXKDr3darSbVWqOTmfTffbTAoJv1OTpqo6rfgFdOFwXXVdCigoGb6F5YbFJRS4eMchP
DjiOolHfAIoq7Lx4Ir7OvQ8HmVqg3Cu/9Kzui9XXY+7IO1Cb3diS8Wz1hGohr6iS6zDJzQ0wHnS9
1TiOl23T6HuoG6D9ja470eo7Mo+12V2UAPDntSFhaBkt8DqeAdoGMlBx4aVBcff1zzryGXNVNJiM
TALe0DigvvolmJdiHRIuQKpvVW+//ogjb8G5aLiQSHsta7lxCCYJVj5c792ox9Gl2f8f5s6jOXLk
frDfZe9QIIFMmMNegPLFKpJN180Lgt1kw7uEx6ffV1qFVjGhGcVfp71O9NAVkPmz7yXm1UDK/R8O
4dsr9W8euj9OEBejMqs8SsDqxuoD51H8I51b7+W/+iXk7bH4l/c4X/usAXI67k0wsKe4r9Y2UG49
7FmcKh5kt/T/4UP/s9/idpD8yzeay6izE7qve9/tdo6nNh0YuL/+Hf7sS//h3ParUq9RFpf71HRQ
YXALqv9wIP/JR/zH+VZO4WrOkVjvi9WNwEYV6pIqwCOBCWbnkJeY6IO//h3+7PL547hrJ9CLdQMr
wRrrrBXaxrACek/nM+S9ZrtEyL9w6R7oUZy85i1Z2/+yJPHHUdcIIEfku7pkWmE2j+lSdYdKdet/
99n8cdQ1wpPXUq/B7u62kGGKj8xcPv76T/YnH/sfZ10rQ6WOU43Vfoo7mxtzNpFRI1f67776Hx6q
uG1qp/YNkmMlmlAXqWS4OXn76y/+J6eTffvv//Iy1BlqcmiON1j/6F5WiWcQXa16anNbvP/1t3D+
ntv9m3PDvv3d/uWbuMZEKO6Q92aipD+y2lCjwzoVyw62dn5M4G6/RkWeb81JVtdGNBncMgixA/Nf
5UZM/fQGOWII0hf7hPlo1bZxX+dDGmB+r99NL+93bu6XFpwuBGd2ani7YjL7r2xN1ivWVKJqd0g/
zGbxd61jAmXrhL9+sWxByyvNeCC2Nmk4cHPW683ALgZj0ypj/MyWbN5JW41veWLPj1ZsGJRRrQy1
SdYdeh0toLfrFhaRkdj7GDfd09C5XCVdsR46Kndd+xYtkRnM45TcezO++Kiq4K4hWYTmL9tRBJQt
AVOtUvBAPo/rAjxblBatadPz9VvqYwEORLTk50FDlwsmlZlooflRDgnl3yupQxVGg5O/FHUdXY21
mJ8qszKw2Urot4O5yG3C4C7Y1mlEVdbN5cZjpvGFljUmlzoz+F3L3HxwLFDu2zqRuLySOLsoABgH
MJ2RjafGr8JbSuzRiwR3AdWjs86rVri2VW3YB39aoyNJORxdUGkHaOewA1FLLF9FnlinFEMngonE
GJD+ZenkIdYofedRtT7kx7kvabmsVftQLIv8FQ0iO5fIqVakRc1wmXF/x2HejsmLsssi23HYzUjH
wGpxpULp2TjAP7PASNAq49UGFpJ1rf/dcAvnPGQyCXF9GCE82gkXEoJJC5al2299hdthmBK8Gmjx
4NzY03MmWoyls2oov5fsR6mUXkfLml7VnqUu7GbvT8B96SE2AOOxM6zIQEWf5Rs1DGm5wzZXT89D
LySYQQ/CLA/azMy0J80a/UG3PN8ahN8s6oTueeoGsTwiZbC+IhQYH2UMwhHPgqGO5ITjtXDNhO8K
W2RvJGMByJH5kiyAvyXCAU5di59Kafi3bo60waOY9V7kcYHS3i2aF6M11MUTqzxAqmye1xnk4Ggp
PxQzqrHGG7F8U8h2dozSMx7rOBD59pCUpw9hRR3g5mxBd409AlcUXPEqwOvnFKG7VqYKVeqhK9Bd
kwYj70RJywDVvDe3XUiGL864yPRoo3GJFag1hOF3E3tSYd3MZAm6ofK1SWcf5HRjlVVCHaIZAgem
Z3JIoHpvok4Oh6a3I/xAcaV3viHg/WLNnKFIQmYedwtW+bDDD7BrHG++ZkORHhz/pi3LB39XOvN0
6gd78Y6SDraHwsMQgKLHm0NOFF56nyrTBV3Y2kEDXQ8CmNFB4KzT244RisjDrPzijPMDj1CUC2SP
Wufpr9TEjXKtGjaq7+fMGH+m8bxWezfrqn47efmvgmXdUwGKNL3UC0LQswWe3nztev+3WWZJCYea
PfDDMkZzsunM1Lmf6yU7YCKwvlpAN/daOtm9sqwsnEDDI09E7lXe1GwL1swhbWlLskn+mkEtxGvT
tI/8+BpDj9ePe4OW/dNk+MWzWgpgHo4HTbUvQTb0PAbI4sUijnXmoIOdRrCuwwxEjcwFxrSUfOU1
xXnM4zUndzHU+YPVLuKZ9r13XzdoR+MSLvUoSXeoSuZA4Xj4QsCllrEp/DzZ1LXj36shoUPbtVi2
21mfCpHq0E2hvcnObS+sShebap7Hp1SLJJzkaj5SyHQxd9DHlo3xd4uQ4WyMhc/AYSD3wO5Bi6h7
Tr5AHRvQ4LTzVUjl/mJmhDArTsqfuDI4A8wUdwL7ulU4Jjb5pijH+7aq5S5y4rrcpAV4Pd4UDIMw
CjGBGA1CeFED2UrX+exPTf5oStSDjqebnTYRszFKL8Uc5KW+2pR7XNXephrdvLmbGCtx4HOhMT16
GakXG+sVzPoVqnYw5CN0demNwEcTANI19PoJcv0NNmeCMpZuGfR2FuMLx+jL2arAmpsz0k1TDwer
bqqnOrMtgl9O/h74q7R3NergOWxYqdmbTl/YHAVr/gaItn9uAVqh83RrM7RrL1EI65PqJWn6ipYh
JyLw3Sh5AEkOMoZZ7Axnsl42AGX0du3W9DrPcxtjWYrdFzW5+vc4Us6gy8uoqLFG8tg7jQoslXLJ
MVBvPEkkZagAIRt+WEOH4m/pjPxY59Uaro7hX1rfs+/qvklfe6+cubRGow0HRBcvpo6ak7d4qtmY
1tpxLA6lnMO6tlqA+NBwAcMLdCaA9JPkQVkwAzcD2scpVIkxP8hkokWFK60IWN0sd1hoZFhNVnfV
a+xeTM1PnMxcnWFcyOqy5g0XOnTq8gEnC/sTkfAfYLSPxwRIFOoX5WVEAKm9NfxGXzrqCBDoVyxR
emyqKqywZO8NJ/PemV5hYsRV+tfiyfwCp2D+nsbZcEISEn/4UWTvfT8Tz+26jNsJVZXHGmHGLoPb
9nEA3tz6MrUbnxYrsb4SichJEld86ycn3aDykxu/gBRfuKO9nx0XDGvh1dULLTS9d6LePkB7bHey
Ft6+qrAtaJ/avOd2XNtzaqPXmTCnQGMOhFXU07Vuq9Z79P1VwRquJc+Gk+R+cfAcPD6hk3uTgSCm
x8Xsx3O/h9A6G4FU2tukxGKPc+znLzY2w4+ZWc9znAC5b6mhvHCkWj2XncAR3fh+CYRedBy/RZo/
JPVXruz2gEAUj6TZ9YDurewu65FN2EacVRvXj527G5vWZnMlmp/Ahmo7lB2HO8Dx9pS2xfS44OXc
WZhSoi2uCu9rELm9HUwn8k5TNpXnqiYmCzik2jjUaT3Q7NbSbkIfYsdjny4ip3XvmPd5ZtY/jaYz
vvdd637rO7feIcdxjrozWBCuDOs8ROzJB1O60K5j9FG/SvheOKgJuZrAFvPyDomJnsTqA6QMtarG
98zy4+3sJtgbKtwHDhpfDE8hHClFJCDbh7hY+mhb37DZuvEXtqB1ezbx2x1SnUOWpWJa7WIpjf2K
3hVdCO3sJkzqaN4PrpOfHD2+DrWHvolu6UiNz63vKuVmdpD2lfppCmbx2Cys5ScuK+QHWdQpEShV
DztTkAmmYvIuBtH8Swm18zKYVvXSgpYfdhpnS7PLcUdQIndxWAwLXIA2YaU5mCMYo0HXML+BD6hh
3boDyEtTEy2KhYckyrzT7Cg7+xyItnfEVze9X1Eb58kBCxzAMciWoGaxuwgyue4t26j9fcfbVYeW
nWXlvge4DCVainI7+CJbmQRLk4vr63mPYabnAc0SdMC+PaoTA3zVL0Nhh4qcxviZ2jO077hIiGSR
j44XsE/Gxkjgd4cEnmka2IZowxLkyaZUXtFtC0bWuiBFi2SGLMS1E7eb6hx62wnuhqJjMrNPCvES
Iz39jBugbKgXoHSi+pweHOH4L1m7WIA+55rYZiZUX/GasuJNdfUkF87ytZeMRM4M/bk47IptD63/
zjKE/WYu/bBxOeuYRu/NS8sn6wUo7nzIb7ldNCFtTpZDK2aX8APmaI5ia2G+zkbUfvDLSdxXRZLv
h9XbxV6XfxV6avfYIKIr8Sdvks6GrcqXL6h/s/+NAWxHHuym0/YBbLDzsURDM4RLA0p532cSCaZu
jNYL1zVDfWiYaX7N0gYHoE2TeuKVVK65Syq26mtSbwCnrJAlRhUzYZI23RiQB64W0VoijOs89GV8
jQtgygqK1RYOsDttfb9VTPOx3dzvuqE/W0hM9Z6du/WXUs7a7v46gRT234ur/y6D/ENt0Jt7Cz6s
kxyW1uAXW9a6OFd0b6+pToddCox4O/TWcFLWzacwZZ0dIg8cj7Qi+p0NRHTjdbz2rrvOuMDbrtkb
3W2zX+DE3DtFUiIezgRxwuLOI9nGEmc8rfmCYkqsRnHhDwKt3zIipwztKKYHmPdivGNBD42SWxQl
PQcbmIIVgbHYMSCfPaR53aCetqOL30zSCIy6JlBIOgQI5K0Wc0Z2vw7PVl3lr0k0xzkOA09jaWsY
9uhmf2ACDVMXio+SCUlP4qeU5iMv3nBXdeQGAQq0mtBuxvesR8u7G2YnX8EhUiYKFacoDLnFWbJT
Mq0Gh7vIuRgdSsF5ZhePDBD4L4V2pmeDE+Z5cqLk4BruOm1bTzIO6oJXQSoUKR4u12mPpaWTCw3/
WwTalK0TTmvC3zi//duaYv731sEIGNZzOf/WhfJ/Q3rEaMpen3NnpdJ1LxE7Fed6Et07CzLWEqZ+
LY+LspZvAwx+GxsBAW3g+2qOtvZajx92tlqHok7NH5qezndfMVGtJ9fC+onQ62XWnXi3RoucNXXT
na2i9l5y0KWbEeHEcDsZcJLAc0sDhppOGM1UHOBDgyWdO/30Wnm1/9gre3klRX7FSENsGrt5/stv
wc+3Xm+/QMaW16xbis2a2gsfYVHjEgAQjFUx0U30PC2OAgDPeXzBaWrSBVGRYAWgNjXB7iSPOEzs
IrSY3SgAdTdUY/F9n71azE+mY+vNzC7bBTunB0RciUzhwiLN39Rg6KlujCYW3TKPHXM3+WN1ZkSM
BgtBAWLjJHtbvDITgRk57nuEcccOFyohnxQF0IQZaPCaI8V8JmFKvzBeXQPPRcCH5jKx25i3lE96
Mjtbcsz3NoXXZTMMZvRi9BYxEuC+4TrSPJuCpfUlgRbMENLl2hQLZyE+DgbC7Pl7BJD5sU1zca4x
DZ7mnH8GMFu19wZbOufBE+TuVtq55dYtB/neugInlcVDDu49NuIrfo+czz6bo7Na2+oYGUo+2HLO
FbaCcWIYD67nPUM8+qkvDPxRwprvYhx19/C60hemhL2BC6XmBQP1vRynzHB3ncTOiNLcovVHdvsD
MFtxhV0tjzmxH4WLzvvpTln9ZKKfDa1xKd7dyh50APKremblotlCV9UbRDoo5zWTb0Cj6A2kbDF0
WRSUUy3jjTDi5tFjCvEX6zzRmUZ0mm10VHV3PtHzaVzaktC0KQ66c5eQHrj3y0cJ/Kzapqca0Kw+
pvjFPuapJ8RN3Cqe50EO971I11eOVB24QEC/Ax1wv3M7d6+WLdd2c+snPMBCjxDE4d64Gn5Wkcon
ZgOLGgnOZnR9ecDpJaztwLXrs/paJT9Lc2h3i1DtjpNcTBtRSssIyriyfttxN74yY6jwBbbCe50l
A0ww5lk4lq4cf6qsUAb62LXcll223IyM7fI2u4YRM2BFicZIpP/mr+385bWCBH8kaAvXBT95b/XW
52yOXbD0yIKCwvHGatfTXbS5sEn13TnyX1KZql/+0KP4JQxPgbm01TPOevlS20NBzDTrq9sM/pNs
xomfZEr9n8hM6o3WXnpCNODuWO4jBM482N2BroroS5l5uwIom/pdzUR5ccTP0SGqUZVEBAuY6ht7
mIQKoPDm33NiOIdGdAO5Qi63LSXwi5Hr4iWbU1ejKuvTV0mlPUNbgp3bAJaFUCBHYLmJsoKVewSN
LTmFMYAbb2tr5hY0m7kn8StNNsNz+muoaxbvkiVmmu4bUq9uO1IpeNE+ppMsucUgubZtbBIVqZaK
FhvrCU6nOysW6xdcfPWaA+Sn0FOhlvPzrMOXe1NTJqtY+Kciml/QHcSXru3XyywjlkxdPPfH0S7B
idI/WVg6JfbY8Cdq7inYpHfW5CgUZk7mNhtndApnCwPFfi6LmQtuKtOZm0r1pdhkUx0DvaDLyldi
BOxiobzdpXUSnVhPqn66Q+6EwqxMfeYwxCKW9o4tNhHli/2S43IL8y62D15l9E9VizM+YELDO0xI
X1em0Wv7IZdy3TFRI++ryi2PBah3drbrxMRnt2jxvbaYgQmgnlDPyhEVLKyhhewlIHRhSf5oJ7b1
bWzy/K5K6w6+nlkeczRl9HeS9G5dJuewJFGzc6q8YG7czI/LKM2zHszmXo+mQDbYNDeBkHQ/ipa2
N+9AsWypAiwMHPQM0vZeS3I/r8VK/ID0/ibPrHfpQMwQp757WqXlhZMh9UZPFdWQtlqfBHa/lxkB
N/MRyouCxUExnDmDlZLc8yAPgxXX94CjKS8ksOxZKndEisC39dIjoJTqyqXGcqMgvqEAR2c226pk
9pMg0oX14fh9eWpNT57gKQ0nFw8mYTsyiZASuv298vgCdWSspDFEshvVukoiPkjmcgchgTi6tKdN
PK7ltSqJHFzm8l5S0CUUSBtLNBseRf/Y8mx+R/9BlFHT774aeWtITBBtvssZsf1C+OwggiE3Mlex
PnYJvguSspTHWSwzn5FalyPToPNtrnpkNiOfpMvAG+t9pG3tVTei2g7TGu9aoxOfYzulD5nhTafF
KShVN3083ue8oz80JeNwjRnscRm/2q32UB2ReQwLJxW7jrO5AnrSHvk7m8VHsyxsVK22eegBLJPs
mv22b3tFhDuyqGeraYdiMd2DTPDfBn6mJ1173ZNvYQpxLdP6XtF3Af3ftVsHl+IW1e/HTVH4UrQm
GtKkaNoN0xAyCjMzMb91ujWvtb/iKm48feLG5lZD5EHw0RZyqDeysaaPVQnjQafNkm4Ltnu2tR9H
GzojmIqTOfV/jC7TLOFqxhKL0CqjLVpRNHHImVpkO07WD8/LqAfSj8hc3S0iT/cYIV9dNkajEtTS
Zh/LwGXekZCxli1SFjULFwHCMB8HXVlQjspa2Cc59fqjdqXRPLmzm+6TQZe/yr9/9CWmbWczF23B
PVcl84gcUZCkjMtoPA2x2XchbcdavvgYD4btPNByxvUnSbfMPj10qh+2nsAUXydUv8SatGtgSj+9
yxF47EaPfkbgTLnwiD8UtYSVsbCAWnz9w67FuIus0bgQCYinufJQHFFi23ZeO28Jz3AkUwu4lG5i
3i1NKkOSQ//74MZuIPjxDilmoMDV2XyQFCMpEaTlL5asXfzRVfmtGFrvvvD6di/WMn9DnoSCbCHV
fMHp3j3kadW/uRb1HgMexL60HP3m+eoJ8V+9s7pEHRuRMlsiuEtOcm7Hj7Yljnbb7JokvvVu9Rw5
VKuMMBNj8j7MNV2ddlqQN47Ld+3Q2JYNVcYAZ1B076beagV959FiGUbrKLUVv9Cb8V9E31Q71HD0
ETvJ8pfbLPJC14AxJgcCbIrNpFwec6XlZ9zL9rvyHF0HN48ttzdg5G1pZenLOrHBh7S1/qLwzl01
L4Oqt/ZwszvrQd071e250BRBDMRzaKs2PWgRLJlYRDuhU7Wte795XHTv4SFWRntyE8ukgsPQCYdg
LHDNYI07kVYPVzYDkzu/YzCG8aS5osTjGxomypQ/iBTXL22C6FyyykTWFAvvWz1P/lEqAPCFyJO3
arbmH+uK7rmzV015Tgy7MbNsdGiLPb+wv9mhZK+S19rQ7WkwxLjlCmLCv+nkqaTE88l/6zbUQcqH
win9i9Mm3Qb/SLsBRp99xrGKKI442caNPRbthzg+Jjy3+x6NKPUXhylfJ23UyR6H5NyapU+YF6GB
LeZ0vTQlB0iIk7lBGp4Va8A1l1Nb5SPZNrTUyu0ME4E1f7y9oTFSmOjMpvxIo8Q8NYiKDxX+nrtq
QRONUpx1De2NRw8s9lOqUmgqbkITgftS5z+aJsaCLPOoOQ6dw84f7YaJ5gQBxSO9NsiclYsorNOT
DJoy60hkaCTsKCW4H0obw3adavdhZuzPZ2Qrx2gFWl9PwBSz6jPtDJd+EMd6kkTVj4km6cFg8HaT
UDlbg1W0YEYWt0DZiiYVaw6yL/+d+otzid212fTjTDseVxwu3amtmQPrzGVPaSR/q30/4ef2WuSm
rpNBhy3dvZHn9ndIejwUa5Ex88IjLHY8iynTaiVlEMngZhESPs+vbXzrISYxqm4/MQmeUEp2jx5/
vfumMdJtayzLfpJD8kHSnb0MdpJ/9+Yh/SVUxNFEoXzaVAktRorcc3WRmdXy8BTruPGXSF0cq8q2
a5VaQHL76GkZZ9aCkQx6QUwFct8vjdzKZeEFY9Zhw4WUHvzccH7zCFZHRFFMTg0+i4M8D2esRtN2
wgRqhFOO915Gy/Lc+lZ/1yWiwyyl6RmE6errPWHoO1nneIP1rAmRo2ueVit1ydgoZ8VevRDsYcDp
KEZeyqzn1ewFdpkEHyXeXkd4V91P6I3rchAXUq5iv/alv2O4UZyg1CzvSyf9d9eae94kp0yhUbdJ
I7ARLPMP2199B7/10tynLvwgEqdqa6f2dNWTxSKm3Vk4zLgvsPbGZf+IWX4JTDEM2yRW/reMFcnj
JG3uCjwIFwka5Qw5U1+muZtPdOrKl1bN5BY5W4X0eJ2dJW43BpSiALmbCM05AV+fpzVneEuj31qX
vbVM8d7yCvM15tqln68EawZAefygF5TzA1oL07tP9eUzB5YBdxFNb5i5VXzw8MgeS6rabVAZBGWD
l4kdpXjxMCZVGhA8VRvB9XRitTg5zPwyD35RNQSKY57ulyGyzxn5I1NsBSlSORf+SWnOMprx8XGh
APZgMP5mBUa7Nu9VnpuPcR+JE7xjcSxM0V8iW1n3SmX6s6jqKbvrmmVkKsHp5aG3tfOaD2X/Qwph
/Zx01u16FbND6/XLW5XRwj0Pwk/Frlw6E1Nf1owXDncqJ1JyMWcMJMx8Hj9mC7bCHg284PPgp9U7
xbD817h0wOWGtGKar+XNKXx1w3YX/vRcln656aoZlZwBapMyTzl+Q8uK05jSnN4kcoTI6Cjv3OeD
OGpZG1scyf6JLtT0w3ajArszK7i9maGG8qWxi3omFSM4cL/QJNA818LXW9ph9cZprOj3rHDugZdI
v+rVo4gsM6OmyjZ6O9yxwgrnbhx2iz3KXyjoqoPdF8NFVmNMbN3U9nudKWtb0WZ9EJNTsaCltXWt
KNQcTNcy7pJhnK9kBQ3QLkm1O9F+f8/oJNYMbzHa1wGKzs2U6hkHnRrOfhDxdGeiXiyCSVR2uKZ1
fs/KWzxsU8+xeayQpzSU0mkQI0qva+yVZo8OvE81rbGyses3jj82l7nCjqVTrDqMGkoYsATrJ6Yu
xEatVoPHAaf0RrSeHXLPOy+MTUgnwLN2q2gttCMWfvonDHTlN0U99tqWjbnN11U94pbK6DsU8YkA
MD3Rkku2fHr5iwNCsN8JZX1bZI5RGAc2jipz7o7EoT7lSZF/rkPf4BLXKhzoPbLmtBbim8Gm0bdc
1elnXJXy3LK08CsfblVvNa/qqa/g29aUKHeeXDxEgWv0CaTiZ+zqftua+AWHcqCBRxix7ZMuorpe
2reXd9ib7BTTgqO/r9Mx3/FUUwHMym6TisbakSOTt2VZtRDKVfEra7gYyWavp5cfZdMzzOT5AXAt
q8eFYuRFD4V5gMBlbSwPoofBS8TUBt37fe5O/cbPy+KqDSfGmubl32bopFThHZnRN5zH85j04ikF
CB6FSSlV2Arq92nmpc9pWU7XwnRuo7cN9fiZ4+ObY83UbKp43SZzXnoHbVLARR3TcHDC0v5iD8U9
ovY19NZYlzQ5L36OOo/zf2XpvOk2VU7ZazPl1F+EWIDYwN7qDxx2iUnaZpYgPDHCXsrKAWDbTU5s
suZluS8O3cIXRkuiK3mBNYZtYrxFRj/t7KgyDhT7poMdJTZitrXNThnlSC6O2p9fZ3/K3xIGE454
lvWlAF1xJ7Srrl7FYhl2yL7Yxk4cGQiZYyYKq7xL86Bx0vydQ9XpvllDVKabycn8vWlxGW9A5Vb2
z0rHelOYNQ3SCi5uv1odBbERilNYFs1kbnRf//SydpRI5dkhV/YaPTsTo1H3vcFyhhintHu24QL4
u4TwLQtZ/sqq/dgsiv9H2JYTP/E95t8udf8NIoRqZKyB327Te37MjbumbxancLwjVO5/oXSP7oXh
UHWpeT0BPrhTlZLX8c1fe5h5FwCaWaClMYb4DoeAZVU3qLlcQ4ao2+PMtObZoUvGJy2UTYtfThdD
qyTs3c5RuDgdvzysUR7lZ4LVOZ9CaBluFB9vH1iB6p0XdkOXjAyanAYYQd561N6liC+tcqPqm7DT
+iVqkbhuXJ341YYlD9ZvkjrTReCDM/gk1hpMIgy96KM1UCigX5lTYh7diOTVLl2bf64ngqAlcRYj
XInpB0xAbHFZWRm9TNWSTszpOArNrDlX0yluc/ygMTQ5472mPoPGk5Y29/D4yRyPdH9UGd2BIPEb
g7CvTFXGjRcPfcjfSco9LQj3V7sgFNvCx80pL1h1se6FxZj7qpNBbtJVW/crbSGqKHliLoHTxHLb
S6nPs8qdD0t1NIUqw6uswF4RWURMFD3mS+Q8d2XNhEnCUJOtxLxxp2E5lR4LxtK/zX7UVA9DjyOM
aF92KuGjY9qexBI6WBGbYm96DtJxO8mqkqJ2NO7MLGZFgRU85myq6QcfmLfTg7ZP5W3XqGXs+ue0
9Oyz2ZTMrpE7yehAuDub2xJ14w+qp/0Xdd7qRxo76kmZtraCjLmqMy0dxuLyjlO7MdS60UNMgM58
uCquRTrPv1s5+4eaogy1cXgXP1MUpgz/WXGy151lXth96jYdRTouZS/29xkP9rsP8bINUZ7LTRY1
wzsra/l9wkjXE49yckV3bf6wxtpDkzvPFytSy72wZwe9wLToDU4qcpF2cZ48ozNCbg7nd9HH605m
Ndb0sjaf13oddrz/c2g7mXUnCW+/ZH+rLLmeWb413jLwUNG15k9LddWNK++E1Gv8ZeQpzWic2HSZ
KRG4fU5HOaqb+jAaTvsxMoZzNrqsP0sv+U0PKrpbID+IgDZn/J39HJkwzZJ5RdinOS4EM3PVR6Me
ZH4wKsgBlsI0QvMU2dzklPwSojlTI/BP2vJYBS3HieAl8eqMKSEVx2dWP9bPyUsWupCCNRVK6k8d
0q67khH0TzUY5Q9JqxEwd9roMcQnyfQVHZqz5hHZEUSn29Ew/EdeQP8bEszovh1kFw4EeDt8z9Wm
0JhA+Zm8wmfmIyb7hsngPvt4xx8ao64+JqOgArpGNf2fqK8fC/ITGU7sl9n/d7T+f2RcfP7PBrr9
V339KL+6P2rq/j8U0LmW79smjdR/uotukrt/yOtuv8T//l/cpbU27r66/utf1XX//D//4aKzEMsR
2QrXU57nObft3X84Fi35N1OyviS556XJJso/XXSG9zcb35zrM8zmmnSLb8v+/5DRGf7fsDUqm4kG
R5io6jz5P5HRuX/f4Px/XWPHs9As2nxFS9g2P6Tzhx07acmhHGGNnod5XN68ikwygO05/y6KwWGc
A8/mBstntYQ05P3dEmsTKHzT7DKaDmHaMCHIK5RvI1fqIxLk5M1k8pNB5KHD2Vp75vd5ipLPSfbd
s58TJY/GQjZDvzrbiqYCmcOAzrgyjMdgE3M90Sl1Jqr8praQD/vVeqmG2zhL6XcJoHt3PcjKdX45
WVReB2OwwlLKfCstl/GYQYdTnwwBxif9qOxiJtPCFDoNTC4xfWc8Vz7GKjXxU0S4I/nXjW8g/LZr
5qNTJ+a/MH4YUSda7PWeN9j5TJXlMaLEz9JFLmGRtlXiMYvNxML/oe5MdmxHku36L5rzgZ2TzoE0
IHn6PvqICREt+77n1791XmmQKAkQBGiiQSVuIS8iI+KQ7mbb1t6WRepymwV/gtqLbwx+lCechOpu
cNhB5tWyJ5AmAHzGR52HpQ9jtJxsdoUfF5tJOj/hEP2oPYspmGZiJshLEb4ZFQtxVauUOC8UFfGq
hsx3KSFOCUHXimcm6bxOiFhVFptV40UW6w9L2ljHkE03Tx1xgO94H4J3bdIm9sX3yjzBni2FuOpB
tZykOQZ7gCzdI50VKDAXRb9iWZDKQms+RDnfG+WqnPZJ3INYEkNcv2p6GXhKqwdPHSPZzieLQ90S
T2XXSIt9sg7UOn1gOTeqrp4PjIuHPLqORN1DsTVGX4FQTu1rlUtBSoVqb1uiOK6Ip+0T9i/ldQhS
TFdL6+zSgQ24AYzcTnXyYG+3k+7pvfWEDWn5ENZo/sQzPZI3x0Z7gbtZq7rpvKuGOp2nMVrWc2+O
F7tAlRM9y3/cWuZX4OLoR6az2GnqqL+zSy+9Tli23kc20ALWzvedwbAvPrvd5kMY9BuhIbUukYjO
EzX1aSmG8m0KO/WtjqL5OaaxuaoDYSKN5K+YqZm+DEuFITpQlZW0x4GakG6CYb6yArvWPeoIuTEz
yqM6YaPyTMTuypma4XkqigvpNy3xhqT2xIROfUYDexUyFo+yTxrBb9u2vA+FQ4nHgEDtPBZfVe+W
0wDAZ8p8EpUWXvO0Dz/oN0cI5XmgB+Pd1I2F3eJLk556I0xPRtbEN1JjiGuJS8PVFkRcM6IgZcRP
+pzVi0MIR7Vp81aeMlh0rr8CL3LG1xtGu3i0uEjXs96r16i3m2uE6rnK44y6z2zenNmJ76oOiRwU
an+ZU0xnAu5AItjD+YOCP2+sdEL7SxJ1G3NNnzLmXqGL1folm+ET3EWxsvVIJQCDldE0ALATwuvn
aoPiE7bTmXCjkh9+mNhyMfbkltkwcG4bd/Y1HKek8mM+iB+n1nmE9YpHpwwRMyfSUIRV9l6dzydr
wW0ZjGPoNwApbbEbwgcQ2RV88jrHNqTmrQfeBOyE9y/fOGD0fZb5Q8WXZUhwkNaPrV3SkHDHji0d
/RZbi5vGh2T5VIRba65BJledPJC8x1XZJkyCg2cBVWjobpAeawTCiQXSCxPcgOv+WjSfBQKuUbCQ
eqeXdPJfcxZtk3GVxIehWlx4MH8Yb4N+cOIz1o2JY6lys+pYJPFKKtPnZK2bkHRVBzSJVwgUoK/W
SrcO5wEXbD+cKX78KF3FzGEESgcZ3xDGd9CnfQi/Knur9duufGDOhWjjpc6OHUGmek0L4bItHGI/
cL4l81cO5z6T6A247gNkfFIWerfUPoM6XoNGeJFjrxv9IKPXoPkysg8Kvk1QQcwNJJxQcwdZ6Fol
E8+03zDD/5mS9qnDOcH1R900IZmKPUsEDmlmfVpUZHr6EIu/iRCDGMlR1+LWqx9kujejsv9oGODv
LBMSAzEYvLobYY8qGXWvhhVUq+YepgbdWTnG3pAaIW157Oll4xVmZXhGqjxF6gCXb5jI8ZVfO9T5
KZSpVFZgyvewoSe2sq/aGgOGTjuqde23zhyAidN5iefXsetOkEGELkmVvz1B3gzHPlv8litPR/z1
ZWye8BhMLngVS4x0428Zxze10L+NqMOC+wB7/p4Kp2SrylNlzL7BItQaAw5/u61PnCDeYJk1Unx/
meEYrOJ0/y3aY+eKrvHqcdrqY32oF2ZaXQu7lnc4XpDei4F4x8uAaJpHqSuDfNsycqshEgVkv82t
FbFr0lF2WsHDts3q36pRNkPxFRhU3JEB2C721UjanUOfMGnc6Huh7XhIFkyNAziZ9lXFsQ8f+x0o
6bEqmpi9Wz+RmFcz4/Fl/IpBdab4ZOvFdsofGVsubLY3v5ZeY1r3MMebcianSb7DP200Svxe4zGI
0IPpsJr5KJax2LMtnZ/M1u8MNr0db5FkIlw3W1vmMb/zBJac2c4Ze8ytgQEP5HzuSmMd68kpWZyv
O+Ve9++5yi4wUM7tiHqDTGrrwN32Y9Yvngy+knzfF9e09OOWJbnyy7CfiJnV82pzB7RHRizfTVMd
4/wyGE9FcpLRKi/e8vakBiFzMcJG85CCfC+DI0/h1rF3+Re74b1GbmS16Yo/BjXES1XMu0FXH9ia
4GG9yIxkZ8EVoW//CMatRZ8C+uy0hEyGNyDVUewAr6h08oMdPMbGsWPUUBlrzfbbcMUkCVLBU0Sp
fjj4895zK7j0xj0b5FgFnZt1K7G80qDoDKwAP6P52jgbVmLYluNrU7hh4x1s5iUE2OlnVqb1/pSy
cVh7U4LV9KsEf325W4K/unu1qp2uftX9oa+fYvNlBBVattHAQCgqvZZGqfXL7qlQ34znWbumjBn6
dkfiFCcmpgh/yvdqu9UEGjVmpYc5e+rU8SNV/IqPzdzRaQ3W3Vb866QHGsm89AE+MvEbJPump1ue
SMVIHib+yP3kwYTpSn1M8GJYNWVa9K6nkPyIP0RYTMlqED63m0nSkVB7zxhX93G67rwb49a2VxSb
O6s9dwQxc1TBbLL6z2IENkaHUgSrTh/diuz7/MQOHa70o9r/jf3LwBuk3KNl983wntdbLduOTJuW
hv3fI/hHM3oGeqcCOs4cvmiybW4z1lHOaeNgmutdWe9V6zeaCl+t7Y3kmy1nMLbwSTTXNJSerJnR
UVObBmFqSXFOx26VNccYjB8J1o9rYIBqXNkDDTHNaEXiWXRb5N9gJ66NgNtv86rmrjqUA+X3DlvY
unDOUb3mMcO7Rkd4yajHRgap41i8qvWjk9+V3cwbKAsj8kxE7Dus2SjI6+AXM/OEYiqb+kuWp2yl
vlnpR7Hc2AK/alnIamoskf7DOVWbW32xwC22KqBL9FknH0saw1Kt/tFLXf/Vf/xzDyzZjPge/60v
oQdzNBX10XTkv68oEFpUhQZQzWEqA57YpBkzgn0kyfaxU/NsQYbMOMLAdi4NUekqd5Y6fNRo1wzb
J+vIRqpqPViG2JZIZ2+V7sgNYkn/JjDZbWIFU1BQZfprylmC9Id5VLH0R75yGHPaK/JiZVp56fq4
2XYFw9RoVEff6Pn9tw0zlga/lFs62XCo0rtnxDE+ZAcnoe+BhxqiFSjWIqxRIFadY51tNmvF7fQo
Y7Q6imj22zKBTTbZtGqM9rnkd1/aBeZhu6r2TJCPRZTiNh2CbUBhQobXsDXyee2wH1Op602m/9kt
K1BzqwgHV++X8RzR9K/VZWcDAIX3t/wE3Y5+uLKYhanPevWjp0QcaPLU5Q/hnJOSiZ5Bjt5WTRMO
kapfcR4KrD169AS44g7VhdCEk96EKwMEvc03YTt6Pejd7BTJzuEOsRyo96F4ZpBG0gcCczdzJN6W
rv3BPWOYynU2P4kb3vGq3TKY8XYLmKJE86s2jus2Tzf3h6kfrM2QFttK5UGqu8Mi7UeNnSEZBsIh
4gZMniBqEImDj4isZ2N60Oo/a3nRIunbqJNyrdoUoA438v/hIaQ5/8czKNHaNJv229Bshxad5fD8
+394cxeVJNtG1AOZWOOrMyxwHFV2bJr+g3pzObFYqt4sxRSvyERkGKHapk+toa7Dykz9//pe/l9r
LCfa2bIt/7p/F1lYGvlNkkJDSdv9j/+PlBiEk398aP+LCnP+rT6zf+ov//X3/6W9SPkfwEiGzefn
GIZw7q72f2kvUv0PCGLDcPT7P6R5/zcFKUXRf/9vhvofpgnEhOsUYURTNRzl/1N60S2kHAmpLqjZ
Dd3U9f8b5YVv5X+byiLMu870z8cqUfI57MaEkiYTza3N6/4Cd5DvGkdbVkIqyk1FsgZk7IZcowgW
jrPR8edsktDuH8pUcTwGKgimTR5s4whiyjH0/i/HP06BOadfo9GzKj21uUTCJBl+M/iCldrlDFXH
Xgf1oMTJbUfHMGdGj3WQtOeoHFLXJAAl9UzNwJ7C+rSTzIPwcclIzA0XTf1NGc747KVoGrdRU3tr
lHF6c9Sc/W3In090wSVOzDiQD4yZtB0InnwbVKHvkjzLvnCnJe9tSvKhX3OGra3SYBNZl8uDgnta
dUM1lSe9DjpPtAWe40ahGJyguACWCf/MI/shyMP5bERj/VqjSRBnNZKC6eGe4eTUOryAE/jhb5wU
063W78xDj+jzbo8tVOCAw+5cx3N9stRB0GTl4trBP0l2Dh8YH8Hj5mLa1sE4PwxJlb3lugif47S2
sPglzritHRVHuxkZy8dQdt0hz+8jc+wN8RvKEBSWalqS/eVmd4Thrz6AIfADzFb7Z/S1ck7MvP9J
aUKPSetMrReHggkkIST4+2D/7uKAfMWloPlNuxj7Gcw05mSPQtYW2Ylu+jUxT6+BifsFv7bUvqt6
zr9LPMI7ztvqJxUVS3sw3hJHfWfDC7h6v9UsA2TSbFbN0D5qhcw3RvdUAd7Dj4LDgZu+3pP2rDnC
3UkyjhungJJL1bMbWS1ulensNPFUEEXgJ1ggwerGfGODGLkKuY5Wmq7rMDLBMrqzcU+FW7BThGik
DyWWsy2jT8NXyr/QMLRNbFB9IEfUrgIbVyTLF3jsVnPyjaKljW+DHLgDV5A+4pPrzYe2ID+qzgkL
wOS3Qq1YgTZ/jogIXiKvOu6Cv6RQNNDM6X6v6ab6MzL38wup/eHkGV+oLNoVjg3eloxb0uR/ctI+
jWmEYSEkYsRWdGmNJj002KCn9suiwnZM1PhOcTb2aCsMx+/c+Ae5Sb6epssqiJRdnCYbm/ynD32e
xFrmD5o5VOtCSZ9TMqgy9ak3MIHl0anqpbXL0AzT2PbaQt5lhOGGqAsnnI/X0QhS+PmeazXb6lHx
XRdQN5oEJNeCVxTYnYFTxYvixfKK2RyYwqi7Rq0vzETifWTHfliKdxmH6BLJpW8ai0pA/Ma2Ba8X
jID4VeVrdpf4JiZ3kKJIAs0HEllHOShdeCRG614oavzQ49WOnBVDCs8kNMDVGmaDZh7faYlbTmL3
c+0o+NkZjWzYy7ZpYYvPApVhYhCRWxXjzQW3nO2MfgZMMBqqcDtbJmDjPIlw9uQpxfmrijupNfJ6
jfsoQMkQ5i43s0e9Lv767HmU3K/4ADEVsKjXNXg/dcgd8C/NXDEgL3FQINOy4G/H+hRm6Lx1Tzbm
nuu4IL1F06/F9Hov7btPIyuuxADwo8O8VrEtscnjW+OMTe1hHeX97Ma9AW6teGUT3qTdVetYmVSg
vtD+K7oFinUOVv2QT74AUTnb5vJpBxUTX+Bw+WnOVccAr3TIG0siAek+mfnNojL4nEw+NJC85jKa
Ityw+CU5q3oFlx5WS3eoKDQQlbRgn5Z3c6CyLNoz0DXoGUfsgRn4xRRj9T2Pi/GplGP8vTB2/TVA
5a9h05o7zMYjykwpfHKuKtqR8UV09ColqXNboWgvWYnb0GGPsmsnKFMSmtqFjmz2uH5xgc5TWWN1
Na0/ORmHJixNpmah6S1SLVcY1T4yjFbdXFS+qWD+1ow83BfItqtsIjkYPeQsDayZHUrvU+VU/U03
pwNcenWNp+Gzx0p1LQxZevag0inaZXAJbCv/DsrA/s5y+BoXONk8OwmvahroSBOE5cjC02ISLaWS
lLdpLmBWwgQ5KmiflHGYvSnUbjgzvhdz6daRgBYSkaU/DexFoX3UGL1BtE0cZ+l0zHQZEWK/2G/E
bz3iMRg1TBld8ImJA9wlwXI9JEDsISbcMsKHxfXBkRrCTbeL5M5x6PbydAIpyUdaN8fwNex+I6kM
eEr9ObIxpQeR1XxVVmFvBcbiQzeYy67I5AgHqZBDweVu8vAto1atOMboXOKeNapol0bppzxnTXPS
4q7jCw07U89UQMU7H5DUgs6g93BpHY28s85995ZVTf5VNshXSWpqK7XGAzaphQADAuu69xJRl6Vr
Poqcy7iACSPdg4mqsuVD5KNPZ4JLdOXSTPygrmr0aEV0MfA6xUegpQstqqkumFpH5zWJUkMSlG9z
NTjx6BYS253HZiFISyZBntmxJmKpmlUoomsIxoVYFGI8DbwuzIpN1CLYDZ2wvSlBhbHa9SKbtyZl
ZjCZf1JFAOXb11aRBVtjLsPzWBLD0C+1fYoVA6sIrxLxNBZgAoapysANGFOMob3KwZ3zVPesdpmx
HHNxLPevyhQ1LetgXeo/it0N0HrOJ9Zgz7QKsStNi8+wH7/ytD5KRkcwLwpRhNn4O0wAsm6jAO7H
3bjSR06/wVRRorNB3xpoLG46od3a9DNAEw62x97WFN/E3Ndaeroeg8rxDCMk6VRALmaOH8XZrqgG
DHPKx2TVxXmht/BiaobDPIxkyy3Gn60bcAc9Kqwx7g3FBKVEtGLaDFeWu9UyAfBZ6jdzpsQFPO1c
xE4vFvxBG416ZRvt36xaxBJcLNG8D7lxncxw3pQGDDJGDbQwx43sOv/tGCDUofQ5i2KQ9PqDIqc7
9DgRvB64k/0ZoJCLMZ76QaQ39omr811PqSfggYjB9vwUpMD+2LrwstWnFojt7a5533svcEKvD76j
OtAxm1mrbpIo5qTE4I/1zLY7FwpNIansYTas2654jQrYjLjIXzSRe4ut7mb9innwlHXzTm0tdZ/U
ZGvwsfgiij5jNZdn07S8Ei8WuOZyI8TwyNwCuMC+Dh1ZJ0BPW5IYACH07HVRUmeNB3Yn0vYkY0uD
de9Ce28Og1szzNyhALsTFcDeBpNuM8V8LBBSdKLls+YxklHtFV36hqGLEzoKvgkmXFZqfkyZK3hT
NnxZS3wzRii7GmubpwCU9Gb+Ie/2o7oWXqqyn/vu7ogCcbazVHPJTfALdXqbc8JUqh7Xy/3XJPQk
W1u5qE+43M1zaj3WWfIip2InFIyldZw9GD1uKytAaylLYJJWWXYjQTk/SiwOLW5FZkzF8xCrT8T+
E26Wt0ee2ZSiK3+TTpxwBJAeNGcSUwEOFDMtR6481ndbYrnCOOGHZ8LodllSIAOnrGTPs3ebVcAt
yl5omS3E3ai72sybhr1BCTYij0xvTupqlRbJeSzKY15R1PZT8dCHmMK6CJuBfDL6kUpDs6JHUgmY
YBBRTe6+38YlbzQkbx//JFJce0MlBMwigw/UAbrHZdziHLVq2RCx4ltafyWt8pBC1EY4A91gCDXX
iYthW6WdLP2Q521ecG6FIflCoV7zYVgKnm6RMCdRzJWYcI07w3fCW7UWNnqeDhm/EVa/a2QV0dfM
vxz8rIM4YCDLdv087zGQUVMtW4ZZXsy10uoA7UJTq0cxh4pnpwCNmDD3qrDFUa3Kg2Mzjs2SB52v
5mukY2ck67ijPCSK+tRQ8ui18VUPDZ1CJy5DyyFaDZCRi3YJBL7mISmP3ElHNShflGnB1aTLfcgh
LmW5wUG6jbIs8giwvqjaJZb6DrvDrUiUlk/EYhzQ67ysOnsd4c4J3lAeocydVdtGH0qbI4ALd0Cg
tB2mBUrMOd1UT1Y7kkihNk5xHlhN9w4H4hKURRs2jF88sNzDbFHZxBmaZ9S3ay7QP6i9zuN6PCZz
3PHLDs/KhDWJaT7FFHmXkmhARsQUPo6KTNkUj3Zsn8tCJySyKRmJkqjBe6Ldz6SEx2HJSIUp9V0x
zOuyUOqd0/w0VgB/r/FRx9HyaHO3eEHwgoVhT5iSuc2zJ2OqKFyz++wP+yCQbcu+AvipINUjImPE
4hVSl9/Eak0fveWcY2WPsDf5BjuZltw46irfTtcxUJzhLOl7awqgzsxQ3uS4tjsWCaXlszJZuO30
n7RXUs4CViwYpKcotbkhpv65aO9liFOvnbbrdrIUCQ6p4L57vnvMR4NpYVAzcE56na0x1q1IDRS0
uLuUbfxtd8qNJcHbwRb5xtKNCOlsr2Fn2dS96o3YczN8jFq0jsi0GAx+Eflw1hPtjc2MtWfo5bFM
ut8Jq+uZVLLENfXia+avdAEy6DAEzTpV9I3iaG+DDuPNw9w+aGE87SYVYJRYoZhsHwvDc+p8xI6l
r8opHK65zJebjHikQBg9qxHQGMmCo7YqrmXdPcRsmfGQixOvGoojQEKzG6q+8ZVC+cr76Gepo08b
LtdTRtw17N8CaLOaN7usmrditC+5nAhvoeb1w87hx6jSjaVlR0IREo6ipAM2NuWDcKAllGzewpEx
P4XCHp3qt4m60U/UZjpAq+ReAPntBoEWbsIM42fFRolRfeCTzxkoiXglsHxkLVlcpP1IgnvAc3k8
81PX3c102N/RM0JiYNAHrFjfZYiXxVDrPsLGY2tO6xFDA7J9l3pJNxxqZmZWEj5pDYOgCXP1ptVz
1ZeOfVuoBBLA7Tbu3dC5JEj4YS+/Q7g1ZJrkl/AZvECNudJ0RAE1LLZsYrzmDoLpTEltU3nNZsmX
wocRls8DXKsL9rMJo/hQJwxIm4j1eJgXoIbx4I3jGFGSKqU7zibzvUTlRdXtVZXMXtLUoJQOPLst
en9RG227gO4WtU3bWWd+YJHNEg+4nWbFREEdYu1Y4djobfWQC+KdlCG8gEWsl3bErznGq5lP1W3q
14ZTejdqjE8jC7w5rIJ3jtqz6QSPGaluTLfRjlIuDB1Zm39EF7Ia3gp9uvb1mK4sRiTHiECaqlK/
CLL77UtWCCyzdsdkyUGjOL9pBeiJnUiKDUGRyb26VoauvxVG/aoNxrOMuHUtsnfqALMFaTGqRm3V
VanHUH7tTOZTjodOr1hZOrYdL2m0I+nkaurtF7scn5O0hpApr6hlvRemkpFNET+xCurW6PVfEGDj
KHGUeKCOwDFJ7CkhqYUKE7Q6Sv9S2yq90FAeDCW54kvhSc+ZoAqSqKyei4dBrpvy9JhRwHu7KF+j
wllLFsTCaZyRINCP7XerjfgWhUl+CUND7CKI8iaJZ9GKPd7rwIz+EmysY0faH2lzz2EzbFLyeNwK
ecXtS7qTaq5fjFj/yiQ3wVCxNI/w7mTFjs9LLix7U9WqSoB3oPeYB5XoBplP7KBD/UDjdPesvvEd
e8aQP7C+YtXh2WbpRnMJoqrYG11cvw6ENrpaKxGBuvi9l8t1nsuWQYT1WIb8EhedMKmYIkCPxEs1
TTQes+1nI6JPn9aPSZStoiB+K6xk2uSN9dRo9qlg00sSk6dc5adMPJu2kH6aF8wj9V0Kw9kK59gq
zSXq0lXPJbo2pALXJPtupSjme16YvoLDENPDsLGS1sNPkzETHHw7ryA6yx3IydZJDJUH3Vjlwoio
LxHdCQ7bs6gaP5glU7+z1eS1uR8ulukGQrzGGa7EIY3WtlLt2mI5ttayxhj/MGAA9uYgwpvCIjZN
Tda9mWIYuJtJMM9o9a0P+xMtbHlOw/FSyoWOg0CEygzTI7oAv9fi0JhZS7C37dcLK4Qy50oSIatc
xOhheWjcqUrgztQSTk1egFMS6uf0EphmTFZ+uCXtcp2ZiLXcT6kaPWRL8WpOk7q2BpxowibPr+vI
mGDM4MkC0w09gpE0nWePwbhh3EMQ4RCqj8BVvVVsY5wKjDS8XoSNl6P9zM7ETDn/RhBbtQkeX/Ln
7OtISg65PWKDj3+T6ExPZEOhwqOOG/7iLAkjWXnE03Kh8cRCKH7gfN0oJYBhIEMI7uglIkvNbUub
on5+7UPS8DCu2E31aNlkSNnlK6ztCwl+91HZbGAUeISSR4Cl9++DeEP6Agib2rcfmaZ9KGp7UKJo
ZShBc99PiYUWX/vU9IbP/7nCuYfeEs1P2Thfhq7b80odoZuehwGfz2iPL0UMfcXgw03n8iAKecZ8
s7EsDBXBUmm3uewBJYjcFEN34KXw2QHlEbHwwhoXEr0VZWsk1TUZm7ekomrT7KbfQGFHRA8F1UEn
piqNkPmESS6i8ahiDJO9vNQKXmo9JVw/+7XJ1MEHIVJPQyPLalo7/d4rNx9Vxai0t5Bl9XGTh3gR
5rPAeB9grdtDvy9+rdNCNzqlfSgawuCz2md3p2taFJ/LGJ9tg94vBw3J29aL6tpLxnQPpMleLOMe
26B9q5HyYnQFyT0kZ/iq4fzGUQ8d7fB8qwNn3ZBmxMi0fbxSyq56RVs0kjLwcaCO+G3Bd4zQr2fx
bg/de0azhEFiTI/BRCalysD7TOzXVqRwDPWSQFkQA9SUlFlQQWbeGtuyeTRFt9fi7G+E03y2VKtZ
m8JutsvChzKkznArFtaozjHQQdPWzcrq5LhxcppVmfQHW7c70mPSoxFo28J+I78uXc0tfsEl+2aW
ztoTxLM8AqknXVSxqJTwJUsRvGc5iBT6ixurn04WPqnDdJRDsM6Xh0yncCR8WR3kX0ilTkQcuXDG
h54134VaraMlXk2iXaVCeRWNvbP0O8ByH+cPL0sa7ZYi+Zn5bGdBudJFj4p+U+jzOtM+qFZ209Vs
colxOGI8OAZspansdpuoGAo6TUlWxLuAYzM0ZLH2MB/UODRPsYXNocEYqzgIU/NLote6h2A9cvM6
RGskT0uTXZmPUN5KhgIB0lFDeweLQhbTNIZPFpGMVBCcKShGnHcCdI81m32B9VNNKWMDNkNmxtoy
zGeLLdTMUYAzJqUnx75iaV/UjuuYFZcu66fK9Yykuarnkx7L76l6aHozYkcF3w5xCt/c3rSE8Hjs
kOfRxRN57jrFTYX9iesS58wo1raakniLOGK31CWdpyt5tJEmxEZUqueWJ6u1pkcauAteXjJeFNKO
hCx3GP9XTkztKkw9PIohs/1mUj56YMUhRupW4h9KyhfJQGqVVjwzKfXbjpBPPNmTTuC+ru6j/K6B
NpYbG4HlhwRWuhoDgtj51SVnkx0l2ymKb9bU90TYaMIvFRKqUL+RiZu/Dq1D4eb0BzMuDgUjF7Zx
AbxhJcaGQ1jqEldAd5RoCNFUuNyXJFRhvBt0B8QH2hEjGJ6GiIRkhtfbVkbkqCjXqldRW9oAfXVS
t1GA8TOB82hi/cOAAkZwUfyI/GZRC+FNaszSNa3j7SPikLplthT1NAjRbnMzQc9JFuupqB3icOJF
VtfJKMVuRuHB1KrNJ7J0IJlbRDQOt5Co4FbDGt5bOZlxkNIm+PAkXaNMDkhEt3EeHRVPmG1NiP2T
9ZRV6tD5CjjpCRP8PadKDYZuXWhmvePcQTzQ+7Uex1/5TPKGI9qr05eRj1H8m7imY6nZ6ynJc3di
DK4pgAQD2/ZaaVXnBbngC494cSX1KeT1TOQtNAeE+35GSstkTdzqEGbJpuoyPqtQbz7v0UK84tTA
uqc2ebsOtFj3S1Z37nMiuGwamIkCpLLqzRCa0aWYe/UxigxzY2H0WRdLqQElJobzU2mJwugG4brp
yIMsjZA4CRovYDYifibs//cyQ1stgB3H1MFGHKkMfypsEQjBWFM8tjw1vxDGeHMFHK/d8z2mRQ+K
PS1jtyWCR9+PWZiebTtWH+xkIANxlGLZBUtB60dlH8Re2rc6HkgySnfDYvVfoVVnO1zrNM1OvXhq
2K4CUdH8K5SUVQ0UWrJM4shvtLvHuAJGKmyhnryJz3bbUefoXqCDnHBgsxB2vdhWGHoF63E2qgBS
IwpAHgPFlp0XYpj7m8I6yunneGWc0U6el6EFgzR7sl2oOhX7tU9qOClSQLd4q2ivl9QxdnntDIe2
obZaJ4HCTSRwDxfu0prasQ5H6qYh76iZwjtpL+OPdMmVH3KlEFqiprfwRLLoL9Dyai34zxVU2pCz
Bk/sZ0iOKvh7spxFBafNpBYvP6obrt5cm27mUuns5oBj7XhFUjcJgnaDe7g6hAhBW4IV3mU9LuDi
SrkxHLoM7quA5Jp6OkvqmSsaxj1HhewWQwNX0TITlUFUgKJGHz2MqFiXqJ+IUE+RoAYiRIVbRCWw
OL0OYznZQXC5fRs3C7hjF6Ko8/Z/NVFin9u5n67EKToP0qBh99TCUk4G2s6qmmK2viiJE793TtSc
zEhml1ErzYM2Os274wTNvE9bIiC3pJvlRzT2NnBBVZT/pO48luPG1i39Kv0CqIDZcNP0jp4SSU0Q
lMSC9x5P3x90Tt9m4SQy4zLuoDtqUBEqFVxu+++1vlW+maFZLQHPsKpMISL87UqZts1cCWKBm3AO
uMNxjlXeyYKGoojbc/yYHKME3A1eCShucVgNbK3aOuO0XO30ewYQgxoN9r1b1ch9bxfFVeauzIzT
7LZJDXWjUr/YDkJyHuVMenQ4v0c7ajEsYtOLDwMgh++D1JQvFrXcdR4pkMPMxt3DAuhuCivV8Kb/
iK1c3xql4mFyqhT7yR+0eNWpWrYeVNnM1nrlew/ED2HfsNNKZIu0QONTM8Q/Oq2n3YOKMtItvd1x
T6Jp2Qq2fket3WpbAwtj0tj7SHOGY655gCLrusiVpQG+edhYZXWvGpGzTMDjg2pIOLWUJalfN3Fu
Qh0M7Og3f5ZpvwKZUp5ovBTIQEz8/DgxVKPIOELgILfVs6upJtgpv9W/12yuXnLDbClumH17QJ3c
naiyVfsq1eVTCl7yRy2VOiUR6ufLNBn6leUpzk1h2toae397oFLNKgIX33ss6vCRRPqsGVff1tG1
I/Ga47ZfNCJGUZ8k9UNuIqDTrEHfhEnXfS9z78mSZe8hcBssoX5BxZPx03xDMOC2m1YYghPBxNwI
OJryvVQMtfTUF615a7bmG3xc+aOmVrzwCeYd/WkjbKvM2K8VwtaXrRnjqeiMzLlXosR4HjRv+Aa7
ZWOUcILRjXzjvNIm2V7IVJslqsJZPx7z9TKEvI5RAZppi7K5Qwxh65p47KtUevEF0Pw2SrFUw1ik
vBOATYw1o3/hc8MyFzYFPXik4VFm47uMeso4GIOLZVOF3qkvByRjtRDam+xZ9svAMQOcIaTpAeUp
tzHdVUK17KW2Y/MBiYZs7m1so+DD0EiQClhh6/+jF0fxsgaCzF6m1mFocG4fPGspklE758zW1xR2
jh4fNQg4HirjKkB2QDgZYZ5hvELxwhyO0eQuUpvy2BNf91Cqbfncw9clzK6KbxyvR3VIliZ72i4b
UmpHSGMMYjjYU+FeX0OysW4zXC4eDTeFUpAlg9wsh6i2u4VLe7kpRFEVu54zRhgqctzcDz0kyYVj
ZuKmH/DkLaSkb3E5mIOyTjIsWKqhYacK1E7AQ6mqtZsnD5S2bXArNtVXmwwFjJUOlcCydzTGPk5Q
zCJvfzoSS0Pwfc0dAEadGCoju9PTJllKia5HK0bmHoaxkpnPTQoaYWWbBlrqiInlnZBYE/qNYG2U
xiX1VsmNKp/lRA7sRGY+0hrf9zfwk+ECWQWcGg+9yk1fNM27DtXgIYgUzq2AFgkIYkH7Gvw5atN0
y11jKWLHz9FvfIfNzCh3qo17DF9Wvx0yNAKqZHu3ZilpK4rEyaGv2uJvgwOqBayW4V7V5fIkOs3d
y6xO1wBR9X+n1P5Pq+r+f9LLjfHc867F+/fi/ddH9L/2ZfSe/C7/oZwb/89/uxYV9S9bNmzVRv/G
Xlj9L+UcTsa/FFvolmlyXK7Q7f9LOaeYfymM8ppFv1FYu9vI3f6tnFP0vwxbZ++JklcRui5b/x3l
3FxEqDbKNT/JMSXHBWHhNOUBqdBtEMZL1YkPYSXfhqlYDR0QA016ZV677chDUQvK7bbqMha4O8Ux
6kWrZb+SDitb9m8DLJpJ9yM9o1b+E7D3f8XK/xXYqU3Mk51eqWlr9uUhyOSDJeXuCoUqR2x2jGHI
Yz0O0QjsTbyWYO2eLB2kci5KeREP9W+qqd8hqYIFEcNBaZR3QRbcQpEICjFLlaPj2IRFl0TPHOaY
Gw5LGZCHgDEo5fQJCR+6IwofTiwfotp/E9pwGIb0eYiDW578ez8Q0612RbtLotLdxYVEfqiVVmuW
5y4nM8MH0L29i/Y+GNx7OU0xxkTPeVzfmnFoslf0OvwIwavWAmAjIeJXW8jfFTC62ySSn3rilUbT
IleqjLthKP+ldp39oNpMlJM2UdwC+DKkKu8aPIpIkBoIzUjbgfN6+KFthBz4eog08WDfI4x0MlBn
wVuamHvqlgKJk7tqSqQwHGNuSQXexa7xUejsLJofHN/j6O9wmOrSygojd2MlbbyHMk7VUEXYZwdq
g30It3s7oMAPBYnfQw6aNhLGM/V7znXN5iHPzStZ1n+E7GfajjpGKX9qzRS5ydiR7ObQO+09h37H
IgmQEGk3fOQdx9zMyaKJllACzBdHo/32ZvuGlgTHA2F6mIFyTq2oyGTuE4ubrW6rv2qrcrYDFn5s
JdGrBnNjQWNPCH5272uXg8tPQ8eZZq+OQtVzj87w8PnR4Q/BB5Xk/EA2+q4fqG3pB19WsVGBRNCQ
lQrn0eJwiqwbjiKjt8aQvxthxaGStwqBblEtiZZky8KYzjmxaGm0uF6Uk62VlBPSR7drny4/6ijb
Pfuok0AzcCGeDti2ONSUAhQ/WSWuvQYNhumS00u2V78KneZjpc+4c56g37Le9lx5x4prWaTZCTDv
QDXSPFx+njE66tyXGx/z84/OqkHRdcQtllYvaqAlek3Puha+jhL5/OXH2366fOLZnF/JRQGNPTtR
TDxxNtYucryPK30sXjRmUi3hhlKIE8qW/QSzuUf8Z6TGT25MfRlg450zSkVwni7cCPqx7nHWHPlv
chQ+KWq5SwPz4/K3OCuDJgl1mnwVhkXXpylk5ASBlPthYzgOWYXqVHwj07wypCjj0HHuk4+N+NM3
0Rn//Niv84OStvuxMGfkMd/H3SIdXIhx3VRktzWnbLZ+LV1WHcf/c/eczFRO4sKdipIcMdnwBGro
CB0Tir/wcJ62xt/wFJ1VAQH0G1FeS0zNuwA3c6dKw0pi3UfDgPrSNdQegYa8BjkFwLJoftrIARex
1RdLHTPc8vKvcF6Nzs8wmcMMHUey01vZoWqbt2zkfKn+eNgnEIpZUO4X5E9sDdf+pqol2jtyGgEJ
vxSqR0XVRVHH9LLu5eo1JhjMcSkUAlCOiURH/rgMPePYYsHPcam3Y6GANQdWc6zRZSxfyTidHY0m
c8ZglXnrCS0/QISGrIrYtEyMhaoZz/KgviBkoMpeb2MRLhvwP31mbGr2vrUu3XGoftNHPkIu40FC
6juo9WObckxamr8YaHdAhDgGcPNrxhJtZuBUJmN+knDgHTt2fsDKj8Sghkw/kBe/wEPV3BIUZqxd
9pwATxGoIhrL2EiEj6mRyXe64hqLeNT2IKykwOSKhY3ZHxgyUq/EiTUOpMpyF6moX9vgO7X0bz1M
MVvhLKANob+WWEzZubMSIRjF7+QU7WB/tGITXYUunjXihS43qLk0YmUyOziQNq1UKBknHN7SSPwj
4NZDbNgfja5gxqoxyb3yc8E01zZskY6UVDZwIKQrHf4PueJM5/uzfPzU4ROrKmAH6xkK20gmc6uP
l03Mogc1m3efsaSwBREPVD2UpSS3P0NN/CILAolaDVWGjT3RMuyhZKunMttzUmpjWY7Z4nS6goWu
DHAcxOD0llmRk1nQ5YB4h+ohy0Kx69ylGRuweopjjDVMkBixEIk3EhgtfW1bOe68Wj1ZWRtubcnd
RY76TuCJxdKM4LE8RiyuSKym2Dp/G6xor5VI25mUOA7I5ce0ULGmesUPHRcskgnnXoffRZFXum2S
6lsYmS+eFr41DOKoZhBrudou8whmaTmSwT7wdvkHVmdG1D9z7acPbMplaxmNWh/kjgVt6ebPZYOC
K2uo+CDyopLjqewbC7ypUl1h5GoTdW0wKK6YicONxVJkybH0u43Fb+Vn4+7fwYnvcLpXtIDBizF1
6fKz/klIPdcYJjMiTg03b7S6OXDyfls0N2Zzq6FzEVpEqROHhSA5l5N3ddWZCiYJZ2UpoKpsTAA2
C4bSjbZdzDm5N2A2KO7C7g2E9I0pWducOk9m5TuiaKhiGYvSFLtigEwrXN7VOXA8wRLHWBX5aKz7
QRl0F0N9gYZXPIaGSWmag26OIntHWXO6FBknxl4KJ6e4+d2pxJ8YaBw4ab/8HWZ/s8lk6wyMc17b
FAddssWW6nf0HCacXFcAbfeKVZggubAfpDLQ8ZQ6Jy1TXkmDDUZQH959qXBJZiJ11o+TaF3KubnS
wGsgdwHhqQksIGUPEv/Kw84sY/6MLJ8amNRb1E8QxR2COIT3kdpwKEE89zdO4jmsla075EAtuFg6
IIJmcynQSS1dOz0JQ3FxjkA7Rkvs+fcWB4hPbWxxmjqI4oagCJWzdNhvFGuwd2QQlI3yynrGmBvd
J7N+j7JnNGulB4q+1WoQ0JzDKjR2YYmysLGzYa15WYXOIkD3JlBnNnEC6rlGKhe7OJwH/9HMHSSj
/U5XECxmOmvmLAo8SNKGWDayg1xZ4GeBcopdOELmDXBIXqiEhmN/xQObh2bH4RSiDtu9r9KYfAlX
hQoPcHZHbJq6yKVGBVzDf8iVkXkjQ77PKrwMBalbusOib1w1kq4+kiPKHekPb1bh3futss1ERFlM
ePvc4VBYStaBgzANN7KXrV2NyEENCemeMM6QfjSu6uWk25aN8VKFo7IPJMe6Qde4VKMIxWBraZsv
tpbJAoZYSqNm85odYAvyvTI2E2XZZsx7sdONZUd36cKUW5pp/dEJPD6VlA1YNMpsbSc1ESlaCSov
VV6UUj+Eg/bQBBoSAw+8Ta7pd53anAShZ30Ctf/yI8/tSv6sVT818LTNEmEGWXQIQ+uFGLEfVcdv
oMvQSVLVuzdt4wU01Eusencd+rZthEtl5RsSpzHJyGlV/fsyVt7Jcn/82hPJk5WJxpDrdWZCJSNX
/DulR20E5UStnhwt2ZEAgctEtfOVCulwDe8NHm+QtEAkpEMhUs/cMsAg6x2oGd24zuBjE3LcK/1q
ru5D9egfK3i16c2qrGSM0d7Q0uFzuGda6W61CMYhi6huHwLWNiXjrnLZNg92BYHZ0OW1GSsNGu5u
PP5J5Y3U1ir1BOJGMxrilRlmbn8hT3aYCgozK6tRrSYi3KPz3ZIHsZIl68bksNugq1v1sNF1axkr
3sMXf63JNjJGlkiiHScWjq9sAUVu5VgH2+VbR/R38EvlbWlD6tZNzCboCQLnG1m1WxX3IxUUJNjw
uO9hphyvPM74Q5yZZGX9nz8QP7re5sAsD2bTfNOCyFhqVYPULuzunaBjV0dM0EIPkw9Oc48Jo4Tm
pU+CXf+SVDR9rVVoJnrF/ZX6ArFCEbwblnQl0PzPbvLcs/3nxCdntdTVh9pDnkENx/3hsGb+W+kV
4H1NSlEaWfAiZzHq+80xpBpGEtoPWU9PhU81oFE0eddYWPyoGPgHVpftQ+UST6gpEdQrbT0YwZtp
sqHDcIk4rbq7/FHnZuypS9iJJJ3Kn1UflLz5ple2hYirW3SVZC2yIn5TwupH6zJBcB7DKVSFJBfg
FppNb0Sd3cYcU5Y+HE1Rm9rGHWjvfAQVDZH/4Sasai8/5Z+dy7nPO5nzjEwaPGw09UFVUPTbcnCj
5F2I7yX5reU1u6fUvQPni750wIQj0pOSMt2ZMpwTslbAWmn682AxYeXOi1mwOKvblZSp1fbP8/1P
F/pn7fP/DzIKVZmJ7kKlH8ORn2V+8lF+rvL/+b/+D5vQ+MuQhS0LxRSWLAzG/H+zCRXjL4r/1P1t
jm10c2x7//bHq/JftsbgicDfRtZn81/+XeQXfxmKIdtU/4UQ0AQt879T5D83lJggGCdDSVtJyA31
eDh1RrsXbfcLjJzAuIWsaFDatY69ZeMM8s9Pn+b+X+30M27kXAlqvNtkcLDawHV9x+5PtVr9Flry
1vndq5CTZ8nQ3wOlvjZAjteb9pLxPuOK8dN8L0NVdh06xgn9Rj+syXVSHigqurdREFQPRiv3Dylh
kseUZcH3RE/Y/5Dp7d2gLIytRZQm8mP3JxY20uPo2sw1ftJzDzXpum5CZqY/RjYlVvFuW7q6Mkhq
OGgZov3Ln/dc8XV87cnKLC0MqrmUVE+K5Oxysz0VA0p8QpDeQC6a66/dZFL+cVRkRbIVW3uzIjsd
5JmCip+4Qan52g2mhXoB4dj0oYCcJLKcf8OF6FDNBNLSGKz4oWok+crXOjvi87nGU7fPrcR048Iy
/aw92cTjfuNgP93gn0WSDnN77aVls8kY6Jd5gU0oQ/j0zklIvaGT6snKxyBD9pbvvUBQsGAawgB4
bDtAUZQOVf8OwYymLhpCeg9e3uTXFiLnSgHjI08WP6iRtBiuWXMKot57tytDXemZKz/XoANxCVHN
xHxnGfFrr2YWuww2M4vEzxFKXf7xZ7/ZZCXkKMXg6FLanDhOWKL9u8+18lcq97sqHslOMMBy/b4V
L5aabTnTxGY4hvnaa72p9y1CbUIJqGCKh8HlkC4Jtr555dPM9K4/xz6fujx51CYiYb5M09/L7kYm
3iz716Q2e0o2062mhXPRlHmPUKA5eZYAbXYXU6IfMDyUSH4vf9aZ8epPqfXTw6uy1xqqxB1E8V1k
N1p7pVY79+STIccDIS2xwWxObvY9G0WLHC4Gzq1dXBsM5h58MuIAnR1N0twgj48a8r0a6+nXPslk
mFGQ1qeqPz668iDzwQkyv3zhmYYyrQkbdd0rVutZx7xnGYyI6KaM9T30av/Kk8/dYDKsxLbauF5t
+GgpinKdjCeLIjaKtaj6+8uvMDONTiuueuSXWa5l5rHGmSIwWC4c3/6NE/4w6O7oYIyvdPeZ9jOt
PMrghBNALtbRB0hOLgdamZrCN14p80pxc6YBKeNH/NTy6xTIILgV65jV9S7qkm2exj8vf6W5S49/
/unSci7QXOmVdYzdut4EofyhFahEv3Zx7Z8XR57sylXGxR1ZZRTzrJLitfzj8sXnWtCk20aUBMiy
NM2joiunvgofjSK4d/r88WuXn3TapsUHIvmOCYTWfCz9fqMJ/QEq9uZrl5/03KZD8acXujHGkewC
xTk2Evo3RVwTLcz8rtPSiYpdAiC2axzz8Yg5/IYg68qTzyyGp4WPQM7VNhkS4+glBk6HwvkOv/nN
Dd1bogSf+hJWg2cVX+vE0zqG5PRV0maOfuwlBCCJq299N/tV5WSlJRlBOqgwL/8eM6OFPHbuT/2g
HBo710JulKbxMZf9TVNjJ3QdZ1/kKNEx0VxbHYxXPLPCndYlCDRvo7rlTgHOWA7OuI3DkSbwyvRQ
+RwCXn6huQYw6dioCsLWIibpWKGKAj0JRcEi8OxrF590bJtwRq8gBuIY55I44LaFUc4BzJWrz32h
Sc8uWmrTuT8+uvWeRO+ivnGzt6a/MpjOXX3SsSPsoaWf+Iwb6UNS3TDNkWzQobTuVpc/zszANAX0
AZBs1aRn5EhS4e2cJv0IA4mcd9k1rtSPzr4CqQCTumhCamwLVYTGqvbJ1h0XLWybRttzKWNSVa/8
DmebELeZzNGyjQtQdK15rAy8jKoLKTrN37/wkbj2ZI1OBK/niiw3j41jWTs3VddERNtb0iCutP+z
vwI3GL/dpw6tApICSuhijZLQ46axA+CtAI1WxldUM3NfZzIpe1D6BzKuDMgHSCEiWaxCo/WuPP3c
xcc///T0uEGCHpqccVRUZNptgYfPcoOvLHj5NJPey0lCphitbRxJPCdgXHpLc2i5ZqFkKK6LK28w
9/0nnbjXXC0Tqcnn8bVv1LjfGjd/V5EOfvH6k27cp0Hr1rZlHP3q5CChAGW3kOthd7l5zvWwyfSM
C9ZPY2EYx9Lfp/5DXlV3sTBXEhSZyzeY+TzWtAvDQCHXl8ePK/9XohX2K7HxxVOEtfpK7527w6T3
Iu6xLOqsxlF4pQsKnGJw2nTqyiuA7V5+iZmvRHHtH6205nwuKMltoxNj+5IArkNGQ4owOMH68h1m
+oE16cUFwMFeGFl20uO6+q65lrYlyKjcX766MjaW/5iLge2O3+5TN3M1DIS10KPT4EUuQHryPjZO
E0U/LENybmWiJV6ayEgSMsiiBp6XJXGOp5hl8+wFWnXlKc5qhcAQWpPOXjoy+btJmZ6ktgzWkdsW
P2HJ1XtCo2Ck1HFAsngUEUO+gNJjLzjzZM1gx+gwtpGkii0omv7oQaR8CGtHX0bRYB4tNci9FXR4
595XhXGQC6eHNig5K9+Da75QXFM6ZU1+ddI+uyzkJSaDSmI3XWFjEztpXeEO0IpN9KBFhoaEwA6P
ERIvCxQ/P8qw3foQ964VHs6exI2fbzLShDFWwxxF3YlzlFXrNK9dbgD/JFLEsm9GglnoBQdJu4EF
DAbGvCEPc1GOLG2FPEJfvTeGxoBI5/lfG5msychEIce3GqjWJ7fhAK4SOTEfCHxvA5ts6isNd/yq
5xruZHzC2RLKEBqik6JnZHzbqCiGRQj3k2VGYZC47vag3riUtzL6Bn8Z3mi8FTqluLLzMP7GWX9C
OV/9vvJAM6ONPmnDMZ7DVMU6csTys2EyX/nrx3uobQtO3xfceRtcGXOUmSFhFPt/7rNkPzsRWsUe
MdPCfo3ewsOAQObeXJe/tL8N8ATuUoE48fPKi820a33SupSCfpS63I6z0zv3tlsF+Qq5Agaqxa/g
tl+pG+RVBIOtCTG9srOde8NJAwrsgCPLNCX5pRNPuts895V4vvI6c7/TpOEomBU6leXpMV+zY17G
63LZLSAMLQiiWALyWxVL60ojnZkdxGSKM7KY45s27o9B295VmXkvCDFbGFa2lkCbf62z/ZFYfRrB
bTZu9UAA7dHK5ftAlh4KH+3UyFm7/MFmXsKcvITnhHlTpRnJEkJSAeEpHiF7DjZHaEdrMqCu1fPV
uRtNpmuckVByids7UY8MfzDYJ0TIldGBcHcFnZAKToUDGuI4DGJVSBySNlQ/3BXb/OKUNn38HUpp
dyAdN/u7AeYYL3pZwi4hHExQYNma5l4o1uhINi33aJlGe18RRXPE5q28JkGlLOvAHWpyU6r+a7sU
MVkdAFYRTWFY3THA9JKlP3IgOXE97G03vdLCZhqzmKwOSsGo11t2d6yKfYSrMsZgLKlPl3/58Rc+
M8SK8aafWlaLp7YkQLo/1k1dvVVhltBJilC7c9lsnBjuuk3uKPo+GOGVEaEBV0acmZcyJ5+t80kF
ZSkeniL7TgnDk5fe+2Z+pa4718omX6y2wFH5Ig5PLY6ZhZ/16Q4/nMDfaLvHQiJ7+vLHmxnCzMnH
cxXyWuogDU9NUYllakbrTKuvlRXPqluY8c3xrp9+mqr2bKsdIP9ldjrynJdkV67F8LeO9K6AF2NR
8zUWMEguv8zcR5vMOHWZBrllxunJQDcq+0QOqU8JIgf12rHM3A0mc4xdZx6J3xk3CA6efKr8kwdM
I6G3Xn6BuTnTnMwoCY7mCvwYmSyqNfwc+oE8T87IVqUnJ7s0IzK7CLLkRWv1/pQFPmtIq0kOEFqL
b4aLwqzKmmCX5EV8ZYabe+HpLETMW53oIsFRau2QDN1lqfwr7HQg5VhXL7/0Wb8DrWRUEnxuJVYG
CdOri/TULrtVtMm3wSrZiLW5UVZwtlY42Rftvtk22+Im2UIIX12+7x9b2JmBw5iM5Jz+ORzHspyv
Vv1a3/xUFvU2X5KVs/xoFi+n0622fP/2BPpkDS96oS6efv+uryyOZsYOYzJ2QOirNKKuoTm2ALG7
Riyyrn1AD7u5/G4z3doYf89PHQ9Io0OwXRecXKzB76qvJJsqrcWVQWN8ynMfbjJoBHCHfLllcCIn
JCSVBjhuJh7C4Rfr+cvPP9PujMnAERVEWLo1d6ilNlkmOsAkuRLrWtYeLDW9Nj7N/QqT8aKzw8RW
0M2fWpBcDTRA9PvQbb82hBuTwaKT+j5RWQKf1AHmgvS7Qc5v+eQYSfuvfaTJYCGXriqX4xyB9hJ4
mQ8YGAWoeQdu4vIN5lrRpPfrnH8mFuzpk+1rD2WS7nWk7l+6tD7p8yCTG0YtjlXawqhOkg7XTXKu
yfZmftc/httPrb9kKxcoBohd2cs+wJe8VG68d9RAvTJizV1/2ntl2mciR8EJsvhN56sfgaMc0El9
XP42Z01VDIj6pPeaPXnrUHn6IzrwVbiONv6a9rkvb5u7aDXsfsFv2igQ6d+LBSz1j2SLG3AJXH4d
LbUrrzjz0+vjq3/6hAreBSnu2H4IJEa+rG8TubjSbM+OHoolT/qFbqbETfaBcxDQUHuiZVdOVNzI
vfnh9j5Bpon17fJ3VMYr/sc4xZ0mHSQNBJGtQ9kci26AljQm20np8B2y8KNbQ4wwxPCWtfZDHGsH
d1BvHKVjc+4p75fvf7aZcPtJ9wHyDTgDTsWhGDMOoFaCpFu3WCQuX/7sT0TI0KQLJWrSoc3RqiNM
nUfNL374FTDhr117MjXqiC6xm6DxLSwy0fvsRmnJBbh87bNjO8896T3YiWRTSqLqiDJtm5RPNbjh
DCeBb1RXBpfxC/zn747e/Z+Nt1Q7W9Z7zGGgSsz1EAzfCUC4KzzIbYq591lBu2l8H0vJlflw7o0m
nUX3cstP6SjHnja4apTBfLYUW920vfSmyGW1vvzhzrcn6O3/fK0GscegSFJ5hAHfqsifY5t0SuWL
zWkyGaYFaKDawL2bW68+eJHB/3X5sefa6aS/cwodV4rpV0fg1m+Z13/Ps2slxfNDCTlb//wiWZ84
rt4UzRGKLlI2/bbO2It5cMhjoJErp253l99h7heedGU3S30TERotagw0wwhuuIQ7Pw559LUbTI8Z
pFLCBpB59VHtB+B/uL+cexcAdl08XX6Ds1J2k6CrSZdWoRZ0Wu1UR2nXbCCVbeW1R1lJ23XZqr0Z
juj6l6f2lN1Wt9EueSDb7s7dRFca1/mdIHefdHo0RMRs2uPdSX8lnwMwX7uWunW6MeBfEwD3+/Jr
zvSR6TkE5i/Uxwb3EfZtjjnVXSfGlVFlph1PzyCIBTAGUUrVsXOjVSqkdUBsweWnnrv0+OefZlu0
+lreBDz1IMnfHbiJqVlcGZvObyn58pM+YrOKA9sUOfteUcSuJaGBHOBWFekCpnd8jGEJ3KR+Z+yB
RRfEfxTDRmUweKVA7zRr2aqbF5/zum/OwJnU5ded6bbWpDe1SaZYkps1FP858q1Ue0Wg0y2yju9l
ihMliHVne/lOZx0GtPppWTDMa9Jm7cLZB4Ijm9YfxCNceKzPlm51a3Iq4gdXy8Vrokd/e21CiIsB
dHu419QuAPxSgtavm+aF87jkeaixBjEQyN5Sih1n4RiK8+3yc87MWNMtsJL7jaXJfnWwKtIYqyTw
7gts6UQIRN4pxnay10RYGjBNOrRTAofx5fvO/BLTLXBb56Ff9nJ9IEkN1WBqre0cGJ4W3TuGBo8K
A8mXbjTm8n1u4XzNwTQdbhTpuOyHYhmKW9NXwSm8aWRDf+0mk0GGBGwTX41WHFozPaLngHjYW9FC
dMRka7q8qIR3RZM/893MyQojd4CRDF1aHhpFyGvfit+8uHys7OoRri8a4UG/phw9f+hICx5Huk9j
g9LYHtQuzz06jk6YkTvkpbcGrtP/neYqVsTeCIrfg+idak20UngPcwRvX+eZd1Wg5MxWiB1AkMsB
2Sei1YmNAdpwl7lxsx+agMPSwZXslQVZ81dtmAOh3W6YrIKQGVVrOu2KlGFmhJsWPIC6G7WALnmw
/HAMY+n1TUHc3PryDz83vUzrHbVrxaQzmPmhwtWYEDAxAAroqhCYnOXkzrIUmnQfhHiwFtlA4ngJ
yjxcAEss/r78BDMLhGmls4QCj7AKJ9MQOfITOlANu3oh3VoFCeMxG+krHXZmfjO1f7YGP8gUrzFx
pEM0l56NJkOjDjULsqMjXRmLZn4qc7Je0zzXqAdZLQ4uZbl3PQ4hKPmR83r5Q81dfTIddZoR0xRI
v44G3dhUKsHDMDLElWFm7meYzCxx0eOycJz84BmZt8WWpz6RvGseerXDJq11zduX3sKYdMq4iHSD
JVt+0FypWOJranH7q/dfu/j46T71eFOPPHiTFac/LalTTrgypY/LVyZzg2uc2Rr9cZ9/urabeWqL
fMI9Hn9Ii1fOgBfx4re5spYAnxc3N6sf/mKTL25ej8fVzYZ/7vb7zX5zs1rd3DzfPcYcp+4fF7+2
24/t48eeMulHtT7db/f7xXb/vF/sP07WYrneRov17eGwXq+/7Xb86+3wtNwdtreHJddZrY67JX9n
vTwsd8eb1WbzunoY/9pyuXpdrXar1523uIoTGX/4c+87acym6aIZbBl3NN2ofvi6LR4ceL3kPGo+
E31i3Cl+ht3HjCB8BXG+LHAIP1/+2nPfetLUtd51PD8HQglzEwZOuQx7/0oTmVvVGZOGTsCf7pWB
Ye57tOydLxHMJO3k5mdoaEtnyHdCemz95p7YgCU3V03/m6wbawjMq8vvNjMOTet3WjKAYO2r4iD3
sthT61ReAfPEvyQOYn9dvsXM55tW8WT2W3FXmSYxX/4iVb/DM7gyiP45TjnTKvTJQkGCqZ6rEDYP
wpCznZWFP0K786Kl6Wk9UIhAUT7qTnjuTiIHaxU2GZ4k0UfPqeMbf5Mq22zNBMD00g9CeHyq6wTL
uM8hgesDGRSA/VXs7aTWaQ9ZGoSnXJaK96KB04PcBkg4sW+Fpy6E2QgyM2uVV7TJa2jtst0OA2SZ
1NQ5qvRLTjI9AkfvjGogZHtQkt1AuDzhAa3pbNNYsj/sdHCWUSAQNJLRBcYucyspgsvFUyBWy4+W
ndjbXhM2rFOLCDBS7IHOsgPwEurdom2PSl6Ea1+t+RtgVOs71SFfj6DMYW2AwLuV3bR5tjxdWzlF
5bCjioslNPHotWja5M4oQeqLzvJIkRrKFl2i7H6LnYAKhVZpq64rSB4sq+JkSPinvtQwxKRPBzZB
GTDUi0PpVglgUzkS6yEBhvC160/Lr74PgQbSenEIvMLHg+7iSE7y4Cun7aT4TaYOoynxR/ED7nXt
sbMeh2FYWtJBkM1z+evMVD3NqcJHD0olwHGu7zs7v61biOZutC9Tey8p9tIlLFNKC3Ivx0RQLAAq
AHuoUlfKGHN9drI8cQ1rEEZEkY3KDOjKu9L9fvmtZhbcU3VPLyutgFhFyEdGXCmw9h6WnJHfmWal
3ja5HB0qR7fXl282s4rQJwM3nkTyIdMwPmQkPhxRsFY3IWjiI4EKBIOQz9Z/bRSdFqi9guTx0mvy
o5zJH6kbbCsFf7vsXtvenX8RY7r3N7vOcwOKuQcdOFgaayP+0r9VCvPWqPJs87WvNZmKNNkzOzYO
5p5UyLz5OZTmoqxv05+Xr35e+onXfFLm7vwQDBO69oNu1zK5PARvtDsFRL2Ads0MtIR5J+ETNbQK
wmdT6xop4gT8LdSqJoTND2v9Ss+aaYNTCZML4k5LSiMiy8tKN5Kb+D+7utEU2DUdYXlDEx8HpWq3
l198ZoadqnJ0YhsqG1L3/n9zdiVNjvJK8BcRAQiBuAJesdu9bxdiVnaxg+DXv3S/S38aYyIcEzGH
PghLKpVKVVmZKmd70NmjmEUeFIsuPMgussggMyJjcnoAEydettZOFOCgBYljOYTuCIWLN8RM4kBD
SJ4RU28ftVxAioUJofthbow7oN4geTZw6O/lXEDWtFDIqzB64YY8Dxd+3mXLtWRQDzqXYzPiRrm3
g8raTlBx20dRPx3LiTQ6+lXtYMEdz23q2ZN9D4hFFmbEpNkedby8QGMmHpGKSPOdCcUFT4sQJoIG
31wwoRn/aEj+Uah9TiGqVwP/lQqQ5xfNBrxx1i3eV7e/gv5vcxnHlIDlAzCryuqKJzyv+R5Hpltw
Vhd/O0aXfnsK1nGud5bwFfSACgQc5XRjD4h8owtkHwDWM4U/GueIycG+t0tX0kVLws+WnHmTUnRu
6Zrw2XTM09+Q4zbqD8hqXz+lF80Ho0vObxrUAh3xme1H9PdISkRmIKOFNDvELtCx8XrTR4jkAkPo
1ka2PQp/6rNVrivIbxyona+RsAVb3p/rH5lZJyJl6LKGa2EZA6BpdVBOtX+lXXvQjV9Idy7MYu4D
5yX8Zp2IeyjE7mA/GhAQYoKcb1U2hzotf6squ6ldGQQj549/+8g4VFBmbHvhB6Dr7ruDDTnZqU3X
19fook/G6Oe/fxt96CF0q7dU+BmUNZQMUodAFUcLvuGLoO6fVwlGl1xRH/WQDC0hiG5sgr/QxRyO
xbHx+pX9t3kGu8dTsZC8vJwUx4fkkww5QlZinfxo1+rOsJoO1hraSR73UCXfWMfgRPf5b7au1nyT
L3x0xnvI9OuVPpIK6DlMLuuzdWOCUBUy5C/X92V26aRDnkXIKikhZlTVzrQmXrI2d+oO3eOH2hn9
zGULezQ3C+m455BpJsEAA4g13SuN97Ou6vUpXM7z6iDQ+a9t9SBcZaIZhN/YJLlLm9K+1zgQkmCW
DnZTR02IrMckXUd6D/Xrysw8JgJtp0Fq4glyCN2G1a19gHxKvLXtyoCMXjnscjXgkIHtUzcftMbV
xojclckQe2ijOZfdY6tdKutfpCQHakUmIAEBTsinCWsDfZwdexDvwUN+Z+7ZpnAit3IjtBufrLve
gYKRl360jWOulX3zXLpLyZ4vl37hAMl8IpMK5lB0mAgfOr0eDqeLFFe2y53COT2vHnex8zNb85Nw
NoePH9BfdmEcqvPj/oyrP4MMwce6itcgeF8t9UDM+IsvDPk3f2Hm3cCGuhG+aqwjqFjZ/YumD0sW
czbuS9OVvFEOyWHWmJiusm1WwlMcugXdi6O4f6D9Ds/RrvC8cyCt7pwPgLpw482usuSmVN6NEN3E
WRvcaQ16Ukc50POhw79xNSKROOJfsms9VBgdvAVW1OscsKA6UNNxMvSbgEFv2+67X/Zncmf+CsDH
NzrUBYXrwiG9TOsCS5T8W2SE0Hor8AtrWIF2CH2+LlzLrVcD1iQ+hJtyZQLRCTLzFTQXllrg5jZb
/+8BboVSWbHosB04WUVYesDvm9qCh5txPF/Y2W+W1HcGG4Pz4eqMNUhboCy/4HZmbuWvNfw2cBJ0
IA5PMXD/K3xFMsU5GxLxurt4G2w+QdnqgHnT6d3OE3/J/rxTe0iNOeWxWQhav/zDBTOWKUzAHsvT
gOEXUHwbPIOrdHsGJoSrdhscgoPlVl69so/qGsjmVbICT/iKrciuXXdu/rZ0UsnMYZJ5pwer4iiz
IgQdHsYVBFJPwb4/TJ4GL5LBegAxWdFHfafvyi13fpQud6N9eyxO5b456Vvu0nvqLWzJ2UwvLYgU
KFVVL8DwjQWxKk/AgYWPFq60MzK53ZbbFMfqU/kMIKt6B0Jgx/YggfpcbZc+/3UjX/q8FELVPcfr
gZ8twjPcdyifOLEXuGwT/U7uwy3tnfGO+LgBX4I1OzWH/oexzj3gOPwIu6Ot+hXU+rylfbmc6NZt
mVIFdeOMxdE5VkHa9NQ+l2AxfTPvrZcQAdKhOYHB7qd2f33l58KIrx/x7TAo9mQHYKNGoH2ynvg9
FMuPgDavxjXd6wfs8sLjdi4A+/r+t+/gBh8yUzsb27488PvqbtgUG8icrdmTtZnQoUZdyL6uoMux
GzfX5zbjQL6yhd8+aSMlaA81dnWIkF+umauFS+CeGcf3lbn5NvQ4VUWUqli1srNBcb5hY+See9Sv
//C5uOKr5vtteNWqOVRhcYnWa15AvNzVH+iu2oZ3+Zb41QtoZX9ldG2cIKa8an+mR8PhuMr5MfpD
Fqp9F5UxENrIJC0mxyOyOV95Z+QU35U7tgm33Sbz0j2guZvUbbzBEzD+bsfgpMrNsBA1z5m/TOKi
Tvakl7aOwBal7PfyfjimL/puPKU7a59+ZPv4qV+KJ+asX+Zw6QD4oXVBhG9u4m3/rB6TJxMxNHtn
2+LEKye6zRRlChemA45NAswppKOXJMQjkDa8biyXs1rYKSkmAq4YELAIY0cHsTY39B3U1dtwzw7x
Tl1Xu24HWYmTveCpZwxfPZ+1b5bZ1B3XwA8kfDs4WexDUXdB9XbjRKQYRrCGlRFgy776kD+igSD4
m30YL/pHVTjQGo0dSEzHA8QnHWW31E8wNx0pgEEXCiNKjk9WNWAlsQ+Qi0fzhW6IGf8jp7rB4zIM
ioEchmJmTsI30yIT5dzI0pus0dD2FUZI8NQNxOqjn3krFtAE59THvzchkxHWlRggEI8WIb/vqdNB
ZHaMfqnJSyl+GRxrXy8d8vMT79J3pNTL2IwR6vLqOaI29voqQ/tT4imPpV+voMOwS7bxOjlauwpx
T7C6bl+XF43JIOxJBJhaBY/WTKDyf0ED/ELwfTmeZDL2WosmKPJBftRHcscJoGkYosbZBigFjsXS
IZ/bF+mQq9A3b82zA6m96T3+Ed7p+3jL15qv3Fkr5Vjswvvosb7j+6Uk8cyFzf6BXiv1wKwaJz34
RC4ciuLaM33LH4qX4COE3JcrVtV6NDeBrx/CX92W7K7v0kyzMZMZYCwD/cBmiJkCvQK1lpNYt96w
qnfEOwfIyMKvBy+6K/+mu3xX/rD3/FFHY/g5clhy1pedArMlp5BPjHOzwH427fBes/UQ0WOj9971
CX7lti6ZvpS4AdhostISE6xW1Qq6KXiyN5vh2OC5WHufz5DGRvhNfxab9Mg87jd4teOZ7tR/slXi
8xX+X9n32XGp7WVutpIvYX0/1ROE6kDLIWJHp6AaZVx1y95ayCDOnDsZ5z0NCQH5E3xsbUHeXhyi
9M/1lZzJH4Ez5r+XUVZQk1sJTBRUnivlBMY3v1yLnb1OTmJrepArOGr7EdbBj+M2P5nbGi7l+rdn
Vk0GdzdNC2aTAZsoUIJryh8xhVaEvbBic4NLzxFoFY9mPcBTIfu6OmvC8WmrULq6/tNnAiwQU/93
2eJBD5Niwm8nJ/pePxuv6jF7qv1g3b7Gv63XMXK0hShyxsvL7DGhMdlRmuJLlh17KmjO26h0yuCN
DQ8k/muBO2bS+qXb9mywF86VzPJi5Xow6Cqs4V13PzUn8Z4/j6mDB/7xZ7xf/yycdew8Rh4yRZkj
XHtjItmrOn8jJMQS56//+pC5r9dXeM7iJQcCIaoUVVlcbplK/lKzAiBVWxh6pnOYyfVt6KVkYM7B
2MWq+EsyV0DNOHTGl/LJerQ/+V2zq9YJuDLog9j3K+qafnJTDMtkCPuosohXFTaTnqVCajQ1QOz4
+oLNXTYyZj0IoOemTXC5wcvoqqvuGO+TU7ALwNCMPGW/UjbqQfc4HocZOpcfr3915pjJAG2o+UyJ
yhGfDerRMJ7z6Mdob68P/fVWv2CMMlNCCU4bSJdhsfq1cuoP1I8f8hd2EPvqHvuzj0+WVy18a8ba
ZGB2Ca0WIGKwdp3o3IKhu8BaSA5Yl0+UjMPO7UEV5Hx8p+SlAPujFlGvHeiKsgkirAsR52Xwjs5k
HHGWlH1dWfiKOJHTuC93tgMkGPJv6qleBb+ub8iMJ5JBxHoO/ThbYK9VLTj07Z1eIfWm2g6ULQ7Q
XlupI93mcb6wcHNbIjmABleDmSf4Gi2fS/KjIgvjzs1CCh3yHvJDmn5+IUEXiI53Cbjxx4F6efOU
RY1r9iBV0RfManZfzn7221OPDKhe9oFAYJBB+IjvaoiXN2e6Lyhrg3TWoVrh6MaLFZmHqrrv0iUE
z8yxlBtDBlVLzD6Dh+sCtGTcJcVryD6vW8H5Ar1wKuXeD84UDZQd2Jca3T1lAMSeBaD0kD80Sraw
RTNbL6P+RzJmpSiAMbGTfoJSLm8eqUaWDGvmsc9k1H8KrH0+Kbm10whpQyc3umjT046A+F4zAXdr
1bWVcYiwFVl5PypGtwEOoAEe0WZbYf2p9KB1CS+q0oFSn2CrnrF04QKe8RYyQLwOOruoSwPisMrg
JNWHPfWePT3Y0MYkcbgQvMwZx3nZvxmlmUIVr89ttgMUk5yiSTdPJDEBD0iKJd899wkpDWHaLG3b
TrN34GmrfwxJ3EMLMw5PhKjGwlU69wnJP2jm1BQlmPV3GTKiTjCFx0Ktf4fTEm381zVzydAlRxEw
YA16DShboodosDQi28mmNvEmsxgdbYjZ71gDbzQDjHVjd0nwrBct1KnQkbUlYVFBh60uAQvmSUN3
OjgaV40RNKdJAfKrVQwgXw0tXatghVqHo4ZcYFQ2r7muFs9aVPAnXZgRbu4k28bTZD/oejp5jWGV
q8wM650eaq0XN2i6sxobKpIJj1fgd1Ke9clKDuC6AJZEdOALAVAzFtAot+PJmaYKFSY13DcCyuFn
YsddHqfqm1YX4repp8VPK0XPn9upEVjOddDb7SqjaHaGqgGpBVHF53wc6lWuUlquW1NFaS5MdMvN
BmRQaj6AY6WCsJ+lgwQUNadBXacQZQOlTpLqiDhY23tN3mnHhufUqYDRLjeTkaOEF4adw6PK9gph
QxpBA8PhYbSK9kGxx/Y05QNy20Kt3687sBnDkZGBmZ0lnEY124WquctqsMX04lgRbX19+JkjLMP9
sskMqypl9s4WZGKQcR6mY59C/RjV9hRtpUADecXAo931z834Shm5Uo5xk6dt1frQVzrz4PYJhFaN
haLtzFLJwJV8yCyTUx2yqcqzkt9p4zMkI6//7pmh5U6EvAsCs2vAv90oAF1mk3Fo0YbniCa8bZvl
VoNGHctY6NDZFkqcu1kBHasq00O3rrjq3TQHudXAQm9vPGWhsoM2oitwZob4kGjlQkpsxpDkbgNi
A5cQk4LtuqR7htlAOTYwtzaxPseSKR41i+fr05gxIRm4zhmF5lFq2zuTZ/cl8AZZJhZu8rkYXoat
92hwM7TMsHecNPkO2oa9m7Vt1DoDRFJPJDCVTQrZbUYax+Z54NQ8K7ZIxIcEPKcIy0GZP0DUZWza
2O8ZvMH1Kc8EMTLYnRc66RuhWJiythmzjWHW0KmhoPxaqNXNral0ATZtkXR2Ztm7tC3vC8h+asW4
EFTODS1dfL2l07jRBNsF1Cw3Iix1Jwoyc2H0uZWRbj3dGqgaWuj7Rnq8dxNosjgDAyhHbU5hherx
9fWfm4MUF6dhxoM+tq0dupMfQzZu1WJYKkjNzEBGQLdFCKyJUgQ73DvsaKoae6Ws6u9qvVQfrUld
etnNeDAZCU2KNgYCggHAbk7rWgscXXRb0d4WZstI5rYhSp9bubKrcPO6Y25Wz71JyE4nbfLRq8pS
RmJuFucd+hYMqoE+gc8MqwVtwjdO2XOcxnsr7v9e3+i5zZDOAQmmPGaTynaqACBEHCYt9ND/mIqF
a2RufOkw1KmRJADOBjvbgGjVQDPDrcPgWKX13ZSXCx+ZWyPpTFhGEBVQUwt2xWjuikxDRzTjEJaC
yvJtqyQdhyQNplSncPVp+pSEvcu1fZMDsUAX3PDMVSIjgUt10MBmAPxsbYzMZX2FWgNvjm0ron1A
cPIySyyc7JkN+QcPDCR8PDRC80v6KuLSGSiqHlXuJMNCrmNmM8h5jt8MtoCmcqYLsPRoAVsVHFG5
3kYQye7fru/FXEZcxtPGpj1Av5trflUkID0B5cVrVtj5tu0hp20RK31Kaw0qyEwZ/45GXp10bQQP
MnSJkd0Z2ug+gMU/2FFpNm4RcHYgA+8ggdQ3TllGw31h2mMH4ehzwKCGQ2ave6j+7dpyoEuEkOzy
G11G6ipaYrdoBBn9NEio2+WNB8b7bU3KHnRW1QPEJN6HcIlN53Krjc5kjK6q2DwLjEbz+6KzwIod
8Ge8/yB3j9b91mNRD62ksWtLQLASBSixLBmE0xKrc4eBLPmxryzUhefaF0Lrm120WR0azOCTH1jD
CAZww6zATx3gRe0ZQYzQYmQk/WkXGcLNoVKLTzqM/RZs+Y3TVCXZ6HWIR0qGhIBaoDN+Erx+5tbU
OyZRUjdtO3Y3CDP+0aR59plpbXbKq7L90U/56AxhFJyCahRPwgKxg0lLUrtVoxU6XmEEwc5U1T4d
Bb8HmKa8BxumXTsJhAk3UHGBFHvPx9ceHB73qt2knkmLZqWqRd94NuuIV49K95AMtQ0l5FLfhGpo
vI0A7ELRlIttVzd0g9Rcta2FgoYca9A9taW5xyvSvox5nnUOaB/Ggw3dlT3UN6f1oKgApIU83Who
oXB1Y+RoDMiMBzxd2tVITBK5Ta6CzRmFj0h3B6HGBXr/GuQvrbRv9lPPBz+qS3S+mFyn6IEWff3r
+vmbCQ2+aDe/7WMHZpE+7vvWN8U0epWtUw9UFOw27yHDpUPUzIO46Gu/zkN0HYt9Ytoc5G31jf5P
hjPbvc7KEE9vv9I+anhWLT8WwY+QL/W8zLhyGaxMhNFMpWlWPs/wCAA4a23iJe2qsbVPLPIx9Pnz
Tfsgg5CbKTQaqJKynZ2ipBCpn10RLLjYuTmcXfu3Lc4paSPeFprPQ2Q1Wui+h3m5i43+NJ4lnDs7
Wd82Bym4iQuS9co5LR4K/SUhxUseVd71oWeuIRksLAY+ABuHzC7cCnJCWqbtuAp1m6ymS0XfmatU
BnGJKGhpZnean9H8Qa8HxYk79bWvSvTzsR/Xp3H5tBEZq6J3rFTzFA3feXOwOHWiylh4vl6+g4is
LmS2hhJpwAHsM35WRzIHsst06muRvVWmMURiKnrhk3i8Po/La0VkYErNijNdgwnv33tgpX/oO3HI
ReKLvHm4/oXLRktkhMpYagRht5j8TqMruykcYrUuTyc3yqJNgWfS9c/MbYh0NmgGIW2IrE0+OElW
FpBuIrwpU0RkMEoqtKjMNaL5xShcq4VIaj7aH7f9ainM1waSjYrdgTcAd1MeW2+85b+vD335oBEZ
SZI1/ch4a2g+TY3JBeuXvudVQFfmUC9Ex3NfkMJ7vYw4tRULZyCJEn9q7fQYiYqAZ66nC6/quV2V
AnzKFNIUwcB9tU4+2ii7S8vIu74+M0PL0BDktaBaPVrKvqQFlNb/coix3zby+WR/c9OJnqBxkXAb
4irlilO/KfIF3zCz4jLyo6WdqKcmtfdGXnZIqJMaMCXC099hmUcLSz73jbOn+Pbr1bizqKajiZ13
lUNVsGuIT4MscYXO+BsZ/5EkUV6nehTsmeHnwHaZ0zu4RjS0b15f+7lff97tb7++AS07pZNq7/Xx
2IUmJB7/Fu1NSrs6kVEeDVSx+7bWJz8BicC6DTTFi+zSXMAlzvx0uWw/RW2u9ZxXfpSi/GHGzQOz
8zsEmgsh3OUCLpFr9RHShDVSPAHUFAviKHnlZ4HuZWIAjkj93edlDcIyUDkZ6YIlaTOuX67hQ0wN
JRJGer9/7ya3/rDfKAC0uWMeyAhYbXmnPovPp/IBKmvT0/X9n4HwEbmiPzTVNEFkrfZFQUF1HJaQ
XS4Hxn/qwxT8oQXN19SMuvckUXIAtuqWPo1pmq7LMRhWPUSooeYOij7dVeKq+luBk/nUWln8JyuI
6XSaBpxDCj6RTQq2LhR76rR+I3HC9HXGdKNzwhwdaM40ZvFvJdRyvuCsZo6NXHrNirNlhDne1iVH
n+pYYTkzPfPsgtC7VJnCheMz952zbX47PrFgbRs0tea3Lchl4p9K7YeT7Y3Ngo3POF2ZaL7FA3uA
npvm2yxwNHgVyB3c5htlqi0IS5qQoVE16K9G/RplfHPVJEG1sQ2xRPM/Y88yxbyZZUDsGJ3hd5UZ
b7QuWIH6eEQFsjtCdXcz1PFN9SMgtP67DWXeK/0UscEH+0r2qjCmu32LWNlR7W5aSM7NbIWMStGG
WhV6X6c+NLn2/WAcNE7erh/CuaH1//78VNGz2kjAs3JW+0IQ8lxw7ff1oWcMVFbsKKKsNTjXNd9S
/9r2zzD9FaN/nqQ3Di/FG4yzSNO7wPBB4nPSq+FecOU3cFrcUcv4/aYpyBiTgA3A/auIJ0t4Cqbl
Djcm9Bc8MGVJ43ZmkWSoCZihKI0nYfhcGKsqntx++GRhDh+3FIjM1KeIDDWJ2rCndWgZvgahwJ1W
V/Ea6sbhZ61p9m9ahdGpNAzjMNZD64q0ZqtMrVBJVA0j9ocmN2EWISC/AVhX1+ogxE3lIyJXR82q
Nng+9ZOvaAfSCke3ljzjzO0sl0VLlP4pfmzvV1COpINTKalDbiurEbkgOiZqTWIDeceM/ejMkEPf
gxEsDnsnUypW1+1ubgZnr/bNt2sUCK6JwKnUcdavuh7Zj1TrM8eMxMLlO3Pu5YJoYxa07Kg1+KhN
a44RqQ6Pp6Wy7tzPP//928+vM7AkV7GiQPlrBP6zaKGIY1Zm8phG3WgtXCJzMzj//dtHmM1qNTON
xI+b2KPNeN+33eP15Z+LhmSBvjjjvYkkWoK3TDFtCTgU0Oda5qqDmEXbKNmgeobB6MNkmajuVkyZ
PtWKTAGIo4vG5RkPwTQQFj+SurQfSG8nj4aBv7Xglb7NM1HJ+xlBHSnt+ak+2LBulkMCRqsGVD+q
ABSHXbDUY/jVS/hvzpnI9GIDrdDqAz47H9WtySN6FzlW2ezHMQAwW3lvIuU+QHxqUSSGWbeUApxJ
uBMqXavQkVNV2xzYPmrNVRCjr6QBIW9ITbA2TlXoTVlFt2rdgV4QfI/bpGuYE9bdwoU7E3/L+JmY
qKadTPaIRHv31tvl79gwrTOR5N0UaJ5dZo2jiPrOMKG+c93kZo6MDKlBn7euJJ3K9nGPd6IwAQp4
rwNtYfS5XZQLxthBrGNELbzlQjeLqBsqzapWdUcPXslYrZpifBJJ6+j5woNi5l6TK8fIjcQ1nnfW
3tCrlQZ9ZvA8JMGhSxduj7nxJRejdWkZJOowgR/ubsrQeNrhYQKxwCYdF5Jhczsi+RdNy1BHIQn3
7fKYjpmn9T/A/LTgvOZ+Pvmv8+IJKJkjO2d7DXUce6oAs0Tpw/hZTOPCls8EwDJxVEI1KBQlKRqD
2tyJ6pNuxDuSPhVAmw7pjUskHdIxNBIj6nFMLNBdgq0iMH6zRfzE3AQkD8dqbtDYsiALDPY127Kc
Ttx14MYJyOSm3ev1YzfzEblq3ESkUcuQab6hkC24i8HmVpuFk7PIwVMNBOnabbKFRC4a08hW0TSp
cGTg3hh6dWI78soQTUGQybs+lxmDlavGSKvy1LBo5Rfa8NeooOg6JeBapeQmTkadyDg81P5CkEGM
5j5LuXCjXhRbOOnonkz6kvIcdHpxAi7cNzIej0+q2ahJZO3zMTL3pA8ST69a1euCsQVxWKXVIK8x
g8JnIyTJBnTQrAOI2yaeBcjvXpkM2xnLgq7YFCYuUXu+LXNrgtrbFBbgeaXRXWWppU8iqzxoED9F
9X6s92huQz3UEsEhj+Eh66YzXoYg706U2cVG7cv2ueus4HHUm9JLq4Y9glEejWIA53pVCtEE3hi6
h37byauV+KcJ5RWvMVl4gvJQtQLkc4AmBuhq9RYwL0cU6ngSnKG9SCS5k7E6XseiH19Hqxk8w66T
XdbH09Zkg9gXVEn3ZmChr530v2iRBGt04MWQhq7DuzEd87cus8OfKIYnthNXIfsbB+m4MZO2AM23
Wh2KYMrcKuqqDdcUaGGVQXPXBIWxisehW4ueVO5Q2tNbak/FOiFKvTKrLDqyNktXZquDMxcKsuqd
ZhYKEi4l051Q1+ttNtT8rTPtvyYQmW6ZKCaqrLH9f6LHnmnEHfua+X1qNy5TI/bTHMxizdUif7P0
KXxrSRh5EQtb1x7VUwRvCzQ4J6tpGppd1yR/KhZqWxB+51taaYVv9OFrAyrxF6iLo7mTQuZrRJXF
JbH1o8/V6DmfTOvIjCw7VFbDH2Oro445dGxt6wnayabpz03nTObdGMGs2wR4F+1J02wKLQudrqkf
OpEuJP9m7gYZnNFbKjhWz17VIFEAVQ1gAyE58AlJq9GLa7H0LpxzF9IV1LfI6fR9UvtKpTxEKUR1
+vo1iwPvplWSEROmFpJcNaDqTiFr0Vj3vIHe9HgT0TFckXTz2F2XQAWkNPd1Yt0XWvoMR/Hz+g+f
eVfIxXmzZ1FcUIvuq5w40DzX1dsGluvytKyiIVHs0o8EfTXj8a7TjIW618xeyhX5OO+gnzwOI15z
mtNWm8bUPHNJl2BucOkxqkSZgXaNfvRJz13GU7yniQPZ2tuuLbkI306p1oH6u/AngzdeFFHmgsgR
7Q5WoizY4syJ+uJP+fZUzEcoQvCSm/s+AEgmM6M3Q2nBYCoKzwSo5Ca7+VKX+vaRygxiQSF87Gfl
h168dO3bbeNK57SEglqV53CAPYmaE1qkO7RfT3m0YJUzEZBM7JPERCgQGx/9IcM5zYSrtY9Z/FTU
pkP0hRzpzDe+yGO+LU1oFhF6HWjpCxMaC0AWZtCxpU0LkQtEpRYbxztNLeslwfM5g5WcAxT0AssY
qbHnOra8NtdaWDvVNCzE7nOzkQJTrS71oI4VA0/TuN5nHa3WlYZLFI/T0iVpZq/0pEmeru/+zFxk
CjCVq0YWtWT0hQ3EJ9jF1Ae7nBaO3kzvHpGpveKo7NpgwuhTlhn7arDETgl0a9+jwuIGiRGsxdhw
X1fiFz0Ju80IZJgL2XCyA3JjSQJ95rH9lYT5Zh0tTdo2zyJ0ljdB8iTOnaNBMQTrgtqOXUDIoRZ2
tyYc+s1FWWoLT/wZN//VOfftq6qqgLNadNBGh8xa2p6aeAmZeHlkJlt7W6gxRygJQTfGrN8J8JuP
WVYttc/NjS4Zd5krJvg8W+HnVH0nVr7SgmQh8Lhsa0wmvIP4qIZ856T5Y26fSB/fh9Z4b/bhgoOc
GV425dwG2puPde2Xjeam6blS7eD1cP2cXHbxTLbkFjFoWvOa+AG/S5qPEhlH1fqVLCk1zg1/9gXf
rAUw9anhU9P6ltEqzjjW51haIKmpoEPMNn9cn8TM3so2CR7jgYwT0FBDYK2zjK1jY6nVb24C5035
NgFipui4m2CUAal0r2W9vqpsAmkbO4V8uVEvUd5fdo5Mvk5qglzdMNlA4BTRJky7ajUYZeawBp1x
U1qi2aVaaq+am5J0Mda6lmpGCtRMBh34P2k0oHmxRHui3WXqxuiTxrttV/T/Ll3BbcMK4xZFIKM9
mkG5nZj+en3ouSMhHeaCIHVcWzhxCemKbapNdFein+BoB4O9cFvNrZJ0WxV1GoTaNMKmmLpWDKj9
hkL8aprkGTWz2xBdTGaBE00E28pt1Q/qUb2jmWpsw4qVt22AzL4GKrOx7xLe+SWCrH0Dub9VTMIl
TtSZQydzrg3tANzB0HW+Te19ZdBDFy2xoM0cBplyrciqJBsq4KKFDmC8VW9DjkJOB/lbA6yw2kKh
fmaHZa61pEWfc19DjoNpyR81U+KdUogHEdjEAXxEWYgVZkxVlU4bMMsBBx0p7Aj1Qy00uQM1X+FR
ZAAXLJVdzPz8o35NMoJO3AC5uKaMnS69r4InPSM76Lq5SWlBVkG5KXcM4eH/HmikguKJZ0T1SfuO
cBqdy3cT/aChvfAam5uIdOQi4GPRO0NVMBPoSOYnSuV1rbalITsgIwKOX7sfXDbdxh/+j9p10ipF
Zg52jbxfcjA004FG+sMt/smSAa7dZAxjBfi+3woQmHZ3hoiAQvq4bXDpTqV8aIBjgPMLh4NixJ6t
5o5lVQvWdNle/1G65kidQY2Yav5kTVtI1jyhHxICquw28iXLli5UPLdzOAqgG4xWd/WxemrTaNOh
///64lz2Sv8oWhcRSUa16Fq/DaqPjuqPfQHqwetjX3ZLlkydFvL2DEcEILpkEH20P9BVsrWiJ96M
rlLdhvGxZEyraZhRDskBKH8r1jNPTc3RyuSphaEuOKS5FZJOMTUatUMmdvTjLj8RO9+UJf1xfYHm
hpYOcJ6wMcvP0Ke+zV9FkBz0KLvp2WHJUFY1GZFgpbiOs0RxVLTMm/WSCPrle+AfGeuyj4LS+h9n
V9LjNq8Ef5EAUgspXiXvnn0ms12ISfJF+0rtv/6Vc5rwWRbgU4AJQFoku9nsrq5SY3OMoqKnaNTG
M82e0n5XgWxk7dqJWLhwZkxLh7a63FQixvE8ZizP/TZERjumDDmhjizl9+amOH3jt3CVOdPgTp2s
jgmI0yOKrkdf8WJ1eXtnnr1cR7aiqw4AFwvtb1mNLjUjX7kq7VFcbt/kYO3G2P5jGSXw492aNtNP
DrcKXcinKyc/Hbpvn6aM2FXKNXD7lG3oQ6YdBd9KEjgnDmp2Lx5tsoImRLoWUNvD+WBCrAa0W6HM
kXcPwpHq9fIvmTnlOkRWDoGI4hFdhrJovNyyb9B3v5DwmRtaC5k7qyStiwD92EMrGUxAJXlAg9pS
OmludM3yi7xAY1cLyXmbvzvdqzn+d3lB5g6dZvYldAy5KDEuQ23IpWQ3xOURv3t9efjzYQHXycuC
BOqCckTYN7J3E5nwCu1teRBviFmtqEj8Vm0vTzTzHTphWRmzvsyqgRxH031oM8uGrjxgytZQLGnJ
zLgaHf9ME1OkoZU1IK5irm/UpNzUQRuvnLQH9byqg+s8jY6DdmkHyd0ezB+xa30OqJQSK3tFa8Hl
dZr7itP6fbPEzoBqY9XijlXSJr50pPFcMAvE9TyKt4IGwcJ9O7cfmsUXLHWgOwJDs+KphtZ21Bqr
CWJO0J5LyEKkNnOn6xBRwgiYICec3ZSGkDKE6F/7w1Jo26x+FeK6hxjX9Y/51KgThU+DSHOEJCZJ
PkQjltJmc1+gWbVIMjutW2Ud7TH5ImV8YAKiAsmwCQK+GcGkcXnT5zZDM/IOxTU7lAKKbbL6w6ai
hiDFeGtAdWwhLpkhC+c6aDRLnWGYVGodu7hq/wPwq14JaHCuodQmt1VlqX1W2XwlAkO+SBBAom86
JV+g3uKvuBqyoxDC2lz+2BlPqaNLWWIXkQ2fgy7E+kcDShDUuJcoVWYWUoeVirBmkF3vrCMwxI4X
OfXHVIB6m9XFQr5w7sefzPabeQJKl1oKIsXHfELJI5y6t5E0fy4vzMxh00nInISnmUVK59iaH2XJ
1mXgrCyyz5zpkGavl+eYWyDN7J2OkTzLOvNoBE8Jd30Tpf7WWlic0yL8P0yC6xB6gor4SJ0Gx5i5
9zxLnoJcfDFBXiYWL6zR3O/XLnGjaFxSONI6FhI0KbaZRffgXa89GfbTgtea+wrN5kOGqlA2Mhup
/9Gr0Tg/lp3flIMfLTGIz32EZu7gqw5bW1L7aJdQITbN0rxtUxmsHSMarrukdLhxGIyOCsAOcKwC
CSMPPEhT+qy5cvRTNPHdCiwX5bIoy45hSQDtSWM0kMTp1L04BUuuq5hxnYcpqtD8HAr0eZn53aBe
SPPBxOdlK5ixYh1oPNUDaIppqIAQTXJ/pFD0NSGispBqmbFjnXspciKjslt4czjymyjo/iuIem3i
8L1Uzu+CTuvLHzFzTnUuJZTg0Ghj4UHYs3xnI/b0UPYDbUJr+UFlL2nozc1i/bvVbmLwyBT1eAyK
+DkY4qdx7O4s1TyOabxwmuam0GwagXjnKIbmpLF5gj65Vw73hL1G3X+X12luOzR7dm3wncVFRY+4
eOr1yLNKeuRUsG6s7MNgEX1TVhv/uDzZjGnrEGjge9BDZMEoFAPNyFhm5U4N8qXKUrVQEJs5uzoM
OCBWAoEdpL/S3tmFAwcdVbNwcMV5//1/eN/eiesgQQ80BRknVM9RR5KVeZvn+Q2y3J8OltET4EEC
ZA2CCpcXbGZ3dBBwPjVEsg70IfiUEB2LbNhCPIaG+9blzWcu48xY0SnJ/1yebua9o0OAHYAJzMYe
J9ACd9GXY5ZiE8QZ2dCBGtJnSJ4BoOhIRN6DYksvk5lDoXNKgfPMoG5gdsfQXss8WafZ3mmXDHRu
cO1GNyboZRqWxLMnIBS81kPvGWH4UjbjQmZ6bgLNAxjKFZGoO3loO3U7EPKzctNNaxj1wgmYO9Ca
+VObBiDCRyO16sljEYApIg5ou72833M/XjN+juouRBp7caDG19DcTTXgegtua25o7RaHCk5Uj90E
MfjsrgcvARsjr2ALQcjM4DoGGHwzJ52UUR5G8VCMpR+qJ1UnC2+/mRXXYb8tKCCQQ4qMQ0zK5yxD
+wKYk5ZaYMy/mIIzYaCO+cVTP5comkDwIYA6mZf1XfGHRZl4SlhAEn+q3Tj1eJw1O+BDLb8t4jer
i6dfCqE6kD6WA+ZTQE5ly5p9jQDjAMp/Zx1HY/GlRGaiXDvF5pGbdEJbS1O7K6mMXvpZik61iZUC
nPhhq+4yVSUrFLfMr9P14ssm7o9pJZU/Jm17bxuTRKYgZ8LP2kF8tnkJYmFhxwLElYYBRIkr884b
ohbYLzDevldicGov583wohQHm2qiMuVHqkGnzyBC4z9mJI6CpLrh3NfSAI6gMB0VrQWzmxeTMnD4
dG7i/IrjWBJ40JC9TjGf/F4Bt+wMhEOoeaze7MBoP/uY8djrkpytrKjzIPMU7gEltrwwluYBPUVQ
UmEEPE6Nal8AUvqT2kFxG4bwWy4Nw/ExjZJcrogIyp8hWLu8NCaV12SZjakSt99Bu7R5ZFFQb0xZ
5k9yHCb8d/NTsUGBB6kHC2QrmkNCQviVuCMPrgu7dCl1ftkOc7Y5vMJdxJizMSNqrANws61CJzH3
EHEv/dIaSr9jQ+Xz0eSbSVn2PXD53R9ioCBxm9bwrHkHlLSX5QAqZZKUnt3l7achzPytNiwAk6mN
CkZrDX5hM3AIkDBbDX1k+a6soltzNENwfA39ygDRSL9OZAjMllu2nb2DNk+Z+Qa6p+tVbKrkkyRj
91QAAPPR2xEZ1rZyeLqhpiEyv81leoO36LSfOsKq1UgL9lZFYlIeZ2a8m7rQAvMvjMN1IwsU9U7i
AIAfUHc12EX/nvdQ9VwFDi/WwKl0qZ8qi26Zcq3biMXuUz1EnIKLCr05LeqGu7oTWe1lHUuB52bA
XYKN2Cg94qTFtLe6PrXXnDrhsYIs6obHsQ9+KXsHSJfyJrgBPBNI9yM1Jqtf8dDMN6lTyEfRjsNe
tCAwQaRfAwXC0noNKtx8I5OiO7FuuQXx67IBa0KSsj/I9RsfAuy/r0WcwHDCvLCatbLqcm9J29oW
kcMeuqKIK/Rw5cVtDIA7X4d1PL27CmLifKr7V9R0bQiu15Fd+31d5826sOxp3fSGs8GbowcEyDH2
uSLpq0wG94fbCbRT0s4G7wErPbcqxsegMNSuLlmMDEDbHVvO83VWkug1K1CedEHi9i5bZezaPDfW
bpy9IHlB92MplPJAntp9VsGAn0NEvhpLm3jYbXIgUxY/RC6d0i0V3FmSgp9zyNo1y06YRLiC6iiA
VsBeJCuXC+IHU7q+6qbSueOYa5cRi5rmGHD+EbjdCZI4Op5dLVV5/sKOzvll7aI17QA02iZ3D9M9
qb3woX8dv0DKVt1GP4ZH49N8d9/7l+axuZV39tPlj5oJ7XVIdFixwg4jFy1F1ZR5KDFI4JOSyYi9
mrkVyKenpSaN8/vDdN6GpIrU6ARWeywiCl1SDlRPZqa/c2MpET8TqOqNJtIaE5APmOB7EZCpYA04
BNkqCJ/KFnSC5bS5vGDnP4PrnSYpSUpQJ/TNMUNr3KbLpXqJh26AEq+xRPR2fgpLV7NshhNbn6qL
I6stKFMnv9DhtyOBvBI7/bfA9S05AMAQs2VWVEcZ8JtcqU2exeCvy8lCCH8+erF0/cqEFdJyjAAv
Utd+CB37DbHLVaGu9bdT8dtPL2gNtXPHzY41rT1uASJmgp+YPVze25kfrgOSus7uCjsz0aVtjHuQ
bm8FD66qGlg6ZVnmZDZAW9F0DNofDfsDWKDnFh+sXeoEnfvpJ6P4tjAlBXdN1dr8EKLOelsw8Gbm
7bAkWnbetNDH+u/oo3AmhgaW7GiWMaKHzDq2jrjr4+JWhQTk9iVZCHxnjr6OfWoaVwLxif2lUekP
OfU6QDJbRBWXN/i8t4Okwr/fMQgTNNog0T+WJFwZKtzLloKOskSG9TrxVktHPFW2UCxph+7oRKTf
j7xFrDe1iDsEr74uf8X5J7JFtGsCoTt1HCccjx2rNnlUxqs4Z18IvhBtT+kTXuibFozClyebO1ja
+ywLEuSjE5ofjST3ZLsnS7DVub3QXmdjIcHhZ9PySDPzF5Q5A6+h00nbw7xJoMPgXfPzTZ3GT8l8
yPtO2AfSpy+1O/6o8nHBW8wIO5s6zmlqC2eUWQY2BEGt56ywxY5lIkQ4KQz0FyMHBILToGoHaOeE
beSLnjVPdVkG26Aayba3CT9RnBIj2rai734rMNGB9kekUer1ELzwESJGm9Zh9MYsVHQwqNE/oquR
vtLOQNOdqMWfUAZoJeNmBIW4rELmZ3Ki4o40iB+IcoafEYrH6BqN6pfL63neQKFn868FJU6EWDVN
0GY2lQczyIeVW8vnqnB/XDe+5mlEY3ZDHUfFUZmlr3rnC2oF26RUV4U7po6/Chu8S8oavJe2TPdh
GeyCstiERG3KKVowmPPWCdGKf1fIDQKzaeVQHsFmHO7syXq2TGsbSnTvGo37bArIj4KKfeF8n7ci
U0dlhQS6OGAqKY5JlfrIZnph+l/FXot24ZDP7bfma3oJCtxIomJkUbDuVq6VvgVW6hy6yjEXFuz8
5QK5hn8XLBVmAHa7AXdKCZlcAm6G7i0ffoSs89VSQWdumTRng1rpFAURsDsDc+/AsAou49LZTXV1
E4D/YeF2+du09f/xOxiD//2SIBkTgKayGhS0/rCJIKNq+8pPV8TwDN/2ajBJrYzbbk020js8Byt5
l72x9dL05z21qQtW2uEIrEOam8ehq7LXog+tTVsFtLrupOn4LS6AeD5h545J8bt0wJtg3Q8QubKX
aAHmfr5m+ZQip9iY4DQKK9cXLr/h45J0w9zQp8P9LTjqh8iMkRU3oc9WPyN3/Mgyvr3sr2YOli5C
GVcRTacUQ5us3WcUUCwH3eJeJguC1Hy/hEudsREddVVWo0NLd0CrZgAebrdJho8os4O3ISbML80o
CaCYliwx8cx9lGb0iSnbOslQpGcT3gXVvao+LbfzymQhMTs3vmbxdhDnyEeAwi80NtOE+zJ5B4jb
N5sFp/W3OfacIWrmXpo1zZHhs4/Et333tb8FLWH2o/EepkMNld96Z36A38J+JptsBb3vj/ateMt+
kqch9viK7xGtLbiEGfepo7fcrkimIAhRIq3FFnpY00qo/Fk6Vb2+fP5mjraO2ppUC+DIyCywaovp
TgVljLZ5Oi5s1Nzo2m2fjrYo2jbAOlJr31XpV8Gbx+t+uGburlQlBcu1faz7MkZCqsufwUiAbtLL
w88tvGbyOMLo9rId65gNxtYlSNY4Q1RBkXGJzHNuaU5//+ZTEDtYRs+xsww8xHU93CRSLPiUud9u
/Tt05hiV200tYCa02Db57eRKH52uC0dy7odrxo02QKMX0gJAI21/11D6Ggy5uW7RNbuurN5xOrNw
jmPLvVS9ZdALDUZ15ZZqRh2BrWqwM2UeWVTeNoyvW9LyNVjxp4V1n1kZHYLF6jCMzIhbx8EK91VV
ImDLxNKyz3hwHVQVK2o6hFB+HE7c1ekQotdN3plJFnoQKqp9PvCr6s+mDrFCacLtIS7oHJ2KZ37U
9GoVpPZCsDZzNnWeUjGg/QKkFd0xMV+csfK6Ck3S43Xvc1MHWKGX1AxsYqNnq+t/uWR6Z6H9Hktx
J2l6HXeiqTOUBoLXghY9rMuCGglAu+G6Vwky5WxiPmRzqvVlYzj/DqA6N24saQGvCRhAaFa/OFgL
D9M45mAjs+sc8gQZ+UEapjoPNUr5+/KU5+9VamuOIwBRNKNJ7B5qu1vn0Nlauc4Yr5iAYGJsXwlV
NHUUWVpnRIZAYR2NekDQY6fJRgXgqlFVyDeDbdgooFRldxiHstw4adVvuBWrnVHydleSxPxwI7xz
L3/ynM1q3owNyZTlrrCOKh8FCo+0pR8AnkEM/vL4c+ddc2lFHeayOl1THBSWlvVlx86+mZYaFuac
gubSppSPteBxB43CZCvG15AFa4S/m9j9w+Nfl7/g/KEwdaBZJ42c2eoUglTcc0qgUbIdmmA9AB4W
1mhmD3Ryy7TjIB8SIWSo80D4QSxBbl3mC4nTvz3AZ2I5HWU2hBUfgwY+Abiaxm8lD5/CJq8f6q4z
7k5KY8rLgC28mQTJ95GV1xuQH0BAszPKl97srdprgkT6QTpVH5dXdO57tdCFJ+iKhgOxj0GX3na9
8eRO05VDn47ht6hitB3k5ZPaRB2cB7d51YVI8IXRdTeDDkgzZFzGysJjJQ27cdeiirhpZeEsRHQz
pvJ/9Jd2yu22xGHum6/JuAeRNYrz75eXfG5szczNaJR26kQd+CTrTT6GHpVinQdvl0efMxHNyNM8
R14ohYnUTeWF5Cbusy0OkWek1/XB4qb/d18HzppsQEEWDVzuvofirzfE9gct6FKe8/xtY+qgsyws
YidsBMJRKPp5JFMfhp2uwGCOqxTiR4kVQpI8XmpKmdkOHYeG97Rp5hKzxcKBkm7grOuQh54wgoU6
z8yO6KAzDtqwmJdYr75PQNLWF2vTKpVH0+FRDMkStG3uMzRDlkkaQ2wTQGL7FOwVsfto5x2o668D
Zpk6rKw0O9VDrhBAZaiZR2njMeDzwnEJfzvjh+zT3785i6EajKDPmvyYq/wNLXwveWMt1ZNmut1M
PZZoejTlOCWc3OB067GCtB+P5SsLjRDaVzboXEA+l4BxtHCrr36M70g0fKaxvDLY14koaYo4HCx6
MEkkVd5JFyYHA+S5a5rbS1yXc2dMs3qHWxXoWPFaGQR75unpSlTlLgIC30d57vWya5nbI83w8zYt
CmvC3ej20a5OGxTOoofLQ8/8fh2BRiMeZFONTug8sL28vxtcqF1ZfyTaxC9PMONTdBRazkcnzvvA
OU5m85xPsV9ZbNuhb7ZIoCNkg5e1vK5ly9QRaWTKzVGCnfWYULgvJONRnkNVcWMl5XV3n44OGFoQ
sYu4Y0eGGDzjP6xwYeC5bTg5l29WCFHNvAfqiIAKK+VeLfL8JQCfqT+5dbxxk2yJKWzGWekEf5Q3
lkgrfECKNl0ruQ3wz2QtRFlzW629HEblEMtNewY6NQRv3Y0UqTdOALbJyqPFM6my1eUzNcMpbOoM
f2GsUhkFKCW3Q8y3UlkuhDaT4qXvCdlZIBkO1ySTGaDZ3Gn9qFJpunKTKlxKY8/8AKDU/t0vxuwo
cZ0alfIOJDw+GaFRBb5ED9T5IKO0DLDOXBUXAyb770wKRfMoZlWPPkTwjAfjQ1Ly6xJzOmyHKZTG
HAEtwFqZX8OQftXFEg/F3HnWPFZmQ22TUByFgsTbsb4jwROvnuz4OuYUUyc0NLp06GSP8Tmgplle
ghhwIXiesRCdz7CFoA+JktQ80hzC5iDrSDfQiDH9ooEQzOXjO2MnusggssrtEIwS3fJuvrKsB2kW
L4Q+1MraGjXAe1dGJjq9Ia0KmndoQT+CkcJPaeDl3W/eB+vLX/F3Rc68qXRqw6EqB4S7uJXKlfVs
HpifHdQP/lMcy71aOw+jb68Bgn+OHt0P8ixu6aG9iXfpY/qZfzJzvUSwOHM36tyHWR60WVSD4M8h
+UvGm9t2NK8yPVMXIQShouQ1mMqPxFSPVtW+uhVduBX/7vW5xdMcSJu1JG+qE+MMJFCA1uWlL8Og
ee6SePSZTQbH53E1+nnRT/c5h4hMrHrrPTRZfT8yBOMgCg1W0E2wD+BgQRozcrNPY0JiUyRpNHiJ
LRtvZI31FTZdv1E1IfdZBsbbrqnSrVEF3Hf6wF3RKG2vegBRW7N5movSJCdWjDH7bbB2M4l0pYyf
Q7Uka37eqVA9Vklr6hYdZOoh2nTbxGJdO8M+hYCX8X75RJ8f3zQ1Vwsd1qrr0Cp7nOqVaXh4ioJO
8SMcuoVNnzuq2gKVDfrRWI8yOA3te5qDHLLLni//9JmhdYK7HqiQDgkxlG0ni6/zanS35pQvwRVn
Fub/GO7Ctu/DnNXHJiGvteS7cAzRWBUPj2XmfF7+gvNvBcp0ryjdDEJjDoGIbt1vDLSG5MrdOTLf
d5kNgoL8perblbAK35qqHZKCq86M9pfnPptBw9Sn7/4WfRUGJ61Z181hMB4js78rw+y2OiGiLHY3
Nf1C1DI3ixbjdVXQtgoFy0NktOUqzlTrA919qGT+mSQsXrftcOVMp1Py7Xuc0gw7gq6MQ5HVn0DR
v1gxVDSbYAAUX41/7G4IN5dX7uxtiZXTQj5e8qkaFJo36jgRfpgQ6nfWyL2uWwJ2zM2gOUpKqigj
LVYNN3F/D43k/iFg0LhCo1W+UI44azz4CM3uR3NogOkR1QFZ/Z9OZmx4iwfq5QU6azoYW7N5sGUa
XWzg549JvRXGizmRtVH9iUl23Q7orIdNX1nQpE6bQz+h7cZLnSBZg43L8caiNhcc48zJ1bHElBic
22aQHbI+Td6jUlK/BBfeHlQcgLnife/xNu0WXNnMhuvA4q6kY95NJD0AddavoioBbUVjs32VZEud
UXNTaBuehF1QTpDB2At6g6ahNTd3slNXboi240WqBEHJvoL8SJltIXpq7S1bpR5YY/LHy4fqbABJ
mQ4x7kUMnH3Kk0NFY6h2DMDnfMWJy5+63AKXfUbTyh8UR5vwRKECdHnSGSvRqevq3pSBqGR6QK/K
7VgazwFmuW5obclExIom7urs4EB2+74lzp8WMKiFw3v+d4Pu5F9nmBtTKC037g40VqD2VvKz7KIl
fpXzluHo6E3VcaCYYjSWI3hIv9JgjKRX9XZyC1bm6qab0NbkG6DXWMhozhxcHQBupyyRHP51D+3z
n+novjA2fpZgeby8D3PDn77y273Rd+gBN6Y+OwxO1gExPeR7wmvqhQJB6eUpzu8G00HghqN427uF
Azlv2qwDyfot0ptLNMIz3lZHfg9F1YatFQN8k7vQwroXxeBliQv92KfLP39ugtNnfVuhFB17Q51Z
5cEORf/Zqgi42XYSwwbYwxBCn9KNtpdnmlso7WYd7ZZ2VkdhbglttkoJcZO1Ubq6bnTtVu0h+Wei
FlIcQHvTri0JkjNp1sVCNuu8f3J0fG815bbbtijeNieN2pwY9jaWEdj73exESAM4BNKyvxorf73m
axxdPLzOoL9icrM6TFP+VETJi8qWOK/nDPxkKt82nI4ZeJYJrw5srEKfSaQass65tZsM/WqR7Wdx
vcAOdP5oOTrkNxvsAC18ZX1IjOI17vKtiOz1mBi7olNvl9fpvH07Os4Xz9gGaKCuPsSj8SxH9cPl
46caQTh33fjaqerCMiJOe8phICSoI7T5xSA4r6fd5eHPm4SjY3yNETXiWuDnj1Z/V5QF6N3cbEno
e275tTsoBr18zEVdQ/dYWh5obQzgANgNJGruDdtd2OOZL9CxvW0m27ixscdDyIebxgj7baqy60Jl
R8fu5nVXqMm2T+LMaJcO+vBXMVDuj+l1cZOjo3dZLxMKqfX60Ne08+s6+SV4hr5otbQ+MwfUPW3O
N2sDuTlqBbHEAe3fKvbWjPepXAjyz/dFUgBo/x07MZBaN5yiOzAUNu0VjQe2qrDZ8NrEGD64xepP
sGK3r+XQ87V02/gYT/a44z0dNjQOrHUVQGWhacwQrcEg0LJT8rNlyPsGfWo9XD7i54EK1OGaCQH4
MoUqKuQ+S1LLBddLox5rETscbC/ABVtlHO4SmSmkmjvhAJI65euaJqhITBCqSlzxFkM08dWQKVlf
/kkzzlwHJ8t8ygOKrMghLuQRyZybKnShe1M/AeDrN5XzaExkSRVixtvqCOXY7cqksLh56NnKMMUG
8uOeWZI1Kd+ZuAq7hYOgLXFnh6iq2KPcY59/qyYevWma7nKZ/xbO0j7OHWTthTFQiGtN5eju0YUG
roKtMg0/7POF23tudM1XtbFNSFmh8Toaeb+BVGBxb05l+Cmngl83hY45rlqUg+nAjL2Ds60qNvmU
BduKqCUO3Rl/q2OOLQDbgombcl/ToloZTXbb53C8Q5ruegGp48uHd8bh6myRonHzISxzuZfijbd/
zHohwpnZAZ0d0oCKInghY2Pf0JuBFX7fPYeIoS7/6L+iC/+XHIYTOM36zQ2y3DHI2E5yT2RdHY3e
sm7KkFMPyqsB3E1IK6ihpuVvaHWxtRsMwqdQp4eaVjVt+wlcAHZgu14h0Rk2hoFYj0BBXvVEcPQG
7EgaMXp18eGFAiMAJLvU9ODk2fryl88tqxb0Ni6N0NiN0VVxl4DRL4/3Jvl1eezzuq5YVc0mKxVZ
0mxb/PQOdHgqmjqfW6UXw9FnqtyEPVOecvG2HcB+APJxsuZTslAanXFsXLNY2+gQJSsq92bZ3ssg
9Aan9ZIo24zxQZVLBZ+ZWXTssSoTEtlVFR6y2gLuiIgHMwQzR+DY95PswHsykoVs7cxG/R8QWYAh
OBdFcEA4E+0kugY3fCz/iy2zXDgKM5arA5AZ1Ljq0R3Cgy3eyh5yyDxdCCPnfrsWZNQ0EBNNXbm3
CvOLNXW6CRBhMwm6icsnbW6C09+/mS8g8S5kEIjc9709+pEROfclrdsnKdPwytU5rdq3KTiS/ZMo
4CHKetfSwCf5Uml7bt01E2xBeTsIcE3t0wT59loM0arM+nbhd5+SLmc8G9PuXmnRum97/O6RjNID
V8k7sZyvtg9/ToX5EIwu9UbD8UTlbi/vxcw1wzSjH1o7L6RhuHseD2rfUfrO4vRZibqFZm/5dHmS
uQ3XrHvKncYJuCX3YQoNzfwpsRu/6K9C0KApW0tgxVHkOHlpy31Tx3ehVf9K0ube7dRLSwqfRtZr
yq7Lzjg6CJcZcYmULj7EtNjt4Ego+V0lFYGvOPmsbyd2BIzBKk2FO61IH/M8fEmCJU6VmSOr8zyi
MVllRVRFBytEfA7WSn8CrdHCZTxzYnWaRwNd2EUIApyDmYjsGUnj2PGRsETnSAHW7qPAGw5QyaGv
34eJi70S+XhlDKYjbaN+GEyjHsODCbIrh0V3dn8cR/vl8qGdsQwdaZtmI6+MBh/WTI0fJxuHpD5n
mZ+7S5RvM2ah67dHUnUj9iY62EmTeNmwq0bwMUJA9jo/qwu1x2WViYBEUJ6PnH2Coi1o5R/BYre/
boE0q4aHNYv6ZNUlN70SHfk1+XTTR6O5bgN0tC0IjSiemrDrJAGisw6J9GK489QtX6LQpQsed8Y4
dJRtXXT22Fvw57Q3diR2Nm1pv161QDq+Noh4JQIF6WNaVqup2bmqvsPD0KsLsrluhtPZ/eY0mFBu
FdUIM5Lsj5PcG9R5MORd69CHy+PPBEw6ttYqKGSpKMIyJ80B+An+g4QYrLlqdzSv3orGWoKSzDyi
dZRtWtDOsRIJx9pCdBnxJchshFWvxhSW3T/l8VUklNTREbfBaNORD667t4d7mdZ+DoUMt1h6tM1Y
tA57g4yQYGgvwG1Ku9eYo4u4T+iLo5b2e+6ward1z4tKyLGW+zyxdm5irkAd9nx5q+d+umbNVed0
FK1Uck9j2+usBLC9EW3JSw/NmeF1bEqYolnbhKTaHuKfX06L1AjIYMFzmMHzXf6AGX+tA2nbyWLM
ILhAcSXXUeEF4nVoUvCY8oUJZhZfh88ii2CDiAIvcresXrIGScqOLzihud+u2XFCsxDXIiJi6HKv
rPhFJLY/QFLUSq+LwHRCLRv6oeiiTwOEAGG3qeGU9nZf83XZG3Lh2TD3Dadl++aLOpoMwDjAF7nu
M4Vkm8FAwfdsySujGJ0ZLqHRFCU2R2eH2dwIMvhE9gvZihk3p8NlB14WbMzh5ljG7HcnNMCOOYZ/
yqC1PFJQ9ZxVebiwTHOnSDPhOE5o340daoh90a8zI0vW9uA4C2d0bhM0Kx5iMPPbTZsechLkqWcp
kPqSk+JmORTxbQpJiIUlm5lIB5hGTIBqC9B0aN3f0ubRjR6U/ILs6WVb/nvHn3kH6SjTKa5d5rh1
cHh/v98b6/vb6Mne2ttj74Hh1Bt94gNx6h2l/9vxCg9YNF9tUX7yrRUCKA+Y45Va0YNzmF6LPd9W
N2PhQWfefzZWrdd6vxd+5dnHGtHjal6BhRoSkc0xT/p71y5uIJq2sLznTwnRo+qB52Ig6DU6VoLt
IuVsWEMXauRzQ5/+/s1OwyKKhUEg3MLMF1k8JWIhf3TewxM9XrZBkdRHFYRn+ngMvNESnhXQBxb+
j7Pr6pEbZ7a/iACpQFGvCh0nB3tmXwR7x1YklUWKv/6e3id/faenAb8sDHshqSlVsap4wpXzic8r
BHpeLDt+22IQ1LcHSCkWT5MkAWr9YEm0reHfkLk8phDrPHDXtldmUp8DeBk9r58LjtebDyo/js2I
w2vZrfalkYvYWAxeEuu1co4WxfojGz0XRyBZcYcNyAfybyzntPCa8hgUmbd1e89VsR21fieszB1s
r9bbOWK1Zey3eQlfeNFxeAesmu6bATV7xMdqvPXdcMYO35K4cYPllYQebZ+4Ka7RZi68sfPSN6xC
T/k+vtkgH8VjPzgsFUVGNtQX7ZWP7XO1nlMB8b9fG51BtGzB5Ty2EInuYv8EnOAZ+a7btm73PPe7
MPaKhhw1gewxZIaheNoM+jA5kDuOC0anHP/OZMJJEX5jvfQiEXbzW44FWuMlGPuf8IXKbVw7dfPQ
Toy8u2u+TClIHPpOlDBU/TrYP0949JxcWE8Bh9GAE+6ptfCw5W35AjPHsIp6CpK2kfovCxl63vdU
NGf+uLBw3wqVfUBIuUUxtoiOROHcV1WUK2iVff2jLuSC8w5lIUsLDUxRHcJiyrsIOxNa3aAT719f
/tIHdlrLP1LNtFRDscgxP9DR+xkICEqcuPlNVYor292l5z/d+I8b5AHrlRIl6u2M3Q2Zc+9P3cvX
z37hfZ93JJlemFmgvo+ZGInBZDnOlb2rAGCKtGI/vr7Hpcc/Dw4IYbuhQwI8/vQ89CIBpeLKm730
+M7/rgxgrLyrRIEDttweaPns9FXq9mG8Avn49cN/Pvih58QbSD5nMpA62IMNfzsu+cav3EPVPZS8
ifoOyETlfLQlT7++26Xfc1bYtIi8QREa7GvfPDms+756att4bhk14TV674V7nPcoHvF7j4jA21d9
ZnecDXf9OgHCErg2Kcbxypu5EBTnfcrSU4Cpe4x4F14/i4nf+Mw8ody58t1euvzZHJENeO4MGKK9
4GX4hrO38alvMqg2QPpbf3z9Mi7d47SAf4Sd4S6ZAQ8Q+5wpfRjCtZqjcZxJ5FQO0tTf3eR08z9u
AsA+RBvGRuxZT+4ZLKYK0u7LXl+JvUu/4RSTf1w+pwUzFlCWvTT+41jS16xHoaiW9O+e/iy062Ea
jD+G7j4XNDJyScsMfxTJ3139LLoXvoyTnoS7H8SWokfPoXrHF3Pl2T9vh+g5760fzMI6pKZ9RTaZ
Plmev3Mxb01JYkdsvv4Fl2LtLJ4BMx3JgMjaZ0320SkiIx0wFvGgqWJfLVdKuNPL/P9tBD3vUoTI
FYTwPXfvj/qVwecgIkI/ff0LLqzSeYsywlItLH3H3bM2TJax+8ebbBOrCswuDmXVruyf/+5GZxEN
2XtRuJBM2g+D073ZZp32WdfOSRMO+b+tBfpRwnvqyvn1pV91FtpknXQJi0qxn4iNTbXjXnhTDztp
7aZ0X7/+QRdOmuk5M64qYRKCcpvvHRPUTlQZzf+1LQcjaxryPOW1m8W002wz2HlK3JmZZwCJgEQq
A+JdI/Zf2L/YKTH8mQBGxwDlMhXHrpt3lQ43q+SJZsWRcrutZIjd5Zi53ZUv8dLdztIN+P2ZCv21
ODqW7ykRcO/IIG3f3iBsb2k2bkaNBkCML18v8YXbnbP+HDHC8mA00B3zudgR7SG3wRJkn3vhFLmI
bsikngQyGt/h+6ns5itV8ufEX0bPCS/9BA/dnhB3D5kCEvlsHfSxGJ2lSdis8vtQjn4U1Jmooo5m
awJpGf+bU2bXABIX8GH0PzeWP95q6Yqx8kXtwR/B2BenAIzmmM2r62GU7NQBXGpqvcvX2QX4Fmbv
GSwYanClaM+ciFVVk5beOoN0yte3dVThlYx6+qY+y0NnQx/oCvMR7p/+3g3Xx8y0Np4qqJKTyjx8
/b4vJbqzdKoXV4m8It5eCzXIaCKzt3GgEndNzf4/rs8nv+CcQKd8qMPALifYi/8wLWXaFfqpA8bF
4MjKResmhQBOrD3hNROdFRHK5tRVkKl5raA4S+mLD3MVz7+vcAAiXbkTNLuyuBe2knP2XU8N7FNy
gP5rEO4GUsY936lmvVfi+18tLjtLwGsxqGXVfoDWL39t0cuCK3zlvf3XB3+2rmf5ls+Uls6Qiz2I
Kgq1pheUMTGQANcajjrwjZGH1XohdNSNn8oAKMuOSH9baqB7lR2mxBPc/fj6d366kE7gnn1EAxAx
/WgzcdBiORBRvRSV+WetskNVtN7fVHXAnJ8S1h/xOXXMLZjriENZ7av2TTW/LFHx18//aZTh2qfR
0R/Xpmsu4NMNQ8llsXuHF6nh2WYQ15jUF5bnnIBpegyBA76sAJzlPzsKW7huoi4Mwqs38Fz2X/+G
zz8I/IizD8J1bTn5QQdfBwbXZuSKTdAOr6xtv7uzOtaNueeVfnHddYgI9XUEqMBDBbeMqMyv+fB+
WgPgEU7r+8c6hoUZe3fwmiN8wsttQWrUGk2g7ie/I0kRBmzLJtFc+SA+zVy42env/7jZHJT9Oij4
nlVELLcQVrfx6ce9fL2cl65+VoZLXig1I9lD5fN9GZ9V/+vvrntWgM82l2ScmuwA5p1z13OapyYs
9ebrq1/6kM+2iyXMqp6sw3wU4TTaKAOXM0J7ld1aT65XqspLK3MW7IRLNxNebo5qHdr9tHTLllg+
fHz9Cy5c/Xy7INnQ9ujS1yOf/ekhHJd5v5h8+surnwX6RKDx6CgnO3jLIqNSLnfdpK8RHS4s/nm2
Fw2stUQY1BC1FUViVcb3YI7qxELm8UqRfekWZzHelDrTFemyg1MUAMsEiSjXJL8mwnMhfM8LW9/r
uaIzr8F1dzCEV3APk0URRLZTP3MLyzD3qtXxpR9yev1/BK+uMeZfC4MdQmxtyJGRbCrD5UouvHT1
s+A1GO80TDb1ERPeWK/bDqhNFXS7rz/RC+n8nEdLa7FSzqr5aKp/gP+NnPon5jLx/Fd8UAfN6/+u
je0Acl+GUB9LU/cJSFnNa0YCHMr93eOfxa+7ToG3trBGrHoVVxPU5/p7x6CnuBZkF1b/nETbO2XI
aTdnIDVX7w4GSsEQvHhF/uvr57+QIc6pmh3WJh9JmB3cQec3c09hdduHV7qtS89+VrF1cNx2oLrs
HVVPDwEnP8rGOyg5/hXWwAnOWZqaE0iOG5helifY/BGb5R5lYbfk268X50IIn/M0eQH3szovwkPX
NG2kTXXHmBeFE449+zLFidDL1/e59BLO4ndWBrbGAdSh7ApkG1QqnUc6OeWVCLv0Fs7itycKguNK
z1Cgr5NmWZKq+8Xl29ePfiF8z/15YDtaO5gPekcCEBKdPkzYwkjtrebulQA7bSb/rzLHOz6L3yn3
OQ5KkdvAUS4hxTeGT4qXSwwOeUbg65hPD/DWHFGBS3utzbr0Ps6CemkDr6t7mMz2/roNve6Bdtnj
1+v1+aX5Oc17Fk6rCj7i0h7IKjj0gW3OzK4ULJcuflrDP/aBtqirqctQ1ZNa3K5z9+bM15TfLl36
LJRBWFaehfnKEdAn5wbtXRgPeXuN9fb5J8rPmbFNB0W0JdfikMObkvpwuFdFpJdrCM/P45ifO+HA
o7GvoZ0hDk7X/tvxX0belgzWogynoE0wXskWl37Eaen+WH3C4XRZz7hLPzBsw9Wz6vTW9vxKMv08
0vg5K7ZyZmpoeAoE8uzkZTKfHGI7Ey/X4DeXbnBWTOfSxyE69bNDOfwkdBabziPHSpO7EWPH9OvP
/9IanUVz3ucjCEh40XSRqbZ0N1LQJmT8d1c/i1vYkRpvyAmu7gOLMqSiDyM+XLn4hQg4J8VKNsIr
dEFwYcrbR2sz/lzc6dfXD/7pnNDh55TYLPOqBtZd4gAfVIgQhjwW/Yzh9VztFzdLuyC7yVwlIygm
XUEEXHgR5xxZaBtkNBAKkqf5nAgAoaLRdxMu1BUK8X91+v/P2/ycIxvorrYVrNmOVUvsdrAC3U1Z
9q+qsiyBVXAdk1CNmwkDVxy92eYV7a6M+rCQ28ZhYTL4mrPIW0e2q9xGp3MD4wAMLbJrxcOl93la
mT/C1RHwgmBohCGS2X4EYNvWUVYx8fH1G720vmfJoOlHwGjbNjwUWsTM/FMub8Re2XMvXftsQy9N
5oYg+5vjSjAuNSr8ySG22GIN/+7ZzxJBs7jgQJzEKgNeR9P6re5e6unKd3chFYuzBLAsRtbtinrT
sXOU+dPGzEfoCUTj2qX9NXfUS6/2LA/4jdZVmWcoasP5tab0SNv6CiLswvOfE04hyz7I3HjhgYzk
+xKuvx1HBjRaBzbfsDmr07q4Kl14ISGfc09hIM26RnfQXq+KB2dSuyHnRxLI+yq4pvV26Rann/lH
EDDkAZNXFDvjnFmQDYsMB/nSj1i+AGTuJ19/UBfexzkNFebWfqEH/BDGvU1j5BaurFd2xUuXPovi
gdmgcDEigEJIxyMz2DJVbPz59XNfCLTgLNBCwYIxXLBb9UueYEBwCCR/Mvaajs2lxT+LM+Lm2cD4
ao/Z2jyQgsTZgPaoh6XhtTtc+lrPoq3FwdCg3JUdIfhyrLLZTSrtJXZoTsN/1SVm8bwr2yMT/3Ee
P0n55+xRZUEe6Gxnj6oYnBTHSf6Li2H2Xmd9t3XaZvgNfMrwhvgpXud1FFvpltC6FbyDtScszb8r
ELLSBvbvKhJ0IP8YVZfb0JjiqR8r9xso8eXRUXraQSK/eBi5yG/A/II+3dCI4+Cq/Lb3IMHlwr0t
oS08omrprw84YCy32F5VQunCIPkLdPSmnVaZioaxXz0IU6njrPCcB0YuyQFre59hFQ1YGynRssq5
fnH40k7RgvbsuFY8g7+SOz9kpCj/VbQMpg3+dy+BnAUAc0PhbQLplL815OK/4SDO3ShVDt9DDGQe
cOBqDmM/gQfkFvaRsECH8USN3UPUiJRQy8zpnjaZvq8r2x77esw+QjLmmxA046SbiuINLtXjzwFS
gDclF0sZd7UGK6pxxwXGUqw5moa7Ce2ANAEM3zw2C8m+Wwhs/CTo9eFNP5VPAfyoQSjOCwjHuj5M
efpyRkVThuuK48DajX3DNXyBx+6uM4VM0Z46NkIEr/MBP9xmsW8ZbZMKfkTAV2odTZkix85f6bP0
AWyNuMj8m2Cc2GEJoK5cB754mb22clNgvHNojpf9sClLEWwQYY3a0KoLHoHrX90UVsSTSjxnFHcs
Gx0Rw66+jvzaLq+ctvZZ854kwZQxfA55vxk8OW+qflSbrrUVRL/aZd/6ZX4Af2tJtaNU6sl2SlYz
DYkonOlQL9OyczrbH6hqh70jZieVZvIfM9FPb2jQ5gmrIJ3dGoBiZuWod6hHeDS17qgifLDho6Gj
eQpdD8KbjkO+w40l2yojnI0IHAWLYOVtV1P4MQFKNSpXaz58UQw3suu7bxDAbG7pIPsE20h/b6Zg
fcvaRcXLgNMDpt1lU7jhD75w5cJkAN902yuRLsJv427q5a8Ac8uHXhg/wXYz3wy43cYzOA7ss/Gk
05uhLWi95V4E07xx6hYHcePSPjMOrfQg71d4wWG6f5uPrfieG9Zu/KEuH2AdNty3hcMSMeLYX9UG
5P2VNLEMRZhOLpu+ecvablSm+1RR0aT5XGLR6bykAY53N3DP1PBD6cdbCyjLDR+Z3sxeKPDqVr7x
Ct6kLlVDXHV+dtfj/CkqPOgjDm7h7EJZA7cxjAJipp26KUvlIRhHeeMPnni0OitvWZeZePSK4I2u
TMeUEfqoHeg0NZI6edQt3H00XePseBuwHTX4Mmu22Du5YCBhcg7mLrfBNmy8bEuEM6WD603fmLu+
d6IEMAXa8ttxHenOTKsHqRVrbomgPrD7TKgNzNabXZAZ701Ms01bOlQsasmgonwy3l2HAjqu1r7M
wV33eULr+jfljjw24xB+OGHFozzPm9gL/TzcSJC3vjXF9C2zoowCD5A9f6p3/tpSFS1E+9+qXOcf
ts7buFSNWQ8N5+Nhnn0YaxLWxmSo7bMIZsi8hKHONlq6zYPjVd1TPdfQtHWWDS2C9qlvZwnaZOB+
1zWnZdwsIFJ0RdOmYCS6d4HfLK+NCwGBnA35u4s/HVBxBMh21RJEqxI4kLeMRE0fuknetu8ackP7
kVaA81MiX/J2aeHl1RTv9bosboyTheJHaBygqsdqqe9yOC1s1ZrLJuqGpn1eWdXsQwEtd8ngUOxp
jGFTzf1s2xhfw1VyHX+484ktVE6kveMzLAQQZOEvfyhIBFdZls5K4fdSzaNRSgM9i9qPTUD4ppwV
2wEz4yYuhxSycAeMwCsJ8EM5VXRjrF95Gz8L8m0pm26IxqkOhrgJijL24Bi0bTJe3WcB/EzNOGAh
WcZSp+PdRmaMHdbclPGk3R6fb1jc5+CWPVtLumc9y/UVCtbAf8Hb6kYIY3AUrAL0/dO69YWB+GBI
MjhfuWP53VZwEOcq9LYWCkiRHsflOK2terVLJyIx4OmbjDkxR9KB3n3ov7q52z/JtZ3SsqfTz1wR
jBZ03eS7ZigeJ9WFm8Fp5+3QEeykhaXgwls9AfEx49xfVOMb127xwLrJ20L/Rydj4C1xTUgd53SW
tzisnTa6GIqbVS7LR9+16k4g8W/KVjT/NDYfjwF0XKoYZy/uLfEY2S+V2+7wWeALEb7cy9xpNrrN
i1QCgg2IrgZlvUHe7vGaJqg3S7FhECt/beEeXUZdJ/zHueZijauwIx8j5hq3YNPV977u2ZaPnr0r
tcy/NY4j3kraVIcu7Orbgmu+FcDaJdpk/WFmuIC2vUT+HuYHqDKOh4KVOoxa7L0vAeSfopln3qMc
xh5qsk7zvELIpYrzZaZjGvZF9l0Jww4tZtSJ8ep660pZfYctQIPE7IPesvLxoZkDDitr140zf14g
DGe77diX3avq53kTiq7+5q3Vv6OCkUayBMF647V4VwEEml9QTCDkM1aWewiB6b23Mhzf92yEAi3L
ZwXDAaRW++Si03oHeIIPadOUPC6c7skG3V1ThpFCiC8N0mLtdpFZvUzs/axw2b0vYdWVOstgYI2d
q29hQIeDIwlCa1By5wZZP0QB+HdzLE3J89vRqYshnom7LJsR6XFH4bvoxOGA3dfOEB+IoIorn6lk
LKkNjBGWqmHPbe3AbsO4aA0k5hFur8DqUX5DUrJm/NG2jKZIWzSBJZr+TcXYpTAFNv39ukBwSmlu
I64yHFL74fAhrH/CSEr4uTLBTBtxVrgedrYqpMmA+ucNRO/ulYW+DKO+duRmnpc5XvC1yMhwJ6ug
H+Pl7zzDBuB27HffUPu8LioEjCGbxRwNNXWdWAMjEosAYutRX7ViA5EpE8/C17euR+YtUqF7i897
2S8tTBCa0npd1C7hNMesI/m7T8L6qByPppL2eok5Umnko1AjieQuUuIaBPsiCOatl1t7v4C2+uoF
Kz1iVO3CDXnWcYdQ+ICheR2ta78kkLoBlXZZRpbWI6+31pS0j4HgsUXSlWgDosULpQN3PGIe/Lxc
NqZvBtBdQFcBeFylNbf1Zq3L9jBLXj/BZSWv77ko2mMJnMKLt8wmjAozkDuX5NCSrPsK6d6diPMq
Wxn8nolf/aDhjO03sN54KC3q5UriTBu6xc1umQIHxaVQDybQzTbznfllWPjwKCtsII2p3cTpPRvA
6Y7DfLcJoUwVTT21L1pJMybwt20aYNiWhR8kDGDTHvH2OvaySvKhcpxUZau8F5xmbqK4dO4D6XGk
It5oN82sJN8dZTOQgMvW/Q2BCnt0zdDfAdWBs7SS21QHzTxEilUSoKJGwHJY9dlvr1/HuBsy/58Z
ILqoMUanygvc50k45q6eMiig5UDtkASe29nHSAPi72pcqkJ5CSnyRyBgJhWLsZk2hPe7qus92L8E
OQaHXjluRZZDrIgrDk97U9ONLcMQ/r2OYx5GiCtCuQ7dLBeDTfQ4Z0dYVKw2rrRlfaxciWLGmFI9
QxS6TOfe9vcWQl5zNNnCUSAxeeYRfkZ2w0F4BAwwtNWptCf44wAoFyTy4TVZ0zplI9BdVTugxh96
DEoabZxY9n0NLeullnHdz8hwpZkUjz0OJlmT0UVFg8YTt6jT9sqDqhKOafJ9HvTZsSxnNDnLlO17
l5ElChtCU8McuR9NZdLeV+rWRWN2wPKy2Ewh2yy+7ACBYdXdYNpsO4+8j0bwQHMUL7S/GRirY4ix
yF0RDu6tj4r0H82h37gXKxkgjla2j70InXTMZ35T+dgvgHlYH4JinB6UO8w8GroZ/gy0An+PzhZo
trFad5DK4BRn2Rn+w4v+ldrOjQNG8hQS6/KVNBO/9dwO0qZ92/bbKqz9jVvOGns7SpBIAakRD45f
bTNV0IPXLM1Ww7zvieak/ceiyN61Nm+PQHE3MkIF1iQASzY++F913yZ1a4vY76h+z0E7eeu7vk7A
i2pB/PGgMh9pBO6mdRk9hnkT/FtrBXO+qqnHuGh8HqO2K25EOeQpkbM+wZMgcRyXdsJf1GP+CnSr
vLFE5r/azFDYS2X9trGSwTi5cZI6mL3Et3hJGH0WD6aabJXqLvc3pUO6vQva09YbmX8TrhJg57Jx
Nus052g8G3bIqd+XseMu7Wsx1v1PAz/MdylK/wee31QxlBucbyaDIwlhhKTo1eX3oc7pEjkYGGx6
qNMmDlXhzqv96Y13zNvDn8i+DNQkobWrjuYBCp0B2jpmsv1YSKiZuqiTklFWpcIUiS5h7JCsSwpe
rZu+cG2GmpidHqq1bYIWb4l0EXZyV2InAEIQvDc69CE4i0SLTS7y9mYI9JhOaxboeIAaPY5fSVW+
n0SL6m2/tOhiAJBG1wV1ggLSwmlZun5EeQVFyTBc4jAoKQrXWX5ryrH/ISQq0tRZaz+4Lzsph2en
BCrpvcBJVpFWaJrLmMrefgNUwDnKtnJ2gQ37KByQ59WQw+Y890A2HJ55K7LUzI6fdp7syqQNFdtn
DpucqMEiwFir191PnBaoyFHz9OYHlZeApePtUYmNkJTVqn+plgqiBD5Ze8BwcebyanvmF0k++y7m
IW0Izqx2eYWCzvLduEBRF5ksEJspzP51bK0eUKsMUQ7XeCc5GaMFMVjlxkvybDejP1APKnB0F1tP
BCruoPGs07AtizDJuhrARky1fmW60xs9tyEK21VCxrWyTTQBcx4Jd4JBSgbJ0jYE0c6F1PJPcCaW
bbUOdbxgEZ8cSHS99A3PEmieu0hCMCE5Kox/olm2dIx6yFTtl2lSd+vJMmCoVb0BUIu8zXIxhxA1
2gGyX/lNoANYDyoKJQ6tRZXMcip3WhC5DXq/vm0XhmELRukWdjMemMcueF9raA8W1XaEGRAOCvPW
3jXojRJXowCMmpyynUdWia8RfREoe7OStzKUPOV5M2wJgQ5OMfFyk/HS3Jp51Tt8wEEMakubhjAM
ve0aIKSzIIAcojcsEfTQ9HvfsAq13FpvHMm6h0wHE96vrWSKnP3c5miVnLDWz0G9duhZZm/nAe4c
Z/UkNkq24n4IM2c/Oxkgucx6GdQFJpN2MII5CITwhGp5Cn+sPsIUrK1Z3HQkC3dqmGc4YgME1U9L
+QKha/sD5WPzVpFlgZ8QtvBkttDKjfylMXesIcqiAscYo5w5v5f1XN2QeRxuWhwcYofG/Ghj0Zg+
QjZx/hVqwkQUBDT4t1SagESLzjohbUgnKAj7yMo9WqQxgMYLEvF7WDS3GQNU21eVSUgjMefqeyeG
GJ5MM9rAdpwDyYCzHTjIQmfcTZY8XEBHExxzRrd87eEPg/O+SqNRMW3+RoUsHxFNeVRrVt4EtZcn
rYUk7yjXOXVObVkEfFljIgAXsgTNpnMYmYtQ7GboxcRu7eTvqKFoCthccBhXA2uECqYrA1EQ8VFD
d8eFpx8DGC1ve99xjkNQdDe1W8ufYY7OaV6p2DKXe2C9VCbbYpQY7I1RTuTSRr+z1V23Ac90HSFv
VXdzaOmxYmx84sXovxZ1zZIml24RzzX1DigE6b4jC54/WPrtIjFpHcjKbzBah+1Qs/qxQAeEDZ/O
kKILtImqqghileN0DztFB0X8jvCP0FTYOTMFXQ4k5MF5oVPPxE7LTOxkZ0Q6wF4mTLOpsyYCZLnC
DCSoW3Hq6qYlRoccpsVszA3CddrC6Gy9DeEsFq2+tr/HwSu2tijYncg9vLHAcZabYbbek5rFcOwK
MCRwoQw1aUa0OTbokVQ89mgGMfnzfjEF1C2Gad2CwxvXvycODi2JHgPY7foBQAHQPs7/cZulfIZD
wuTDBqxbnMRn+cDjjuv5dyCa6gVzseDW5KOnE+GU6h60XrMpG1vdK1uwBK/Jf1iYE2DDrLvf+RzW
T6IvpmSa0d3gfNTrUrGIIa29pk8pfDPjlYb0BrJ+YmcgcLJpG+lsurJFK8RMh1kopNq+Z2M57FDl
tA8ZEmkqABjZzWOXfzSVFxxakHvvbGbMNuNuv3dVr16cuReoJ3Dm8uYUmJlK9O1w0FbubuIwyoBC
P72ZBTU7D6COFQL0OG0W2I5/EwiU+FGzDrxLAOF2HjIj5I7OJSq2VaGDj6hXEDyCdPoorwg7FAOg
xKPLmq2HRb01gI7MUaGKqonaTuR3AwmLJAvKcYOK0HnvVZctSQ5qG3q4HjgDwPufrCubCuM9F8e5
BF/81qVVmW35sNT/CtRQB9HIwItoLtabzmIoFo+a8432gZutjLQ/WjPUDDA2PmyXxXe+Zdp0qZ2d
WSfdPIqYI+qfFjOhPdSK/qCqWJPT48TEItVkvUejEH6pO1h+17cZuIMJYVUIAVDym9Jh2SwwMHnt
Jr/ZkLDt3oDnd96H3u/u3c6s/0ASH5NZEY7pCI3u1xZFRqpkXie0aBNsYid6SKh3YtVkazyfe7tF
t8433nNwGmCw1a2PeU0xj52MhH8qNxjKg0vqvQan2iwnOcw6oOietpBYTjQJ580EGXAoxqK1Ww0k
PSP02vZlLqYwqolPf9LFhnsHKoyPah6GG4wu1OmsXGzQioW7OUN91pUYqNfYx7aQIThZdkp5KNDl
6Rj4G2/rF7LdLpb9tEEWPLWkEdj98GvqHNM6A/33D39pi5sJ8zTYQbLxhQ6g98255Nj2svmuNWpI
RhwERiGUqzDH7RLN0QZZJZa44Bi5MhDF33FkW90SF+naNbmJ3X4Njk6rWfp/nF3Jcpw6F34iqpCE
GLbQ9Gi37diOnWyoTAYkZhBCPP3/dVa5/MZd5c1d+KZoBunoDN/QDjL/URUEvQXMNG4bWSLOS0Cq
8AXz2oQGI5U+Qr+4isckR6ISFOwLAkOynblVI3dl1a1vEo6sF3ngI7VSgNSQOO1qWc2HQts8QimG
ymMSPVJs9MGZSeguVwN/TAEA2CDrwLGqTB5D0mBKQYnxgggDkPbMVVZ+h6M1hK0zjg0cFGVEnRkJ
UaplzKacRLS5tO/b6SUg3sXA0Ja4silfpjrr70zZkCcy85exs5I4AWPtBaZVb5NtmVC0Y8k3uQ8F
Wlc6fIMh/Bszlf4NPQM05CbN0WkOVCy1zEzseIg8IRru0K+bHRudXoigbv0i8F/nupyfGpOVaSQU
lyjkmAhC4QZTnDE3Dx0VeHGZIVx6HtrQDmzQDqO0ppsUkMcvTmqw/YdBfpFj1m5pYvsHhSwlxjFW
3dqDn9zlXVd/SyY971LJqh1s3NrIuRgojBe/mnZs5rBEVlKFM5L3rUc8d5sZtP6QcMrzhDQw2Ljw
Ro2SxLNip2PBtpGURmM9BXuohNsbZKJ+7LkKQIzS8cuwM+yVQ7MvLuYanEJnLmN3TtRDp7vqNIpa
oslipfumHYIzUBF9rBhSbDlU9QbpqtolQ4sDfEy9IUwSf/6KnJCfXcjpvKlJBui2ulOoZ26G0EqD
CowjuMOlXP/MUtRvYT0U/Jlk9qMz+UUfd5VUb4HFVERt025zjzTngaJjL1zRvDgm80C7USbmsGTY
wAjysrxQnUx5A1M5OGZE8IvTIbFwRjlVnn8vXPw72Fs7W5nZIKXrblCHwCT1jiUYPlnoJ33Lc8fe
pxb0lzCVRqGUdk12A2cJ7EL0QcPMB1vF84dviEFoFCRglZZlMzwVMuDbEc2Kfeq4/AEMHYYH8TB3
kRbkQmF1jA7pbsIU4BK2mwkeLsKmvwDII69Wn5C7BJXUrrYo9JHVCEfOGYOaHNTbE4WcXojpETwn
4C69mQwmnSLTr4XbzBtkOrjqWMttZUn72EvdHCj1vKhEb3sn+kBvgjEfosmqy01S+mqfEaz6qUKL
IDTIw7/4ViN3tsqgig6po80UzNWxligludDBIXFmZNKDkE+1W/zECKaKdVnkcTA40AFB2RlZOrd3
0zzis0JZqgsdZFZnrFCyEUhEDqZoJJg+rjkmKpuOAjO6jRlQn5aJUFjFznjfpdW4Q37he9jbTrtp
06SA0bWbmFA3XbZPunw4Qv8PmM67CuhyL0xbf/jZo/UftZU2JFS88o7EZ/1uSsecY2zZ83sAifMs
yvuaA6Op+98NGv13nIkOItdosKZh7lN6N5kRG9POmmbrSFL9II5xTr4cyB3cqPJj7wG6FGklManK
xeBBMse34G2LuY5fogncFlAyIiNmZ41CNzNLqzLiJSlZCC0EL5YNJ69+MIKdXc7OEHY4jLaVnunG
KzQahhkiIrz6GndrVU3/g7ZWsQWUXmzyCVzMBunhi+5nDqBTG4gfOavqMbbspmTxhBr7Fwgt9RwX
mT2eAkFzyOq47vdmkNUx9arp14ARVx+6UCK59Tqo/AQZkkp0Kskt7WsH6xlyOSj0b3PYJ98GMHu6
BUEaAik+Bmd8UyFGdhsHA+9TlvvprhpIUcYsrfo963tkO5hRiUNnSRHnvcwOMLObv/eZUVNUVF0b
65roH2Ph6Zcpc6ezblNnaxUu3WEy5YYOacRtW4zduWQa6vI5dR5J4Vj2plLQ6fVKFBHY7sOurfrg
phCleZjmIYh5asyO1Bl8OrO2RMOyz+R27gfU54hOaNE2ULlURXlGBy+LvcI4qGdtlkaZGsYfyvLA
l6ZU2miMTdgX0NZJvjt9w2IBO6Wdx0S+Fa4/PJQEXt81+iWRpwz0szy7erBhURWppKXb1A6CRy9N
pycvr/jOJr64bX75xFJPwODDChxk2g4shYY19Vn1k1KhwPKLHI1Wa6jRi3zlJsHSUZ688aj0cLsm
2RJCzY0UEtWbrTp+tt2x+YmxN51QYlD3GxKdAZYkvmDjZqDekEUilWh1gKRf3KAlzsWNPWQ18Eaz
wgDZ0eND1rboGbicuTFEDiWYs8mo9u7AithnSpu970zpa9JyiAg0XPrbUZfWzUSxb0JSkep7FlD1
VhV2PgNKxpMX1D5yA1QQOXCvzUDp6crYABaAemh2DIbOzjBFje9fJvMqi7mDgghpKHQcA9w9NN3z
NuRGzLc+TIF/55llRbUcrXiESEwWVbaY7qSh8xdiT9l336/m3ezPEw0dPRXQe8MIE1EiV+cWBLyT
Ydk3f67kbgp48UepXh7RYlLPVDEODV0LbZuhhsH1wPVrk1dYH6bu3zT23XODGT+DFYAc9kGGDGHQ
0rsLdM5uS6cD9GXo+zd7siXIbkWztXLcH6Ao8FNBn/7CftPwqAt7KPaB61magqBKLedzV2Qo+HKc
ghuVA6+zKyyW9eBSe0jKEtu2Y2grKQtz+LJ5ChTS6VB5FGOSPGgrHvPMHrZZjwFKMHtDPKDqOyoD
AlgohRX89jK3fCwGUD0gXjW0X+a6GnuU4KaBT5Sj4PWSZWY/ENuPatja3pcSTiFRiRbALw+O4uQ4
GGUDR9f2sUEFgUGvBUoy6Pww6UYDy4NGCyCO5aYRJQZeQOgEETpZ6cPsoPLNYYl4M2AU8U36Pn/y
Wqe4RdI0fCk8U0AUV5abocKYwu9nyPEMHd0NPuppje9zX1WkjHGuF5HPWfrQmkTfe1rfuk39J4NF
w7nlkJTq5IhJONzndx0qldA2ThlPNVZpCF8bueEsJ28aQ/5Dm2Td3YyDccPlUO7QDq63aaqDk8ln
FNkQpYutyYY+F+M9+jpu/YbdJu5JGehtm3B9T/WcH9DS8e4phh9Rp0S2adsavQPaDeiRqymJMTEy
e5ODqaBRlH4Fg7e447bvnAMGuwSMeaBkhw8UM4XX1o6z3nQGMIieVf1N11PngbHUeUNtXe+bsht6
oFI0JKlUgt4Uowl90ISK7WUGPQLXIcGBpahBMBH10LdNMKAhU17EtoW1KQZ0oGpXNrekRjsc7mCk
3oAXmOyxpsWpdrt02zLuIibD8xlypqpDSl950FqKodLfn9H1AD3a8FChLj56GOhhvoRTd2zRM3cy
Np0x/lChTgfxzUb2qqORF+XPSlZvpkiancwzN64FVtDHyLkVaNtS4l96si08vyQw2QV0pqxsvgXI
4EZYk4/SMfkcUHUp7++UCSszIDdOLtqGJQhMqBHQtC/k08dPsYL/+wt0+wcd2fUE9WbQmlMO0YYs
tEq/BoKK+m+ZNNc0CVYAjO7lDf7zG2YG+qse6XgaJaqhB0Tcj+99hcHsugtkJEoKSfwJnn+tGOB/
IFGGiiy6DEjzAr6ueXucBByk6LhjAIuRzD10wNRZzRXs5NpzXf7+z3NBcXlGcOMAQJfPnffYAMz9
8YOtfZQFKLNM4Twuwc85OQUmJm2orN8ucP4fX3xt3S4gmeiRyQGBFIRiA8Ya6SKLS+zbR/0pa0Tq
LoX+GwsHg07z9DQaiZJyn48N2pfXhNjWbn8BfFZwWLIHDI9PMyZ9TkqTDarSLbRHVGjb1TXjl5Vf
WSr9m4DMjZ1m6QlYR+Q6Z5s1+wSCIjmfr4SPlcWzFPhPg85R+Kj6JGkTpc7vKu02H3/gtSsvAM/o
u0I+YxyCoy3KXc1kbE/dlWj0PlPNXeqQ1hQ2gmPKL9VQewb68E+fOjzsphKlMO2g+eaPL9acXtsH
a19hsb9J02OOl0D21CXfeHpPiR/14kvdWVcAvWtv6vL3fzbwgKoE4sGdc8KEY7hN2zo4kdbPPxce
+GIXq07XAAK2YNOM4iiVf1egofW5T7zYwxOgaDmmWcGRz/5Fqz62Ku9T1nLUXWqRGpS4sC4HXr72
ATIhTO97THtiW5b3H9/8SnRb6lsWsEpyNGbiJ1U1Z5ajUAAx9E9uO98+vv4K02ipatkFFZ+SfiqB
OTcZFGJqdpfal5TC9QnbeUWjHhTmCA/13Pi3c62r4XORdaly6qakH2cXpBLfKDBFqXXWSDwiqS91
sNORKx//feUj6i61NPsUmZgTgC8NgOsuAxiFFu0dAHXIKaefU9mciMMfk1rtWzLnV4LKX0bGO8h3
57JH/9krKSMVtRjE+QNvYmeLBMWdAa5v3qD1j7aMnzYxjOnLbWEpDkmeIN9w6mVbuLoloaaOFfXW
5OxFN2nAaBKxHZtc3QHMyHeYdDtQrYOGVJRk6CCFFsyg3tC8FyEXRSf22dBPkPlxzHxLh0a8sKIe
9k0A1cR89qdbMk/yvofA3s4ZSH/T+8P0CK8LVBXdUDhonFQqHnIs4hi3Wz7lSsG+D+1SKENNTYXE
oMZg+sb2hHlwuiKIeDCl22Ry3V2Q+B5cU1HqBoAu5vnXhLXPgF9bu1IS9qtEd22PeWexa7pOHZTj
XZDGPj0RkDROY+LOm5ZpExkp6NkEqoiF1bNdmUJbR86OADxoxng9sDimqnqYbk0CvHXWX7LIonDv
heuM27rlKJUmf/BQuxlZ7+Tkia3HDbsB4NS+dmisbMqlbPuIXh3FKMY/Aph/aQ8SCAO5wxUVipU4
yxZxtmQjIAIgGB89JOngc6bZNRrzyl5fSrVzw61ZCMc/kqa7b5JebXhiPc1j2kc2Mtl2qOPBEQcC
MPfHwWXtURaRl0uR2z1DagYfdrOFGK86gfFBryQFK19h6YLhZ0xgJGQFR4YBte9nscu/IApfiU8r
974Umh3tdPRbPSM+odl8CEpAt9rRcfcfv5m1e18cd50yhd9xnEn+qEKDUW+NtniAPuPnLr948ZbV
NB4U8ucTcL/38zwBzmwPoaHuFdb62u0veEQjSRmG/rh9mN5HVZJsivqci08ZCCFkL7JWu0dfXijs
gASDcLLvcw/DKXPl1ZC/y/2d4LzUk03kbIuC1slxhhklrC6YuoP0/zbAPP/kVeUYzZ3jAvNjsc0Q
OL/ysil/6hL/3lIFinZt2LPTZWwzZZfeHuzMihh4v3Rb5WkBrEKTPxcKY1vbKrobDNGA+qxS4z4E
DKDa1s29O0wD+52TDWSXkKHZMDszBwifAp4ouhwoNJyBT3aa+FsUYpBOs4cfUNrOFeBLo74vHL/Y
+rUqvgVuro/oDcNZJq+dxylAfKv9gG0x2EI9D5j9nYdAlUb9MBUnB3rMAM/ZHo5YVYWSjVmYOHLe
KWtQp2QmQN1bqYkHQayjOwKYgLZpgHbw5PxAC2/8wcuiOlZ0qt/cfKgBhBjc1ywn7nNvDfpusof5
7JbpfBkAcIl+eTFvA0qKZ9I1w1nDrRnU+lKBJESmF1V47HUMSH22jMJ4AnhZcQPTJX5Uee+gHZOT
H0lV9N98x5mrTdLZJHJmWu0gwcW/eBh5HgEj7r7QeXRuy9kFGt/41NorXed7tx+nr61r+Td2wAkm
ZRKwUkqAbcEGy9HCc4ASb7iIpTAF6C0GQL7GnsIc+Kwn0Nvc06BaAvg6hoHhZE08zHIK6oU7ocWi
4LcKqoD1yARpTj3Nne8WH9qfJEumLSSbxps8kcA3g05944geICHQng6grKDNRwBh6jLyDDdKDtSC
72Q3hacQfLO6DRkk2Z+sxhXRUPTMvrrakXG8t9gXOxVsq7IjPUHyyyd+gsLi8AyEWvY0Q8EK2LSu
cvY2xth3+YzS2anaYQPaEVpxoJjcysSZYvRvP2XCSZHb/TcrSkZ4SA+2Do69dTMadbYD6wYOQ5uP
Y95K/bP0gRlHg18M7ODoqh+gJEQmBQbYPZf6auS4RM/33uUiqytc4NXR6PHhETIdXdQVYVlikNWx
N9CUxnCmUx8CkgZ/mH54hOrtyxSIIcq9a8Itf6Wi/v8GyFJFc/YMBphVP51SGLke62rqzu08mp8+
TbsIWclvW3bOhqYolJnjpnFS9cCCuTMIXFQqc5OqBHBI0eKoTBvnylH2/kFJ/kpT/pPrlpXbspn5
EzilOmZ0PpZ9dyV/eP+YIXRxECRI0QEFRMLC5xc3HY96eNWV8xnBb2z/S5b0z30rF+jniTbiZCqM
UNGl3Q4AmSQuZdvPLEjEl//+QJOy3gEGy5yA+tlM0x937jfa+9Xq7MrmXnk9S0k0YFVUjSSInSzq
3puugHWIBRSiJa+8/suNvrPc/vr8/vOG+oLrDpm8OWUQO36oKUtBEHCAViegIcUNKzCbwGgGKk4a
nt8fv7T3GcpkqZJmUkyEURnmJzsF4ieY5aYr1a7vh1evThM0+Jtfn/uhy3L+5+EKp0bZBdOOkxXc
TiAmgbEUWgnahzOonUl2JSitvcJFnqfh1EXKIRCntMDMPsSoMHnpARDHWLnoyQ1AHfomsRn7hsmc
86nkDCPE/z5Z6tm26JLEnEomjoWcMF96TKdrEsZri25xoAAVzEYZ9PPJBaIE0K8DSwAPJ+yKTsja
5Rdb3hKYoI+97x2rtNjIBjDkYUOuGZ6uhKqldtooi2CEF5MHbXz1AErr2W3zw8fL6a9+3DubZSmc
BkY1+BfALuKtT3epzM6AjKJhY+2I4bE/BI9D3aET0CLrai1n16nhyht7/9wj9qKDiayzo70n51Ot
a/QaQEw/zMoD1jRnFLxLI/IrW/PvAnrvERfnH2aCMxHGoH4cS7ZLZqs/dKNVwT62/JpIWZ77pNGw
oDZ0D8h2FdbMt84DcHko6rW5VtusvunL0vln51J/qEHU9s1pss1N3UKJoWqwv5KtLO3kFbJgDkoS
iMANswSqm4rkMPCpv9JPWtnQ9iJsGNmBqjwiqDcguIrpK7MDUOP0cex/KnE35Nd0BFf2gb0IHKCk
DKOqihke37oCMHiYo25KCKj55efCxFKpDXjW0Zl7KGU40/fR/l2hceJZ1xx5125/ESVUB7xWnzU+
2PXPngv2B+FhmVyzwl7bx4sgYRMh+yJV/nFMzD0bggOv1Ke+L1Ad/11ckB9Cd1h5+jRDxw6WUUNm
0I5uSBRIU/30u8T+TitrPLp0bq8llu+feXawSBScMoBZRAolqZmJsLe/C/M16N+s7peX//k4Or3/
OexgESO8kVaADgFlpgCXOlcWGGQWeuAOyrAryc77n8ReKrb5HGwSF2ygk92xr0jEQSIZv398839F
6v8/7qBo++83sRF2aNlipdrQrNiA3DgB8NV2EXXGP9IDRMvKezvyJxuFpO0WOzV15MFHYX7kwDvc
gjv4MgGGeOgBevmmMGoPTa9BJLVnFYN4N750Og9izPnsvYaETxhA0Puaec3am1/EC0pQ1c4jlmrJ
50fIFp4cEQCSl16z+1m7/iJOMA+Ch40e51OnUgM1ij627QBWYaD1fPz2/46r3nv7i3Sib5QH1cvS
wCqssb6XQ/bbOGL8ApCjB3muVr3VxpQ7V/q31PHNZipbcTP57QjiiR18q2AuCnSyZ0PbsJD3CXh/
38G/BXqXJeOtdpPuRw1WBmQADKj5ZMyirmMMVKniF7CWIp6LqogGqUCTMYZ8paqQkTcY86aQd+wk
oHYPUANo4g4YnYM7YjrbglYZNcHQ7StqqpNN3J9pC4gJr5J6nwQC/RhgAIcTcIBZByECXJpSBsR4
4Nf3rlMfM1BBua7t+7KDCIxhhfhRj42RgHTCK4tDPidqqAqmK8fq2hdchMqgoLr23bY+afvbZAMe
VPebdnr7+OutbctFpBylaZPSqrsTa2BShqcFtA2KLZ/T8baXGng6qPIAOo3uUeNjujB1Cyzrc3e+
lMDzfAl0UJbSkwUZlm0yg9nmdvk134+/OubvrOql3p2bzDax0fU+gZqwQZckzFqyGZpHqW1oIvgh
WEkH7czHgCBcyGLcC/WlNyYWYFTV3bgzBiRNsEsy3sYmcM6pJXdyRh8MB12LAQy/httY+YJL3byc
N2hJGe0drYrXoXFnkC+LT6UA6PP8N7C20OKYAAgzJ1314UAg7qaeeTtdixy4ynuveBH6BogYigYK
10ekSvmtctIKHCEqj0lXjtdE+1Y2j78Ifxmg0xAU6LyjlHs9P4DtWrKfH2+dlVPZX8S9PFBciMul
215FiQb5Q0B7oYeUxvcquKZEunb/i82vIcM+0sl2j0RUZ28ovnYj2enC2338DGuLZ7H9PepBRcOp
UArWaIg1HTim8/DyqWsvle9GtA5r5HnmRCAWldk/muIKUmnlxS9l7grHhgxaY9SpduxNkZd7mAyF
dvDF7gVGhOmVMdvKm/cuv/5PFeFhbq80hAhOF6S3T15G8Qbj5Y9fDfkbRt5Z+0uFOwRdw4nfjSdq
gfbZ2G63B7tSg0APypK14QKQE3S952mMiCJ0w/Ji2BcjZI8CZ85OLD9Ax5ru2rSpD90AvlgAmrwb
KXZpJwHMa4c6sVJ0EcAbAgmcNcMUuhDGgtZT5eRgEupA7DTob98Su3vVGXB94HiYOLXrbmtDL2gT
+Jbe4vj071y3JeisYCCBzk5XNK8BT8rIc2jRb8CppdNNNQrIDwCY1sRQDOGPEpSHDQXDOAS8tLjp
uchPRe6JPQMuP25bR7/J1BM/xgzqnR7vRAw+gMC5LSkmst30CNY+h2ZHksBTu4Vw1IMhKTAHXl0C
dax4Wp5GS7qH2s74Dqp46aOGFtNBaJJA+2j0IOGRTZtEltWhUBAsaXIOARMYpUZqHNSeCKgos1yC
DwgII4zrnV7thlI5uxp0owra+8D1ohyhwQBxkKQH3aoE7Vlz8MNqZtWnlNH+CWxJMDmBxcKQJRHu
3uLGe7GCwI8TPRhIK1ETBxU4gl7lDo9QcS63Tur5cctG0N4A2RdQb5oa514MxIX6i+C3zph78MeW
5V76I3tO6AxStmd6QE4tUkw/i3KaoRg/QzLGLsVtBp5j3Om+vCOVqLZDBbK64k2/L8fECRtEJ+hk
9rTC9KaboG3WAMft+JTFaavEGQQzeQvVs/oPFNMwFqm7WUJQDI7mbex5br0vJi84UsgL3Ld+C/2q
IujRxXayPo2JZ1galwZ4exgC9ZGFcv6l1Z2F+3RsFVY9ONq3Fg2AMi/qUmSgloB8nY2wpquMlW2B
bf5bAgBXrUAbZeDo7UjTjjFxefNYVJT/4o2x4yJJNFS8Xb++kCuC/LnLwM4JW+2zhyboUY+iwwCK
WjHP+nEOTA+WgQHDAUJfCqt003iPloOzlgWW82tsVfulGEi+tYu6+SqS/AkjDLOjran4wc1GEF38
DBP1eR6iPi37vaz1y0zd2YUUXA+St2XrEtxFgOaitksYv0ltKPBIxXS+cWSqPidMbHuLs8VBDw1W
a0A7CWapqJ79XcHoM78Yx3wcgdai2+JcgWoSJpLQ2ztRaE6rCaVB2nVxQgEs//gHLj2f9wLc4mQB
D4YqJ7f4sQGuBtJtY3eENhnEMjwPjMwkS6701VZOsCVwuJyM26azFtAxVOlPUNlgSdhmHr2So6xd
flF65yBygBZCIK3oSAqvGFEdINlNN596SUu8sMV9Y4A550foeECiI0qRAlFynkb7yu2vfOYlWDgz
DE7RkjtHSEBQNPra4FZcK7vXrn35+z8HJIbjhaa+hGgukOL3BiDYP5OV2JsxyPiVHP/9ZprtLX6C
ptMkGgH4T28gMyUm/xXsa8Q0ku0lse4A4N4Vbv/JtOKyBP55nkCAbTQ4QMPn/BUUgajDoM7JkdO1
oGtUffzxJ19ZUEuJWFA/eTabFn27CroU9UUBeKin4cfHV195Ye7iGaBoiuYTWMgnymd9UiQD9zQD
YK4CLj12sDnCZh5M6AVld0WfeWWfu4sEm3m15/HSRTe1VTcVAY0xIP0v7feHvviUiTCF3sR/vwwo
UUNiQeThlEHd+Cun2jz2TW2BbyR4zLLMupLyrWAB7SXYGucsWtVwgj9xzwd1FDTOuPM8FnU5gbia
KHT+HAgvONUJWEhAfKTx2HXXjElXVoa7iJgVgVCd9gFEpNAMavSFEBpg3vTxwri0J98Jx0sINk0L
p+ymAud54tdh0s3DRtvdbztIotHHTyLbFJregv3/5+MfvGzR935wETjrDEiIiQG+yWAgvieu3lsB
8lHY97ZXdtL7K89d2t6VfuN3foMURU/PBIpvNXwxg+aLGj4VfNyl5Z3rikwmqgJeAKIXaAEoFhfQ
SQOLTtAQ1Jnip9Wx7jBTf5yvfKX3X5q7dMIrBFDOovNha+GfHXrrDH0EPP6Vs2DlfS198GrTT441
Ib4Ru3vxu+aQZrA1bcVz6egrG2jt/i8//U8I5fC+83UBTJxMxkg7zknw5mtfZp/EBNPL7/5zfUNL
TpF9ecegR18XqruueeFZ3j2BI2/saIBi8Cdf1iKQgiHdBOBlQasELfca5U7pdSF3qo2nnz7eIO9X
sUAN/PdZhJU1Ey+xQSYHPYNSh6U9QlvutemtEP/zyopa+5VF6OQcanxlRaDXTuqfQIbd9kHZbgNb
vyqpwO5lavvx46x9+kVCCfBQo0yWspOPkirsrBLKcG0Z+ZZ95Whb+4FFeHSMBKDTwhgTTdYnCdXB
FpRDfuXsX9kbS6yHY7TrNTY+NwNDpRhpqP0fKb8ZrWvp8MrdL7EeigTDJIoeVLuUH+wUagemgU1k
nrx8/PrXHmDRrZitTMJ9Ba9/LnMnCtqxvYWEPpSr6rrflXb/KdNW6i4hH7AABo0aIe/os1cIrEV9
DXfYPt8x68/HD7L2oi5//2eL67bXWZ+L+aQzIF+hlvgrSPmrENdaL2svarGxE5SAY5rS4Ij/hDV8
/KzxreyyuJ6vPMDf8+H/Tz73L7/unycAJZfPtjTi5AJR/gV96fYe5B4ITmSU7dG4ao6uhhLTDAAW
OJttLsFI43mcY2Cxga6ltessn++6tuC7zJPuTZFgqmCRPo98RqDGPQKfGM4iBfG4SskeTQKAU1r4
GMyd1W9yp53OZjJqX6o0eMEJRSF61mefw1+4S4szI0wP+OgMd4BMzgBVdt9kzroY0t/xxwtg5QMt
B+gNg9hbd0lhVVa8JON0VyBFnocUGpeVc60tvBIWl9Nzy0qlnLMKIJXgLKiGyqcJpX0m6s7kn+ut
QkT6vyu5FH7g9sqlp0ZCVXroIHk6pfTrx2/pfWNn6i5tzkBkAEuCwy+GAae271gvN9JRyO36gZt9
aeT4JTF591xAvwpazcCTzn3b3INC0/wxbZNuwfiDSiBqdAgrE/QiQ00aD9JVGSQDiEr3OiVes20d
OGBlgwdF3I9vfG1/L96Kk8oBXGcN/w0WvNXemG1QQsDxl1/pB6xdf3EOsb5Og3lMAIF0WLsr0aeK
bYgd7Rmzkitn6tpPLE4iKHbMEycc6ALf2mbDRdQ9T1/hcKY2H7+jtdW5wBhIk2tZufgBKB2rvcFg
8px2zvNYCBW2KYJDBZHezx2rS1gSOrfFmM44mPR8mzk/kbdD4+kaSGXtQRanEspRyF0lgzg1HWTR
qMnCgEHZLDgVyfcsvbaZL6H7nYC7dHUc8ab8scfhjU/uR4kvT4Pg16haKx/bXnzsxNbCH6F8fBrB
uiIjrOAgoFJcyQHfL9f5Ekwyc5gyQ0ZJnAZ/cL7bdTF+r3xtPbOx4+0W6qBFBRXjqv1lMwPQ+Mer
6/0Ay/3FDil1hyDgIIludBsVM0s3CCM70J/Oucy/fPwb738S7i/e2swpArYNZGhHPQJK5VhD8eKa
sdr7n4QvB0sIS12fgGt5hJcEjTK/iaEQkMeCoOn98e2v/cKieCWuIqzpGvc4BONGmebgSrOBKM4V
RN7a5RfbgmOubFW9U53SgcE2AarfcxVz9bmrL9FCRTMYSlEagzg5QzX3d0Gg49A9furNLIFCkiGP
HQfwWZk3HdPEey2kOtjZNTjsytpcooRsVk+lV3DvSL1HVb3A3TEeodlUol3x8f2vLMwlVAi0yVJW
IzEnphWGMNCLZiN4AB9ffOW7Bpcf/Sfz036QeRzGRMfMhfoR979qz86xgYsrhLa1t7MoGccmmQF3
wduxxIhOyoOnEmjzvRX1lV27dn363/t3BVSaYEIwn6CumkDFnBWPs3tXWdWVl//+ccCDReTJe7es
LLDljl41Qi908m6s3gegxy7O0P16TMrySlNy7UMswk9nMvC3rBqgKlHaEZfejhFdwYXoGspzZRkt
cS3QQ2kFg1jrSZVpWMp7cDg+t4aWsBZKwdHtGcrclHIa9cF8aAgiBOx+P/dulsAWyJLmAhMT6Gwg
UDyVE8mipnHNfiqGZvupfbCEpHABwQRhLq+f92d45/xoRPEDGuxXLr+yjJaolEpnc4emrzkNgx/s
Z83qjbIKGmZZPx2BvIJ6He9+fvwoK1vif5ydR4+sOruFfxESOAFToKhqqnPYaWLtSE4mGX79XXVG
ffmaQurRkfpsQWFsY79eaz3OakiDqVFSUGqWs1s9WLEJ3dmtg5gnVeyVtDa66lqgAmpRB9DXZcZj
tVcmtd87DnA3e2ujrcuvhrRMqlZkFqSRpLf9Dj7SnkMJueyVlzYuv5YxyH4cbdmNsO2iNodEX15h
hwF5XWIj2ej6G9gYauszoLQd3HhhVnUGqBUn9WEG093nrrx6tzNY4wvEHdCGj630nJ6CWmPszdVb
P3s1VxcwSNrIB63OyEVEPOGbMfy+/qs31ozro+E85QU4DCnWJmZ/iQ+/1+DEAY0wIihrDqgsiY8z
/NP1m22939WMDb5RnDZ50Z7jVFsoJkEFAcyWEZgd26m8bYh3+RoCaKHOY/EaMqEJMcGhKO3ES9NO
ehU8lS/K7fkJoYfZuYpx4h/rhEb1JFQ4NMDQxiKGLFdWYzg5pgDEKG6cG4GCcFBwAresTJIGqedJ
9Q0zAwELCrmnWBnFQTcW7uv1Ftp4z+sT1kECNk7Z2F6wtWAhNDQ54Kil9z939ct7ebeiQDpiin7J
2zNs4L7TtD8yg327fumNV7s+KpxcZ0zMjPIIQL+QETAJl+kPQy795y6/6v8Q4zYIZMfRNq3HHhMa
tEDA+QVLt/cJ3piZ1wf/vFAztIlweSTQZyNDFst0DwQBjw3JTuNvtdBqF9BDA9MDTAMDoEl/Gw20
RR3hRqBwTHy43kgbB458LQAA462FR5zhU4a6p59VGfLvcU4TQlJYIEXdRSCkMRUHdyrTKLZmCwHL
oIpev/lWA64/Db1Rja0e5jNMvIVEtDf72tWNP8vvn7v+au6ADwb5Rk3fnkeNQqeF3OKAq6ZCTEjr
hHaT76wGth5jtdYTZjuqpIfQJEfsr114Mo8DM79N62bnA7TRDdZHp/0ypuAS9tjLys5T1T1W3Fm6
9/nfmD7WwVXcNfquyCGiSFFMn+FCymS3MwI3PhT8snx6N3c4E9dgi+U13i8RiMiEB36wRJN5hiGW
ExwOyPF2pX4e+3zZscxuPc3lHb27ZQv5R+oo140yy5aPppDJwcond+eBNtZ9/PKC3l2dDnIwSJfJ
yNXQ5RMaSP6CxCZki4J1tuw54ree4fL3d3eRyEc1FwrJzNKC9gUZIqKOOrKzN9+6+GpWpArEG2C/
GGaSJ2a4fxfD+XN9tG01zmo0uxYCMQrw284lpwZ8i+KEfa3pI3oKIcqyeyrF58xVfB1p5aZliu/1
0qB2Pt5ldLiZDGdnLG81z2osF+ZEmZs1NfStiIvtFJFgY+TB9RbaGMfrJKuhbYE8rCA3B6NOQNLj
8vlO1FU3e6VR/Lt+j43JaB1a1bnYWiHQQ0YWtlU0bwNARjxAEbx4L2Jy6w6rUS3yqqr7xrDOiYBv
JqN+n5LIgUDUzn5df4aPpSJ8nU2VoNiycK2ROK5GaCE7VmJSmky/mhFWwAsLNCXzN+gCv2T/OZsI
Xyf1GHMvAFqW5dlYZOL6OlUdQhSnUn/m1Vs2W32Kamcc48qMVTTUF/ULVpc2wvAA8dtLEfvwreAG
q447F32nes7aaKqWA3O/WKr2afywuF+uv5MP+65lryNpkqUeNAX6LBrT29LERjH7DXH4zjrnw1GH
i6/WOaW2rRZSdxUBzFPd9wYYbBmq8ztt/+FnCFdfdVhEeC15MU1jpMG6ism31DL82LG83g6ZDLG1
29lIbD3F5dW8m7ddB2HPpS7HqAY9wkfYV3fOsCYPr7+Arauvvj2JgOtsyFyARMuxewBvg0XIB99b
LG90n3WklzkCSkc0cNSOCT+4oUBAaFtwnJcWsQPOno10qxOtPj5wJ41JscxNlMX0VPOl8AEZKSDp
17+vN9KHMwde9eobJGwmBMUuLqoJAuzmtEWMQUXt4lB1NP0Fr4/wnbb5pSZE2dEmGfdMMltdbDW8
aSWQu1zGUG/XoChmxfDb7RsgzpYaPiuB4jSitDGdGc6ntmV40NVwn6RjgQ8HKrtrwhkR105/aCZS
71ToNvraWnjGEJJUFOOcRSMtwVtM2vqmaRLndP0lbV19NdrHEak6HbK5o9pO40OLxIEH7rJyRwH2
8Y7GgoHo/w9D5vSjHY+ZfUOV/gNymfacij+CdPdsISQK3Kz2RvbTHUA5f7CX3ZOzf7j6wV1Xgx8V
gcJwQc+MJD8XANqIDim89IEs+gSCoHe95TbGz/+oz0TSg7zGMwQI0eRBZ0gHAb0I4OnE6fYifLbu
cXlr72axuGmtyRS6A2HhTcsQkXue25affIDVBACTKtA81GjOmsTLsSGIzohTVt0pkZOdW2z1rtUU
kFf1MPIOhAhEv951sbhxbbqzuSD/HYv+z0Ev3vJ6nCtWwqJSulEF8YMBFWtJH6iEWckby2J4RACM
8ptsET4sG/UxZoidQTmgV4iXiPuAiSKZPAXA87FMe/LdMVs63M1Lg8LBYCrVniA9Lp8nLGdNfyZZ
+QfhkbXyBGCh95RAiQN6MQDvslTqbEHcczl86YGWd5z03HGQ2ZYWaeKzNGNfS+AgBLhSGmYEwh66
UsxhtWTdoymH7DyWZnpX8NaOqJU30F/QY9Eq/lTmMvXLgeiv1ORuOE8U3+OUWq+9wtG/ucBTKhlH
tj+bpuQ1S1J212nFkKtBQBCwSvEyAUPqW271001j+Yt34F52JkAFJjXN4yIM6w94ocZXPTb0p0DG
WZgaOZtCgxvJAXAJ59kiitf3Fc81qAWNHi5ANuveNOo6rOBptvy+N7A2z9NsJsjBcYpbHpu248c1
HwDhk5N4S2PDQqyZAbri4sbkrsUnIcDM3MHbBeWhl4sip2ec4TaXmgY91Kqu73mSKWCsXRZx5H8+
yJmMdxJcsoOcYRyampnfjdpxn8BDEDeAkpfnPgfDSg4xf22RWndAwEh+RhgdPc5IdfuB8LiyxAkW
goeaHHW/jLfFTVrUXSgzWf0ux8k8DC44BTaiCW4sqPGOIwICjvZCkhOFXu+Xwwyg1hIeHwoLyaMH
4LQRDTxCaUwRZvCVy77+hl0VVFCmGuH21sj9P3f9BH+v0cNFRnACiH8qLdTb00dHQP4FTC/Q4Jm4
QGJ4U4kURIQZ2Ma6QueD3zBkRWccEfczwSkH20wtpDySbsGaEsDGG6sHZD5vp/lWwVd/bkSc3INm
nZ2QaQKQOWtYYNYUJk5sdKYvDjCkYBkR/RSrxQknKWCT1ITaoUp5C0cTXFYB0l+Tc16y3K+BI/fS
uIJPQJjiMGLnGKI8GPs2b4FMUiNAdmBiE7A9BhnApWX7xpBbD0Ybx4faUADGmIn+3gGrBAhJom41
IFxRQ6V1k6X1pHxlwbyeLFSMAB3bfSjEqEOOCvb3DmyioGlpd246WyF4t3b/unne3KNmNCUo2SJv
CV/ZqQM/UQPy5usGiDuvAlMMVvglLhqPa1aEBIB5OB7F8nWhoEhLRIO9jAjVvgenACguMZfnHNub
KXKhqTHwkSj7Q5Um5k1XkxK8Hui6GxhMjqRJ6hcxF2ASgUTgY1GZh5MxZi/I8CqQYyuAxkzi5xiD
EH5ZxwYzLLdAguYG6DnxPyGEjY33aNgBcG5zUIAbAXqZtBHZvwAfo0F8KvusCrSyoM0rJ/ChxezE
NxYdnL8pZbF5bhotHPCNHHpMTERzuu4cB+DdOAy8GWJJcLm1CTMVb39bkHkFDnAgAIek1SHNgUGB
rmoIL0MLZFvlQqWOXCzWgMlW/5ozyHL1qFPwnJmC4VO0qMvVyV8JHMX3zHSX12TJ6lPJmumvFp15
J5yC/CoRugm/ZV2B6YeU02Qol4cCuiF/pm2DLCHLvUuzJDvGrtOFi1xa7EgT0GmBp9f9HbScljfx
jpwkdxB2nBfSDq22MQuPamA8AEJr2l8EKERxY+A/gMq6GofzcTaCOZBOJL/rYe4DUmyZoFoD1qxn
Z2rjcGhnVbTx3f0fDdEwW7VhD+1ZTP3kmZWjAwBnQdIpi+T4qeXDWjmplM2ypK/bc17HIVQa58ae
zwj4+twOZa2btGlsuyOkoginlBTSUH5kI5w/13/7xgZlrZfkNOeYxGVzdszXFP0KhL+g1ylQZtXn
Fg5rtSRF3Jmyi7g924Bt965753Jnp+i28W7XKYGxWyLwLJtlxDtwYOCA6KH1FHgNu6aujeZZy8dR
sZe9riqJkok+slb+GmHy9cGq+y0LtZc8tLG0WkvIgTcAi0oO3Rmk5keHAfAz650W2lg+r4MCGdJj
jZqV7VmN/nynQPzIAiyd7fFwvfts/fTV8rwvM8NYGrA9dFP+JuQfy8XL9StvvNt1HCAbzcrsRtae
K5569ZD5iQmTurG30dt6sZcHer8cN0vi4MuCXlnQp7xbTjwtQ9nNP2kT7yxrt9pmtShXCUjKE5Pt
2ei/8fTVrn5db5mt665W4vXslh0SZNtz0y5P2tVfrD5+vn7prVZZrcPHCXVUC6kaZwV7N3Fui6S8
cYv7Zpp3+svWW13tr/s6R3wWCPdnLJMz57W0j5o/Xv/tG82yjvhTQ5NwUOjbs0v+Ve0L2fMhb7TJ
Wkdb4xvVxUamzpP9goJAiAyyoO7lkUMe/LlfvtpZ4wNvGPlktecBm3YPOf/EG7J8pxeK/6SZH2yu
1kJXNbRTPIDDddPL0QhhGIy/6KJ2TvC2Z+Fkxfmha4gGrSypLX/hWfKU1cAGQ+CZg1GFvHuQtNxK
n51W9o8GvC4hspKsh1HE9nfEzhY/KaAKdzmcWq9Lk5QgI6Kw3Iw6uStR6r1P9VAfYPlfjrRTSzQS
Re9Su1tij0IfRrylqhqkCAyj9XeuDeRMZMa/Mp3mXw2MgEGfg2cfmNqZavgaGQMHTziA44oBodYZ
nEiXdZYz2NjvFtXNklbTTd9SUvjNYun7JCGZ42tXNXhtwpQ+IhqXQ7XY6uhqmoTOwkAxJn0LcT1S
93DtCrpcRkfEHUCZG4DFoA8xjBxdYRoAomOHOQgD6ZHZYv9aaKFvZ6mBGRDIcLfGZWw9K9bQ3YKw
jJBpMeV3OPRYvisbOzuc9zfCa8ayPCUjUsiOONqkPxAYjjRm1P11WKQttiBumpmebIoOMQ6xvE/m
1D1ms5U9L4hwDiynzw3PtbPkrsNYvWDpSiAfcWb+A4mtQH31hX3KEtAcY96CNewk428ObnEIQKmF
upkuXmesOANriV2AnGcaYVtNf1vUyM6uOyGZAqzkoFWxgHs5q1hYJG2BfWw/ISDcshdkgxsy9gu7
mf1krv+m2AP/nJGdFkESw55LYTYnnrjMNw2Sfs8EZCVEGfYX+NUnkF67tA8KPFHAyxTranuEABd/
9SpEcoJKO/Bjbsf2CweVAwudtDk5lYZzfrIMB/DVliU/B4ScXb6/zreWdInjJY1A8qIxVuM9k1l1
BJwVZ7lqQuI54tvvZVrLExBq9k0zIxM50JKjMFpIRc/4mRl4YSDSmgeAesvab2p7qg52nCOeQjl5
dcaHU0WCc/2kdTwcFitfwjxTLRATpFe9V7us+04shnjavFfuVxtDavQIBu8XV1fiwXYVPrcWL35k
i+n+65Em8ntGxfIBZcCs9IhNmjfRVvrVKk3Q2eDZXYqQU0cglt5m2PAMqvGgBe3uUR3pooFfesDC
K2Q7UPdxqIWJEHPwQEZ46cMit60DV8AIe7aiM4jxkxF21dyczFG2QcWyIqIlg+SwFtrA/pXmkXIg
bWGWSsNKKegpsUsDD0xy1CZadbLtvr8dL5RiYekWuyquj1wu2aF0WyRtKHHZZCBrpZp7bMgRi3Jb
EYSuUNucjkqr4qTanAUzV6BoA774DTReEC3iurKCca6Rh2p2enzKkGSDqOylf7psKx4xUy048bfm
oO0z0JQRjIIMxtYFLt0p+gpxBDJ7FvbER+SlifnoWKlZ+0nstEiEIVOo5dLdVVZX3GBH6Lwm2PuH
cLHrPzHDlIOdzOB1kzBwXd2Drdw1zVvi2PxHUY0sGOtsvCtNYR+IXUINaPQx1Bu6lXjlpabtU+nM
SAvOKbCoiFtG0pxhCSTfDTBJ4aRrht2IOR5A42UE7N3iQ11gPLWDU4DpZyjnCLr98pOYU3ECepOE
khbsmyqn8hcoxNmhwIR3zF1zeckTKb+Yi53djBai6qrE5Q2KDay4TcGafSJAiN6nADY/JnU6BjlC
GU96zHUkTbzeNhPxQ2km4wkyF6TZk9k4mZCsgaQdi1+OoXtvGZf+Z5EniydTasbe0rbCjyXYeXbd
ZIe5M+s3nNiBczhQlflV7cRRidk6bBg173JSoZebE3avzJjLQ6MrGWYZTd7KWS7wH3EN74+mhTeb
7YSl4X+0QiSmDajYtkj2QZpWE58QCa98RCS/OtYAkzeA4pjQTcT5sE7e1DZzH50avAQPRjvFvcop
2lAhVwPYnkw/Klh/PGyu53u3EPld5pq6DJi2WTgxqlBpEQm8UyZeyxSzWxOg91cpzeJ1KKCls0BA
C4RL0jdm9sWRixigEij376zejJ/KKU3DslJud+xIXX41OnDCfI7BhyQ2hroEK9RR4gzzN6CjA+p2
rANnXZETJD+gpdcYAqSscr8opThVHURrZmqMR7zd1kuNFMJ0C+i9YsRatkgLSTzqgBU+dEC7enbZ
QuQ6lQMqnZP9JRsxn6TZpZxfMeRTZsxqb+GDGr9OjdBYQUmkDtVQM8xaxH4NA+3XhpnTwRrAH3Bi
Qxwn0cXfSjnnt5Y9JMde1uNzk5Y0iEGvOk1a9IGJaH4PFG+klFSki5BYVZwNRiDFsIkzHwTLWShL
d/HzS7TTpaJqheDx9v6YTkU0JZr6oMzL4+QSGB5qzC2Gu/yyOhH/gFNLH2pi8AP+pwSGGQoSiJ8U
+pVyAm4P4I5jLfWAgCnUajvTUH+SoppOfaz4F3x/yFlWDUX2+IhZJMQJx6tl6PYQS7MhQaUzUJLs
PCke837SYQ2H/S2q7LByy5EUKNa1/U+MD/atc1CfXSZLBQgObZ7bqSM3Mi2BqTAJVIiWmgNX0vkZ
xycn0H2KI1ZLI3pOy24xdtkj8onE7x51vqDGhvNg53VzQsFxfHAL2p4yKalf0aQ56rlzwEMlc6hK
btwnjUF8mffGPRam1gnhUAvQ5bp7aJ1GPqZZZryA5Nu+9SlgGYPuK7hSmsekKFBJBd8mwKchPZqs
6i6f9eE2A0o31OiSJ9YhH41acgwsic+6Yml3W7it8x1RUyoNRKLL28Kq3Lt+FAM2TtkQ6tno/yBe
Gxi6WKSPuUX4wwKWcEhQO//S1nX5E7xdywMvKj/MiCoLyySnT7CJWk92liMfcyLZ3xkJzECiF865
78Qzz9vs0MQsPdaOqm/jmVgv1GqMP5LWxcuoS+CSQeDQocJMc++mtf3QFxZyRJg1/ATrlvyzB4dE
eGB9MJVsbpJMsmcUC9yju8zzG+vgmRWasD8jr+bv0JxbB6dXMsRRVIWsmIbcgXonfleyz+/4WC1v
MYqxMQ7WqvElG5FP34xV/w+feQRgQmtc/MzSrnkaUwHrEt4ueRa5CVXqVAIU53V5jNKhC0qWCbZq
U9ADA1h+8uJRVigc1Q0gVjbpUPeyWHWfYK9+36vcva9KY7idc0YOsG4ab61Gfs0EwUvrLZC8ohQ4
iTIoqT1ESHsakFNbJDaER8KZggGMkTdYMGv09bq5yduyC5KOj484tEi8CjzI7JgaJoqeBflimQDU
VBoptw6tnSMQy6U/d4X1VI26uEMSGT12BcWXK6vpLRwXoKtXTnyfkhknJNAxHO3e4Y85kflbrAsG
uZ5Q4yFmEz+4yhgDfJzpz5FRG18QG8l4GoXik9K1+zj1Jg1yYjCU63U9H9B+7h+ZZPYL6tb6chzT
H7gg1m02wMrvIV8DHt/RNb85aQ+HUoHwO9cl5MbphHUzFn1C8PKQqEmqOH7IU7NUXqEcjbMVaQVN
qqvAsDh75hMyDg4E5fSHdLDFvatM84Kqnw5p3w2HWrL4oU54em8IIw2XbLD/GCmtPZSygeXG5MAe
TGUEDAFrHsSV2aONBef9iG35386cCxcqYhDEwcTub/iMWjEgH/AxykbpuxhLvacCeLygao38qTNc
woIEqyrM8T04wON8pDYVRyIr50jZ3D6hXMFeSQbmYpHz5ZCxZjjOCodKui0J3PrcwLLdSpq/Q6PZ
YwqQu98Og3iekf8H2HVMUx6w2s12JKAf77PF2n9IgCbhsSTguRel383fcDbooTNd369uXXx10Ewn
y+wSoD7PQiIQoo4q9WfMdo6ZP95ti7UNrUMBeDY0rt2jH2Lq96ntOXEw9Hvcxo/LBGJtRKtrYiIL
ym3PYKJFTpI82HrP3bt16Ut7vasptaoxmVQG6sDuPT772IHs1MK2Lnz5+7sLL0vHXG1AfCZMIxoW
/taU6U4x6eMCoXBXRaq0bXG0gOzAKDdYhKzsr7ksbnFWUHjuTF9bme08wlafWRWtHARHw7uVqDOK
NAGUBD4V90B5X++QW51mVbZCfdbF3hCBQSlWmhOBysn4XteOv5jx4fodtn7+qm411yNSdpJLuESF
/SOFF6DP1cNkjnvusI8RC5ZYG88GA8B5NeKcopdeecAGKveToHwT320fkZZYrs57BSF0mv8tB4m1
D02aHdCUXdWeiw4w6MbLsUHiBqaj4lNeTzzKqp6VGgWokXaszg7HNK0GpHsTzyKLl+/JSTd6rXPp
CO8GRN85U+W0qJhJG3HuNY2jKlWnrDaHwJxs7dkpijmfevNrT1pZ5tRuJugeMvCZ5/GhAFA9L3cC
7je61dqEVg69mc0myvOtfKkYTol5h7jGT+nb8R5WY9vsHGO2DHEpofeBkX4VDOE0xh5TcmNSWqck
14nKjAIonahzhoOBRXoHjf71Nv/v5OOjProabpUpsUZHvfEmUx1KKCh2L0Gi83HyEmvkPxxViC+L
K5GhWhSqvF/6KsWOsZhvkCAv0oNkUEcUhHRY007GH13iED+Bfg3hP1BbJN20FxixMfGsDevEykyd
FwMFcQQRI7mfYnKYoa8Q5FOnl2KdiNwS0uCg37EiibSn2zgH1KsxgO1oU0PvNPbWM6xGaxkTVuZD
zaOlNv16uqmQgd7ZFFuQnbXI1g1Wg1WanIBmSgko6rHn5H8K9zGeW68wdtpooyOufYRFZjsIEtYs
UjZKGRktTmlb7nweNwaovfry2imccQswxVGWPHf14E/uw9xVO1PL1g9fjc+x66htTGLB5DU+wUD9
xFDpuj6Cti69+tyWJeji8YBKWjw5X2EtBw2qDD536dXHlg7UnnTTkwj7ZoRCA8KRKuvn9WtvNfdq
3Hct8j5sk2BPOEwekj8Qcoxe86noN0usjWUj7WPs8tFRUMEHEDJoUKpIx5dK7r3QjZ8vVgtjZOGm
nUaod4RSgVcK9HHreyd22mbjm7d2lIEICkWNHFiEZT1oywyBUUs5vrqCRTWv/ql8F+Gz0XnWzscY
1YmZORYQCPInNB6+LPcW3xtTgbg03Lvv9mKnqBci0DyCurYPcWRUnlxsjx6sEbvQMpVltjOpbb2J
y6O9v9Ey564xJ1ZEHMf14cUafWol32zDDT/VU8Vq7KYTr8qGtCTCeamvnVex3Ot67/u31Uyr0TvE
jT00QpGoa3wlLtj6b1krvLYWn5uS13GocCfaDkp2M6TClRuAB3qoJA+xtn1TOAP55DtYDea6KkvU
qTCYY6f0e3dBzNcfd5E7M9zGcFib91DLXbIW2dmRWX2ZWxS0TlUWciDLcYK08wAbr2Ft4esLQyMD
3SVROVKckcZBrZJQDb+xQf3kQ6y+vQzlitZx4fORPdZP8aubxQ9J8Q/QL7+1dzGdG4PhP77Pu8HQ
0WoYFSy7N42RY23MRhq5btpGCbXbt7wqyVNSIoLZm21g06AFmg5GluC8rapQzUEdHtKwPEcS9JKZ
0y0MMNZNnSNN0YA62leXoywPg4FB+jYWC7RhdouyZN8GJpRL/tAMzW2BKITCG6amu0XmSH2fjVbu
OzXnzyhji4M9jbNfkD75ggXOgHomHMaT1+ZJf8N0ngegEffcsyYyRNDIjmihuooGO3GGE44fUY8d
SnbiddJ/EcDM72yTtvrXaqqyEgfh8VZGcJCTQziZh0PVw4w4fashSlSj2ql3bL2b1URlUeRDgSvU
nJU6tajOZnA2QEa604M3ZnK+mqVQ6yMjIqmbM2/wo2kV6loE1yfArUuv5ii6aO2ghA17fAz2OveW
vRiErRZZrS/6NM2lgKXgnOQ/kAwRMJyU9uzr9V+9dfHVnNSWUxIPyC0+S5AaSJoeGvtV8L0MzY2r
r42I47K4OFMvlqgfz4Z2A2P4kiC+8fpPtzZafG1BRDzjnKbO4tykNAcaK4N5ORSgRRxKGyGUPO+b
s1u6KBznDlY2viNVeygBbPQJIKr3g9u7YZPMcC5yYxcR9nEtga3mr5ZCc99mkxkt8fKjyDN4Qlrz
aOCMeKcDb7XoZWp+N3URKLxpzTAFA3R76NIXOH+Cpvt7vUW3GvRy03cXt7gp4/qyXCvt6tRS+pN3
zb/PXfpyy3eXRo6HsknakQiBrb5MHq1hr0W2fvRqSDtx1TNjRItIU88echaBCNHuzvdo44vHVoN6
GJ0OJJrLssmuv0Ds/waQ8TFzEEqVwVR+vWm2XulqfA/KFBWDHCgaCPO67A4uCE/ne1a4jWl77deU
hYAaF/igaG5/FQs7NOS3VBd6ljgY6c7L3WiltWczgzI8caAkihz7RTk/8s5FQqvyeTrcXG+ijYdY
+zYlLSkcMQTJB23e/uSmYKe0Mk0ZAKuFWkuWDxbOemz96/rtNt7I2sjZL03n9H1mRkCHn82cA56j
TyLfSYvY6LD00orvhoJlQLHvlAU2RWz0Kv7DYjsX3vrZq+HLICZHTlRnRbPmdogTlzPv9GOijL2A
oq0brAexAUxFWtZmlDrjaUmHC3TJeUgtK7ze7luveTWUebaArF0viNsb67sRqymvtehL3WEzR7Nf
tiCfW8rQ1aiuepG7SYIx0SOH4pA0xZ2d2cdlVtRLXCMSCEK5/kBbDbYa2vOQjVXOjSUCigIQIZPL
0DVc+8CLkh0/d4vVBzzJapIvso/PdTFFhs2+FqP8kYrPOQH/Bw1QupNV8iSeQK9tIhTeAjjP3iBE
3pn7/mvyDwqbaw4ATpFrM2slJj8G40zcGWOYQq94yPoeDo8J4sDaWwqd/bQ7bZ2xK27eLKyOEeOi
4iP8d2npoWI0BA3yrRo/GWvUGSCuP+m6cl3kBCMCzgcK1LozyniG/tJIcFpRGv1DTpn5tXJI8mVZ
+PI3Toc6pMM4PcE5TCJuQaeUkWYEpp5AcLeM8/Tn+gvb6ORrBb2aCuhKJW0jR81gLZb9XZ45j9zt
w2wa/9k02bnPpcbyQcuuRfQ9oXYCkUkb6dr4LktIe0Z1k+jisSxdXzT628Tsnbe4MaOtRfUQQ0J4
00gFkxsJYIiKPavYCxnfuvZ6tpx0i0mBq8hdBpAnHRN0RnDpr7+LjfG51tTPJSuRxoCwAdj7DlR2
P3QxhWaKfLpPXJ9wdnmod1N9AhM6gX6zOudQhVVtZA/xIbEfr1/8w5bBxVezpWGNadyJQp1Hkt9m
JAPTyvr9uUuvJsjBRXoOAulBn6BAwtpf5uozhm/85tWEmCKDt8yAYYSrVHiOvm/jt+u/+MMlCC68
mgb1NJo5shdFREbxpVRx4fEBNrEKwjxzUnuxpxtNvl7owBJhpzU8bmdDFr5IYdiaLvKQ64+wdfFV
sRQn2pVt9DgR7oD58xLD+jdk1eH6tT/MKyB8vaKpoaEtBgN5pwjh8pec37PcOMLxd1sN9B4RXMFA
urCJxWc+SrjdatCOTc4yo4XqpWnuHKDaY/ovh9L1+rN8OGhx8cvf3w0qV0KZaFpIEgPLDocmtm9D
42JMn0xFWidUGA1Xk1k75ZlTNEkFWQzMSOPOb9/opnQ1ZhlM6TMiInhkQcFYQudi/eMd/Cp7HXTr
+quBm5lmRUpT1UCH3Nd262n4QJ1nc/jclENXw3eeGWwGQCieYXBIPXO2/3C4v66/1q2fvhrBJed0
MVmGRKSswakVh6IJmrLMc2BsCFOAIa7fxrr81v/5LiJZ9jJE3nWfMk11Vpk4v8aRPxLbSnzzYbtM
4yNLneo49RUy+t15Ohs1ITB2WPkDt8oMdTzDzILrv2FjpK8XPcNQ17THkIx6o3zOLurIun/93KUv
q453T1cksJPkAjn0lqkrCG4m34C+fKf3frikQNOthjUbRu2mE2QlcxpDnwwnNVseU/1dzC88RdIq
eB07d9oY4+sAiiLtdc8dhvQwpjRq5fAmmy3MyICZf+qYFw9zeTnvW2qBJtGcCYtcjtBhs/Q0FHei
e6XV8/VXsfUMq7EO6U3SVTU+SXARY6P0dYES1Zr2ZsGtd7Ea6aIyF6tlPVLQMlKH8Wx1YYKT6lNR
sBZZioDTBhAhpzcF9sV/PvdAq9E/DYlZVD0eqGGHCRaP5f84u7LmSHVm+YuIAAECXqE3N15n7Jkz
54WYlUUgNgkhfv3NnvviT6dpIvzqcKCWVFWSqioz0VxUz2p3++trEzL83x9YpucMxTur5g/a9lIG
XJaeGXqSIZproY1VjtLZGGxlb8xLeNnnVp3ZINb36jmC++ePVVDeO1X+oUQggajI/1oXmC5lHQWY
TZbVR9zS7u1xAEXAByOIeeOehXLmjlwUKVsox0bhAa3mp9v7sLY0hpOj/K4cFaIdqhfgFAl0IvXn
yP9QDQzrchn1ndeF6ODGJX6B1y31nkAsoeLTbmEbzFgrZ8jfTPG7rwdiEV1Tg3Swb441+SSj3yiR
jNXWj1/7vOHROsz6wI/w40l1h1LeCwVdhL5oMzevH1t7w6lnRwzUQ79WOtjySCn9opFLjlt7vLv9
fQ+rfOXs+3smvlufttBgSmxtB4cbiAdUAKKEsNi6Y64ZjuHAQBtkmba7IA2K+qlZ3CyGdnHSXPDh
t3/99YQ/8U1Eq7bCcYzqgqd0Bv9NAG2pR5SLFqgG45AYPTeKx5BGKdi5ZpBlkPytKYbwqa7lfB8E
TfNExVjtBwdCDhvH1HWD8EyNBY1XzIyGcS9tdevH0NT8OXf2czUFjzZDduz2tNcGuWzmu00bmhqF
R2f0076BNnn+NOtPZROCn/2f299f2TcTz5vTAtTXOABT27qk5n8pNu4CKPTd/vr1X+/bxoUkuKQf
8aDxwKtN4wZ8OiEaKNDyHVvE31igFas2GS1CZIZpnkdeKvwlKZ2d6raOibUfb0Qrf6EFG3r8eEp3
jfetZ2B0+9FuVezXvm5sLDhrp4aBxibl9Ic3vLUE0K7+E/M3ehrWlsWIVhAmD/M+y2gKKixUi5up
i9EFtXFKrP12I1L5HCW0glxWRjWxzO4tMF7L8HvvTxuhas0qjcsGnBkYFLfCNYA2CfPcxGkf82bL
ZK4m4RBJzFhFxjBye01SpwX6yOt+gO4MqOMIMB+bgh0/k2LjSLoc+P8NuZ4JPLCBdrEG4PXSCEAf
sGcA5P3qAxc2gYfHK7+P9lYd7PqCeaYYTj+Uva0QkFIfUPZegdMIclQ7Ty7N/rYnX7cnz0QihKyu
5r7ATGxeQOTtc1FuBKDrm+GZCIRO13mB5D5NJ0jP30VtD3iQbvR+qXt03YO9EaBMn23MYm0/DK9g
Y4Zsud+iFxvF6UNGGZiAOPpfdYfCZB1UpIynPGSnYimi59sLtzI/syhsO4FydN046VifHMmP3MtP
3fCjaeRn1m3448rmmFS2ub+UjujQAD6I0gZIJ3sYFr5VBV0zLcPZJZHUxnsySDtLxGNLTxno2j1/
6658nUmReKZaTsjcgSnULtIAjiHqNh7sY4euJZWDuJNYce49RdUAAPdWN+jKTcKLDP+vXOplHsT+
UlICCRf8KJcfHbRQ5/7Brr644087fOblV7t/mnH/Gv1PAo/d28bwVz/0SkAwcQ01nwE549B06YhI
iqH5Qh0nZgCwQGk5P6HSGVNL3M1DcUSDze85XNSumOirXeR3peMf5DDsnT74EFEi8UzwgyekBdxY
76RZCVFp7fEXVrZ3AXqSbk93xS5N6MNkz6C7YNxPC8dOM+Ge0On89rFPX46md/eiJrKFX2QBKrTd
kFRzFQfdFvjk+unmmRgHBU6yom+Ek9aQNKnCMrGGe39iMfh9N+4sf1Oh18zgsmDvfr0A5LjzEerS
ynPnh2IY2RFk1GDDFBnIAQDqT3Q3WKcB9YM27genPVmQUX0Ck5x3chSdd/kAziugLIciqSvgdNHM
G6JFWKs/0QJNwCWISuhzFPZnHjr2lwWFph/UscCqoFqR/zP00ZKSuSy+uZBfeimBOJ9j0RN1D/o2
ekCXtPWYO4EFAoWsfOgaWr1mFQXF98xDMP59bAeNMz5qyqWFzKpIragHFVuZRrn3+/anr8OHYNiG
hwsvQLpANl1at/30K+OedchBfnGa7WD8CWS//zjr2ueJLtviGXx78xQj35Q9o7ldHdUoAVe7/UtW
gqcJOnEmb6zQPQLrH1u0A7nsSyPo59BxtxLWawMY0bm2ZejxIfRTwE+SvJsTzpdEWJ9u//yVw8tE
dAh/jNB4q0Fzyi33YWSdBzIeUC49t5M/vdXeUKOuLUEJ+rHhLsf2O7ewGl1XDtob06wW8oD86N3I
QVY40/kZzZePnuo3bsfXKyJecJnvu4GgSx2pCDw/KZMuePZysAI9+jUju4F3IxjtRx8Nmx5A/UE7
gVHE9qdi6whYiS5mV1w2VLRd/MxOPWgZJUNHTqSFep6j25/zuNVHuTaIsZB11faWYoOTsuyrRJdr
Vb94qKWP5OftjVqxOlMPa2EB2DdAbJLi3P5SWkTj/IoWuwMlmR98zHVMIAuIOXg9VqxLdaG/lDmY
1ZepqBK3yJ2NEVaOJxPOgn49t2ezR1LL9R9rv/sFzcctru6VHQiMm2bmR73Nykal/dj+bMA7GbfQ
YwQpBflH2d3L7W1Ym4Dh/KwYUGsLigkkX/lTqdvDAijp7U+veYgRnR25WCpzIVcFNamDLIG/p8F9
oedElsiiqDJB5Tx26dZyrRmUEbCXdsrawq1Al8vbe5frZ8G9H3lWb910VrbDBLugy8fmIu/cNMt1
hJ4SG/C0uWmjfXg5Z+tl8MTu9sKtPDFMjQde8wLEyQtNeQNx8olkDwL0tVE07Us/B+PVXPxLVffj
9mAr0zJLrUHolcQeoL4W0Dt3fAWV796G/nM9f4gQk3hmuVXNY4fGdLz0O7RMk7E58uktmu6aoN94
6a/MwAQJNZTWo9+AeXBZHnn74On2UyHpycncjf1Y8RETKGSDgwv0q2igptlXGjy3aisfvLLRJi5I
2y0oxryWpLpVh1pbP0BqAAYhFd4LEGK6S/cvtdjGPq9N4uI2786relHeSGXhpbJcHjyou8TOPJ5u
29DfwuOVy6ipkAYeFVCkg2M7zRfSf+7JHD67LgufKxHObxCh9HeRXIY/edf5u5JGPBYXZl/BaqtE
8YSCMsS2PGcXiCDfK6hsH1q36Q6EkQg6hg1yfoHkJ0u5wKN2XvhCfKXPoKxSu1n04RHUviDmykf5
0LQBKMkmusXRvnJ58S+L+W7RODr9bVb7Kg1LpIPhfqx/hq6v/BZSrh7nLkN1SfDmeHsZVyKYCS5w
LG9oHBBSp12Un2oldgTdM3i2fezrRqTXDehY3BIMQJZqXvweOlp59MCa4dvHPm9E+471YU0dgbIP
Enpd1+zy6Z9GbAlQri2NEdyh+9koaBjqNO9HFoPO7smdvZ9Qa2o2DqurQQR358vf3+20FWQsoMpy
z2X/g0oW8yAAnUm9y8lWI/XVKWAEwwGXaUKFEqcElHYXQMS8boA+WmkfeB1s5cqvmiuGMMx1Gu3J
Rvume+aCpWXwGNI7gpZtyHnEQ7bh62tjmLeSnMJ+bN89gze7BYCHMbULeM0+aQrGv3YCbGmarK1O
27VFM4xWLEPri9Bp06Frz1LKfTTRB0ttBa61XTeMtiag/2E2WCjCgfRJVkf5/QLFnT32Sh9129Yb
nr02jmG+jKIfDgrm5Cx7JA0hz/aqQ+t5LKzy3kbXwG0PvL4z/68F8c6EaYMUKEjf3bPKfQ169uIO
siG/bBEcpeq/BtVwuD3O9T0hZqKY1lJPcgHmLe/kb2KTpGHVdzWN3z/2+cv03k1DW50HKBreux3I
zsNCI7P6UDq/bn/86imId6Dh5rzoGfASM0/teTqztjhZeba7/em1ZTH8u1cRa30by28X4puV2zoJ
2PItG9VWMWltAMO7IULaZyMb7dSdkOHpPolRxFWwkWdb+7jh1uCxaWnlu3Pq5I8ENKugxzvUm0nL
NdM03Bi6FEWll7ZNQWcrT8gG2J/AQtneO2z0dm4Z1YewLb2tRsjr3kbMdHCFPhM2Ez88L5H6NRJy
TypWoiPM/RZkSxff3u61QQyXdoksxz6YByQ++aHTdhQXtE6hbvHTR1r49hgr1mqmegEi6cU4oV0O
pAmPDpteeels8Jiv7LeZt63D0fdb0AWey4LG4GeNWWPHi//59g+/npF3iJm2BXEdXkvOZKcW1Hl6
StjZ8+QxD+1foLVNhto5B4vcZ5H+oeut/oGVHTE5bKKSVTmkA5a08n8oQnZgIY2Hqj4R/21jVhdn
+M81F7O6LOa70ERQ46s9jTBuLWCwj6wpP0FFpn8F4bx8BKhr+MwXyzmDetY99hG1X2e+EMDYif3F
tnj9LGd7qxH66tMBP8UIBuArHcYFyYdUFHPiQ52ipCpWg4pBTvzgZL9ltBHW1lbVCAxBXVaEt8o5
u9PCgSGme+qKt0yrr1nQbWm7rg1ixAf0K/vF7AF5JGSpfTwGaPRUqcE/ArXR7AQKGv3GdNbs3jjx
Qb5MwhJNFqmTEQUowLTTbv6N+OIjt2zsixEWxjEYSW87zhm4FPB9onT+i3NQieZ8aH7eNsOVqPCf
jCrUdLSU3D0Pbf9rgKJSZ0efbn86um7gJjuONQCVXnQN5Ju7uY49dSmf2QkqME+ByF6cNoQuy/Tb
ndjz7fFWzgUziUobV7djppeLMnVAwQAs5yQMn0a3Azf214+NcbG5d07r89oCBp5FZxXoXSZ9aEiV
MaF/ShXF4M083B5lxa7MVKMK/NbmUH4/V95yZ+W8jnG7+wr+6TC5PQC5+MKV4GOmGmdom8+N8iGo
Nc+2sys6ZNCqkfC3IisWiFFzy4uFK2W348hJ4nHNiydZOO7zDNFEFgftAB5Sv/fPLXjj0ijj/ueI
Un8ABp/xf4NAsqc8yuoqoRpUvxzlnxRC4QBC3P79K1Zrps8U4VbjT8KG4HH1UBdi57Jhw6fXPn2J
ke92GPAtx6f2BGywpvKpZE51GIuq3Gj4Xvu6cR8NK+EoCOZBCg407HdCBuoRTAbZhgesRD4zyes1
XTeM9izSFhSzoW4UqKLyh7xwXl2I/mzYzsoUAiO8ZlPUqFEApA8Qh3jUhUfRqFxtnRBrpm+EVKZn
ZwxnMExKEt3lYfaKgss5X+TbbcP525N6zfCNkDpAPtAiYB1HL3drn/q6KXYleEkODg/+OENeHizW
OQc2SKiAVbV7V/DOO3lzZkGSoP/FvDLb5RGrQIwzDS9+1LmvLdiINyLmyjls1mJs1jLA8Yb53HYT
GgfzElz4/Wszey/ArewqkNvvuMLt8/ZarCy1mTCMLsJLY6DbtB3de1HRX6rpTm3QbTwCVoyRXoZ9
50i9LifAV4h9xqP4PgcNTPQF7VkQ+9sql6z9/ouBvhvAydseVMGLew5BbfIdbOr8PIIj8+yqS6H8
9hqtTcK4sECCvgYkQ41pY93Tqn2xnXswqhxBALThTSuHFjW8KR/LuiQ1BcpY65Okn4MwSEo7RFmp
2QXTdPzYNAyvkuPCGfDS5FwCxYXnnnPGrEDFXE/nYNAbZ+Pafhiu5ZeAzKgMGprLOD2P7ni0I37g
Dds4FFfijkkpREKpkDiV+jxNPq7hLB3bYX97eVY2waQS4uFSFJEzQrkB8ssj83/SEXrVoF3+3Wha
J9IL324PtHbu+pdf8M5mNciQGyAl25T8K/6ZD/R8mO/kEQ0vuD7+oK/eZ/qUP9v3WUpOn+uH4m2L
SHZlb/5DMrRIa9Ic41rNax/1CQuhXbclnrq2M5dB302qJMHMgnaUaS6rb0z53xxri7Nt7dOGj8so
yHnuIsUygEpjoeWnkH6QhQzYvf/92WgtsiunQDPBWMlmXzjOn3rpwJ8eyA2zWgkevuHb1WAXYWU1
6uwDp/JYZe7yyWZM77he3K+5pnojhqyNY3j3NOmgtcqhh/grS6MaTN8QmwZX+IEX1kbyYM1+DN+2
G7chtq6wD8OYeE3zZXC716oCR8htx1g7l036nGiOIPUlOW4V3vRP5lVgD/jjQwGpzJbHHoL0FoGc
LJVnBWGdhAK+OYd+ElhTLOwOmEsIzJYsAafVx4KN2SWZowN9hnhXl+ZMnQfqHrNl3rCKlaU0myOd
ehRuG+GGA4mmJ+43z3Zu7Unpfr+9kmufv/z9nTPmXo7anFxkygWvksBx33SztID2b5nCSrA0YeSM
R1CfyBp4u0YD2D2SqqfIzSBhVEBvJN99bBaGb6KdDBK3LRqmNJe/AJBMe3d50qLegr6uxBWTSmeC
GK1DPAv38Ko/uPUQ+9XHGkjxFcMdW2TNl34ZZIrWmp+Ii2kTWW+56w6JkGzfC/3i5uJ14M6hbTZV
yta23XBQ0MlPXtcANxEu7R5Urvd6bE7U27rMrayXiTWvqhxasXjQpR0ELkUUyMSK5MdInIlJqDPN
rrsoLWSqq68crTs0+EmmDUdeSUKYWPOcMcgRUBx8rFOowOm6K3/gqLcTGi3Oz9ETxZOtqHpz+wmM
YBBN3Rj3esufQ8xWiMkBgUyxDF3asxECCk+leISoBLLH4KOwnYPrLY9lV59bJA1E++RkH8zlmR0S
2nIENFo66BrOYxUXWdz1yVJPewiGxN0CZVe1kZxaiQMmNL0MQrcuFt6m4xzYbzlUwHeTb7k/eTOC
rbjKrcTh/RY1y4p5m1D1JUMezJVBly4q9XiZ0FzE4bhsbNba142DuifIqunL18X8tfLaJEe2Ldq8
4lNE3itPThOnLlG/hpYGjjYcz/53CxS6FzlL+gcKR9WOLE2xsSFrszBCQA0ZdTI3iDuKRGAM5SCd
KEHuk22851ZCgAlVL6cOWih9ydPFGu9sMR+YSzbqB2ufNnIubg4a1bZ2mzRCmmni7bcpKD/SWekQ
Yly4WenMtKgRFyVaQw5qCXc2oTGeKs59vkD9awqs47xE/j4Mwg+BXzDmxRDeHcF+huK8AklA6tSW
C/l4+WcsKzBsTu5WK8mKSZmI9KzRghN0vaStQH9E3x7q4EHM4Tmj7saFbMWYTEC6WxXUDbWjAAz4
1Ed5nEUn6m/xOK3kOYhxuvsLGC2YOzapxf+dR5Ce+jLxPCuphreA+MeQbHjEml0Zfi1rMOYNdYRx
fCfRQ30XUncjkffX7K94NTFOeWjZzLaAfl8aeVLspGNXSVS4LnQaHaDDW3CFxVk1zg9BH7gnECpl
h7nOva+Q1xLg7FM0hvY5JMPGvIm505A/dZWNIGEFil2Vnv6clbn7LSKO+6J5Le4h6yXBN9fwPZiU
oAZRMmg3QEvtoKa5uujv1W9Iwo7Pt29fa/tjRJKx9YMKySiZZqzWaBoqDr0/JpmnvgUjIF3MgWL9
/DFWcWKi36fFLZtZL+AGAURoyMA0LU5N1e5uT2XllDKh72GPeN5khUztC23ikAJUEENQZZfXD11L
Nh5gK3ZmAuA15EGkxTGIGL+J4tCVW20+a7/eiCSBGGQFljEJkeLEtX/7kUQrRh0T5Om2Tta1334J
AO+CFZCqYDdWpUqrCFogfWh/EeOy/9jiX8Z89+1yaZxudjRuwhKSl2quqtiBgBQkHpcphjLfA+Pl
6+2hnEvs+I8/Es+k/FatrQrV5X4qVcWO5cDR/BhB+vIrIBT6vsN1+HXhTbnLRWnt3IBnO225RTJP
xDp0XV0kqpPsy+0f81fi/MqPMd9IjZwl+JS7OZVWOD1PuilPhZW7GfIuRX6soqh464Jg0p9ch5bD
Ycg94e+QTicDsk5ttCNlUB/yOqzspKhE7u6X3J3uLHDR/BLRqJe4gy7tt8grIgGAFtRVNjbsqjGg
vdbYsIjM0s0A6kl9LiGdRlNS2Rtn/NUDBZ82Yn4WRaNPgRVKFddo3i5Byw7CyQ8pnWP3jUg/TeCr
VgM6zyHvGsXVongii3zjp68B9ExC9rIUYnKLCcEdbSYAtyyxKJYk1PV3lrHurpXjj2WsX7lkkGzO
hv1Il5NsoRQ8Lw2u+1H/+bZdXQ0HmKURl/u6DPEeLty06dqffikgw9XsiFA06dv+R+/TDzW9EM/M
tUZopHfGQQypFfpz3PAyDXjxammg5EHz8nJ7NivGZmZdCZiy0N0Era8MgpwJyawnp6r//di3jWtf
Plcsr13mpKJxGV5B6llACmbjbrT2w42oTEg5icuDJM3C6TDQFDywx9s/e2WDfSMYoxbgsToULuTP
FvEytvn8YtV9fweWVnc3dM302FFGN6LUikealH1hrlDYYA2YCkBB4V1ogabHWW3M5Oq7m3hmgqWd
7HFyLh3itMxiKT8F0NHmzItDsMl1g47RvR3bPNrYkbWpGJcxu2yjAk7vpQjzoNhz0d7tnB2y4XaX
fb0WzQ23qysoPkRWfVmoFiJF3QnEabEE8JDLYP+hjTfzK4JPlqqsDHgTYCJDKU6RDM+WBQFVKEI5
cqtFdcW+zEwLNJqCAWxpfTqD4r/TKtEuv5MydfWANuvvt+eyslxmyoUHmQyVVYBkQKBdGMhpPFQO
/oKHSmtt7Lfztwv5yp6YrLkX3HYQWDjuoZDeJPPCwxfRVs2J9dCDTmqZZc+sAgVP7Em7/c670Pmc
Rzl9qOwR+zf5bTKThSRC4V/jqLei4+KpqUgWQZqTJxwH3AiS1Du0RwAnr1V0Bkmvuocid7FH/js4
dZkv77uABztOyXgq2RKCucuvwlfHBlms1cogrhoBuatK/IOrCXlQQoJdSHvBkZcL3XUewNM8yvBW
D9ELIAtBXyAT2yboV+VP7ayCR1GBzEJB6QB7BdB+TAfPOVVWlIP1IPOOAxUXRLCKFmiVduBH6hb9
CvGf/BgQPARdX6k73LzcuwzoJbQUIuv5CDrsMKFuFCVyKQk0sG3X+5mBwCkdNLTq6TLrL9x1XjxR
/sgmkUKMNzzacz3u3CGXz4xCAzWXh9xCIXyayvKs7aqEVnAPn47CLLpzZ7+D0nhejTsJDi2Qfy0u
1LeRCfICN9stc1d90ijknW34aoX2EgtTLuxA/CgsQOqdnIevDUGvy66Zcudk9zXdY0uJh2UPoZpa
BNVuEp4dexAdfxY5wJh7a2wnBgVQXCc3DGwloJg5G9ZCVNquQokLnK9PZLKy1J+z4UCJX33o+HNN
hTbHaXRvZxxNk5VKWAvWB4dvOsja7zdCljVWUJTvgjadXaD8FITS0ddXjglYPT9UuSaemQ9yJw6a
vS5DN73Hjv48yETY1ncIQGegC53uIeS65e0rkzEZCrsg7MEJ5MrUk/18V0A56GXUhQvypHD5+qGY
ZaaJ8IYPVNQiBd0TS6OJmDbo9yjHb0tT6QdiB2wjNq4QPnpmbkhMcqy7EcA/GrjdfVX3w7EduuJX
1Mytt3dDMC84kDJTe8AgvBcIWrM/1ehVXysnCsjGYbNyfzGzRxXnkQ+yXhS3FOTj214fGpzSycdW
0nhChNSKNLJuyNRWAyBbza9R4qKPB8EumIstbMp1i3BD47yHnk0Jbmoanufw10TAwtx8AXfmhu+v
LY/xUqHoLafWggKdP5dnSatTWFQbK79yNP5tC3j3IObzHIzjUncpl/KFVtkc00npuL/ofUIM8oNb
YKxOMENlUWow7s8dTyo2/kPG9tAG2aPb+ofbu3x9A7y/D993EymVIxzXRx8bJRJMDnUZQ1rXfuBj
PW+km/+63pUT3swLDQTg56hZSDrb1QCKIgYFonp2ajyoiqC7Eyrnzyips/0ss+k0DSo4Yfj8M1Tk
VFK0bvcYOiE9RixaPvtEQwEiGpynfCTjLppkeIScX/4aQkutj93RgrwCwBWxtWh+l4uwyuIQlBc8
BmgdrKWBK7YeDytXsL9MLO9WDiKIkAoH3DAtyK8ppPGkihiEZ3FpfR/l1nN4xc5MYkOC8zcHy79K
HV9U+5nPEK6KnOqXbc/+H4f70UcSrKh0Gol7iAwN2BY5pn41vel+esn5crptYX8TN9f2/7KA7xaK
y2iyGnsZUcjqHx1XFM6FRq+AtjuxoMLEFn0abOZOu6IpxVdI18t/O1yh72vXao5oM3fuu1EOby4Z
/btZFM0DBNqsfdgCWOE3fW8n0LwdTl1YOAkbhPfdX/riEHa587OXQqRQMBuOWcV7MHJSIffA+YBu
KIuc0zhZywH4xPBYtrM+eT2rAEgouufQLqovdi3IV6v3ykNWiPC0RHm354xOX+xlae/yYg5i2Tj+
LhgKdZo143ee6NUDy+fllIe9l4xuXZ6rC3MumKbcLpktFeanMCymvR8MyBmj00bXCfSOu8emDr1l
x9pGVncRLfivIoxAQSgA8UCmzf7izHj93t6Pqzlh1GiNG8XQcQ0lryI8D9pNixFKbnTnDWrn5NGx
6/N45Bs2dT20uP/pSC/nOfNYF0CmYhnOaLh0diGVy64NyVYX7toQhtkSvVyyM0qnFYAX3R1fHkp7
Q81j5fD4m0J6Z7Uiy7xhgT5umucV+Cx96bxNgW42rinXN8H7m/x893WqlXY7FtjpgE4frewXwmqI
h6pPKiiPog7/aFtvbMNaCCH/635901eFQLzFJaGBKC/wf0jc1uHXutDH2xa1NoJxTA3FEs5zBaIt
S8lHQOggJNZM+1z5beyjP23Dbq/vtfcXVPRuyaCwVZdBTiYod1eABHxj5T4v8o+dtCYHqN12aFBr
uuy8DK8d9JuhdQ3irAcr+nN7iVasyWTDFJZFFC+G6Fz0VbNrpyVxxqLb3/7432zelQhrsmHObluR
ZigvWeoFqfnWBn3yRHIfuY0y2EHXIH+elSgT3rHoXhXtEsuuLTpom7n+vnNKdkB7Mujusy8+svm4
40FLnIQ8Jqx3k4zRKOkLC2oouucoRodlsSegBkr8MCvP9TT4e2IF3UsxVerB88NuP2f7KZunx7pQ
/qFracnxgp4bEPbraUdBVvfZIS2Kt7qHAqNWZfYWtVPwbbRc55k4g7xnqp7vIsilfJ2rLL+vrBZK
hW3F/qCV09qRsB3jeZZjiYA89g+d8mfQHnrFgsuXNd9x19b+TnQd21OmyVFUofW0tFlnbyz49Z4Q
4pm4cCC+SMEJtc7ICxyaju1Qvt1npT7W5dG2/Lcg+2rR8t6TryNSCHghbPjAyp3DRIvjroxe8nbI
zsru/wRLv6sA7KAe/1RBuMALtjgZVxz6b67mnavpkVV0JnA1yGHvh9rdMQcMM/QtaPnutsmujWBc
zUe+QJG9Bt2AZ8t4CZfYDr+PUZkUwUb4XlspI+pZuYOH5mBb5zCzQR4EKQeHn8rw7PBXq9zCVq/N
wgh8aDsTrmoxiz76rJBCzAoNlv97IeyNsLQWNoyzWhZ+40e5RvI1bMFcKfznrIi2urWuLpGDCvT/
HgxLWdMamESZAm4L5AePJ5SDWROhExNV/EF9ZA4YxtgJxWkXNazjSLoO36ygOfi22KjnXF0efNpY
/0zWjFs9R7/ZgIvjmB0qpz3cNtCrpw0+baw8cFP14EeoBPt8gTIwye0jdR3F41a22UbrwcoY5qEz
UWoHmXWhSPb8pEDmMuTDc95s0VGurI555nQk0EXpZiIdtXtcIrKTdAt9s/bpi0m9CxBQmuqjqMnB
gDJArb0QE38Lo77aeDFedSsH3U7/+/XO71H8G5lK/SFPvLbdy0jHZY1DadqSaFqbwGVL3k1ghEyX
7zcFGkoU3wcCWfOJbXLmrn388vd3H8+Rf5VWwZpU6M9u1MZR+6GMBlbGcFlZNpHoixL9HIH8DfZB
1PSgxzVviVesGaThqloFzjjaoUhdcEg+KDxqXsEtkKUTilUbr8G1IQyXHaUIJldemPhE/tVGslfB
1WIp2BaYaG3xDceN/IxV2kGDKxpR74tMvIbt9Ot2TLj+acckXUYlQGUW5M9SRSGpyZpk2Io2a182
3jEsF7NV9fhy3pDYyue4pR+KMcgt/q8tDrMVQLwRQrkMdRwwuaX2EL0FaES4vSTXt9MxmTPKAQ0Y
UDyBxQi0stjZW32B2Gu2BQG/fkY5JhW+4/GRtlOFm8jU7Gv6m832cWlzSNBUcQ0loo/N4rIt7xyW
tiAIAHUTunMm+Sgs7yRa9xsbtljN1xbJ8Frbbhqie29KK5B1i5KcmDiD//FDHuVEhtPKcmZLUaO1
KOvaaVc7kJuUzLm3UA/bOMHXfr/hs+00jtwdlhxkneX3ogIDnV390F37+fbqXw/3jsmaPAidBaLF
BMasfLIG6JyD3PzB9cJzUInX22OsOJjJmZGzrIGQayfSwr33LH4kM924KKxYqEmZUUpnLAnBl4F3
/Qx110MfTp/GfDlmOMwnPi8bm3C1Du84JndG4HpdpqDOB10+90+hy7t+HkRM3PJpGAMITDXoxoro
HA/hJqPoyr6b1Blz549ulAGF3OHgSVSJ8TIhnFgVw1aH7d9O0f88XTGty9jvXI9BZpOpZRjxelHt
SwXE4TkXeCvuIjFkn9xyxOEgX2a7xCMrRDMjjzvrckvqBfSVbLzanSRDmXaOM+pDswZ8bLjq97Kk
4Ceo+ZP2h/5HbttSJ5W7oJAVCuei5F1ASDhs/A/GbxOB24LHDrrB84UvU706TfRU6/zTbctd2QQT
fQteiijsQzWlhUWevSy860Xwf5xdyXKkuhL9IiIkQAi2QM2e3bbb3hDtHpjEIITE8PXv+K760aYq
wrsbvtGoEFIqlXmGeyhjxOcf/2khitKlRt/Mi0CJmYDHSPrnzAE/J0luqo5rdJ0/sIpu8cs2oNWc
H23lZZb6JGryAm9CDfVEHTOFfkOfIBNehGS8BFRc2+eLUDsTOtlBhwFy957XEFV7/doPXwRZSCDl
VgUbitNsX+XFL11cqenX+UevhL9lC4xy0vl133UnuAQ0ELpVpdWGikAXAUIUrL5Oqp5c+Nhrs7PI
jVKHOGzikwHjyw/leDNbl9j+K09e1np9sGRSSfHktn5j3U/n0tG59txFYuRJKyNDi9U/2+0mM/m1
Y7wv3TIAMvn/yGMFH5hoPzcnMY8ZYPHlMzSadyyHCEUu+wtRe2XBL/WMM2Z4awo4anVQ/sIt8zZI
062dXmKKrE3PInrSGkx/N08LZKQ63/Nhaq4kKIMXfvzn6FdKl+IiuRPUnuk0tmul+d6CeQW8dogb
dV2JTGOqVJjPibZCy7eybTeWFIafpoqEV/IQloclJL3n4XUA/TOWPvRV/MQB8c8iAI5yKFXHrnaa
28AV1YVUaG06Frs/y1vpBnNnTkQ1zXNRBsU1DNe771/aqEu9jDrLu1LmaX8MIOkMSfQ0PVjD3McZ
h8cBK1u1+do4i3SLTkVedRkOk2EC1s7loI/nwfNUtk5sgcr6xVGWsUBCyxc5qTmhctvz3xXKwbk8
2O6Fe8fKp/hH2KW2dC8tLB3V/s6L96C61HZde/AiIqAvMAQpLLVPkKZHEhDB+/fCcl/Zq0tB33HG
L57bGQHBr54KQlVUeOlDkbDn89917ZcvVucMIPt/16WTS26pSUOvvnTnXfvli9Mpg9d4IVUPjo/a
SNyMCsCnuupLqB2kCIv1iLRv1C1pBhjp+JtuzEOH2DHKSl+blcU69ClPATjAby8FfI+t69Fcogav
HKz/YJ8balnTPEAqARYWxJqieZAbXTyM1aXzdGXel8DnvqFIkZUaTp5yQpNd0Q9FpelCyrGyXJYK
ExJakUkHoT8QXnSYTbekfzk/4ys3lqWEROdMsvUEbhLSMkeVNRHt7NDUj7bI4hmgr/OjrP38jzn7
K7EPOpQeHA+FB17wR1WoyO6q+/OP/g+898mlYSnA7Dv90BYTQI2why9cGAJSAlPu3I3HTnnxpCkY
rHXP48GrUSvwa4gMEiC44jKVRYx2O90HKejcNlygYssEyabFXepkda16BBO2CzXYZhFU1lkE817/
hrGpKUMYxtPQ5G21TUTmI1LS4YYXbbCzHZlveJW6sagCZBI5fT//nmsLeLE1SAH+eebhOGOMV1Gd
Zdu+978xdJ4iB9f7r32opVYRb1wpPoLqsUkeQTTFbF7S3Pmvk/DJd1pqQfDSsYIZuqTHoQuzX2UK
v9qo/K1eczsUN+Wr00RJFV5SRllZcEulB1TSG5g8YbAOhhQVfUzmC62klc+w1HkoALpSuhFYbcUR
vc+wY1WYWCKsRhOf/9Ard/ultL/fFFahbUecuEp/KQPZGJ0+QOeniHJFNmlaHpS0rhuRXNhAa1P1
8fe/9mYnBtc0OfamO7268vDhUnP+RVYC4pKJ0ExOpweGmNX6bbABYseEraPGQwWP2gtDrH0N+/9/
uxxEJ93ML0+VmI+GVfOpl6P6wyBido2Kfnvhk6xN0eLQS0w2E98bG/BOgLsywaFw1cP5SVp5g6Vc
TR18mHQXqj8xv3ZCEahH1apv/QyB6bE9nB9j5ecvFWs64QOV7SfAXLHijqnkB7TSLmyH/zgsn+xq
tpiaSeFYNZ40p9EPpgigYXcDSq4VMT4YN4SMnABwuEiaCMhCvennhm+nvPBBcEvKcVNlQ7YrlNJP
nqvqK17kFAaS0g+bLCcwADHpfQVRwyfCbAa1eDAOMCtyq6fJj9GshAxDY6fbPMi7p1RodXQA2gfc
r/OLLMpGWv9xdW0/zrIzWyiUcRMa9LJv62RqNkaP9ibA4RExXPLs6oVwK6l2Rng8hrQKuTGadocW
vkNbt3bKe6pS8qdK0/5lKHtza+MZO9VCK1gHtr9H3gLCQeGw20xJtC/gZ3ARW/iRzH4yxe4i8rdg
mhU2kOunnHn9Dliz/gkmiVPsuriZQmJChN3Qe01oBwpe9ueXzMqyXDJXtJV6dhLgqj12Q/nhioe+
cHdlz+OPVF+y31xZlkvailGm7EyDlGyixXtOs5+gQ146bVbSmiVbBafz5DXtLE5yGnVUWc23ei5P
Wc2/Dbq/dpT54oG5FAQhWWBVXIEM645pPKAm1PjkaznfUvOjbzNI+eUAXohBxj19Jcn7+Y+7csIs
+aAfWr0zPA/7U+VN/m/hqHxrcgZl6lnwu1Y7edQVkwVTOi+LNbzbtueHXTkPllxR4+a2VwpcqazW
3oAmsk25HaaDurBk1xKMJXnIQHrLywnaT0lvmjRqIY62UZXnX49uUOz7pG7iltB8m/q6voF3NL+t
PZrAxDuv7qesTW8gzp48nX/Xz8mlFEox/38yFaKD9BXj6Lc7Wm5MRctrCAK0kQu27H6qXS+2EI03
LfRJNq1wxGbILbpnA7BLDtXdW9oAwFMNSXnhnFkJIsv+v+h6OoMX2J+6UqvQ7VGl8Dx778AcOKKZ
KiPtyxfTqF8X3v+/r/pJ1FpybSpppxTCmh+dqC47gQTHrmbf0SL0pZy/ExAJDxLwlRfSmvxptLn3
wxcc9CNngj52PIALAM/tCrKYjnD4xsn79kQSLQ9gciW3OihJTIjDt2IQ8oedcXPttxnf5LPLhtAj
bnabUAiNWXZQvfemh98uAld+VTKgf9J+Lm6LfrKuXJnRrWXx8Y7oht9NNXw6R2gW7SC1Oil0cSw/
ZtBSfgX0trvr25xtlGyG58TL86eMD/kvOlbZdd0ZP0qVJLt8mlMZCiqKK8iIzo9uWwN3pmX75PXo
E6dYFb/9xgbLMOto+YA2xxgN1TxCxAfOJVRw57afcycsUCsLcfsubphOvSjTKRxrW41SWl2DCI/q
cx7ppr2Rxhuf83qgm4F4/NW4NfoebtNvGyhix7o33s5UmYy5pP33OWcsFMKnEZOERZPhzbEgYOni
FthHKocgOAVhIbSg4309ZNz6zRNm7zLPS2Kr8fqrgbAkrAbMfVVLts8yn0RQp+I7q0+td6JYFgWM
pbFduKJHfp/Zz75W1naoivaJQzY0nBjJotQD8AcL396nhKZRX0IoBIIX2ZMuZ7Hxhmq6Q0XQBTaI
1nelA3P3IjDNzmmcJu4Gkmy6NkVVHMpyWehYCYvEZOZT7QR/utYMuyQpZex5bXdVN8Gw44ZDabVr
xPc51ekvUdkyrIoByh6ZLi9Jt6ycZUuA8OA4TifbAGW6jORXNpPONUu+5INH6RKbRcHKsDuNq19g
N7e41QZhW+dbp/4amhYD2P8frGCxp6SpRrAha1jZ32bNb3+6kCCuJBJLVBapPafpp7o/FXMTs4AD
5/6h8lfHwyVpvLWpX6RHcvJcSDsjssFWE8igvAgO2FHsQtxcObT+gWXlWFstsq+TZiT2XQajYFBV
RnahzPjpUWzb/2iMiAkaLLBLOaEZ6oXOGBg0BYp5M4PBGeetu8ta3W2g8RrEfTc+nw/On84YBv34
Vn/d+KQDt4XBB5MILvZvqkp/UVRLzj/60+nCoz/+/tej8dimcmdiQ7GheSc2mO4QV6juPI1s+fwI
az/+4+9/jQAaMm9FntmnLKiHUFv8dnLmb+ef/WnWiF+/OLRrOlO0Znx6GiwTeW4RD6VKwTyH0d3g
dbf4P3fnB1qbpsWGS6l00gqD4YShOWJVUIbCqwbwZNWX7qx4l8XFrAcg2KcwYjr1LH/iU7LtkvGL
07TYccGU9wmj8wjNtl/zKMNyfPWtJtLqOgUD+0sztNx3bQ/ZDfiA0BN3WA+YeKsioyoc/zkM288P
8Wlosu1lSsQtKDIFyAjRTPf43kdrromdRDR72tTTMWiU+Jo1GYil/79mFZENsXxoMlRjwp8HrtNd
4qrkCLJt+nL+ZT63U8HbLDY1s6u2FxMuavlA0gOhANNXmWteyrSc4DTSBhEZO/tQdm56GMusiiD4
Vl24qazN5GLXw/M41wD2wlYFHIkSl6BZMYEsKHvIG3qhQ7uyN5cwdDgy2JPd5fQUcObtuiaZNtAy
yWIwLVErAYbjhaLx+PvCbH5sxH+yV8zmIhKkBDVhKCpDHMIf2CPu3e1xpoBxoHGpjtCAnJ5o571O
QQdDaTMBiCI0hzuOKAN+L7IGDPnzP2QlUJBFoPBFmVrF7MsTs0xMAitGwTcCs/z809fmdBEjyr6v
OkkNPMidP5aFJAwtRruXofZ+OMklduzKEUcW0UIUPYH/cQLbqLq4C2RpHeAAGdlQhGOg/1ed2Lm5
eR2rpL4gDvj5nP2DzCw8NUl4LdOTj6i0KWo/CU0iK+TUWn9xiEXfsRoqvwoYkk5/2hf1vYGnd/r4
lW/yD0ZzrjXjc2uNJ6O9DS+HLRI+qAE1P5RXbwA6uQR6/nzP/gPWpGz0XaFzclL1MW+qcFLjjkx1
3E3fz7/I2mf4+PtfB7VH7AlrNyWwH7IeSZLFlSVelfAurN3Pr/sQmFskAmnZu5Y/z/CUQPEihlcU
/Okr7kVdn0xhRUQbkbQq4YRmO1copKCRITyG+xSc9lQIW+5mBy6c+8UFsYgXwzS46M7Q8sTLvguV
JzdO0cBTvGm/dOb+C+yc7MqzkOaeCmEiCHptGldtle0966q+GSx1qYryMXv/Bj66NEbrnVqkNUsQ
cEwNPrsj4r4Ys/j8klhbc4tQMBjd+MxKZvj8ppEC1Ntt1R56IlBN/JKksU2X2M6gTIECbMh8UqKM
tY/zobiUknweLekS3CmhLM39vCSnASaTrKBhb55w6m5G5Yd5cWFZr+yaJbLTlRbalKiBQLhFRoOz
TaA35lxapStUNRDl/39P5g5ki10JA3g6p91R+xBYijLZWWnkmTw4WXrKt6iJ842FeuCuRjElDnxY
eA49tyAtw752TfgH6ImSGEtNnZFT0z4Hjog6urO8LwEgsAQWgYG4VpEVDbIRhet9QUVI3W/sEsto
bREsNjrkxmYICdT45UM5b1jrQXJIV34oatZFGnr3x8wbL9k5ruyXZYV8mEwD+e9sOvncFeGgUBiq
Pzxs+gxK18VUX0gyVvb8slge5Hkpmz7xYIZoSJhoN0NTw72Qt60t6EUG0xWF6POB4aikJfK0195D
Dar7WmZNl3hJ5YOT7/pILtAy3cA1eqe1fajGSzbr/CMyfRIOl/z4Pi3bifUedB04s34PnU4E2HDI
RSPoPk4b6Q7TGxuhNLlVM0rLmV/5bmy7aYa67wiPYEd3nh+yPmPbgSb62PZesaGWkzsRT6Af7lbz
FI6FVevIH1oXmC6j06gAkOQauoBZ3GeiOaA4qvdTXnrbirv0KpN6+qHtOfkO59D5kdctkMwB3FCN
QJaTWkOwzwrfD6lvj3HPFXR+qdtMLzW0Z8IJE7afoYwVzVUr86jMuf5m5kCi7qbt96b2C3Qg2/Y4
WU37AMmEOZLjnB3QbRv90DimO6Soa29MPfvXhhdzbHuBtafcYjz0KgHkQMt5pEk+hAK4hO0wskJt
WFY6EMgC2F41GQJKl2TtsS1H58dcap7GQgylhoSmudSYXNk6/2BQxzptm6mfT7OGACrI9cCAl5BN
mMuiiIxU9+dPtJWts3TD6ybaUday8aS8PIukgRetqMwFucO1d/iIQX9lUFWmZVP0eHhpEJartyn7
xVOIyAHb/rVfvzgOcEErIGmMTBm90Cc/Hds71NAvSb2sTc0iDGcO43SYQTTqS4OitLTbqLUgqvG1
n76Iw0UDaLSL4sOJJR0LAbj/Dubb4fyzP+choCi3iFkecdJWKFivJDlHaSbv9HwHZa/5mboJQhdr
ZyuqZeXfozXBNh5R4574Rb3vADgFZqbjENQ0PdK/vHCulT06YTN09W1vwerPUOHvoVRnX/ugyB+g
QWjHecBcwGeT2roQdFdOKb642E0Q9fY64emTUGhHmMZ7SWl/NQsAbjlvjypFq+T8XK2E9/8C519r
lDPGyAin2xMJ8MJF0N+UgT9FqJnFXxpgiR3NdDBYcpymk0gNRFEoZIC6LvFeC1TFL1WCVl5i2cT1
0ZBMccWH4IOWyHWeBQl2gZwuLNW1p3/8/a8palo/L0ZEz2OHgxV97r0ksBD3vjg/i6uoFTA1WAM0
cq32m+uouBt/CO1fyAxWItASBZs2dtN0ZkiOmd1HI0vDlN0YlKdt61LusTI5S7JMYCe1M/vwoteu
CaHIGw/Jw0AuYcDXnr6Yeg7rMmGmwT+6OBlZBx7cDRl+fm1hLuJbMzi0anxUQVlrtoI5E7QXmj6y
Xb4/P8Da5C9CXEk9p4a8ND1B+jSE0uoxFUlEqgJd4t35EdamZxHn0qpL1JxPiP/DG22/W+4Ru+DC
0ll79iIE0T7POAIpaku82bdQQgy56DdyIJduqmvTs7hM9hMwML6g7olzX+/ynqot7sY1ZLdbQHEg
dnJBV2DlRZbI4WEaC2Q8Az2Z+pWTn4wcJ1Afzn+AlTi9xAxLZFWoZiJLqfLsjXH71Lj2QUrUEFGY
yZpLEh5rr7BIJDxciWXezvOJ2pD8kQFNXzQ4rruqqvtLiKGPePNJprwEEs8DbbxW4WKEs2UP+PwJ
RSw7nPWH/BqUVH1pvVl6vPBNVqrddCmprGxa5J5P5YlYlL9NOIYDSKbrItvQQMnbDLqBETVZH0F4
aOOKoNwwPV46XVdW3j/4GQKbhBIp9pG4JHnw/HQ+Sp7AbRMIgL1fDMmF0P4RST6Z0qVbhxG8leSj
tW2hDBxKh76XE7+Q46wsiSU+BQsaEvUEIjluQ3d9nefhlJUf+c4l77eVSVrCsuVUVyma8+Opma/L
/pdlVEimmzLpLkzO2vMX0dGBtGriFC49SWPePFNVN20lrA2Det3PvA0unYAr87TETlJC5ZCPqIeJ
TpQbUU/qaFrJTi4AuZvzQWBtiEWkbJSEl4GFN2maX4BGxkDOhFmeX3j62jwtwmSd93VKmgrZh8yP
ieEvzZBu09rJN7CbIRfi2MorLGHjuLvVtdv5/NjxJBzorQbWt+GX0rOVfbBEjs+CZR7u38GxAI6T
utl9MNXv5+f+8+YEXeLEda7cDJbZ/rHJXAnuQ2bvmwqOJSkP7gFN428iy6oDBX5lWzaQbD8/6tp0
fXyrvzJCyxpp3wx9cBRDcWMX8jv8EG+Jkk/nH7/yyZcIcp2qtMapPp+0F/siu7eq9nUoijK8xBNe
+/0fH+qv3193StSNR+0TKupTPPYQC7ThKxCxfra+tr2XYMEanlSBSKUPm3lz8Kzmj5Z+NPFgR2pI
a56fp5XXWAIGbWKBawz96lNdMbqrEvjH5WJUcVqll/b2yqdYouACPs4FsbPk2MBvPZkqyCrBvg2V
w35qLrzFSg7hLDZ4I1twXIBaONbU3VgzcHHeVTI/CtOgKfntSzO1VIWehGpzbWOMYO43VU0OdSru
6sG/cJyvvMJSCtqHIkPT+HI6kaIlD0TA0wtW9PmDqnQZBe4s9wDZli/n32UlUVmKQpfEN52sQXHJ
oFlu+06Ue4AdJ+383TM6iArN/vTNJTeMtTdb7PR5LARompY4BXmdnCB5PYdKW9OGZGPRhSlsap4E
9NS+eFleakBXfSFK1hTIJ2uninJq38AJ58l1nIfzc/d53kXZcvJa33KIaaH012YlNM5RYYeb+Zjy
TdaiMW7l+C+7gO50XMD46pfHOBILPhfehcD56XbC8IvpbLOKtVbWpUecwKAKo38ELAMNNRPR+Rf8
NCRggI+//xXZfADhBh146RFsj93QqSJuc/7kTuZS5+PTBYEBFqEzGEoAVG2rOKK1y7ZyZPq5n1l+
YCZrVVhMDsTdXVHMF4LDx2P/SSEx3CJLgkhInvjSpEcUlm+hl7wv/PQrNSY82v7/qUo8alhRwNJP
uPlwm0KoO0k42X6gdqB4PkYA/H0NOc6WrmywWHNsAzPkYw9icqtebcEOc3LpGPi8K4Y3WURQ3QeD
nc1Y1DM4rf08P/W15R8F965bUvwh6FvkBUJ3mQ1v4C526MEgYFTJJSr5f4vrk4+01MROsixxsw7w
S+VCV7N9dFBd6Vy9t9xfFggmJa1Dt/nhD3AnYn1+NKTeCVyr5prekArgAMe508zgbj1dweJ46/Dm
uujam2yuHqnem2D+znP7S1RuttSGFqVVw0qd5kev7P6Aig5be/l+fu+tbO4lFpJm8DbwITp+THzY
vOTBVUVUXPXeCxiqm/NDrOy+JfIR3DoAoSW+NLfEtiyfW18fAGQmyR3hX9xySwikssA7TIGvP9IZ
hu8w68jbS0Zen2MeKFvCjFsDaCXtfExRZ0e+BxStjzBV2XFLXxOnfKv6b+B1hPXYRv2kN5arT54o
L8TGte+ziCUTEb7fT0V5LDOcyF09w9EPYO1tm47NMclreeEjrcSsJRpZTgnIdrZKj5BYu4OaztFk
kPQ5vwA+j+/uUgEtsLLe7QKnPPI5UyGQ7ZACwoCh4v3XTK7dpQpaivZ6VrNCHFVlt9AOHt9TAxEU
X+3OvwK1/+sufRYwFjdGTrumVGx2jvVEsy3Rarrt/bTdw1JbzaFUBWgWhJXVz9ZXstsj7puDTmby
DDkc0x0Dy5E87OFY/sy4Ve/RZLagqN5lj6K3eDjavn3LLJrDgb1IniH+LjBVTsGuVGqXh672kpOu
SfbMmEAjRHeNfwVXUZgSQ1W/fBkzOTuRlQm+61C9BI+V1O3GDdoMbiWlzaPW1W0QqzoPQPnNbBKJ
ktAYaurAW8LsVtzXLVdb2dlO1FsMXRWWiBAwtXSfEHTaA2ROW4CMc0gUQ7YabIuJpVtTO/2+9ixy
sKgWexyObpyyWoUDLLQRTqfOiRo1iWPduuzRhofCTlmT2tZT4h+nAXY5o2fzU1tp68WeSNntetq3
P/vJtfaQQpQ/A/TFY/hbKdBwpdqkgBmMUc9w37XdAvLIhpVWjOJTAtdnjw+RrBveRaLIs1/1AC5d
6MFNJQ+rnLiPjbQkjI7HNNRp38VTCv/jwAWbWNkMNkeYL7jeu77+Nbg5/aFT3VcRQ9f5G2zDWpgL
T7+hkhXgG0MF/0EPagAUsm3dsPWcbAvOWLEpBRwVWBBM76rLUVhvB3A47Jb0P5MxNS9BMU5vIEnS
xxrMpAeXNfU2oSn/PoIeJ2JOCqgYT7O/a6G9/NPLJxt+VXUP+6FmGuRtIOVURqkgwwbA+zGGGWQJ
xTE9BLdzKYNIoNMbEW2D3DKPxLqBrxp1IoNFAwGvD4KlaECmzFPhPTFHgdThTOJAp3H4IWjrXwXC
np5hhSg3dArMbyvPgk3jeSZ2gSSMBUdK6yQdB/GdDX4IEdzhueeBd8J3cR/ACgnaMBmDCbKMHZsj
OGbXHFjYwjnSrkwPmHu2o7UdPEg1en9A9wHVxhXZB0DQq3/Oo2PdqYBY74Lo4M4K+gqvKq30DXZo
1U4lLvhTvlVRCnlc1cW1HvIfrcrQhUxb330Hfb4ftkGv6PWEJnkZVqIIeAxBsBocIR8U0V0OIaDI
Kp1Jh52dm8PAav+hTwaGf8z8SNc9Wjncaj+YrEnbh1ATaHeuO+URraDFlfFShinxAGzqfQr1NSkS
PDThyQbNYnCcKrt7rAKfX6WlgFsLZLYUNp1X0k2AG68IjbLUS1X2+g/r0KiHmVNbxJCz96GGZ0O/
m0ohwhrOBtuscKcj59h1eToYQB3pa6FqdDJNZfY2q4fvqZ0qYNJcfQfHKrkti7a6Uy5OJVLjkBip
hHS6PydbGbDxCNUa79o2gXPk0gULyTjeFsrd+gaKIuMBOhTgQX24Kx9Eb+iG2qJ9b5BxhcJuzIPh
NUqsVlWFtCzMNX6p/4qkrdnmk6tuslRCO7r2m8jVGfTiTOw7iHTabY606S0Dx7Cg35VtXu7c3tF9
lKkR3vCOGYLrthNJjJ/MXgyhj7JNgV1OCuigB06wtTowr7QzF9dBmaV1pAZH33R9a21IMeiNaciE
jTh2yZ4WICxD0tFARbYudLkhMvcOflnae91mzR8oP7ovKm3nPWwtxRAqAwYyLC166C0XHKIIRcue
lO9Vew9qGSwEG07v7FLOBz3p6soOjL3jTBYb5KsyZoJnB1yGhthjvfsygiQa0SHjUZ4llhvyANCM
AWajW9lb9dHng75y3Il8m1hh7UHh8l5FO9Qy5EgjQoTecucXwM+An1jybVsqAhadn4dDa8HirWvH
raMt+3m2Wn5ngsz94Xa8Krag2ZYobARGvY4F9e5rRos7S6p6ByPQ5AUc1uklsSYedUMBwUBPIXw6
RFzNQwAJGVeUe19P6bZPSbtJqAL9lDcgXJMp/+5h31/DkpHHyuPt1RzUBB0wCEfVnmvfZrwSOD0+
qNsSHvV95ZGrTlr8xm4NBHyDoKT3PXHTfQ/J0xs/5yMU5ufuYMFBK54H/r0Hde4H0N1qCE3nA5RE
W6d/hDvZUMATeexiz1i1F+PV3LhUQ3MojDvdg7/u4ms6ettxF3z2OsljuGma59S41YNMq/zeUiNs
5wIH0lgtpXAL7Ut8D1PV9o1UefLQllX3E15z0sB1M1d7wSf5XkNT/9oMXXqwK1yZPWcYgNCHsP5e
oELlwRuYpJCx480Nbxr25toFO1FM33uVlvnRMgNWkjNaCFSMHvyRVRuSkmrrgYaK9c+hg9gXCSxR
AJkH+a9otkiCk1/jbDp3j+xK36vED64SZNo/0PSt9qLUNi7xKqe/7a6rvhnB0htw9OUtQL3O2wSJ
0RcLYMhvKmkYIJAaLKyIeppuWP8hswLNVPLMcy5Dz0WJRVpz8CLgoD7HOcmGIc4lLwBDcOAyIsry
OmEZgM5Dyg6AutgbAm7sQcPIFxBx2b+NwnK3CJLjxoYsTchS+PoWTV1FUnZtXBNU63B2y3eNMzJW
/dTDexwWcmEHrNFutEsQqxKZXEt3hhxkQeUvP5itbT86+W7uA6iwcuwnI5vslVOSxQo0y6eshk7Z
aJIW3n4kv5lQyQEH0iWnqRheUm/U770DtxnDhflFzSz7baZYCeuiinwfOqmuXY04RImZrVA48OiL
6jIv0igBk+WtsWtnP2Z2BTxSQ+ercUohhxKAiVnBKPiqn+3gFhBzgo3QySaE04IdJTqguHmiFBdW
EJi8d3247aLK02/KrCz+OJ5mp8oIc9PxXN7A+sCB6+GH4aFFoCV8KNuSlXEw+v50U+Vq3lUsd+Hr
5nV3PnPKLcldtkENlx+gMC++ucBn7ks3meo9d+vxHoUcZ2tD22CDPKtE6oRCD6Tm7JhQiBWHNAXF
OlTIvIJQORyzxqAReyRJACptnhT3uTeDNWqaQjTRIHlwLQH+ehw88NocB66VvOutPa4quIWVc1XF
ygWwKoJuvz3HPRva78YtaxKWijcIAEYGt3VvIwhC0VNHrM2yICybnLzpKtBPCR1pZIKuuUWZzQXr
WzErDYM8K9uNn1D4CPUKsjC6Kgju8fasP9iopXdgfmXtWzeLLJ1HOFTteKYgDg9QpIqadpA7yHoG
IoJBIqvjvhbNuEVqxN6tbpRvzQyVyRaudmUIumPphwoKjne5j0aOIR67T6UX/BhlIH6PSVbHGQ7A
DGbDdN5CCGz6rlUwwUO1z9uXgBMXMRceVRrivZUDBxVXs9vatwMSMQDrvtfF4D9qQtyjT5nzkCoF
I9nUU/bGpCaLsdu8W+Fz/7qb0qH+H2dXshwprkW/iAghQMCWIQfSU9kuu6o2RI1iFqOQ9PXvZK2q
eU5nhFcd7e5IQMPV1b1nSHQ1yXucWDbSqNUndy6wvnO6DpXEcIzhDqQM+RA0pv/tLqRDocPu7d+w
tWR3OpcC9FqULG8cytzzvDh1Bajiyl+k65B9b+w+c8xcv4ak6E6A6FRJXQTAHbZ1kQVDP7dRCOzR
OUlGuwD5s3eYXLDcIx/2lSIR3LbvLQcNiyhs0LQTVsDD1LVwpYU54VRA6Aj1GhwmjrUXIwR1V4jb
zlGNvkNajoH7ecYygeh/BiwAOeCoC78EM5YHTuTa3S1Vu3xrBqZiiH84+1E2HQxCh/EnvGJIl85B
DYGDPjcxPDHNj9JMPYek/ypw/vdW+BzK2teRW6/d19KyWB5pLentWHvN7ezp6nPTMZ0Wnk0foVzR
ZDXaIktiKsngVOrYQKVVhfoNLH1158DJOu1HdXC8Yg+K9AoagmnucUpNsAgRuop1yOq0mgGFFNqy
PzV0UVAmAMMhWuBikqK/vGRU+tMp1P6cLigs7n2D/KMcQgL43pQnrtLglslFPzRBTR5K15XHJlx5
Mi7gR3TtGNyfY+jtoifUGK2+TBT8Q25E48HHpbF5e7LnGtPV+Q7ba2RQNbbb4p8I5IGA3wTm07hq
+QPNK3rSbdfufd7rn1B/5JmP9XAAZo7uyibsQIDq1wMYJ81pnoJw508VKAuWrZPKGPa95MT/NOGe
B0/fGpaSPMz7GBY7S6rUjA0J28+BArzqzUtcaQJPeacGT0NxIR58V7S/RyFxvehqrkHNlMOuYc4Q
52OpeWJ1xfTDXcEON36/lonbOF0Clc3pc1c1kMHuAzLEvB6xSV1u1IurW7Or2zL82S3B+cbo9vVj
5ZHuzhNtPtyURgYHGpr+kwK45zDO87wfjIvkqAlUO+zzlTSA51iQrYEg/JL2w2QOLpFcJ0TxGSBB
uN2MUL75gYgw7wPgL164NVr4sLr4bfWejtlCztIQJfL4Je8KK1Ue0b9Fz91Pbts11X7VzEYSrZBc
xEM9tje55gGPTNm2N/hIG9Y7zMPWbJrKx9aHydkoYaUWwGHoOGP7x7ZLpoOsGi+mywyFmLWpdKYR
DY8ORIfmCFRBflfmdExaTL2AeWE1IBuqhjqpwmZ4JhWBF+ygy8fat/3vPtzN4DVLYG6HF35kXkl/
jaGnH+eG8INYnOIkx8LfqYDadyE02HD6WvMO7hzlkky0RFGkx59foLGDFNlvlgfLcOsrXBj4Ly7s
6tm3LJkDp+jm+B/FKuNRw9Q2RXB2nGTySzEkpdOyPgZy2PoxUzIi3dVdDiM3H/IHAtYxWLChY+zY
ctqzv1GozLca8Hko21V9mdrMc04Q65G45czEwYFSzmyO5MDmnU375Yi6Jon6EpodeShgVGvn7VHi
xlVGoBFpGpERKZlZCQM7ouW3g984PxwFO56oX9vu1GoHSKcSV3kOkFiCsrh9crDVdwWUYr5MwnX3
3eqvsIlcCv80L4FJOAqfDoocTjvENQSR7mHjPD3gP9cPjvCnHmLWVV1Etcv676VxYNHSMGyV0W0z
j9Y8ZfOE+7+nGqjFaK0PHXTP0oIu3k8UCpysF/Cf21XOOCYj8Fg3LZ3zNIfcS5Ir1GnyNmSoOygm
d0hVAj9eber+tsEBiRtJu52jdPfQ+QvdmbWtv7SrzW/WAMkbYbx5YR0u//2y8B8CWv8p1DYAD19X
nfW4bKrIhUVtMgW29cWshRfnqA8lOYft2FK6zRANxF1/u9Tqd3CLkl5kheIVWqckk+DnqsijFT8N
CwT/3RE6xbL19WswoVwXF+DOf63EOH+B4IPyI9xwvNuezV1CHNLhREflBrIRXkaAvbyx1oahuuTm
MXzvyW4JQ/Gja61VoETTKhP5dK5emDPrlK7tGLkFm2Pg6VWCe7VIAPlAUsmnFU1Vxq1lbwAnuutU
jajOkXip1XQYRSGyxfbFE0SH6q8L2AoikmbhiN5oy8LXGcQnp/dOnV/TuKKq+kqUr3ZKTOOrawJ9
4gq9W9zx+weGn/lm8dV+NZ7PDnNY0xvbKlDzAXvNCSNr9Z3dxIMyBWUDoFVD/OrhXOg4wUf3vJLg
OI/kVPZlrOBds9ew1n3yAHN9cgNCEr6O5tgNuj1w3AL3w9y2MXZKnTiKlvf52ufxCmWRe7CwceL0
K9mN4dDcgbcDdybFQnFYTTV9c/Ta3J+TvMRmOSzDDAjbvyavD27hh0oiT7u4NgKLk1JH9UkxI9Gy
oY+IW11DMXA4+u2pGvdWJUhiaqyQHqSIne+glhZ1AxEpLUXx5Bc4YvoerR+GL4xxnelSqL/biba6
0MRdl3snE+ZyJ1nO0gAn0G5cFwiJLSBmzWO/3joN9Yq0Zi35nM8MGZfikK8fz3qNUPlyUp0rdrQM
ZsVfFuuRIN8RybTOxR2WhiDx0LfdE7iMEAMIV896pGqd7mFBqmPIdC+fl7K29nU9dzcjaZddT8se
Ci24b0UkdL2M64WTSNSF+tYhDY4h4thV6CYhFTYy53ca5/wXe7LlLwERtadOtX3SYmpjuC93x4Jh
50dVDvlPbP8JhnEFztIayvfu/KmG/9cddrA5+eEw7WxWDrfAcTlHt+brrpNefpiq1Tqe74Z3IEqj
RCRV4CHECGRckGYxE+DqWsSUMbN3+4KnZJos1NSa8GF2Rt+PvHJYk5nZ7k+XMUg3GsLC57WsWAoI
CPK8ae4eYEfKbhtiQWYpHH1oWk+zhbI0MiZsvfGWF7loEuLZY1IEVX+UjZN/8mRdQsMBY7Nzgh5f
FdCOHLRlXAr1H0S8RULvnFXSTyHqUux7UfXoeXhSJzU5ZwxB339zwsZJXTecFijG9dMNy6V91EMz
pBVyty8Vs/pbCILiNpA7+ePYTOWzvS7Lbe9TcpBGFhhezxjcvSaUinPNmj00OIIj83h/DHtNdiAY
eVGLIHgzhfMK4/h6/IHS9RwHk19EvSIig8IYM7FqO4GaSafcHho7vu73urdhVDr2w34OaZUtOZPD
Wf9JfEWcH+5bI90jZJCWE7qlkNwvG/eODKa9R8Eof63J3N+ywOUJH2ua2NA2TSA1JnH0wfgLhqDL
vs4775WtBS7mnV0tcOpyzT5wHesP1T5JV8vBv7e+rH/jUCsBbCdNg/7vWc3UDOrT7DXzC129OXJX
LHfdrOJW15zvS5TpdgP+5yTvXWenXZStPQ+8kDwcv4e4DDyV/uQniFM+JO/ychcE3LoNoD1w44BY
lAwuL1+tgvXPqOq4N/0IQytsqxaSqEpUareGIJT6dd05iYeYfutWIUqFjBiyR/2hCWDKatGfgJMt
iJJh7957Elj/BwAzliUmADU8DoGTP+cDl/cKxhfPsINp+LGBlC3bOSDMfKlmHNuxAyMG3DbXfPi5
1PP0AH/DkcQOzObqSKF8/kz4Sp8X1KlJFI7Q86S42lowiy2clzAspcL1mrzkBhaWdQ+DQriuPjGS
Q+i8n1CZc43FUKwt7WlvKZqnPUGak7TuuGaWoUMBcpgi0BhqgzWCai9c2gfgsGDeMD2pplF91A51
971SfAKOgTHnUwDzi8PM4ei8jpbKcgTD36oQ9Tev6RXS5G76rDoz+SkC8vK1RLv0EFZcAmTLzLXm
1aUG6aYVPvdUwsKxAzxB908tmDFot9Rf0Y8hUdH1yNg9+8v7baw3kXe2txX4gFMKmVVnWce2CKdb
KCoUSM9V8xBa5fJI87X5JCzY6EKirr5hXhteAdX7F75wq/qhpTeidcbbrIKWQ7KY2okdp1aJ6dVZ
E3hpoF0vGtj3KTlC+4WKcjdqz4LmD6X7pYMEJRD+zZ5C4/2IWmNRRRo6InuOq+Hz0tnDnba76atg
gMOpcrT2dKr/LDSkSM5gNyNY4J+Gbj5CXXzKYxw5qC10ULt+HMIKtTm+VM2vxp9RjKjLXEVDVRos
ikmoNOcF6vC1M6BAicTPvkX9ChTQErfrEiWO0vpj1S3/UyPneeDVFOysIR9d2ObwFQUbORgcPCgh
yZUUKWvRURITLnZIUoIbWTrubbPQ31Q48tGTa4B9BoFZ2U91NI5UvAA8CrXMImdfaGW3n4VQ6Da5
uNxYoWz3zoKyhWx6c0dsIH7pZK37QowgDEJRAK5toDbGqkNB1K3lV9z/8mgIqAcvbnrNlejSrJ7/
/g9uZyk4fE3LAu09V1hHGdhFUgqclYoQmdKwsxM0Xrrd+0v3r4bOG/3XrdaKtiaIy5Vo8TrORN0Y
t4fp16hgnDjnBeTe1uHXOqPWGxm4rZ7ycEAyIlGEeVpg7/F05R3OO/Ktd9gglSpT54iVtMmWGlPt
MrhmivEo6vGAVhcudT6Y1cuaNlCLcyZ2BQd4oTW/FWGZgqbluaeqDNjr8ZUYtGpq4bhXxvUCwGAr
urJ6NjoiLimyBoqnJyNnbxeQcL130UFGAw0qsldQAH/xHv8/eO7WScwwl+c9ikAZfClweeHjGdAQ
BlAFhyqGfBQ11o+F0yA2ONQh66m8W1im/cRUjiQy3A4OAjp0r1VdLQ9FIV3UovyPjvEGV1VMYAMD
tyUyOuVfUIFuX0EBWD84gRvkAIRRPO2VDPcUA7tkex3YI6HtcgUSdml5bE4PwBsF5NgFzyooYlMa
xAO/5sdwccrO58g/O3y0fVCc5SyywJrZl0DJ4JFgE/yA+8MKRTmLvTiOGpDIlvZhhRF45Ev0mUJc
EpOyohrJcDM/CGqVe6aq4OhbRX/FtODt2OOGZ6DpP2+2IJeEAOUish6NgLgYy9dyrkKYgEBCXbkk
5lJW+/d3/dsD7G41T2ZIznAQTzHAYR6VA1L4j2kMuuEG3COh/dqMK6qYU1BDDAZmMt9NAH9c03TX
GCGXXn6zsAO0wDRTkh1xAj10IJvx2lwBEF/66c2yplUTMuhfiUzNHkCUYBC+vj/gl+Z2s6IX3D0L
3kAiZzJy/UlZ4YKe1bjwJrNRhi4cKArVwKN8ff9pF9BJW/ESaPL4OS2BfDK4dFjyzsU/THhFifEC
zNHd6pfMOMKRM499tnYWdJ6gW31a60IGO90RtkfvpXSOKPVxeBMho68OSC/yU4luDD066AwtUeVU
65UI/CYI20YL8L97Bn2AduoA8M8IKvuxjwL1rMC7bZe99NlRBMVOIehfediFSQzOf/9ng/qslL3H
qi7jZDgslv2YBz30FxrzywuAjEV/PH5//t4+wNCB+++DJt1TG6rzPNO5zojge1J1cB/4QYsr6/zS
AzaHvtXDl7IZc561bQUgRDer/LWnKtiXBvItNiRV1vT9T7m0FM877Z8xM6LwB7T9eUa7Bw7lbznF
TetfGac3f5ySrZsJndeQrIAbZCt1E3CSgGPjaZ5XV1b6m6OEn99Mgz8OOlx7SFEoMn2ZLbbzy+5m
mfiTE1wTAHvz9oJHbCaCVZ7gAcBfmYQfzl469X6g5ZH1LWSN3C6xLX8EeEahH3zNf+vSmG0mpBj7
pnJWJ8+gmn1rVwrtsCKtRvKRoxsftN2QVl2WbITN5oj20mSsr7gsfCSq4ac3cd+tRyOnxQ6zIHjV
I64hgYTk9f4D6xQ/von8QJfBhcsnQdaWzQ6tkq/OwHeBLK/pu78NucUDNidAAEMBD2zcIMN1iwJc
5Ff3E5zFEje3JQyEBLnP0UVJ3VwswGH0AIRNrbVngiARP1vKGKZI8qFv3bLsIGpf+aiogIUzFEnX
9UCcFfqua1v9wQdsMpl2AgoaMBg/k4OuUNLXeex67fNE+iur7MK22dLtVkATIc9Xgm7nFjCEA2Ak
nld6J0S+A/P5k4boeaw7/dR14a/3x+xtxgolW8OWBVrMNkju5/mz8105T2kvnF0xsJ+Vi+qncaqX
Bf5VoiyflfiYBSKeuokPuU3g22YXLAMkwgLOeFVHWY5N+v5HvXmg4de3sQAqQAFv0cadc1T0rOIF
iKgvdkX2QD8AsqX0NQuXC5F0a+EyObaASV+DMOflf3KSfwt1ew+ppRN4QNeEAi59zCY81PPqB6IL
+5PDamjRV77+SQO7jS1X29+giSJva9GOr++PnP1XAuX/rn4Yu03AqAbiw8Bw5acCSP0f/srH8tCj
/ObFK6+L5VgB+hevrtNbGRxM3M8Oa6dXqwcgCQI55Y1X2u0jgK1VBRn5tXlywxZ2X6uS5QGtxfVH
WAXVK3ocQY/KDNRdAwlfE7toXYAa7IEmM9q9n7ognGIL7ti37pnPFC3onq0phMrrJlL1S9n89Ki4
mYgBEbW2zRcUfzGvnj9+Cwbgf5xS9T9tAzW6KIcM1IgqSzW+cFGHhwpHVYpej7xZhmkSOI3I9LPU
6D1L1EjikRF75w8ExlQKEBXmoExENLdfqTsBNxKCtstoWZzzQnuvLLUqNF8H69Vby3VHF6iD+b6a
j4XlPeatt56NNZoDitTdevQKCxZ2pJUzAC3Nr64yUCzjlnVbAiERGx7AtArN3wSON0taKfV1WnMH
8I4VTggS4IIK/eJdvsj+2bSslSlkt51HDKn5zbvK/eoU/vhp1QcZTGjYAo0GALLT++6vUVS/C0bR
zjCo6ide36LZYphnIzqCQwg/Wea9dHISO68zY+bqbt0B9kbwrhCN/UwgiNVHtLUw63Ck5EA4TyCW
5bX0o9KdVdys3gIMS+O5qQdE2j0gvQCe12Tyb6A2D0cZPfPIL84EoRGtEh8yu/DT6IO1o/h+rsDb
MWzclXWQH2qI5WeMSHpw15xUCD459A/Dqv3smtZ/9RY5HIaG5dAQojw4ghnoHhwdwNGgqEGnB90N
gwB1/hCCWWbSPzlcjbM+CIt94wG9hg4t4DWF1mEe05UrCFLl1hp5i2cBmlCjfSps0gJaXPQkgm+P
uB39ugKHKOBpXZdNTKZGJnM4eD906MLpKACeJwLQMThWqJgeauTlTSzW0jwEYav3o6DTnbt64l7Q
ij7iemABIoEeFMxZ0WoFqJoXMmkbMdvAu/Bmhu0yoU/v7+RzrHtrH2/O5bB1eu224XTytXPSwyO4
fB9JsiH9ez68/kl9BwB2TFHAAy6k1ivp2980cI9BYQ5ta19JgP/Spd54+62yXw6JOi1QRz7xCoM2
QNn6RydgmLRQWmR0WbqHpipEso72nMc+FGbCHXq26w/qCV2g7x8Ctu1YA/1TuJw/Q/akghFRNVEB
eDx6x1HQCj5cuT5dGOmtPKAJR03XLphOjEodi1rIOIQRxfvT+OZFEIO9ydWLYA2xaxT89wj0o7oh
P61le1+Y5bnxAKPN5RpLqBq9/7ALx9nWUadb9QIes5lOBlJGwOnCi+RQFnczvyYReiFJ3yqDkBYe
FQReDVlA5GHIOfqQ45RWHHX3j33BJk0H0aRkGrXlkx79IINueT8A/laxz5BzEX8QnOuP5dVbbryy
fG75JWpkigJoAhDv99yv7kR4Tdvk0lRsjmFho3MetsN8kuG0U6aJNfs1cjjTXLsYXFq1m/gwU5jA
tFIA6kZrL8rN/AW43isXzAvTvKXD+6Pxu2Jxh1Oh5yc3z7OQuzGR8tOHJnlLhx91GFqahHY21XqJ
axxKsac7pBr9rUQ76WNLaUvlLoOpbWDkKiDQwo4+oZ94yR9aOf2uqb4SSS/MwZauDbSGdpjbQxPI
X8cbHfDy3ig+XNnNFy4TW662KhicbVBzBsXxXDWKpP9lCZvUXdxIdEAyNcWOk4+O1vkT/zkUagNr
0LPcFwzCoctr3/teBseAuGuuFJHfJgGjYrzZ2a0BrlWBoHVy9/m+PKgnkc336619AO489mMZm5ju
9A3bNYcxG+7JAVqnB5ZeY8Zemir63+9zTOeHucGSll4ZoZfohh8SsSRb7rZEijKjXQ6lpnJ5Bku8
TGyVPw6QhGQ+7GDe3zGX3n6z2SFQunTT0AAJG6xAseefBveaUNKFA2pLzlZLCeRO4IZZ65A4B/B7
QVu2ALtgdr8qyDLV43jlIy5ElS21mixAOPaBDCDDG2aLEwDr1U3PueHf3x+kCyF3y68eVquv1wBY
IVHEvWYwZ7zXUx+NMGl//wGXPmBzltfO1MMMyoNuOOzXwjyfIIg6fBZ+/hHuOfwaz8/9Zw9ag12v
ResA7NQvt5TXqYMk/P1Xv3AJ3RKr3aqduVOuHQxZXuhw05fslJMhDs2z8a4Rd/8u+TeSvr8lpn/e
XwNfic50HWQ5sDHouedYPIV3C+Jv/tsOu+IZwpbNJzvPw1gvUORdKoukU9X5qa5YfT+41Qig2zDc
iA5SNejBBzpyio7vzQJoEfyya5TRre4VGh3elTX5dqubkv8zoKAAnuYc4sJNZ3dg7JUS6WcHP6Jo
tNYSQnsOuIzw/KrTkQT6yS2cuoT1XklVNPXFeGVlvTk9QI6f//7PyJ2LfKzrDBiE7Ws73LRAQMKL
pzeZsoorj3hzd+ARm8XrWqxc9Oz1J3/4MuNuRsoplU4GMObu/SV2aXdsIqwFKImwAJ3NbBdlAqNS
69yVJB8sev+dwH+GSFdOmQ8ECZUw/Mgk+wNpmySc+GdqDVcCyKUv2ETZunIZAbranIZ8LWPWN8fO
OGnLx/bKiX4h1m4xQahJlJooINjNRJ+sYZkTKOZ+wex7ibT4o25MUoD1cmXPX3ra+e//jFjgNa6d
D8zPROV9n/iaGRKe/LUH3NFpUbPJ//Q2uTL5Fw4oslnAeVjhai6m+dQ03QsL5ttByV8fWldbMEpt
gwWel9Vy6kYAEAfV/aJg+vUKqgbvP+DNzYcQsAm7JHBR6PJHmtX569A+wObiCMYQWFj1DgjyKw+5
NEDnv/8zGeC9j3Pp1nD0Lcs729BMV8OVAbr0/pvM6kxJHhxIZ5yqs7CP5YbhAb25/BWFaLFTyl/i
ZSbFz/cH61KQJ5uLzQznwsJbJpop2X6aW7LeFLQG8MsF2wokRch+OQGtDqNjmQyoJbkrh/G3u7pD
GrgElo1wrglB1KiWQ98RCv7kAiUnOA47hwoeQLceinTfwomOt9TGJfb9l34z9mGGNxtbQnaF8w77
bpB9AqNUeN67seAvVD2+/4A3IwcceTYlFavSPWqWDKmHgvo8pwB6zz9AS9dXgvebWxm/v9nKnsob
yx8mkpVoyySNBwqtAvk9reweXNYiB7AuD+q4XQFD/9gXbTa0PXcFb9sVlGTm3c4ABM5W/hzwa/f8
v4nH/+UK+KLNcdQFZJyBDbazrpWPs+ie6axSA7EGUP5Wls0M1b2g8iqYqLL5wGnfvAoGZCB+e4GB
5zqm8Fcpr6yPS9O3iQBWPQvPXbidoWz5izbl/QLcegxpuyuD+eYOxcduNv8EDJmFOpaf9a2Ou/GZ
DVbkhDJempscyfzHZmwTBkRVtUBqF+TkF+BkrQ+y1xEd9x/7cfrf8FVzOBHB+hWHezDSFHphOWQP
KMr9IXQi3n/Em5sUg7QNLM2onLHG3NdtGLvNL0mPpquTsb+yR8+D/daK2wQBB1IsUhaTydrZltkM
cYuomefwygBdmOIttCWYZ7AeTcgyJ0B/OQwhFkYj9EmiAKy1tfrYHG8hLg3EImyntpwsryzrJfBG
8D2BkTguhecc3p+GC3thCybh1INLBfcUcGg3QVsAPLwf6bUm/wWUW7hFkOR0bbplsPWpMGVZxsCc
d4+VBWHVmhWm201dMPwQANCD+ug2LoRJAsloJMYcRsliXMWLqH36O59ATTOkGP/4XY1ctm9cfaVO
8XY/FXnyJhb0bFkaArJehkY7eK5BEYHyvEQ4R3cjMRCdgQ9XOzQqASv3Rvre8UPDzjYhYq0m3x0r
CGm24BMlhPZhhgUFu5NK1VcWz8VP20QImdfFUC+zC3QdlU/KG9WtK/xgz7TXA6LPVVyzJYcR6+gP
gMOjBI969vf3v+/C7gs2w4re1QACSQtQXOdXER3w42aZr2Sfl9bsZvC6sunqdTibWsru0ZnGDreb
7tbx7Zf3X/5CaNqiuZQpFwtA6+rU9fddRfcars4DfGuDnKcfe8ImvnajOwV+yeC22NRfjB/kcSnC
nQKJINK5Ga+M099SyBsxcGsnZOYlz3uYqWbVPGaysZIOWkFITdGNPEBr4T5fjnT55jASg42Yanj0
zvU3zYrXagWT0fmGS96Vy8mlKdtE4wpkSAoohsqARa6/Aj/gpFLmY1wHbvERXwoYDW6SMkMJoAMQ
IMjCvoEgnkA1QuzC4MoHXAj4W2ecoa00nR3XgR/QHFnsd147URncT4wB96GvnIkXRukvyeOfW0OD
zL5v1rA5QV1GdfFco5ngwgZqSFYxXNOHvPCQLTSKajVarnLhYGWdRcSCXKSy7/MkJ2P7wYW3xUh5
DACptmPDqaPNVESyaPUPUTH3s+DC/bQohYhvQdLKxLZjh7+gtgHtkMbAwT2pZoEyZGA4OgNWjr4N
WM8Lg47t+TZBQAiuB3+48p4XNrp//vs/4608AaaIp1WmOv3JgRxFW8io8uHtqH+8v9EvDLZ//vs/
T6CEQ5VIumuWG3CAIRgw7QNj2ekgau/Kur9wWfA30RDcYsocw1eMtf5jC8iirMWgMoIUpY2E9MDy
ow3YltZkdPqxr9qcLDMHk7enYjq5uW+lsjBfS3tcca3rruy2SxOziY9DreugYPgKBkXzB+O1/n0v
Sz+pCucMtgPn9v0PuXBMbY2F8hKuWlBjBTut8A+gwqYkJB+clk3E65pmKWzVlye0ogLvyeoHqPbh
tAKXJXjgs7wyFRe+YOsnJG3HH6D/XJ4glX2aeu8ZuJwrqeGln97cQg2r1rL0qIKe4HwDBGBWlOJK
bvJmrwtZ12Z+57lBZhL4TjZ5ikKvpOxlakFvBOZTUEkK+8lJrRlq6WBHdn9saYkrG/7Sc+3/bkdI
Y9gwiexpxmF5vM5dH3W0T0Po48HnbD1Zav5KqhCgGSQsVybowsHBNuugGkrMuZ7Iyetg+CTWFcge
4G2iiq54KIxdduNZBe9D63lr7uKoAthdjGw2N8X9ytu04+G1TPnCh2zNXRbVQVWQ4kPKBgChtFnS
5TNPi8RNWhnxXxBX6+/Eg7prUn5vHt7/ngtxYIusNipvDaQGxxPRzrHUvn0L8W8F5t7aJ5yCjvj+
Yy6s9C3CGgR3dxpR0DwhTyFHkFS7z9AzvEbmu/QRmzMASumQVIF1UNZU8PnSKIWBM3iUfaV30tbX
Ko7nX3sj1/s/gxJlmWYB5PVk+3vB74fiYbCePzY8m13jAD01wbQbfe+wfm2c8okV13wRLr31Znf4
fG2A9/LtTDNewrA7PLh0bnDraq707C+s2i3IWLZ9PnsaXkGWB0Ua/V2WfRTk3wCWi5yrFq0X1s/W
0aMmfp5bNryhuak/QVES4Fgk0B8a/C3G2FmNv1QKXQo66mhsfxP1wURwCyWuqYLKpITF0Vy26gZQ
DBHjru4fQ07tK+frhXi7xQ1X9hxOs4Bo3zg3TtLLhRYRCkuQIOyGJp0A1+viofrOx2pnBqd5fX/I
Ls35eZr+SbqWjo9FTRo7k5RBJUjXz1VIaDT34q6W7bPoHO9jwX0LKC5YuFTShhvsGHyG+CoEUpMB
68wbvpfTh0wQ4Au+OSuNF+Sl8YH4bqpFQuvjDGjgKPWPLr9GZfP+dlfeiB5bGDFoxrUPmUVUEy1e
70Jo42azLYbffuhBLM0ATn5HxxGedi3qxPWelaQ+TLbuIKoMg2CYIrSQeogctHNxNkxDBuSriqHm
5uK3/DEViuuvpKFNVEJ9OGkWyEDGzgCPDKjUevkRrT6WlZipWIRkTqTJnd9uS8IjDNE8FIfsMrhz
PBBmbQgUJWSGygadGb0pC3hK6wb8KuiDQzSjVf5rOFXBs21rODSxtfSecF2odioMewa+9qBvrbXl
N9SfHYhKsQ4K9ZXI90Ce8YzPhfiBqhP87xoEocmt2xjib1DNKINmR3Exh6I0+OEKoLs9q60h5QF+
PKKF9g8Qx/Q/Q6WWo3y+kE9QLVlvZzhJZqNd66QJmzaWZx4pmcMxaoY5P0B0sDsEtQ09hSKwoNng
mT/ITdjeA1oiGkMOOUVr9p5l3eqTRRjZI5GQsKKgMoGCEYnW1seHu2t3Y4GlmirK1dMCn71ohFjP
I7UAxoQoivGhTOnRnRpIe4TMPfKdEqhqwSCEImz3f5yd2XKjvBaFn4gqkJh0i7Ed48zp9HRD9QhI
DGIGPf1Z7qv8OpGpymWnqzBo2JK21v6WgDcJEDPCAzFlKdvuC4Bg9MiXmb92PmonuhbHQldA5gwA
YwHuM2pifw6eP8fIysuX1oOF1Jo347kZvHPvTYD2ATR3WuDLtG8mBfbaYHexbFESVRaku2c8cJ7g
Dxr8pNmA1PvQBjilNPPJrysgOuxsPAd8Xe7Y4mSHVQYKjwK3IQjdX53dD7gNAWUX0NUIRpGQAaPO
bweqtIpclj9alUVOC1Tah4BVv7Oh807Imdovjtt/EqUYQOXg5BcECeDusKadvhGgxHcz2EplhGNl
1UYi8+gOAKbqLzAyclevy3oSbdfHoSyLGILL4JFD1/xSDeECbG7F9qFc1DdwYpvXtm36+2z2MwAI
1r+ABXUQVi/8AXSRFA2w5Hd90L/6rSxQrkwmdEhTnZelgbWB47cHKLJkRJfmc+B1+T1r0cKOkNUp
xRNPQJcAPVlWXrWTUy9iGfrLl5TPc7LSwj7iFE0B0kato934xcFfmRc1EvD00m+6oySK/iTVWt12
Beq/7WGtflkgaJ3YukzYIubdkWK3vy8cO0XxFwSrLeaPv2tg13DbeaAMhpTiI6s23WFEy5i1SOGC
2f8PbZMf+BiMjyDUQqjuZiwG6Xk+OG6V33g5INE1QgpolVAuhorsFgaYv5iXOqadD0h1ivznVx+c
lKeyBcVlhLd0LMWYxd7ig6KyOPa4bz02g1g5wKC8xIEALCxw/HrLKnbdYqOSIAPs8akLqf0oOg4i
VtjIZOmG9VjR3sUNLP+T0hpwSY+ncUZxvZ9Sv7jxHUbCCLSOFOtqIJuT16rpntU1r0D1ctjXyi68
KCcB8tJOlaKuoZlYeLNIUX93UHVRwIxdyMdFVYDy9SOBhUWN8oYH0G/C+9Jl2XffsT4vVdUFiB0d
zho5QsgelC12qNq1v1UtlH61ix+xqrW9Qw5mBIATV0Z+jRREDf8LIL9Jox5VjlGYl76K7TYLzwBT
j3vG8i5m0lMRHerg3gGm7H5BCucgcFq6y4FfOw9O0H7GqOafU2rTV4yd+RkJ3xnx1Op7D+yntWOR
XSovWhVbj6Ij1jOuHuVXKKNtFHTk065KR3lLlpJacTojTSkHOgcwEFthDy9DGiBhLX0EUlC6bpzZ
Ykicj5ibFcnJp64sgCvPAcC0SrV87+eOxDA+6/ZWwVIYAIqC5fsCXERMBeBgd0NVkJtSMvCb83Le
DUM33zBK6YPq2iEGFqq6L6DSuAHzRMEMiCHtFhK3ullWSCRtyu2HuS7pY5UD/9MpNR4wgzFMG8wF
GdSw07Tn4Thf8IbgYfdw253g73uidi5fQZ/rY2oLdVfKYoidgjsHzurwntgze14quM3kCqwUNuLk
hnID5wF11NARdyT71QOPd2jGNr/PEHF20lU05r7X7ATKv6KM2WkyU1vxqLDT9VBcxEeCMeyBsP0q
QXqEd+Ejg0rkuRZd+WIPUD01Na/3wBqLOxQ5V59qsaRRpTL5SXDhi2jG6Dm1jQ13mpnYB0kBvQUl
MC5cW53o6trfkQv3b1JQuIHflOwe8t46CnHnGcFPcL0Lc8B5I7+Y4QSjXPuIrEr7VOPOPFlK1Xzx
wEDZl1QER6hEw+O0hgv+efGXcFb31KxF/6mhAkuXbNLnCXy+nzlkhUeIpoInOnTrsVxajnlisx3U
F+BLW61/Ag8LJLax6W9HpDnPLoL3N+pY86dykL+XkjiAegE70k9zW+4WpMfvxn5Z7l1m9T8mVwJq
2GWw5Bmz6QAHrfV2WpXI0cQLXSNstrGYC1hEIIBjFO1FBbuFaJzcNnYd3/qKe0b+Avfx/McK28NY
ISw8kGzg34YeoMSU5PWO2IqgJe3+FVg5FClYPrThgSOxsKS8ux3ITH+MSoHKuK4OLiyb3DqV62Uz
Nozd+DLYHtSzlcdjioz7cQEKOpIZUfepbOQfe+QA+nphgPqpC1F2meDUYOfF16znxW3u8fEZcVvd
IvRSkEGU91yVa33bIsTdlJbF/tIV2om4aQeSBBM2XTUP3djpYfLBaxs1c5PgX6fa8g523ZSnpnKm
mxEm6GfHkXm8UOU6uMSioFXDbSrhOWrVozScM3D3u6xCOG/Ck7eWgCuDoP+rIOOFDcvrR9QduxsZ
H8NBT68Q6d3BXXvW4+avQEnIzGkTk9YadxQwnY18leGcrRd2dHC79r0uYAnmYYIi13GXYl3qmmYf
Wp71MWmGXuDhhSCDtxOkGfbYgd84kFtZWbcZHw9elZ8AsfOQmKAbZz/TF10a881BBrnzEEEUJ7Rm
oLcD8FFBJmCsLtpTalUbgmbD2VWv8ci6hgXFKO1ksFaJIkBUXMmt+ljTs7U8MVw566BYuZ20TfsF
PvIIITLcqu41PVw7F4UNSC/h2ML4zgeAegV8NkHhYfWxlJCrJSZcpypd4L3Hs9tZ38VKfk0k3EhJ
mKaCdlHlz9D9ytJHPQTglhGYpycpxb0NAOX146+pYbR0jQVVY+DPsBdoPTLs1mWZYakxf7v+cNPL
a+3STmsjygrbP2yF64PLnfpmJSusJrpg2qiqNhzf9XKUqkP5KrI1mGIWHFq8EYLg2YXXufrWhPWz
kurP9U8xzC69LiWoHLLWgFAnOEzt2m7ZZXBdnkb4TQEQ+rGfuHzimwlMpR24fjk5QEq3u8X51VdL
0rG9RF3H9R8w9LVekuJnNl66p2DTS2yR+vG2F8HHhqlej1LNU6GaqnXOWfnFwmrUd0+92rrgMfXx
5XveNExbpB1ILBmcUzzY+6QKyxS3OgFEozjCkw5MwgEZm+ttZPotLQqtVQnY1YAkVDan9bn1wuMI
vrTfgRM+ujZFoWG4Jew23MXpJoLM7pGtYStkbovLYr8qQJsnPvDdA3b5M2BHwPHOUGnCWTC+/nGm
QaxNduyeanh2eRxLPa68/YVOkVraLyuEZoAAi408vCGPp1sKitQuUPidpYnKnscGlcC9HVfqa5VV
ETgS+2785kwbKUNDb+kFKmDvzS1cc6CclX/p8nkYHuH+MaOvCuvr9SYzhDC9MAX2W10w91Z1VnZ7
qt32J7yw4mb0P+TvjGOINunXIM24vXpOojzwou2WfBnnQW3sP0zNcxkHbyaOVzdtwQgSdSBt0ogE
zTGgqPJ3iv3gLq8W27LDNDXS5e9vfqe2YHWP04CTtKP6A87YSzEsN1I0W99hCFx6hQpZgA/1Z0hT
/I42pwo52/thQiLiehcbZoVemtKJ2kGNJ64sL05fgJjHDv9K52LfWFvGp6b20XYfsmaWx2pwVFYW
HlkV/k55lUe+8jf2y6b20eY1oy33vBDljDh2gtzQHvNRnq43jmkIaUt47wjijMrB/iADa6GFcdlf
oO5jleNeZ2OXYIiDeuUDDlNIIxAFSkkJPELBnOERjFtxrqf1AT4LB0oztbfSLPhYFNQpqP0ChO6I
g2pSe2A4z39Hr43t4seANMb1NjN0t17wIP3amt0GF6srvAgnpCik/OM1P64/3DBa9ZIHSiwXKAkS
4kzR3sDn8BXplnJnTe0DMiru/vqPGAaUXvYgOhcQh8l1kgvlwFrUawk+yMYKa2qdy2++CRbIQg1h
72VhIlsbhhD282zBSDHYUFIYxqvO0WRe2KOO8FINyV148XUwfidDiLOqfWo6F94OHNVi1xvJ1BPa
rA65C++/PlVn1t4weKK51c+inCKk/zYGqqmltGmdCTDbClS+nVtcXLDgO1nuedBsdLHp7bWJXQu3
QGoKChaUCHxuahQLO0hGV1BBRyyXW5H7/U8I/6/4wW6Bh86W9cwlNJGEFE/N6hGkEJeNz3h/pIZ6
9UOFapa+YtJJ5rQBXLH/bfFwQ8TwfguFul8qUnNjjWo+xCXPvQUU5+tawD0CLnm4Vvt7fQi9P1pD
dvnpN3OhKWBq2yykO7u12vU+bjal9F4qEbz0GaAqS8231IKmdrp00JtfQp6ZQwZZDedxlbg56Lyv
hNQbZ0iDcjvUaxg6Tkqwkho8HJ6J8NKA15jduMN+zdlN0EynbraPEFl+ztX6nTj1Q5DTbzMTj4Ny
n/yifhq488Ic++V6o/4rW/z/+8lQ53nanQ3gDO6tEjGFqBMP0ovzBp+Pnm/N92HdZg9rKbNj6jby
bLlwSC0JJSc7o+OPIBvYM50W1EUpWr24oL5EtVX2ryhSwi39WI/4N+glL24LZcswrtBF27N8cMlE
bqkjf1PXniFYb8gYMY9VD8BV+bdzDf4MgILImWV1+aRg9wmvJYle7hQ5lvCLP6AF58gax/QuxWnm
jDyIc1fC4/PEccoBo0c6B0eNtNjZDKRXi+LCR4VDlSDtV34rASmPa6Kcm3xx+B6BG64qHKuBLJ3w
zK0qRckoVGQqxX9ARRvuWI/IqJjM7sXC8i/p7AQ3ML1oDnMGw5vaRVjm8zDdjyzwN6KZaQRq4VLK
hUkKji1QKtUDpfLkuunGJsUUZfRAWTIwqX3IWRh49O4tD57cZeMw8+/U8t5g0uLk3MKbo3S99jwm
7lHeosK37SPvNripdtm+viEP4pQ+uEXU3eOodlc9jBvRx/BNetEIw0kNSgdSn2UIY9h9NVdg8Y+d
4+6JCOetuntDp+hFI3l1sdWGJ9vZVutPt1m/lvAa2Vgf39/XhXq1CC6mfCa8gCSdsvpb2KnCW2N2
1/3QsHmP5DX8CPogjLNyHT5dn/mmNtPCKYVXHMtDSGucRajvc9vlDe7s1ACQ/7R1IDSEbL1YYbVb
vw5DSqCwIMErUDTqQRRBlTgky3dp0/lHwOrL54990KXb3kTtPEgpMB+2Oi/0j5DjLveQRg4/hARy
8NL/fXrXhUEPSitNfMQ6gPp691gW4cVfd/06o1osvv4RhnU01CY+mGW4W7yU8/kzPbFLltSzm+hi
Eisv1zTXf8Q0kLUQgGOuWzf1gATvsCRDUTyyatrYUpreX4sAQcPHtIA5y7kv6pfMWm+YMyeekp/y
PKw2Xt8wcvV6BE/5RYDpLs8D7MDXHibi6Zz/JCn9fL15TM+/zNG3A8ktOw7LaZbUYwPr+mJZ4Z8W
1jCNG+eNSGnoAb0eAbQb+J4A/pjwzBMgWc6/WjfcyPKaXl+b2BP8neEOzUjiM+h+gVkrX5sWV8cz
uP8br2/6icvf37RQm8E1HNxAXG0sTZ5MY0uR4hWHdFi3ihgNkUPX3s+pZQlW2XbCaPYtvfjUoTj3
d51DeNuoL8Xifuj4CWH0f7+kxzTra9r155a5j90Ch7iSygRipC0F2PtgDCcMtBltC9GQIFv9xBeQ
GC2QNwEL41uw9GT7GkUuHZhWXTolai7viL2lvzfUqIW6AF/5ovDWVpAEnfLQ0tl5XZbCSiAzqF4z
6gXRYNnsTyCW+UuPG5PWdvhGk5rGthYCcE/oFILQFkKSMc6DbwtMPK9PTMOTdUk+gXAitXD3fB6R
5oiKgn+Cg/HGsw0LsK9NehsEfhIWQ3fuVAefXb6fxdmXY9Lb5d5eX2jzev0bDANbJ5SsnrDgvVxA
KN9XBQQ+06e8KlSUBd1fyauHCpU713/IEIl1TolqUrX0fgEkK5xVgEMZyyGSjKPebmvPYogCeoUn
wPEMhuMOKBwCmkRIFsvTCBOlGIbw/YeuSkK9mhMPRimVSn0YRfDh3qkc+KEtqxvXsvh1vZlMH6EF
gDxbC0hBRoiYYK9UwLcY9z47Bz7KH3u8NvtpjrAlWSvPksOWTvBEghcKKuPNxx6vreQB0FjVUno+
8PjjnoZITEAP+pnypth4f9O00CZzO83KnQuUVME09Emm9ckJrGUHZum+zGGnAZHV7ULsjd42DFm9
yKLsRVgH9YIT3dy7qN1Nc5w24UcEKisEofRwvc0MUUQvt1CWR6oq9JuL6P51kumtYNlGdZVhMOlV
FdJC0V+ItPvZh7vHrnFhcXTxSc6Ft5UQNL28trhXGRLtcgYgY7XGk0fnIxyGNtrF9PKXv79Z1FOV
t727Im7D9ypiVuyhoMZVv683uiHs6UUUk42aUVva7RnGe2Ncl+lXAKCeqYAZZDNBuy7CauN8a2oh
bULb8I4rsJCjZKCsTi7cHkUwvFz/CFMLaZMZcmEoVgWOziDz7qDgHQrA0ezj9YebWkibyk3fZJDc
4sg/w7ncyb6Hl6uJ8CUEVRPe1Rvbc9OPaNM5CFC0PA8eTcLcfYQZ1/3cAyU9Bj7U2ljoshJS0+uf
Y5jLenlIh/ITR5VtmvBg2s9AWu0qL7R3Svo8cvmykU0z/Yq2ao+qtTtHYcK56w1ydtHswWkPuJuK
8/3HvuPSkm9mhYtTZO2RkSaWNwX3mQX3Y68P02POeX9ka84/Fsn1mpGRwUEVHAqWDCz87lXA4QGJ
HRTORmg1zAq9XgR+Yp2UuLw552A/SQnXI2/juGF68uXvbxqo7mjgy8HqzjA2hrG7Ozkwl866jacb
+DZwpfzv462p7yaY34I+KuWj9ILi4IZluMunajmVbYUaaCzh7aOgUDugijmF82fGgO+H/1g01D2H
GU2/HrncyqGbRpwWAyBeYjR0gdSvxIpL+m6Eb+kcVkPiFCM9V4Rv0bRMP6TFAziLEVSzQfEAKQqu
WVdv+tUEzrDH4T2H3albb8Qdwwqv67GcplKVB/uyM5JMceUMEUeBPBlFFFhnVpf3Dc4o16eSYaTo
vGxXAVYzcdywj/N3S5CbudwS6xjaStdAsqFEuVuLJ6/wLJ4hcmEo/JzSl6LY0sQZQr8ugcQWqES2
Om8xygXvos7O4OjMHHoDdMWyEQIMPaHf7YZ1nU3ulFVn6f3u6xLusNByQ0o60PQg7Nsu9OLrHfHv
tv6dPK1+q+tyMFkoKIbnOlXF0cqK8pjNy/oH5Tj7rJD0PAHCFdW+lE+UuvljCiuWY0XC5SYFiPBG
KDJuvIppTFx69E30UKNTzHmZdmcZ8DOkNWf8/EbkNjSnDvF2iJqtcblsOWzva7aQb6MdLNHStF9x
TxXTsSqjarU/tvPTxZ64ffB5iDGSCHdNZqtudtaQ3mWWfLreZaaP0cLgkvc0RQmDkwy4dIh63spd
IIdfvZcPx3IKH2tUGRSfrv+WaTZpIc6FawXU4iVJejgVudW+SH8HHBajnb+7/gOmyaSFtgI+2DaI
d3YiIWxnU/c5n+az04zeB5+v7XJCpLGDcGzWJGjqY1ej1mz6bM3px7paV1E6i9d3s0iBmJHkZDmX
crGpgfNDVk6H6+1jmBS6frLIUs67olOJH6p7l4ubGoYn1x9t6Fsd5t0Ozjh6InSSSnhnMQsQRORJ
5l9TutE6ph+4/P3NhM7DAWlGb+jPi9vdNKnwI5J1p2zOv40VeELXv8KwjdUVlDkjGe6ywedPA+gA
nS+ONUXEQsFB/lOFWyZtpl64/P3Nl3gCOsqyxSjl3P68kvEFR/eNXQ3DI96JvzrDO6BDleMMbQMN
Lr8UjfXs2rh3xZpyj1mwy6Vz7gZUztmq3Lq7Mpj6ASn3369JgftjNs1IYq3taRXgphSwNhjb2Hdf
CohiGmHjppcc7HZCDqGIVfb7el+ZmlGb7HMFPqtdUjTjQB7VAFJHSuPrj/7XXu+1ozbRU6BsZIjS
WOBSZHEMyTQkTV8ufD+0S3VbwgG5ilTF4HmBupey25WUdy/OotaTs0BWHQWqYTiYuI5zoJ6rst0a
Nrjibpf219xOA/y8wxxVshyO9I8gCA1gJ4sp40cJO+hdPZTrx+4vdWlmMcDSFsVmduI0NQrFhiJa
yzEaS76lnDREXF2ZWduQ1C0zlg+7qZfzoOCThIKL5ja3rPzxemcYJr4uzoTlpVX1Afo5R9uE3T25
CLPdJ8U35sy/xnins/8JKt7Mx2lBNFnmYEnmBlAlSxb0UPBweET2vrjpaqeJ7TodP6OsB2A0JSTf
oVCqO3ioQrpZuMfiMVirZweO2LFtD7j5p6XCgZHNOBPx+saXm5blpqa49MKbNyXMk+0k4FUyFewe
Q+oZ8JtztrJEkS3eimFW6SpPG8qGyvc5pLBZf1N7Qb6rEXY3FgnTw+l/3z+0kIMLF+kmLSwEkdO6
t2ixscc1PVoLQ4wtdQXbb3Wu8qX9TiZf3gdB628pd0wtrwUbXuBWQ6xLdS4hqRZlc6SOcwYU7Uax
aWMnZlh7/l24vO3chVehQ/oZSIq7KjhQUh3rAU5fLHLzeWN9M0xXXRTZK0cJXHEO5yVzOxheuv0j
IGxkX03elmOboSN0aWTvti18KfLhTEg63qB8gkRT37KNJJzpA7QZQHMb/vWWP53ZcGxAGqNjtqeo
G7seakxPv3zTmy5Y8jJXlHjiPIVrhgLzNe3jYhTkvgCVZCOzZOhmXRvZCeqWKIQfsC8NxAEeWOtn
D5qlEY70DHUVKHrPozYYJ7nxTe//XqDrCxqZlY0toDlrBlgaBeR7w1m7E4p9T53+0c+mX9fbjl7W
xv8Po4GuMFADofnqWySp5/AZ1VJtxLksdx5N58j30iWGTDOLKW/vM2S+Ij/wjsJZj1ig2qgcvZhY
i31ci1wdsIL2OxiaHyQqSsYO9nbSnVDZTOrxUHbCumG4HgZ6JhtjqBhg9jUSZJW9dtn1gtMvFgpt
9964aXn0/qhw9Q9bbYWS3tktE+pleVT1/DVd5l9rWf653nLvzxhXZz4Wq1O64FiUkDOQIwmDR99N
P5Sdc0NtHwOTxtIa8wV2vUso7rLBUkeWdlsCZUPD6HqJLgTVxIUPbWLn2cFVn8C4PVxu0j7ULDq/
sRsCMfG5Romz+G6jXjy1+w8++TJV3kxz1wK8w1/w5E4AjwKHPg8lZNdf+v11wtX5hJL7Wd2zNksC
4sQsgOFcmh2CVT7WW4U9pka//P3Ny2dTUyi+wIE9hOzRI6/TqCJLbLkMvR8tXF0eQZygl9k4cRRm
QoC5a2dbzFHmcXI7F4N4HlaF5gpze9rYoBrGvi6TqFPc3jjplCdrsEx3KpuQDhDOhxwvHFeXSMhe
Nv7AYbHdWo6MAr94BPW+2gUN+9Cuw9XFEETUYVm0tEjqrLh12/ro99bGedfUE9rUXZwCsRCW6cmM
pdmr3YMHm0dXeXEfOHsybmx+De2vKx+CgKDcF98AeaAiL+1aekPkFsreWK4N00EXP4SFb5UeUQXo
fc5fXznHMhUdbC1x95R53ce2HK4ufVCiX0gerAWg9Cju776Ewd/rs/n947SrSx0yhzcVavSLpJpx
Lyfsb2EPcjFvzl5Xgq2j/lQqOBXiQxtAV5c9dE4A95RuRrDm9DPEVj2YQRlOUvNdF4owVkxt1Vea
ukXb58DAk+TThAYLli95L5KAfiJzitr4cCMMvp9VdH1to5/ZZBopJwWKXMffMEu6xb4/8ibPu9gF
kahchhuLBeXGFscQEn3y35DIAy4c7gPSU/PxzhvqGVcN/t3cIrd4fRyYfkDb/ecOzVpntvOEwcB5
XbHreF6n4YNvr030UbELar2zTkv9be1GiDgeGaxQr7+5YX7rygc6CCnIiDcXhX0/ivFUjv3Gla+h
j3W5g1wBXprn1jo5nAGiwWieuAKmEBd318OaD95dkDfFExRqW6IUw7DVVRC1J/ypCQvrhAx8EbcD
qgTDYIWJAtx8464H/vt6oxm627v8/pslFkqXdfA5y8DdyNfIWUhxXy++OjSVqDd+wtQv2iqOfTKq
GHyWg8k0AzlTDvAr88nHou7/aSJcIQIraIrE5e2ntaynOOvDm+Gi/R5ovRGtTF+gTXFoOoKB8zVH
dVod9ZO38+qtIgXTyNLms6pZuuSuXyRA8MaqRvit5gt2+hDK9U6E9iugYR+cH9rM7hhL3ZRiAae5
txNj/dvP143Fw9RA2rzm3ew06egWSS6sx47J2CfdxtQzTARdA4F02DiBCl4kqFY6+fmfpfYPWbhG
/rolXzXsPnQ+5khhsCAJdh+UguskHhyHQEDwUpCfUDjF16eZoYF0TibQ4VUtbbR966GuX/7gHx1A
uuYhXNK+4GmKgET827JTdUTG5Rscs3+4YfGofOssvOr5+lcYgsX/CSBCZLWYQIR10/2qPPC3HoCC
3xie/7Lo/3+odt1L270JRU0I1yalFprM5WrDHzt14aHt2f25zh3rN2/8EbyuYrlNV0joBrvyblub
zpcT8fq9DyUM0j1HnMsQHMe5D+37oVJOPBbwW8/ALssb6KpFB2tyYrfWPajRYn+9VUwjVIsOBWjw
nhf46Qm9bJ8XJesn5ufZn3kEW6FsJ7oR6gw7NB21uTJk+0bYfIPZWH4rqrDcTYQ+2Wv3aBP+Q1Tq
sYEjyyXAbsAOTB+mBYy5xI62uQAwPf9GpQHG7Xdu3RdlvjEpTMNJixpuAa9P2wvSU0D596qkv/t2
Oc9T/3K9XwyP16USZT+tq+vi9RnUBTAcnHcqr5MgrD9ff74hdOuCCTE7he+ozDoFvD56K+CHuT38
DBw3KRoJap2cYKm91VaGAKJrJyoJE7UZDLtTYdl5NDLrBXTBrfSDqaUuA+DNzHMFam8GZ01Pinxe
liwqHdzf2BtBw/Tmlx9983DGlWCtciwYKHUwWgmHiT/Q1SkO13vB9O5a1OiIU0Icr2Dk7se0Wg6O
dHbc9zfOjIYpQLW5PbhZbwU2Vn7Znibk5fqqAe4Dh1RMw+vvb6htcHXzb2d0Oz9z8AGl4M3BXVry
nPG8vW9XpFSoyFCHWY1lXNpBcePgiu4FytV1F7hyi+NlakFtmvtKZmztG+vU1wQlLpYXgFfHWRnE
TuusN9c/0/Qj2lxvStfuJ4ICTOahf+AWV5V8V/frRisaBpmuJwhGUQ5tQ9KTBFXVh9U2rrI/eub+
PynBRMCCHK30tK4n8HNAhduq6De9tpadUwOV0rksHYMPjlrKUiScGn8LHG9w2MEG4L9Tz7cCHOek
oEnrjv1jWgt6U/edfegmaj2A2AaP+cW1dgPQfTELkeeFv90fj41eHiPahLuFQN5kVw05hQEPzgJ0
0RIjI/c3FhjDoNAv4KywnitF6vRUZ89e+Yk4t87WxDU9Wpu4pTupyrVleiJgMPKdb+FuKfNK6Bt4
ULAf1we1ofv+6QTehLaWzXUVZEgKz+6Mi3Gm8l+hyp3X6083xB7dZHboAWiuAd44rRWYuq1VPchy
8iIvHf8wcDGv/4jhE3QVCK6w8jIjGIE+KW5FNu9lITfmpKELyOUn37TOIN2hRWxLoRO4rz25t9sV
Q23r/srQOrr8I7SklQYzVt9lCXcBzGrd5eJTrPbV+Pl605jeXzuaDbaNzU9/ef+mOaRNweO+YZ8s
0W05gRo2ELpbO4ebSA3FepGUgRR9bPsOf7LCjqMY0Gq/ZutYOTvAwMbPCkZA++sfZWg2/eZ1CEMg
n3zXQjG8dZZd8VTP3RFVsT+J7fy5/hOGdtMlmIQT4tui909Va4HiY/+2iP20DhD6Xn++YcjqwstQ
VtkS5IFMrL4LY1k7JzuvtwrvDJts/daYjdXY5LVXJ1Ua4GIaCaXvfjWyfQ8ia1wQV+39FpCdsrah
Hsx5vTWcTWNBWx+rIl1K4eIEXcHIrzr4cG11BPLfv0B72PXl1oJj6BtdJNO0SIwsGZLUQTtHKqex
B3NhbKF217vGoDR3dY3MAiqHHBd6OaN0QFst4wm2jahxysqgjEFNzOKVoAo4BYbsmXaw8IQHwhgz
p2OxOwuYrVd++BDCG2rjhUzDXVtghVg6OkKKlfjj1B9dysLXwVU8iGpvxe3IIoAnu/7phiyCrqzJ
wbQcKxupzQAsbSH+FFCS+LRAJviWh218/UdM3Xf5+5uQOo2eBf/HBtuchsddCLOeUEZN/fX6000T
69KIb57egtRIhjytErr4wd0Aa+W48/rycP3pppmlvXvReLwvLFInbi7rJgqE0zxbvg9Ng7IubJHu
16zgJUdSIr+Qfs02roUN/WLrq1A32i4vez8JXNQzAYw+HGk7dc+g4/tHX85ILNGOfWy46YIHZwI/
sfUdP8GeKWmhmRJjG9mtuM39jX20qY+0RYnL1AKDm6/nzlL13TgXc1QMKt+4iDNMF91PG4WCRASw
uziL6mgH63FO//RdtvPSrZJ00+trYQ7iQtH4IKSfq04exjQ4zKn/cn18vf9oqpOfeuTeu7pE/UI/
208Q5DxyvkkWeb9dECX+OzOQvF5Clzl47fm1QMy3g+M8Io29pe98f15TnfzkgLu+NGVQnxdv2Hnl
VxjX7Sbr98caRpvWIRWAQXcWzDIK+gSw9oMfjhtz2tTm2pxGA8+CVAT+61bFI9bCYGXKg43JZCi/
pzrlSUrBIACEymYpx/lOlIXcZTn5nknslyJAafpz1pLxdswt2DMC8H5EXeGWmtTU4/S/PS6a1QYg
HUX9y+ovkUfZN8bzva+WQ2gPW4XBph/RJjOcNNJhHACCpF71E5z3Lz046gyabzoMXz7W+frh3iFd
oS4oW6jhxihzxNHj8wdnnDaZmejmafZle0Z47Y6Lyuc4LOEmcv3NDXNC5xH54QDLHw4t7CiCe3jQ
nB1sJ+0pOH7s8dqUXujYeRUbinOVuXAQgRyLilvOpw/FaaqziGYPeDKYPC0Ja6xvTYt1TeZ/r7/5
+wsp1W2r4YUDXlvuzbg7z//H2Zc1yamrW/6VG/udcwUIkDruPg8MmVmZNVfZZfuFKE8gJiEEYvj1
vdLndLfNMZUdjtjh2DVBIjR8wxr8KPCz74vhYHnP6pHBKzsaOAjB9WjFVm5daOGdB+U/S/PuWoMo
bZaJYdeG0I3tRz71wl7fZ1fLEETLsmdVn7z9ZD965r+7z3mf+SkCmc+K1LOez+KfQecnqYTDgUl5
GbXpMt6hqh7ETKKpro3bg/TCFVIX5C/Z1NaHxZ7YdTUO0/MCW+8wMG59Mv4S4MWy6mDSZnptF7Ik
S2PZV3owPljTZCoTG0qfRy5KAYeousveZ4GXR35Wk8N0lnzFrINWMvWtpHdtP4ZvQXBFm7w/iFR4
+zaAtK3XfIHw3LTzKpbdu31FvtimelRT0VqRTRe+c62x/TDkgzgUum8jovgsw6WzvDm2u4LFwm70
wafU3cmxWvYtI2CPwbj32oWaf5y1jo6L2up2bV4PD9nUL/fN0FEf0my2lbj92N9YpHVvUrRMLryJ
jcXnr7YNJ+9YGwRiPCr9ras+BOSOF5d2va1rr7aNNB1Y5sMX6gQFJYC5tBAI+MAzgNq8UeLCjN1a
JKv9W8J8alYM648M7m7yFhGmfHpxJuKFjUhfK8+CpyYsZ32zXFKp2djN19hJgcqPC/VJeE1ZqQlH
ZxTwGAMPXVaNB2WPS9pzP/B1v1skq3cDl4yKO6LPT3VhoBhuU+5FAeiE1/6YZTtvGX3YFEMXZRgo
K0M6lbC6yrSzm13HRD0cod7NVe7jQIA+geLLeD8ay3+xqbRkNCqWf3JTNtwveoL6uKCp84qIXDzN
eUNJnHlWG88C9tKyYX3c5rkdd1XT3Deyt5NSQpkUSRa6UEL12YvKocnDe1fvNERaQrDA/Sviczsu
FyWRTQ/WTpQtfV/6fvnVuLJJmD9iW6HAOlixzpz6tup7dp83CwxwYCiVVHYxHoxUy64oaRtXoHiF
HF5Ju3qpnLgKLHNTmJyijF6pXTNNHzUwIRGtHH4TBGw6soHleyiQ0SvIGzRxjQIe+LpyuhvAzIM5
HMp4c7UUkG90zROw13Cdh6ZQjBf7ZcxSuRu4+DOgjbuGq0hZLaXPmukIzltcZNdcDxEvLjWcNybj
GrHSN93EbVaokxPU5a3KXQb5lxIm7vD8ZXljLiQMGwHgGqYi3HKqWprJk82/cHhtXayMb33+8/d/
OgkqWRinqKFPNg3FzpNYTxOD/xgYmuOfgZFc77w//XQLrVLWtyMED0k+hZXuj3lXh+PY/2H8strm
Kob529YTdiDufeBifjCe+2Ky7hK/YWOE1ohkBUhSCS3X/OQ3XZxnBcQNJxwq4JyP9oVTYGMTXcOS
mRzcrMqC4dQitBPWON9wl36nJXuv5uZGdrAxKuxcxTa88y7ccmNCrUXd9FnULXUqcXI8fbuw8mGu
5IUXsnXp1ZSapjKFBVo/nnx/hFbqw4Bo4u24ZevKq5k0e7Dk81ktYH42PvgTRyfYH/8Mwe2uYcq5
VcCoW4Mr480nhAfxXF8id58/3m8OkjUguSe5A56Xk58KXz2UQhy8Lru29CUb7a3Lr7IbQmiZwzUv
h7f0/Gl0q3hQIOMHkv5Z/RyuYb8u4N7KHSifc3NiPqqJpobeIxvC2eLXguXJJKDqM8Hi9ULZeetx
VuuZzL2jdUFzzMz2ZckyHPPOQeXOnyUMa3SyYxFNMtPlJ2u0h109dABRtUr/UR/bXYOTLVht2Vnt
4V3UH6mwIncu4dnG47x8//YS2BidNS5ZwBWx6aDCdpLdFzuniUVuvGlM3r64u8FbdNfo5LyEfyeU
ldIjoVaNCEDz9FB6AzRwp9zvbifmqu8VpArI1big3htC9sM7ppPqOpCaiPXgjvP0wZOkDq76jLZP
0G0QH+aBjZ9GScmJQfziXUML/0OhYDnW9IvJI0e5DSCRAOXtfbdzrrOln+4b4JDuJ8XbY05c/32L
A3CnSxdxP7DSO42aaWSM9j9ntmYfWQYZjaERvIqQKASPEyHux7YeYBVbgHolQlpLeTvlfRE7dlEc
RFfLmOe5taOeU54EnP4+AlPuJzZcMBPfhV9BWMzaXFOY8x1SKVMU6tL5MNo4LJHyqfwa1qj8EU6k
YDXwoN3PenTgIE+t7/AWBll3bFvypZgddZezCs6XXeH1+ynw9H726+aqW4hOqlEFn6eFp3dVy7xd
6w1wT8+h13MyINg+yXqETo0cc9ieiloWIHO19UPALLVLyzR7B0+FGjwKYN7vllS4iU+U973mEn2G
saEP08Tx+H6T8zBAygqnm7Lf2V4pj7ORILkpAY0Wf9BPtoEbZJJDz+cTnR03UXr05+sK5rHNNUkV
XAVbcevRtEPnQNoRm3x57VTUD1Ev6NDipkVc98rdBb5V3+B7TQwFcBr5kKpLWG9bUZFlVaQUXKjA
0WqugRSbwXmFGWPkB10QTZ1eknKw9XvXJ967vhi8w9Llc9wYyC+JDt6woQvrGVQCoZ4KkOsYdZ6N
N5lnDLZ8rn81W64HjSCgzXMIlYIsXizXUrXpMx3n9NC2ajkyLMZDp6cZcnC+2GvfuDErWh5lprU/
d27ZvWQzJlHHLf60qJnvQKmf7mTuOp+BQ2Ff+CLG94HE9LAgpP3FCjICUy2vnyMkAixqF2f+SjiP
Ukv3EXe8ZkmUoPzaQDfdm/orJ19A/hv5Uz038ABin2A1LCIQtJukKwHV6Hzv5FXq0clos2ulKxPt
twakdzgEwA1HJ3DwtF97pG9JXlfm3RgodmNIhkGFGcJhGmDGVShohKvaBEkgFJAZnhwPeTB00LCC
JzwQD6bcV+VS3UAHxt2lYAHssjRr4YuNzyyqogFyy9Uk6iwgBGb0mG6FBRYTV7S8a+wWabLfuncu
S02C5HgMa59bZmcgOxDT2gq+DqjIQ75Cg6YH+00TKjqPR6edl/eZwWsigKbcexAkOthGpKcCzeTI
omlwu9hB8EgXqffaleTQ+WWK+qYATlqMmsepzYeDJzisPBdoSzcdRrAlbRUvraliP9Aa04D4O9jk
AvfEfcARolYD7s6Y7JKldoR7BHgQfsatmzkxL50Sslj401wH8mQxTGpRNmnUQDdnR4Tr7IOpb2If
yFfIJrvmVQQw4Ywbd6k+6ayoT37ZyEdIBOu9IjJ/gc9u+xnLWka8y1TEqbZpOGeBQiGhbC1/B743
tNdmaNdHxKLyrlKVAJPLnuB/KkdUu4sWYxPpQZAl8u0mqKNalc2DAe6tSnyvhNojd3wbhqL+9L7y
TH1joI/ghZ1L5kemtb8visZ6WhzqAA/nwG8T0CwbwlmeR/XHKu/ST9ZUTce0zRbwNF213I0dPK1D
4I74PZYGVMgoheZBCA/k4gr9RHbwFngwhVM7d5BfgDYVkmyQLW5H+L+eQBdbggOsWMVw15JlCJtU
l3airUa85mfcuVqYi1gfzqE2yDOmhRVr0dYN0iLbaeEvH8wPc2MAsGumAJbYuRHN97ePsK3z8fz9
n5INd0BvVys5HY3t3qWZQJzSiI+TX7UXYtDf97nctcpnzdpUaF6p0zJ017zTUcmHT1ZaP9mIvLBu
L7HmNmLdNd3FCsCq6CkKK5MRD7QPdhlMuy+EWBtlxjW5BbUHogqGMmPhC7ZThXttLA2lex8mvrDF
vrIW746m4x/hU6BN8esrsXvUauQEWVFVPgFAnTjWXeVdanRtZGfeqv4EtLGL7kgrT6RU8jtDeHfs
qaNg8NCDhzlYlxRqN+aVtwqyYe05E7hBIgHPgNlk9ceh/DTU5vmPZq23irB9ZtdZli0NNNm8RI0a
ztldF4SLk1/S4txADLjeKqzuA2PavoQ2nZhMesydrkaBOW/fj3whMCWm5HrUzWnuUZMRmbqGh3J2
aBfTJ3U5ZnflUoKwMohLOeLGa1uzDfCaQDfIxvqUK+tOwftG2/BGhkLGO5i03r89qM6PCsNvEq81
48DqtCqNtKGTjAPwaR7G4GbsVdpF/Yhi3VKb0aBrjIJaXg3dHAEExj+qKXWeYHsMv2i4+Q6vvS/9
Jiz9ubntGuRwGdP1I82RdcGYfXZfa85YjYWPwjmcQODjGXZzICPWFguA8hqys6mDhNWlDP7S85BG
lDfeVUaofmkhYdrHwNG3FEjjuk3DaewJggmYOSaoyQxeWLtpcz9Y9vTg2VxEOXihVuhUNix/YYz8
AWq9jCRWV7MXdxrnpDV+mhB3skIbnchXmHqzT/YC6OveUlX3nrlMzpEd9PNTK70+nqdiQVkRdPfG
FMFBt4LeGFM1p7LJ2ruhArTCmmrlRY4zFFNcDL3HE7SfFHyYHY6PLslZNnvorJecLFYRto3V77Un
q0jQrJSx9Ku8hAVykz4Qy0sx5H7/Dr7h9rOl2BgSp0UKwYr7PmjpwSGw/64kc766NSzsdqoR4y4A
y/ZpomS+awvSHcDXR+QkluO44BSsK5aHNlp7RxRI+VXjVahlgPcWMiRiIelbsxOKTah9L4ETL0NR
33cU7sySAZmSWsLa1xBcCVnpWTe916m4I6P8WJol3y2z6O5mt87hM283u1Jbr6XK5S733RR+8AbK
elBDV02YB46OOBCDMuQ8K2C+2Lj31oK1PAhYC5V2xwDAtUVwb0O/FBSzbmJ3Q+dAMqnNrex2zkcn
iKTdYuAQxEHnqle3DqJ6IBEn+G3mqilCQrFBR0bLKo8yBn30xaqdKy/NsL+VMw+yr1Jo76gdIMzB
alKohhfBQCPFm/TDPBZWCNVHGlFGYTED0gcUabiNLIVn5JZMlOP+43yADkL/7Gg+HkoY3idOQTV8
SqV9cpaZ7vq61KdcSLiTz36xg/WPuMKsopHFpT7APLyK8pQWd8E4ZZE/me6ItG6AJbtqIaTQBjeU
Os6+lRbcaIVF7yafpc1uxm+feidbIgdaxzdj6yKOgW/mwR9JFxl+trQ2xo4QPLVJPzV5CHkOFz7l
NvIwx7lTI6Zp2M8aDM2KtD5EPQU8Saa0TDq/o1/gg0JvajKQJFtQSyt1539EibI4zJ0swL1EBBSy
bupvHZ1bt3w2Y7ML0lp8LnKAD0rEnu+tYPxO5VjuW+juR35ngsiho71r0qm9Ef0wvZ8Zr+6kjRQk
ysZFPlnQz0HDCyKpIQCrVXPwUmZA6AA4L2xdybxEM9YeJLx7dhWM42MyK+zEVZW+G4rU7Au3ckY0
3ywbGwmH+ZDNFfxpWk7Lgw+lfDcekKk9y0aizQKPpk6FlBfyGZHn0sFFwYCxMMIX6LqC+8sHmM/j
a06pHdmMi1ur9vB15ZMWss9OgTDRpOMsQObhDbbGrEL7AuqD9ue3t+GNrX7NqGBe6Zm5QIvLOn9M
dGzcFMYFI1S85IUAY+sO5+//FPOJBfMxhazaUS29hyRTkciBSYjh0zuWTZf6CBsB2Zpahi5OpzuF
wK+qx0evXyC20j++PUQ/oLq/O6hWT5BXhnv9gPK+/9Bdi4MO/Winw6siTj+C26Ri92E5Bkdr3yRP
+fHgQVj+ZbqA29p6rFXA3CjAeaTxm5Pfw9sBPEh6KYLdCJnWPLO56DT4Imi8zD15yvv0weTuTVX7
398etI0gdi22i3XtnIsy7QlWC3t/qKLUth+Ltk+6yg3rbvzIyZ950LhrRhiOII4QFmMEKr2O527J
YlhHsd3bD7KRUdBV8DenDgl4Slrw76qjbbsx4e5D78z7RX5W9aWe/9ZwreK/ahrR/S7lCGgevWpp
3YSos710Dgw3ivGxdJv7rNKXlBs3Xv2aElYi2cPRvuQnhkPzI6THnRdYzFex0jha3x61jedZs8Ka
0c85kO7NCXvXI+Pkprf4S+P0+7orwTBVT37WXoCwnFfhb1bnWpw1N6puBdysjhwZ2BwgQGuzZBq+
iC49vP0wW3dYp0jaWwgd0+kIpPVxymrYvVUHbRWPdtXEb99iY5atGVY2qbhrRlhEtyUMzpwqdsZj
jo724rZhU7x/+yb21otfpUmFXVuuqgU5dR/cD+p2eS6PY4F+dTh8mF713ZF/RIBMPr19t422mbta
OB2HHERng7iq4fuQh7yTjRVC05vt5jJrjnaZqWQsgBQNq8JYcudborsAe9jYNX8IVv105LRF4eCs
VQEiiOYofBeGrcWXt59qYwjXFCs7cyGazUf/KPIPLjxms+UF8Vf4Zxc/r6afPjcK0u4IL2f/6DTz
s5ibb/BEKcNM/Zk4lLuWbO2MSTvHlMFR06Df28z1D6Ny5YUu+MYcXvOsRhei01YOLFkJGfc9GBzl
fe5ZKErJpT377IhvtQguFXo2ZteasdMgMBrQEYQXElwWpfkyS400aQ4XkUeu0OFkqchA+fLtF7Mx
odYknsyfciZHNI4EoPQhKtX5RydYgte3r76xv6xJPJLXfQGfvumY06+zvYQtrPNQeQy5vMQq3/r8
q4VfCjbytpmQ9bDye03dVzpdEjHcehGrZQ5NKtQqiUL7VBURXZwT6uEPA1/QvCmfgWiJA5OGI7sk
nbY1VquDsg+YQuZFpuMAxFJQqWhAu4TLc/X+knvJxmCt2SHjTPwBwft89ImPCF8IOMMhx3n7XW/1
8NbckJnVLmwl4G9gKB2SdJm9SJtOxyqf6C0kOHUMALHctbbjv2/skpQxQ5bihp628tsmQMerboxX
IX/Kupd+SulVmsrmpAtdfBhgtPLVqi7a422NxKp8B99WRgJtV6eFEwHA0ZRYFe93b4/Exnaxpg0S
1Dlz41jN6UxMz9DJkLUVdnkeTdK+ku0lwsVGJLLmD5o8TYtmJgNkQu2d7zV7lFajachuWV4cKTHv
iQf54rcfaWu8VpPTa8qeoKpTnLT3QbmnGQSPty+8ceqsyWSt6Vw2B+cirSmuGqneTQ4/GJZ/ffvy
G597zSVbiO1PxQTn3lRQQODYs0P097cvvQVfX1PJmBdoVs8+OzrnvlUGPCgM/jB/G0voA2o74gAy
xxBONeqbtJnTpC0n788Ct7WQMHFrZroJF64h5RQ2uXCg5jvcF/ZM4OuyXAh0tmbYeav66dTubGk6
4dXtSaL20EwS8kTmCipi8LXqDw2rj2K6gF/YmAY/4rqf7oTORmqLBYnoYjzoaj4quuyq/OntN7V1
8fPk+OnibHCX2i0Y1mNZDlGqoKwGUv7jDFPBP7mBvY7KiqWi0HdU5pSzPfYTcCRQLiuf377476ew
vY7L+IBOfun15iRg1OI2t2V94cK/P3DsNe3dJaKtcyWrc/6Hc7nrs+xedyn5Lhc7f4AeZnUhj9l6
gvM++dP4Cyjo0raHbGtL7kuZxXXuXhj4rSuvJihabHrqTd+fGDk0bh8CoHphX/r9Hm6vozBYk810
5FV/yson2pIrq33KDGAPJTSx0T59+9X+fmLa6+DLA9DAm1IoAPfoals/VHq70Fy0l/r98rXXcva9
twRSErc/5QMPHefGLp6tAmSIekAwWYSyuMQ63RqsVaQ02i4Fnl7Drr2Htl96pTIam0FEC2DwBb3Q
Vtl6mtUR1LeZk6LPpk+EZfZV3c7iMBrYGBHLyKOq3P4FXXEW1TnPk7dfz8Yd1+FSYUzXoyTbn8au
uO5s9gy79OvMA2G3zFD89W3IG/qXOlMbU3kdPUk6G94K7CGWagEu98OSXqi0bbyd9VkB7MjsphaW
n9eQ4YbYQxelvTSQc0VHyuSk3CEOs/7oyLDXNNmFOMIMgepPUL3IoiWFOj+MW8WRBai82o0PRIHX
Fx/sqbk0+Ta2sfXRUQZwo6cFHDYJ7CJunWqu77NWLztYejqhKi7KQG3MhvVxb6lOwdYxNyefxSoc
xmQB1yQRd6W6MN02ZgBZbWa26sbW6Kw/YW6Hg61Cu/j69kTemAHkvP/8tAHPjQ9Ml8HcYmN9BTfl
KyHUQTgKUPnWVrFKhws32tjQ1mTcjLLCctKmP1HogXv9PeAvsePt336KjVayvWbfdqTG65TecAJ6
aALexZ4OLrRzrkuIEl8Vi9WEXo/XDZtESG1P3L9XJTpnlouik9L2mEiDPm/gyktaAhvSPjZxfh3X
wIP6NwVw4QRDyzmE3c1+UFNSZXh/EG/62Frq2arrnY3GC2qGcN5zlu7Cybc10qst13GcmQoXi3pE
rEHce7A+WHP19kBvTcTVTgs/1gnCYJjpWn5m4tUVfxTkAZX263ABHjgW1E2Hk+uAciXfQfIossf0
woj8/lOTNYcX0EyopLoAs5uuSIg1HTr0Xt8ekB+7139WYsmav+v47awd2CWdFgkCHgr/4P5DUPfk
KpWf2/XtbhGtTrh05te+tCgOB5CfEkANiquZFmPkiJqHhLdDUva1sxdW1nx++7P9fvsDI+zXQbWp
azWAEMJFoIYuQUAOXlVGdnWgxP6j6QAbjl/voIHrWrrJwqKujt0Y++WFF7YhCEjWDFAKJ3Re9Ljw
EOmkvSofs5N5tuMmrnb5zoR+PO7kFT/qZ3rNTt2+iS6V2DY8cQg77/E/bYi101UpgKqIjK7dO7bv
rwCD3Y03VR5C/+6mPeldfZXdj9fFqUmcE5RNE/4sL5Rw/xW5/2Y2rbmjJfOXKjd5dcpyKBxGU4qu
ufKGd1NQZHYENw72nIM5dO9MKtVwnIAtDagxXnMzG21/tDILBp6+gW42Mw29bggXwGIgkGyiRdSd
CwweLW+N5dRQWmxrEfp+nYWjglo/QCEND02wiEgTOP5AWM19mKraxBXNl9giQwpAq0HTOgUg0rUp
tFeUN91ltWPeS3SjvnM7zW5av1cf+Jnj5UHLY+ePoosDyoPQ45m5tWDSuisAvQwNs4Nn0mcGfqOQ
yqjPCWvVowU0eVO1g7nZlIhllIeUDNM7aaCkWADXmwgAnL54g8OycKa+vinm1t8FXTnftLJ2Eka7
7EsH4IEMzQixGOiQlAj9VdvctuiNPiHXs0hYeq71mlpdcO0ooAEzr4Y2Sc8cDUOjIf8acMJDgAes
d67MhtvSBzLDGr0sGtr0s1cH9oubO7AWTPPlHlIWDLRSAG0WN1DhZJsCEifVPAJ1a9fAffUmXmTb
X1t0AVrA9itrz4jRjzP5kfXT/q72x/Elg4Vkvp9z435AkJfCBcDBnLbK+tSpHOVEiQrpZObmpWu6
dCel6G8ZrfxTAPBshD2ZX1VT5gKc0AC+oqHpl8zlEKDpCAvHyAEsMg1n3x3iuXFqP2y7DL/WB8ok
poB1GbNc+6ltXbsKwVXmR1erl2zE9oF9KZvrkwdoHrTNR6Bz396ZtjbkVTyTE7gIQcaHH6fi3VR1
SZFnFyKl3x9+4Ff9unyh9wkSr6X4Edp2cMpFgVyWwedF/5kIB1kLE+ieiKkBjuE0i7FB69j7UPZa
XEAN/Ii7f7P8ufvrpy/KTM9Oj7Qi9V0ag0yavS6iT5NUqfKY1tA4zFLoHc32mMeSNMEOOfkcZRVU
AWVNrXvwjru4aHAQEQ0Xn97rnTv07i4p+W0dKKugRg1GSc0LcwLDNUUsWuybgrG4Z72K8/SSZfDG
5FiT3KmFevDSpcjceRsycZvW796edRtzY01l97JJsm6U0MQrsAjAwfysBaa80MGF43AjDCXs/Eg/
HR7SFU066s49AlFXnZgrl4OPfCZeLHg3Nw34wXaRg3XaoEYG0BcbUW8ChvOur4Zp7wLbBTPRPwsD
ydoRB8CeKrVnibN5uRLN+6oVYeZfyBs3JsKa71wjCJxB+SlOU3vn8vbE2XQ1VvYe/O7kwrs6hxC/
WQpru5jcCiYhz7NgxPp6BhhIXLdpbV+1aWsdGGRFszDtA/qF93p5h9OjRuJoF7vKq0gIQ4EA/3T6
QaIIFGOPFHE9e6AKy1IdKtu2I01HcQAdxeyFpyRg6ApIoDyTyEvYcpj1MuyCgDoPisxjiNB92FlB
S+LBdNkL96z5qLpZ7UsgE28YtBtvKwcdV9E6eRSwoklaN7eS1oO6kVwYPxW2YXHQ5TZgdLadcJNW
wKPh/4xVOAcUwLqHHLCwBMxrGnEgtS5UkX6fmJK1T0vHEFFaA8IoE5dNAsB5cIOsG0yCi4nOxmIN
VvttD56xzCyU2YStb8vJP7Y6uDAFftQ3fjMF1vRHlQ/AHHLMMvRvTR+Og+01VwLWM08sawCphIkL
mClZRu0PtQvn70514dKLl3ooDi7oMJ8FKW1ESZZejsJj3c6eRbCv7NYF6qy/BMI6pyi/+ZRrHvS4
OKPp6dSf3G5u47bScHyd6iIBnpIeSgDNX4jkHJpK+Tunr/SFjHdrL1tF3oWEBx90gziO5fR1kuKZ
GvJu5t6F1GHrta7ysaoDfr2fULYTGfhdL2nx/Pay3rruKrquSjhy5EWJZpFudnU2J15WXDg8N/ak
NX0YDgmOXcP8ERxfWLSDkkWUTEhh9r66BFjaGPQ1azavtd8PFkzNmvnWAJRGezduBrL7s7FZna5c
Itgqm3OpFBjVwj306uvbF94amVUeOKd5HQQEaxS45KPbel/6YUiYk8XYaf4IBkGC1XQcVN6jvYiT
ACgE3txYbRmR+s7qpqirL4k/bjzGmiabihKqq5Ur4L/pP/mz+NbS6apMh1u3+MPobs2VBcvIz0ft
FifcZ07KanETKox3YUPbeoBzDe6n6GACXF5aXaOOgtMsqXVvR5Depe8kC7z3S2CrCythY5quGbOF
pSc+gyZ3ovWSsOxQOTJxLolubz3E+aY/PYQ/0sZkkNI72Wnjhi4bn7k/v5SCx86EzfbtGbv1BOft
46ebmLTG5uZjxjrdrm9Y6LdZlPKHty++sQetaUxA2sMjxCb9qQ/6NKRtx0OcwO7h7atvffTVKnYU
ZIBbBu9J7i+xho4evKwGeiHA3Br81Up2LJhL1Qwl9HbeBcuum+MxBy1j9/ZH3xqY1SLGPpFlSL/x
an1Io/hjpC5BiTYGZS14kiFe7HMHhXhdvJD8W+rrsL8kt/X7CjZZy53Mg3amZSqx7w9kQKxni2TI
W/jpoQoa816KQzaaOf4xRP/9Zfpf2Td5/69zXf/zf/D1FwlCocjyfvXlP59ljf/+5/w3//d3fv2L
f+6/ydvX+pte/9Ivf4Pr/vu+8Wv/+ssXSYNkb34YvnXz4zc9VP2P6+MTnn/z//eH//Xtx1We5/bb
3399kUPTn6+WCdn89e8fXX39+y/n3B3575+v/+8fnh/g77+eRJO9trL79h9/8+1V93//ZRP6D8JR
6GQ+9x2AWzFlx2//+on7D4/bHtR9PEZIcI7kYabb5/ijf1AYaDIOmR4GhAU7NwW0HP71I9v3IQLA
z//6jgMk5f/5bL+8nf/3tv4LIqv3UjS9/vsvFMJ+ic7wsQIXnIKAcRb4vkfXwJu6RJgvOqvZQyLt
i9T3UJxlaAE1AJ4ZK4FHaRW5VmGBCl5UCZ0Bcqx19s4hdZQuKv+adf7Bl9X3BjCscAL9CB0liAtN
/g62XG1k/OpaBhRCZFXSipGEmWyihgHhxEF8dYc60h5oABlB5A12KdjWwZVlVcnoaRpP4kyjsrxD
Xjf3AfNvZ4sJKM1naDATE5VQxAXKcInATMc1XPpQVMHOCYb4fFcfBKIqtZLF628MbSLNvEh5dcIh
q2vZPpwAdbvzK/nUcLC907OXKBSc0qG9z6dgZw3Qj9LVJx8M6BICCUB9A92Zmht//tyrOnELeW8x
us/cRxRjY1G092cRNOLXkcy9w0QfIS8F7/g8fSbAa+8V/ElCy9AKGkv+FeeQqW0tKESJ4axRkPG9
RyTdFbnkYBZ9luRziUex7OqalCbO3UcC/RS/9iPcD2auN3ZgHahFwS6QgIKTW7V0e5+24fm3+77a
VxIidBlCaxsg9flpqWTIAigu8FR/GCUYxLlYnkqI/Xqqv8kBTLIKSDfXGNCFpAkrnLC3GKja1gvB
y8An8kb7vQfGuCCP1fAISjXBC83Z+P5/U/dmS3LjSpf1E/EzcABI3pKMKWdlplLDDU1DiSQ4T+Dw
9L1C5/z2l1Snj6zN+qbLrHShrMpgRAAOh/v2tXv7XSpwAOWFQ9hvapBXFshzNbWJv3/vc/O5ymuO
w9SJ3EGe6TPFbIgjCJKPQ1PHyza8wL+NgcMdGC+m5SNjeHoPjCFUkZosJhrluQYVgO7Z3Pdz87nU
TGO11Gk1CP6WtbZdQf0GCMCm4rLPwMXxHfjrWx+Uh3nUX/0tfM0n8fZz3VQev43/BjpAtLWguAv5
rpHqONvcYdeims+QZE+Sgcvru9WNeJuG8LVqV8aL2kPvuEyZq1M/WofNMfeNv9wG7Qen6K62qjdm
PRh2gAn8S13kjPGlt2PPxCaZzUlv2N0yaxcM+2EJ2ygNmhejs4gS62EZuvtcVYdgLr57TRZGrWcd
FjqZncOk/PzsbjO10vy20aMTD0Nw0R5cia3wbgvlM7i3cSJtzIYmc9mznLT/uc697dmjq3FRYX1X
M8TNoFbv3zX8jMF3GuVb69/WKqcCIwqZVO2cH0fT5MeBGTku2m2T4EzhJuPcp8de5Z8gIMiksysV
/fzh4JUyKTA1zQHanLBDz4+9341TtIs156vYmrju5o/ZGv41GRdCgO89NWycaLTX8aCxWHuemDk5
XB8IhWV6adV1FdSqiRfT/FANBe8amMitFbJ33aBuEt9emlhL2cR4g1FDmqbm5NVhcaE43p5V2uZH
CBDWqWgsEMOTX0fWmiZBY9qzqwv5xG3YfymYODq4UiXBGh673kvKYD+JrouroTiKsv2s6EzWbhnv
DON1VXbwW/+mWkOQDlWc0TGynP0Pqdx/jsBOIG1PUZYlpP+a01mFJOuF13FKLfZ88GxCJ8rVV+yx
GChb+RjK5wqMgrD2N+uPpsb2byW5fx0ADHqHroOYhizht9TJrZVhfr1sT3bonWogLl260HzogmOe
s07btIryUzG6h2t0XUf/mO92cR72aYwt4BfRtvY3rnCBg0yzE2ei/IFiTCc0C17NfKDk/Oqrq8/u
7j8UDLdef4t2NLegVyvF8zi70qGKj1erZ7yVGubbqsO+VQcztJFo8K0SXfPii/ZIx+7mGpanKrhM
hYmqrEo8T10k55Jl1Je6Gu9840Qem/e6cfbJvzR2dtuZ7DY120GEeVIU6jz2Jg7m/Nvivw9MjGIr
Cqr2UmZwGNZn1ljEgBXYxflr5nonSDdRy/GqtIorxTbEqsynVV4w04iD52ke17duaV9ClNRSew+O
Kx+yVT24mX8XXkF/A5TFcDci6QsVW7UVRIs47CGX2IkOlrO+J2xdDN7fJRWaPP3RqeCyEq6toj5k
TOHCpYuW6utWdy/XNyQ5WH3vhrnUNRrr+m4am09+y9BieGh3yWDkcNO57/6Wz/w7Z/h7jvBrTv2v
BQINRChlszNYKb+uz5FaPvYnW3vS87BGhqgd5sEQtwodUfunycOf+cb/Xy3616v5wg55ocCW/u+z
72JEC5PtQXtSrf8ATIWoV9pxvuTvYEGxB7v51PfqaHni0DC82nvHNf3TO/75lv75EEEAWcwJHe/3
Sns4QnbBvLaFY1NHzDaf3W1g+jwlqzjxA8JQ+/MLvR5n/fpmqir2tXuoLKTnk1q+douCEcRhYTkJ
jhwcpNBxfGYF+Ds3VaeFxjcu35G9Ea+Udckt8ZAG+1M+LudrgtBPzA36S/vFcT+aNUW3caXpBIlj
GJ0t3NfUYUJTxvZ6703tWeffPe8rHc0nIZeTD/RRW9kf7Gh+6jF//0hC6fgkrD4ZqP1bB6ZBKpcb
3D9OTLhHrS0uLlSdVc2cbDuzFcBb3OyYVbdj/mG0B2CTdezQBnS5ia2clsXtyrj7dfus2jv7fX03
2rlgaTenNiPQLd8na3l2n5BR3nqreABn8LzRI/zvS/nn1Mk/38U1d2YG32WQ/9e1fB2iLr2ZWDuv
DQ3k9o7L0Mnx6k9Wrg5jZVBEmq/2EtxW8nWR24NQ1lkM5LCT8wXwFVFAr9WphXBGOffFGaaH1ZBz
2ubi9P79NfdsljkZ8+xPje9fC9X/2hahchGAEKlt/2dj7G8Xf7ezimaRa3uCP/h1s4CWWX6MeD1y
7AUyjVmqaCNyTpt3ZtYusZfpse+7A1r3PVoa+9oK+xncunGOApKMPxxiP0f4/vHBcoHgJFG+EL+3
kNyqd9WQje2J5gTJ45TYHsE81N3nfKVh65d3rt0Qg/2HxvMu2rJPGQeITeo9F8Tz3X0IF/e9GsWx
Q5LtNZE9Ps9lffCcmTSsf2ft9H6H/M2uvVMpqgOH2UVlhubtcMp9A/FnTtrWfedRarF1mjC//824
+Vn+SRX/HwNU6Lse2GVO7OB3h5pK7WnpQhc5Se2+u2ZjjjBnJ70zlaA9D4uQopspYLNzolB6Pe/Z
8PLfV/Fvkpp/Lwafu4frBuQNv0sxZNdxk7V5hG5VcSeCC9E0Htav1yzbLvJbe6wOXEW+jxbC8Bls
w9p+lFoeMc75cc2yVVYd/vBI/7xGeoJrpK98W7pC/u6SQK2/MenO+pTibvf75xQNK7jqo9e1T1jR
fmeQjamc6cGv/MMfVZr/4Tvh1fk23NDmIUAn/bateye1tkGy+kg8feDi43vZkEH6FoVu7x331MAZ
zjvPovoMmqD6gzrrpyHdr8v/1wf4LTr2TgZ7w+bAKFGr7fUIvgEQNncXvhXPsX5mM41yrk5mx1KP
l9KM9EE+gdi4z/ftPMs1adTjzn5my5yG4ds16mduHV3XdVCCsekgWE15vI3+QzrUh5Z8KdBcdRcs
R8Pi32Yd/7fLOPcFopGx/TH9v1DHuQ44/u/rOK/5l6L60nz/pYxz/V/+vzKO/B/lAvcRrnDY/dcA
+K8yTuj/j+uRtqvAtQXR77ob/13GccT/sCbtn/UV3yU2si7/Xcbht7FURUiwdMhy2Mv/J2Wcf2wA
BVMMMwjn+nyu7/zeX8dmvQt39GbnUhfbk8R+/d6SZZDH9bwKN0HCYmWniUmzGTSYWCUIMSPrE3JI
i+73tAVusgxTMPzhvP219UdJhjNW+C41LJtdqX5vPcmyy01zHXwpATymt07B3SFRmFOsibPV+V03
Nd09cFuYeUPvlk+NI5Y/SYN/La36tAgEQ/meBOnhCIh1lNL+XjL3W7TVBqjVKbNqV1GxyUZEV6oq
N+xIBW//b6vmP2TLv402XV9Puk6ArEDyDTtU7359vTIMN6fpc//kYUM8H4zvfizpAOQJIDnxeSnq
5bFKwwL+zmLA0MmSOwtgkqE6/+FBrjHn7zGJB/F8smgWZqAcPoRfH6RDgSUBzMlTlWExl2h/dZ6A
82Tf0ym1H8Iq8Kif6azsQUrt62dhcdGqXMxbD/NExxBWjMnSROneL/6wLK4f+S9Pphz84APs02Qo
bLL9X58s60F5tkFpTl4QLunRo77jnQc9NOkfvozf15+vHOlQ1IQARfUVt4BfX8gOG6BwXT+fbFo9
wSHrhWcfpy5wPuz9In84+NVHs4bmgaTIQwqWTk06/OFo/P365F/rtBxKmHiGlFp/lxo4fVikwHDM
CcHDFkSIvTXVhHVzkqUf3OxOLMWfNLe/VvxZgtego2xEpl6IJu/3Kz2jyYOD1G3m2l51n/RS1cg8
/LVkfrX15C3/4lcc5O6w/mGC4Z/vlUim+EapXRMif9/vW1Hv3b7Nw8mdagERsxMEnNJSHSutYjI1
yop0N3/4kv/5bvlyuVhL4TlEYvHbOm9aH6SAK4YTmKr8PIaDXUfalMv3BgbEd0e1fdyXCFLi/76/
rvv410Usff9a0vf5Jwx9Yvvf40oGs9+eJz2dso12d5yCJ/4BV35FrahhGZ4QYfhhvM3o3Y+hPznq
9N9f36GT8MsjBNSL1PXoIN9hfavwdxY54u2UiIdUh6Guq051+mgDU79xTSvu80m+dktPN6ztEreg
4rDC8b0JkKMVSbbJ9XaAgBnZym0SR69kzkM/XrLJDs99uFavZV7aj8PmdKdxKb/VyGwPbuMW53xv
loOjJur/aZFGcqimxGJm4DHbtnQAnVnLG6tNO0Rc096fc+4qlFQE9DNAo4X1ZQ9BiRrQqFm/9z8c
DGrBH+23zer6l9GmxuOHZmRmLCvONXTy2zHg3ttOyJjybs2v1qU/+r2173wXCF1esqMmrYOXUqj9
qHqZP1Yrb1xk+VPmyseZ/Xgpgiy8KUZTU1Gy+uazXYYfp7X2cFNQzl3ZQVICUXL1WRvB0CjX3Lb9
PCGCmumw+rWVcT0VAf7CJZMykRvqF7NqRK1OIUwCbGb5uO7FcBCE0aSSc3FcfU6Ao7WbpnhpGMLq
4wDOKLNdvpFdja5WyXCAbjv1fn4E56XLLQ6blgBkgFWFt2YKcEjZAnSFTVQFZbWEkQ2elKNas7NA
Demm6HRcNGu5e4d5GL3wKbCGbWMMSgc5E2WVnGh4KL/feRzpDDJa0777VPIbuzvhLU4JS23SgXWP
QQQqyqugtcEtHaHIcAA4Z8oPcJIJy1VY1mgqvW19GmtjK6hgOX8ufqdhXUqK9SccWbP1fWWHwRWE
4bXlsVArB70zB0ZDWXMZhUXdL5AgXV904/Pug0a7yb9O5NWea8zCgZR5P6bM5teSSHvmGaEwv2QP
1+5TtrnKhibme7OI7FrCNUXORhCrspE4o1Mt7KSaQ546g2eTJ6PT8OcgNJS3HB4XtUrWUJmkdcDj
hc0ieDCIa/1aRWNGJ+Jhp3vfxYFh9ACCYKGDOFWr39ysdm+8T66qZRmljjtuSWHaFh4Yx8adtw3Y
GHW41gQPXjvzqxcLA4JjP4hhuB0z1Ns3jTCsZVEPAaTmYew+9XMZoBH33H6JXfYbHxTpQpuUeXPX
MG52VI3Olti/6vQS2jfDdoGhXD0j4gFbGoaYUd/VlprT4yIrdKw2Y9TWSxamVfGu8GZvOm5DWTff
Csv+i5nFLYuncPe+A/Jdw/u1lN1jpyTX6sW7qp+5zk4hdECqltEmN/HNcidxZ9wuS3pvzH9MI58V
OoOtyBLZeh0dvnnY5XOld8ru0NMCGkdlYPwIHG/6sXZae4qUbm4HDwE8Yr7KOvTbDq+56+U1HuVK
jF/mrOgEVK7BB2WHpp0acU7Ze1UoAI+DkNCG+ymwaUK02n/C5kwmWDxl2ePaGkyJKnznirOvZ2LZ
KDEAj3WNsGnWOG1iOXRFvXYwUykh96Va1pNOQxbLFLb5EitZNFDoOgnVLa2N9+SKpu+OpTsDv3NC
sX3eW/CeZ5opVpaU5cIR1rkzxxZdBCfuvEUAjpX5RkSXkwgXYGxFeGrqmlRmLqWf3mb+7koIw2ma
JexN5zDQPuhPyFlGmdgroNtmR69AJ7W8bya/ORtRTM1dzXXhaFtB+lyGwjqGsm0ebdtSNJaqRceT
tOsfTTXmoALD8tFBqXkHigFwHTs3/24CzHLft10aAk3UPozkrLCgwxnsTeJimsZzi1oEzm6FxSmM
4DCNMX4JD0wi0NXZKkSlkeWnoYrbEZB1n3vy67Y0173Uo68O93o72HMKDJAq2i0gay+qZXHxO2d4
ENoNT2u3M7DgMGtxRoAEPbNcU/9Qe7n7fnYd+ODS2d9xjjLo7y3UUc3UH83Wp9VFlLlkOpXZhUbs
+hyqxrqp6GjHoa/ao6mW5TKW/fYVzLR79JqwuGUyPbtH+/9B2CVdpXAe5rhwAWJAxtihcdXd8mLq
0olS1P1hnDepmE6BmeZoYnqCzqom8xtJjFZCc2/jAWSZ5kLsQw1a4t+2EqeE99fMhSWyRuV/KV3n
gwBF/uB1e3/J5R4kcs/Cy9qj7N2RdfXJOHgTHE8rJUSNWGqMmOjkh2ALM+9YZW6YPhSeFbw0Vi+f
ymwnpHtldwhM6sEBLHzFjFeGQ2xeldXTBiApi2utw4/w78f8Zm+rjCY29Dz657Ar73DVdKf7NRjD
b9so57860q4DsHB0ZjVclENnjfYx7Zvywuwo45ej7mCzh9V2qVt7VDT1zVJERSDBCLdW926ZdX/m
jIAm7nY3aSig54Ny0Q8waCecrioE2S3FjcVo+cRnqJOsxqh0HisOal00L9ig1IddzOpmU5346spr
mzPMefcRKYOVhH5lP7nN1P61dM522AzzG5HjDl51KIumdvAKX/Sl1GX9UuRLdVyKLr8HbwuP3dMl
WNOSKRwxVeAQ2/EuLAU0VcJU8JcqPfcyMq1IyB4nZmfXanwsh5mSaDjDtO+o+QBhaDcvLhDAvC8r
1zpnU8je0Kp8go66F4d09PI3sQh1ls06HBjsyE5yJE/wdjfJ8/H7snc4srI7H8Wk10cTOO+kaqEy
ps1yWuuVccWUyruo0z0h29mbg9Jl81BsNva3XgP8fKnFN5LB8W4l6UlmQcSL09mn17QZ9xEI7E3u
j6CwriDh1On3aApmdP6ZH+DPNfF1x31nyjdvk2MTNWHePvhOWT4u7YL7WztkKIEzCY64wXitPGxe
1VMiIvMP89S+QDq1on2rDZGv4FbazOY40ca2qjqPjClhSJf2B8+W9sHq11c4t++ranmdAoC6tWlR
P+hdy2jMU7Ctm7PfiLV3b6RI37i+/9AmPAx29h3zcVxsc+d+nv3yDICvOBTBdr+a/IvM9pZ7j64p
PWTvi8WSkdkZtpHB/h776MdAp3UiesGGHLoH3XjO/bgq9B/DejYyrO4dNb96XZEfM5RBMchoGt/I
KOw1M0cHsuiPuZy2iMzsAFoS8ZeVj3Hq6zzyB6c5ePRWt1xNlzDvBH/fqNjTw/5QjGo56hAMZW52
/ebVwY8Jb4fLUFWfLCmtm6mhpq9qki0fPZwx+YdKNF/g7NMEBOweg9gdE7rsyxuq46+E4Hui+lPt
9iLRwVwCC56tuAi3Kwekkcfdrf7KN/OhqAweTs2ygSgc73ed94cSn1kav2CranKLYy69Y0M5kfJM
dhoGcHbEoeK8F+u3jln0WFFmiGbiH2rVSR8CX8Mk7rmIbOmUuFB0kwnQ7kmRBCGrGbOHlSvKuRX2
Rm82fannjoZkEZ6X1mbwjTZB05Gieha2gek8QlrtdflXWFh9RFoZ0MHHQbER3v6xHCGZBmb07+n4
rmeqEO/WLe1uCZ4IaCo5RtCaxSsx8b3evPSQa4gDQblViQhNQJ8zA/aJ8ATHi7GamAdT1wZXpeNa
pVay2TV9pcn/0oeDTHaNmX3ZCQhYzhoNrf/NKZ0nCUBfbshY2gAnLGfp0Yvq9I3+lI0HajlEayvV
E3Dbs9uJo+h83FE6QmvRjO5pt7DZBVSVRWvWWRdXuTcbScnZVl15sejSR+Ok3mO4eDYZh77DuOp5
y3eA+4Afw6RFhJzg0xxemFt78BcBcGzcyGh3UXu0bRlAjBhGN1HT5NvZ3X0GAccXA07gwdnNftP1
wH1nktE7vRsNmtDtjhhKvGEBsH037jJcrEG4z8yvVc8Lc7E3pQZVRDWlRBuwZq8whpuXRjNID/yV
7mCnh28FfTlG8YTyIpmZ/YN08O4cayQQtdd83dZy6Dk6ZPalbtRbzcnyuAqAWTYjb/ThA3NbMyR3
r0cVxGJ3nCMUrTLJ5rav8SLup6gfso+b9NE++oxhdMNCGWOzWmwXav/amhXn0kYsljnDRweB8ENT
290zE2HYm+f9yWv6ManbWn/wjcBfZcTlgbFur36gBNTgVjEfp95yH8q+yWIHHEaQiFyoywoPcIur
OWhjPZD3C7sQLC0ER3ObeFU4P4aBHpIJxcHAJRbLr8OSl6QAru9XGPo6IT1UR/Qjxns2NYDMVQeu
5xBhejfLgeeWeRq5W9aM1H0K8L3zODuveTHee0vdH8cO6NeEU008DaCrAzscbqc8Uw8rw2/YKujx
JVtGjiNalWMWWWqrb/Dkyb56BbqSaQ7pDVM7W+fYapoRttfgwxGgDBq3ct/sKNhaFTOjQ4CGyaGu
GWXH7FVRZLFXamjVa4sgozLcwcy61p+rvt7HuOI8SYGC2XjKDvC3Zuq22JjcSOqSuPv1wrkX1ZTe
WOWwsBALt8BjbfFJez38yMp8bl+NqHVzSjfX9FGaB6Rxa+5zBQ7GRZ6cbpVPFuYbie/m5Znsccjj
vG0XD0lz0Dym89o9lWJFlbPlMuT+wKo+cJHy1mRJrT6Z0QgOx80oGMklOabusvFGDKr/uBmvB7Zl
sv4YkqvRHadQIePU7XwRTbiDXyp7DJYTbSSno9nXLbxasB0H2Zsq8sPSv9tykX0JbDN8Ced1vlnr
IDzg40ehyem3iPi1I/VQwV06WuWFtI6PoKSJWJCm/5g27SXpFo4RaNXiwkWQO9vGxGCiKrlbl6EY
bI1lTqY170Qsx84ywV/SK4sbZy3qq3HRd5q+4xfeFhIsFazoSLI6jG0kkNelyiIPRnHGgUvGLETx
ONm2fKqtyb8rKNp/DCrN5Pv16HkkeckvXM29+6WUDk9qWSefOvq7QfI+I9D/xMmy2TGlrrdq6iLM
fzgwh9qC3m3ZTFesVVq9FZlej62z6k/I9lZkM8567LMdL1oKPs6TdoL9npYqcRIRDCx3F1zhvFXy
Y6tH+65O8fowoOufrZX+e7nN3RdukY8eda13/djQDFeTkxia+3zCdoeUr/dey7bVLyiJ8OmZXfm+
LPztVaxBc1jmsoqWCacciq0rM7oY3IzCqV8AF4obkIYa26d6j7TAfwlJl4TA3VM9Kg/SAUQQ7e2A
zatxigvjDPIGyEqQ5INQQwKhfYhVmnNB4c4vXaaRmw5nyzXLk25hhNoxtcTmT35bTPBcOF1AqcZG
T2RtHfeW8KkDcMIcckvl0wtRaAyqoP5pUk090n9ZlzUlxIn+a5cOXHL7Qiu8G83yTlqQympiSLRk
+ksxDTt2uCaIAy6uEdinrT4heeXCHnb5TK99V4/5TpbgNyZnpnBqvKhwHPHaSwD+9Y7wKJx9qPuh
O6bf/XwcH9MONQ8zKF+nAWOdxAEteXTr2j2EWmxHpl6Ls9GqXhHNb/nRdgeHD2IzB3rCb93YnadZ
mriym5MdyurcTA4yy3wKP0i7PGQaG1MC7sO6uifhzRiHAK9fq6eB5GfJZg8N0vR5a/c5dtfGuaVy
u4CcZ3qcWXO+Lc3IVtwuQYZGEBZbHGjm7fPAPutepF/HYCMcL9p+xVv0oOtijRkf7Ja4DdDpnPpi
LRbSkM0fH4ZMYCDgCYpeZ7sxyHwrNU4TV9ERPr9XlZaIlwHNSVzurAQmA6mYPxUjKXfktFMY3mxZ
X6dYKooJnWfmIjlsBQZfF3TGY/WYt2IskxEjiPqWGYO5vBSgy35kU26Wm3amk7oHklInFLMoLMdk
HwbugY1/S9t1jJai/IAJV5FgrXOuQxxqV2+89Tr3a2nv+RStRY/YOJnd+i6nZrWteK+vVtIV67GQ
/puly0u5Lx/H3SgmSj0vLmc53iUYIozAC7MaQT8GXAXDrCPHKA0PzASKzb/TE7AfV0x5Ag3lHAQa
kWG+/bVN4b3rpLcs/TcgYyez5HdDiy+aZTXpMR3bNs5lTQK9PqeYscU+soPUGV7cehwiOhtfylr3
XFTUU93ypXmr9zLu4cXOGb50u9AiCap8UpxUQRpSkhsgU8s4MD3ktfradsFJrxq7pdDTJ4xnnuFr
vk5yJmKV90tQ3zmYx1IZC3eMbLeLX2ZpPNrFDby+70gx0Iil+XzXBuGRCxJtNm07pOrYBsFcbHDI
5kTr6/Z2JOAcxEB/u5+HjDsCibzIUC/obftoBVezsF51xyygPndsGjUuN2G3fCtsOE8MqWhxKMC9
cigH6Z1fDepGS+p/HpK6sKDQkwo+UGfC9tMnj+7sD6MOX5jsd05Omjlv2Yi9AoXhe4M4/HluLX1r
XEGGXxNbUAOXX7orRDra88BSCbI+CHgVdve08UGk78xqFPoDxe12+wGSsw/fb6lOvzHjPGUJyeqY
Pywjd42onG3P3A5UabFWaEM+8Y3DcDvafp191xbWGGj52nZ+8prCn75U7gwjATeyyrrdOo9qRYQI
cp1O1qD5ADJp51Y84SWior4WyJEFGTcIELO+H8blucmtJzuY3yjjx+2g7bOHRwRCoDxPOOV4dgki
ozMKhaXvH8Wsu48kP8ExE8sbKWJ5HAcqjab1n33LombnieG+svBnMJl8UstWuSco5EYAo+qtKK05
5qIpm+t3Q0YSvq6eHR5mZxEfKOGy45xw8WI7zZU+Z3U63GmJ+L13fZwiCjfTz5nfXN9f7nzO+Ci7
qC1D2qGq8qdniXlGSoTywhtHjJZLTp/NF5FrWCMLXg/nsaImAXgXIpNXqw+Ts6ntdi7T3MFZufbe
iyL9i6KzeUj91WeEGdFSXBnh9Ec7y2aGkLnQc0/yM2q5YvkYiK6MVoLhs+/O8zFzp+7SrYPkO6qy
I+UZ/bBXvnn2m2F+1ksvj6N02OfO8G2r9XyBXZF/Son3dBUtC6LMXA5TNHaC0rQoZXASdZhhHDiB
XBs2yrs9ZX09jSWa0qqtH8AGuhG4b8lGMPV5nsfyE63l/eTP9pTk+9IkKHraBN+ST8TH9QaChjjX
nFiRtWWZZrdP2Z2TGkcBuqDBMNMle2yyLIwHhKo3YW5TUqgGRNS12YqbPZy7o6ldeUkl33KUZwCF
6s1X72Eme2+o7PWxC9L+MOQkvnZVk3QEYxP3NkVM9PEcgPh3x9ppi8QUzl4muNLBwZD5cuNywiWO
23hH3OyoW3Q+TSGrxg47ypxsag66WCGLuB3wvsKoO5ma+tNa7PNL369f+rWdMO1L5bvZDaFDNVv2
CgwfMuSsn6tmre5cDEeedYXBXhR2OEgMqCxOIB3c78u6Vjcu8nVWFUsXOyRK1QWV3WUNzU0liuY4
F1n2Y1Sw7rum7b5YnH1R3poVg9f5m6EA+i6trXtsEW+Rl5KBhVNJMtiCk3y+IquOcNnLpJpo1Qc1
d6VSTQL9c+v4XWSTI9sJg/Zvmd3vC0VT9KB6ktup4ixlun333yZmdCLTl0ybbzk8wSZArR9Qiedd
Fx/XhtrHRtpD6SK0D3ZV/lXntX0opMov3ri8bvsqzp0a1LvCCreTM+3h9yVt+w9O2Fm3lmzSU1vJ
EDmQcqlIUDTtOh/hqUVaeOsPrvpqqWx955eLiDMcdd7TWZDHHNMlpnJazAnzCge4AozeXszDc5hi
XM0B6P0YmN1DiNxvsR6llyCyXy6kR0FSk6q8yd10DzOYlijoqjXOw9Y75cYUydSpa5NhKt/3ypSR
3QzmIxyX/YTZR5u4tbfEQZfX9z5TInelPZTPW9W/OEblp3lSOpa+Vgfl6i2ySPA+N26tH/m2l+dA
9e7rMjItzU8C897QyPFi0TqW/zAEsjj0Q0EBjE5U1LWGC3qN/UvFsb5z83Cd9psCARNRBqjQVRlZ
TIkqqoH7HxflxNM5l40W3FZUb96Ak5Jrxm+CxpGIrSFVD0vXr9RpOqv7urpWhY8BPi0cUQ11+bz+
tvWOM9DSDJ3nzuDrm4R1Z2OfqldUXLPs9GU2lExp52UHuS0TBqE91HthsBalPnxIHXIlaY/WJSxV
O0NNKIpPxulCF8phtlhM+2dFnSzgU4/V2qt3EHI3NpTfU4X0nfuC911flj5TtyqzZgRprY8nVhPM
p2azs/ccU1YCoqXCr4re6yb7/o2OxvZsj97/ou48kuPIsjW9ldqAZ7sWUxfhoRGQBDhxA8Gka619
1Nvo7fVK+gtUvSQyimDYq0Fb9yTNksmMG3Hd77lH/KJwRcHirsrRfEtw0YHP1AsHTVGTVaL3GtKA
cW+uFPkM9s9bg9t0/jbLMxWy0SWcdWvZV1CFbZxlFV/LmmWlmC0mVhVSEfKoLjYFGl6XmLRu0ow8
ylw0yo2AiWlR9dJ9y6Y7Ke6UN/SSVc9IBix3Riteq2BDbVWLGFyLULo4wYbbN/mXyUziN9gbRuzM
JQ2yaKxUoqSRuqO2LJs8yMKTXKKfrQ/4xdbJsGZIR4OxCBRSxLBHz2/S3YmEyKGqpis6WPEqRjLb
SaRkeK6aoj/osSpusyWffBoKgiNTPrmWkKbr2KKGW4qUGi40aHANgXkLEmpxVGOIoctF0QEsveFm
kA++tJEIONHU23ML1SyfjUG32Pv+jbwKzQ2g5s+J1rYS097uxqwW6Uh5qf1IornD61LXXBNm8Rrc
BS+h3puvvYQ5WD73T8loGF5hRnppj7wJfhYoHYfOfMhMkVYs5ncKwkyreZ5yP5717wyyMH2lzLMR
+6vOTB8MfuYcWJgQPagaGjqYCpt+g8/5c9+G1JMMhndYHDG97rhwmO4lD5EyWUxUM7pmeabkP6QE
OkKZUcS2sZZt2kQk6cDquKQ0wZAL/IeCKVQpO6Q7Tb+ZliV5zGiTLG6NmR5lpl6vpS6YT3MPssWe
o26o+RFJ66kVDWpPijSGH0uFApkzpEWx6YO8+jp1bU4bBzRM7BmdeBjiZklIX/MRn2JabfCeFlAR
0zhy0qToOVf7dtO1rUGW2IfBTZzX1KFNP99qNH42IvSlJyyb+ZHyMnaLR0EWdzYDAN3O61AWXT2k
yP+RJCHUcas3tdAfzUriki2DQT13tFSnG3Btwd0g2nXYGX3P8Gmi8VSnysbkPSqdUV9yPNb6mVtp
Mn+IYjg/QhiE1dhrcPUC6Tyv7kBIxwIPxa6FRHzuAMUFXodR+GuZ5jTRy1C+KVRDvI2UPPCazkrL
3aynoduF1XJn6SPKxCDDptGWqghPIgpN2c6tzCDAtkzilRjGma2ghrWeeEWf9SaI3lJ1rDyZ6bjN
8P81MqK32ZDoRc9hlJwMLRHtVkGZxZbDXiAmgiqOE2Hajo3ZUaRBIvXleZRhZqbW2TU6KMHhKtoL
XrTmKepyvNqrqFK3Q7mouyATqIgQX/im5AVN2jyEMikkM+X80HeHkQiT2lmk9ju5buS1GDJqxY2a
IYVSR3jqLaX+xahxvyWZGEPYB21wL9VG96AoqXASUyD6jYytPX6ieQd9rDOWDZj8zl3Yu8hOhaKH
UnJuBU0tehJSiTWuYJ7FmhaDv18SBDeo1RY5bbzM2jWmFDlNNkoNlgZS9yVOArNimGLkN0UbtnTi
5yh19HRuwvUklUXMybbGnVQVC+wP04XFRNeTzqVvxnROfFVVctmumOoq3pIKimrXcps+4VxLVhWe
p33UNca6OStM17o8wD4JsZQTwTDTCZp1tHTCoS+hj+iLiZ4Eg05f7ZMbMYpnLyvMwQ1CE7JugBQQ
PZLq3kQwKrUFs0Asra1z83axwrPmfWkKu9aQmoGGq6bc92MY+3KeN6T3sdg7fd7nD22Q0CY1VBV5
wWma3LKlYiPWhJVhcyNb2NPi8u1kcafPNni+hS6FUderKhYhewhzNz0OsaEMFDbQAhlT1PHWkJVs
9hWGiEzGC+xfuoApo53ns+y0bWbdDwOTtaiWaVI3SDWpLpbA+aYi2LSu2JYKc/aaoUgol5uyUPVm
pUSFKd0Nvdx/E4omvk0m3ZhdKkOYwczWDax2RyW+KWPyoTYtF09gagB6SRgYlDdBIcOgrLslIh+o
Ii9ZAHThGqP409Qud0LeTmv8k6fO1rKQ3UdvbgR8I8p+nUDfkimcxlWm6KOdlErtghXilGWJ0KW0
DbDYhV8XH9sBqIBYx4Hfph2/CxYDPN7uSzqO2ktuIbCBX9FIGSZE4ZpUZdlFVg7HRs2iRcfPcUJ+
OraKjpNA1yRUFvl5kebEW2TlYAo01njtCycdtfiI0WRFJcpdQtNjMGqPUUpPh4303ml15U7P89bF
gTF8MgI9W6WMBlbABsCclNJ8m4tnT8VR+Z7Hekfvt4uYK5WtW00tDou8nUpk3iemFKyneaB/o4DG
qpZuVXfNmzFhUQEC515Dh+SxItm9TRRGcqKk9HeyajKrj1LdIBvMayH2lzAb5y0FL6MKoez1aZuH
TJE86gA6fPaQYWnBmGhQwWA0BUnB2po0AErYJANdycwBb+a4NoLxbpRi/kQza0Pd9EUpjI/T2Mzp
l3/+SR7NtLukNhWLxxBZ2eGkgqaGrDWRbtI/rDPwQ7KY8tHC0AJDFTCTBrmYTtbZlXrQ/5TUoCJm
BOgys5E5bXOMucBESXGdYNOucR7tKbVAQ4kzUdnuW7WevnK2lfqbEE0gg3RDqF5MORUaLxLyaHoU
OCztUWA8NDn4uVbarhpaIh0uT3qw+yeeJLMSQ123PRmBa0w1aIxBzLBQcCQtKYbYZqClc1lg6TLc
SUlak3kWgdk5yjsYSZz0ofDzsIoAr53heV4hmaDI4EU0PAJrmvuNwGC5vsm5k+QbCKgRs7Q+kauX
XtC5tOqObQCehD8ns+SJ1xamB53xsABp3uqijel8uB87TUM7IEnpeUiTtQ7RV3XK0OoM/t04KihO
Miaput5rFuiEiDgq8jHoG/Eu0rkhQYhF44YioZDsyqjDNynrxgeqSXzCCHebqU+T0WsaXQYmhxyF
r7SF+FzFsnXXjl18jJEHdAPSlocyLtONqpHhDqiNHKV2ih0hIr02qzj7s5rUNCWHRaXQHkvS8TyE
xxYPaIaABlBfx15Lv5Vkto99HlOiI197Lj0LxiPMxRb12whx9RTAUL1RDTUk5ZuTXZrI41Ef8plx
fTehDoklfGBKPSRujofN8LNY171wF5XpaRF0xv2GlNQb6p2Fzm3YVU+yJD13Oc3hWJ3q/dDREYaV
ptx0gUB8nCU6Q0nzDPcg8I0hNx9GZVBdwRjSh3kc9SeG3bJH0amCSDGqdUxW+bWX8QSFqaQz7Zfg
KhI5273cmWCYZD3exrFQHvKJwj0urbs0MqCkYoTrmlPXvNChfc36PscCOkv3GSf7JcqjW5PMbg9E
9bkNwiX0VHI8p12QiVZTEQjUBDxOj0vDXRaSNDw86V6jeqRnCe7pQLRX2pDJ+0TOGycSrVZ0hVKY
/qmx9H+NtPI3vZL/jxRKDNFE9RIs9ufslsNr9jq//mPXN3H2v//n/2rT87/5zfz6/fUf/+Mf69dv
Zf4a/2PTnhkw7UcKzF+f/S8ajKr/QeuDAbKmWZohKkD3/0mDkVTtD1OnyQfL48yPOQve/YsGoyp/
6Jp45o4CxRcluDJ/0WD4T4qOYbWJ3AkqKNZ/jwZzAfe3ZEDvpBgWsH8Q4fQC/g7JRh6wyeRCbB71
oPa1Wtzlqu5WrY4kaA+0D+pVXvlJOV8Re8TX8W9AbON9YYvgLkMvORMbLjgfQMHluuuU7pFIS0oT
UTWojzEoHCFj3CxKuSeMLUCKZThQDQx2PCiIWLRjQxGuOaql+SPg1BYP37NyihzlX5Nl9qK4Whfy
cJc0opfB9QrFisK+Oo3lNzCw/pwXjh5qt3mWPpTVN1p0AKDzvUp20+b6QzIPB0tHEMLSFube5UYv
dLdbkNNM9BejA/ZD7o/SsEgeV9MFDMbkW6RWvthmR4tMCJWgVyXU+s3QmA9hnnlhU73AsHlUVWOj
ILqRxfF3gHV2GoW3ejPdDTpwl2KoLMb15nHMjIcYvZ3zR7Zds2EWS+pF5yhtzJsRmKddyEG0UmXd
FQK0XpgDCmm76ql1p17YJjIzdFlXPX1JkWsO3uZqaDbFWKwLIfkeRbScgWaqvjFWz1aAT5CyfJ3m
7lxeC9FKnIQVJSA4deVRVMsT4+raNpSG/rmqH/t6GO3i3BwPUBCGUwhAQHeNrN1Wle4War7nlvR0
9BfUc0IN7f/D0fsFRehda/cDdeD8usiiIeqaZqq8q5dqtjU5eD9JQvMomuSzk7aLtHZl1bN3liOZ
AzRhyCVv5CR+GPSQNJBcviG1y1BQGBB4IaOvOmNVz8wtl7h9DrPpKevYr7Lyz3I5MgCgZAF4I5F1
x7Ctc/l26So/DqwNhsSgQsqMjlV9KoPpKW8DO4p47Im+VzTumaB3lZEEJpx2QE0cgY47zfHUA7Dq
Mft1mwEhGTDbd8zzeGam4sWhGVOucZ1liJxEuqtG2VeD1nGaafu6RU1iEPKv45DDRtNyW4Il3c/V
S6Y122VIQbFp614Jby09P+Uyg7EM8WxlukF59N6CgZQxD6lT9RE/67ViyY8oja4kDHDnID8ZHJMp
Uo/04pmlTIchfONqdklwMbTgu0YFsMKUNgNvCAbOSpZvzKLf8oLuoyW4IisH1+7f44AsQW0yoICp
iq6d//sHlvaQNjTZR719bETrodKthwSqsplhctk3z41YVM4oTTcxYMGqSw7dWKE4Xd7hIl2CpwgQ
DU/QTm3qZB8DbBDLcFUl9Msq+VBpzNaL6gRC6kEFgBRnBjl3vekV3cVkjOJOgtBR1whEaD4NKG73
YkNWSmdu9Nqq+xIQCdsgdyJELQrOW2LM2BcOgCPRHcmabTAlrtIk34Io249gTmzGLW5djE9YortV
r/CNJq9ElEJvgT913YrOka+EBCtEGGZRXg394NSwQjChZ+ur0zAUa1KRQwXOEmdGznDqGUQhkE9O
V7WHUBluML9zE2SSgBUhaEdRFrWrRBoPuSX7RRUtTgcNjQ4Asky04UvrGNVPqj7cBCOG3Ol3JK3s
s6KAQD9WNN8amZ8gA5hqmm3PbBxv+xOKSiAeS31TKUT+QDj9/iQrF4Sn95MM4VminStZxr9ZHiUG
okwaNgaP7PWhp96TQg1CEC5+KmlfPd9Yo7YGlXubGcEJPpAnQO/thN4VJraRl4NBxIuaIEulxjRq
snJdLUiXKM2qodgJdNWBfXPEfcidyv5Li12FrCiPdRC/nU+JzLkNCfuNPjDOsjY6kJbGumbn9Kvf
CIsT+ImoylBgL0h0aibXKLgs3WME6cVRWHOUEUxvRoZmQXIlNp7F1T7Sqt53FBaXBiJGUzXj0vt2
EBpFqEauUrUE1ZSXK8M2XCZyjoH3fK09Iqexo+zcNzTsJ3QMRITvbWkAQGIExTXq3uV5ZjB4/sFg
uyTYZcql24KipaGhjMP4ONJfXUjbBUgK2flSrQt9P5iw76Ex5JnqN5RpQ1WtKYWcStNWOedJTHss
O/Rj0inHjtkl8Xob9ca+jGqmPcUpKcJdTUQFGLphyHQAowx11zrFWvNFXTB2qDWav/JjLgx3EK6A
FM79WcP3qAjTE87Z+wYhlDAJv+d57TOldc25B/0F5z+N/8Sd+EHWp5s2YRFSoBzBKTpUg12HaJnM
tM8cM5ifMJacUOyHYpNDAeMvUPoS52XhoRX1/UQjs8JD/cpDPr8xH+8/qLHU+ogCySIQKOPS8KiS
ApX2ONuqCwooYdWHHPjPR/ffqgU+Zaf/LdH/9G+d1/pLv/D/ES1CBfLj51n+w2s8vv5dvPD8P/wr
dZflPxBHENlvUmS0K36m7pL2h0XGDGWT0Y0iqvw//8Vg1/9QTC40BgvkKeZ7ZvsvBjvkds3ULB2G
oYk5MCJV/y0G+98FJHB75F7WTcqDiyszJNcSJ5EW0l66mfbmKV/LJ4gb+q57FFYfduMXiRe/48N7
93ONi7pADRtUydJQ2uu3/TF6siGAvPz+ky9Y3//10f/mzwNaLxaEhY9W9sYdIiBfyn25Er+FP9Qr
EhOXycXPJS6KC9qDRrdATdw30ZCeOgN/DCNM8IboG4gjhobUXm410zYbhfUst+2mn+NgPbbitMqg
AQOqqRH26rkkyeXAWGUQQWqtNfCwSmM4j4rJjDLX1nPd6A6AXQloHIarkANNb1Rl8FJyUnn9uf0d
AkvzLSQeXUNXDU+n02H3TQvqM4oiX2p084spZdqKVgNdHLErf4xMMR2j0tR1Ufe5K8SkCwBQc0Dr
emrPSLuA4skq5AuN/FBEhehI4R2qVms6MpUH6AbFnYxBRWGmpp0OQr3RyTs95Dayk5iJb7Ac0SBL
qAfu5Rhkhgnu9j5syHKGXgXlVY/dd7Hswd8mau5DqAkd1DrLZ4w7lB2Il8oHYVZ4aCWkx6DNBGQo
85IOLTiqaRT8rjPBOHStdBgivXhgYq6CT4jHHRyzap/SprbxolCccG4tlkA7vctz881IgSgDeBGd
HKoraFAh3KSiUfixotU7VCFxNwrG2bYUMGA5DjZ2qTSVhy8Bdi5K/ZJL8XBIZMGkYUdsv/KunpnJ
P8PvzxfpfPV+yE4Tocfxe4LhY0jYrhxiY9cs6wju59SaNJR2un47xhvT2oT9NVWEv5Olfy55kTvg
uK5FpcBVlSvj6IRY/DrdnCZO00P90OVaxhlhGkj8pPbK3f3ZiucY8OFH9mpp9P3MgeQHrkmOR1vx
ZVKtK6Tzd/WEX23iOVv68PkGqCHojHw+jDNQpfoh6b3pRP/UFvqtNbjJXYR1rR3bwRlcYIcuvIMo
3uJ2vwx3v3+Qv7Ri0k3xsn60dLPWLIFpu1nHnhW2D6MB9aq13KhODqoae0VuHYtSATOfpG5qGC80
ZhIvapZy2yyqszAL1gxACl8i6Qx9DZ1MSCLoyeXLKFQ7IsqV3fp7Y+bn4z+/iR83q+v0TC3aZZ+d
KQDDLcMJW3UNeg8Iu2nfe3l9ZUd+fYv8m6OXboaKjvfQskfWvmkeqO+RLZSX3n5Gfa3VVwrgg9T0
ENE0MHhyYgb5cEMfDeHU9esmv6/SK5XBZ6/fxVXTdm0pLLMw71Xonm4/Iky116tvllR61rj5/a89
39i/OsiXaSkOkmgPIGCyV+zOTXc3TC/3gHNc7ZgeBny5YDw4+QZBLAeUpRfaVHOryTnWruVbt/Xq
HlmhzezdN4553CKlZfe7azftRRr/1xO/lKYygXn2SctXk4C9iR7FiKQf8h5Zz9Ytf0AhWnTI9ltI
fEBi7frb73fkQkvz57IXp35CsBQwZ7Lsw5ixpQ3no52QRER5VmuP5WNB6w0PyuRa4+/8/v4iCFzq
A7Y91qDnocze9MN15Ej2ZKeORZxRtuHq2l5+FmrMi3hNRp9FTG6Xve4Hfv9UbJo90E4H2vI9M/b1
sDVXlUOb5xB4wuaqQePfy76fW3kZsql2RVHvlj0ES8rr1zi5AcrWmCs4mV10HGEiG9oD3EUlhk3A
uA+YH4MFVb7ydl90yX5+gYsmCiS3sgjACewLA3hHnz1BbD6i5bcyEUWEkeokxmZgKl9+bUP4WHUG
oQOGrWb4daQzKUXcLOa5aONGTJidNAoSERpE5HSXFi+W0rimNdMhBKsE1RsxR1JfmsPomjbDShk6
DxkMk7lYsm/LO7N4kA1qpmxXLwq0ra1QPbXiXQ+NsVBuY+1LgiVFuICggptg3sp8Q/QcILSKALnC
O2m+UUZQanrqzvGbMWdOG2yC5bk3fRw/dki4nZIy3MLf20UCfH6j8xQglpCLTSUCyY9obbeZ2hGp
XWMlxZuwPXSFDmpjsKfxjnRnnA4jKLsqEDdaGfOg1NnRMIGYpC+d1X+dBm5ycPSe0mmM4aK3SOoP
dbVcqefkTwLRpd6LZcZZ1y+EXdOPd5psi4dsJ63THT7GxUlad97yar6J++kRkO5hvJf37ZWA/1mc
uVTVift56FFy5sALJ5lGEQ1dNbabDRqI+lMph04bMrjdnndqrg+i8nWSb38fa971839x+M+Djo+X
GjN7y8SYaNlPWX9YYJdDj/CsM4+2j0aQU8MJpuzGGktbHZ4KWMOWgKybKTsggdX+IWzr59a6W6Zd
0bRfUTBBV2DxJuNB00rEiIKVKNUrJppIKc92i9opzf+zYR9+yu0QuJM6+FWdOkxP7W4csLFAQmRM
DsTcbVKndiNUEHBARKXHJdxLwTZs6O2nL820F3UIVXTK76FX0wNez2rt6cD1e5mEFUAKw9Hfb9F7
s+YXW6RdJEkYLUL5zUN5r6GOgSbJ8wy/Kl/Nfv9DrnBr9Hh/PVTI6nsTTszLK1/RvGke6a3AAmXu
/5TYy7FC+7dxcOea9qqBfvt1e/j3ucyvvt/FI8xxMzQ0SZD2U+9HgON6J/cGeo8GI9Qd4GfVAeKu
3y/mY+qfSZXTF0I8zds/Q6bh63FTKvS1b0v9Rugd/VhcC32fvdWX9mGiCRNr6Ii9fVsCtx78SXIj
GL5jAfwK2ff8pYNWTbS19C00aXwnR+INyvL5Fbua8wb8YmMulaOCMY8b0PXLvkVRMkeUcES3U7jy
WlyosP6M7BfJUUreUrVWLe/jpha/Tkm0rPGkDL1uYIyUNNawMoZAQxFHjJ0mASBqRIq0zdDr4dcC
AU3VBSEAwAG2uaTxSgp0Y90G/QDzDz2dKhxBzFWo2rcDeIvF0ntv7KT2TlbMiaMHmuQthU4zXvk5
n1yUxjnp/ZDcLmiwmF3IXpHozQOQcMWOFhAP09vvT9GF3Odf23Up7zSZWV+oDYFm3o5Ha1U6mic4
gtMQVyXvh/A9XkXbwrmy2N97cz8Xu7j257iSVOis8z4K/V4KvqI+5Yn5LTUrjucd9BILwn7nDpat
NrsyuYET+PuVP9vGi+serQcJfh4ZY13Q9Ie0B3RCuGmmazWIIv/6nTbOf/7hOcGuPWtnoL6Te/VX
0TNf3trN6G4kW39a5dvzeYeRRTwy14V9Qq3fkd03yel8MMbf0m9kO99//0PlT6oh43yLfvgi+lB1
lhgYM2D3gzq+zeVKKtfMJeOv+VN7O8Qr3Td2qgw12G58YZsPq/ghOQii39C/ATEBy+BH/jKEa+Cc
0ba/IjEsf/bkL07lEDYhzhTJvE+kEPnRr6n51CWrfBn8BSl3FD/OxuH1m3KsR1+rtgvTpwiw52wH
Fs2PTTu5WrtdIm82DjE4U+1akn1e/xex6NLWqg5FBYEfntuyIh4Ir/1q8HJX/qKT7V55Ip/89Etb
K+a0yxndxUu/b71uP961h9onYSt2iVusrYP+XJ+SNYQhp7dlH66Dq9gMH09Xlv91X1LUL6oWGq9i
kc1EkDn7YkV+h8RBiXoBbKV4ojviL4XAXe4qcMmAkUbVW7ZG5mCZYP/a6sYMAHPeqvGLZWhuo9vt
N7MGi7rvr+RYyme7c3GLaxBl8gkNyX0QiJ4mHLqbTutQ/9ghrzQMj5lJ18pTGiQA0BIZtiFaE1Aa
oEb4YnxUUGGIVqgWTMUTQlGasmUIIeCMlRXiJhsOrbYd8xRholNbHCPEhNANuxLLPjvx+sX1XhiF
JUAwnvfNanJNDyqJzSScORLzQpcY5rY22hd24HZ27oQbnEY2uutDG3UWB/8DJ7A7J/P/w4d83t0P
p36QWm2GoUu6iDJzo0++Yb7ky0YwbmNxPcPF6ZVjU1o2Ru9eBY95bsgt8AZAcALkJwjejhnP16Xn
dpkR+oe4EQUVAqZUYlgoK7cjrF6RsdmVcPyuKP6rY3cRj1MBywtQ3Rw7cg8IAiuJ9gIc4G/1MXFB
OSInSyu2OIrGI2D12kLQ6soc/UJM/K876IwT+rhVeZXVYr+QlpW5269lNOOcZSvnbomSOIRtsL4+
2H0neGq/pEd1ncAkstHSyulz3SBPOK/zZZU8S7uw86b72dPv89v8R3DUhVOVfFFayTOvvGGfJWr6
RSjPlUEyA5NvavqKu7jh2ljFtACULd/5JnWLbeRp7pUX6Lzxv3ogF/FZpaOdFKju7+Njt1G3uLU8
VHt46aQCgpM/FHbsq7axDU/pJnyoHGFnucaVtT+5sS7tyQahygANs7S+1fZ0UNzJS9bLwbiSbX7W
trm0KIuxCh+Gms8Hg9M9TPfGevgi/Ak1RjqkAt2p3+/gZ0/r0okUi1PNQOlYOneHdOAvBqIZT60t
HKZ1v3jyBuZ9tyMXJdXXvStrfhI8tYtjL43l1MYya0aDj2yMOt3KnN57DeBXr9GPvInRgdqBvGwR
/Ei/XVn1k/bjJQAFlWURzHEg7cftzJS6lFct4PEwfB57T5H4A+WtHxgwM3DWd0irIIVy6jdQRsd8
VV5JKM6jxl+9sNrFMY6UtBAmnZ9eApuvfXwdofNKuIX4Fj6wnV1S7Xqz8EM+iSstdYTBRVsQWwKQ
K5LXHJJhZQ0/RBkrMhcAWGzdwi6qc8BZSCNQ7iDGYHcRCl4gku3l5crOfZJtaBcnusOMBlgDX1q5
CR4rt3+V1vMLBLnieM2++7PDdHGOoUb3zFhZwbyV3IfJVm+AsF8NSZ91Cy9tWoxGmDAo4uOTDQ5Z
077cZf60GjaI/R1iSF6rzqZpR5zYzCfJg6mZX3nplE+KxkvF66AxRtlKWXnO7PAYPyEeeFe5KF/6
87pym82yyl+zk7QDjfwkHPRT6cePkzM8WVugZ0fefndchQfad5vy/mqE/uT8nWfaH++SrsDDFWIB
oeVegAhHa+WIPxiijLb+LLrlhnB5cy1T+mwKfMbiflwMIeZSLM9xrKUWb1zdse6qJyV3JS85XBPP
/qxpoV5kNYisCyiBsAie1V6+tVayV/rZqloVrukvru7qdnQ3b3A3des9xI1D54s77TT7X4EZPf5n
x0S9CGtyCNaoGfkSygp1IO9Pw0f9xxc21267z9IP9SL9GGWxz9pzawZCiX3+Xa2PW9dD7OBu58LA
IIsTVt+ja2H6k4B56RwBdFJMrfOTi4JvWF4t7YFWROy0rtw55KwKErPbTriP/IwjFNvRQVh8y72y
mZ+Uvu/znQ+pYSSkxVid853wqXwd75bN+GPaG2v9XnwrHyBTrpan/j778/erfdZ9US/iTxi0s9mo
rCY7pq9vH+4WB5Ep+07lH4srrW7gsN2gdWzLbu623hOcCueaa/0nV4JyjokffmliIUVkNayNN7SH
laHdeddu9wss3l9Z43s2+eGzu7lNTP38SnYrBF9Vf1mZlPCijX7BJvfyu8xtnXCF4ZKjrZWVZIOc
4MicdLt5ld1yFZA8aodpx4iM8ssVrzzc95/2i7Tt/Xb88LVUJV4QiuRrwa7zitW0758Ge9hKNoOH
DZqZduKpfo8pitc+STYN0R/lPrhB8Gk/eZ2/ppLeyC4c69XMLTGuo024MjZXXoXzTfyr73YRr5Ys
bVL1fMiaVbge9r3X+8u68lJfZF6IvNihOcYn9blxskPk677pXDNJfu8A/2rliyBWZXGEaBudYdE6
ntUREycw3TrBCNKeBLuIKYEOFQ5C/Urm9r+xmoNQnkYUT2g3PMkjMsceA3VE3oonRCzk20nCZAdp
Yc+o0V4W3Bbx6XylJi81YvOAq4FSa6eFCZW1nto1lNhat8PzXPzPPoCPjEXk+KQpbt6fwg5QyE14
V9aeqThIPf1+r6VPrv336vrDewAZrNAGjb3uHW2V3dS+tGJA5PWPofeFbpM/+epKXEnbdnftpH9W
/15iKM9oCiMVWRIBjk2Jfd+TxHOG3+7KTsQlGK2AC9h/SkyDofV5pl35tde5j5NX+bDRN5F9f+XH
fxJe37/hhx9foaVVzufMW7pZ9qOn+8gH3tQOShm2vGnd0Bk3xm19qg7JFb+yz5qmZ4LKx0iTCpOQ
B+cVq3CxReMmEbaLfVICP8J1R3TD9lXizcsd/GM9UwWlc+W8X/gp/gxDF+FVVKpgmM7PGSa+lx/T
belstFsPnTLv/trB/awl895a/LCfUR8vuoS02l72BQZIh6W1tbesR5jQW3jCCNiNJ+E4bCZoH4uL
6vuyHu4GB6cPxLrkJwndhRcF4cbUFU/oFLeIK5FOH83x1JOXd9fe+U8e+yUfxhhCzE4mU9ovb8Lz
8sBgi25G853JyusAHOGmypG1seeNcj9u1G/1l//sbZMvcj6MeKoO+DBhzc3v5h+LWxHUonOolxww
alxrCY08NLmvvWznqPWLaPZ+1X54HEne0bkygFMt3Np/Bsp9X98irE9Uv9WwgXMr2ubIzUGIcK2H
Kz/yszUvIqgM2z3JEJrYz7fWDfO1vF1F34fOmeweAfXOVr7iA2CnkP31QxxfacZ+tqj691M1CkoT
TK0Gqmr6KmlPVlwzqpuvvS7ns/mrbbzI+To01IxmYBs1yc51Wz6EdwiyH9R78RnlUunp9zv32Ut5
vgw/PKwJQnCpZzoHdM4MCnIBLmgEj7QTW8cyQx/pdG6SKbmy3Gf51vvQ/MN6gaHRmUpYr34yejs+
9sfgqT4kNyl5rds/NOt2v2xRGrbjH+0aQ8GtvGL04oKzJ2///U/+LBq+F4sfvoMSIxQr9Lws4w/N
DQ4UhspzAvDcXny0IKsfyra6a47RrX73ny34fgt+WBB6dqajjEJKe7TerOChH20W0tG3smztT/mL
fB/3bpQ4+vcwqFzp5ffLfoaIk87P/MOyUWGgnGryBt0M9+Vdd97j9jG7Gd18s/ywtuF94aN8Ju9K
L11sncq0vqkey/XvV//kcFx6M+KmpPZBpoKrhBM7DnewVPpWu3I4Pqvr3x/th59Wj1bdTSWvEUYb
224Te6UDuuncGqV5Hb2+vorrxVu8c45YXbnL3kuCXxzI90bahzWzQg/nAUW3PXuJ6uFeBSeKjBK1
fbiTT/nXWrVpNjrjjfgl+GJsO9Mpqqd4o92N4xriNIibhaFszJeM/w9n37Ecq9Jm+yo3ek4E3gzu
BF8UZVWyE0LS1gYS70mevhe6HTd0+AvRcabHFCLJ/PIzyxzGv8JTCvcHT/0oJXN4lqEXso8u2cYW
X1v8RWQqyBSOVMGfCgCKldzijbtkJWv7Znz+WAGm6zQNHH6suvQSlHaqQG7mGr6ycJRODI46v++c
tZHgt6/bj8dABC9jhu/I9xlf+SO3E2xe0smOAD9q5TeB1+WbdFBPoh4+yia8Sub+WXQEsBRFwqGw
GcwJyUb7fa30/u7S/vhjJo2JRFBFcLNYgM5if0UGa6S25EDl1/wSjOYUWbFdbZyaNfDQdzPlx+MY
GjcqmGE4Njpk4lF4THZkywDny+YZ8jRGbyGJMeF+YWIpDuHG3l5Lodj5i/94bEobkVEovmznzYUG
r/OsG8dGcozAy91r134Pu7A9/8rfmEN8ZkzxUn82++itvKAgQwdAtkHvgSqPlx3q02gFe3HLTHVO
U+6cOnYRxMSmh2Rs3OIabF9SFTUyYD884HaEZTHhiTYCyvd08d5jFllSBzGQkICY46cyIHIRSICT
yhwaJrYS5TOQJ10h6oEddxKQ6y1TWQRIZrVFb6R4rfuHFm6WPCCW6pxFdi4bY7MCQNwmH0oGBhuU
mlWIunPtEbJqLXksMcWJ1ebCAMwkJCrk8j9E+KRKoZGj/AtGqOtXUKHjpMElqq2Jr31iDbm6C1j+
PcUwMe1BAnBJ+ASZXxkgXkAPR/pWk1vNeYEMidSBc6Aook9dX+oa7yVcAIvx56Q6gZZsCPDiCWYF
YbFHmxkyS78f2wXv+//n+uyifi7liOW6ARrK3KcoQtnCZD4g9Fo/tB7fORnU4oxpsIqNULR2LtlF
xpd1KXQXmAlpLfMx1mbKjPBTLnWKmV/aWGN+lke3OcDEhUHPGpxQBh4Y+FfACxDe/v2N5xe7t2cW
UZZta0UqAvwJHRSIxwR3gq3wittW+cYD1spkdpEDQiwMGhUUS1rbvUmtxAXB+9C6/QdjibtPcp2r
0tTh95Cj3QLwrM2F2EVGKEIprM7DDlmtQ63mOO65PXkIvcjkPNluHXBF6D7fCvUrSS67KEzTKIWe
sQL2xcDTm0SDnRCO0HSM7YFCUY7MDQhyhOuOw8FRaaKCNQaxzgl/KExhhVZwywEWNyjc2vpNBDg0
ltEuB33l9+/Lr1yjS+mELBcrsaMCGnRILg7Cq+IKD/2JAAcHpcY3ufAVAOSMIPILQOslq3sAJJez
M8aYHgPAzYFIG/RsY8PPm+o/Nhus9RYRuspbknQBPotK38Fi7LStc3v3UscPLwJsrIK/PkLHx4eU
ZcB5NdB7XP7US7tGe5Tiwsq2vB/nH7z3Bgr++Y87JiNosLUj3qABRjqafc4FxiLKvqWpk0YwNvn7
+2e7H4jwRvN5/fGgCQI5kFrDpsKU41S8V97wGF4g/fKuvkxP/Vuy8UX4+UTce6FFCAICG5oFElZO
dJpj7ae7yEhN1ZwMDdc0mOU6Sopel3V2D98YF92F5637+v4hxSsuQk+PUWLGRXh0fRZEA2apczc1
fFOuuTt6/KfwDpWrAJbiW7F97dstAhFXxyOR5lcdDOaEEtGazNGN7BQtK2pDRMF8VYzQGK2tuc7a
8xZBSOtiOgQUz4P29E7Tb9B887fYSvcHU1i8RdARVaaDUR5+HNp3Jj2GoF0Qd7TgZbKRTs07+t7G
WHS9QK/nQOXCBkzTN2H4I12q3cCaUb/Rd7ifJCrakuoSgwU+QLMZXXS78Ea3PmVe5RGT2Ohy7ft9
axXmcFJdkJs8EVPsPak20iRhfoM7b7Zkskg9tKWIgIiIr/KS2hC+lnh9CpxE0jkJXuIuw0GxSU9d
htElNHpS6Czo4Ws46GFn0b1ggRZZtRiBzsY3iqGY8Uk4bxz7u9cxVmURX5SBVGUwYNUrgL1t2UC+
9CeGCMQVtK+9doFpw6F3MrNuN77y/RQED1zEmaoua7UCedcvniY/eRNMSK2ntnKYnOABOG1th9mY
fGyd+DWzN95xbf0XIYciUU+4+ZGVFVwSd/7akMn0QHj4l0FtKWxQJTwMRkFRRzhDx264tLvME56B
CTETH8xat3SpWRuSB9EkFNeso9y2+rhr51JdBBklVgboDyKfkmD1UNwKJ4SWm6SX+5F40T7aqOhW
LtL/gJMnNGC0Cl2RZOShPS8Y6eD+/nXudwiwIRaBhUwM35IYVVSRmuQ1nIzkKnBGfQqE14w68Fcg
hdn1cL0xJGio1g+heNW4C1J85bEfbrwLgbv02J1AT+wgtXjhWgdGphDn/oLILwwM48AG3t6DsGTj
SiN4AA+//92rC7+IV2IYwKd2jraVhRaRHjrwj9oB8Omo13/3hCUsPCNCWUKQeu4GfcLSTBRKPRsq
PYfXCjTimg4ojKdtTu9K/F1ixNMKLjtqMeA7gABq9S/KCTXQtd3ldrKbLtFT8NAegSYs34uNc7ly
XS0pP9A5SajMkrlJUHlcrksWpGnGr80G4t00WYGU1z8zGpHpoWqJWwVcfWyp5wjz2fLAmghq+p+N
L7S2ZovIQoJYzEUGkb3nzBJHHT41/exJ4kChVC/RYtN8/gHi5zxcJ6BNLZ4hJIn5oltvHMu158/H
9UfSxvaJyFZciCGOpA9/04feC1Kj35pJzAt1595SFqGFC1kalRXD+tNpPAXv/W6WYT7Lj8M19AZI
AjsjbBcL2PkZ8sfvC7qSVi8B9gFU5aGWjyf2nQHPxxapoFfsWngjnrdA6nfLE+yKZbiBqkDElFgy
1Lsf6T4SN275tcVahAOVShASrfG7wQC/xb7RewYiQ3CJ2bo4Vx6wBLGXrFZq5ahCvAGym8f8pl5C
tD187QLFHp/zGCe3shNzC7agjishf4lob7qQjynsY/0Uso/NeKmEyhxkq5WPkLLkA3PCHJwDWfJY
3CLplneX37fAypb+7jX92NIcxNagWoN1BCzoEQfmUG0WzvdBonBcX0QEBmqEcKXGEoZH+kTOxZOA
uZ5Ajek9OW3Vv2sJzhIyntYaR4CtBg5oJ1oghu+Vl3GXeDwElyv0XWEKHe2rE+5PNdTRafp91VZi
qbwIBFDxmDpIgCM7h+eVXjxyTup2H3CT+P3n1z7KIhLQoCcjLE1xE2noTbGwWgN556NTNn5+rfhc
wrUbSOWOckLnSSStda4z+sGYIIix1/RpugZ2ldodZ3btRqf//oQdG2ERBGCbV1UJJEx8hTlwH9Jh
AHMdFl67CLYdGGWjfegD07fxtJWIIy8iA4U/VM82uIfm8g9YrI3EaeWbLBHVKjs2NbwGEJ3lRm/p
E1PCF/lJglu0tgGq/kY63LkAlqDqIutrbUgUXC9eCaAHtKi82Gtv+VnZA3ziSZfcLE8NQFiwxzBY
0B1kOzYjILMA7X5S943V6cpuC/h1fwoKBdB5IX5EBoxn1EEjc7sdAKzcZj3eSdDRC27lvvMxyzCg
c2m3XnSEiZ7bufCmMIGWBuRIev39FKxE4CUXNQ4kteUGVJA1PctgW8QY0VGLwZn4/fdXDrG0yCbK
gcCHiIEGtqYLPnOEgIrOnIPr7z/+PQi69zEXIaIr+hYXCH59St9iP2r3I1SA3/rqKeDNCO1xYFyg
7L01j1prtizx45SRmRpC5yiJQPSYLPVCSAkJ9t0UQdXMjJFeJnDnBInGSJ+irRHnWiCR+H/uEaaV
2aSZx43V8PEO7bsBcoKyXe0IDNmhLOB29XPwhvL+9zW9j0/HllzEEZlvpbTM8Tii7mCNJvF/+Rxy
7paYWPCjhMs1OErIzIpQhyWpXokeP7lssoPfGJqfderBvKDOzKT2Y6CJJZjeMpxXwHRCmPSAKPCF
MiuQGDvoeUaMD34WaV9F4R326c0sHFe+/P4a93l7eI1FhGph1i4UCr4V8SdgH0dNL66KDRkis94P
9qiXNwxF0aCTz+Pf8HV8j6EFZ4D3cP79+fc79oq2BJyP4ajAz3QAidpmn7qn7hh6whGjSlOyCp94
aBx/ygCU5VfWTP9lcruEmssNWqDK3A6aAW3SvvAUO7mU+xgjytZgXtl9e2md/9GSg7xb+FWc/98p
+z95l51hKd82//e/7qMK8IaL2MUrlaaWPe4Azn7qbZQkh/ZWOeQaH6SP0Q92hR+5xQ5wQ8x+nNAg
x/8Fw2j+incO/hJSrjWDMIkxEhIwjVyux36C2cxOSeGTCesKK4OwUEX/XUGyRJZz8D/QuBRJYyQY
Y2z1D0H6OmpP/PPvO2XlzltixsuqC5SmwUYJBpjG61SDqscV3DG6NThdu2SWoHGoL0EhrZbwoUzx
cdrxj2yiZ05wFp7nJBuNMCDUKdDj4IzhXHhk/ljOG+STP7qNoLKSdy9x5IwkVz1pC9GHWT1Mo/Pw
UDT9xo2+1mxZ4sSzAB6EkoTXU4sItpy7/AbBVZR24k7QTFhi9upjUJ3l6glOcRNYYaVVXVVq5NVz
UT2pcJzJsxeV7OCF1wUVRpOSgYFNPnk92jYoCiUfNg6xuBudQdNDxuUxQ4SVZlnbEYh3Vb+xy1Yu
yu+3+5EJFHIeo4xDujid2vBRaK8U2iSxLUAfhWx8hbVaYYkzl0tmELg45nz2KboJbote3ojqXk8P
SG+M37fzWq2wBJwXjdwpTdeiVugUGNWJn1z0CNe0drYPNUb6V9QS+HBEFuYyr02cXWGOBs+Zc8OD
nisVp1Lbyg6+k6g7QWKJMe9yVYpgD4TXTfYSBZWKtfviVnVXKM/KAa/DecJQnsUTD4ZXTCBCBkn4
yS6OcukIADDAT5Kf4ASSzkI1LU4mIKSsS06Z+FWS1IZUHyH4TQCmR1tTraxg4SXkT8xzp+lEdGIO
UMcWZtSwbTRCSHXzXyy4mByMSsT0QBS0/4ZYF0Qvjw91NZpdaILtYPEga6qtz4pvv3+PlfbDNy/g
x75KYW8qlSUmx6xRP8jeV+/lXu8Q5/dfXznYwiK9oyKF2FZQIw5Ln2wLm8eNQ72Sln7DU3781VAS
hKdtiE83ZSfME4rI1Qr4uG1KVK3cH0sM+CQTXspFVM0D2UmBmT32nuBxFgqPEfnp72uzlrgt4d3d
CJMbBbYdmM5Au0NP9HLHudmO2IGNpqN2TjeO3EoxtgR1y4XYcbWYYLEEkFTSV6WO9L7b/f4Wa8PN
7wnQj0+hFWEDUxU041lUsScOqpFQqUMalbn1DqikPaYAFnZ87eZPwC177VPtJLdN1NVKWFxCunm1
biOxiNDB1eGTiyxOfMr3qh+Djz7PVzQDNjlWBOt2XXtVNmqi+7hQ+BfMf8yPVy4SAsMkCbs63fU2
HImc3ie3eJ9ZMBFxVBuSMuon9ZV/uU+WwGxKWTSHchzRwRtPqpccACkSz8w11TmDfdbO9Pr7p1w5
rN/5wY/XiuqiJ5mKTS/CcUsAZIpIt99/eS3ofwMnfvw0zOZaQQ0R9LmuOyRCg4ZwBPxLcFIEqIlJ
oyU0cNcOHkdWtqoJk/BAMCUGzJIMBmFF65eiYIn9342/Zm7h3An83zXBj78mgOaqNBGUha0Jffdr
d8gOXzB7Au9JdftDtJFur23NRQMpiaqyaHh8tppLfJbvjWYsrB7OVNmYmDUcufJm3DiEa4Xu9+H8
8UaDyPIzymBm1IseSCoecD+6zzgFKFrSxkPuo1yw7ReVH1/MKu4zwg466lbjzA8JreTAv4omEIfw
QNDrPejgTviQOuRROTO7CDaNKCm0jb9gbf60BGQDAQS8xvyagJ6Al1YZMXATYKMaWzFZu78zvqu1
H+tIVdKzNYcmWVLbcNsK4ZYMZxGbA82n9bpo41Zc68UtAdf1BMVcZcRKMm6jB9+fDJwaD3Q2aGhQ
Mzlt4abW3mcuKn68z8RMKTxbEZzbxgL8BL57aLHE5/qyhTZaqU6W+GopCLIwUfAA2Wt0ZMeX8bAF
DF/76UXu0PawgicFflpQHgXxqQ9sIQGj/FRGG233lQP6/XV+LA7stDuFGfEAyjndNYA2iIYuRQUG
myEHG3fvWp3/ffn/eMg45YRBfYXFzywI63XFe5QaKlq9ngBjWXrkUGA0kM0J9TCHfkL1l9dMqCHH
GuSN7N/j3VqvY4mT5mEXMA0c/oYEA2XYbGYnJfUBe1Sgd5foA/ukmgXzVMSDSUa4B7+o1JWhKJAd
VLsHagC1T3lgfIgo/fn9D1oLV0usNA3iMCsH/EHTQ28y++LIW/HF4RxJ0sGnsDaesrb55+Tux9LX
kczE7ICSqaXPUrGr6Z4tIDENPcFJfqtUqovwsI0K1HcmwRgW/ueF6lJmr4w39j0f9DjZwkrepyEo
2hI2zeSKEvIaegTSwJ+7sLbj1ziHH5siu71kx8JwIMIhFi6U6DKSCvIElbqM27EtSolDxoKBuQ9g
kfz7wqwcrCVSuiuLSAsq/DEMzY2uBd2Jh8y5Al4npDijDezRSobOLiIPqtWsVyKEuFJxJ1isBNK1
gmFRtnEVrOS0SwxxNyWQ+y7xDjkc00UOXu5Qx42krUHgSoawBA3nVc+02nzRgPjslP6k93vh2Btg
OVtA66D98fuXWNmh7JyJ/dihDJyO2kzFY3q7e4eytD7TE1h/ay63lpsvYcHop/YiNxd3PISlzuED
NdJT4sGt6SV775/5FwXKkZApCg8cjH4MrtYTM4TCytaMa20P8P98vZiDR3jXz68HdEsywizwoEWZ
WZKNKdNKAP8PUDARmCGK59cDI786Ih0wVEzQN47JWtK6RPU2U8jILYM0H2b2Ea8PT7mtPkAU3VIH
vTMnrzWUG0ULU7qk7u/74TsB+M/MFE4T/1yxboqmopjrZX4wVQQGl3MLRk/BPiX6iFET79YETspo
mCZnZg6WdOPJK1BBeMn988l83rJxwePJ4yf4dmltcsCkYehthY54Sm3GIE9QxcCbaofklkCuCamX
tZWm3GfyKKq2iBZaHGo0gXIFpm7hW4GvOdkiTHkM7SF0A5O+Jg49dAdgZE2Qd/Irc5lqHSrYB7KX
7cLtDAAXo6+NbzCns/e+wbybfxzKMNLEiBcQuQYjN3O730+XxhYMGLF5W6Ivq995kdvUnJiokQQI
YnbUXvIeq2n0Po7iU2BWBuSS/cCWLNEGyVgCiGvjuNyPmeoSC8znU8OScRJ8Neb/Mi2whyrc5/My
//x95e4fd3UprE/R8Y8KGQunnSKQMRt/C7G5ksCo2iKQJAP0TImIgi33+Xc0wXEynttPwUa/rPT7
c3WIH7FFrdjBwMLnazeNjdSTXnmfbizdSsaiLqHASgWV4G9ccw2Ng3eoBcO2AuyDhtHhKmOMX6oe
hVsN+ZX+gqotEhfaTFVUS5ic9MAC6wQ+YyAP/GHPSqNP3oQ+1yeUspvnwRs8ebMve7/6h6n1P7f9
qDBsQOct2b5kTxVoHEhHP2VTMINda7H7xN6k1c6vceeALbHBfSlwUzUCuNFdGYik6Ioz4mbNDxXC
3EbtvfYyi3jSqbTnprjFSFnNOlflh8lo4O+7cW2v1KHqEtCrVjJU5Tjsx/AdGlGMBZM2mEobj9wW
+GQtHKuLAAG3Fxp1XcX6ykN4xRSZ3Ia/4hMQSbApiGNQr8El5M7Uyw8DLP50auaHTc+c+VTd+z6L
rCQRyf/AuiYUAV5tT8opczQrhxBBYitw1TWrjWO1EjGWQN6GG0k6iR3wVmiGT2yjU/modpzO5Fti
CvczLFgw/XNXK0SpQ8rPCIDAhmh3zZg0gk4rHJUjuCzXkDckG9Xk6qZYtEcozISmVkH4U4aHMTaD
+r1TREOBAH4XvjIvzPgSb2l03k980JL751uJgSalYggcbh6bApim5a7N/nSaPSr22KTmvwrnSyiu
mHGqxAaV4AdcxL3L8CU30pFAC6geok4vM63Xf3/QWrxbwnD7iA9CruwmPzLIAFhxAq/25iUNzA6Q
yMyEhLUpQJASTtRFvhMns+9f8zoyha3TtnYdL2G5iqo2qUL6ye8Dbyj2HWX1HLouucWCKAjx2qAG
RdKpvHjcZcGOfiLsd+FXlvplxm5sn+9x5J1Tt4TuBq2SadDlh+xqfQNPUOfgwDlMr6xiRYJPRmsK
oMCmTseuPCbtG61gHRuLBle8ZLEdVIXRp9XjMOaGyIK5WeVGSZUrSV0BCsPaGFp1V1mZUBlZ4KLT
ARHSFCWZI0M0l8v2fFlaGXkfMInKeUgEshYf3xrlD+3sf/mJF/EsZoW4GhOsMLMPPP5vfgO6wlMM
aqfH2uUuxS1P9AfyuPG0lVOvLCJYrA05jLjh/dEZoctC1HOwMPe1w1k8C+p10Tt6vZCqhjqzvnFY
7qsGKeoSOFxwsC2HARXkfsH+5m9Ng05Snp/4EDKF6WMjg2oSnkUJwlrTLSeSE8lgp+eJlca5LyvT
qapukCWBUQGOAIR1ZdkKBaAVIj0jowGt/I6apVjoPZfDEWHUlcgSuyNt5Y0z+A2hu7f9FoFSVZJ2
glsjPICCFnITGKdMoj1JMKpX0Im4qWDwNA3OJVo0HU8dPvqTMMeyqP9A5FoP088pee8KzqHhl5o+
5xwaWrtBZPRadFvyzJBTB5VraB9rD0HiJOjqx1CykMiwz3DKZWhUw8heCFJ4zT7LGOSwUn4SC6cs
GZ1hL0L0BZUTo4wgLBcxepa/jHV66Bkn1awGRhkUPwdFHE3IDyBbGEptyaDwDsXGiHRlUAchjH+G
WyZWqqSVIOrLohfAmcyVc3MTDdunahcBd8dsDDVXorqyiOpEpnJXSSL1VQDqRQgq6yFsMMIC1Gx6
0/rX3w/HCoBLXYKqY2yodJCg79ybwwG+KZqd/K0dYFDhfezg7m10zAcnTjU6h/jKS89ZcLSSFJ03
iqHUeT9B89K+MrP1UeP2kdE1aGZCR6M/tlAMUTc25NqlsMRidxwnwuMABwoBOck/ICm+F0+Txc5S
RMmLYsBFFzbe8BHjYFx73libldR0icSWArllw5GwaAmXwPs3FziJGpCIDuVT/FyqZlieJu42lJ9d
Y7OXKjCoqo/qi8iNetMWzzwolmCwfXbBBNdVv2Rjux8OlBpRamZo+kkHEskbFftaSbJEdhMefGgG
5uM+13hVONkawZpAnRAyC5zVhK+wDmYA+K5f2WqrJbKyQ5c476lsyzFh8Ujo8V1TO9zJbnPeKk/X
qrwloJvQvEnymabQg2DhoPrmj1KJFd71H+INbXKIuUNBck/30k275H/7a50a05mDhLZT7LemXCsN
e1WeW4I/yn8qC1qRNvNhv8geeYXXkEMO3I4zE6/fp6fsgM4HA+237I+IP+X3fSfx38i0O/H3P+Dg
qghYR8tDTD8jN5HVLix9KZnkI++7SyHIrQJUSMTpXAJU0QSNAq57EbhrLIVeHTdm3eSHogpNHlEw
hwn6WY3tor70xQORYBWYJ0aFsQOsE3UBrk/hOJ6DEjr5Gf0TBZ3XhvRYS5mrFpjOkxLuPwTCyzyE
pJMGCVCNYlMLjKyCDWVc7ycYpMMD3grT0Bqg8JlGlhCA6su2V4bTqF5rMuRHChsDRLMaRRM6+LrK
7/LMT7vqMGgPFcieArsDps1qcxid59IJDuPtqBoM/44rz2yDwe7U4r2LdyxcuDm8rqS+EiICkgPv
BBaO1h9ZATeTNH2lWmnkyt+w0Vx1bIxk4isT103S2uX4zGY206KnXqg1MdIQsghJH+s8PUdimukC
Vx7DLIKYJh2Ac4qH0p5g1d52o4dkSa13sMvyREl+C8J0D9/O556kppbkj1I0OqUovsJb3hib7CMa
h1M7RjtOc7oSuqdtzrptq+kgPPAN8cu4hpCSiFNIeZJDQUmM805vCgmBS5CtfIIvASSu+NckcTLe
gyVxAZtwEQpArCrqEVERfXNd6UHVFXswUrqSbS/VIL81qnDUao3AP7mTM0vJZPLZZ3z10RVVBlmW
Ck4HuTZiBaGmBVMnZszNEAaSOyaEM0VWNYqOVaR6Xyv4L3tetqjY65KA4AWiv5VrkLhm6pdIrsMX
qcifSfbWpm3vS4nkcKNkFn2iuqlI37iGpm4hSM1LFEGTWhPzv1NROdPQQF/SIu1DEJ2G7rGWT1HU
GAwsIUqbtpCT7F1o4iOjV/LoHNVGEmiWEDoJZ5DAo3kGq4MMFouqBqdzaVdHMGy9JBUF1exPIOp8
fBZAJ472JNxlxG1Lb6xPDVLhKAkMoSvNAHJPow7NvGjQ2daENi22boQ4DENnxhmhU93Gvtj5LDU6
8QJh8VR0UYhCAE5lrv3oRw0gLbIj1QYa2IoFJ1/BCJIndjrAKyKDg3dWs2bN6QFD9ylbHQKIhmSY
o0AK7axO0VWDYSMFIaUoj0PyUGLfKi+UhcVYBX/LB0nt/KL+yqqvEWdOrGGOwb+XIzaJ0F+bNnLU
RHzGuA4MMQUlCTOasUgA92MjyHx2Bqp0I8IZ58pbLp6n4FYMfLFTcvYEsZFTWnOHmq+tCi5fO9qG
zx2n2qGMfuJ0TbhjBmLbOLxNSbHHa9ABs0kGwj3NU1BNRq+1e8qGwF9r3iAE2q7N+QeBild42go3
NRgaN4MVLhOZjDCme4mgKYHDW2Y5jIdyCFlha4gYYNXQeiJ6WbCGmD4LVWSOlNwgUjpQfPMI1rSV
YhfVsZ+mylAVdqcIVtZn1pjAMKSGB/j03FcgqMPqrdcY5KL6GB6715TKWNTs1A/w0GWgJxX1aJXH
gJfD4oQJMchqLQZbRUpjG+UZSKMwhBluI0fsWpnMQhKMQmnwkdhqx1VmzlvszPWC6kvh50weQr/0
wChmj64KC8loC+5H5vw7IlwhRz+XoHbPaw6JJc2u2KZwhQiIdk0uX6tSPJc8DfwsfBiGU1d9taTW
4TzcUiepbiq+uhyjW9Sa4B3gdGRyYSgdazTCXmbcWM0DM++OEyRc1bjymSjdZWj2h2ySGXWs3QKY
C5s9bkOBkR/4toH1F5N4WODBqdIDOk9aaHWtXvsKItuJRetaOfctNEzBXIrSC9vDm/wNyHxVe4Bz
CNt/yFog6QzgGm+p5rDUhYOG1OpENtrU4D7wf1bTjrRGCWMNVecGgwOUEQMBQe+hyC/HxwE+PIXP
TnqYXQvuHEPzKrdaFDBhZavcvg0uzPQ3ykDRyz+5DPId8L5QIFabdOFjX0cuQ9KdHKWPLakgSJsU
vNNkXoRBR9VkjtpHii2AhSdpcAAeZafBfdUJPMTuE6Pp6tFIoMALiVIJV5qEKDhLOe5D4YZIHlPY
AlFIFr1JGCWE0l5DfSXmAyQolNKQJDdip9bIixJPCNv2UOVK/ME91LE9SlaQgusnG/w8ngXeMnME
RXFABoOA9qgYnBzr2DxW2IgGUwCBEoOHFJ4HiTcnpdUZFVaKyqGB0Y4aIohOu+xvOkHbBbSPawlP
hgRGaLtWToy2gEcdyYdXselOYwuXNzgroPVBrTz1YSWX8JArg5Ndb3WcVwoWE1mVgJkxVG1aPFfV
jGiIW1AssGrvcXJsIEeboCwawME85NNOSFBLil8CC6UB0aTFkbCP2cToBToBrafIFtdgxFI/QjrK
kRo/FM0wAi+w6i5ScSx7q4Fkl4hGAIxRM9g7tQ/TpQfAh7RXUDHzoIZzXm7BXERVrC6Gu4D4SCni
UT7aMqjnDd8ZLR1hWG127JtK/ihwqGhRxtjxV6ciSIBJWyBOAfAC0CyM7bhdoQkGz9scZ2n1rQ4f
pcIT5lChy/2hyPeYRoXZUaZWDbFtdKhFvVCMskSce2XGh2y6FShaxM7sgx0PTlvn5K2rwfkTPb6X
Kdxj/ijicEzRO1ykbJXXfE2uDsjy4Ns7oJOvcK3VVRniEKHXkkq7EF+0DNmTiCo0LePWJ7Dtyesa
4yiM5wyxmixtGj0C8RErZBtcMTQ5wW1Yz7nIIrL8rr5FtRXnEzYtMQSZd8Mm3UOKyuvnxUdHVx0S
u4NDaDXBFa+wewT6Et8CnZt2HD3odhhc1Zk5PaaY0veVcq5bQ2u9NGpNfqwc2vW5UdWVL6EPIMNJ
WxSqU9X6PPMQCOm+4d9hrZzTAOz8tj8LMXMG5cSoIBAKlclbp6CnxHgyA/vTChKT48Dp4mgQlRyG
sRIQnnIZHp1Fve94pTC0iSKz4lw+fOkUtIw6UUFSxTZI9pCURbxi02zMPqYeFz5RBJNkNsDLEEPW
CkcMZZuKHVSYGrObBL1D9x9NS/aglDi/yQ6XgCKCRF5MnkhVm89RVvKyE1XDaRxeMC/WK7ExWGgH
1tlg8vBgpIVoRJKvpRJw2Tnda1MFe2JIiuBii+WHcmhsECvhHwk3WfQCNCaDfTIbveSB4jDBO4uW
Abpt+qR5mnKBy6mjhTyMT+fNDCJQkIu6eqlrR8oCr9TUv1QIBbMnzDnLd0HJvnMEPkwxPrXUVw5f
DlgxdOYfW4ydJkd9AJBcklRdU/YAfFfIQqb6jdLR0WrIPPVPmfbGs0/t9CRSpHVWmV4mWCdyrU1h
3AF992AXQbMSqYDBy+Q68MJXD36XwcIIBbpvHVBp2amKy0PRa7wu5MxOLrFjmdpVepsvHDYjn6JS
WZHWQkJ3HisWE8zjYc5a57I1pDLRwZ4f4ZcU7qs8G/xBbmCKl7fRLqKj10NwWweZ99oX3EFuaeQK
bP9a4A53wb3UnKJ+5yZi5eS/STqvrtaxJQj/Iq2lsJVereRsgwEDL1pwAOWc9evv57lPM2vmBCxr
9+6uqq6yf+eZjNUqdUbjLTVo35Hsg7MnV6LdCeVUiu8sZTAZC8LvJhxfxsbtcuRby7Cnm901oXQo
lXQb12FAzOgb9n0HIaRgmWhxxjL502wslSOy5nRC7U3rU15MmjReO4N8cqolKomqPHM5HzTUxV17
XNPPxP6QdUrF2czseJNx4MuRUE8iCjKvBmTq9M6TGkrJOGOzA9196NaZeGdWsTaJPcTHube2bahd
arM96pBuUV0c1tlmhY1hoA39PErdSil5fLW8FX0FUb4uxzkq/GRNHH25y8L4rGfGNKU8FAoHCsQ1
1X/T7iOmQ+qLmsR4NgG8Rte9deguatI7subH6ncH12tp5U1SnmvMU9rplUzUYyHy69xHbBpY/EkE
/pwH/ga1W3B7zxeaNu3etdXHotnbqsveynh6U8FnZvXaDMe5jH/JvSD7kuQzMrLGJeRehL8pJJbp
NmH9EpGMqfAG3nqyRDgLmZfVZypsVXlqd8ggoRV/sYMiv9mMA/Qaj7Mr6n1vq1ulJLuM27+ZeEtI
EH8xh2bXJJTdRncXCWWo8jXJL8biDimbQ0L5VfPhXZ9+eAld5jHqhxMWhdfGqRtmsxs2/wyTuHHt
txq91WyOC41cNyVHRZM3Uv9rWNJGIZW6fNWspyJxCxNHcqDuChuKGSxVKz80Pb3aoUI2kZTtFtZJ
GmOhxkGhTpWrGu9rnO8Xq3ptEtQDXbFVZaeQMbRmiSbXXdPem/SJ2r80cqmtffYpTB6Sk7CGkfLk
hm2deCJ5CdmuLd9jzbUw8JCloyVvi28IxlZ3IizDy49Je9etHV3COgdZB5Kh7JOJHNQu3pu2rzfc
1IwpB30erutknSIMM9g3krvSlaB7+56WFsPU0XBG3Kz6DM9UeqL+Z17JdiKlS3sPlyAlrKFlXTwp
Ik9Nz6L5MlhfssaUYERGu9GXjVMGcosJJnljfeY35t6ozlTPlhtmTI8au5ryk4qx5Mz5qXvXkglt
JatQWK5tfUZY6rQkY6s7HQ4y/FpeY4QJzcN/uFB9c32bWenrcqcHdCJlRNnVHKjmHGq+Hp4sm4Ai
h0mnpuPrJXcwz71WUIsOeY/b7WqfLbpgkTWegh8UgPDQZq6SDSQXUbLpsrsi2kVMXJqdeRHTgppx
rGU4teelBPTt3XqJThjdBV3PRDH3e6mPfVvBMzN5AAkJIVGNF/W/IamiSb74zVhR46pN0gZjFLR6
jhPkayvw2AkKxTPzkA/RHtI8cqtUozdOXEOeL1Nl7vQIvl1oP3KEGVXRbrnar9IkfCn3QxwW5/eQ
/Y22zHeL7GnGvir+TErPXDJ2eApwaZjuVJSVG4u1bZic3dB8mmI3Iq6vlq+uvgq2PsoN/FJP0g8V
IN/QfWejly+b8pekh01TGW9Ft1Pjcy+9k+4dSBO5ZRYmAZjJ8fSt3iXH1bJPSk5nFB5srtqxYkkt
rStwskpPfh7WkEzLpjk8xdU0feiNPH+IsOmAKq1B7CWp8rVpDtKy98AnGieOM98gHTrsmXxVVr7T
6s/irEVliyH7JPZ5O++nKAlUm+gIY72uisrGVOb3y7grlfZnNYzkRAv8YstRuUVq4uDY9NJr9XNT
TH9RxOAGh7kJw9gM+rh8ri32p0LLfpYX29jMRsz0soSk2EpPlbo4HXHUfC5XXoZvKx/jIAqVP8lS
vGoIf5bpOWvOa+fUn1rzD45wYPWDmWdwtdzJ/xkYjKVj6y3Do4Ez+0N1l1RycHCjw6LOCh5ki8VE
Jk51woKfZ0qkZbnKtFlKT5n9vvqqEn76jVBeRLfJaycWj/WEHSdWVF6S7y3F17vICVufcDQghqV4
x5+SRrBE8uv28kEBsasbwuB35A3Y9rWoWJf+M76Vi3jTPqTFJ9xbCZTBVQy37vw8uQ3padA7B+ZY
v/Zc1nrkAlawyYovdhwHWXVu+a85H28Gbdt0+WlIdyXWm6NTpkGD46V90dLAIDwbUXFpeg2RzEzB
0V6i0aleDUylwuexUb2h2IzZv8TwQ1Tnyk6cNJSI1Yrb4reZZps8hPJ8a9ha67apdiiKepcaASHw
rLpO/Xc8uGqyC9NfKf4K15eo/zdm665W/BY3qtpl9CuBCaMWk+ANibRd49n1pTJXyilytggMLNvT
yK115afWlz2m51zHU9jgl3E8dIIOavJyRenMKa9GtstuWh0xgT43qcddsqSuWmKBlcYn1MRB08VH
YR2Ni14f2SK3MNJBNlO79j9pbJiyvch8K0Amyks37pSVRPgMqh7bsMZgDj+06Z42QWJtXybngKVK
+7Wwd7X+HissIObTsyH+mRj0pgBMhNRPFLPyXbRkO0qGJ5pjUbqx/NOp2P2W3zb6ueKvHq867L/G
bnnlYfSp6AAcJ7X4AGfq40tY7xr9VmanVj9WbM8jAS/YnkfcJEsel97S7hR1R0OwVj9l6OXklueF
awLa9R52qBsVrCqd+8caIo7w8Wi48R9XUkjU4Cxey05QZv1BAmghg3g40Y7UbJn9o8dzm3qrYMl2
L6qN9c2l0r1Vv3rjR81LbuwEO/nk3BOr07PZgaVxr9njJSyqJxJMN1rNwySoXn62w4AAy9h65bOY
1VN5E/FbNF/wGpbW11ajs4kTJ03Kc90zxzNUG3GBlGkIDJkPt57CeymtrEyTmKTvBF5xWQ1yc8jt
PDDLlBOPRaDtKvFV2gs8pEucw49FU70Z3JI5TZgaM8zmb3p1jZZNVTyFPa/8yWCcKQXfAJJAWWD/
TO7m4kTWdclu9rrS9p1g1sf2glxtY5rHpbqW2msTnnUa2goWLPe10B3VbZEfEvasBw3wMPPBrdJy
1z1X1EHMmTuVV5a55laXvml8Duu+kMB4g+azy7YTi7/ml0ZEjsylydrg/MnnMuNgkolnV/6VYgu4
ucmrvZ74mLAQQWKb/vDLKZNsrxdbGNCJDmS9JuZrXf4O+ZfRdE/g7agQtO5Y947I+O7e+VnL9GPW
2k3TQhmaz4hFbb6+zpa3MVhEXT3NxceSnFccQqL3row2hfaUhkHJPB5tTPtVzC6wm31OW3AwLdDK
Heosx6RSjQxigEA5+SfmXWkOBrKjLD6MtLLUEcNpO973Y8q9PxiM8wo1ZZVcoCFairbc0QExLCec
R8KHeBfCmY3qDc7soF42i2y2H3LXRV+i+jfl713rCHaKMKGxL2VVOlj0GmAlyqGrwFGMCyKGsSTU
KDDTK7NTqXJtGvnG1N4s2orQqVZHRhHbPTV4SRZcHn+ZftWqa5E7RhRE2o9u565uvGSRk6e7uA0G
sYXk4BoeTWcizqF+xTc4zbEtk05LeevI0q7PQ3qNu7teAuAeOmnyRnYG0vxztnea/EdH10iRY9Cl
qPQx8SFbWWHLXGlGg+M0DakYm5J3nu5Fph/ZxK21m0Jx66sI/oTPh1ELsaz6pvuZqi0npY7dtA2s
dNu2NC8vXSNtuug3NA5GuF8RwcaumQfjT5PSquHgxJq+7sVvMzm8s6t2F/aG6QU7Bjz1xQZxP2rE
IFuMKIBLMmc54QoMDFASKd01Ue7m7VtmkIZeQHgc0oGm0dxJ3ddqmY6R7Av8DrvKkc1ticSZpA2V
6zQwz9nsCfVt/dWSu0qkusTwew9Zk6cuG6UjF3z75Ee5UemaVKzihJRE0n864NaXRVhg25viEWZD
Hc0Jxu19iYVJUpxgBOafWXj9ATfyRUECBLz4wg1khjjYqVvV+JfN7+214mKJtwm+LbRp4a+R3yeU
wEBZOaVWOFofumh0RoP2HNgR/GMzdbsFtaRufkTaqRM45mT+FPOQ5ld1OvAm5A0YoaOxjte4dneW
e6SdgL2uKu4J4IN5HWcX9yeNOVJ5k+C7BUiy1BjuOAOJIcYwN2bzW4XnCVtpeyc+DPCcmLZ5u1iX
ilytYWNY+A68TVLlonvcrMvPAw/8QPZrykd5fpqRFDH611WwdF6d+vLkVJIbdl7X77CtlpNPa9xl
aenOE0yYPDxpY7hZTSuIInzmu6dy5oQxfuokG6DSu6T1czR6bb1tpn372hACisP8H7NniBRS3CPU
ipYX3gYE5R/m35C5seJUMg71W9XesOVjTdtx38MfDJ7KHf2rpXvltxA492MmGIXCG6JPq3+flSfx
omFDoI5P3bu2BBU/keatywpU+VxGypYehMQyhyk+TD5XTXY0JFuYJ+ilueNKBpdhWuA5BNkDsqP0
XiL9S0molF5fHADrbfU3jty8+07yAKSVhGxrflWkQ9e62bwN5YCBz/gTmem0H6n4qYcvQF4iozfp
p0pLfctKi5esfmgatCooQN7zczg3u9Y4wWNv8uUouHWlARTWrzXwwZmI2a8BBwDrSf6rqmdGidzY
iqjaNPNBr7imZ+bWnZn9a5QfTX9+4P8YQVHZ1OL6H7D0eOXEJj0m8RbrGNvRqy38ACouGWAoXr+N
dCeTxCy/5nzlE795ZUE6u4E3b+BazfAm3+BNOrKZjTlo5lc9v6W8U3GNmThWtdOz2PX1udYCc3HD
2QctQRBGGAAm3AXqRmYZThf+RkEr7xrF530z58+BayE69rpnhs4QBWFdukTCVtNtjbE8ONjNDah4
+jdEjVO9C3Hja5c7N8ep3AjG1geqnlh5+F6NQxoSa0DEMGaFDU2N1PCtLW869Ezy1km/a+uovDjm
Au9xeAQRiIeOzbGjwtFqz1Yqdyh+cHswIy+9ru1dE+ArCjch1vvveMVJ2ZYuul68Eb2UxPUftAIJ
ANnN7TfxtbZ+yPUgzba54tj0rkTkWLiL9YFlUaP9nNGXKkRsulRssyHgaBqFD8Itkc8HnJT7sv0W
fy09k3oBN6U6Y7zVzbOCzE899c3WVv9N/Md1N5q7OtuU0j2sX+uvUg33YfoKc/IYeuwBkX6LzVf3
3p0EkH47a46WP7XGQRm5zBXWll/t8D7HiEIqhy+BXk2h0V51N4USoxJ3dM4GDPm4kceHAVLiZhXa
bv5pr3RU9YuYi8NsMLQJf+LdylhD3UgvBssOxa/QlI9KYfc2B8ubITLYrmpVjZvjsJRub9Qn8//X
O4kNFQlQyzQ5MSlNVfUlyD9gc8V4Mhv1XQKA2Ej68OCwq8LpWlh7riEL5FkvMlAi0mqi7qXVmn23
xDu1rBxjqLdtHf7Jaf1pj9a3pCZBA7W8yYzEEd3WyDK/mIRnWp5qjFwsmzLyBdPsFSETAtKNpbhV
/KPG3ypqBPUQWgEjOGGDrbZT6sMDhotd2fiDsi9+SKHfJhqm2+zsVZfmNjSRNyx/w6i5KFA6Li4w
563gT5Y1T1m1IZj7Jnawb/NH3WsVf7X8EqpFH5K/2dirUCezNXyUwmMYbzpHWNMpa/Bg7sfD0nOI
CzAxlfUaQGo1OVfPdvcR6bKfTti6NZkfmdkTEICfDY/4LvV5HB+DPUDtTERu3T76ZBl7f66guZ29
qKG81usJTC1cxw/FuiVa+lSFu5RfrevSs5BueIu2GdcERvfXOD5xb06Lv9r0WEf9L5p+J5TWEQjA
hgYfCwrTVcRhQrqo4ZYV4ajlUGofTS/McP9AHxaA7/46Rdty3C8gsZBVUAla9GSX8BfwPDtdOawG
kLvq1RlVcN1XCzDRbl1h407cwsngWIYv5luJ33a7CQ2vYkEzJMUkGOVuVy3n6sdEc5WZ4xVwGZRi
HK/SsJee1/5InAU7lKP5oVsRT9fN1aAwt3YdoW34NbBKqS7qbdZ2RYZ3346Qu01GbCNVbxx8Bm7R
vgj7GbULdtLICST1pvLq0yfzHU3CnaNDSpch0yDg12JhpQZhFGEkRQbfyC8EvO6+c/NjmLamultw
KiKua/4Z0QQWEHiXkVouBrq1wsugicMZv3Et3nbjpUjfbOO0TOcMlhWgV9+LHr0d4G7zCAGcGz8f
EtD+d6xxYE9uNHm0KAr+jK/jcmmUW/9n/+SJsRkSzwj/1TMAVpLcZmP4ULgZFn7zEN+r+itHCWZP
h5EkP+FMiQ8pqvWuxHpXPzrWsRkVWomPjO6RNjL3we+0eWNvbZKqwkueBXl5s8djO3pSfpHhlofs
QAK7pVn35b0B9fyVmbXBPYP6pwp/dcvJbIZ+tMqZ7PDcZf28zq7O854dnHMNZxE0rk75lkykJSmF
FycfdXOSvy1+zZB5c/ETVm8Djq4iuzICQkLCHglxWqvU7QX3JxuDnbKPqu4gWjhAHImgGAt5t45M
EiDHQH0+Z7mndzoZ+Vu2QqcjZxkQB+SdL3i8+R3rm1ksh4Y+TjVcuz+uyiVvnHnC9DnAaMMXh9B8
RJwKb2k+Zhme3xHa7/KQU6CosT2mDw3ZSkOz8ZhvMpXGAhVJ7lQgfrQMKH1sFn3Tj+5FYTSpnV7b
zqunPdvXsX1r7qnt8D4AggJWKBHklvSXl5+4ktWFb3+UNJrKewvMEqVbubTdpdxEKGQLVzM3dSy7
6jUpocPdR+/2sSx+GG7ZBJKt74a81QvoOSvWMEUXm+ugUnjoUyD6fT0w0dhkf6iHZvhmJfdo4vkt
Vl+Cxly/wxG1RPkyfUgPJ5j+KKHSaGtSbHs/oWjIu5lRqVox+jtFGqrYxz0Dq6DWXjic1uicLR9N
8h7Fni1/ylB0ibgbmR3ox1n2ZgPu8ZCDwNvQPwR3yInxaivy91BIh6jhpgkxenyzwPal+t1IKbNu
TKI7JujjF5b5ceYya5SoDK3jomNxZfDlINQXv3O4L1IpkOGv43AnTzyg9DaMjW8XWdCYcDgQd+ul
RksXQYAixB6PdUidiFyDo11X/9L4nIBMR5HTIiKJ2q3VFs5COhsDQ9x+69KLVkyIgyY0+ax7ckIi
k+Yd6WMZ++la0kOAaxvcUo3hmdnkLTp6nDwCeNCyS59Pm1oxTwOMPv7OkqOpT0N0I2ISrjuyEUht
6LdHs2W8z57jGkeAMddbNFAgJmq9zQzCbSym8CL3Y2ZFmGcQk/5u1V+WEvBeMowDKUrTqa2+cpt3
IgFwoTu14uqsWKpTWk9S5z4e9fgk+kvBXxjlX/xpZoqM0XrKxU9Y45Z9T2Xk+QoDuPoiEbMb6/68
9tgcMezSJ4eowikVxVb5UwHt7dgHGWmWFTlkqAq3NO5SzUM51JTC9auyv7soevyWA+9/iirGiBgT
TsKk704cVTxPc4zyq/jgyrYU4ETT2IxItAsz++wMINR8xtPmDg7Cmg4CMoiBd7k7lvFfBw+/MO2O
f6vo3P+EKpdVPw9Q6xEzWkNNlC3rvaIlStr3Mc/2moUmK073Kj94ZJkHYjEPxazcBjwJpn0pXsLs
KtAyRuGb3E2du9rKZejH0GvVR7dZfcR5GhQHaf6wFfBrhG7OwEcZ3hL7WVVHf8733QpPFT6VEYiS
9tRH+0qFOXxWpK1ueasdusb421ZeDLtimDvCXel29XKXSK+JOtJp/zOqbwHElPQ7XUC3bNKWxMkS
5D3DEbZ47qf+nBbqcy7Aqokvi4u9jo1i8U+0yCX6RYZ1LmA616+p4yKN7Rs21py5uf025uRVsuHa
61X3S2WEf0L5qLXVrhk44f2gU9fMf0MPUsINrEyStR0y6yuMlz05fS/RsJ/VVxNZccUKQdLcdSl6
6gC1WwaMxJTGUwK7D5xmyU6ZQOxmNC2+rsmxX6v6s2lEyU0TCISaiJ6+XKudsKNbZRLeIxCOVv/U
KPNUXdtJDWrGYr2v8gMCouREso3u/5zHMLkIoUT4UAYyNwq7vRc2UXqSNe7FNLILgK/aRpTqdrDj
0GlSM3MGuRmDuBffUWtGPkwoqoUlPlkhAhKhjWSHKnT35SWU/D7fCsVmv81l72DSpjeJ+z3Ur8v4
wvjZpgfbYneiSdwSRVL5rRvCNQlCWDd6yziVYaZvsQnjtNFfIj1rhBQxhLIqY2vTExFNkHAKwoZM
Ycds7jViApvqObekQ6NIk2NJmqfjy6FyUG3X6m+DnrhKuV20L92C/1KDvOdtUL/amRG/QE1Rl3Al
cJbWg6DDhbjSHBMjo7Vuzm1c3w1DIXJ7hIlSPcTsYp8q+mXEeBOYYKGLtYCwCD2mDd4mBlyB9iFi
PCrjeNy1XXEcp0HAaoWwXRgMx1bQNDJfJgtzjmkVoRNKndi0jVC8OOJ5mzY0yaCmiwvBc+rK9lqo
tmNRRaS5Pmvdp51a+wKjkWYcKhKcdHe20aHqWv2jS0ezKnZJNLAbNyTg+0Ughxd99FNSUGzWsjRy
4BfpolkY2uIUUJ5TjcbZoYs0lS0hFBq3xRyd2FNK6DqX4nUx9lLrq/a+0oNovo3WQZBmynoAp62v
+yde68jvCeyAzhIrWH0qgUdqaMAUpFmKl84auL9ivpIQzDVfYtKUrJ/d3O7BV5hGq94p2pea1IyI
6eYCvS2ZBxE/G7rXYTXRuXYCzgTRm3CzDEwW+bplArBZkGKl1bK8gY0GzUP+4FcY2A6L6WoRH7fe
RY21G5bYH1AgDCqDZfMWT14zDNsm13aN6AXcGy1TiuYQ0TP19615roBTB+ufSd2m+e3Hr7y3MazR
Pur2B+AsbMtzHyVnpdrm6nRc7V9hAXYXTCitul/0zl8MnkMt7az4WxOEtkgu62e4Re1zpasdu5S/
ZDsg8tFta+Qvdht+tWVDgE4aIiJBjTcrwpUq4ysxlZXOh2DAbrj3irxV0/i2hJkTNhZpd8LRwwQl
RCWhwx27JehaE7vPuRrsn7GtZW+QF8uVlCjxFD38VSr0qBxqbegIlKx7ZMOpTN5CoWsV/wP6IK65
yddCRtLZkQhmRvYBCbbmwgByOrqh8LM03Q6NfYjnGSaP8BtUTBOEfDVHYGO1PjtxV/lAbVUlkJyN
wDfWWKaHdG7ApeJrw1JbAzwyZOVJgozTRmW7okSch+pjUmw/sbIL8txzlqRP4WNBUQN3GmjvV/ZW
ClQ3hmHInjyUg2/UD4XYedYPskit5xVpZzUZtl8+RLvo3J0pxiY/jHfGuFmtYmsj9ddpqATTScpu
UoVKQbv1HPkGeiksWlq2XvaM8WtcP0WzVZk7NeRkLUqbmPaEHT3JjYznTj3Ppk2vU7skW4eqvlF7
fsS/rsb6LzSOGQqElka5NOnSja9MaphgJMOdi3tZZ6+KtRiXBZobLCFnNH+ot5VMc/PxYtZXI36T
WlDqvVxWjwNXJvhOFsZ3bfCiae9oWvwhYx1NRkEca81fjZQ/c0brPYmiQEsgKxpQuEwWtrP01o7Y
IJKX/jo8YbqZHse+IeFox8tY/mThdzwCd3KEreUXkcFEh12k7OP3oBSLrHit4a+D37EdIV9HEZjh
U6ictbCPrxmbmxoqxJs+rz9JPU77tHuz8qDPjV+9SIhZGQMduRhZfj5K+Uq7GBO5AWMOseL2tZP1
L4mhOgb+sObk5KhxM63f9g/lHX7XaENmG82v5SV9DsRwrZrTEiN4Qr1qqQUsf+Eacbs1YpTYHvZ2
5kKSA2/XZsJc6tHUlvATMsyetLVzieXJdy5fZCdIuFpUIDJTd/2Z4OxXKJRX4bXldF6nXRIeVOvS
6akTUWKy8W1snyGdoJanAiLVt0uQN0SnNmu5jqTo/ihzrcHQxGP2OUrxJaMbF+1hlj6HyfYp2k+J
aHxpehWawHp1YjdBc8tM0p90er0iR84wdlTa/CkyLH3btyseILT/XhUO8KbKE3/+qMYOIiYaZA5t
lfXHhEmsKNZTpODUDU6hAQL1Ywqtulys3HiomJSgkLd59bUuOH7MwmlX1VGUjz6s9vac8znYgs2+
TBPtFL+xe8CB8JDKXzEggFW7jQkm37OrUWl54gKGr4vByilIR77ubfKr1dUt6hiCBCPvwoomdAWM
van0W1gGClLUjQjtkzSII7/GH6YCwM6S7VgvFvPdrrHG6ywvbLeMXVJjqgqhXeYQ16Jn/GwwRDG6
BcxB88fxL25M6xllQLMZ43K4DjGIPmV/hteKYmVxZZk9DxugKj3KQ9o4Yy3eTGQoLHhUhn6tSy1I
2HPZt2wls7gilVurIM5RovEeFosDuyKinNUwdh+OTu91je/vst6zdZQQb2yVXi65AEFH2qQP1Og0
k+RUm8LaNGp6KSUvRyAyVBjMaRrjoinBLMgWW495u1VHCUnrDAZII/Y0SNEtGnN3mTXr2M/L1yyB
G2q63LqWinq4Mu3nRiE6zZ6fQVyz9t4+JuVOjf4qG5f5RLlqNKKinjKnss2r2sEq5xc1fEGlnntZ
+tkQODLfh5ZLs25uofWkYWCNnnCQSRKw3ubsX8jw1Tb3ePpQKG6x9dIb91kH1VVeZUDD9KEIuqcC
sljj73F5bc72xO5AGDfN0VwgmUI9V7ZmEqtfIduqBcRptMLJVWHo2jRX8uhrj+FugDgP18YGSTV3
U5uJr35tvEltWGgOX+Zk3Gqh6RbZrLzI1k84SA7Xgt4kyRsSKXIZDAQZrVabKIIn6buVIzZQ0q+u
K36jNQYlu9drt2vS8E0CXpCHl2QGko0NBDednmfb2JxVjg+q3kp2C16/DXXI0k2FRYDoKIxtLv9b
YkIGLQ1dsfavSKwT4MWwWjJ0Mr0JazlI36jjekXBNIOy/NNKA4Kxx5JoVoaDPMcKZsH/quluDOwJ
gckLYXPfZUG3FFsDFC8avipc0of4hU0s5O6oEEceN+Vheh0mpKFCLplWUlcHUVFX2CFTJNueNhoE
HWxqenyatPXL5glaNmeSt62PzpSfo9L+LOqCBhr80lgKCW3Bw9wB0WNQFO1bb9DeAbilxnjCkDiV
fHTjUT8HJgtRKJgFhIjlti3TTps+ZOpEZGxiCXoDQrvQUL3oBvLvOtXDd4BfCljza6j198g3i45D
iZGOYraXXTEyBiaRnqXhbBFL43TMF+7S3PF1RM2iRU4xgXLiljyw1qUM1EmGuaLSnwr+qWSr14/9
bpARgazWgZTTDWvFs4KopbWcvE+CJFzIMQaeke5LxDfWKKfaPAJBntoR4NsyrkpUbZFPF9HUvs/k
yJZDxf4QajUcns2efy9hPxiWlzUQJiq+loOlY21Y/00hQF412+9D1kI9x0zdEhvOhSHAZUTts5ww
43F6Rtbe7Lrctrar3QC/xuJYpqB99EKyG1V2c9IGlGaW0iI2lvehSjOcdm6a6kx1EW9hJ4/0pWyi
dDra9NiGLRThkzEZAEimfpZM62ZmjaOE52ppjwYdvWbFfmcBFlsOZeyQ2fQrEGBRd28yxCnTvK2E
diEUEOruFR5yYccimKZftTEPRWp7wuIbhv/i73sB3W2LaRuNzS7hx1I6NPzja6VMvp5+Uvi3S1Uc
Etvchl3AcBwPJ/01RLNT12R7o1rpKsUJwXZXc3SQYe/j8CNsqY68KIhr4mQ91pHu97DbYp6BYq3X
Gou4aiKVxrgaSL1Zt4Z6lp1m/RUotfpw2DXlp00WE/YPj85pQhtX/tjDXRK3wfxBBxYnX5EMkYKO
bXAT6WvCp1sYNh8VRKMlOiJb3KkeWSJLUY/DuQHxZ+KqpR/hdKU9rXowrJpTjOhCMn25l25q1W7t
WPNb7OOd5cHFaHO0Y0oPtP9xdh7LlSPJmn6Va7VHDzQCY7d7cbTgEdTJ3MBIJgmtNZ5+PmTXnclC
5+EZK7PaZJGECIRHeLj/QoCA79NNIz23ebg2UbK1/b3aPWWQkdQGXzddngu/HNscphIV86iRKEaO
Qd+ysAcIttTvttF6G111tqFhfffwt23yaN1ZOrbiEN4SiDcxgDw1NEGZAUwwlb1PHqRD3nRK91A2
923rr7Me6p+Z7TQoBJAClwgqjjz4WmekpIZmJ7ArS59xRm6gz6dUyzgmuUa3C0F7GFTpYu++MN8k
/142F/CLgK+99Oqbmr1b9OWVHFXX+iVNBjigQfvedync+ix5UdLgnPmI2JZadVY669EbZPQL4mGe
2f1eivaZjcRcibud2CpUxQJOleM4uB6PaUFBLPhOEFpk1/sBKIn9eE/tmNhi9UytcO2mwM9DWpmH
Ojt7zj2HGS+lKbyP3ZE2ucrrYFkZwbtB4bS976VH8n0/d86NQeuqQwBAdlvA1k7FeYOSPOf/XRWC
Azfa9lYGkjqAtLX7ZlNxOBHCj2aqSI5q3i8GI971nqHe4ZcFJlar4Ez6VbcUNQhcRXFZuyNlnRn9
uyqst0R9taLzIOp5VEgAXNQSSFZsu0dhdK8g2NPQXjYOIHKnk6kqp2N2lDrxo1JQzecIvHCDqmZe
JGMnfFR3ILPpsp6zLrIbWkIrq+dMnLnWRhYrpcBk0Qddmhzxy1lVajG3iGa08XWh7cOY5nIlnF0X
avd64K1CQ1u4dgcRY50Fa0UCWQq0vdYXarFOgqMknDvIEJX/3rbWrdt/M9wfUH1p5XMKNQ1poXp3
inEbSNq5pM5eWNlR6uS5qYtVasrmndWFIKE8S1txiEPAKW5XUBG/+y2sqxaFtlgE+qvlhKjNNjlm
oFH773RdigCVKiHHE5FLNM5yqMB1zXcyutXggTmCMNklz0K8gvwbtPeMZoEG5KFZdBI5DAtK9iTM
4YEz09Zk10kUeiO2Kx8bSFBS9dYN4dGK9n1Op8NNF34SQa2wAA31m7Dr155wjxJYg7wLDkaQ7VTX
gCPTGas6U9UF/J9lZORUneRd7lA18DPvqQjlpQ6iDYYttvEghtNyVcXt0S2duUt7JR16cPlDsNCE
tYjSFgxdmSuv2WCbHqUVJF6l59Iq5rXNirrBwYHC9VYF3NbiBmDCVltELkXak9a+sPDWyrPot7rD
R5tDsyTZvxs85FtArd+RYGfuPfNDt2/Bc4tya3NkdsRDlph0Y+4Hc9WlNxWZhJJTNNCrdSuce+Ir
kZHTkz5SQPJaF84LvSZKogxgop0BlQoyaaFoopr7bskAK0m8i8oWLTqKvEGwKDi5u/4ip1+Tt+3O
ysw7zLeyRWmkt2V533trTVvovrbPqBAr2mOVp6TQLgeBZRo52izPoaSlK5muqya6eTSqL3Fa0ZJT
0NUQx5+htG1tOVm7SqiuB2V478y7ltwsG8629CPunmmHc0QfGaGY4iDMa4hh7qTBinZt1BvgNsUu
B/kgyo3sKW9NmQEyjncdhRg12Ynmh6sNwM/9d0uNqIVL7H02umBPVeofOkTAMaQTb97AYc3Rhr1O
B38gl6i7E3wXqij9smcj708Sgd3IBlQEZebX3TcoQ5X9w9c+FXMzlOU5Nk50MmkT9/CNpfzoFclC
g5EfGMUhGs6FHq3xfF0W9I60+LZIXqzgqS/YB+Gai33UgmUvgItrxwJtqrAQFCnHfsUqtaBO+Yto
RCHSnzVIWkGhlYN1KKRPDcncCN6wWUCDGUFKtZ/BzRdLGEQeunRltcFnaB773pIWb49jogrjdgX4
WTXF3G2aRTocdTPhl+nIOTREfPZWKae0CBAVSmISbfrsJlZvVPIbeV0NOzRjKezPBnSQrA5C6/A0
Nr7cZZptYej6VCWNLQUjXV9XzSmv5zFlLvded5d5QpINOlv/yEdvLAojInyUQHeAkwCp5N0AJp+F
2pvg/Ew3AXyV1NB4LWDoSsfaA4qC/W0IGM/mUK5qfCO6A/6JjqZksL2CrMideO6Xyart25uspLlx
8Ot92b/0+iIwjbka7qvgtuwOJoBR1T9lssTU9MKXLNa3lhCM3rudnQsp2ZkWXd7CBpUJNVJ6I+3Y
ciyn3AdRmzrSsoy8xVCJXWrb2AJC3OKIm1b0tTvjSdY/jTgB12XufHd4DPJXW6ljeCtQHfJWWcBO
XfRqBfwhXEsBAFmxd8c3qt84pvPlwUtRnYb6V+vOMqmyR7mpb3zaMbWFcHSxlxoXmpi09Ar3wQ3G
WeHfGra/yxlp1VFWdF3mWlFvK+0g5N5AEZUUNnBL3P7CjVyVR8jGJHcPwk2/QdQAAEBDYIUN2zJQ
t06IUHJjACrph2TRN2+GoVEuqikPuNkaXSzqqQUn/7ZGqdyaq3a/VeS+X+StjiRncpMGEcosHllY
0lRUV8zG7VaOqPBayzn25l29HnAI08ICdieVp7orH/0iJdpLV8bhzkBjRa9U9exKivk46vbJC5Pz
/cJtjHprKxQOXJtagm6D2xQdMFEoUFBSpP45H05AO0PlW1ik86FEqQA8fE7v+cVia+/c+5wmkAFx
wi5WTlC86tW5MCFL9PDB2i7+SErIzn3pkKPWIPuV/MnCcriIa9Kvtnr3NPWmyJWdGLUgsvicoV1k
psLfpM1tQeGYntqghDOXIpigcWwpbItQZjrDWOXmD8yN0DkKuq3TfrhQlG2PA5zn3NoNaVIi+uyU
FIDU4Nc3nDzxnzXg9rXKyRlPjxmtEE1+iRTjG9JHUlpv4yh40Vz4uEnc31l4CdxTNd2QelY6Na/m
3EYAnxRYDcuSWCvqO4FcD7B933vvq63qS0tZXQqr3tJdWWcIPWVRfO+hl0XeNABVQ1uQFB1nBtB9
vf7dDU9xvHCBZ4MK9XvQDf3ZR9V8Rp6NfgDQX0+yzvEwzLXWmQfl0ivLd7XK1sTSoim9fc3JSQul
uUH30YpoXefOWqUy5HX3ek9iZt4Lqq6L0umHuRVHpNioY0lx8xmPE85fYVu21swbADu5c9/qmDKK
fJ2N6QVVtzz7DuW3blfCh82GP5VJjZx3hXqQqytARCKlS42eUWqdZDB8AecLJUTM2YR/7BRdRyoB
5Q3+oudHiyFJ2MeH8mi10siJvKW6kwYPeb6CeAsX/+zTDO05vT2CF0U/QOatO1eFN0aRYeXGD6Je
Ov2dgiaLtCUsobRm9qqQvrcVwJpgVRvzrvgO7tvF31e+K52d1z70yrZxNqErLTr/7AQ3EdhTe9Gp
91G+6tsfSby0k1efrrz53TdoTj1VdFH9F4+1on2So6WFCVV7UClwSgnyNAnn2aHkfB+fu5iKuVBG
kKd/41okNqeQRcNubk1jkXRHtXlK9HvRmCfJNb5n7J2ROJIDL+TmSGuylOvH3NvV9rNGspxRB48a
J12WtumcRN3O1ZKP5sPxqFVIYBxWsPzT29o62TlihyUo+zSy9L02kmrzXCD5SVt8XqBxHislmWh5
tA2gPUPAEjXE1Bhj7VQVoLG0tN/UkqATlZY7x0pZFupeXTcAsOY5tCslfs7l9yjo1zlckj7DpbcY
BgRwGp9fMva95myVoNgWWb6JJNhSkbRWIAEIFGHiG2/0g+mW3vDDE3PhBCc5rWxKzOYuU2ROHgro
aaqaW5umf0lZL2tfvBAj+0QlgTHpbShrzbbum5QsHjjwvjBIiHroeHn8Hd25G0/mEJ3CCQ6828ZK
WH77tUAjp4vXlXnS1JOqbQUlITqQsnUTcVQv+4MwlJmR58VOtzxnEXjGN3oTCI7Q5i48JKRoLHp8
8UbR311VbAI4XuFARzsEgU+Xw2s0QlybmSqcLASy5OAtFqBePVozvaqvKd9mOkmtGHaFFh5irbz3
dSC/UvQouf7eAZthSO7RKH1tJjJIaFWwsYW3UQcIESisdWm/QGqjoQGY3KL9M9OKpyyAz9AuU+nG
qZGM7mNjno30o5Au8W3NVG1YXLWRqWyGLHR5boLuNjWN96zuqG7Tmk9nDqdFT+0gC/hlPKtz+ZuU
Oy9SQFuYzpRponbgGT9MNusiWioA8+1y2/kr0ydd8fpPNwj2iQ2CHaICGZSRUqTrR2Rnsq7temkB
Y/OUZOmYt57rHyqwOYZMlWLMzyMYuIlp75QCUacH1UJGzgILFFLYpbNW5YsATjwe5gbswlJ6ctVi
YdMZqCIPwMatyxMB6w6MfDEM9HaT/kduAwORaMkg+tL0EKJEfGNRNSwAmNY+kCJQgTONfmAcJctS
z++cNDmZkXfG/nnbxeKc1YegRVSprj8A0gTSRkgnNzQWSG58Uxxv78SmPA89yAlk+bQh7Rk1rEPo
gHEKOgDFX8tRKb+XvxdTr+DQTYbYslvoNjN5/jY8Q3iejZKJt+0MzuAVycQLctRTj+AsDBpDVg0Q
fPrKkx6y6q5ynq68wKjM9xs1LWMiZpzrntxHmqrsZbnNRoCoWhx61QuAIhp0h5Q+y1/qsIUaaxQG
Gb1Hz/WjdgVtJX3wQB9ceY4LArdTN+GwUpOisUHnDN1xlM+N4LPTAlwNC/Bd8JTUZR7N8Uun5+lI
h4B6g3zl1talIZhIIBeVZg6mxc7Q6Qjrot1luo4MIa9bUssDLX0fYs9J7wZ6bVxH+0bbtsrWrF+7
CqGDkgkm5evKhqsIG8SvvuWRugwk+we7WOltiF8Kcwmjac5yag96easa/VztydRsXiq/8/rnhGW4
fNVyZeOD/5BtSOaBa7567SN7KOQnKJlzAcPMyTqsJ+pNYEi7SC+B16P8PtRktBDnmdgaXPx4ZroP
OJJYBQpnOZH9KjfQKpNNXhcbJax2iSeBRdIxaSUr/BFxPlDzncr/6yKYdxpd3K8/qTaO3++m1vip
f9GHa7IwSuNEHjBi9G5Oi3jnnNO1P3tbPJWbsJrJa6Al8uxZmkOtAys727Wz+3ohZhSn5+76052/
w0E6yGChl18/kWpemmUTcVVPSGopWa5246rNBo0qGYyHlH9DYv5bYamzzNYoT7pLSndjEwxUK6hR
P2hhKGnk5cg30r2IKrKzXU27qiH13OQI3r8F5bNPbh6jaGqcc+9sK9HGAuldu6iu93SZWgRMZUM9
AnM9t+9y9hgZ++7T6McbWAh2DZs4uQu0JwmVxGwJmsU9yR6qVSM84Ki2AoLTcwM+LzF38F31egnc
8RbH6aV1T1V68B57YyUjjxEiF3qQSGjqhUUKSAeaKbVzXyoFRDhwIMiJy0GHc71KWkreawQK70Y6
JXXaz9YC6wL1cI6zi3zQ3pGgy85t/aqxLrN3MTnicB/R8BmyEz3XLoPnL+0AZBaim7WImDUzBy2o
hPoHVaX2yXqmfWtoNxrbGPli3WxoXUB4K9utiW5QHR5Hla5Ye+gQ0wVGpv4oM4KAM7ADnADfsQG8
RPtm6OCRvXrlx8MRiiI7jOepM1k2mejuOSpcOEH6U6TqZz84uCmYGPsUAz9EkCCgRFQuq35bqjo4
znuhHmvnAzObqjtpXb408rch2UMpolP9VMDBMjH2yAhQhJRgxShUstT7kJBS8vtC92uUt8W9mjXn
ok7e1NBa2Jx5FLb8OOGMh04d2hD9PjTsOScJv1h2KAVw2CSDm4ngTXVwRO+ylUePFa/rzN3Ezmsp
HxMSaY7tmS7QrkX6SkXNBFjTJoxYdbQje9hAdV4DepvwVGG7Bl0KLG8I0DHJSBI1TNK05x4yAIyt
oHws+l2d7FUQBgVYZzB0eQDt2w9YP436UyDa5sjQHfV2jiW1OVANwCgPDoPVnWv9EMe3qMAo7tY2
kcjxl6SKLY7uJTy0EGac+1Kq/jfheU9hsknkuZ09htVtlqgLpXHvJPK+uGmgPGMFloi5V8MsKTVv
3aXhDPBzBgSyjtP7r+PZurAxGhMpXqZII+w+A9KJGgs0FZQbpebVL8lzQSs2AFlNOn4eCdsQKbeS
fooVWN8oR9IHb71iBsil02AehtQ8IufQ5tanpINvjquRjPGaUeKSOVaSxzfIrXu3AI8RSNh7AJrh
VoQ1AEazmIPjzC2yGcIj3CplSbvm0Eq7KjpIYtfEO9tUgFc8RHTcIsAxUXmb9Zs+KM8NBaHIplSf
1dU6onA7Mzzv1vDt99Qx5qn4UTp7B7iPDLw/ru6pCS+zqrsNu/ZNc5qN3vVzDf58FyEXrLpHffje
JVutOljDcC2/ubA3yhONz8RsHaPWlfjQ3wb0pZBk/IizlUo+NwIs5hTBqSF8/TUvfEx58jEtx8vq
ROJWaeApW5EUkOPRE+rGpuLfu8NEnbhPMpF5LfwNYzQnHd5LOvrVld3ugpC2PJEkTqSiDciHwkOg
LkAoymAGIfuMheRFDgPqmgC7/ts91Zra3uhR1ifCGsJDCqNGUk9atP16bH6/MyL+/NfNmsRfL0y/
DukCx1Q5S21m6fZq4HhvJOrT1/e48IWN8aV+SQhq1FIjnJbUGycksnyJHZdFHsRNigjf17cQvx8g
YUwnrGyDyo6k7ob2CywgBPYKhNeAnCIDa7jBTIAEjd1oBYrkkICNyMIbyX93UB2XnAGYVreIm+MA
Alj6CHPqy364dUuaOoW0EsnOC1mSFaq+Gdjykmpe3CyM2F5ogGL9EcWfJ2uH1h7nK/TzwlLcedG7
otx7QbOgHjZnAy6UQ4kMmFZSBA39lzo5pkCz0cmwI/YX5XuB/2XdrWzpKfPelVC+LQZaekG8aDyw
dwoqy3ZAKV6q8ah7yvXbBiftKj4CpOgyDA6675mPJDleBzVtkd7eSXxFipeY9CTv3fCoFrRjvPhY
dJBTOOHRAQ1oRvlRZl2JY+XCmmFMwkyuOGgbZknroFp7EsJ1cG2/Sbr7qLsQVHZOjI4sJPfm70We
MY28JGl7IBPyvnIz894qwvJE/wmaQJymNurqSYI0SGQtAFWFyKIJy7iigX1JeFufnJ1kaZC1LOm1
vVQW9O4GJ1mFvXkv1eQ4CViwxGINoH5uyBWVr484l5eNVILibDks19Q2U0pmtuyLK5P/gj+90CdB
3Hpx2bheru29tpTgXkaVo6Ehn0gvfiqj4eTT6/vRquCz9caisWOqMugGA+FLvYqQ9LD07r0IoxEu
E2VbE511VDGTMtlXLUS4PFSL284iy1FTp3xobTMA89oqdM3HoIP87wPBiwYUXWpROlcWbe2C0rg+
OZ7VihoEMnqjB7M20eCzqLOkqxQpRchR89qxaLrRmpGz7xKIVkOkh95Huac/uZo/9mDAapT+R1LH
91nUr3VgyDGANw+HSYFPoAuWtCjqTVvQooF92hYZBXkEGy1/GbvmNUv6S+8wOQp1uu3IaminCD61
tKbA0czlV+cVlemA0j/SJ0KD8Sc2hkaxaAEUMgOf/WHcZ7d+89o+Spw36OG9tUfCCpGe9bCXgCjx
+uDJeSGsRhDHeTMLpDY2VvBKjRJRWXVmP1efYXQDqJx5+BFhyE4xhX3jucC6Q19K7+SnEigLtCM/
gBFJ5TLclQgHwGjGg24NcrxKEEab5d8hMhfyLD6jTSn0ZVjeIk4yeC64wD0l9OSKf8BPZf3fHBn1
yflM7ZU8HRBzukGkfaVtwh1tiRuQlDMP92hp9iCw/tLn5g4P1bm3sgFBziS8x7KViQ2TydkxXDgz
stcNdbXxrxbxHNLjAnmUuU5l5lVbQmpbR3PYhSdoDMdoTUJ9g9ox4Ng1zcBttK439d5bihVUqr87
gyf7nilcpzBT3goX5TmU+7W6lm+hoqL3jNt3u0A2aWluGeZZN9MXaJXOP14e3UW4otq5h+WdXxPC
v3Ai1yeboz/UYceqr2LYRtdxAXtkPg6ROSOZm0Psn/kr7/HrjVgZ07bffcrx//+y2RcsD2E43ss5
SPfJFluCc/+OwPY8Wf7Nupg+2WjsCiBIofbWjWMDEs/Do1BB4yUdadfXL/H7pEjok62lkptcdGFr
3SjSSH2scbrJgxR9dGllR/lVy5cLq4M22UcSzS6QWx8olNDtzNp6ofePnCWAHVir1sS1oNyL4S2y
ryVJF3JVbbJN1Gnb5E4E6L2pkZBHmVLKdzGFV0TlEE9pF5mK40hyZSJcSPp+Vod+mQcanVU9iuiY
sXGsB/lVg+dtXhu6C9meNllXXd3M+lDXMMtxrdsmh5KHOOLX3/5S+UqbrEWWFYvU9GoqkkWKYlFY
0FEPPdus5vAnkLnuzMFYyhZ02Qx0zUnp6PT6BiJTiPd7y9jwyDnxc0XkWkMzoM4rqiOp7c66Qa7B
B6uIgvSAIfGqQRpdlvy9WaryNhKevK9RjFh0FfSVBiY3YlOJeNFVNBpx2nUAmfmDbd2IWEHf03GQ
wIpk+0eNyOw8yjqg+5GeoluAFN3XI3GhyG1NPSc1hTATgR8eWjdAn81Mmv6kSElNQ5VdX/HYQgZs
KTeI2AZL2hvt0h4SbSMp3VtYCWmjuE17xf/hQkRqk6WUTmwxgHXEc6JEjgedb9azOYoGM9W4sgdd
eFuhTRfJwjAh+XALTwv9dQFab5bwMZeNBfjNUCx52XZWeVCbzDn5XlHvohiWGyKvAfSqbFgELLJX
8oZLsTNZQ70+pvVtmR1zKKdi4O8EoKrez69k6pcGc7J+SqZmBnLn9jdSfsBRQe1WwkY95sqnuvTw
k8WzbBw97TTMAfyooGqNHmx5aFR5+fWkvPDs6mTNlCs/jnJwsTemQEVGl+3vJRKpatm+RU1wbeJf
WJjVyUIJ3dQb1EHmJj0lmDoANR6nzS6IdbJLby/s4TRovTVD9Xyh6gBSvn63C6uaOsl4c9Rl8txR
O9hvj3X8kgZXnKbHx/7Nlvzz2PDLUiwsuq9FznVdZRcmo4weqGwFlqW3NIfF33v2yapp+lWdJ+n4
7BK9abHyw+TKZnxpVCahX6BFYRUxVx510qrwvpWvuEldmkqTgK/xD40dFqsbsP1IDPfKAmQxqnlf
D8iFMFAnMVyUretKKlc3LG+G3YWjIgy//vralz7oJIAB5XRuMD65DcdThik0stKTO4Fmhnzl8S8N
ziSKvdhxhyYCyqKrEL012sYmUgvv1Dy/foULuchPc6Ff5qSftIOL5G16MIGGu/LgzBTLUrd6g5we
XniCicraa0d001MV3c+v73ohEf5pb/jLXb0IoNWgJ+mh9uu3NNQMKvlavA4j5BTSsIbjgIbu17e6
5HapTKLZrOuULXEIDvBuwqP8OMRQkefSbfeozforE+HCV/pZofjlfTLfFxmuo8Gh0lIODEnuoxmb
i7fAAvuZwZa/5rh7YcYpk/COOt9WNKdEdhUQO7yayH+yur3UQ0IrvzVedqWmcyHWlUms57EU6Tr4
zkMjC/8x58PvHTt1Nl9/kgsh+XPn/2W0PDdwbTcrgoPurhr/IWhO8jUj+UuXnkQ7neNKcvQoOEho
csZWhz7uMi+u7KiXYmUS7q1Fdqk0jEr8hCp6AoMKZTMFCcH5gDDrtXX20l0mEW9oQQMccxx72nLN
uvhBzybAncGZdYhqfHz9CS5FhTzZv3uhVE0fcZcATatiETRYIKCWMIP5Vks7B6pAfmUFu/A+8jiV
f/naoV+F2BBzJ4C8IOEpnsKWFeUSjfcCS4YrL3Thw8uTKLdxmXXCFB3H3n5uopcoKpG7eP96sC5d
e4z6X96gig3b6fw4Rqrg3MBuRQfbq/wrw3MhouXxpr9cHMJVqanAyA/6AVH2GkIZVe+znC/19MoK
eCGY5Ukw61XdNE3CHerqCd0x+HhXHv33F7bsybjYhuPViZlFh7I7SfoNLjJXLnyhhG3Zk0EpvT4S
eRRHhwyivk3bDuw19ORZ/e58K2EpYv10DZRw6SUmo5MNSu2JOI8OAbDe3Hqqyiuz5vd7AooQf/2w
tZIMg2fa4UEM0lpHhKOg7Owjo25dW0d/v4tatjq5Q6QXUpZwh1pCk71C3eLsSJ9VgZ6lFiy+nvuX
3mKy5vWuT4XZ8BkeCK61fh86tLXpyKfDNePrSx9gst6FZtqbSufRrVXjp6iswGhKL18//IUBmjrF
e4Em2cUQRofhvXlQ3rJP5xuEw6+vfeGxp97wlVY1ESza6FD1poHKlvpc6NKVc+el554sZhUiHK7l
M+j1p77EdO/JXHm3Xz/2pUtPYraTAXrlgUtkYRpAfwpImaqjBTIEJqZa6Ms6kf03R2gSxFYWm7Vb
MULwG7BEqqHkf/0Ov18yrZ+9x1+XzBy3K3TGmDEVoI99spLPdrLPXq/1ki9dfxK5dl0aiXAZflwT
lQd8vkYb4wJO5wy0wdev8DOT+s+zoCUmsdtkqe/JPz+xMYuP5Wt2lu7oLWjftbn7IjZzZwkI8+t7
/X4DtsQkhCvpf2aTzGySjiaSjdkBebj115e/FAiT+NXRwXEVCGz0fVT0Gd6i8unrC1+oBFlTX3fH
LlMzKtPoYKiz9AgEGSQ4ngQ1wN7P/kEHemwsnGf3yun8wjBNvd2lFJ9Bv+c9Qsr+T8WDdAdXlGbN
Ov2bN5hEdSeKliY/N0CLZEC552i+qA8o5A2vxpX17uKITaI7zCVFaAG3cF+79+Q9/NQ/y1vpDnxz
pazFe3VQrt1pnKe/mb8/IUG/xCBAHkul+Rod2s9wmAPlg1iMmtmdqmMUPi923ke9+XoaXJhf1vj/
f7lTIMmmLBw5PEgJyDtraWvSlcC4FITWJNC91lH7aERzeBIKOKmLU1tpcBBFWY6ebCnD3fbxpkhi
Ks0t3LmFVFnZUphlfazKVF+nUZXu2Oed5devemHhsSaLgm6WaaVlSnjI8ZEFdPfNfTRGRNwMnsHX
d7iQ91s/Qbi/jGYptzDXMTM8JO9wvYFQRmIWPavv1q3zjVPM13e59MkmS4Kdp5aMpUJ0sDwqw5TN
06K48gIXLj31BPcyuQXzzvPLVPVjC0vTwLny1OO+9JspPfXxlmOtL+D/sOwPTLNEgtmvNVmHUmSb
L74emEu3mCwBqWwhDzE04aFBzQuePJIeJi2Ea0fHS5efhH9cJz1+uqTNcUw/bt/769a7Uie6kDdM
DbVjWauwlOTS7S2S3RjqFIvuNb7/elgu5fvmJMa73Dck0QIJwrOxe2jOYHNGN+hT9b08Nd/Ltyu3
Geff777wJN6j3Ef+IuQl8HfDO6YfvSNmyJgpa5/uG6bN2pVZeiGQTfWva1bnO7bjA8Y9gEJBg8uo
EBtct87Mf8+u5Z+XInlKfRjNq3XU7khuPextMVyB8UOmsrSKFeAPNP7FtX7lpZibhHNexyW2ywxb
jhmhI23q2rgyThcm7JT9EMhKNzg5PYpGQsoNW2XpJUUo6+vPfeGxp5QGrZXqwYYBfVOh/CaTwDnK
3c8r/6/37n+7H+n531Om/Nd/8+/3FFk13/WqyT//9ZDG/Pff49/839/561/86+C/F2mZflbT3/rL
H3HhP2+8eK1e//IP2LN+1d/WH0V/91HWUfXzBjzi+Jv/vz/8r4+fV3nos49//vGe1gn0tLsP10+T
P/780fbHP/+Aj/zL6I7X//OHx9eYv3vA4AyGqV9Wr//5Zx+vZfXPP0zzH6awTVWYsiJbujqWlNuP
8SeG+g/dkC2Fk6oJX0azyUSTtKi8f/6hq/8ATGmalmYIzRb6+BRlWo8/0ox/KKotC1szDN0EHvbH
/7z9Xz7Q//tg/wWY6Jz6SVXyMH+JfK6uWULTbU3RkSWjVDoG7C/bX+O4WhIZ6F2oWVGuWh2FSk+x
lVF63li3uVdf6Wn8de79+37CkHkzU0HfYrqnqGZpJzYqp8s4zCl7YTA2LITkOtcQEpNV4M8bCUXY
skapwZqWkdQgF6kkVEEvukOkKcjrMlrnuo+hnYvSImU+Cai6iephijyR6Si7KLS1DEYFbcIrAffX
aOZZdMWkf87w6gBAlSkuT9d9oeoGVpvYF4cbkSvugxkIfCb7gYX9l+n35wf+9YP+dYX9eS/Bh6T4
ZFmQo6ZZe4fcRY7Ymb2su05iOc/lc2UgiFs1dvysVIW3T7zBP0tqc62uM0my/31rZqzMG2qodk3B
UoHshYZiNjaaaUp7A3vUu2WPLA5mm7KXoJlLD0soJnLvTlOePMZ5HUHhfCg7AzipnJkOOvFp/Pj1
gEwAP38+lpAhTGmaIqvT2r2SJUEj6Ya9NNI8W4nQszaJ1sMe7VUkSJB4gXeEqZFWIJYhoe6NVoKU
7DHLMhe97uCl9PXz/EfE6YpACUFnnITNXJjsuQlesK1Rjfz9oSeNDcLcBKsbFOCO27htt6nrDtGV
e/5H1I33JNYx3iLgZTFO0F+ivIrj3lQHHKrSDqPhKALGbiYoWX39Zv8x9Uyhyda41MmWajEH/3oX
xIRLIfk4cVteVmjHWmkqDzmzsE6gwUrxeyfFob1t1MTKNmkYY6T59f3JmSerGYuKjWID08/WNUub
doMCCd54gY3oKutkU8NfL0S7e6ZZqqzi11DWr40q5O/dADgjx83jUQ9lpbixezvHQKLM0lfAs9FH
5I60ociLDcyNZL8eVjhyKeg3+SWSQ46pkWXHvuSpp0Q1o1MboIGBsqfeP0RuLOePvajMWxXZe1w8
dVf91BO7q05SGdcypFhIBI8B3PUMI70up64tkro30IroC444VhXBvZK8sCwQ41AFlOa8ocKrF4qa
zZHjtm98EPHVUqpDdOhMY0CwS60wjwhC32eIe1T5c9PALilRZa1dp2rpobYmpTmq42VumOYpB7X/
pKWWj8xfNzJ1uzLO7bcYDUW0cPG4wbxzXmSSBVDZSzDES+WwBcpUIpC4yBQVHUn4e4r+ySFU7++b
AtmJzSCXUXn2cmX4jPtMTdH2iL33XHY7aaV5hi7jERbRDRatDw78/1B3bs2R4loW/kWcAYEQes1M
XzJtV7nsur8Q1VUuQAgQQgjBr5+VPXMmyupyeUZvE3GiHzr6yEohbUlba38LTnYm2WFV4lVqWQ35
umQMp8++rLevDTFThHKrGX5cCCRQwetFmS9txrlB1OhwhXIuFl+WLXLZYcjiM82XsBRaseRcsExA
fixgeobr6m5RY2Vg6YVguOvGtOE3cZNqA3sULqAyjDhALmIjwPxsUTxlhwmY1e4qL20WXStKIlDD
ybzeGbZkcP+bYO2ucOMCMLhkFIXipZLXkqU5ToEgUKF+ZzIgvKfpCONIGAEApb8OE7Lc5ZDbn3rg
NbABCIv5Ke7o4BjEPBKgItbq9AtJYW+EX50v9X1N4wGmpFJ38ClKSgFRXG3r+K+Na45L6qKH/nFV
TZncUDYl/G5ghDfsCp/HCSAAUR77acbouauKGon6zXiZCvBSB8QG+Mg3I5KD2wL3gQSoNwQhPD2l
GVUXyDXbDFGyM8t+dCVmnckMLgSFYCifGuiCJ7C5zUqYKUZNe2qlAyUH7MwzcwC7PbwwIo4MlJss
dCnI8Cn88G3lgB5ySKYvhkmZ+mqjMofKdJJwPJ1cCqtfoLXBSNGZaN4n7Fzwta7Dcph5RtvDSNMK
6NGG58DnFrm4KkcHJxrgtw3qF1FSoeE05Fp5SIwc3wDUhbfHpq/nI0JphN+S8REwlFFmBpinTX5r
0ilfr+AqrcXl5oBZQ/lDDb0bSQQspXMwIXd5bNYngX98a8sU9bY4IiTkM6Zrbm7Xuu+TGwPzwwHV
VhymFdvCNglXUznZr03aE0xwy5bqL9dXcFSnwpVw0E6ACruysI3/wlnSygucglx0xd1WC2Q1VQ5P
xUxNqM+uBrg8bOkSO2idQRs5xzE4PaDeuoRlWJpuh7hb8E7oWOXINZTxAPdRCZPIlvWwNRazUTno
92e8dD8ymBRNKPSAwnhGpfSFLDGy+74FrAmkDgDPc1vA5WCUC6yxgNeAVZZs4uLzVjXNG0lmVIEo
1cAYR4JbZA/Az5YoNwOY8YcsM3JcGpQXYfvKktthq/XXWrRpeiW3AqYvNDXRz2iwFYp/9Qp/lrES
3OymSFcAcFUJikMXkdpb2eJ8gDIYNsbX2whT2UPTVTQXeMmvKEq81wY8sj0+GmiUhI7tY59X0bep
y4u3AL3CDCXaEmCN22EgQIs3XJiDHrLmY5FsMAwvSXEOZGWrhkcJPBTSmHVZAjK2FQZ0wiQRK7w7
pEFFHKjW7zcYRtBbsqVnSwkT2fIAjgtyd6pRKHxMS6Xk5QSxpLsqesvnW5vRwl1FcPadd7wFK+Fi
6qX81FtJ1kO3aoubR7WwK7mm0RPCMgcmvawiKCxrkv7gLY7HexyVkfhIGgOn0ipOLSxL+QhAXJ+l
/QXCcGJumh6UzmvtNhDxIRGZ0uPGuno4oXxEU5RcEYSbHdvqrL1aIqoZCm57WKWQmUQE7k6q32Dw
MaT1bargxQ3KTa8ethQFFGdeAnunc44ynR6Yrfk2n8b8ThVLAYZCVkLLrvGPRyAlZvgBAU1vQOjs
xc+IKtQcg2YIaxSmaHGD270u7uImY1sEPtWoE0ATrDTqxsHpGlZxjbOgzSiQ/DqjUD432RUg1nhD
0cAsZ1CxGkQ/6MxlCVKmKECVtItqUnjEoLhzJ/IeP7EtBT/2WwxKioGg63bAeQMQhWloYjjj1tP6
ljGl4pu1HGnzyURSD7djBuHGm2Fra7AJJY/0YYFyZwM7AAb1PXmLuqzlbIuOOInSySbpWnjDpwuH
k5c2wsJGJa3BlzNdpoGYKB1KVTCalWAFCnTNnHzGTmEsnBA4y2+Q01PQ0shYGnfSS1PPn1NKKErs
W5saZFQcKa7aNumOAI9qmLMso1m/r2xi/dskr1D0YFQ0w7KHjcOCKpC5jwFDS1Qzv1VCxuVhwbT9
pBX2vf24pD2o/6yR8MxxYnnUeqvWD6amvbuz7VhG9z1ppnsGihNKbscEtSdDF9G7SJcShsF4aIFb
ct011SOPogow6K0bb/WQw6GbOI1y080qKU4oKa2m7yVZRvgrS1dPn7VCKRFYjVm/3OdjNt2XDHb3
X+akKT81WSTFtQQpdjqU0ONS1JflqAZOayz5TwNwGADVtHHVXBbAxeFo2OQPJnEYZzcDgHwZt0kF
Shi8/96umsN1ZdpUhfCleIWnudGAwpzoVX6uVQnvGJpMiCllWYK+SGGLARQ4zkSoxM6LEs7RW4yq
0MFykMxWpvj3rBH2g2ttn19MES/usfLJX2Ct1DAwiqYajsz5+gO11Ns7rgSsqqIy1Y9irCE12Zpt
fCPKnKmbygknnzI7VA+G51sF5w+JmvplPpsnxBYbEuQEdfQXkBU4880tkziF4JcnX5be5FCaN53R
jxOt4zuRFyiYNVGGJ7tEE20A6DIg5dVEwmFUpm2JA0Vcd++a2J5hCpThbl5X7FMMHnwENGMBBzuW
tngMGjNOUY9TxHo80hV7+4VdGagVouMAWOoGsQCaeg0FOJQb8P5gVQwnXfjTRMXBItQtsDVFmIHT
OIyD4XVTNvK6FWAWHypkIuB1RyD5QKxP64+y7fF1obta3kdzCrs0VDm3P5OiSmBktHYo57LF9lnM
OWjEFFseWAqmhk4OXwgdqmIRf8gbpr8Nw5oCcGBI8hm4Z1gEs3qr/8JVTZm7asPpzMLFaWH6HacD
eFS2L1sYvI0uN58wH6biR5tBPfoljkcyH3F2BKrjQpe2wkFVgOokDt2UCXrMXckXGAlAUrFeN5LW
wzccjYY3vcBbNUorU7Aru0ym/BE8uby+SeFukQCosPIYFeRdX5ZXWwHlMAKaJFRDTI9zNsce2Vfx
EyWqkCBHsRJDbSSIyhSPJ7f1bJev0dY2YAQs8/whasale8NxXAWwlWhQ8rsUdnv16oAV1tHafoBX
qktRtJbCAyVdM1nsKc6vw0WOFEZ9wRKZo+B6NbBLiRPwtfIS8PZLCq7wiP+8U6jzjDIHrrPS5VNM
8ZoNk82J364YQA7mn4vnnaYMiKG4L7vrlbaivQLUBly7uetS2Ps0lB02naVfKz1FX7DZZAZ4zVKC
E1XjGrJvVWO/skxY1InRM0K6mBq+nlEDIHF1lcNukmZ9DRqCZNpcsnyd6kM/CCAQxwJebtUYQQ9a
DWdUMgf04l1vIEq7WqWYMtBjVwvHn1JiV25hxZmAcsBNdVDxyL7HmCcgCyuscqBiDZ6ECZcOG1S1
sXxHsJv9oM3Ab7OS8XLfa5rCVGzYZpwrVUMAd1ITewfGfauuV24KEONYYj6la8XY5bCckcK0bVi+
TzvMpmFp7HZRzUPyZIYe0pShj+G4MsDFXFwTIPtXyE3NFp9MFGVfkO1Ls+sS6/hNbWr2kxKBXwD4
7go2oODJ/UzVmdbWNpgfW6by27lQ7ZmXWon6uKJq4WcynV3xJhj+4s9WI2+u0syRT4Yzt8DHJpph
VrKeTQC2rmG325DAIRO+PB2w6TydcYtfkiW/a0wN9HpnCocP0GYTASkmngASKBAe7IXNRoU7k9ks
LFSW+uzYFqP6w3ECJuUGUWsGfCuL4MuBP36VsCRqLgmQodFFg4txvKvgkfwJqZC6uIgcxSVWDhVm
1Kgbmx1K5Ke/pSI5E703ICiuTD/bL1a08PntF7v91Tth+QFTFczVdRVgZ4wT2Yozfq1Or1YTIwOY
6n6erklPRvmjo3nVf49l4eQxpzqm1zWgQNF1LXICY+IKp+vLnoLN/RbxKbd7in8BjKpp7X8X/v+f
stkvpqqfpbffqqf+0einJ3P3Tf1/SGpTZJr/499p438ktT82T6b/1j1Lg5//H/+Vz05i/q8s5wlF
mgVZHkScf+ezkV37FxLJOXKZPD7nIJEB+u98Nkn/hXRXnOB/SHUmCSP/k88u/pXh33GeESgacOEH
aOHfPftfJLSfp7ogXM9Yhqx5ivZ/TXEBTbYOmxzcqQRUd2XfojW9/mUMfpNZfallTy7imjzRUsnl
VJvlOwL392isXqntealp7yFJCReVQ9S7kxFs2zVj8tCmnX3l+faFxv2KFLwuIFBKAfIvrbuDGzoY
UZbpZdCg+JUoXEVtsZB6OeFUcgu6EKCiEvfNsMa9RCL0BPADntFzFLzBiqmNUBvCX602fGlczgna
X5KhDncdHBomCwdVyXDb4MBUr4QF9t1LtVZNLUyBj3gaK3h659iRb3i7LoewkTn/pl/6vpZrk5db
Pp/aQp2KQl7UKMn8c9PPs7j/s4CIl5deWtyny3a1J0lQm39t8eY1XW0E+elvBrWgIASs8NjFsdhG
N1l/rr7489994XP8/arwy08iq9HYWUtzchonWUtSSDDmNWy8/n4b+KXxXJaJXEu4dua2ae67rhvv
NM1eyTu/1HMvMKh2LmhD+vkE4t5dqePh1LaVe0Vf8FLjXmgoqIznfIanfdQ5/iBkPb+P4I0dNOZ+
DZArNuH61c1wnFqecGc8JMP0I6xpb1AI6ZScuhR2h4ni5Tu69fLYkK1aXhGNvTQu53//yxctZqtx
q6nnU4p8xBU3w3gFwfJrL3YvtE68UeeYiEwYhYEx0R2wqBeTs++DBsYvLIJx4dzjKRhwPMZW2OlY
3d9nG1DbYc2fl/Uv4zJFeGiekegGCE6JBxyfMlDDYY4U1roXkSskUOsY/OLTOMJPd0Ia7iDL7V1Y
415AVmqrcJNG1zVPORDbZaL+wot1++3PzZ+b+afI5R+PQjVD5b+KEWBIFUHQEsmlPEHT1j2MG1+R
qKBNfPzzX3ph9vg1JC7eUjbRCdFG1OImKfr4slvFay+8L7XufeGmMHBfWlIAE3EZgnu7aJq3rmGg
fYf13vvGy1rAuCBGxOknmIzMgtmdGefvYY173xgvLQy5pM6cVJrzL1GUrJ9RaUBe2bteGhpv0zXc
imZt8YlVPSMRzDVeVAE2/HPXz7//N/PHLxchcgSkuGLTSWi6/BwlJTe92th9tMIWDIT1EpQ73qc0
aKSg3Xu+kOOaaKCSjT6NEb9L8Sazm7V85U389+NE/LfnrIKb8MZWfZJivMxLh6cRFzR7iF97YQSQ
hm0Ek8+tnz5BknERmekV9f9Lvfa2lEGpYYG9gT4hkXTXGXkldBa0ESKX9Xywaa3ataSJOaWK/Fja
FYTBJajXqU+qW3I1TkWGrSS21bF29U+wssMqCVIfTacbUvVmwbFGwg8c8qH3GVGPf57tvx/sNPYG
e5kXOKmqwpy4rW9FbI9rV12FNe0NNkRBPdqGEzJKXDaga6MvVK+vyf9+32/49z3/kjXjg1UQZZ7M
DGk0gP54QluI+hTSdeLT6OaklM7AiuHE9dVaAl40tPuwlr2oi5yRa2OYAp0imL230wKVAQtckl7M
7ROWkhogwFMv2dsZBtYDvM7Deu0FXIfkQCTUhl6bCBTiOH9fO7gHBTXuVyltzLTRLOHjmICDCQni
Djr0sCHxi5QajmxTkvf6VLEB7h4G0Pwm7IwEbtvzGaj06qIBZbwnV0MuvQwtYMd4kbgIGxTvYypC
8np0GJSUwlgRpqizIGFB0FcHWajkdNfD2IOqnh1yFv3gbPsZ1u3zcv3lWEpzBuftHNM7SdOv9ToA
WaqDNn1SpM+bHhaoKmBFrU8YGwCznjhwhGGdJs9bVmlB4deMsa5hpjOk35EsCPyKXnQtJoaHA4XN
nfXVj3quYRayvKbmfiECFl54XYEIFnM66BNxsFAy3fxUJllYlPIrj4oM5XcjkvUnBisHw5KLFrqS
oMH2BYtwpEqQUZT6NCzxvdX557Jr5le6fV4c/zy6Ib/ofcgCLAqIEZFbgJoh3s2jbIGrlN34BF0P
hYW9KHTQfZ1k3kQv2g5W5RXVJ84q0x5iyfmlqUsXVkJCmLf+1x4Vs3GC9u3q7uhEvjJCH8K+gBfM
edWuyk34uJNCaQpX4LDgeSMJW0x+uVIFQ0jjTIKtgvfHvAAM005B6VNIvJ5/3mXjmeAdNrhthb6p
6PAuBZGdemXyvLCezhnrX0PXINwGo1OgyFY8LcIBERIQGRYG/KKjjtOk2iDTOKmz7Twe0zUEeuRj
2Of04gAOQvOEQlON/GCxn9wjDlmHoJb9WqMJT5gt12hZw01oVBSej0F8DViYPR/rKrZR4ZISY53D
1Nrk7P0g8bj+526f5/FvokDuRYHYpnGVuwVuNMnYGrCP05E/9Dn4JB/LmbIPf/4rL0yXzJ+Mg16g
YZnGU9FtIHY3iO+5zV75CS80/rd/wC/bKNeoNMkFRh5v29ctkG9jUQZ+VG/1k1rihM/4eBJ2PFjX
X1scQoOGxK9iaicEXUOK8RRPPyYoI4QIm+K5N9YxfAzjAR69JxTbQuTTXjdQqgUOtbfssxnmJv3A
MNR9Dbs0C6B5KwLPn36NUp9BaAYfdOz/dhPXI8Q/h3UQJGwr9X1ZZt7wMuMY76JnoP7BKXdrwz6l
X5iEcgG31HBAPrkCTlgjTMZdGZQ1I35ZEgbXQLyPtW96emVkepvgnhU0Aam38lu8gS9O5RgQlx/E
9MjhlhvWsrcdJ0s1wyQOQz0t5KCK4rIXUdi+Q/0FCSVzGjcYj7RbIT2AgAPCn7BeZ8/DbIxCNUQ/
CudK2R4cQSysksCmvSU5Zr1sDYT0yKSk+5nI29XWgRPEW5HwOxl7kafjKdoEecjSGeZ+KSwPw8bE
O5IneJxjpMgQS1K4fySavZ/4azmg8zz7zc5D/a3YTfVWzch6MgsJz2U246FodUmqYMnA+A8L8TW0
dHEGY/agH+NXGumtrFFu0WEt5clhyaa/SgijA9v29ui2hPZ3WBcND+pNXGwlDBk3LQIzCj5Ve5wT
WFcUzXha3HqCSeBRAoYUNijeWl3F30IdND3M7l3ck0cUsf+fytr+/WgKZcPzBdVp4MfmFra9ZhtP
uYTqv4suw3rtz3qdxTTiLUzJN5HtedNOB9YBDBfWujfrdcLGMu3UeKJbyfaO0XUXi7BEH3Apz0cl
mzfnWI1ZiIKgs1BJ7XLXvUbvOMeq36wpH06My35L7IYtFP4Ehhy2WOvkistheA2Q+NIf8Ob53MFz
T6A66YSry36Ep56CMV3QqKfefhSVE8s3gZnILNi8a3tvRhsWxnzycDkrWBVyMWJYxhvhNOpvXkOb
vjQg3iSfYsIXAR/20xTFB56D/9t378IG5PwnfznXOtQ4kyru9Gmhk9xXENrDNFWS/ntY896mJCDG
gKxwhVSia5IHV1N3PW0FfQpr3VuhBSl5V4sRZyJBnoSuP0dFEZgDTb31uW7wQpgTOZ7aqfyWR/rN
1MyhbXvLs6kl2C4Us1Bq/pS0KPMgQMgEjYkvOortnA9Zjg86RHFJLrjjCha+KBKwYTPGFx6Nplh6
whG4IMMlKCrtruwkwqaLz7ltolSuyYA1lE/Lm7NPdjbmQVoRJGufT/QhHWVVJxVOGRHAWLQ4zfa1
ozn/fUAk3vIEFTqP4P+CW7mEHPddMppRXBZphPnSnWswofPf6EdhDRMXBVUmO9TpNNnAH+atYKgN
UlnIYTw1y/gTZUhwEmZjmJgKpSzPRy0SQhs7nR9HDIq1e5Uca6BIDmFT1V++PFo4VPdAzY/rxz4t
PuJ49jmsaW/1ipS4ziqkjviwxT8tnHigrh5gmBbWvLeA7TZBEz3OOMYzsTcxTo+dsWEyg79pBb+G
ZJTBlmPbY1gg4b63pfpSgywT1nEfcxtDxlT3CpOlKPLruew/bIaEZZD84uMcsr7R4Ink5FA55erq
xhTTQ9Bw+zBbE20NHKt7DHcKd5SyQjGanQNzJH7Jcm8bmUb6fHpEoYjCIaabdOBoe0tzUhWKFRhu
e01MPxPLLls5h616X7TH515uUbLgtF5l15Yu3X7t69eYTOf+/eaE54v2JDLdEGExHB9Jda+78m5q
i7As/d+8nV/OG/AonQbbYOVsnYXLyjyiXDKJ/wqbJ96yxDkm61HvilXPh6+Sj928TyCaWvdBzfvq
IrjrQereI+VgXPmuKcFJgu1rWNPekbcB0Fgn53NpBoQFinNT1O9mYWIFsAGeB/EsKfPMAqdwmuAx
j/oJ+tTlW2BGI/b21RFe9qhCimEYy9qHMnV3vWrD5opPEJk3k4A6iaadbk6qxGF9qsIiii8pkoW2
OTK46gRn3Y/EiQdi08Cm/S1zWdPFlFj0xSzg7T197MGRCgsovuzETRKVjDNWPbX6B2LA7dj1YWdp
X3YyERRGco01b1xzlUfVTVeosIu074Q4NFPBnEESMN9aFDECvLm8Zvj5+0gF9sTzqe22yQiRtOoU
C/MD6JU31fYqpfKltr01iWIeGG9u6HbG7WmrojdQlQd9x+RcpvHrFh8ZUyNliRWZ9PYdg7UX59F1
SCRJfARyoVDVB/sTpAHn+EOdxbdbHrYeE5+BPHAbp5vt1AnV4h/GGHYOFVFhp57EV90ZRxbRnjc0
5HguV43GzYLS47BB8dYkBXimE63GnWUooot5S/jniC1T0GEz8ZV3SUlREqOxL9CsvHILf1vjRTSs
4945tktHCJSrUZ1cVH2xRfzYRzJIr4y6oOdz0FJnUw776hOBHd5O9EDKVnatg9Y8KFDPW88U6kRt
DR/xJQKzdu7hoaumPGyO+yIinB9QTi2oOuVz/1gY/t7U7kvQgPsaohqhqW4mXPsXABH3YEQd1ly/
5lz4QkQpvL2SzUQU1YJpqDbb7DLezrscJJmwnnu3UBZJO/Tn/G3k6oupJYeuSAI/5vn3/HJoE6hj
WiONhBydlhWuNxZGtjFUUGEd9xbnUprFtHQdT2ULRj51/H4cp7BUC2BDz7veTzOdygrhcJ5TVJ60
cJlt4jBRTuJzjHOUt8K6C9/TTe6yysQHXU2PYYPir862BeKiwSkiz2D3DTXKIzyzglQbqBJ8Piag
qeQ5nXHjEQvg43Lptgu4YL7mrvDCJPflROAa1KUFaubUYN0scf2dwksgLI77cqIlLoXcaujCsMMl
zU61ddUdTFWq11I5L3XeW6HcEVTZqkydynK8Yqt9LxIR9FKByo/no750tcm7c1Y7AvZhZ+q5OkRu
TMMWkS/yqSUK30tsF6d6pLc0To8sD23aW59QPqSRlCh3c0MqdqOqfzS2q8Oilq/xKR3Yv4Y5nCm0
BBbC3q8VD4tavsanz8SYmQwaH9TPR7saVJB9tNKgbEfCvPW5gdMQFQMGJZbittj0G1mLY9DS90U+
SGhHtB/5OUcjYBA/TDcDCayOBBXx+Sys8nWGuhzBdjazODA53m+Uh0nkEl/no2OwpdZYoLqBpUjq
DQ8kjr6FDYq3MNN1jtIxRxzP4CG3Y0DF7Cc8G4etHp8lDCNNIJDr896ZZpe6NR8sox/COu7tnbhy
o1Q6j9QJDkyPVrHjuIwfw5r2FyYhIPn10CSVIIf0wH+0gR4kQFo8nyaiwPPkluHFSXZQOxZLnFz2
Sx2WF0t8EQ6PFF9iuagTsChXEN8/mYh9ChsTb1063eXA7CCeCODtpr7ZR8KFhSpfgSPNiFJKUyEv
a9gA+5cmAaVqDJsmvgYniYfWGYL5bWP5Je3m26zKwrZ7X4OjV8DqV+AHTzztDlx1D3Yrw64n1FuV
ZBQjMKa4tOG1Wf6VAth4QQaQ6YK+pa/DScpp4SjvxVUWtKLLjo1vVm1o2O5AvXWJEnSSdRYH/Yq8
46S+yiYZ2LK3LFk28wTEDVw2R7Vcg0gIhN1AySFsULyVyQFyarXCROH5fNXb7cYl41VY095lE7CZ
UWiGibJRcUlJ/I63POyK7Otwtn7NIXGGTIPDhNa59rLnYam8f7B9u4EC+WsRYJlQ6tJs03bV6s6G
XTUzf78EYWjgPV41tKO3iYpOSlbvg4bbF9w0vIZCcIRIg+YgCmXN1ZqHVdVBvv88fJexFQx8NfS6
BqiHI+tWy7Ct0hfcYA/uyeYwSao8v0Z2/aaMw0KgL+BHPUDVqwgfcm3Ml44n6iCbrArstrcoeVIA
YtVjuW91vB9SeZvFr8knz0m7f76WJJm3IpEllKjxwvPvNvI8+9pBWfq1oWTSl7Ft6XbNiym+X+Ms
fc2q5zz3fvMH/UfZadl6hhRFewJ6tayBG6yqW1dpDqYoGSFrsXJ4QI1FCb+OfJBhwdgnFpCxI8na
aJxjBiM+Z/m29rutHUXgOvNjT+pKQM/w8Que3Y8VuRuSIaznvhgKBt1QF5Zcnfqh6PZQMH6VVE1h
4dgXQ8HZ0ZAtwUMCA11c9vJNytag549/kOGx/c1gO6Hf06QP8cTGHU/7MJlI4guhmGlm0DYx3mZu
fvY2/WBGUHz/HNjo7+enr4Sq6ho4zzoDITMG1a/P9YNNRf6pXJewjco3YkcxS0e4YwrH9T7dZWb4
Jqx4LWP0wnL2DcWRG2nWNUHav2MEUzyV5kk1A+n3VQmQ3r6CpdF9OQyBUe8f5uKl1mKwUEilYvqU
rOSOzSYsw+sTmczcq4oDgXbauEJFUaflDszWsLKixBdIDY1uygmz8tQvefqzjmP4nmtgGF+ZROdz
2G+CXOod5BOQDTVDzv600nn9EJdOfEl1V4ctW18llcox1wzoutO25MORJJHYDXDVuf/zAnih775E
ykXKyc3i4ZLaqcdjGu/2FkbkYfkBXyS1tahEMxluT7V1qOmi91Fqw0KOL5LiSGYseYKsI162RQ/6
9Gj1Lq+3V3b4vxVRv/movlIK1LhK9A0fTstskhYtt+sbA71Fc3DO2mlXsHl4j/zy+KDrJP7QCwML
hTzr2I8CsMSb2qRMXPat4TeAuEcfCpB33Y7i3PAOnq7Dl7aQsHUam9j9MBEF6Bcb/VTegjNsb2w0
oi2rbHmWl4NfGPapz1Pgl9R4P04q65KtR0ZyvNGjgq0FD0sxEW9LbNxis0VafsS58KnmgM8P0few
XnuLS/Kh17xF0xm5g05db2FbrY/YAbLK2Eaj3crJfQEGuwG+OajLvnLJlkmTT7gQHgGMLd6dd6tH
XK+6r2GtnzeDXz/jMK+8ytG6HsXBrUBfNj/CWvaO4knVamkrhaGOu50rb4ourNw98YVLpVgUz8sB
TObpIorlngEMGdZnb1KTGmY54DrzI00VPKmK2wVqtLCmvXM4qMl0nAc0nXBxmU7bAYnlsO3OVy3V
qslQXoPJ19O52lcVXo+LrVsuwjrurUa6Tk1FyMiPbbUlh9jCeLkHPzyscW89inLe+pyh8SzSO0Yv
c/6aAdsLW5GvWapqmU4OdWNH1qcHWoy7RbwP6rPvok03TahMenzJVuyButjxJewN1tcrCeGWApYb
+ZFlVIJEP4l9Avpw2OT2BUuZKSPJOsGgLY6nQzHX9W6rgToNG5XzmfiXQAKNOAjzXOdHQWlzwyit
L/ptbF7ZQF/6mt7CdIDE5pKp/MhN2t6RQZbvx9EFTnEfmMPHiGSTy+mxWDoAaZPLUZCw1eMLl4SW
i9uspccktgcyfG3gsRI24N66bHhRLPBFyY9Gq91Q/hi3wBOoL1vKyhlGS6VEy4arQ5UlDyJRRVCS
MPaFS6B8yVaXGT2Kxb4tN3c3LWFPx7GPylnTTcDgitJjPMJBwIxlB+eRPOzYH/vSparPm4xuCz12
NH1cjbjXE30I+ZSgET1fO0mByhAY3dAjziZHnVQnnQWda2NfubRYoQqoIyiC99pcJ9M8X5eyDlPl
xb50SRMmEghc6BFxpb5kUWwOZujqIKVv7CPDplXAfaPD0rEc1ZGMnqgJE3TFvnBpWaBVpHAJOKoF
5koRhxl8UKACivj5p6yyUSRbs9LjmhTdRSHm+AJWXGH65NiXLikW8bKFZxMC1dk1Z4BRRYxTVtAG
AZu/532PkDydCNz3jihXuh1m8WnYsqDdIfaFSyars3rqsOqnuRDfcL1iy36ZRDSFRRVfY7DWsEyy
bnNHPsTX9UT2RnZBBzfYKD4fla2MwPsvnTvmI9hhy8rfo6QwKIYD2v687X7TZ/uC2R0dVfWFaqvx
0pRsCMoWxb6kqzXLCIhogu+pVH2V4qZ4rU0SNtF9SddWF3kT1xE9NmBZibI3+6zPAwOLz4UqpIX2
gqDxoYKhUAKV237JbB44z70vysd8EElS0ONSCdBbMniWQJfSVCKsSib2+VAoQmV4F9TZsdvUwW56
TwgPOjDHvqxLgsM/xoOMj1NZ7pOkPKYLCZvovqhrheB8Qb1JfGzAsx/h51UTHnQKin1AFHy0neyn
Kj6O0fioiHw/dlGQuij2NV1dX8tW1XY7ko58BPUDyLl2CZsovqIrh+e0YVuxHkHptvAr4J8W5t4F
7fm+oqvttN3Grt6OJepECRJAjX0/tV0YWyD2oU19KxxJBUPUmvO7vO8uJh4H3VJguPg8aKEMkoNO
JtxxjtluNvKir8vAMO7tnjlfkgkb53LsFZJieHlsd3rNPoeNuHfXHHI8F8UNX46og4YKiN4Nc1jF
fOwrl0oCf7ltiuYjktoHNtXHlmVhQdzXLc2wwJoaW9tjM627LCO7iAYla2NftDSANecY3DOOIncX
oigvbfkUNNI+M0hkq6qHOZsxQ5blIaeMXhcKpphhrdPn8w/+cZ1L63g+2mRkhxqQgot0CQMIxD44
CIX9KYFd03yUCz10NLmDrU/YGchHB+Uic00xVPao0vnNNA8HKNHCgqCvWrLpWGV0HOxx7Ca5g1PE
MZLFz7Dh9tbkuLhRrgDCH2vKjouODpXOw2KgTw0quC0AlMYMdLCJ28l+7S/r2ERh4+3LlqgTMB2O
kxnCs9Re/CdnX9YjqY5t/Vda/Y7aBjNJt/sBiAgi56ysrOnFypowGGMmG8Ov/1b2bV314fbV+YR0
jlRTOgjjPXjvtdfy0jTMqnSmxaFt2eOW1NCAGZg4c60778PWLOdaRt+PLb2rycYgO3AhacyVevLK
/e4Z+pGfji0d/dF2Vij0yDqczRUMU0/cTz/53TEYPtmDlsDgaQ2uEObay/bSLmsZH+Q6IXvI0tRA
sGrx8NStDwXULvZvqzb+cWxHdik4bRuOAbDeXP3oS0WWE+3qY0lPuIuT3dzOYRKlWBmT8JsylyH8
M3af99f1v9tJJNzZpN+1DFIcC+THdL+mp1iNcX2yfPS/VmgKR1kMBbJjdSayRzC5eSFEpwbOPKhv
fbBlQivwmCffcwY1hqUCZAfzNYWEHscoARn/TPP6PZf/Dzu0hy/xLehXX7P5ujYLf51IX99xFR8j
aiF7BFMUDTGCkDdfAyVIBsrg+DZwej0W8vcgpljYxjRhDY/bvfMmpIWs6mMedw9iCghLlgD03ddl
ji5BOt2BsPF8yJD2KCaNPiVI2L3puk1pFo+87GV87NKzJzjcJJpgwSLma/QtsafgX2pb0Mmqfumn
/z4N/y5c/3+dkZ2BxhHE1foWCvXUehDzaq7O8Ndjm7Ez0DRu4P1Q3rgaLwZJS1OC2ufPUCb/12Pv
8lgopVkiWuxGHc/8doEVlV7UTMei5h7Xo1zUL1Anmq5jE75CrF5lXTqZYwYfJH8MP9CyGgiQ8vO1
8oDPMmP92kPu9Nj9dY/sAc4gSMG4NV2TVEGqLi4bFx4rRe6BPULETQ1J4fm60fal8ccibN3BYsEe
0+M56ExDLHm+Kuv/pg39pg09WC/cQ3qiORkTyAxPV1//Cp0sZFofS3/26J2wNYPPZ2w211sOOMMZ
lCbH4uYevbOsq9+P7we6UtNSRkaOpzCZpz9xru9J1H8IDHv0Tup11MQgY0DobIKbBYjlt6FXIfS0
ZT2w0+xNFc2CAazHx878HrS4TG5pepDXXpUHFeBRj6SI2mOs3mQPFiLQKwcOvZ+uoiJb1idmyCE8
dQiHAa6tP1qrmgfmJbadrlAdh3Z01PRF3Knu2J1ljxWS3uxUNOJsQkSJ3LU0RgowHiQMJnuskMCQ
uQASdbymFKp8QqkvEKQ/RktG9mihsPNB0u4P41WnMfRcn+sqejkUN/Y4ocoNM8Owz3iFema2pMFP
KfSx8of/Hk7+rUE7i9qNXYOlR435J3jiLFrMsflEsgfJLi3V9daz8Uop+G9acjdP+lhA2qOBgiRI
Fmv0eE1WSHfGPOvUsY442WtuLRAYhnytGq+15uet/+UTfsyH7fFAxCWgwSbgkqR+UIAwIE/mg/es
PR4o2mpfeKBguo6yy0zqsqTvjuVZeyYjaChLjCdtw1XpqvqSLK5+2kjlfz90tvdkRqkWCYce1nCt
wMEStjxT7mBKtEcEJfMqOgOV9+uSiLmQq2lyKLK7YyeQ7ixHG+2BBxarD7S5SG1KwKiPNYD2bEag
7quqtGoVYp0/FxBJ6kphALk9tuO7BLd/nzcLtq66UqCBkMo9J/3Bht6ezqheVFhz4hpAVSiQtbxr
l09q2tQxKmJCd0ku3Annk8D6dl5oMWzym/HagxXEPTaIiSQABb4XlnZKb+Y1yGIQBh7a8j04SNRq
Gy2r41J7plh8B1WDFpxGxxbfFYZWcJAYr2dRySBGvQF5FNFjtrnHBpG5ZsNQ17YcoKx8TkS1XeY1
sceSxT2fEcCRY1yFlS2lF915QpxS2x8rYu/5jHQy0XBGEbuE0uOSkTG993l9sFG4xwW1yzL5gHba
sh7XjyNUSKB2nh7M+/fIoNRTqEpM75tiKijHxckVpN5Hn3x3/wygdsUWl5oyrUDImvhLlOP5jxUR
9vggxYX1Whdjcc5fQF3zmS9HcsIo3YODRtV309oFtvTaPqeNKGIbHzFMLL27elIxrJ5YfINboSis
nwAf9HbAKrHyzirNSJVl0WpLEjZfW0+dFzke3I9duRZBch2FXmwZDu62t/U53Q6x/+Gpwz+mgz3a
eL4Qgy1to/g5rTyaWab9IxdmrL4LmZAVoQ1aHLYcXVwMpHnl2/B6bLuDPz64VRJ1lcHYcp7pvV9V
IO8FleSRiInn3kVMpMe2hYo8DmA4POBVa1SbxyOuCmvvbDLuSK0HIW25TFuOD7oEsT14TnbRchqJ
DGuJl7kp4mWxr09euB0qpUbp/4IF2Yb3A2ltqSe0OVa5RScQyf889Db3wCCoO9jQYB651G64bCrK
sElHog6ee2eXJJk16uRYOg5l3k513leHlEuw9M4u+UjXIZZY2rntnNp3ko302KvcQ19GMxAQi8Ny
IOQ6Z7prXhMyNkcSCDz3ziwHjEWFo+ts2TUkDwNz6qJDORWW3pllE5LKUvxfpgv/jeZVLobo17Ez
sjPKmqXN1s0wnGBjZ020zRJU2w9uyc4qO7VOY9MIWyrdvPjyu/biI7B87MjOKIdOp/6ksdkBcYgJ
4aUa5mNuag96IaCD1c2Cza4nEN604oK5niOXnSjdY140AwkYRSsZMuxdFkFRIwK/xqH3uIe8jBSW
IlVjy6reChlf514fC+57tEvrW+1bzzOlE1AUNyKDUPGRtgb2YxcnyTCuA+ng/ap3xdo6wbTzdky6
BIvv7DGtmkjSCs+dpuP3dgtfbLs2B3d7Z5BxSzzg5LG2CO4MTXKybQdX3tljS8UWEVwUStOv2cp/
9cnnYwdkZ4tzJaJwdjggwNMUQHJnSzscCwZ72iLSR2KcusSUgwsjkIEAkDfLyTu2+h7/IxIZVeY9
3Z4oNQXAKZ+Zbd2x7d4jgN4v2PEy4tGnYL30br0s+hADXZTuIUA09n0XQ/esRId3yPQ7dUxaHTTK
PQpoqmOO4kZgypHJNDdqG55dukx/kk39s/ryvwr5ePadYabzhuuSJlNJUDQlJVnF6D2IPjU8D6lt
+Uvb0CZBF3JcxAWcDSP0bsLFjpcxdbq5tETVLCNr6uSD2Nyw1BDEbNmh0mKU7rlnwhbxyi7tVPaU
g2qO0t+QI/t+yEz25DNWeiFXEB8st159ZWHVoFJ8SF0Kz73bVasDJmJfTmUy1WXdJnVGh0OwMKy9
83bbpgaZAAdeOtv72TDYNQOZZXLMTMKdv9Okqt1G6/cdlzKL4+B9QHY7xP6BZ9/5PGMHPc0D9tzA
FrOKcp3PSfj72Avd+T3TcAuCajw6D8UXMi/XYPQux5beJSHWrzdhGcdz+1XBXFCm8aGJryjdozdm
NaslmnBUfKpZDk0fmm/yUOcS1r07K9yGERIQN5W0DW7DxhVghjuWLOxxeIklydikE5ZOFz9bQu8q
QdVwMBLszkmtqtDW3jKVkpiTa/ABIGo+RDOHTdmdk6gKjFB8nMqq61QR2lWdlnQMjuWrezQe5zFR
wMy9XyLjAVcPxZYKM+UzP3az2ePxmkYJSUmHp8ebvdbNIO7SeYkO3m32gDyTLhW0dmFEg30FD9q9
NM2xYsYeS0SWvg1rHJGSz/qrdtUT3sGfuPJ3t/ofgtgeSGSXyK+SpEVVKmXdLdiFuhuTBivBXOkU
fzvkAvZwIopBODKTEC69i5Ns6aYf3PaHStJwArt4EdTQe217H+c9bC7+9NV1yTFL2uOJEN09DJBi
ZZKuVd4EJCdQNjkWLPaIomruad9tWFzEwz0fWrRehiNdc+zIzgNETmodYmq6jFjvFSqSj17FDxYe
2M4DqIj5I1mCqWzfMQSY+/6mankwi93zBc3Bso11z6Zybep7Nqp8nNtjJrRHFfEB3DJxQHEGq7pG
oVTwHFRuh7QHo3QPKxJjoDdNsStJP5edCArc6Y806LD0rogUaa9RHkBFZVq3Fx51eaKiI3glLL0r
IhHt6mgFbRuEwTzMUdhM1Id6C1h6Z5Whm5IW5Bw4Jo5mQGwk0dshX7IHFPnROMjRw8IWyk/3XpXW
2dREh+iN8Ni7FK5JTUIC30xlzNVSFXM/dFXWix5zd8cef2ebPtg9E/ASvr/NPu9D8xoEh2Z48ew7
y0zDfljrAQlL65Rf+MKVi0nFMXe1h/kMY9xDehkpi2rZZZnTTKTk2AHfg3w82mLEqcXSQRvfoIRS
iP6QRGWU7hE+vNNms4HFAfdScS+5wp63aI0eepd7hM87bBv0nqQrWVDRG+EZcVbJnBwzzj3EZ1Ms
HekwYPVa1CTT7aRV7lQ1HOKnwObsTdRbuyZs+67knWqzAfeJfq2ORfw91EfN/jhwOUylGbcM2K1b
WYvXY7u+M1HRTOk0UDWUEL8050WEW+4RCAYcW31nnyvqg/PYpq6sUxTAQ/0UNfOxsLyHEW2BF46y
31xpnVcXYKYaT06Tg2n/HkkErO8konF1pW6TTxXKvlkXumOxc48l4hJ6BtQf1hJCfhNIoKx/mVJ5
iIElAh3kH9tpo89GdFy5K1W8zioDpiNQeTqsy69Dr3SPKRKdBi2jwyv18MhmaU7R8GcYkfcY/B+S
5z2gSEtqamfxStF4tb9TvF52qrpl/KEH1oJZC4TizSdvi9V0OvZddja7OdKvcUpcGc0fvMkD0dPR
t7C77m6dqhignK4MIY0xmzabw0OyBHjBO4v1VgZ28gS7JJbpsYnphR7TxcHSO3ON181Tc01diSsG
CA/11mb1eLAoskcYVYyD/X0aXclZLV9RO/JMto5+8GcVBvrf7AP/6QDtiiONGjDYL9O+7DDnyz5C
mljc2Mh64Z2YMZf/AdRmtP84VbKGFu+6yUm/uWgJVlCP8r61KqvR9eqGDJVEvd1ArQaUOm6rxPhC
VRQOt3RsTX0z2mGdH6a1qtOTJBj3vc6g8hqLrvVDc13naEnuGVTK6KnjAWQdbFiB5SHjYVp9YV7o
J3m7wQUULR/0WExhZGwWpF67lHONYtQT840XnuVMWHWJHHBTT0ufsHwLV+dO6FTeWOWzT0iizHdG
9Hwffuqfu5P4gHKTmKrkPAHt/MPg09Y8hFhIVIIDD+xGQUKS3x76kaDEYSyqMN9fx9U5WDXTL7Tx
7e/NgU4NVKtqCCCLAvmIq3ZBqH7SbkPXK/RapUvRxM32qelF685zEnnrOcbY6XjFCFOb3HpTaof7
UIVd8A206KspA0gt1HkSzc3rVK1hlfMQkMTcUN23V1Ut1figwLC5foygOFoXUmPAL5dV2kU5lAlC
fp7pxqebdzVyUZBOruwRHeZ6yVLue+n3FZs+XsFRayCJ2aZB87luHCdXbwmTuHCRmNU5iZRf5WmA
/sApip33uISbYCdQEaxJzpjh0eNa192HxW8afaqE6dizBrsCnmbuunc6Mp2QfKimNsnc3HTyTMB4
EzxK4Y9tPoBXHv2pzYLRVHQK4zexXAD4X5ipvDztYj0XmwMKPSfLTMG0PvAIlE2UaX1JUgDssoGl
26dlAlwra4Kk9/KFyIpl22pieQbhNElPajJVkyduNJ9N21JwYAqymEsQRl78awODVVAGvKfVJaCQ
Ps9MH0DvxwN9k8n54C03MeExyLsBmanybej9N3zMBILduLU3uOj3UQauxH76YppkkhnKunFa1uFE
LIiIfFTSHYMVZXMXRObJpGzlIpv8ym5Zo3SwFqHjXnc2MlnrfKrAIwzxm23jue405qaXIE6m09j7
gM2ylvA69xMhq3PLJ+YKCjD929JUzmYe0Rq6HF1jeJEQmdqPg2HxZxQOuCj6JUzHTPGFL5cJf9yW
JgnmLavbgSWPaB1EUwZa5EVfuErw60G4OBSZFw0tdOslCH5cMRoj1i90TQVwfOC+b/SvuE7HtCC1
MsFdC9rIX/5WO3LxEs/9GCGh8m2tpP+RJp2MULOovfEDr+RGQDATLdttKBZwFOcNG3t6mrkfsadF
rSE5m0q13XU13NcXscRyyKbQ2MfBmrY7w7YCk+tw7H8uNUPlj4NC25TQD/Kai7fa6nMaYYS7N4QN
oHscVfy6hNq7kRZ/ktVgdYk/z32i2v4EXslWy9MyWdY+1xFvu9/o5tHoBFoZPzHAEvMgunFzAFbl
rLNVKLpcoi3UB1lEgnrN8WXX8aGPCLOXwWN+ctcv/fsZ8OIKbqnqK7wu3Av5C8bYavoijVd3EC2d
OB2yfqhQRYsa1b92lJD6ZzIEqvo5QYViKMjIkWLXdRup2xr03e7aRXRrH7exiT61TnpBLoldwvOo
hZke4E09l7Pa6OiMzmnsZ6BflOoV4yNB+lppym+SHn19jETzqbrpIxf9bo2vgN5lcbfcd12HdMFX
dvochamB6powze+5tfOTFo7HmephUV4+bb5UL43ZPF7QDTlGBoa2JShq5EvDhfQ4E8SLRPLgUl6R
i/TMUJ0apGpePiRxFZxiTJlVxZTUns5EPIXeqfG85S3qkm64arkVwQbfkS3od75v7wc/tYg1CRJI
wVkm+Aoq3vFxq6ZTX0/P0hvT7QSXEOMJK8nhnbuEM3KeW07o1WNJrGkRYMLl07CGqJfRaErfRvAg
3yaBXu6j0Wv0TRrXKriE0LjwzwxGMN8jAN6otc8HUEEaV9+nS1RjqqRh230SdcMdylqI7gFwI36+
xh1vzlrGi8hWhopxBgNNv4Gxc31IBWvjHDTIX/1mSH+G6VB993vSd899XG84CTUVNI9InRRuoBIB
EWSZoF5bOTgLfahgybb+zmxytkyam64jwwkFdFGAx6Y76ZlfaudKRhpdhAKtoykOLmNASZbS9ZEr
N2YB31SWghwuE6B4wrlsnpFGmKzFJG5unLdkGzgJZBpvBY8jk3Ed67vG9+8dlUUYj1/44tmzT5q6
MBBEKqBSfrfF44pSnky8YoaqW8GVTXOhPZtmFDx6F1eB/wreuY3v06T9aNbRwJ+77zHn8xl85ayI
rFw+xrbSxdCA3hrMAuOQp9D+Mzi2SQX3Ezp3A0Y7P4MI00fJcIPw4OER2rrXNfHgD6shzRhebg4M
Bc0YXe/pyi+0cfepHckJtPcO+qlK5HMs63ydyEMbma/Yxug0gLmxRCHru2B8OwXBUgDWygu1Nr+h
R1KfPIOOcgKhMyQArj0LJy6r4kNepWTOSW8QVgx9Iip5NGt8E/TACtYhID5hnHRZXJmLYkN617P2
vhJuKaJofW67sZfn2nlfmUNAkJW8ne12TyuuM06nV73I5GaKkvFULdFvWdsHLtEuzjvsYdjqGZag
XT6Q5A5Xzu09AoDC3FkNF9R5MySwfD4i2wrCYDqLIJJZ4oTN/VZ4OeuHD1XM49KfOfjDNXlmGCIB
u1KbB8LvM2nGrOkJfibuMIVgw4Ce2pDJK4oVUZXRBTMmEkXnbOza8Al69TEiTVXgC/Gu2KDpKbI+
3qYnn9Po9xJVc1WktvY/1jowazHYFk1H6jeyuaMhDVE7sIauD1AbiouFdFxceNIKmeP7UT8PPVXR
c4zKlLshOqD3EfGEzhjHLGrmRp380GvYFX0TeMk1aavoc69U6LJgnd0X6ERG5JyOQ/V5adtlQs6H
udCb1GeJw8kcwWHM+3p7Rdk+3E4JiEFztXb+Z8jD6DEbm3r8HPcD/z1ydH5ulTLYHSNhUzCnIYbg
dN1sCCAolD1EnmvXD2OX8u4m5uAlOo8+J0BcK29mp56OihVJ23GgnbqlepjCajKXNmDym9pm+Y5Y
F6wDEFngWPn9tC7oL62pKfjc4lkZxmXa5yCt6Y8phrjcq9CkNZnfo9iKGukyfCGtGgySqqRuy7rq
u096Xln/Vc/x8nuOgFrKxigAkn9ERoze1dJRVoBA20+erFBan3zTgqdOdmsryxgKTS+Eskqeei1w
IAeTYJyT1zMkVIWJx8d5WfiG1GScJXSonOme+qHnTa5MF1A4lobMGSqs4XROp26j2Sj5OuQYeqaP
A2jx5csAuonpcZwIGc49MZM4N7RCbogCcwQuK+djGhjfopvPtg+agmlCSiTNfroWuAregeZtAv6Z
0hvQekzxLdjMfeRj4baNpxZ+5jPxg839DNcKcE9tB2++jD04rAvMBTf8WUKdNLgOQcIqbEUTBZm1
VIgcXD4KfiXiLlvwPtsyBCc1uIqdxPBdyJumf/Y61zWPlEZdXYRIeWk2azAgPeHeApVwNm0sOSG3
fgLXYo2pJpIglG52XbfCxCK6bRwLxU1C+Qx8TRQbARjglFSZbbbhxZlkfGMDSPEuLXD0Xh41kE3P
mRTLb+0lws8EZoNfu9UDDWc3RC0vwXePrCRyGKIo7IzcPfN0Mt7OjfZOEoH8jZkg/DgNnryJ4hQX
iqZzN3CFVDyEwcxsJqV17CYVvGG4AljQZ7Nt+y1tOH3CrS6Js7YfqyAffVL6FRcnTy5qLqyXDOwS
MM+5XFtG3fNMm3nNA93aAr4u+bIZWYFVG6rEHWys7754JE7cSbXIBe4GeN7tUSJdzQxEF89V1Gny
ncxTsOW47DTdZfZWqU9bSvkHlrC0Pm2eZ+lN7BhLb3lv1o9QnhS/gfOwPJ8G3dWXAelWg37SMtBi
Y+3dbNXiP7byPTHqTAXFHXAl6p+p37DoKeZsO/VrN8U5un+lA6WnyyZobuqs8th9OG4pbogQjukg
ZVKtEwptLGCFiRgnuailRD4WB+HzUPfeBzlagUg0y/g5WWJhHrdw6senha7qe7d0zsdcsRZetgof
4WmaghGMu/3mP4SdsE/1JHvovy/1F9GsbvhS0UjbPKgwZhakiecVMAAwBfB2evfw6zCm8PbJPOZu
W8b6ssjNv7HJXDcgatuYyyeNuzABd1P7BUldG2Ud8xuIqeNBXrY0bX6FQizPKJcHr3UcLvoktllc
JwjgIkmao7WFQUYeuamB/CkaR+2pimdRCnTqMuE2vzmTzrjqVtrJ8Yd6JPx1sOEjtLJZpn0M7/pi
FqcYGvRBvtSA8J2iwNXyduqDBSRhbTCDUo6vmHLhfSpOs2O8eTBNsHkXyKKQOz8Zl8/VEnj3nRez
uQiiVqOEgJGkuNxG3CtOdAiC8b6afPHdNZ2QGUEmu5zGkJrkNqIqLtdUtkBT+XYA5oJGoj/14eB9
WiVlGYoIcd4lYXsxgRreYTY/eksemOmheeEl0Yacoo29ootpwC+8GqYms3xLn9Ol3d50qPkNXbh9
kAI3wSx1ijb3CWL4+h3qs6s9bSti4GXubF86ulXf+s6s+jQscYdoI1xvz11FSf+Imhwu5dZHegj1
Uf4Td+j2RU4zkLb1FpVDYu3LCGd59degim6Jm2v5hDK++sUTlQ55L9a58AenboKwQn4jx/FhTjl4
HUEGDDfWpyz4MgC3xTIfBIHbaXCbfpj7ZuanKlziRwpV1bms+IxrqVpJ+AOW/V6sIfHqfRgH1xpc
aNP+rmtdX4a+YV8m4DEV8qvULidF9YhThaDYZHKq02sEGlWWrU2svdylg/VvuQx5Wgxx9x4S2vqF
1vpBWhYUUm43zbYOWRP25APkGLe7njhr7v0gcR83xIrh1PIFI+YjiBBOA9VxdO2Nc/5Nx038UUyQ
LcOmCyVzQGPoN+waC27qQHYbAbR/8LsJXmdaXVEtg32KWAw/WlNvehYiqaA4LFR6q9vlF0Cf0fY2
Yb79V+dbsPkyRmQmxbrmzgMR7GXh60qylWD6sIvnW7K5U8haWp+UEu6+8pvSVeppVRNbUJzw4yuC
PyBnIMMjXZh7mIf6ufKElnbdppea+kbmmDiC4AZt6TRcmUrAK59MbPvgbZ2hmWmZ/wbsvPxqfROw
kijEpNwGoRvOzYpBKNlCH4Gv/nI/GTsi/ZLau5gQ9Y58GZdN3BBwS5vbdUJTNmej7/d3niQJNn8R
5KOsiJ0eAD1L47PP0mR4AUxaT7laVmU+zrWuf6PJMOsCIdiiDKOrHqtsmN4B26EJmzvPYf/9wEVP
oVa6Pethg94vM+MaliEQpH7GU7CWZ0tN2WOT+DrMLRz7PdF8eRN1q+JLLHsA0OCFGrBsg5uQFk1V
6/4M3qLpKxMOXV6I3sHbzODZkLlmFJEP+m6w5d4IPyr7uLPyWq+w8StmUfqXWKY0vO3HusWhZrou
bMe6JlMIaCJDKt+nN2tgfJ2hz2OQ4BJlxOfkXY22QMyABEq4Qn7szKRiUzGOKm3PcdBN9YOuNMet
x7dRfzKzsN9n0HGRnFoffUYrEpPkdKiTF5ChNTwfvCis70iAisZHXALS9RqYYKUf/Qq6xT9jAZT+
w5LI2dyEAOP4l8FW7fiUKNUHv7aqk+ICgj/+286QsL2luK1vsFw5ho+0RoGgEGNde0+Vv4EiJKMC
jQhY+pSMCKIU472FWRWu005AXuETxIxiMMHMfvgQoLrpq8yD12FPftiRG9I1sS2WeFBBZgg247bB
cExwafx0kGemsIOfFiUn/+Qqt7LCxtDmyOUyq+6LmVd4N7S4BvdIUQ98QydkWDOeSFLlIE+feQHC
U/uiAihdFZp3ERA7C67TGYKI+ByZBvJXhnuoHJjZ9Eh2o4n2DxKyb37BlziuX1xHvD6f14QseT9u
bn6KTTOcVGdwbcQVRMkzT2qa/kYVKVxOXdyGA7pWSLSzCfWo/gPQrbYHYyR+4NomJPJlVmkj7JnH
qGN+GWglGM1QvsBwB4ws8B4H7cHRqkkk4NDxurRes5ipyd5JJFnCZZH1ff5WBWkqspQwOWYzdKPe
hMSvkSE14ZIpteF7gFZ/fEPRO4JUPXqhc141I16Q6uJtLBd8QFtoRzC01yCXjt6Ihg5M2fbhFH5I
F7XwU1ThjGf+Gusn0pJZ/khGD6RPfdtUTdGsRMRAFPgY+ZgKxTrHvk3h5qU/Aqt7FB7sYJoTkL8e
rk9KziyP9UTSzCEVX4+h4PazwXMgZFNz3ZcT9DTLLh2TR9TK2MFuzH4+eKQ91USNfZnMxBVtJ3W2
deJfyhh/+wOl0fSP/8Lvf4Dha6wrMe9++4+PWuG//3r/mf/5N3/8iX9cfumHN/Vr2v+jP/wM1v3X
5xZv89sffnPq5npen82vcf3wazLt/M/1Qbr0/i//f//yL7/+ucrHtf/197/+0Kab31eDR+z++q+/
uv78+19pzN6Bmn/790/411+/f4W///VxmjEV9Zdb071NEML+y9/+55f1/2PvPJrsOJr1/Fe+uGs1
1d4stGl/3FgMCGLTMTDT3vv+9Xp6SF0CB/g4grS5ilAgyBhzpqurKivrzcw3M/916Ivn6stPHvf1
uR94tqr/plnUu9Z1UVdVbeduzF///I32G0IvKrJmyVCGdxJaVXdD8j/+Q1V/0yRDUQyD38OT3+nt
fY2S5FfKbzoPoS069BEAO9Uw/tdr/1WN6s+9+nl1KuWVjPZ3eMqwZEuxdOqfq6JpGLIkXlFL2trU
ZUHKuidtyh7yAfzeSrrg6Vr2qUbHeAkcBbcc2+bTkA2WnxNDcMdcpe6r3DTPudiv3tBWm5+ahXaD
S3/DhQIQqrjlLqpKdrrebu9VZZE9SkqM/tgNYygknemWZbwG06Kk4YYW8TQxUk+rNddnaV3SAOG1
go0ia27cq/drv+n+LOXPilGtqJqUUbjx/XLKGqfUm8StKfvtGkJWEGoWcSlR+N+duwYbbSLbV2io
Adc00epsdXKqh9p0JYvgyIrb0Yqrj21P3pe1pemNmWvdwTCLT9Kq3JtVeU677Eu5pZ9So1Ps/QdW
JL5Xk5YIQU84p97+6Autt/u8fRyt4iyIZm8r2ZYSLdtEexLqj4m5xt5Uw8HaNHppzpYheJuq59RJ
GWQH5f8im9ERfRQdjUHYiHXkn5J1tJw+qR9jY7osTd/aRjq0uNspyVF1YI6xzz4Zagevi9r7gZnw
/k0nZu/aRioOaZkmt+awDZjf9baeIm1YA2CI7IhqfVcpuDwBX6qbL4YZlBabRHRBOi+NfjPm7UrL
zAWfxEdxYLS+qHC+Vo2jzqZpizOrsP+o1ouP89o9Vmt8irah8eSKD2taRVuENtMceod+llKpdk16
U0A4HS7Jms8uvcYMj3B0YZuJ/m6s0i+CLhZ23xUf8U82vlGsy7EvMM02eRE1e6WhlVuPy+BNnbA6
fdS29pKK3UVke2Qr7j4sYqIzdXymXZ69RCqRiXV/x7H4aFmE6WjtWgDL67t2Yz/SLBl9qkU3H5vM
0kLaISZ2uynSWamIJ86mpt6su+gsSn8hrVmwLRxsZyzc8Wzo1N+H8FIR8eqNUn4o4KZ+kiSxvU+3
8QMhoUBOR9PdLCWs2/RTQ5twQk/1Y6IPy02zVB/7qHuM1Kx0lKx67HnbrO0/VGJ5J/UDoHdeEr/v
hNzL5PKTMeZf1ow6rqpaJG6qKmTe0nOGbouF6qsVIRMriUunTIRj0jWP1oooyHtYcqjyLwDHd5Ih
3WvRWgUahVd8qMtYGrnFEq450Ewse7em04wDINDej2lWnbPIGBc7ygVCSGtxJ3daSJ+w2FXi6rFb
OWdEql60VbqfdqfaPBaIXVq9aI0u2HhGCweghBDqYhWkgrr6USkQgMuwg61yvmRp8nHTG9EV4qoO
i4ylXRpjqhzQBHkDw1zTKmGNz/qm4baKNN0b4u0ya8jMorGfYmoofkHSD2sxSOdmSZfbVKYP3Nb3
vWvlUQHlro+92upkJ4sVzZkpwu6IOQ/QlHZ28Qxt/ratdOtL2g94pRpnXHVaUolRH7R1nHwZaqAA
pSqOkZC+RKYaUDa/pjcEDnWVqg/x1Gp3BmpRkUXlQNVr1S36rQrocAXD0ix6F7a15rRWpVKUZ3vP
SuqeaomXIhPVsAbjuZO6rnaiyZst9smXKZ0vAI0Xcymm90XWZDa9kzEY2si005RX662kdOZsqIIx
lhdSMTN80nL3ITfjT/iUnk1xKlwauKcBQBEHf4QvXeJw22reo/jUWnbM1SLgDZk/mHAAenVqCnZm
1qLbrPSjG0mlDXPaX96aprKF5hK1H8Y6KTwKXFXncqq6T01NGGNKCcJHmJivcqMNSbMfNiwckyNl
dZuMWdutoSghZMveC0QwsfvUNLUCTR3/5Fj9Evy4pJ9RcvXLcA0uvsMj//ZT/wUhCLmfhry3aPj3
IOTxa5U/5+NfgKP/7276XK/j8Jz+636svjzX30KQ/3zcXyBEBlDo3O6KbEj4/HYS818gRFZ+UzWg
BuRuIiqSDO3oLxAia7+BDih6T7ldw9TBG/8JQviVIVHmAk8w+emmRAbNL4AQUMtPSFYmEOSK40PH
G5XS9JlyyQ7pqT32N8KtECp2Q0jCNi/ycf9WvTFvdM8gNOr3Dt6po/SIPpBuo/v0BqvEqy7r72sY
eYtfetntHKRH2YHJcszO+XNxqGroLJgEdnNQA2w1L3YXX3ckP3JyV3Z1Tz9Oh9ybQtUZ+Xpx5aBx
84foKHttsJwSZ3XasD31nuoI3nRS3OQghMAIVwrTsDsAfnwxUI9tkAeZu3qCX4f6sXmMj4oruflN
T0jRHi+S2xwocudrfnkT30xoFV9xh1B1hctMhICWauf8YoTtjXw0bvWAluyXxNUPqrsdi5v0MIWN
X4Z9UPiqJ4Tj0TzW99GdcIPL62jd1JcybI9D2Hmpg2V2oJuqJ1y0ALcnrVxIVrPLS3ILX4RcQRJi
8qfoblRne/lUHoeD6nHf8FjF7+2vB693I/9daluOFOhu6sle9KI7rKvfhPrra6ieFPIEtw0Udwtx
Wh563xPvovNyTIM6yD2C2syMJupu4s9+eyAkGHSn0ZUCgvN/dCdML5+8b1c55mfDm30jyA9SMN9V
ISm/wfxQ3if+Flj3tDyl2Kaf3M+u4eRBeRxVOw8mR3OqYHUnJ3UiOzsmx+xo+sqLdMzvuPc+Wx+H
sOY98ETY4zsndmZ3sA1n8rRjf559/bY+qD5hOS8PmlD0SzcJudnvo9v1THTNFX3RxeFtt65+mz2I
5/LL9r6VCYKg/emzYbeT092ILjUjb5Qb69If8kfYBl57WF7w/zrawXBLHpLeJacpkMMsoBOVN3iS
l/vZBc+4C81fOSSj2xD5ejTujEPHaHQICuAf+Ft+Vx2JjLhZkLpk+YbNUT7NvwuH0l1dmZc1veFz
yterK4bqQ3lSDiR3Z/YqOeaN+kAQNVCDyEv9wms5J7hlH76Mp+JJuks/cX74ZHZvHNYg7W39qAaC
n97mj9klO8vH4qxf6pP5kF0MTkB3zg7JsTqqp/4NmikWzL856ld2xlzjQtLrVrqszuxNxNz9wW1c
4g/haBt2wzt07svLEKS+waksDs1hc1VP9FZncIV3ygFI55XPyd3sFA5Vkd3Bnz3wrJPb71M39XGa
ObIjexZ3Z0jvzQMnzM9DKTQGO/uceoaHFDmJ2zoQGHzDzz2T/VaQ8uGkxscywOjn32BzXbplANf2
XjsR1/Z0Nw7iIA3Sr/i7YbFrvdN/3T6VT9SIOeVB/mRy54VpsN42oYX057UznR4Ex3CE96rb8bMh
jP5IfP1QnNRD7kRu/WT+EV/kgwTN5EyMWrvotwjkIT7I77YH7cHwen86Ghdc8fFhOsbn4rTdRH7v
q7daoNR3+Ay8yCZryZYuS6A5EuK97OfBnxzTlvj5C4wE5/mPwv5coRVA3fZqa27viUciAvaXl4y/
n13OJJ+NHNPJnNUm5c+RvP6gHedzFk5BhmI1b9pw8EmP9KdD0diSO3sjH059nMtraCGPwin+HYlz
G+eZ6iqH1KFeq72/3Bd0+Bm6lSNfhFN13vzJHb3Zqb3xZN0VjsZ3+c3mD77pmQ8qkbLAQhzkQA40
13Bhu7mFR/MPR7Org3C7Hvdxi8v6Kb4lih5XNsDNybzaTzyOwKENa08N4lD0Fje3G0d2cec7qQu+
9Tp3dlRHOuWe6Ch26uf+bM92568BhECESrBLe7RfYm4Emuh52BduddBcy41xVx0yPgUf/aENqfr3
zvgjdjvEL/3Q8XTNVQ4CN5CAGGdMzXQMN3owDqOt2HIghA0PSY7NU+yOzjcX/19m/LdFpSX1tfbY
33a7IEuqoe5X5hWtFG9gLivQJy+tp182rrLa6QPocG4blhXnwmTCm09ZLocZsJSjY5wTdgICGIuD
n90V3MecC2j0NL5MWY33rY3HzSvtL5VTOaMNlciJgomVNNwmKI5rOJ5GjiHA3N+PLCRid3E/moEe
TD5Xsw2m9GMPhgAy1vnFbO9is1+S/MIFkzvYq97EX+uB5FNr8xihqDrfRJXT3p0jLH6kzfVhfyCZ
bciY6JQ3i9/yVYLShKXDv9HrlpMZjB5muLP/CAl63uW5DzW35nvR6Q75g8qDWq8OLURCZpjsMDsL
k90f3nrSIUNYiMG+TiQDKExId+4lrukWLnFmLzvwVxfTmR3Dbt+PzE5GfHQmg2jdsGhc4oqP9mLm
nA2fLunveD7rip/dwQfpicHgb6yn5JZeyj/dAVUceR7LjUwJd8VT5JleyyutL2yL07gcwE+iaMeP
UWwnT/2pRXbUYHN1Vg6I7+iHkn1ObRXdufgV24lf0rX8hDPrqig+MxjY23UXdFf0Jhe2rb06Ajuz
/25fs9HmgAWxH3N3FN5+MWIdcRByFKeGKBsHyHj+Lsq1Z/F3klszSMUcytLWzpINM8mNDvt0dqg0
+IRJQjQBu7ciLSwQnxDsXfQwpFm86rB9MC/zcWU5et7aZO/BE0EUNGdCpsd2F1RXD4TbfacNdw2x
pRBY04v9Lii8znkseXsivwhc5bzkvJTF69L6kzHL17XQ7IyXLliVfZEHXj7nP5F7QATRUAdgY595
nVA+DYEe6uHArZy6kWeFwgkddBLu5pCUROR4H0sF5e1nJHYzL3kVTNgz3DMdG9QEne4IBxowM5rs
GZy8XSSqM7opLHZJRruIiFiC8oi8LhhYYnCH03Bh9d72YfuQHGpPX90kQF2FfYwOMrjqKWGG7oKk
VyB5kD399hMtgg+dL3Nm5YDyO6HAKd4lFfdUQLzaF8LODyNnPlkHkkyD/TgMfARj2lbQwJO3AkMS
oC4q2hHC5DB8VlHD1nnXVYRuWVIZkd6nOtqpW7GiCmJAdyGkSmYtV48VDThS9+bTfK/eoNPY69KV
LqW7rzeNxxC7PAT+ujzNzl18+Gi9yAEj+R3vUQUQomyoqXwGpwMHElUfzOzLfCPx17viV/ib5jBy
EiJ0ESR4Z+Ki4FwAo8XAvGifdY6veL8GJldM56xu8ywENWqNsCbHv34/cxxLYMCC4pnRwRSi4RDu
I9MlwJfZqeIAfnWAbWHkwnTyLeYZM7Z0MD3LrV3AnFOwyIPPwrriUXnVbeKrhC++hMbab579tK6O
tKshsqcDTqqjgD8bpl7a3bnXEBLqdLGmrTPZcDlt2ZN8IvlURkWTcOvxKtM5AVtMNuwpO39IvtQ3
+1LTzp4XLVgGtCe/bzyI/KiG7F0ExG5uy6AFqCSugn6iiNlp0y/VbXm/fl3CHSgMIJsUuNKFaA6O
ehRQ0DSwbiyI9SesEo+YSZBf4mNRoaSlkG+PlV8e82N8rINiPUNVT26XU3vpL/1X3Ef26luBbucO
IEi0y6fCx6QKeRcfMpBDURMfAbMTdw5aZ7HTC1aRXdgjKKkOGh9nLggKcAvOyTApUptEX1DRDrsE
7JPWgbTjJP5gi18EJ8ZmsJzG23FL47FB/noZb5Yz7GbfdAdv86xgAKgtYWPaPY+XPbixHn3pIse6
aUIlIDAPZM8d8dCctJvoHcHjgS/ER+Op1Z/WztPPADGP7D3iSIGJKaEFuuJgBdgpy2K6lqe/I9dC
PQyn6FA/sb4IiurKtyNWSHWS72YB3rKdPqkHGQSnfFS/mO/UuzRgefhs9hjzOvof6Vfrpjvpd2UQ
e4VPDemUsJkH5TC+FzzB68Iy4IoEZu44VNpszYsDwWuZZwlSjPlxhL1UOoU9OfDW7M9DmIOktIAf
2K3T23dg02eiEzWBXS8/p+e4xq4ZfSWY/cYD5oWEKdQ2hCeRHqyPmmYTtO8/yI+R6GrICV/U7/gw
mG/fXnjCcHMdrQMvKo7JGtaH3Q6zXvfN4oG9nz2ry0n4CDxFAIX+HIWEnO34nRLb8iHtDluQ+LVT
udkfUBTczwubGH2e3dlfvGe4uyiFzjZtk5PIOxqO4am2butIV+82yO7Ad6u7w9AJ2K2+osaYM27a
yeaUZm5jc2Feiq4VyL4kBfx0JUo5vPSo1aF11po4Oa8jfy4P6aHzEliQ/vKy+p0XMdyObiOSBTC/
WkYoeL7MsTUZibewrSA2Q+Fe9nW/9ffXGMDJWW/HX4qH4maNA4rBcbntsA4QhFqLkOkmxBC9GB7S
jlqP/cwrXZ3zMGLzSXymQTdw57BxyK7zPDgKFy0v7+yHpmH0Bti9g+7U38H2LtzbcXOeXrJgx7P7
cu0mCKFYXmfEzNtvD/F3AR2l29ORWIrdcWXvL4VCsakYy5xWO0Mhgc4xBGR+JnHv8GTuRQP9v9o1
SHpHdcKJpotgaonYmi+7GXcqxNZ9Hiw6ZmhQeQMvO7obL0K5fJT8DgctQHTKfWj67bsa5W8dimAJ
Ol5/84Rg/yTXr7PcakxADa0jcvSuPbBeXEqz17/f/Bzs0Tkmd2/mTQFFk7A2uEiD3f8yBMmuhr19
lTEBUMrAgvOU2vVLD2IUfDjmXubN3C0AF5s/4IUBUn5ygGR1kx12jA3RLvVlGwtEdRcmA9XPa75i
anPD7OaiAKr4Z/ytvjZW+BF+E77DvP2m0D2ZGGm51o10AaSCNEsCUTiWuNe9L+AUT8dhxB1SKQ4G
ABtggKxm7AqMTs63iaaC7+FYXHWavcPczY3D4m7HW8tB2u+FAGc/t4KELwlkam+30VN0iS7d2bol
r8mbDnMg4eGwQKy9g48JUD0fNXxG/fvi3erF4XCIwHuzo6OxRbQ/jpqwPPaXwoefGFb8p7soIS+9
DCf9sGvE0Tcfp91s4w2n35ffF/vO4BIqg/5ps6vb/pI99l/3a0B6t99vJc6b3NNCya65Avp747TY
nycONwS7V1Vl2Rr/YPphbk8ctwHtoIUbDeH59cQx2rVa6cAndYbdqNzvFdPtTgLaUHLNo/4iAXzx
H7nNgNLO/IrFw7GEk26/UjYMyxmIyvgOnhNn9UloxM7od9Dq75fSwnmbXdQEn9kxWnRPiUTQjYaj
AdRsy+83d8cGu/tO9hq/R5HtC8FdGgiB7tfu9jqdBPApOy1qih3puUZUbuf6sB0r5b7XOe52jStr
QqOTYQWSRpMvDvzLEQdR7+uPTB01ENmbN70X7jcOGgwTD6oVpr7GrU115kscrOhLxeNwYGelfgZW
MoMF/NP5O4603AqEuGNsrAXmQCc7RxturbvmIv6e3ZdNmIpAvewyc7x3JUIPx9hxSkBY45AckyKC
nbvL5MzXHabWaT3F/lMGUhwPnZ2gple7uF90JznSS9bOwt20xbjmzM7sI8Dc5gDe7hBxBP/sEE/x
WtFXYaofC0/khXZguLBw44GrFV3SoDV2SNcAy/DkAOoa5bwbJQbnMXvVXOixc/S5uInvCPCgk3aX
Q4maqUBjbxXtkjQ81T8k8ZoKvurvT2uZN6R8JKZxib5KtzB1axs3xI73nsSH7RGWlHyZfMpFAlJN
VOMOLSW/uiMrDy/z8Id2SB8h6Z/wqt1vnwnu3s4v+Y3hKyF3vGceTSBJchvhP97RQ3QXH6vH6dSc
pEA5bi81/s0YzLN5Ml7O1U8POsBwOGNAA2MwjQ8TkBgjzu/C9bYAa+h33cl42o7499z+wKXp5cca
EUnP5bnHxLz8weWI6nfFmxyFt3lehdNFvpP/GI7lmVsIQCtzl0X+iJOzxTWhh/3Bujdjd/48rTZN
Bnz11J6s2+KAfkeL4z7H86bcyjf9yThgenu7gZ8F1p91FH4paPO/wRn5fylis5eY+vfBGmdturH/
NiSzf/7PaIxCMMY0NYWcZlJISNOA3fFnNEaRf5Mp10AWsaSpsqXvFYv/isYo2m97GTSNbgWKQTrH
N5SQ/Xm6jCtorzBiSCIFsX8hGiPvnti/rzZD1kTGVUUI/JIsiz+Ukq4tdZL6CIpFSXfpjkRWSOG2
mNGbwpmoJvXYadN0T8BPOluNGn2ak7JLbIiGHYRiPSJO3fUyaRBq85RJy9w68IIHqL9686GPjHIk
IUIyAGXZ0HSk1aZJ5VdyTvHdb5b7Jy6y/Wh/PwuDpkI4wiRRM2XjuhBb1xgzFRgEiXqNKzZI2gF6
e4gJ2aa2bm3gripRmNn4x68Pq4j0u+V/CkTQKze3tTSkGxeW5KzxSppW5DI1WxbL223Zjs00XeZO
f6sy0V4Z4Hqq3455FUVbaF+pNMM+pgiKiBqNSE9E7morv1HyQ96fdD0Sq6nKsqkhotdV3MQuNVKh
yWQnlRRtcsqakL+bTrC57ayahHfDaqmnMlkNYOfYZoBOcSBpnZw1D2aqfhKEmm69mgiXfcplUnOb
REEpz+mI8VHL0rOolYJmL8o2kjxXWPVdo/RyYTfSlBdvYLjXY3Y9G0nHV6qIJodQuy7DIpFbLVd1
tjlZJpJWlTSEPJ05EkeXCjzS4pFtAvs6qkZjoQum0lHZo2y3D9ZGtmEwzxp++XmSLlFUbbPfSeNC
o/e4nb4m6sqJyVcdXr1gCFHjFqNaj7CWG0jv0usU5X22ai7nhyFvyBLaRsrAYWnWpB5H+yrN+3pZ
8UxSDhXWbLVSUrz6r0vb76uc7uvd5hAlSSLat2Gmj4wHyysCPalmLNpKo0AdIUNJ/bpmdb5A5het
+qgpJikS5B0trWuOtUDi6ba8qEsTz07CIJKXzOq82dtgKS85GV6CPZfSQE8DWcBZMMmRCn9emaIF
ZsasZuc+6chk2coFxmbZd0vhKm2mE3FQFZxc0DhkySMqDQ9xWRUorrksxdkj+VnHNs5oDi1BHj/O
FRxgSd8WzavoANWQ910uv1eaUUOeleVyoIvA+FB04/aQNar2LsnqhCCpZLT9nRjT2tsdYO8/lMVQ
H5JlWidfgwO2fYkpkyp5slALn+NChb2y5GULZ3kWUhxNU78+1HC4YifRVwux7ocoDvQiVzS7ULMu
d1aopoZtDqQFOOPYSZNLQiXeGq0kBlLGad7DiJY3v08X0l37apA9LdFnio/2U01Oj7nXh58FbX4n
027hKJPcXQb8FQJS0FKVWv1DSW+RlayXR10XYlJQolh+SSKq2dpoYuVrnWoaPp1MVlqbuq/js6qZ
83uYnjN+2JR9LuK2xD2S1SLmrka5EkeQFIuk1qntTiWbtjhKWRYrqVXNHAV5KwLBzU5vHZoPtR/6
XT3D8FhayEAobX1X3+R1ocmrXanXvYx+p7lP9CnalX6/q3/Sd4bH/0Z2eZsPbSc7myVYXhM3VO+P
xVSydbq4w0MRF8F0dVi0OCb13HqXZiU5f/+scaUf1J9ukP4kGboJv5IDfVVFbVbpQJIYMS8hG7eV
Un4xs3VyKddkoYTS8zJ2e9cC+aUhkz+yht7dOv2saqQCRfH0sG577ZvK++eX2s3A7xQl77SzI0xV
NXWu06sozd8Lk/YGM5ZfJ2/mlCrQXtdEe12fYhASyW73ZVv3BXx9h1/CXP8WUH1HlLltvlaPQ/f1
63B5bq4pNf8FyTLSThT599greN6e/8V80uZb/PX6R38DMJ1tEeHlQtZ6Jb38BcDU32TJtMBRqk5O
33cATILHS1aHZYC9JEnZK479xclVpN9AShJkGUkRdUnDW/ALAEy5vmUpdgMVF1GWeENFvS74XfUk
N0YN6So9lZ59Gl8b1c2E182itx75V8tRiBTSPeMG979MKHTmR4audWFXj9Pi0o1GiZ2eMOGln+T8
pLUWlVGkGXYezOKtt8kFym6p9137XVLFBIipmFG7Tb6VO9VSEG57sac3eCEs6L+KZOygoks2OUG6
hH9BHmMoFVWNAiMtp/4Ttv1/of0P0lr/SWgP3fP3nPT943+Kq678pkAq1AxLIzkRsIK2+VNc4Ylj
DRjgTU0RDZ2S6n/bC9ZvBkgNajns8/3Pv2NviZqlyxb5WH/+2a+I6/eEDhS9AQ4khRyWuijtZHJU
4TcesWrLjDVrZdkr87GJjhMJFieyk6QoXMxJwRVd1w3p8lU8iG+19r7S/K9DYxKpJLqrimFJV1q2
amFs5ySVeioMVleosvXdrE4Em+lh/FYpvetp7mWiJdJdgJF07tGva3RPJb3AclCCm5Bq4pOH+iWd
u8XfCrLmpXZobpI4e6tT1U/HlBhL0WWZ9tlXS6sJ+bLUlAJxTZXsc4qOt1+FIYl/h84u3ORt80B9
HfWNAsr7M7+5uZR9npAEJVWGna+a1wXhtHEwxF4lVVxtYrJDoyGjuNCqQH4ie7t4LLu4vv9Gzu/+
fPa3ZIafjYixK1m7zjMk+WoXZ8j9XZHUeLvnNj8pYpuddGOTfbFV5veiQKr/L49H9iYmroF2pXPP
1Xh9kfXmJrU4vZX4lEy5Y05JctPpcXpQRHl+g6rxkz20NFjgoky2hqb9kJNDScM0XWRcOnkbA7vX
W0koLpT4EWy90kLFTB7/eXpkjVxvoIWMUrQJ251JXlmg67rEZrHmq5vK+lM/ZdZR29byjTX82SA6
mSmiRXlAWqldraEsLJaq9zTU3SKpgqk8w1S1t9o0D/88mR9Xjw4UKDgWTlIt9YfslLxpRV2RVlJR
u40QfldO6a2i13Lsj4JlgDmxA7DDsr5ctDcMxOuxUauAN2PPw5E1hfyc7xWbXGZl1Sbd5k7TKjhT
3AxPUjKJftRLrR2nFaGbioV+A85er+w+qqXR1Ezl+mf7dr/GN+p0y7fISOJkc9OlikpX1SOdeLop
xZv/z0v7w0BoMnS3IesSsgK/9/uBBkGn1pGhbe5gZLE9J0l1L5di+0uZboZi7PpSU3RTkXUF6b9S
YYYpzIWgJSJ4XFo/5pTGN10tTqS3qtb/sFkSM8GEB4SZ3EnXx2xq9SbO6mhztVHPv6joVE/UpPJW
1MnQrLhJnMykmMobm/V6w3yrLSkrrWiyaHCP4rbQ9f2G+ma3zDGibGaWTyTuBw3+ZDP3jB5XuKxQ
lxYjPrNI1B8DUXlLTH6Yr6qb7J+GzUNnFc7I9wOr49oLQt5DWjWU+DznChWNzRqas1lNFKokCxWO
xSoNd/8sNNc3rkHCmUSZR8jiEL9JUPt+WKMie11G27mR2a2kN3TKRr5yRtL54hRVLaS/VFAV8WE8
TdVkFRY6p//6NirrbhbbSBDduKMyRaHXdRhZefbGUbi+gQxNpQiOIeEJgtYuXhfKNyaJM20WkC/S
VTstqbHeUbd0CwRRWDxyqrc3brwfVpHxyN6T0S4ioOmHvnQd5TiXLTFdJbGgBtEzJraNZE6J3Q9c
F28I6Q8HndGAhqKi70BNunbajepCHU3FMtyezLhDN5hEpJKle4PZ+7M56TJrh64kLHrtb23IrNKE
jTqHmC7G54rqeZ/VrKeUQIEHwv1FKdxnROrBfuZInJSvpHBYDNyshW64kxjBdZ779IKDPD1u07K+
IfA/XTwSM1QMeQkwDYr+9oDHRr5l+sbiyXHWnExqZ1HZpOx/VUvuE+JQkUgBKsco/X4UuSenfcxy
mMfGVL8j2y47lnFWvbFFPxPzb0e5moteKm2vaIhdScrnCd/bekdmf+JuSUyAVUiKp3/eptfqr99p
x9dpYXoSnFBww1/tUyeo0YT+IgKpD/NT02TpIwUTFCpGr2QqZTpUDM6/b+a9eOwUyoPj3iKtQB6h
YuSaT8O//I2K2/uIP7wROExWuSMMYO73C53kjWGsJZJj9FPpC5LUnctaMvx+rhKnE8cvJDjK7/95
Ga4iEURr2FwNlxsWF3EVeT8539wRY1ltNYVODJIKZShxFPwMLDq5BoUxCu9jpX6Io3G+DDS9Df95
4J8eSQ2WsCzj3+LC+H7gpItWiploBv7YSQmlpti8dJw2p0hF4w2r4crf9dcc/x5q//03czSrrUhn
mkZT1m5ezkkiPcgjFKik0ojwKyUNn8TtsU0F2a+Vun5jU396RglL6Ni7OmnMV4PXVq8QAmFTu2zG
MW9tSrBS9vH/ROn8Pcq1S6+NV50Cm4bhbsq0nNQxgUFjmZS2atTuDZvhpxPaVTYaAYfTdUOLYpuF
FuTExlGvMagMo/5oUIPhDUPhp3KJYHKvUhkMpPb9ngk4jzVq0iCXGnUm6OVuHKdojn9faCX4XEsa
tSeaSAsoViW/sZQ/H9nUuJZ0Tsd1O8/ErMS5lBm5mHOJjMi2lkKqNgq+RvbhcWnVjjJ/6ebP3ZR/
/ucz8bOlBfICEjkSlna9i1SWIQYjTAytpMbjVqn1MZWX+A3N97OT9+0oV0u7Gv0sKv0GUamRMh/v
muq0ErU7Utr43fzfTejq6hhKqzRM4iBU2Jn6A0XJyRQZxrec7D+7OghpwoPCP4Cjff/9N+eb9sI9
NTKY0NpWlivJ6uT0FohMIoCb2ZtZ92+IyE9X8JsBr64OUelEbUj/J3tnsiS3kWXtd+k9ZJiHLWLK
eU4mkxsYqSQxOByO2eF4+v4QqraWWPqLpn/dZmW1UEoZGREOd7/nnvsdF3N0WNe/N4Fb75nxLT8N
evpnWHQWPvsz8lWMEhBSO5z74X96b12c+9OScCzOfe/9HvWzuez1Mv7iiP+7N4SaQuve5pT3o+3n
f36VAWZAHvBMCz9ZdpS72bXbJvKo+PYO/3lJ/O1LuZ6DWp1w4Tvry396qb6wc2JNKgacms26Ki31
EdGwupiyYvzFTfbvHifk8sShXKXj8fO6oEe29hQF0X70fGyOgAwPNHDFLxbD378KVgmbBo/HJfav
n12ciJC555xWEs1tRpzj9sYoPf1Ca/jVq/x0PTJioI6x+IZMX7HL5zOGZU/J/69XiRmopeqmJP55
HWSxTa4Aex/wpyiFsuWmDlCYXyyBv3svzO2GQYx0SIPjpyNRwFzzwXljP7Rj2IRuLtnbvV+pM3+z
0BBdOXUT1GkaKj+9yuCCdK906+yTqkratF/ogR8yE2Bdy7L8V7Hp//5qmwhkU+yCEqfG+GlLWKGo
TiLbeqF4LNwdDJFWQREJvfrGVsHQ/OJK8+8fISAvRHuaRJgDzoCYPz+wjlsyxG4X7t7qJePCJmKi
NI+9XxRnf/OmAgfzDjYgPkJO4r8u7SGeMLEgOwIw6WocWlHr9WnQ5zP+jVgI8Y/XBfBsD50CMQ2K
zM9i/QxN301owO9VaQcfCFzGp8Wz6F/JMee/+68X7dDjVoHFyY19dKyf7p6t4zqmDeJgv85wP75l
EDe76OBElm0uwVCM8OsAt3nizTeRH53s2dP9jiyBXqYV7NcAq+zMT54Qvd3yqCjOu2PiQM4FAh8n
zEuxTBp5zOyoYKhomPFvgCHtvdM/3Upx8sRQ3yBdEYn4c+2c99iext6jXph4Zo9RFMz5DrRcVx4X
0ain//xqP5+yMUN9IaIqbghm5Gn4/HUx8I2t1D0BgxC0/AGpSEu8T12hSJDjv8MnDaHhVwnOPy9A
XpPwJFBCHhQktKTt5386LKYBWFLd+Mk+GVYYp632PLwUsWdVezE1jBT+57f481NFn37raHqhh5qD
hvTTVh4k5dIlQmcIOgUo5BVm0nsPIewXu+y/f5Kb8WvzKfE50q796WWsuOkrNRbZ3qojGIFh3Ubf
jayYAAiy9gs5KI7e/9M3Fifx9j/OeDSJn43hKMEardhlvHfU/UU7NHjT9RD/4uPbHh++kD8/WZRz
/HofAhTtQPbBn65iQ68HINWFOmgXSNLXGt5odxHFXF6eShfPyzHv7AVHkckmoKi13heTK+7rHsB2
PnsLnqxi9co0MknDPKIqxueuEtnXldDfctdbI9N+ga8+ryLHfuS8NLnyLxw3AkriV5mHjxgy4J0j
uZmHodQPXHTrKB1RXj4VazceMAwRdR/bw5MFEa9JV6fo82sMVm17Dc6l3y/crYoLMy006oQDvLqJ
+gDnVFjKl2Cc9MnLSv/Srtn+DmVUBW9znjAPmHXmznK7761rlfDpJsgjfVY4H7KCoKchj3xxTDJc
t0NUM7PjcKxaqi9evKmUG4+QoRr+krSPcWP5gfkmliYv08k34zP8XyhAyQy8eg8S1QEP0FnRAtzY
h9Nu8jhnblLA4j7Yq4wH2Hcz9Jo6bnFUj/56EWoZX3ejxZxk7UX4yEguALk+rndyUNUhCqZ+Z80D
04im7+wNImWbW2+e1NH4vsARTHjZmnq+tKuDv+V6lFY23JpcetUuEY39HmXz8qnyUURwQgU7QRZG
quEXTUerKLzvvju7M8RNq9gA06SR9IqDcc7d8aIquO9+GtsIT7hFqgafVJPn0V1RaV3sMEGtIIRy
lMhjFsoK5kZZBNGb54FkTAnttj9p5UefdaGB3SvLSeS+jR31ta6aji9vaPIf9eg01zjA8umFtDeF
56bH+6rodClajHkaxkPopDPkSP1drlHhPJB4M+Do793wPjJOAhA2kQPi5CrAARYLWLEj/SvaY5Ue
a+e2gz3JQGMN1S7DwdUfiNBosRMp/JWuhJJ+nduymq8gOc3tfcemA/lCBqX9MU+yBIyZdNGb8OAk
9e64locpzuUbvN0npzBqb9TEkJRxI5kOlo6mVKqqZWpnBIK8EeGT31dnFA+mnZhgn2rSBTCviVtt
uWCuo6r3d75dQ7EDxh1G7GZtqPeInjjMuqbMcXM1WoKaH0tj8gtIwjrAEleFXaDmYxk58IUA+BvY
JO1ayCPAbBzxahV2KtQy6J3uhvZuHHixnQ4xgqXg2sp6X4XuuLE949jcVm0pPPmkKGPQWpY8E8ur
Ny0Oz5FuAYVVdRwzAik7UzxxQE7V0XX1GhyiBOLQE9RvyZMN+IrszD1crlndJ11lgSkZB6skGKRq
3ZFsc4jr+3WM8ZYmIhJ+OjU9IRA67hh6HxIr/9LYovEuIkicjMZWuWVdqXgc7i18dZvFEKgWCQM5
DEZanq3MdqVd0jOZo2Gd9wkxCXFqRYBo0wmfHPNb8VBFhzDOiUbAZIUXrhQd2RUlpqujz7M67cHd
gx1tTNw+xDNPEskC9fqQJytpMxn5zvSZFgLYdx65IB9bsLG3syJ8aXuchp5zlAUMqF3cQSNOW5hF
zcGzJ92S9WK58aEYxPrJyq0AormXGII2yip3Ul0vxX3ZVs2axn3TYuC03XsCZzR5DnZnmb1yBp8h
LexFN4Wzlt4+1lpcRm4eWVdgN/MPok+E3mOxWyGFmWph0ollnWCfrTTTz322ftOVsL1d28Tz+0w+
SHQiBYMmi6WG/Gs4YM7cS5XbtFsLfA5pV5UVf68j4IP2Vofts9PaOtDit8qj8fzlpPEugmcv8StD
Y1chE6ur3Y1p7nXmmoxQIFx9TpcqTSJPzIfWHrxw1+agTxdGxeKl2pfhUgHn1Y4G+5d4aLSsAemQ
KeDEBBDJMroRpjQJoRPWBCMiiQhq8P3FfSsIlihPo0d6+mEJM1DagOjNDxuzRHE5x61YjnORhzeJ
AItJWkJrM+IZL86D27Xk9zj9OhTsskX0Y3JEcsfVCaxvUU7BexiOK+O6Y7/S9CIFpbrwWyyXu0k1
7COq8p3vrS5nJnlk0L7Xsgl5U9oo4g9MHkXHJXLGtzUZCaGPy1W0FyNHxyN+V5cDgjgreHLgtpmA
yaIk25FBFt9k9G0+LAFPOZWO1n5adePAYFqXle3JUcZjWH+Kwt9ZZMQ2xJzDzsFZHd5B65m53604
DyDmjH5dnYq59x4LVVXBERS2JNJJq+WDyCH2oJj4qWI/1VE/Hn2/Kap9ky862rUyApxHgwiMm+0O
mnajX3EfHVgNXzx+o4u/IKv1Do+YNx6KfrDe7d73vui6RAWepfQ+Vz7ANz7RQYiTQ4P5Ygg2sCFE
2m1FSR0lqd26CekSVV7vy7bPvoOGX0BBQDuPgH35EIu7EGIoyUEUNqkMy+k+duoQROHG2T+g3A3Q
OIxfx7sMZRbKQ5Ev3n6ASv86lmvNyLX0BOOJnu6mY+Dr5dsKXEzeAT+fXrNVlNMRcp/+4keruBFj
bbuwxDaT9Njk8rs1sTfu2nEskkdF7hHT2SV83tQxA1mXkwQlt4OUV8SpsgvOt9nq+AITmWiie2cR
MUFuIN8fiJvpQAmptVTHiQ+bWUtheItk5bR2Wi21vaY93e3fg3jxvOsuUhEDl1uwD+N98ZpcFbYp
GILXdax2PGLkqdSLNcXpKthnd/XsFQM7QU4CgyscdVfMmXBxhZOExRWizBOqiSQwF71R9lH1Sjq7
KNH99NnN2Okv51Y4EKUGHbhfs8lUzFv67iDuVLPSsE9VUbTmgAlcMyiX1173uHbBKpgsGlQBGtIt
S/UBvy/MkB+jcqpPvg7ndXhdKHKG9Qslk0tbFU+KXzWPOKW1Cz8mGEmZOGRLr1vKecsB0xkKtw56
kHKRpaaD3a5daO9UaIVDvR/XZS4/yrpwxecIG3dtp8tE5Aj8X3cGO5UtGjhO1KvmSNiGYVKvKfts
HxB+Bncgl2N7n7l1deXxZ4BDF121puRw1d/Zrsf8EHV9O4FqL1as4xIVKp2TToHZgMb9fajyrIaZ
v3TPtsTKdPSDNTg1NBrImKG/WabjxD/Z8/y6t5KuDmfqzPdJjBQnwq5puQfd9tD9kyPo5/7d53db
h7horZPXjbM+kT4IyjvuuZOmcgoE0RRy0Y818OHwetHC+jw7HJJHP4/AXNYrQwAHwM+9kxwBYC49
7aR8fFaerCYc9bIyO2nF00yeVJVf2XnnNJeTapf1tScBYdhzZLTxW62snnEHFZVfZ6yA684RI4ff
mswr7NVJ9sQCTIijO72a+HmpYc6TS1MF7a6YFpEd86UgFsNzM4ItvLJxmNt15+Qp7wxssTasgmur
tOZrTDPhxnCsincjPO+9qhpVvBDYILqTX6zVfbEMbFh9V45XvdEaRFMCjOZAPhH4Skmv6z2qF9jq
LnIFuA7HISttnGK/Odp+Hz80Zqh/OEKaiImAYYKDGmFwZxt0tbv3q2h5qqO2+caG6L7IxjGgs4jc
yU+rV1VRiukipN+6hnpHiEnxYzNZ+Ccp3OnDWIOC/lTEqJtZa1rSxMcW2kbs1z8SxbGfotPYzC6K
cX5YfBHXaUBa1/fKDUdKlzbk5t4Rtvh9iTnNDqro+ht7Xg0D0pbLwazGeqCEy5yeeKiCW+E8eFF7
JH2SyzagdOZ4ncoDopZ4BHwJKh6dDqWYP6s1eMtWMq7sOv8aaI8JULm9cZ9k5WTvm+nH2LWwVjLN
b87q+d6JlvK+j6cPJncAWMWmul3yhjdQDn2cg3jP1PBQ8Ki/tHqBR1kG7nRZhBM5N9HUHUNZMJvF
JcFpdpyEw8kg/x/pqVjHSuQuF+Ruld+meu7eKst/XqiDilSPXI7SYCqZmO4WxzsxIsD8PvvBntGe
juHC0DWbzBXae67jlDJzycwiqS9PUsc2Qz1V59zEmXW5VjEICLM4L76dLzer6Blfhzp+G5N5f3RN
knxK6D9eJ1wRdkPUEHE32dp6acvGepe+aJ51OwEgc3v/pXf1/DjH0gVGlZRfGubJqEFXxlnSBVyr
u31t/b5d4/Wq4Hp/KjNJvg2r6C2PB/0sE2KCM3ed7/xAAmLpeu5UFrMQYSBf1oUMkqkl1Q4c7g0o
+nmne55sGAMGjgVJHztuPttgW+W/lV0NO0zJ6vPKAXKwRpFAve2AUGVLfMtwRglzgWcrSK2Mt6WE
eR4ijsOCZMArbcrxskDAJpbRvhnX+jpqwLpEED+xqI4kZ/jAEgqUviQkfUhosLQYF9w3mwr7IlKL
OCm1uO+QgeE+9HX1qWkEw0Bhbkf3a7HOx36JrxeTEdllhQ1/u4CSZcL+OvOTK4tmzA8zE4qg5/Jz
Iv3izrMtuWt9e9i1JUimpQ6st8L2uhvTB80LpNvxCZ6CCQlDy2oKVk1KjU9EzsFmKXrEVR09Eb3P
VJukP9qXdJnUWz+h6q51Ux1cpvpSkOnDNTVoaei62sl72VVRcfQXUhWLIWEcX/bxxZpX+d5oBZYC
w/11Pcj1Rxxb3oXoam7Uwi33CVX0qu0vISzZpxqYK3E5I7wC0rEvCIjyAVJZZbVzlvxBjcHwsGVI
vIBIHZgnn8RtsSzWJbLEcmGilr1sNt8hVA9Hzh8nDapw+owcJQ9EjY2w9gfxeyby9UrRdbypA/W1
4epFYeFFBHf5/n6YTXmtZVN+tXKpXnD9ulcN8WWHLkNwSE0Y8hnHdo1BtpuJlVCq3oEdrr00QHQ6
VtT06cAjc4kT63El0PHan3G97vwQNse6NizgRmj3UIRzuG9pTxEp0FhXmOuv5lpnl36oxPUEldfP
POthjR2Iz4MP3sQubNbjuqg3MlmiOxwyT2wY0XdZ+ZwNYe49RCL7MfrD28R7+Er1ofqdJO/sy1In
RU0OVhUeSEsZnt1Vjlf1WvYXnq0f6mbyeG7YVFPTZQRqoIU/4Mbg1uWP+r2cyQJlhm89khpWMtLk
UYhwLnlOsZMtRuiUOl+RaubL7LPjGRjEeNhjphGnod2oiWMIR8p3VlD9HUd2uRD2k6qyX/pTbw8z
6DqrmZ7Icg731KLOE0F29nLgzw96UkEQFfYTZFtDQk9tQYNCenha9MYEjvvavQ4Vum3aat/73II6
JpI8D91vGLLlsQD0nx3h4DK7tU5hdbcQ5QooEKGCQMCOvNd9x7cF24ktgvn2mlksHvg2/t1hixU8
emFwYk7NrU/1vIDmIlmE61Y2CAbySGYNwcn5pBXudIHYUySWTABMt1CihaVJZvJlgU4c9BWhI7Lu
QSiXrTc5BIXFeiJOjQ8vtcxicRIXMzlWxBUSqhG2dfRgZWUI1mm1oiAVsWfercolGbhiLMtNayv3
3pSVOyqlNRGW1IDuSGaYHehb5XeR2VWOTD56ZQ3fwnEcH0gT1mS6WH6e72d27d8bq4zFnrNNesex
TzoWJlY76ChV5A6Hksiz16YlCmaHpbIE7mQR95aWXC3b2wkVxZDXpAlemqmIkv1g6q46VEM4PDdk
6MFWwY4BacEXI0uBtt3X2jXkG5Wyj8Ar6XEBEFiOAXqYJreDAV24yY8krmW34+BsWGF6TuTTlZUm
bKV1LPb0fEJvCrv2NRoNsnGzDtmbH4iF87Y3Zb73uYr9mHriY3dKzu1XJeZOXi4M7WDz1pkb3Vre
VjObaIxBdqhMYSYmigLqV2O4UpIyFAFcAS/+3s4x74HwSnGfzAhHKTstn56btxAPYkYtgWctbQuV
yRHx7dzU8dPazUl/lFUmQsQdktr3JPt29j7yS8u+7OY1X/Eb9PoIDZtGhenHCtTFNLNFloDymcNE
b4xOSROHjAjWvS1Pyh7gzGbBuxdItzgEdV6RrIoKC7tursmDMxC/1wtu2+N4qNm3P4Wdl33PK06e
nQm75ikuy6G4cbnUMTW0NWqQfOr4o6UzeU6lslmCeZE9qWyOYSS57rqi+WHWOVglOZc7n2rrtZ4z
hGwWYEXVF+dhccDopdrUQifuUp0TgJb6o9/zdLrGE8c4S+bbVfXUY8k8oB+RDBvBrbcbnJQu+hGp
mi2I/KOQ0eS+qNia8h9VJQS8m1q6w6WD5nYLVL6dnu1V+e3JUjxSFCMdZthD4/NhHOPS1uD8GzXL
PQPzHCC2NwfBvlzbUO0WEkjinZdp6zqiZvmo6N/Ao1sNo1JOXzX23uAOuetEU311lqRqdl1ZGCK4
DBvgFNokiGRr0wAl84PxbioiwupIYLJYkYV0XuYpyqPTOJnZ3+Po8ysiTDDo7nwC3kw691RkV13j
8MXvu0K3I2nGmT9x+ozt4r+ONIDEY98NTXdb4esJfaKB6nrl+lbTBI49Imw6U1P8rIlUZZrJ1gY9
LltS29GzJ/Maj7UF0Ie9Drk2JI0T/XioHtRU21yMu3rx0i5xdbcfcyi/hyTUdXZLWmvkpKiiAW6b
LEyGU9MKSPApTnoXY1Y76Ik0L72CoYM6z9w1SQSUZP4crPFOroA0Hsj/6h24+42E+T2PiqpE9pON
NO6J6RTivaYS1cQjp1vQeHS5zEkDJw7V1XozqIOQNzS3w2OgMKGRa8fMkP1pqawiANu00A+4TkxU
LVfomPP4MAx4cQ9s+e78HBDeJvrD5HoW36SUZRWeVJn13UtFtKZk5VhaP2bGs/MfPYhykPh4wtqr
eAmw9rGxdP2zTmYXYxqhvck3VXgtoJ6G0ZZJ7pySHPRTQGOouRy45SYQ4p2wbYj/lGV3VyL5KUJf
22J21M6WNJGcdGknrezduKoW+K6kX/1jHPzlmwio1HaUYwsqnW2GsPav5rZe6kvUmTF5rRkfxEEq
pLWS0kPeZdjNKbWghVLOnPIQvpIb5y3362BFyVNZu2g/TsmAfXYx+YXJaQ37HnWASQIRHBYKafkZ
+bxmzrzwB0umnVPF3LUraw3EXSgxVbUnupXeenICpxcXykUs2uVWZ1FCBnpOSmpLs4Tc8xqaTSna
9bAMjPcFVXcCfx+Zgx31VnSls8yy2pQUzJZYMq6AufwkiWyYTlG3zNy2LY5y60m7ZWGR6kN+7fKK
77gqgCpXcpTWrjeJIi07C1TyIMk7JJZCJWV+HVLkw/GaZl/sPRoFJf39ua/IpECyERdW3Y/tE82p
zD0GjQhmkmddRR8+IZMkvhIZfto1nQYSj+/bUUXd14a80PjZ1HYnA467xWrbP7rC/zek+F/ONkjw
/56svRz6r9/rv0zVbv/Bv6Zqg9/CGP8ykz8x/8dUyf+MKQIoofJkdhZF0AsQf2jH/g/WxPuNsVkf
/wguVcbqQn70r6laN/nNZ/yV6AH+KnyCjML8g6laJ/mp043pj3/GsMRmOUwYnvhpZskvyI2JorFH
JF2qak+c7fq5z2T/GC/u+jlTU0bJk83DdxN57afGtUhzzLWro8eoKEhU9lToFAcjJGLmiux57Iot
tz7MZHDnbEU8KfHyZa6wGKY5yVLtYaFR9skW/Smie9jsx9nD1xAwsAjVzxuJCMuU1akjuhCQKT8y
+J5Hj4irm7zyNGgw6spqv4jScojXieFHO2q4rKPKvV2bfmouAlqG1l77sip2MzMYCCGW6r77gzeM
aSCXtrkefZ9BfHwVfnKyELRcri1klD27Xubml1oVbX3ALDvecu5l6jLDN+vQ7h2n/uh502h2RKFP
K8RlJx53Y0MjcatI2eQJmXOmCw9RUFwuUxXjKtdV920Jpxos5ELAOMpL7aDU5jQ89zN+/SsRziNl
oBkEgYK+ndlgBRCLd5mMOSEdGQgPakU9P3Z9l4GxX0p9qkiwZMysyUjYXqZpKDdaRw2HkhTe2y4b
mk9D20Ty1JrEfKGSivQO0ZmKvlzZF9xYBjfeuOjmmNjaU7eZN32lKzrqCzurCs50wrJpPZFsXuzD
qkza3WA3+Euq3hNVqiOiFx9HlM2PxIrWJ+mh3qU0gLKLPO9c8LNeGd8orNW0bhU3qR1RNS2RA8QW
XrPjN5AAJVE7aZuVSc+FgLjp1CpDA1NeBTR1FjFLYGSadbdzo5735XCh5QLf81aRd+Bz7Na+TL4z
W6cA5/Uk2JEUl6uPeVYBPHgjrC9Ul3gc6kiZU0S8FDeSKBa35PrMSIGNY/2ejMUAIBE9Ch454oB/
GtYg/tzOfnulq7mC52l07qUVWXXNA3Gv1d1Q2ZqVOZUjXFuCb7vUzhzrhzG+upnGxTEnvyvMgug3
9nShjEdO+IUf5fV80TXMoqh0IfTnd2dVib4mIJN7CBIIUzWfhd1N8Z7R4C67wgqyAqMPmsQ+tWuU
hSdK42mhwVkggbnOiv5Lf3q5mmnoVk+VtygSMxPTWDw0YwF6127q4sJ1OahgN7YEF144lqBx3us4
B1AikNg5j8vkCedTIy9045qVJtHqts2NJ2B5fOBMB4E7lsFFSfQl2h1hMHsbLYt0iLZzSDStHNCH
LIK7plzKm47YsiItIt2fGHhOjiuWql0yJ/KfGUbZrph8CnGT4GBxGKz5abuSCgiNhWFjx10GfrIu
CERIDNExVub8MRjyf+fZf2Ez+4/nWf+1+8tptv3rf5xmfvxbCJ5r89+TDsekMD6cfzEi4t8iDEzY
5j2mQwG4/O9hFv2GWWzzR//rh7j5/vcww7QWcDIyBhxGUfSPEBFEx/3VBeQy+Be4jL5uE9oYl5Of
DE4RzY06m+2GPcUC1dX3Q3iRN4GC/9ygQ2YkmWeK3RznWEdHuqWlU1wEaHHFK10mqjZ7KYLiMXI6
KV6wUlFXKkxT9DH5VNxdTqkPw3EYGGyXo51UR4LX8vxk62HJjwkVU3jFcIeMrsJ18EjgEkPvdV+m
TvrmiYBDntvAqpL6qmqE5X/yTT0M3KsZwaQHHUonPhEm7rzbi8wwMojJJgqgtyh1snO9Mp1rl/5c
x+T9VtNQAFHfkB9fPcT9UJPIXnaklCbnaihvt8qoOFdJ2UIqbWqfq6f+XEklW1FVhaEHMd8LJ3Wa
bTNSeM0z08W3wRT54hG9iOoMtBHnEAG6I2Ubfgtk5D1D6xrC5rm6k+dKr3K5HafTuQLU52owMQSV
lucacT7Xi64Q0x1RYVsVOQkqSu9cXfZboTnU5rUWgcImsJWgcbvQDNhEy30zkcWUinO9Gm+lq78V
sfXgV0Q0nGtb51znkpZOzdud619KwBnpPSgdwsPONXLOKB4FMzsv1TNhnat1QKvpXv3OqTkQt/p6
Ppfa4lx2t+cSnGhZyvHxXJp75zLdTHW2HLpz+c6liFJ+JowYDWyr8DksfHEMzoX/chYB8nxCEOAC
xEv7Te5Bmh16GxpnPrTVZbBpCX2+WGBwzxJD7m1yQ/uH9GAN2RNHMoIEUy+IE/GmU2QCvtvBO8sX
gyL3+qajgn8qzgJHtGkdS2zMJ2loFR66yRqBMScJwkgvF4e5aXLMCO05iyecN++5bZMsdJZWsrPM
wnmO5ILER6nsnqUYMy9MljYiRkGB9qWP2B6Yw26iJYcWfhZ0vKxdl/3krCSD22fRR2/6j9FhdOud
RaHkLBB5Z7GIri3Ur0YPOABcWdT34Ls2B8SmMk3UKCCKz+ITxubN9hrIbjwtZ4Eq9zexajgLV+Ys
YuF67eVlu2lbmCCQubxN8YrLCXE9OAthctPEwrM8RsO6fV2LANEsOwto9Tzqu6rqE5jlTi0KfOeo
bYhmCG90ZBHhrGIT5FrQSRkq8OZzlmfRTqBMfk2cnDHB7CzrqbPEJza1z6Y2Aw16FgHrPwTBszhY
nYVCPemBFLKzgCj/EBM3XTE5S4xeTLtvN5ylx+ksQ2JWQJKcNnUyc/GHkNhLLjNtKn98aMpp/CY2
TRNxFXnTtmd9y2UK0bPRAgG0PYuhAXaZN3GWSHOxyaVD1Jr3sOwQUXNuXfHOFGH4UJ9lVh1mEVas
NcHIZZ+lWFFXyLLYv5Bom7NcG56l2+As46IxIOlWZ3k38Vuk3mVTfctJc1ssz2Iw1QDCsJfkS7MP
3IKrsvEhFlxg11nwfbCX/+7Xm8bcnfXmMptrHH5nHVq1g+SDP+vTMHvEXX1WrWvGHrJjaeFhzOnN
fevOCne3id3RWfeO18m9Nmc1fN2EcZ+UXovE9U0vDyoj1d5jQEjt8NVAaGk2eb126emVdTw+DWf1
PfcAmZxQJlHlA3yeNNU3sX7KKrwgBh/mvGMQFz0/gFFX7OtN5g/Oin9zVv/dcyfAP3cF6tFnzXk0
xy/dePVQ1tb54FbFfcNJVboyDZ2Me4xXFq/Yezwi7Vo6cW51xzDWfMPXlR/MaD+KINf3RUR2iGjp
hte5eFpC/7quuu5BxM1T7Q/lvZHMPMXWteqL5wz3KCcCKQ+mfch0B4R+sEjtiOcHz2xEue4qJNgT
zAHeDrlj/1cXEhUI+Tgk1abtukd0iSu/ty+LnOtgMkiCtL3hE2cceTI1qS5NXL0Koz+1VCUHmz8i
tIud4Jr+kdvLyZHuJyAWl1lZMNQBN0XnWXjvZODWkuAb7ooXBLVwx2wR30jmthdzuJJc6ojbdZvY
EoN1wjf7TYXilWzJaWdN41XnDv731lmOBuX5dmQg8GqhsCOkBMPjZz8nWSwsZvKR5iG/DHXx0vEb
HCYkyJI0cZHvsgpvLg0T1ntKgmV3UfTeHa0nJ+1xeEkbFOwIsh8NEG9Q7t67ZiZLq5RhhplG5AfU
v3yfuUv8mDShe7GuIuRcKUioD+yvEeYcXPiKKmlQ3TEv6+tMq6sRlxHhn0SVDDBtS/lYj+LGms0I
RbAPxMfUB7fCktX1msvlMWo4UcKOjEh+Ebbd5a6ayulFzvSCHGkIfzPVq+7L5pavfSaVWoU3Gdna
gAoXfYrxsiJ5IvwI238s0H1PcxCa4JRQcruNFV1YvnjtZE10ScTJi1GFlmk1Xbt+RtdZJhedL26z
JPOfBzrhtL+l8+hMLgkfgfe49F2Sylg3XwKX7kcsu/ghs9Di19A2iIcc1ZTVd2Oc9ETYJHRH9gF2
hedZt6RiRkbd+LFyTmIuzNFMdng7Wou6t/vhwyWf8rKzmr0yyG2psQTGpcAdkl0B4WdQzv3gVi4s
ZN+XF7bJ1XPY6joVC7qBHJompSdVPlT5MpOG6dbzneoKIPWFFJyuI4nscakfRJugpxXFS78Ub3Y7
Wo8OV9UdQ8rkxJXtWzbNBDfo/Pe6Hr/QFuZKs42NPFu5rV5CK/COWSe8j8jJXitbrq81wwgp7BLu
LystKAPCU/vlTNWO0xTvzK4ranGRt94X5ppdfED+x0SSdhhhUeQieyiT3HqOcKPC+6/DfWBwqDhV
dtO6QAmWkWyPIuLOWqob0engDj8N7hJvuR3wAKbYkhOSUv6bvTPrrRy5tvRfufA7C5yCw0M30Idn
1KzUkCm9EDkpOM/B6df3R1XZLR3VlSy/NXANw0g7XaJ4DhkRe++1voVU5dDZ/kFLYajS4rkui2I+
TBpy56xFFIUifusZbnalHGn+Elb2JRzmb5MZPcVKg1mrDdOtyQT0UXY1kspDJBIGs7GAI8XNFxWp
8qXdFgdQijhRNyyoJqiXNipAH+pTpV+Zhtmn5yajG49hWZeO4qlGrwv400zJaF0PYd3xHSm7bb80
HcCsEzNvht4K7Kj3s6eQRi9i+TRsBljjHBXmaj2WOkX3Rd14EW7AbHB75IVpis7lZ+/R+ow3JRyP
MUecK60ivUAYoSymrTUgyRPazwp2RGbmiLtXnof+6DqJrK6+QXGpjQ+CkGV3kSVxjrJOnGnGrbmL
8ght9m2Ta4aJdtbJ9TElToIZTXHlmTht2qs+9c00+R7WjazzdRv24RMMR5cgepS6/EotOudHG4LA
qqazMDMQcwymWL3tjDtlVc6XxAeBmetNmm2dCg0sRX6Px+ai0RLNukvwJX6zLLPSN4UZGfrXKo5s
7S8G4/9Utf+gW/peVXvzXf2K/+v/NN9/xN9fVrfP/9if1a2gV8u/qGM9yrnFZv6v6tam68pcBEIc
yB54XPzNP3u15h8L29BlfA9RQMCv/ld5azh/YPYSNH8B0S3c5c+0ap3ldl56XICseXiIgdrR+10o
dlzopSlJTjSSWsPGZVEbpbYLJbrPGBW4ty4aV5ww14nXZkOgc2Bqpg5T1+qme8J9c+PQJ+g92dbz
7Inh+HQjpc+Q27S7ZK88M9mZ0dwSJaXT+4vdgaE+CxNxWzzMhBVPdbkyk0b+EoWsD16r3RUzmb6N
pxen7EcdCXJW2HyNkxogSBFrv4gJ1r8gZTO2gxgTIpCNB6rNBBpuR3HqqSHbR3VhtYeqSeX30cyc
h0mmYPdjN/sCEYkSNuzS9JBKm2Ot8M/4vX3WNsMDKtBUpniSXcFEKmv6YV2rwr4SODXoyLV2UIXW
cC0sQfM3VdKNmXmW/a61e2UhlIxsIAgdCeDR2CFsM7o5x5FUw189DdvRJX4zzRjbeFGT3MQyMnv8
AuNUrd02TAnrTslgL63WPE+AzbEAF674pnduPN6Z+FnI9goTFE5x2/4OIwdxaZRxwos8uDKsRnV2
x9AsbteT4UfWDf1KDrl7quEw/ZnWZer2K/xDDHzvsUpMfr+GV5079c7zZnbmfiYwHeEmM3b67Xbf
q7p/GqIRqzMRybpXtZQOIlf0I38bfqkpxOJC5A7pIa00ya6JQ1U22jpvcIjqRCwLL80DOSexvIg1
hdkHUQrlNXpgaToqTQlQMwrfOKeJTZ9z7hWkZ13ZIdktBUiQYdAmfmGeIKKcRdschlr5TtCLpPTO
vLk1EUc7fU+2ljE6X0OcFNqqdby6X9cz5S/REJ7/XSFGNValSP1Tt+lFd1ZxVp7Je2no5G8xZuf6
th8VnqSMc1+glGVm5yjF7f6LYxNzH9g5LakHIaJpI+YwR4unmt7/Ssa5d+vVaXnhMNtUWz3q0mvX
Ab34xUi0QhyGsGraexQczn04+8mvSC8s+7Iu++pxnNKCoHUXAUoxxpkM6tH3yXIpc3HlIRZNA1Vp
ebx26BFFd+3gptOuVx4FzOAWw0+H85wMUl2L8T3Qcv7Z1hGmHBfDSHTKsXEeAqNqEOd1Qmv9E1gP
87cOQzSVm9HK09kcONxrflpmK7SQZrxpCm1WYBw5/EM06Md9X1UTcAEgl1vLnZrrKlfmnRCTSUxd
XE8Pheq5NlaPiIhBzMHbHhUYEievM04MTCHoREYPhZ/ords6nsIWnZ/h3yVLybGpyyk6NOU06Ohb
KhkGFB01uiPJGPy77g0NASEWDTNavcgRTqIkrds9dUGEnYc5LvQPiX7ZM0K9Xo+zls63RVRFNPYn
nkVU5LVhXzLCV0RdTZb7qxmLjAC5rJ8k/f6mulVZIrtDhdiE9p0Cmr6OanZYMJoO3iADmxvTf7r1
mw5O20Dd7kTfqzQnStwYokvYNr29zQscoqGyErrfhW9rbTAYJl9KaAztKT0IXv/Eje3fs1NZV5U5
mie+GCDJlrJOnlwPzf92yEraQp1vTiRFzpGO2EHL4vIEbWeF+U1vnPVISbLPdcUxayplce9pk/mN
LpvEtQf64Sv0GfGA97tbwsAd1Di0NRBvViIktGJw3RSHDWIUosVKKaONNToW0/eYDtJU20qepsyU
8dvL+hKVlv9VY2ElKMnnHdpG4LcPpVv58darDWYReR/WnLAGnzTbOqnnjEGD3eMEroFcOSszLrIi
mEIUUtvORk2VhOj8TorGKr7ZtXC+GpmAm7ujQyHdg1n7Jb0ZLbazLmg10yu6VU+RHJU7SzHxpk6G
nxNuu74hfUoLc73XVvEwIYRY0aCdmyHQ6EU4Z6SkJyX+KZN2bb5KZTs8Qhn3N7FZW04cKBM1jweT
OimB5+PiwtYUVlfuYFqpTb4XnZ+eOnOo+YxbXpoBEehFiLOsQPynFzpPS92YtGQZVGmRRiVgKCLx
LJW4+Xp0MQ0GhS1HTmOWqJv0kAitTjiUwaU8o/JGBgX4x+DnbiLZL3OdiVPuimWIro5JE3diZJRS
j+2QUeMHW+mNCt1+LTGwKbVBAmMxwxERx0FEYKkzpleaPYeeWFW2n9dIv5gxicgi26EZ5Fif2Qlf
sFYUxiOmkSm9mVytoDry1EQ/GuPUTVz7bhk4kaJfMuRicgI9zLvmOsE5qM5Cy3aHfSJ80NxibNun
TBTtLcjJjjQvyyUAlk8k/805NiO11XDajki1rJ6CErP4Y5VhGLhFEZLja8pyvAOyqCaCLFuaI5d0
K+LqVNombPdk1BnTySrysXMtqmK+ggz4c+Bprdnt6oVqmax4J1tn3eZeL771eIkYp06NM3eX3azQ
8KLAoiyrEhR2W9fI8hiFfl3M2IISlmfLjDrnYM2Tk59FupKHiWbLcDbkShcbmCToa3Z6EWf2BabA
0bya9SK3gjFronRbj3iWrhO6j9bajHvzUS5a9FXGVMwPrMZL2ovB8dO9N0zeZccd+fcSoD+Jj+wa
VFDMBwhD1Xt2rLRJtZ4uNITb4rJLDQ7n3qCLS71wGcXOqkMRnSwntJ9weyVxTLkaHrJakwhIKTAu
RK9NN6IKMeZFNssomrsINRzuibwjtspU5qMRN1G1LEJ2+YiWLv6WGV1M4tnST0VTNM7OIddkHV+j
pClujEk3xb2WjO6kY45NM/OElcS3N1ntYPsMpOE3T3bJTd2XXl74mzLJCY1uva4WdCeU14anTeba
+i6hNJ63qHoZxXdhO/R5EPNGxPAIa4QvJ9LWk5/MlJ0K3L+k6RzxLE5XfT5G8lGhlntMnFEwNkkc
ftEEGhjfaQa3alNyBI4Pk9W34lYWmqhyFFSiy3F8JIxucxIUtlUXGeGZQsgzfzG8Gb90PEX4eOe6
9F1y1H0yOChxVHsFEr64YsrgPiaZrdebcQF07xSGKOLCKMTIgR7siqLayvF2VrhJRubIRh73jypB
PcHq0GbE9Hq+6mnkoDcOFjMTIjxdTt4qS6zsW8izrZ/nCOgJivbDmeBPr5oEOrGKrcGZ3YQsA3rB
3KJVawqdees3OKGkwBoda5O95RwWnZPaYn4tMiDhpqHlt15Jox0NvGGJTVcPFnGeTs+pvDPYkvWS
83EbTcjM6bbRYasz26rXU+o3X3WaEYTCRUohrRywSG0yWkjpZSqqLr1Eyo+WVaWFv59jfB0nE+aS
ANPhCFsh09VJ2Ore9xAnfR8gRfUe64WTts55aJwb/NR5utZDZjcrWLdqy/E2e3JofuxDpQEoT6jB
nyjjx7tK9cauX0ARe+rk6svMqzptranlEY1dlk6HWzhIs882fRjr12Ezq0u8T+0vN4oHnYF8rEwG
bKC+UG3pgqfesrsAmyHPiwY3FTc6hgmWiDL2fWa0A3MLRytm6a76OZTOFk2ZfTpH9qjjMsYW9isn
g4Ic4SwN0ZUSjMHOm+ctMda95XwrtTQ5LdGKMNAO9YEgP2b/2BZSffwumnqyV5Zb00TtOD9GK6PN
HOLhjbBxzzynjM41I0SnVraNMFYtAhG2hlK5V5za/e95npZoUDseiQ6XPa0nJh9UE4mNX5NTb38b
zZig9zOj9SunVyw8E0aLvclDx8O/KAc3CGjQuemJXx7yXrD0wSG1YHNA0StppA+KHuCojHwzVO5i
bx5Z2D+AIFCBvqoOXdiZwrEXxrEO/tw7qg5LjJllXaDYHscsJXdtFvImKcJinWXI3KMcrnLQc3K9
smL6vGjpzOGD3+CIYmHyG2DOMyioDewYpr38/QtoBptljU2RhbLK9fAC4Z0NFXhqn15U7Vd/Mh1e
grGfaYQvUA/LZUDnIgFYiFE6dKrXl5mzpTgZsHGIca6wiNVtXgXKif0zcxxK4pBR39DanUc+Bc5W
vNZG7VhzELmOfQvyN6o+B6bjF4InTUHOIBtUFrjP179Ql2hlmNlxGcw4i7eGQ1FdhJO8fv++3366
4FGFDpnI4r3Rj6+SYovvkVzhqsQBd6BcsTlohB/RMI97DFzCBlzFaBupBW3Iow9XjB7FXOIV9Aqo
pllGQXFQS9TTXcKku/xTMkiMhvxd/s13+faeXBfIDx8fnRNo7kdXszzq9i4cCo5FPi/NJOxxo4dV
/1EW1LEuYKHVoDomDEUgT4By/vob6itdsenwbpBK1CfbEgd7tSJ5Rq10qyo2qdXF4eH9r2v5ka+f
0oWchnIV6uvCIzl6GXzD9dngaPt7TtE+NTHuERFF/akeKedWn4f8J4s+mYwaz+kHzyNaw9eXXtZa
GCnACyEU8Li8vtvUhvMhDEy+QNXYNVOKjCdCifiAaReweqFccMmGbjC5f/B9vnl6+JDJAXD5mIVO
sXV05dLRK9+ZbPoKaUZ3U45Co3XUIphaNTL5KHjrmDNtoplEsGgv1HqoSubxK2FWcZXHhsfZpsd7
TLk2sjEk2TTdiZ5RFVI54TLCisQ9RIaw2InGDS/iKo2/vf9dv3m8+D1Ydok/8U3fNb2j73pq9QQV
tiC9syPgDprITAlhMGKQgV5DaVsh8/vwmf6bb9lhnbdM+M/wxI+f6Ti08jmltx2IToj7vHQNaQRx
4ot8nRV6L3e+9GZ8I2njy/wDvOKb71noFphhSEW8T7y4RyuekTRLTRyRzNy74aku5qikKPTaJ5QV
lDCf+nTBzAtD510yTEYtfMRHDxV6caWPNr6qjPr0VKneTaGAOQ9ZmyZr0DU84u9f8GhVWi7I5sVS
SwOYOzy+YOUnXWQqIrZKjKZ7lYh+nX28nh89NLSRTdflHV3aw6TtvFlpQZZElQ+DArl6tWn8xFjP
dhu5QTmYCeDP8aON8+iB+fOCy+V4WFGMHC+2Ti77sg8rcEboTB4zCtavaGE3dFDEWkn6QoxNeVHf
/yyPnhQuygCfisOwF4WXf7wiLByFIZkqQl614VdISybwS/UrM53xgy/tby7EHB5+G/9mTzkWBkZT
bFRmkxDbzGuxyjI5BczwUrhp6fT5SwHPoj9vcUEfUNjr9XXQh0mPKQJWY1gt2UPcVMbxdO0vf3r/
43tGcr3YRpbPD3wWxwpB93VZ1V9fKwsdkUAeiciW444MICseDdCh688TyAbJSTi78hqVQXgxox+b
V4aYO4ZwYz6Hu97OnOycWTlOiPd/rbcftm2bDuQ1AwUmE5Oj97/ogJQkbUzLeKasC5loMRNWycZf
/vT5Sy1sNEpkDglvPmzIGNEIKiMKjLq/c9Vw1+fqDpXR3ecvw+GVvctYEqaO7whcjF0VAJuCzkgE
pWeWbRCYAYnsmuw/+PDAMQv0vjypPESvv9JY6XDJENkGQ4trLorn8MLj4BPEy5/ev6u3r7ztQJ5H
4O/5Joy5o0vRYMnSBjYTZvgw2dN95v0eezUfwAYke+Yd8lxoRf/z/aseVSI8sxz/2RycxaTAzRyf
thA3hqidZMAK5+MOota8GIRSlz5BghdzFA1fcdmqQ0aAT9B5df7BSflvnk6X5xPNqQcPk7Py6w+Y
YhkCE85G9v++Mq9cPTMfy2w5G+ROzi/0/t2+vRq3CqXS0MHbcd2jzZ8MwUr5bg1BoZnutJxcwc7p
7v6NteDthRj9uZyscJOwC4qjL9NIEG8jm6DROY/PbwKDtP/oTXDg7S+ekyVWi2n8608Pof4YO0Ix
93CAUMV8R/f1qHrGWPzpsx+dw7l8YTpyO2+PMEPXedIyKj66NjlZ3u1cj0/+k3ebB8F2ebWpSl0O
aK/vKBOCE3DN3NSzo/KUfuuv3LKL0yTqfr1/P28ODphoyAc2OPVTp73BaAtEx03S0e5IbAPyEk6y
9cd38zcXASvikU9D3/ztRTo3n2IwxiFYvaK4IY21feKN+igo+G+uAgOTpR0bEtPS49NJPpQ1k6ER
SQUZe9fsLwWyKPVRTfv2kQbgYhD4zAmIhcJe/v5Fx4DzbRzbUReuzBKB9drm3vod9h6Oz37acoJ/
//v528vZy7HV5SgijjMHwqktQneiVWqWA3Jj0kYO9USrgtCMcfP5Sy2ydo5btOzevKxwRiaD0YCG
Xy8lEzbz4/JUTyncy3rhjLx/sTdfFu0H3GA2tR7pmm9qzTRPfMS2PnDAEDWmRv230aHyrz95FU6N
iPTRQpk8DwDqX39ZGjiTHlwSbv7lcWvpuK6ryfv0B8dV+NDo/i3bMXvW66uoKunJYEoxw1O0D3tF
vDdmUCt3v3CWtOtPhn9QrlGmCxYhDvwcHY8Wu1FZreeAKmOekcb3QBzQMiD7+jIZPfP3xJGfTO5Z
rreAZcneZt17c8zQk8SrGbH7IG9oKWuO2a9H30v2n/6muA44VJ4GnbztowUPJbwOkwb6RIRBezrV
85Fy0AvHevoo6unNk8cXRavI43xG30joy1HgxQsMJ6+p7HjgjcprlTJcM7tylXi533zwiD9Tfl8d
hJ99kuBd6VCxXhw/F60cBmAcvLvZsnb3fjqex2Fo/shRJ5xVrQWEZADteFnBLWUgaFvZ2pAAFnYT
5CPwYxESaODKnFUBlenaqT7l6gy9A9RQo8tjIMyTulBdL4hmdCwtSKOsvXCNfL6PfPAyOxqf051j
d2V1WoeKQRQEXSrPAZrBNSNuOo6dFBT/EUAGeUhbJg175pdf63CwyK1Bf/rQim6MtuZSZd2NQxNe
0FMHFMLwhuhpoRft3TBXnrxouzy0QWno1lUtUQyvWwQOZz70yoVtJ8PFVUfa24ovBgtcP8IuZC2H
ISUbZ4QsM5XeRRe3xmPiahx3ICPR9PnsE7Yk3FGS07tjYz1+b+CxtmOikEIryRm2TbWCwdOHz/Gb
EpkcvWUvZbpIoxci+OunC5liRfYk2wOaUdpJVjaGF4WvOEMOGrTdqZo/aNodP87glym0EFkteSnE
Gh1dkFytjBYRNCz8m+3TiClwlxW9/GQyC1dhIaW/SoeMbvlxAzvx8CYJ5B+rhkj3Q44aHNutlt+8
/xUdb3ZchZwDIqeAwtu05I6Wa2IhTNVGOtxe/JKnSUsO9arNQiqA3Pmw0PibD44KDSMzR38OwsfH
hTTBrV6WSlupQUPUn7MtSAaXfy4Cn9Iu3pY5/z6OY34V3PzvxTvvfpcX3/Pf7fGPWn6bn0hEG/Rd
Xfu/n/+abvb6e/f91X+B8hnDsFW/m+nL71Zl3T9t2Mv/89/9y//6/fxTbqfq9//6x89SFd3y00Bm
vU69NXkQ/3v/+UnZ/DqKyV3+gb/85z5WcrpYbKgUZn8qF/9y7Nl/+EwSbM6sqBMZGLFN/FPTSLYu
3QaWWQ8PAxx01vX/Z9njf6DUMXU6rwsv/zOiRo6svMMv1nUTvxKnc66PPYvV5Di1rB9jH8+36gIf
lMRemKzKyVyiRLLrxnf3+N9QoQxSTw52C1luqyHuANo1Nfhk7O5Uzu5waA3rnugcMF+xN16bdfdA
925tVdpwUaCFoipzrVtTa/wiIMp52FVWMjIb1eezEdElDtKqu+J8Wp8zGnTaE2swfLnJRvTmG1Nz
8mbrV1ZunXBG6JZcLiuHdsnCFDMl1Zv2HBm76tTS6I9D0M5GmP7OxMLQAqtlk+xokRzL1FtGHjoZ
HWDFZhpDs61WXZKTVbsun1Uq07NiBb0xPInBdk+HunfqU8aF3maupkRf5ThuV1YoILboTZ4D5JMS
QUMzDAevLExQQvBi2czm4hy3QpOjm7ditSnS2OgWNOgwOxf4yiMz0FHxm7tCYR/5EmpNBYIr0b3y
WoZTfGi70ZYnwxwbOrK/CAsTkSluLA+NVfm3VqsYv8LqcFobOBQki1ORkqGtMRN/qPNxdM8yBi0X
dT0SViDbub8cYbIGydQNd56eG8m57Sejusj8ip8L9shdWTidxXdLyYZ7gISf3eoOQBVMlM+i7tlI
ZC63SKrDxF8IU3m1bcc+7CNUYV7irxtzDO+MRkbiUFEYtYh82FG0Ez+F3l/h6fQzKJ6ucH9KBzQx
EO5EuKc6cD3E9DxEzAwaJxuBYKvCWxkcONNg5KJ49jziM7cMxNS24tXVaSk6c/59ZniOmdoIMQsI
Aiqs3/itZ3wnVS6DeVFCBUMsoHsMaR6jB4oZaoMin392yGin9TjOhghA3+kPILtiuckB1ug3ZpNN
cue4dnjfIcr4ntnQ+KDJQfJbiThlNS2TKL1RchBwDLwJWzzpaJxY2dRUGSCw8Li3qlSnnjNiRNCU
ci+FXWX5egmtvGylC6EZrAvKWQNGXb2GjR4fwsGzn+ioIs8zF4M+mR7ggMkjw3xvl1WK40Kz3TM4
J2i0cI35++zZ7x+lA9Z/dJI60FKbD2sabf881T1wpRkoFOQ1Vgz1cE5s1K/lPN02oolAHAyp+uHF
VYeRqbHdX5HbKn+VuaP+rZm76c6qSjOk3TmVBfjOJLXXIe3zMLDrMk/PzAI84bmaIsvfkaGN7Ig8
g6I4lU2KlK5eQA/qmfnQP/MfupoALdxe6IX3JGoa53YvyYNasBEGMBljq1ULTaI07X7GFz/1UCY8
vRvWYUM2Bx+IU5XbGaikubGfCRUoFaBVFBRbOAA8jMGpmd9r6Dmrzez2PG3zgrvQF/CFozz7wuFY
lwb4muJtXBSIa5PY0cEBP7MzmEEo93qu3DGDvGxV924j29/KL3xri6Nh/BZTPX7xgPHCPhwtY0+C
swvOvuxHSMr8IHdbu+54CUyt2CM7iIieQvQAU0pBlW52IqRk3M4hqpqtZTIeJ4sVCwc1aYeKEBpp
vtJ715Z/1r6f2qb/vT34svpd3HTN79/d+ffq/4eNeAmd++834rPfP74XR1v38k/8tRM7eOc5pf21
+4o/OCgJsoa9pcviv6S/2H+AOWDCb2MrZ1az5Ef9tfta1h86ZS5EGYNan9OW8Znd12Czfr370qKl
IUaYHpPqpU3ML/uyfmto5JcyT41gdOKu2SR9Kn9lz4gMyJbpOUmveJupcx7yhaOhITdO1uqZruE1
jrdBrFv+UklsDEhLsuwu7obwBy4Z115DezeuwhAqPrhajQjinNiUR7l4QWG5oeLSUy09o9GZFlvZ
5DO+sdaAqTIxEGc7ano0CD1IEVRvjgGBXvfD4SmrfXFXZH5ym/RFesswHxNfAQ/wpnQHRE8l7I6z
HJneLbaE+ELr1dStkz6WZ6oxOmebNVkYrbG7h2tDGykFezE1yK+xJAYdUMpivXQ+LyJC6qrAdVrn
TvVo69cNss1xN1eKuA4k2OHGt8cJEwGyeUoyoSps69OQPsi4+pUNDbOgeoL2TQuPZAYsspBtcp2O
v137kipZQvVkcbfOkaSXX63IuEDLKaKNBtO+CNIwnbaepVysVqqTWzMqu7WGxs9cgSRN0b4uE9MV
eR29E7Sjrp8g5Cug9OCmfhSZLmGKIKj2iQMxMBhiJrC0lRV5aOMMWSQdrgcNHpQNZCeQrIFOEBnZ
cNMnHoCTVuiXlMeJxs1N2PCy0kfxbnecl9fRZOjhzm0H8SVui+nR85Bi7wzdtMdVCB+Z9dcvhk2e
lfABsb7Lq2WKlAZ0r0L4MGmFqJxg5uhhVGWIWdDhQLeChu1PAbKcUgtKN6/3Cq/hz6zs052ODbne
TgQcPeW0IH7FEV7XkxnQgRGkheb85vPCiNXUiirHryM2cmJMD5Y5asWqQpz1o5naSts6OpyAjY2M
Hyh+gvNl29B1TOCpAFQPQAg213ELkX7VheA11xLO4q1uzfUTqZwccuwel2qQirS9JZAiv8mA0mVr
0JO5sXKsqj5pFmzMiJbP3slnmszzGvI/y+k/EHC9t5xe5kdVzfJ//8up5f/hkeHGQmIsa+dzWPSf
6+oyFvmrijGxXzHnpotIDfxc4fxrHcWZ5SxdP0b8Swn0ySrmuWJ/UcQwlSE704NIQ3uKUbe11OIv
2mAxFqAkT8j1MjQPIwHTDqiPkJF1a+2Pk3EFdknrDn3v9fW5Vow+PAuFBwN5GngR4jA5Wq+00aqe
Ki2kyaNrVXiRmEzrV3WuIHsufsIFJW74ePuJH/3ptR1qZUuibFqHvpcCwk3zlPIA2NcNE73+Xp/q
SAQxiYeYTxqzsNe2X4Esd/Rav+46LfpWzLMgViHyFrOy7ukjwkyJtYRDn5nuDaMR2SmlGOaNsW3G
hxzWfLM2x4bAjJSB18RhsG6MrRCak226zijV1uRkfUKWchLu0HLaZjCoap5PGqtZUL9Ta6Qbn1fI
Xs0ii9Ntm8axdeuDJT3FjoVHHDNnwp/HBPZmLGFX0VSrWeu8VsFCRoVsr2xOd9qJW4Zmuk4HfFS9
wU0GCOpnJNBu80Gv5s0A3qV3jxKVAA/doEMMbu3VV5uFBqpbQplxsfoVpyyF6nYVDnk+7J0wQ4nO
CrmmZZSvOzNyL/RW75zAyWJ41cbgent+cHH14i34G9Xc0oV6+bR5hoMmgH4rsh/EDs8+wRdPm5FV
Mo8GH7YYaJQLQ3NGYhMHj1yjsTsxyeTYfvp6NHcYLxBMRvfaWqbML643hHqfmXPN9cZ23qquiR9C
jz0p78r2p0FJs3v/esedK8zIOnoYGr4cSJhn8Ea/vB5uj5TOpu2tM8mtpZocToiGT4IwDrMPbu24
b/V8KZYR9D60MigAXl+qhSK19LO8tTaRFwOOtfwZD9X8UVDsm8uw/NAg5z9pxDHsWr7RF59gPHRl
MsvYXUvsNBsJIH8LUeGjMRAKP37OiycDGZoJEND3QaxyOZ6Q19dJh9Ee4nmw0fwTZeFv0PBrI31w
5OknsPXi+g5ssy4eMpt6nQhlM37iRGBWG7ijpRdCYm9QIqwyW/SsQtgdx8txAEmErnqww4cEvAIU
P7MkJwykb2UC5zBzuv8JcvtiD75H++1j2cjPfWlp/V7hb/iKVLebNnOneICYVIE+hnstTKxZTUu6
x9wJsmsHb5jzh8iwOS0FOE+mnD4LYGoOiwXVzRbGaXYzWBprBLajFDx/ZmJYwmkZ2teFVsN0I6XF
0dH9QrDI6af2sjl1MIENWNg0pcFyh2bQI8sHTEg0BczSSEyAMrVRoFZ0cNnjC5zktjDysgwMMgfy
CzSUBbF/jkqKHJhmitZNEVrOk4hmXN9I3egSGgtxlRU4uYcpPMt73Yk3ArhxdhEOeuXcOTldggAP
VSJ+UKMW2aam9VPvIq9ti1O9LMJvABO0du3P2OK+jUyPfs6w/K5FmpIPtGprI+6uZjQVyX3uR0lz
bU216m+Zn1XJ3ovTMj6f0wKPRJsVebaQ+wfgLuuEKYqxtdtwUvturvqaOIIxSe9lPNnJl9rs6kWU
1UTxxawKzTydacpMP8Bn4UnyEWX4lz1F5LSuc6+JtlzRK3FYVTEBTbEtfkxplhH4JacB2Vgl+hUe
9rb6RWpTCjgv6fDc7OnS+dZqdozWwW2RN5p2h9HUd+9IciIdJo6Vl23LeMbgYjcYPO7aSJX2TU8k
3XgP+FcWm1Z6I1lNeUZAu4HDrr/M6rnASroY3sJvHM0s54TJaNOtSCIwike+C4Jf9lE3oIfktCl6
87splat1O4RQef1Tepk7DIHEjZYGhefH5IlJCwcbNhHDXLu0W24gFMKL8bQhlWsIBn1xmlmhV+Pj
U+20x18CwgtIj7sjd8pydpVdAlCvxgUE0/HlersWQ6i+6vAAuJuO35tmUTFHxbZm4mPuYVCUD9g1
M3M9q3SQK9X5xbjGggYmIWtlGG7iVBEulwxTxZmWUVF34nW0LjZZBUt3Y+MuHVZO6AE+nkJ5phfE
Cm1GS8S0XrhVf9N5rYGRZbAbQincyoYbNII908ICB7UCcRCtczgS6W4sJiyVEB6hFhZRRC4Dpkhd
nll2DdJsGb5O+8isxGnSxWYBiLD2H+PSldWWpogr1xCyk2pb17HrHJycM/jKxa4I4YFaFMwj3J0F
UOIV52ba+/Ky70Cd3EbRaGr70lJ6DzJfLy7aXrgV61FVpsQghfLW7rnfAAQwm4vHPgPEw1AJitfz
yW6qTCMYz7dyfuXZ4cvlN89wT3sLbCuKqSUvRi0hPTAfod/4+5F9gxXInuk37UDqOqasT+AT1jSb
16pAK7jNvLhu18AsK0Y+8VCEaKbe39SMoz3AtogxZXYpUIhwnLD8o4MES0hXgCwmeZLJGSdAz0lD
+6JprDrdqMr1q/sx14b5YILciHe6Js3HjtfEPyvKuu/O6pQc4F1djLoXUMpOPnGFZL/dvf9bHm29
i6iPQ6zFcI8dEXXx0Ty8KEIZoWGJYFYX9qWPN4c2VjisrNnQPth6j30cz9dCtc1+xUbPIfxos+I0
WbEwQBjVm77Y0lPMVzFQjLVtluJ+IhP1S4UFlv/NlBehp+mbciSyqkmj6vD+TS+776tdk2szfKCI
YCBvMnF8vWuS6Nha3QI0N4nddfZsNfKHzXoIsRWDlH/mNaH9URTw26eBYwADc8FRzvFMfdnJX5wI
krAA5GDbIAjqYVp3BatrNpafDDZenjkUFM88RBdz0LEQoGcAEFU9tP9y6O2NrGSy630AsO9/fm/v
BbEdcxxqi+VMejw1rUvOPVg8QfVFnU7oo20eBq11f75/lSMtIwRvfjilGp4GHk6u9/oTg7owMBrI
6D/VmbsRfm0HosoMPFY+O8TCNSViNP6/7J3JcuRIlmV/JSXXjRDMw6J6AYNNpHF2ku7cQOgDMU+K
GS39733AiMykGS3NKkJqUS1SIbGKEHc1KBSqT9+779zfv9r/uXv/ne7zWdlFCX/u9LHRv5xMbf6f
++XD8v5p6f3fvz3/qptfIv/bAyXS148klaN/5R+5T+M3wKxsKJSkseolYf8hDzqX3KnvE32jJJ6L
/P+qQoLARrqKQF6lGmmxW/0jD6r+hoCG2ywyLqropLH/TB6UyGd/Czg2Fx8/R9G0Gl3RQlkEKDVc
YRibAF38MirKaRM1EXWpvgvXhdFdGal0F+vdk9+aqOaVbW3o8YWs0SUNe3qdCuO6JXbGM9Jrnfoa
OkJKnmzwFx3JKvwzoIipaoDFJ1AMTdBmH6UxWAEl4pIrRv0GWna0jKOJ7u7gG23t+Wqc7H4npWzC
+EVhpJXd00NYusAn/Lu2GUmvdYW+BWBYYjSJpwr2IV7vOJBchBMB2ewKUd0LFRppOCClitpoWI99
1hMpwKFWctqhBgvKRHtFN7e+crocWmBY3uoRPa2GjfcBYt0vha69hiK6zjPzXg45bA1ZYCJqQ1mJ
w+tCs64JX58oe9zFkrJjQ7gKI3UtjHGiSFe3OwNsE3AQrffsuJwwNotbUsTOWpdbCHy1fKWV2Rvw
aTb4IFYWuGTusnbajZM8eMQi2MR15Et6Wf5Vh+lr7ZvXAW5sbmBLlHd0kFr2IHBMaHq8XWt7S5zU
LpH0BLu8NIYlUQzeS8mlVpJ+9XPnIfHTbeHYNy2Gamvii+GXqKs3cjz1IsT0gMb/cUtDsFeDjehz
+7X0h62f4M+AJb26iKs4c9FdQXm0buhTf2tHcFxoIJqFmWeFq1qivDGnYhXAZ8UQM04toGMyvTp1
0NRbdcQ0LBWSfp0LGCydTJCDosfiioGTry8Pm6JWrIde+Q5eNl60YR1d0Fr+EIK5LjBKzkrXaATK
Md5xW0zxM8rxxywkHI3gCNAK6S+JE4rbMdSLXUN9+BbfA9PtpF66mPL6G+RNZ52VrDgr/UHmuFoh
OKKOpvpLLn7WhU1jAVnVAQtjZUQjJedrqRsea5LAhGuNDRmmhGGqthQkZbdU041jZTdYKH3xlWmJ
agLztJYU/lveUvVqeCMa3AA6uNyaq16bh8uujNwwKLdFQDfK+FKNCgmxyiuAAdZjDlpcWQunJGmO
2CpQF7n8rSvg/8TD0hA4scCgGQDN+Tl2M7HBx+HcDna6tsStHHIWNBcxZAznOsF2MgXOZ2pPemRc
QXNZ+rYMHE9Sbsh2qFxqca+2xIJ82Vr8Hkn915wc89/y301j4nDg/vvS1h2iFvFxs6fp7J/JWPU3
0rDzIUJwq8hIwv6xuRvyb+g6qFjRm6cbBHqEDv9KzlJJJznLDo/wkjjwn5u7CmzLkud80x8w6T9l
cXAQnWj0jMwjzyoXymb8kv24wdKJqpXSr70aqeKVYmXxRSSrdx8m40hK7tMgRHIGpRKdgI4I8rBN
pyX9KNH6J7w+lciACsXYVAio/1ygygHIXw9VlMlkCMNmyj6eUjHorYJIVngY78qXlOy+hOA7V1En
cY+WJWVz+qEOpDm/DzcLcWkuRBE3v6GPw9U6yCja4gWekknl+dALFgOpQKi4Ro+Z1hhdGPMnRpIl
X58eeS47fojI/xiZWI9gz6Br9+CuVDQzWFCTGTnt0l0MNGbbJGJcqo2GVg7IvysZGgV9fYTqUp9r
ujq4BL2PjjKPuAM1Gzm1g9i8G8GFZimjOxV7Vg88wyPPzslgN+ekgJ+HwmGGMUBsk8xlDe1PcQS8
Ie1q6I8BBcNFIXOvrpxaLAycYLzTc0qS+NOs0nU0B3z0HM0NlQezmpFrquuIgkNakidcVEWbXUSq
FTyAyTZzttVcvLA/orSMKk2JFiOGbNvUaLOXtPKxxTRCjGtjaF84J3X+k2qCBPLEmERv4BE1rA1y
6+sAdAsPwEFe+RBDY9XmEiVmLlRZkJlb0LBffx2nNHjWEfC8SEoYffFNOv4XRjK1Cv3ZTSN7KnRv
f1H7oWosAUSA5rEDeIoZUeQutI3Ih9rhNzsyj2bu6m2FwASs1/RED53yw59Eqy/x8Elr/ivgDLcL
VedtgEMhLcyqHinOVpzDbpib/qUVK1hId4595cRagKcwvBj0aP6bVQQs9TYt858UMSpl28e1QTKw
SbNHCpFT6mEyOvN12+kROaf9ZTRG/TEUBXDZ3DcHcrCWOuFSxT3vW2wr4w9AsgD6MqOPFXIfWXwd
mTDUkHVZc9TWhGm+DEhitZ5hdyE9aL4xwE0e0G5h7FY3ntFANXd10PK0rWMu9FqTaqH8Y4YItYze
lC5bhyybl5fN+KM08+CXDAnlqkviql3Logq/ykYcfZH7qEZzJQzzy9RoPRmQ2Ep/2lFP0ZYyiHzV
wwq8VmMit8aSgwxXOnRzE21bN6Jx5IusVPUWGZEkYUYkbDLBJD1QTPXItUx84Zt+hcKZuv1Y0Iy4
6BA8tYYmbSDOmteKVteDmzmx8xODpvoukmcvJhlHJwDLqaA6hksxvkeATttFWE4xcTbMtSXP5BNu
xbmA0h3jQlmWiY4fXTUYgLLwZ14peInLizEvhxu17qx62SmYYMkRMdMmNPXCC3zwhFIxtsmmofPj
55jFwHOHcSJAAVk0AjDqzeGNOLV4SulZfa0z0T1LsiDmAqgKB5ydGW9NCGDmV9uo1NnXrOhgY1ud
+kwyNl1oROHZKiqAG3WlsOHMR9130HDavZAhVUTF1L01TY3wqVdqHZOCXL5TW6XOd6c/9cM6ADsY
LES2bSpWhgKYct5fP2QXynaCDU+9zRuriXjYcavRXvfOYx6oOEQNSxQdLu0U3ky7afOHsvrRa5fI
gRaVcw1ucchucK3xEChQCSd5n6rSaqjT3zf5/5oI6WOA9L//f5MJqSrxwb+PpR7zqPn18x1F+rdl
FonX5lf9MbR6/+N/1LnnEvZMc6FTXJnL1P+8NxvKb/RlwbSgR2+W6s6X43+FVmAnDPZ5tD3I9OdU
5D/Uu+pvJj7R6M/pVSRaQ9j7D9nyH1EOimfm/j+F72DMd/wAndCQQgwkxPvLzHSyDCu6WIXrbndY
ijr5NvJx9/kwOUdiq8/BwPx8JE3nrg8yk/Pd/cNitrU+0krRqh7gGbGYCZUvSBsLcvxytFNwM3RR
ygoPPI82f7jFmWrr5yMa8SOjKhZdSXR8HwyPIWyGhfZIAZhb7VLKZPg2Sqh5mijtM0965IBmKKJo
hqFzZ7Zd+fikGqQeVZUG3UPntNKz6UtvpsYCPh5CXKuOuMFRZ2jU6NvpCf4cvM4N83MnB7E7U30Q
74hOSAYga54Qg1438x1pBdTsHBvkIMs6L5b5CjBHrjLdpTMm9+PDwfUyJ9vHkFKWwmg3Dmn+IjGu
q0SZvpOxBvlx+qkO88vzgHODOpXyOe6nV3J/QKfEyrjtLSQYDXa6CoyyrRRjq7qYfLUghqY3ql2Y
WG6uWlU13yhAvkTU41D6KuXjmd8yT+F+QDv/FuROikn+nwLj/m+po5EsVhjoXtZ1paualjcO0Q14
V46lDi8pKL0LjGmuDH4zxqKKSzuF+RLEmPFKclstTv+cI0t679ccXInsrJYjR5c0z5DUuVZav8p+
IF/INEOFZ5b0kbVlgC1wkFDQh8bnu//gDXa3wA/F/PWA8iI6fEjLWj3TxXf0eZiVufXWgBJycFFJ
rVFp85wG0tns/gKlI7BAKw43SEL+MDn8t1veuaEOFhWe5fZgxkDNIaehHbNCx7Xa8qoJ6j+Zu/99
+VLJn9ujQTHN6dmP3wtFOHAg7EheifwG7J5cXfZaa//ppcB1kq+DfQ0fQhpV90ehWNvoJSbmnuFr
8jbPpnELdzDb4oxQ/4WhSNTSJDjfyRVtXiof9nFKdPTR6VaJJV7WPIE/ljYT/vZPQe2LP9lmOd9Y
SSroM6ODOOhwr2la2h+FI4Nq7akrhoXAMR7R6fL0ZzQvq/2PmlcD8geyAkcDZ8P+A40m9TGtAAjL
6a38Mmst3tWT6Sxks5bXPc0432O18zenB/28APcHnXeaD7PYDlaVWT6CWNNXbKCzGJGYsWw1rpI6
5plr+OePd35ViIxYhtyd5qjm41gFTRy6IcyaN0Y83wwOZVO98c9Eq58PBlS+xvvqczgW3ilPH55I
U+wUjYRRe5jyKRutLq0NES1Avz5jGhXJ+JNQDNYDFaS56mZReaCCsP9UBk0TIYK01pvqSiW2n4p+
4VtDeYkub7yoYrNdOuA+z2yER94bxat5EhE+a59QZ1YRBpqTha2XOJpBmlhkF2khGtLhijjzgEcm
dFaUszDhNlNvOaiUhWFFfwCYD2+S2+6mMESLazTCjaIcqpUeOtzJT6/JI0ctpyyucBBayPRBctif
0jpI6kGtIuGBQNRctW5ykuBmhVIu7UmhgKXG7dEshPFawqbMFtRbmjtH6au7yKnAOJ7+OfNoB98l
ce8cqtkUP3XrYOeMmjyxsrQRnjHLNtyhSRUwR02D+08Iwf6+jnHJoV3FxMYwjpX4nNrryL7Avsye
jbaPCTkEdXR5rQKjZvzWafyVlkulBw2twY1DeW1jJ9xWLSyS08/8aXlRuSaEANkBjAR6x8Ezo59S
Jq6WrQe0PV7WXYTEFB9xLuH5r9MjfX7ZDEVCENYFz8ZGfjBU2WiBbcJ08/AaFamXWaq/tmXf2Qqz
0cCGVz1N1wVdytNY69ZC9UNra/d6e2GlfRV5p3/Nkeem29RCTjFnk2lz3l95GI2hLFORTzXgXV1L
sqp7I1Vw/TGK+Myh8umzAkdBNZ0WfkBTfMgHO++Uo7UB8tZ4pVyESxHFJI6kYHj0Q39YBWNrfz39
aJ92X8abi6Vo31EMovPcfzRT6mJL+OwYInScHwlNYytoRNL29CiHuhTI0MRD7xlehavHu+fFx00+
7nyf/FXPY5WJf6nUcxNhAX7eayQgVxfobcQyGdrajQcthE0exEsLH4SLvrSbW+xvgsqF0K/vJkqF
y9O/7dgMGPqsvqU8gPT2YMZNXHwkMyerPuPoEDBqw2oq0vBM9Div173tAoQg8Q//MgRqz3mJfTh/
ohYuempMJEuSqAwXYTclu2hKAt8rq1Zda5IcX9VsqZ5a+NIG11RHOrOIlflBPv0E4Km8h3nbPtRp
BJWSKPTb1V4QJip1S9P3Kj8vFn2hGpct7mg4d5Vx7MqZH35ljTq3dY8now3e2VMnoWxKUntnjuWj
0wLJlVmZY/fDHQWVp2olecuX5RcR7ROlzF1h7OXGWnCYJRs5kv1F38npBV5a06YfjEI/s6l92kh5
M+Sr0dQbJpHjYfwBUQD5qjUvTVpfb0pmwzWTMdkirnPeJskeWKOTcuYzVz6PSsJSJnlG2wAqtcOy
hwltUAqKlB5AS3vWxXVeNOTBJI82SEqJ0gJszlYzKUGGI/r4FY1IW5wMOuR1dY+9cwBmKpjO2N4e
+U0IhcixoJUDmXpYkggdZQhlYY6eIbR2l/S1el2XSnU7oXykFWUSN9Zold9Pf36fNzyWJFxLYglE
UXAt9z+Mscr7lr4c2cuxkboc3xKsI4cyW3K0ZWciiCPPx5EJ3ZFzk6LLO/3jwzeY9Xre2lMyeWSo
xR3J8XYJ3Sh/SBBUbEAZ2LsJzfMZbf/nFc6xAWOW7Md8fhzqlhSdzlFAkiOQK2YxVPP4IiDTvknH
EvFlltvRBp6OrLmp047XjXoWN/H58GJcJC4IY2aM5mGGIiiB+zVJNKGAa/0FmtXg0reK+lsvUvXM
Nv95K6Vln4gEHNE8w4dJtDIu53hsovk4NfyfWe5HT3mrfTu9YD4PgoyH7A6fn6HBLZzf8oe3WPoj
TpmNPHrjpCi/pCLUfkQ5xY3To3xelozCBWDmD0C6PiTr9iNaViWMR09pRbo1ax0lg6REbNc1LW5h
NDr2nz6HUEVC1aYdk2MCnOX+c/X2NBatjBsbTpHyRhOVdKX2nXFmtzs2e+w5802L8jfx9MEociBa
fN75xqUE0X5s4EEQZ8nq9OwdHYXQGHgL2ShEj/uj0Loe9UNUj15Ko/Aqq2PzErfU4cxyO/KOABxT
xAc9Qj7Gmv//h5WAdXFHYo26Zg8SaFsU1exz4Ff3uh5CxqXsf2buPn9J6AIh4ZJcpPsKfsv+eEPS
xnTaM15mR9KFFkuS4wo9zS00wMO5k/HYw9GAa81viUj7sAxfpw0J51rClMdvQi8OsVuQgzdZjm9Z
PfmZ1X7kfXGl4hIxb1LzsbT/ZJjRCrMaMaKuROVwXUIW3YRVuzm9Ko7M3/wtKVArZhKWfDB/ANPJ
TkpG69Hi8SvzI504R/vWsBut/8pAFB+4mpKbPVzkUovgWSk17A7bKr+v+hx9FZmunT+1ZzajY48E
WU4z5yMcxMjBNV+ysy6yfbmlc1gpb7XC0JaSJZUPQ4lx9umHek/M78dvc1r7X2Op+y9p0kM1sC1u
3FVpBbsOhTriOGvCboP9z7/TmrozV5mkKHgtOWLKiaDKAU1UbhHzYbpQOAsLnjMdqKCgpsXYq/Sy
wgaILpuhme6HHJ+kL72Ul78EDQ0q5g7ZaHnZhGmYd/pRDpnaXAdQ2qJIoDWSKIhGrP1HkUQYh51U
dB7NMPIyDDX4JkPTfB3hX6C6xUnK8n0JKSMW2ju1jvwN4JLyLyzHeUJ10N4kzw5hX+3IfXZUkbhh
ulutA5UwFxJUu55Ze2eGOvIxz2EegQ6tokRWByt/hHeJpAdYXpVWyVWuaSgPxkAqd1ih4i8VatU5
6ffREakoUJlFrPOpvc3IeQVd0nS4cdfDNqIbfQOiW0/dAPO2Ky0pw9vT7/TIFqITp1DeIUYCb3u4
hUww7nR1pPPAKQrPdsaCHi4zPrNyjjwWIiEKSPZ7DHBIzW5SOjO7HkV7FdOUGvdpe1ElsdhMciRu
pBoPs9NPdWylsumjBie7SpfmYUiTYQZrqkUzeDQhdW5AV9RqCtR81cVx8WWsUuk109AyeGRue/y8
Hee73RIDnfv25wVy8O0TwpGi5zQg62TMs//hqMMUwUxhM9O/YzbKUiRJvpVIqdNcpYftbtDT8EbL
7e4Sw1XwLCYO9w0WS4temnRytm15i/+KTAJypCvWLrJV2NfhYuwC3Ft9PkUXf8B2Mdlqe+aIPrI/
zuUo1HlEU8AwDxc+1xc5KaTeK+0xkl1anoaNk/XKLZiS/sfpd3VsBbLi+aTnNlqkZPtz5PQBjmBZ
xhyFwl+GRVm5KDeC1V8YhY/ZptZHP8nhUdlLjj2pJZ1UFPD8TVojrC4d/JFOj3Lkfki6ACUMgSAl
dBTt+w8z5mEvE4bQupEF5s8+rfBzy6bQWaoJVjBbOQucdqGS130c/SzPF3PPzXVXy+kWDMeb3GMb
ZxCVrEYrCW4N7Ng63Kg1sRkUuXs6/Vs/X6v4qXN3y/yBz64p+z91iAx9SAvmnRwHlsBllO3SQMTY
PuLB3ac0YbZKqX8/PejRhWVRd6V9F2r/LEz4+EFU8Oe7wikG+oOTZ4G96EKWq94NnClbnh7p6LL6
MNLB49UkOGO5YKS8y9E9jXF6FU5pfyYRcvx5ECNStYYncHgito0JctESNFnbdoCPRYthUYR3hpur
sDHObCdHHwnmGpmPuVHs8KuME7+lBZZNLekTZTUWcumKWi7PPNKxUea0qQX2ZeYuH1zUKmvgwDDq
wdP7Hp38GLZuUtJdcPr1HJu4j6McnDuJItO8qpUsBO5yDy3dE14zFOOTXvrAC06PdSQrTT/InKFl
0dHKfVj06BV9lLGO7FkG+GEFut3FLp5m/UUXZPZzLxzlYtBs8XUo5fRRTQxp5zdtdKlno22e2yHm
GOnwSKBwxvqf8dbgffa/gA7aliPpde+NqpKy0yM8z+TweQBPsEZp+dZpkYc2PrhAHA82bIgCHMz+
aF36t5Xqo++YXBGgeYJtyzp4x3Hrh/IwYWFFp2q5MTqlcQusks6cIkf4CFwYKIHSZAbVFtXK/rPS
W2rjfs2U4z9rXU5ZkNwlxK/XnLWg71T8fS4iyGPLGFvV71BsMmw4LfurSkbvdezICJ1ZCMcW3cff
cxC/6mUCCWigjdD2sUNoBRNAOQPfOkg0Z4Y6NsM6EE9QyFyb3gXxHze6JCEsoRLCQTBqODb6+uhl
ZfIHTevfvsf5KzlcTCi95pQkN078p/cnWLQ9foh92HsxMXvrRlOW4Ms0l57udDnJcg8P9XInY0Kj
QQeMiz/rhjL33FHmAbjAfZcb4sFXTMk2sKbA6L0idLKLqovFAsNVcX/m+z323kxUVsRS/AMaaf8x
1SpM2oaef09oY/iaqkYQeehbpS8zAO9SKYY6WwxxV1/Dzgx/4Bg8wBjq0MZsp0aRnnu11lHBGqKU
1nU5mA+ZlJrxmQ3t2HHKxM6qAovEuHYwFVVSYQrfyT1ZDVnbYHE5unLfWLeTbWcbszAKV9cz48vp
mZk3i8P3PweX+pwaQg+v7k8MHKVITTI2trFIo2UU1retVNAVZBrfADk9nR7s2JK2mH5KEYTWeHvs
D6YWrTnII98MRWP1gv4ufHpjo/0Lxw+aPpv+YjYnApP9UTolMawsYh61wVyC5stup6YTD6cf5dh3
Y0GNp35GyR1cyP4gkT6mxNnUCKpGRsIbK5m0DPokJY8vmhdfon0r9jW6iuReOfN8x16ZhZQBAzUI
qwRg+0NTpeviAqGQpwVSQEZShBdVidZ9mZnYuLmZnCWPpx/26HujkodRDAo+egr2R6wKLAv5RYPX
0/rnQR/SPamL4tXpUY59ozwRcjqgdQYJ0f1RolCodh8pg+f7mXKt1YNzQT2m2coNTmanhzr29jBt
0FG3kizC5Gp/qFTopmQoyejhENFfg5TTH30LiOMgAglepqluAxgIX3PV1/7CVJJ8lecEKYenfvAJ
lLJVk6IFm5JpQ/REB6i2yDKa4U8/37EXRmaDzBT3ISi7B7v6lMZm1KUa211NE0Xm9Bm+YWrh/JXd
G8TfXMabhYfOwVIsOYpzE7iDN8EPXzqw1tbmWFbe6ac5tjFSuSScRMbDpB3MWRWwIoU+DJ6h+/1V
C28hXPbQqlwh431Nj0iGN7mc9meELkdTALN5FkPPavfDVQKTNWhkhQizb3W5d428sm79Zqwf2R3N
jd8N3bZGB7qeiri76Z0wv02n6uX0sx+NPFEUISucMQKkWfaXqg45rlAGvoq099VVqjjdujPl8jWu
/Wg9Trn+U1Yn7Ru3hRoP45qG2iBujNsgBZR6+qccW1Qff8nBlhfjjFzCSCasN8v2UslDdRU74pxn
wpFREI5zOJA5IMl/GBBgUwsGyCgIsqcOgF8XaFPqDmmpnHm7R8YhciWGJrNPFH1Y/S0zRS2zulE8
LE6y3RAXNGlS5zkzZ0eWLpVeHAVmjRv1sYOzCCPwShggGD3dlgSbpjn+AO6Tr6EK9lQCAyN0VUQP
69NvymFNHBzqLFcQGxY2cDTyHb4pNazyIEwVr69C9a5NrHAF5W5YJGquLgDYigv4ExX+3+G4mJKy
lM889ZGdHK0MuUeU7bNu6OCpRYiVdhgEiucorXybcR1aWrkYH6xeejv9pEdHIjVG4EgtiAWz/3XY
jjIFqT2hC6rt8bKiW2s5JZX0IGs0Np0e6siCQS4DxGOu6MI0PRgq6uOy9yNb8UY0Zu5gmf1CLULf
Oz3KvJcdvjrub+9cjVn9efDqbGH4AkqWQsuehZzJMevwWa5FimU5nf/BVZDnSX7myY6IdIiWPgw6
r6cPSUYzqUOT5nrVa9Ok5bIehiAEdLVZTpEDp7nI9HyttX221CWrplvAHpQ19tv6kxpJl1gkLovI
rhZgmusfp2fj6JzPdgnQGGEE6gfRaauB8gRtpnrcv6vLMRtTjwt3c0aic3QUR55FfUTWXLX2H79O
e4tSh6p46TBrCpM0WEYIR87M8u86m/13S1D/3o481+S5bO2PI1tt70g1LXi5NFn9xhqn6uukqa6u
TN+0ETRraotkbbzDifKhCr8U78iiWgkdZMatn18HUq50i6bw6XgTk9IYX9pISMENO11+NbQTcNZW
dLSudRWg6YsKpFfjjvZgm9tAm1FK0TtWyQwgra2KBNqSD3RLuJnwC/yppZF+Nz8cxs00tdDKRnoV
g132Dm7iNwBx6t+BTsC2xmSd+Ui2PCgI9M1E7wAo+R0GpahAsHGLBxE1CLt2lkqfgo5S3jFSuJ0E
u9Eop8cetgB5uxz+gztABItdu9NpmbffgVTJO5wqoocD2GqI5Rt/ywywUnlXJHrfwVb0AWaqV828
K/GOvsoxj89X9TsSKyxjA/BEh5rHrdUabFaqjElIzWfGaTXvaK2uj631bGOSXti/w7feQVxJQUHs
stbqNPAQCAXBotNL88Ef6J/xdCgQOHi8o70Kcu0Jvt+RkTxqQTQYj4ldT3eq0Y/0jKYDNvNc6iRw
fG1EToqQ06JhNVKjZ5V0Bt1GGsTOopLKr4ZRQ/aE7HBRvqMm+3fsZDoTKHOSIwkC+hlMKXXEYq4z
8ypxZzYUN37HWFJsB2lpvOMtU7XFBD3q6vq+NiIdHi/8zsoNGsrW67Q1E/zeASfvYtMSDrzLSR0g
OwzysxpkwDwbA+gjcMwwdp2Qc2RLainWFhbkMXVhDmFa7Sp6ltQVtEaRYU/ZVpeO5iPgw9JmCj2n
nZnxsOutatPZmPPdqFYuPeG63H2lmRcXH6unLnEJDN/8PrJiX00772+EkpeXdjZlFLnlXnW5Rcnm
Kuni/ous46qH55no4XLatJAg4lEaYMNF0zjobLMhYokH9rXc1I606SMnGL61tt0Ybjyq2uT2TQOA
rae1NvbSTtbeBujEoSvJGrwiSUhvRURSx6V3J+5XfZWzYuU8He/ZiFNnOeVT9mxkeQrrOCAdQxvm
EL7EcWlvsRfLfuH6Ht32ytDFN35g6c9JhHMPmh78Jl2M6kPZs3XNF6yYDClw5jRaBRKuTuttZo01
7HpjjJ7BzosEPUbvF7eDOkmJZ7fUmBaTE4mfQKxA5idpjneDb5XdS4NFVrmpGjtLllYcGM+hlPbd
GodbX11QqNJuknBwDEqpGAKFCHakZZM6U+2G+shH2eUwrJd64pTy0hJWGixUaXJukiCVbFfy+SER
vU+Bm/LSUldyRuWn4BqFN47WfQ+ELEkLFWMBqPF2oj9HtAsEsD7KCVf4MI4Sb0DpIpaIsRR760gJ
HdeRYxMs5o5kaou6nqJblW8ZC0C8hNpF59PLsMA/KpfoqIbs7+gR7uNRmWsUvERbkhU31SaEYAWR
zFWDmM7eVlIpUQ9h1NLoKgMo9Hrb6OIrU5V6uLSTcLBjkkLR8vs7mJBVrYXC41qUf1V7mZbVtsuK
eD06gq9TlUM7Q1fe+clG9GYr3EqNWo6anE2BGrvfoBwDtHo3DDb827Cv1FWVTnhg0NPbK7P7U9SD
S60rqCGIfEc2HNIfdEEr0p1iFEm/HkyBOxbFNnO6yLo6V2Ivq3oHUXFr1FaWwOeVfKX+jg4vH6Q7
GVSbieU0DnZS+lgMiU0vOP5EKsW7/5VXNPKBfde9ro7ya7JrzoPBVvTFUCGJex0t/kszMtOLuEpj
OsT7iI1FqhaistTHMVRi/jcUgEfLz0tWVFpI5wALnxSnNooSaldIjSgBINPR9k+6APVkB4hYB4Id
PDBdGRIqf8QsWk49uMMEvbmoPM1PfnIqJYs2ljAmRvHrOjqbTdnWj+9xxP80A/8dGcWHkGo2B/rD
9Gd2H/qPv880rb+5r3my1wE8/5l/krPoskX1if6TCOsdofI76VrTf6POiSJoFv2jLJqjon+Qs9Tf
cB4EKMH1gkTeR/8eTfltVgGQ3uCqjoSfjryDjt9THcDoaFgoH0ImyFncm1AWonolR4macn8hmUmn
lWFED4fiJBedrz81mtnelhFdrC3J8I1Zse10vaW4RpFOl/Y03ML/L1Z5Jlu4DuiWIKoI4FDL5q6V
ATTKElU2J9Gm28LUB+CNcQWYYFD1NcVMT0NeeEnaV17hcdPAPMW7r24osKjUmrwySYplm9Os5JiS
5SJWuBRj2niwHgtjpYWNdN1P1pMEKGFJfkxaNZ0Zv/mQCm7URgF8JY3KbdFq0h3oBnHb9pF8wTUi
A1+FS7db5GOnLdiuwmclC+sXetnC7hpQAgAnIB5X/lAsLQoesdP9qjT+QNha9wHbsRcpEx8S/lhm
1oGO6sfM1cWLGn1V2+jBDK1daIitmmZrY6y3erhNXn1FxZt3uDWK/NU3q5d8qr4LkV+Q6VumlnPZ
++WusIYVuOJbKzBvQfvfZrmEM4yGGNtXvgwjvaNmuYYG1Vu3uR0/hKJ8yC20u2puXRNMLAOoY7CX
lpRuLpN0uO3trzGQYg3ABifr2h6cnVkPu66v6PVoASkV0kvVmC27Z3bX1MGDMwrhWkb80gz0XTTZ
s2lPuzCxLuGDfEuK6bmv062vNPSD1I8ol5bAOldamd+NgVihcg8XeUAsZBXf6mzZ43DiGpJ/A98F
LAYao17+pqW7oPoFpQHEdbxLquIexnjhYrRzaRXOasiaaGEH6qWhGPySyL4KleytAonosrOaknNd
CrGpavtGrRiRPsfJGuNNYMdwUY0F3AqviW9wZ+ICe9MGxrIS/ivX/5+5NXlScyep8Q2mO8txuqQg
uwhmh6rbFkSuJFbT9K3Ltzas2lCZiM3pU+hG6SGT1VcsbDaJdqPDyFkg0V47Trqu4Wi5ktV8lVJp
JaRpVQfFo+F/KbS1rqf3uAnRRzGsWzVec37HYXQbScFWcvS1wIfKoaSmNcZ109nXam6vquJpqp/9
vN3Sn/EyWahfM2ND9WtZBObV2E0XVqa/RCK4DX0or3J6M0J9he3OSBXd8hXUi0BLt1LyUnfKBYHE
xigJ/eRxMYysTuh3bmevK1W9IrUeXHOhhPwRvhjqKyvochL1Sunkb4kK2+ReCXlP1Sb3/crNuv6N
I/FOTvqHvNM49cN1kFSuPGhbK/8Kq5nY0TQuSbcs7bLZab1zwaXkMWoND8IYjbtXNQ1ydtKuhHKP
yeizElsrvb+ytavWuIRlWLq9Na6dcdhhw3gpTJogIfAF6UqbBeoc4laurdWoWdZ18OKkKe5JuX83
YnFhzR9faDtflG5Ttfd69Sujr1+LVyJTvNyI4cdhxEi3fW9vTVGtbLneaUW8MkvnqiC77hJ94ErU
x4NbYH4OIc0VBYTfNKExILsxJPE1tYzNqPqPhNTLuix3UpJBLpacOyDJl5J51wUV06CuCyfYqtyl
+mmdZ2I55t2mNuqlEb6MunFbNzW9IBA3+kF+8qvuGpjoM7fvH4qNw30Z9QS9onC7ZjlUV4ZZRDxz
sG7qsnetcoN9F/6Ueic91Y3utvAGyTgONoJY51F25FvNERjWt0SORCcLQRHaNRUciJTvoz3+P/au
pTlxJUv/FaI33R3RVIMwr8V0hJEB24DLZXBV3bshElBJCXqhByBWs5kfMetZ3cXsZjm7+ifzS+ZL
ibRJIQOFMq5vV3QtblywfZQ6efLkeX4HhtD2Rm/WO1uvu4T4wspHv8/qs1KCl+V542/GeKsCQxQD
U5xFDwUQd2FlXm+5+rjn2vbMRacOFPrYUhth9RajQTAdY9WpGethzWysb8xGedVGCJmqC9dsfmnY
rg/N7/7aHBteHzM53IEXmEvVr5d6cNM/VorbPoaWwgtaF9GBUFwBsW+M04r0ldG9ovOZgQZHIPT3
a821yaYEzHtAGfpUrWHqllMuQzjqtxb+tOXW0CEblJVfFvZ2GFRNEjqrBx94C72l4cH4DuzSbXVR
XvUDV0F3ZnRlPVzh5nmqWr7yuI4q5Qel9BUtbVV/bN4A1PZmPS+pOn029BpF3bkOpMBgWe42aL3j
NwfrJiWmCedt4VpbQCFjpIPu36LE61Ng+W53HjkYSbdtL0y3ayK11wO+3qJR/ThHJ0mwwTSGOrz/
FsadVZE/X/eaZql5i1ZjIJ0unfZSp1+g803ViobKGADSNdo1S05PmTe+Lo3Vs3M1xuwWr/7s0eUY
Qwu26qKONEq4DPuW/UgtIC4odHylohljpfrW5n6lOLP1ajXdhpWR4a169ny9VMf64rZhlz5eFQFR
idL4r27NHRPXqwOVB3jRAcXp2NzbmG+9WLd83cBgPYwIwLwuV78xmyi9CGwckHXooQAI7lTJ8hCZ
KNfaKJL+UqptgrtiZa7fNcqbwXxL6orxdR3htzBpwpt3LasBtHD0gtjz4qyEfihrhZnDxW23aS/X
mClXiRD22OqtctV8sBkkYXOpo727qq5W26+lsPKtGC291rbcRDntHM1s1YqOsXwbeBrh5qqPuE9/
YY5H5e3418V6/KnpGg8ru/kVlYtk3VQeUfHVqVwFM2Nzt1SedAcza4xmsR/gUhqtlwizzUslQE5W
V6X7tQF3THFKtLt2AERluDWrj8k58PkXoXNT3KwrUN/mEHDCG1z5S6quMFLWW22X3Su/uuxgmM9W
NWGbqwobUOeY5XAQAGOsvYmCz/YSGAOrKxOQ8nOj0kJlgN6nxmJAa7i/Vw0dAYkxgh/Fq+VKuyoG
9U4DqbCbTYhsC7AvG5jQQYP7emDM7Brw+ZuLbR/9nAw3iy5YKnR1B3ipRd/wa4sHqxaVuvSqHHQQ
YgHsvx80WtEcOP+hd6tYnstqxCJMkYW1tIV7V2tsVIC1+N11DXinAOZHofJXd/PLkl719apbVK3m
+LFSB9hlBZgSMC+q0FONEVDJP/qmd7eBGqmU1reej3qUTeABR7P0oC8mgPGttXxDD9tKNXporJdD
VL0vWuuiY7JRUZ8WgKZuAyR0BF8SeKnzm4YxBqIokP87bsUeLjdGf2sDOdQsBqYJ8En3HqOcGj3g
7gM5LAAQ+4OLmbUDZGXNx4bHtOdyAWd3HjSvOk4ZoJOYwwquVe7dUvVTQ48ad2vD/QoId71Tobd+
aV582jYqzWeMl8dUvkrTBfRlaQP4LARVx+2NiR1fLwOrC5grv2ssK19st15vr/zit79ZDrBxi6sK
qsEr9WFxFdxFJWCXN4oIgCyL4d2yWINYowB440YDxVMm1LdulJUyC2FoolhKVejO//uXu/UntDAA
qoc19b8NwDQK7UnhzjeJPfP33a7Xv92hL1U/oBYecXeEllkqnzVoJb5XFdPb2HztEmBCWW0VA7N4
RV8CpHIJjdHIjSG1wgoPOPpS7QNq2lFqXoHrjS4X5El/wPdiiYY9zwvh6RrLOgJ1Gy1XSOSksvFl
xdo2l1WEV+qlQF2EV35r7Rhf55XFxAoN2JxISnYQDNxj1GNCvmCH1qND7cD/tz/FmaH0U5FeR4EO
Q75AyF/09/AFrUVzA6OOXIz6DoC+0TIqiGRE1LpfXdGHyHMsGHiV7twyH5E9q+OSsWhv4RnPc8xu
vkGT41Yt2fOrzr8CCEF0N8MWJBKNzMrbEn09CQuD0CcZ0oy/e5FmlKmjlAh1ACjg2IskQJoxnwYQ
rpjEBkQMNNy+SnP1Axu5jqonVNEgac7yo1ya8SMG6MSKnVF9j5ayH5HmOBEoChbKyzBgidVVIbuc
brIrArMOyh7AWkugbFaicrMdzcc3xriC9sitUoZpPF+011Vj2CzDct3W1rerkg7XvgpTtwp7t7ot
R7cbvXZnb3Ee/ComjPyzSdhOvWcOmH6J2rCfxqd35BxMoT7rl7hKyiZ05sRqVhUviGu8pHha9jEK
JgE8dDhDXExpfmAdq0DWgQCbjq3vvq81PqBbAd2lUH3xv0TT77HmrZc//l6HM7wP6RxbeTLIOz6v
LNia792VD2hiRLM38svJP4EFdbCGAcaiZSlhAVLUeN4fiAUsDZyLA3XELxEWR1dd8oZsPsaeEDSA
K11GUBS38/mvfgZ/Xs4HivLMWXx8qIZcxcuM95O/wIXskMBOeJiEQJOWX8Ou8a+yCfAJ8USQ2Od/
TPcHwsf7u/dDvt/7f757xcOHZy6Lf3lLNY94UyOKXzjaLTQJT7eA6k+oLdwruB1e13Ewtv5l34+R
VSMgNgq2F8u156XaJVtSGGL+nMtpJfcnuwJtKJaIcfWyBd95qVmUbE5FbqK+RzST00l0hwTmYq1L
gSiri8u71nvHm6VYwA5fXrK9cE1owOnELGBdSnnJvjmJOacYZI8kzUn0DWz9nFSHJJzRGGRWnNKC
XsX8/D2Y/QI8pPxUzwPGzcmXIwm3nJR/0SxN0JRIi+dnyoNTwBzcP/sF5q5ycuygVEsSWN51QLYw
DCcz6kNxToWjyPpaJajlM9ztnJw/4f7kpH757KOjD866rF+suMMrXDRQf/znO53KJAfZAqCJ8et/
34BAV9Kr6oX9gRew8cWB7SH+njPViH3idwRbxj/45X1m7Gyh/a/ajJPcFBMWzn/CvzxmdVx/g4ST
/TOEtDn/yG2D3SvvGbBHSdqYizINUmQZZFJOun5Ka6N1Oh/Fdug5rsZpxDdtKZ4Q+7rhzDT6sdd/
AESlUbi2tDRj0dTDsH7z0L4OoZGImeIDSolzMmLohNlrBggTQy3Is+aP7CSIK0ZPBBrSFRZ0gceC
HmwWXcnzjEc4+LqTfgr63TFQG/ADCnqAMECZQWiJTwmB0BE9aToa5GB5n2WmQ2ZIShBRAQLIKtSi
oDwOM1JQPXTMnDj3QS1i4gzBdk9j4bOWQ0wWYnDBqGhBoVRcGcO0QZYxf+7jBprvuE5ALHGrgGcJ
bFiURqEph4Hx1Q5F+AImDohueNqEbwc7eRhogpqeuKoH6HqA7WRN5bl3SyUenUwggIUHLTA07yC+
jTpGAJ6Bi+inqgNeHihdJx+bpYV/n1uK6Wau1Y/dUXtbcnCtiPfUH+IOMnUoS+ESQu7gzb0/86Be
20AkFIgeKMk9Np1JtOUE/prYAllWZJZ3sS3NFiMKrIciN9EQ8xVnlBOKzRwJZFWDCEY3m1Kbd6lP
mhtOTKg751sB57SgIrrpcLJs4VfHjuWZm3ejWc4Uo0XwmNPPkyCBKqoZPccR/B+GWZ+XWehdcTwH
ij0hxNjDMJpykwUBGBeFxCS0X3jEKcfPOXaznbkNKnG1wmfNmwmW19HL+UzKN3M6gSUjSHztwJoN
Xy/9M+m2dQwV32cDG6eQl93tZUgCB3rPLHRDuBSCTqlJEJM2ypQ8kSwbspF73YGBDl9RXTM0srx0
Rzj2XWJNRMqNA+vzx7evSybiIWTgLnmX2zVS18ChDX7BSg8EIe4oz7tW9fv/BFph9ue7lUM94dRh
FFJ+VvQ0OxKkN8Mx+3Fe9OkkbRUACSP/avswdANDuFxQqC2BLp2kuMDKHPJu3YDMiE78aWrSqIxr
ZEAidBuJ4nDU+j1TWw6ISdaCDmZVHRI4YaaISjjFA1yk06koDDLiewMSQvtSMZ8DBCsZbGCU0x41
YHglkHa2TP8uQ1EmGDhiXjFG953mcTLMkECvMP/Io0w/riJiquJ9EWOr5V1tch8XgSDvk5AvM171
YTDkx1f99P230EbEQSQsgclP8ExmgiJGzRV/yuVcHmrR1NBMUxMsTtQ5SSCdxJ0OYpAYgCyBuGZr
OhFyiWjykUAXuWGPFPpaPCckkTUmHBhyLIG4Yx3E92TkVYdhKlUZ90blPSgjR/TSAC0kgQXf/8sp
jBzr+28FyHPh0fv+3/aUinFaYMTmfxCSMDQVykMtogS6xN6mFTTQNPITftYPDjiD9c67i2ivX1Cb
FDrEF25C1LDlJ46aCZqy6TEiJz/dNuIwyMQIJoEi44L99cAHQb1r/vX+Sq0JmayFqzWGwcq7e0ns
/vB8M4D5vLQxiLowgjEnKNEYMzUv5etJpAl7B+AnVr+GzilUFSOOnpHTCFOO+/vFYeNk1k8YiM3M
3FUZ5N3x/X6/ncC8htca258oJP5NR3wB9QdifZEEPXS91bwJoXORsARFf+2h1EM0xiU4aGgD100y
03yDy2BsaklgxCAitiW61Wyu0XFBR/IEc6CPZb/RwJzeNAm3XQuRfFFfMiinvGtFgHrizMQ9k2FQ
DD1a6KN/X/BFZMRucMDF3IsMC+UWuYZCj/1neP3EmRp7ezK8pzt7Bj8hZWYC1JU/6HK/DJTFrcOs
l/xU74krqoayjDK2XuTp0TatznDf519wUm/Rc1Khbsy9yU87sa0yaEs40j1U5i6MQ5ZIONd9ImaH
AFuTnxcDMiXOwRFhsKp51dCAJftSRS2YsCuBMDFndCXGLQBZL4UwidJnWkZS6EFzxYgFgL/zL/eR
eGSqmZn9fayBL+8GPpLFgamCMbsSCKPngLousmM+JxZf/0drQ84MUw+prQN1QsyHACCGP+hyxTwy
CGWFJpxSvGQZtsWIAIrqgNNwnPiTcqyZUEQPOZ3ExpKgiUYILTCzMK3mMPaeP+vyNT9vJ1oGO64k
rPsz1QKbWHyNMT9kqLqPqN9zVoW7AKUZbuHvhTYywE4Q7k7m/uPY+BkJL7J7YC+0iQ9UbTyS/y/N
emgd2Fd8FZdvzNBFlYUZZekblK7JsH0GdDYztUKb+AFfLtujpIvobX0GLXJWkd+Oa0ODLlASZ4Nr
L/+b9EjvPxSFraiMkxDeY4mziGCDPGr+37//p79gn7pehBQgVnCLLLZF+K4J+hAFoLWKjBzmiKKy
pIgMqZgWRMchhhTJEAwNTsGCi7v/9xtKnAj+Ei18QqUSEaKPmCmdjDnLezvdOIuZAwaOyAJuJLUE
rwQA3aiiPLl57xjgiKuGf75Yk4ryCTFZJeMIdT1Ns9N3L0PyyytEA21DU3liNsMmL9khGgmDwiPL
KGlxtmPA0q9o6+Sk45vndADudFzi2aaBNssoJwbkNn/Y5RpfBSPi2rGMsndop2NZoXN18kspL18t
Yw3KY1C/yxAX3tyJhP77HWBMT0eF5M93gK/NSTrJJeFAXCNcguwq30+2xxIsxbhvIhUskSD1Lc3U
aShaiRL84ZbjI5Aaq4NbzdtqurNKhb0Y5MSbAn+mjYPFk1TD8WE/TZhKuZzWM63Q1FF0L+wgm2aT
d7k3GovWCpCgMloJ7zywQXTVZNS7tP0g3Y6C9rLcTFC32tQQectmCeblbYce3JlsZEdussRztCwn
4GgPyZni20H3+VTji4z1hIQT3aUTXGPoX9snLCOS0QVggu1rkUD32LV4Jhu6modWWJGsDD7AjhK5
25SghlXPQc5eUA3x8LS8gnYbIpTjCUwAmi9n9eVWzR2CZinlAGA/CXQDYoqrZTPn83LhXvNSAoYZ
LhLIwv9FqajYxl2WcQP1SbBKSYOM7FOfBkaYNk3KMrpUhqazQqhTFGAZnSl9Cr0eaDb8brENqCwj
wdUPNxoSfaGnc2mITWcZcbKBY87AE4EuG8eXV5aREiApd4vNLs5Nlul2TiZmgoxw1xuthRh1yR91
uQpCdmtNRF0h42oGrF1asTF8wLz8fUTvc5iquSzLcL+fEPpKFRdgKGb+BbMTna5aQEmJBMKx1vSo
LcS0FDbFKC+Th24KfQidqxKorggcOm/GKbHTATBD/vFyCR6utZl4eWA0rgyyGCidNPRyYsmSJVx5
zwsG8CQYl+jt5o+5nBW7GEwPmaeZI7qNMqojPrPWRsidik5wvtiYJ1K6OgCDwAqqPVGgZXg1Q1Qk
iZeqIqNRDZF6jfWTDsS8FuYuykBpSsoOkBTXUN8hrh5DTmXYcz3Hd1YCt5sYlISZF3xvLxfE7//B
1H+Wa4YxcRiO0cSEQUBOllAOffpx7xdaU+LQYt7Q2v76GUuBObf/VVsKzgqiLXSb0ij59xFjujA7
5SkFtSKjdKJtFobEXBFE4/gymSqpS7gau+h71dDlIBhih+Aw4Q+HnlDIBfxngoBvcsWyBQMpln+8
/Lg8gMEe0UNhxRjBmZ/yI7IgYkKqzMA9j5sIWdJ5RGYloiS9hNv/Kc7ctRdOxC07xdnT4c1raAMI
QhycbRFvgrYaTjS+avmHy4UNuBUhNcXTIaMqha0Wx1k8HRJ8Kta3DUhMiLFAWkbVoEoimP1Z15QM
31VNSYeMJtUbx0JPigioJcPF5HSzURlklLQhc5pOyMrwCKHsZ8hnhmL7low2yluAZFJ+3BJVL8H0
v4ccp/YPWN78MZef6gHxWLdSurdWBm4HYiWBz1oSA77MmBtHUaHOjC4/ImodOMzAEOxQRQbMYpL6
7tEg8GNt+qCtqKhBZNQ/JU/ph1PRRFdkGOgjuPd0Rmbx8kfOBBBk+zugyIiRsgK6hD8q5NLxs5Sh
IiNvlzDqM0VSBRUJzDtgODyJVjiov5SBbNBiDfK+UfiMiVs0U8kD7pvz8/KD9zw8+oSTxtZpkwAz
7kgKVkORYSersGVRcs1ZEJsXMrrmh0S0ihQ2V+C4xXmaCaimDQptwBMiBhGKx1hGhjKRTpgwgfH9
NxMzyPiKGVeqMnIy8QsMCJ4gBqvQkiijsDt5geQWKPwlSV7+df8lMGL1tKvyfpY/c7V/yka7LERN
GQFgxIe+OeZip6/3dxojahTULDUxdwSTcDCJ9DQc0fvtewIAmtfdg/54VTAihv974d56OluR2E0m
ozK5hU6WVFZTRrix5ZGt2IYtA2pBRX+FEJSSUUSMuXZOGsZLRu18ewpfQgxHySjB7MDxmRoMgy0F
6CUjfdch5uLNUKuEQG43RBerEIHADC2ubC43moYoQUdgShCNsoyqHdaJhPCJcH2X2YDkV/Vw2TCK
R80LOZXY/TmtVE8bNc9emF4shoPzx1zO3s9IpGxR5itsHDBoT1F+v2sgC7H5J7wUkuplgP8TyxE2
R4aF2UKpVjpcKMHBGTJ162Q6UDLaa1WHeZ1/6WlIYNj6X7P8TxneYJxOQ4kcsnUoHgUYTcYsQhmF
JarjcJtM8FJkVJd06JzyI8x0kIzWzQ6S54jsvFTuxwlNOsVM5XRP+dEi+DPjPbu7kA09PKQvwVXe
0Y/bqtlmszADIurJuAAGGTATNkXGxYAApJBpP4SaD3880aShUGInofE7DKY3CAKY/DvhJVD/z4Xi
8hujR4FjDteaU4qvOBkYWKrhoTkTsfsMR6Uso277QVsXVGJmZMlllA480BRYoYzCgc/ERopSNCdk
xEgeAAopUpVxZhmDf9WQThWr2JHF58Jyudg90mCK2Fbm5YJBBxIeQFwk09grHGIgl5sS4lKPYIzI
86aE44hLyjcwrzzrlirLSGUn4aJbzURS5m+Fax9BWR+QkUmkmZ1YpMXQFaqGtiHYKZg/kX9TRs4C
tqnANUWGKTECzoO4WhkYHaMQlWupxUqQzC/YXppE3jthgPZpzlemejEOg3+8/HAdGJnK6T7U0z6L
ygATWNaGH1q+ULbuKoKMbEYmhspi2DI6X2XUkgqdhYUBSh69wscQ/d+wF7MOCB6KJ2NOdLWBKBhG
wJwGO39HxydjiExex2f/bZj4HC842v/t9n4tksS6jqwJNr/vWyaCzeJRLzNG+QKOoW11NQfZI+Fs
ygA0eQr9FLqLIqP9ffT9f4G0GWn7RxLzifjHt1RJlgT8PvU+WdN/+LbEe7UT3yPx3YP5M/tv88eQ
/qyBSj/hW2YMWPr53jJrntMf7C33D0CGQt/dBlMTTuY//h8AAP//</cx:binary>
              </cx:geoCache>
            </cx:geography>
          </cx:layoutPr>
        </cx:series>
      </cx:plotAreaRegion>
    </cx:plotArea>
    <cx:legend pos="r" align="min" overlay="0">
      <cx:spPr>
        <a:ln>
          <a:solidFill>
            <a:schemeClr val="accent1">
              <a:lumMod val="50000"/>
            </a:schemeClr>
          </a:solidFill>
        </a:ln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Arial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2FDB9-52D1-4A99-B3D3-42969EAE5147}" type="doc">
      <dgm:prSet loTypeId="urn:microsoft.com/office/officeart/2005/8/layout/vList5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9AEA8273-66AC-40EA-B271-41DA434E37CC}">
      <dgm:prSet phldrT="[Text]" custT="1"/>
      <dgm:spPr/>
      <dgm:t>
        <a:bodyPr/>
        <a:lstStyle/>
        <a:p>
          <a:r>
            <a:rPr lang="en-US" sz="2400" b="1" i="0" dirty="0">
              <a:solidFill>
                <a:srgbClr val="03071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Oral cancer</a:t>
          </a:r>
          <a:endParaRPr lang="en-IN" sz="2400" b="1" dirty="0"/>
        </a:p>
      </dgm:t>
    </dgm:pt>
    <dgm:pt modelId="{41431E6F-589A-4BBC-8782-2D52FB039EB2}" type="parTrans" cxnId="{E3277889-1A23-42C4-ADC8-D8543BB7F73A}">
      <dgm:prSet/>
      <dgm:spPr/>
      <dgm:t>
        <a:bodyPr/>
        <a:lstStyle/>
        <a:p>
          <a:endParaRPr lang="en-IN"/>
        </a:p>
      </dgm:t>
    </dgm:pt>
    <dgm:pt modelId="{671D9928-9DAA-4B2A-85B5-62B089E05BB6}" type="sibTrans" cxnId="{E3277889-1A23-42C4-ADC8-D8543BB7F73A}">
      <dgm:prSet/>
      <dgm:spPr/>
      <dgm:t>
        <a:bodyPr/>
        <a:lstStyle/>
        <a:p>
          <a:endParaRPr lang="en-IN"/>
        </a:p>
      </dgm:t>
    </dgm:pt>
    <dgm:pt modelId="{2B23E785-1869-4D26-9B30-D92466842EB9}">
      <dgm:prSet phldrT="[Text]" custT="1"/>
      <dgm:spPr/>
      <dgm:t>
        <a:bodyPr/>
        <a:lstStyle/>
        <a:p>
          <a:r>
            <a:rPr lang="en-US" sz="1800" b="0" i="0" dirty="0">
              <a:solidFill>
                <a:srgbClr val="03071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global health concern with varying risk factors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analysis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aims to identify key risk factors, demographics, and lifestyle choices associated with oral cancer diagnosis</a:t>
          </a:r>
          <a:endParaRPr lang="en-IN" sz="1500" dirty="0"/>
        </a:p>
      </dgm:t>
    </dgm:pt>
    <dgm:pt modelId="{19DE5A23-75B7-46F6-A7B4-CDA88DB5316D}" type="parTrans" cxnId="{39C42188-8F60-4067-9F16-BE3F5C57DB43}">
      <dgm:prSet/>
      <dgm:spPr/>
      <dgm:t>
        <a:bodyPr/>
        <a:lstStyle/>
        <a:p>
          <a:endParaRPr lang="en-IN"/>
        </a:p>
      </dgm:t>
    </dgm:pt>
    <dgm:pt modelId="{E19C55A4-9F8C-4DFD-ABB0-1081D858FCCF}" type="sibTrans" cxnId="{39C42188-8F60-4067-9F16-BE3F5C57DB43}">
      <dgm:prSet/>
      <dgm:spPr/>
      <dgm:t>
        <a:bodyPr/>
        <a:lstStyle/>
        <a:p>
          <a:endParaRPr lang="en-IN"/>
        </a:p>
      </dgm:t>
    </dgm:pt>
    <dgm:pt modelId="{E23B42BB-33EE-4A9F-9624-3CA242456053}">
      <dgm:prSet phldrT="[Text]" custT="1"/>
      <dgm:spPr/>
      <dgm:t>
        <a:bodyPr/>
        <a:lstStyle/>
        <a:p>
          <a:r>
            <a:rPr lang="en-IN" sz="2400" b="1" dirty="0"/>
            <a:t>Goal</a:t>
          </a:r>
          <a:endParaRPr lang="en-IN" sz="5400" b="1" dirty="0"/>
        </a:p>
      </dgm:t>
    </dgm:pt>
    <dgm:pt modelId="{D40D2DEB-88C8-4610-BEBF-A3A22B16F1FE}" type="parTrans" cxnId="{6D5E01B9-1A29-4597-AEAF-B5C541C65333}">
      <dgm:prSet/>
      <dgm:spPr/>
      <dgm:t>
        <a:bodyPr/>
        <a:lstStyle/>
        <a:p>
          <a:endParaRPr lang="en-IN"/>
        </a:p>
      </dgm:t>
    </dgm:pt>
    <dgm:pt modelId="{9D65F651-9640-48C5-8A35-ABA969FCF284}" type="sibTrans" cxnId="{6D5E01B9-1A29-4597-AEAF-B5C541C65333}">
      <dgm:prSet/>
      <dgm:spPr/>
      <dgm:t>
        <a:bodyPr/>
        <a:lstStyle/>
        <a:p>
          <a:endParaRPr lang="en-IN"/>
        </a:p>
      </dgm:t>
    </dgm:pt>
    <dgm:pt modelId="{CEACDCB3-186D-4A3E-BE43-7E74C579A92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data-driven insights to improve early detection and intervention strategies </a:t>
          </a:r>
          <a:endParaRPr lang="en-IN" sz="1800" dirty="0">
            <a:latin typeface="Abadi" panose="020F0502020204030204" pitchFamily="34" charset="0"/>
          </a:endParaRPr>
        </a:p>
      </dgm:t>
    </dgm:pt>
    <dgm:pt modelId="{91609615-2789-4C23-8D4E-B4F6757D6FB4}" type="parTrans" cxnId="{E11C7B6B-3CCB-47F4-BF50-5CB43A0834B2}">
      <dgm:prSet/>
      <dgm:spPr/>
      <dgm:t>
        <a:bodyPr/>
        <a:lstStyle/>
        <a:p>
          <a:endParaRPr lang="en-IN"/>
        </a:p>
      </dgm:t>
    </dgm:pt>
    <dgm:pt modelId="{B2A7939E-017A-4D40-B93C-72CF4CC2B3C8}" type="sibTrans" cxnId="{E11C7B6B-3CCB-47F4-BF50-5CB43A0834B2}">
      <dgm:prSet/>
      <dgm:spPr/>
      <dgm:t>
        <a:bodyPr/>
        <a:lstStyle/>
        <a:p>
          <a:endParaRPr lang="en-IN"/>
        </a:p>
      </dgm:t>
    </dgm:pt>
    <dgm:pt modelId="{7DBB4CDE-570A-4366-9DAE-1632FA1AD44D}" type="pres">
      <dgm:prSet presAssocID="{97B2FDB9-52D1-4A99-B3D3-42969EAE5147}" presName="Name0" presStyleCnt="0">
        <dgm:presLayoutVars>
          <dgm:dir/>
          <dgm:animLvl val="lvl"/>
          <dgm:resizeHandles val="exact"/>
        </dgm:presLayoutVars>
      </dgm:prSet>
      <dgm:spPr/>
    </dgm:pt>
    <dgm:pt modelId="{4272580E-24D1-499F-B742-747D39F25E11}" type="pres">
      <dgm:prSet presAssocID="{9AEA8273-66AC-40EA-B271-41DA434E37CC}" presName="linNode" presStyleCnt="0"/>
      <dgm:spPr/>
    </dgm:pt>
    <dgm:pt modelId="{BAA665DD-7175-47CC-BE29-CCE57751940A}" type="pres">
      <dgm:prSet presAssocID="{9AEA8273-66AC-40EA-B271-41DA434E37CC}" presName="parentText" presStyleLbl="node1" presStyleIdx="0" presStyleCnt="2" custScaleX="111007" custScaleY="74336" custLinFactNeighborX="-452" custLinFactNeighborY="1715">
        <dgm:presLayoutVars>
          <dgm:chMax val="1"/>
          <dgm:bulletEnabled val="1"/>
        </dgm:presLayoutVars>
      </dgm:prSet>
      <dgm:spPr/>
    </dgm:pt>
    <dgm:pt modelId="{0EC18461-79AB-4F80-A799-4D3E0B27CC96}" type="pres">
      <dgm:prSet presAssocID="{9AEA8273-66AC-40EA-B271-41DA434E37CC}" presName="descendantText" presStyleLbl="alignAccFollowNode1" presStyleIdx="0" presStyleCnt="2" custScaleX="169089" custLinFactNeighborX="-797" custLinFactNeighborY="671">
        <dgm:presLayoutVars>
          <dgm:bulletEnabled val="1"/>
        </dgm:presLayoutVars>
      </dgm:prSet>
      <dgm:spPr/>
    </dgm:pt>
    <dgm:pt modelId="{B72C5279-1895-476E-871A-20E69658BFE9}" type="pres">
      <dgm:prSet presAssocID="{671D9928-9DAA-4B2A-85B5-62B089E05BB6}" presName="sp" presStyleCnt="0"/>
      <dgm:spPr/>
    </dgm:pt>
    <dgm:pt modelId="{2B75FDC7-DE87-4A08-9275-54FC83FFE224}" type="pres">
      <dgm:prSet presAssocID="{E23B42BB-33EE-4A9F-9624-3CA242456053}" presName="linNode" presStyleCnt="0"/>
      <dgm:spPr/>
    </dgm:pt>
    <dgm:pt modelId="{8ACC3050-2E83-41E1-A0B3-211759F1B3CD}" type="pres">
      <dgm:prSet presAssocID="{E23B42BB-33EE-4A9F-9624-3CA242456053}" presName="parentText" presStyleLbl="node1" presStyleIdx="1" presStyleCnt="2" custScaleX="109457" custScaleY="77799" custLinFactNeighborX="-558" custLinFactNeighborY="2191">
        <dgm:presLayoutVars>
          <dgm:chMax val="1"/>
          <dgm:bulletEnabled val="1"/>
        </dgm:presLayoutVars>
      </dgm:prSet>
      <dgm:spPr/>
    </dgm:pt>
    <dgm:pt modelId="{397D29DA-C67E-46FD-BD4B-4D7C7F75E04D}" type="pres">
      <dgm:prSet presAssocID="{E23B42BB-33EE-4A9F-9624-3CA242456053}" presName="descendantText" presStyleLbl="alignAccFollowNode1" presStyleIdx="1" presStyleCnt="2" custScaleX="153439">
        <dgm:presLayoutVars>
          <dgm:bulletEnabled val="1"/>
        </dgm:presLayoutVars>
      </dgm:prSet>
      <dgm:spPr/>
    </dgm:pt>
  </dgm:ptLst>
  <dgm:cxnLst>
    <dgm:cxn modelId="{9DD7773B-707F-4824-AE3E-E5E675E82486}" type="presOf" srcId="{97B2FDB9-52D1-4A99-B3D3-42969EAE5147}" destId="{7DBB4CDE-570A-4366-9DAE-1632FA1AD44D}" srcOrd="0" destOrd="0" presId="urn:microsoft.com/office/officeart/2005/8/layout/vList5"/>
    <dgm:cxn modelId="{6E737648-8245-4875-8ACC-82FFB9509295}" type="presOf" srcId="{E23B42BB-33EE-4A9F-9624-3CA242456053}" destId="{8ACC3050-2E83-41E1-A0B3-211759F1B3CD}" srcOrd="0" destOrd="0" presId="urn:microsoft.com/office/officeart/2005/8/layout/vList5"/>
    <dgm:cxn modelId="{E11C7B6B-3CCB-47F4-BF50-5CB43A0834B2}" srcId="{E23B42BB-33EE-4A9F-9624-3CA242456053}" destId="{CEACDCB3-186D-4A3E-BE43-7E74C579A92E}" srcOrd="0" destOrd="0" parTransId="{91609615-2789-4C23-8D4E-B4F6757D6FB4}" sibTransId="{B2A7939E-017A-4D40-B93C-72CF4CC2B3C8}"/>
    <dgm:cxn modelId="{85CFE27F-DABD-4164-A509-D533E8400712}" type="presOf" srcId="{CEACDCB3-186D-4A3E-BE43-7E74C579A92E}" destId="{397D29DA-C67E-46FD-BD4B-4D7C7F75E04D}" srcOrd="0" destOrd="0" presId="urn:microsoft.com/office/officeart/2005/8/layout/vList5"/>
    <dgm:cxn modelId="{39C42188-8F60-4067-9F16-BE3F5C57DB43}" srcId="{9AEA8273-66AC-40EA-B271-41DA434E37CC}" destId="{2B23E785-1869-4D26-9B30-D92466842EB9}" srcOrd="0" destOrd="0" parTransId="{19DE5A23-75B7-46F6-A7B4-CDA88DB5316D}" sibTransId="{E19C55A4-9F8C-4DFD-ABB0-1081D858FCCF}"/>
    <dgm:cxn modelId="{E3277889-1A23-42C4-ADC8-D8543BB7F73A}" srcId="{97B2FDB9-52D1-4A99-B3D3-42969EAE5147}" destId="{9AEA8273-66AC-40EA-B271-41DA434E37CC}" srcOrd="0" destOrd="0" parTransId="{41431E6F-589A-4BBC-8782-2D52FB039EB2}" sibTransId="{671D9928-9DAA-4B2A-85B5-62B089E05BB6}"/>
    <dgm:cxn modelId="{BDDD6196-C68E-41FB-8552-F7D0D1CBED65}" type="presOf" srcId="{2B23E785-1869-4D26-9B30-D92466842EB9}" destId="{0EC18461-79AB-4F80-A799-4D3E0B27CC96}" srcOrd="0" destOrd="0" presId="urn:microsoft.com/office/officeart/2005/8/layout/vList5"/>
    <dgm:cxn modelId="{6D5E01B9-1A29-4597-AEAF-B5C541C65333}" srcId="{97B2FDB9-52D1-4A99-B3D3-42969EAE5147}" destId="{E23B42BB-33EE-4A9F-9624-3CA242456053}" srcOrd="1" destOrd="0" parTransId="{D40D2DEB-88C8-4610-BEBF-A3A22B16F1FE}" sibTransId="{9D65F651-9640-48C5-8A35-ABA969FCF284}"/>
    <dgm:cxn modelId="{178D64B9-24C9-4F62-B6E9-EC1C39D13496}" type="presOf" srcId="{9AEA8273-66AC-40EA-B271-41DA434E37CC}" destId="{BAA665DD-7175-47CC-BE29-CCE57751940A}" srcOrd="0" destOrd="0" presId="urn:microsoft.com/office/officeart/2005/8/layout/vList5"/>
    <dgm:cxn modelId="{76AF8B82-A521-435E-9885-1F69A137612A}" type="presParOf" srcId="{7DBB4CDE-570A-4366-9DAE-1632FA1AD44D}" destId="{4272580E-24D1-499F-B742-747D39F25E11}" srcOrd="0" destOrd="0" presId="urn:microsoft.com/office/officeart/2005/8/layout/vList5"/>
    <dgm:cxn modelId="{D0790AF4-56E3-4AC0-9C50-BF2587FD3F51}" type="presParOf" srcId="{4272580E-24D1-499F-B742-747D39F25E11}" destId="{BAA665DD-7175-47CC-BE29-CCE57751940A}" srcOrd="0" destOrd="0" presId="urn:microsoft.com/office/officeart/2005/8/layout/vList5"/>
    <dgm:cxn modelId="{D7F9BBDF-C6C3-4384-A547-67ECACC275E9}" type="presParOf" srcId="{4272580E-24D1-499F-B742-747D39F25E11}" destId="{0EC18461-79AB-4F80-A799-4D3E0B27CC96}" srcOrd="1" destOrd="0" presId="urn:microsoft.com/office/officeart/2005/8/layout/vList5"/>
    <dgm:cxn modelId="{BC989C7C-4481-42B4-87C2-65A29675588E}" type="presParOf" srcId="{7DBB4CDE-570A-4366-9DAE-1632FA1AD44D}" destId="{B72C5279-1895-476E-871A-20E69658BFE9}" srcOrd="1" destOrd="0" presId="urn:microsoft.com/office/officeart/2005/8/layout/vList5"/>
    <dgm:cxn modelId="{2B0B9168-3F4D-44EC-B602-D151F59F37E7}" type="presParOf" srcId="{7DBB4CDE-570A-4366-9DAE-1632FA1AD44D}" destId="{2B75FDC7-DE87-4A08-9275-54FC83FFE224}" srcOrd="2" destOrd="0" presId="urn:microsoft.com/office/officeart/2005/8/layout/vList5"/>
    <dgm:cxn modelId="{23A3D38A-D1E7-41DE-954A-E3483770F694}" type="presParOf" srcId="{2B75FDC7-DE87-4A08-9275-54FC83FFE224}" destId="{8ACC3050-2E83-41E1-A0B3-211759F1B3CD}" srcOrd="0" destOrd="0" presId="urn:microsoft.com/office/officeart/2005/8/layout/vList5"/>
    <dgm:cxn modelId="{316B4789-9A79-4085-A159-EB5D50636350}" type="presParOf" srcId="{2B75FDC7-DE87-4A08-9275-54FC83FFE224}" destId="{397D29DA-C67E-46FD-BD4B-4D7C7F75E0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123B2-843D-45A4-B69D-56D82CF60DA3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64B092D-8D64-4EAB-962D-48DCC6FA8C62}">
      <dgm:prSet phldrT="[Text]"/>
      <dgm:spPr/>
      <dgm:t>
        <a:bodyPr/>
        <a:lstStyle/>
        <a:p>
          <a:r>
            <a:rPr lang="en-IN" dirty="0"/>
            <a:t>Age</a:t>
          </a:r>
        </a:p>
      </dgm:t>
    </dgm:pt>
    <dgm:pt modelId="{4E8787AA-BABD-4DEA-8572-AE3B6C7E32BB}" type="parTrans" cxnId="{A94F2B61-7CC7-4FB8-9D00-C31A21F3491A}">
      <dgm:prSet/>
      <dgm:spPr/>
      <dgm:t>
        <a:bodyPr/>
        <a:lstStyle/>
        <a:p>
          <a:endParaRPr lang="en-IN"/>
        </a:p>
      </dgm:t>
    </dgm:pt>
    <dgm:pt modelId="{89910C11-21A9-4687-BC31-015DF2BF0983}" type="sibTrans" cxnId="{A94F2B61-7CC7-4FB8-9D00-C31A21F3491A}">
      <dgm:prSet/>
      <dgm:spPr/>
      <dgm:t>
        <a:bodyPr/>
        <a:lstStyle/>
        <a:p>
          <a:endParaRPr lang="en-IN"/>
        </a:p>
      </dgm:t>
    </dgm:pt>
    <dgm:pt modelId="{BB3CAE03-9380-4554-859D-B71C4A47B546}">
      <dgm:prSet phldrT="[Text]"/>
      <dgm:spPr/>
      <dgm:t>
        <a:bodyPr/>
        <a:lstStyle/>
        <a:p>
          <a:r>
            <a:rPr lang="en-IN" b="1" dirty="0"/>
            <a:t>15 -101</a:t>
          </a:r>
        </a:p>
      </dgm:t>
    </dgm:pt>
    <dgm:pt modelId="{B4E82563-5665-4C10-B6D4-05955E1D6817}" type="parTrans" cxnId="{DAF77B44-AD5A-40BB-B7BF-8318BCF80AA1}">
      <dgm:prSet/>
      <dgm:spPr/>
      <dgm:t>
        <a:bodyPr/>
        <a:lstStyle/>
        <a:p>
          <a:endParaRPr lang="en-IN"/>
        </a:p>
      </dgm:t>
    </dgm:pt>
    <dgm:pt modelId="{FCE8A86E-6509-46A9-8EAC-F9D9F0B98956}" type="sibTrans" cxnId="{DAF77B44-AD5A-40BB-B7BF-8318BCF80AA1}">
      <dgm:prSet/>
      <dgm:spPr/>
      <dgm:t>
        <a:bodyPr/>
        <a:lstStyle/>
        <a:p>
          <a:endParaRPr lang="en-IN"/>
        </a:p>
      </dgm:t>
    </dgm:pt>
    <dgm:pt modelId="{85B928DC-3CD7-421E-B357-C1FE7A01CD2C}">
      <dgm:prSet phldrT="[Text]"/>
      <dgm:spPr/>
      <dgm:t>
        <a:bodyPr/>
        <a:lstStyle/>
        <a:p>
          <a:r>
            <a:rPr lang="en-IN" dirty="0"/>
            <a:t>Tumour Size</a:t>
          </a:r>
        </a:p>
      </dgm:t>
    </dgm:pt>
    <dgm:pt modelId="{28B12DE5-4030-4473-A5CD-89BE559D2403}" type="parTrans" cxnId="{2847A836-875D-4F04-AD7A-4A4A53D0B005}">
      <dgm:prSet/>
      <dgm:spPr/>
      <dgm:t>
        <a:bodyPr/>
        <a:lstStyle/>
        <a:p>
          <a:endParaRPr lang="en-IN"/>
        </a:p>
      </dgm:t>
    </dgm:pt>
    <dgm:pt modelId="{D41D4DC4-E174-43C4-893C-F259C3E3E411}" type="sibTrans" cxnId="{2847A836-875D-4F04-AD7A-4A4A53D0B005}">
      <dgm:prSet/>
      <dgm:spPr/>
      <dgm:t>
        <a:bodyPr/>
        <a:lstStyle/>
        <a:p>
          <a:endParaRPr lang="en-IN"/>
        </a:p>
      </dgm:t>
    </dgm:pt>
    <dgm:pt modelId="{1A01DFB4-14F3-4D26-857B-DDAA9C8C5973}">
      <dgm:prSet phldrT="[Text]"/>
      <dgm:spPr/>
      <dgm:t>
        <a:bodyPr/>
        <a:lstStyle/>
        <a:p>
          <a:r>
            <a:rPr lang="en-IN" b="1" dirty="0"/>
            <a:t>0-6 cm</a:t>
          </a:r>
        </a:p>
      </dgm:t>
    </dgm:pt>
    <dgm:pt modelId="{9DDEB8AC-81C5-436E-AB4C-52EB1F7B4866}" type="parTrans" cxnId="{D4C6C1C9-D8F3-4A8F-BC4F-70C9427F2602}">
      <dgm:prSet/>
      <dgm:spPr/>
      <dgm:t>
        <a:bodyPr/>
        <a:lstStyle/>
        <a:p>
          <a:endParaRPr lang="en-IN"/>
        </a:p>
      </dgm:t>
    </dgm:pt>
    <dgm:pt modelId="{190A86C6-9741-4A6C-A423-45D4671E2F80}" type="sibTrans" cxnId="{D4C6C1C9-D8F3-4A8F-BC4F-70C9427F2602}">
      <dgm:prSet/>
      <dgm:spPr/>
      <dgm:t>
        <a:bodyPr/>
        <a:lstStyle/>
        <a:p>
          <a:endParaRPr lang="en-IN"/>
        </a:p>
      </dgm:t>
    </dgm:pt>
    <dgm:pt modelId="{E7C10382-E026-4F4E-B0C2-7C28955D1257}">
      <dgm:prSet phldrT="[Text]"/>
      <dgm:spPr/>
      <dgm:t>
        <a:bodyPr/>
        <a:lstStyle/>
        <a:p>
          <a:r>
            <a:rPr lang="en-IN" dirty="0"/>
            <a:t>Cancer Stage</a:t>
          </a:r>
        </a:p>
      </dgm:t>
    </dgm:pt>
    <dgm:pt modelId="{376E8AFA-4E6F-4498-B412-5D1C892AA38D}" type="parTrans" cxnId="{3D47EA60-E67C-4BC4-9DDA-D3C7C804EBE9}">
      <dgm:prSet/>
      <dgm:spPr/>
      <dgm:t>
        <a:bodyPr/>
        <a:lstStyle/>
        <a:p>
          <a:endParaRPr lang="en-IN"/>
        </a:p>
      </dgm:t>
    </dgm:pt>
    <dgm:pt modelId="{E90BE572-2C4B-40B7-A8DC-569F41E7324F}" type="sibTrans" cxnId="{3D47EA60-E67C-4BC4-9DDA-D3C7C804EBE9}">
      <dgm:prSet/>
      <dgm:spPr/>
      <dgm:t>
        <a:bodyPr/>
        <a:lstStyle/>
        <a:p>
          <a:endParaRPr lang="en-IN"/>
        </a:p>
      </dgm:t>
    </dgm:pt>
    <dgm:pt modelId="{CCA6EA12-16EB-4F6C-86D3-E272A25FF847}">
      <dgm:prSet phldrT="[Text]"/>
      <dgm:spPr/>
      <dgm:t>
        <a:bodyPr/>
        <a:lstStyle/>
        <a:p>
          <a:r>
            <a:rPr lang="en-IN" b="1" dirty="0"/>
            <a:t>0 -4</a:t>
          </a:r>
        </a:p>
      </dgm:t>
    </dgm:pt>
    <dgm:pt modelId="{A0D3B322-6902-48AF-9930-078663071695}" type="parTrans" cxnId="{FE296092-D99E-4218-91BA-5154B986A1A6}">
      <dgm:prSet/>
      <dgm:spPr/>
      <dgm:t>
        <a:bodyPr/>
        <a:lstStyle/>
        <a:p>
          <a:endParaRPr lang="en-IN"/>
        </a:p>
      </dgm:t>
    </dgm:pt>
    <dgm:pt modelId="{B5AB6015-044F-4152-9F4D-459BF1D8950C}" type="sibTrans" cxnId="{FE296092-D99E-4218-91BA-5154B986A1A6}">
      <dgm:prSet/>
      <dgm:spPr/>
      <dgm:t>
        <a:bodyPr/>
        <a:lstStyle/>
        <a:p>
          <a:endParaRPr lang="en-IN"/>
        </a:p>
      </dgm:t>
    </dgm:pt>
    <dgm:pt modelId="{C6BF8F2B-2500-4EA3-8C17-93A0B13E3282}" type="pres">
      <dgm:prSet presAssocID="{640123B2-843D-45A4-B69D-56D82CF60DA3}" presName="Name0" presStyleCnt="0">
        <dgm:presLayoutVars>
          <dgm:dir/>
          <dgm:animLvl val="lvl"/>
          <dgm:resizeHandles val="exact"/>
        </dgm:presLayoutVars>
      </dgm:prSet>
      <dgm:spPr/>
    </dgm:pt>
    <dgm:pt modelId="{263CDC4C-3F8C-4FBA-B7D6-5BE79BC7368E}" type="pres">
      <dgm:prSet presAssocID="{164B092D-8D64-4EAB-962D-48DCC6FA8C62}" presName="composite" presStyleCnt="0"/>
      <dgm:spPr/>
    </dgm:pt>
    <dgm:pt modelId="{3F5EF27A-A9CD-4A1F-8618-D08259E55EC5}" type="pres">
      <dgm:prSet presAssocID="{164B092D-8D64-4EAB-962D-48DCC6FA8C6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17B1630-FFDD-4D19-A19B-16910BE78350}" type="pres">
      <dgm:prSet presAssocID="{164B092D-8D64-4EAB-962D-48DCC6FA8C62}" presName="desTx" presStyleLbl="alignAccFollowNode1" presStyleIdx="0" presStyleCnt="3" custLinFactNeighborX="-508">
        <dgm:presLayoutVars>
          <dgm:bulletEnabled val="1"/>
        </dgm:presLayoutVars>
      </dgm:prSet>
      <dgm:spPr/>
    </dgm:pt>
    <dgm:pt modelId="{A7C5C2D3-139D-49B1-8740-C17F1DF694BB}" type="pres">
      <dgm:prSet presAssocID="{89910C11-21A9-4687-BC31-015DF2BF0983}" presName="space" presStyleCnt="0"/>
      <dgm:spPr/>
    </dgm:pt>
    <dgm:pt modelId="{6A325BA6-F2E1-4EF6-AB5B-484E697D9F25}" type="pres">
      <dgm:prSet presAssocID="{85B928DC-3CD7-421E-B357-C1FE7A01CD2C}" presName="composite" presStyleCnt="0"/>
      <dgm:spPr/>
    </dgm:pt>
    <dgm:pt modelId="{D96956F4-2E96-4819-84F2-9328BE5AD380}" type="pres">
      <dgm:prSet presAssocID="{85B928DC-3CD7-421E-B357-C1FE7A01CD2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1164AC6-0CE9-4952-9DDC-664D0055868B}" type="pres">
      <dgm:prSet presAssocID="{85B928DC-3CD7-421E-B357-C1FE7A01CD2C}" presName="desTx" presStyleLbl="alignAccFollowNode1" presStyleIdx="1" presStyleCnt="3">
        <dgm:presLayoutVars>
          <dgm:bulletEnabled val="1"/>
        </dgm:presLayoutVars>
      </dgm:prSet>
      <dgm:spPr/>
    </dgm:pt>
    <dgm:pt modelId="{4CECFAC1-617B-425F-9F3A-CE15675A8A47}" type="pres">
      <dgm:prSet presAssocID="{D41D4DC4-E174-43C4-893C-F259C3E3E411}" presName="space" presStyleCnt="0"/>
      <dgm:spPr/>
    </dgm:pt>
    <dgm:pt modelId="{03179DC9-CC10-4AFC-89E9-A2D713B44002}" type="pres">
      <dgm:prSet presAssocID="{E7C10382-E026-4F4E-B0C2-7C28955D1257}" presName="composite" presStyleCnt="0"/>
      <dgm:spPr/>
    </dgm:pt>
    <dgm:pt modelId="{5869298A-4405-49AB-AAC9-AF315585D813}" type="pres">
      <dgm:prSet presAssocID="{E7C10382-E026-4F4E-B0C2-7C28955D1257}" presName="parTx" presStyleLbl="alignNode1" presStyleIdx="2" presStyleCnt="3" custScaleX="98809" custScaleY="104790">
        <dgm:presLayoutVars>
          <dgm:chMax val="0"/>
          <dgm:chPref val="0"/>
          <dgm:bulletEnabled val="1"/>
        </dgm:presLayoutVars>
      </dgm:prSet>
      <dgm:spPr/>
    </dgm:pt>
    <dgm:pt modelId="{6B782352-F945-4E6C-99CF-B31B55A76112}" type="pres">
      <dgm:prSet presAssocID="{E7C10382-E026-4F4E-B0C2-7C28955D125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847A836-875D-4F04-AD7A-4A4A53D0B005}" srcId="{640123B2-843D-45A4-B69D-56D82CF60DA3}" destId="{85B928DC-3CD7-421E-B357-C1FE7A01CD2C}" srcOrd="1" destOrd="0" parTransId="{28B12DE5-4030-4473-A5CD-89BE559D2403}" sibTransId="{D41D4DC4-E174-43C4-893C-F259C3E3E411}"/>
    <dgm:cxn modelId="{A69FD537-646E-4726-A9CC-F494CE662D48}" type="presOf" srcId="{164B092D-8D64-4EAB-962D-48DCC6FA8C62}" destId="{3F5EF27A-A9CD-4A1F-8618-D08259E55EC5}" srcOrd="0" destOrd="0" presId="urn:microsoft.com/office/officeart/2005/8/layout/hList1"/>
    <dgm:cxn modelId="{3D47EA60-E67C-4BC4-9DDA-D3C7C804EBE9}" srcId="{640123B2-843D-45A4-B69D-56D82CF60DA3}" destId="{E7C10382-E026-4F4E-B0C2-7C28955D1257}" srcOrd="2" destOrd="0" parTransId="{376E8AFA-4E6F-4498-B412-5D1C892AA38D}" sibTransId="{E90BE572-2C4B-40B7-A8DC-569F41E7324F}"/>
    <dgm:cxn modelId="{A94F2B61-7CC7-4FB8-9D00-C31A21F3491A}" srcId="{640123B2-843D-45A4-B69D-56D82CF60DA3}" destId="{164B092D-8D64-4EAB-962D-48DCC6FA8C62}" srcOrd="0" destOrd="0" parTransId="{4E8787AA-BABD-4DEA-8572-AE3B6C7E32BB}" sibTransId="{89910C11-21A9-4687-BC31-015DF2BF0983}"/>
    <dgm:cxn modelId="{DAF77B44-AD5A-40BB-B7BF-8318BCF80AA1}" srcId="{164B092D-8D64-4EAB-962D-48DCC6FA8C62}" destId="{BB3CAE03-9380-4554-859D-B71C4A47B546}" srcOrd="0" destOrd="0" parTransId="{B4E82563-5665-4C10-B6D4-05955E1D6817}" sibTransId="{FCE8A86E-6509-46A9-8EAC-F9D9F0B98956}"/>
    <dgm:cxn modelId="{93FE2451-6CAD-4A2E-99C7-A8F0D16A8313}" type="presOf" srcId="{85B928DC-3CD7-421E-B357-C1FE7A01CD2C}" destId="{D96956F4-2E96-4819-84F2-9328BE5AD380}" srcOrd="0" destOrd="0" presId="urn:microsoft.com/office/officeart/2005/8/layout/hList1"/>
    <dgm:cxn modelId="{F6A2F772-10FD-4477-962B-6C4CEF41C286}" type="presOf" srcId="{640123B2-843D-45A4-B69D-56D82CF60DA3}" destId="{C6BF8F2B-2500-4EA3-8C17-93A0B13E3282}" srcOrd="0" destOrd="0" presId="urn:microsoft.com/office/officeart/2005/8/layout/hList1"/>
    <dgm:cxn modelId="{88461E86-C088-403F-ABCA-4BFF09CABA9C}" type="presOf" srcId="{BB3CAE03-9380-4554-859D-B71C4A47B546}" destId="{217B1630-FFDD-4D19-A19B-16910BE78350}" srcOrd="0" destOrd="0" presId="urn:microsoft.com/office/officeart/2005/8/layout/hList1"/>
    <dgm:cxn modelId="{FE296092-D99E-4218-91BA-5154B986A1A6}" srcId="{E7C10382-E026-4F4E-B0C2-7C28955D1257}" destId="{CCA6EA12-16EB-4F6C-86D3-E272A25FF847}" srcOrd="0" destOrd="0" parTransId="{A0D3B322-6902-48AF-9930-078663071695}" sibTransId="{B5AB6015-044F-4152-9F4D-459BF1D8950C}"/>
    <dgm:cxn modelId="{8878E5B6-6DBD-48F4-A85B-5BE46A0578E8}" type="presOf" srcId="{E7C10382-E026-4F4E-B0C2-7C28955D1257}" destId="{5869298A-4405-49AB-AAC9-AF315585D813}" srcOrd="0" destOrd="0" presId="urn:microsoft.com/office/officeart/2005/8/layout/hList1"/>
    <dgm:cxn modelId="{87276DC4-BD02-42F4-9752-8D02A7AB6394}" type="presOf" srcId="{1A01DFB4-14F3-4D26-857B-DDAA9C8C5973}" destId="{51164AC6-0CE9-4952-9DDC-664D0055868B}" srcOrd="0" destOrd="0" presId="urn:microsoft.com/office/officeart/2005/8/layout/hList1"/>
    <dgm:cxn modelId="{D4C6C1C9-D8F3-4A8F-BC4F-70C9427F2602}" srcId="{85B928DC-3CD7-421E-B357-C1FE7A01CD2C}" destId="{1A01DFB4-14F3-4D26-857B-DDAA9C8C5973}" srcOrd="0" destOrd="0" parTransId="{9DDEB8AC-81C5-436E-AB4C-52EB1F7B4866}" sibTransId="{190A86C6-9741-4A6C-A423-45D4671E2F80}"/>
    <dgm:cxn modelId="{D30ABCE8-4C64-4FAB-86AE-EDFD308701C0}" type="presOf" srcId="{CCA6EA12-16EB-4F6C-86D3-E272A25FF847}" destId="{6B782352-F945-4E6C-99CF-B31B55A76112}" srcOrd="0" destOrd="0" presId="urn:microsoft.com/office/officeart/2005/8/layout/hList1"/>
    <dgm:cxn modelId="{A4796B07-5F6B-4949-910B-DBCFF5494036}" type="presParOf" srcId="{C6BF8F2B-2500-4EA3-8C17-93A0B13E3282}" destId="{263CDC4C-3F8C-4FBA-B7D6-5BE79BC7368E}" srcOrd="0" destOrd="0" presId="urn:microsoft.com/office/officeart/2005/8/layout/hList1"/>
    <dgm:cxn modelId="{673AF6A5-E54D-4FB0-AA19-33482E27223E}" type="presParOf" srcId="{263CDC4C-3F8C-4FBA-B7D6-5BE79BC7368E}" destId="{3F5EF27A-A9CD-4A1F-8618-D08259E55EC5}" srcOrd="0" destOrd="0" presId="urn:microsoft.com/office/officeart/2005/8/layout/hList1"/>
    <dgm:cxn modelId="{AE8A7D37-AAD5-49E9-A46C-3B603D92D512}" type="presParOf" srcId="{263CDC4C-3F8C-4FBA-B7D6-5BE79BC7368E}" destId="{217B1630-FFDD-4D19-A19B-16910BE78350}" srcOrd="1" destOrd="0" presId="urn:microsoft.com/office/officeart/2005/8/layout/hList1"/>
    <dgm:cxn modelId="{4071EFD6-F263-42BC-9FD0-FEA94C203382}" type="presParOf" srcId="{C6BF8F2B-2500-4EA3-8C17-93A0B13E3282}" destId="{A7C5C2D3-139D-49B1-8740-C17F1DF694BB}" srcOrd="1" destOrd="0" presId="urn:microsoft.com/office/officeart/2005/8/layout/hList1"/>
    <dgm:cxn modelId="{342197A8-417D-427E-92E8-3996075068B5}" type="presParOf" srcId="{C6BF8F2B-2500-4EA3-8C17-93A0B13E3282}" destId="{6A325BA6-F2E1-4EF6-AB5B-484E697D9F25}" srcOrd="2" destOrd="0" presId="urn:microsoft.com/office/officeart/2005/8/layout/hList1"/>
    <dgm:cxn modelId="{C4049FE5-2D81-4B5C-BBBF-4FDC78118444}" type="presParOf" srcId="{6A325BA6-F2E1-4EF6-AB5B-484E697D9F25}" destId="{D96956F4-2E96-4819-84F2-9328BE5AD380}" srcOrd="0" destOrd="0" presId="urn:microsoft.com/office/officeart/2005/8/layout/hList1"/>
    <dgm:cxn modelId="{C3158E00-A2E1-48A6-8D1F-18170B7E5B6A}" type="presParOf" srcId="{6A325BA6-F2E1-4EF6-AB5B-484E697D9F25}" destId="{51164AC6-0CE9-4952-9DDC-664D0055868B}" srcOrd="1" destOrd="0" presId="urn:microsoft.com/office/officeart/2005/8/layout/hList1"/>
    <dgm:cxn modelId="{87A399E7-DF93-4574-B296-7B43820EB7DE}" type="presParOf" srcId="{C6BF8F2B-2500-4EA3-8C17-93A0B13E3282}" destId="{4CECFAC1-617B-425F-9F3A-CE15675A8A47}" srcOrd="3" destOrd="0" presId="urn:microsoft.com/office/officeart/2005/8/layout/hList1"/>
    <dgm:cxn modelId="{7AE3009A-6800-4226-8EC9-555615F84DC6}" type="presParOf" srcId="{C6BF8F2B-2500-4EA3-8C17-93A0B13E3282}" destId="{03179DC9-CC10-4AFC-89E9-A2D713B44002}" srcOrd="4" destOrd="0" presId="urn:microsoft.com/office/officeart/2005/8/layout/hList1"/>
    <dgm:cxn modelId="{F820B2E5-AEBF-48A2-9C74-880F4E4F6290}" type="presParOf" srcId="{03179DC9-CC10-4AFC-89E9-A2D713B44002}" destId="{5869298A-4405-49AB-AAC9-AF315585D813}" srcOrd="0" destOrd="0" presId="urn:microsoft.com/office/officeart/2005/8/layout/hList1"/>
    <dgm:cxn modelId="{9ADC961B-47D0-436D-8621-F39315E53648}" type="presParOf" srcId="{03179DC9-CC10-4AFC-89E9-A2D713B44002}" destId="{6B782352-F945-4E6C-99CF-B31B55A761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18461-79AB-4F80-A799-4D3E0B27CC96}">
      <dsp:nvSpPr>
        <dsp:cNvPr id="0" name=""/>
        <dsp:cNvSpPr/>
      </dsp:nvSpPr>
      <dsp:spPr>
        <a:xfrm rot="5400000">
          <a:off x="3831061" y="-1905246"/>
          <a:ext cx="1390746" cy="522270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solidFill>
                <a:srgbClr val="03071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global health concern with varying risk factors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analysis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aims to identify key risk factors, demographics, and lifestyle choices associated with oral cancer diagnosis</a:t>
          </a:r>
          <a:endParaRPr lang="en-IN" sz="1500" kern="1200" dirty="0"/>
        </a:p>
      </dsp:txBody>
      <dsp:txXfrm rot="-5400000">
        <a:off x="1915081" y="78625"/>
        <a:ext cx="5154817" cy="1254964"/>
      </dsp:txXfrm>
    </dsp:sp>
    <dsp:sp modelId="{BAA665DD-7175-47CC-BE29-CCE57751940A}">
      <dsp:nvSpPr>
        <dsp:cNvPr id="0" name=""/>
        <dsp:cNvSpPr/>
      </dsp:nvSpPr>
      <dsp:spPr>
        <a:xfrm>
          <a:off x="0" y="80448"/>
          <a:ext cx="1928649" cy="12922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03071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Oral cancer</a:t>
          </a:r>
          <a:endParaRPr lang="en-IN" sz="2400" b="1" kern="1200" dirty="0"/>
        </a:p>
      </dsp:txBody>
      <dsp:txXfrm>
        <a:off x="63084" y="143532"/>
        <a:ext cx="1802481" cy="1166113"/>
      </dsp:txXfrm>
    </dsp:sp>
    <dsp:sp modelId="{397D29DA-C67E-46FD-BD4B-4D7C7F75E04D}">
      <dsp:nvSpPr>
        <dsp:cNvPr id="0" name=""/>
        <dsp:cNvSpPr/>
      </dsp:nvSpPr>
      <dsp:spPr>
        <a:xfrm rot="5400000">
          <a:off x="3903902" y="-376971"/>
          <a:ext cx="1390746" cy="510282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data-driven insights to improve early detection and intervention strategies </a:t>
          </a:r>
          <a:endParaRPr lang="en-IN" sz="1800" kern="1200" dirty="0">
            <a:latin typeface="Abadi" panose="020F0502020204030204" pitchFamily="34" charset="0"/>
          </a:endParaRPr>
        </a:p>
      </dsp:txBody>
      <dsp:txXfrm rot="-5400000">
        <a:off x="2047861" y="1546961"/>
        <a:ext cx="5034938" cy="1254964"/>
      </dsp:txXfrm>
    </dsp:sp>
    <dsp:sp modelId="{8ACC3050-2E83-41E1-A0B3-211759F1B3CD}">
      <dsp:nvSpPr>
        <dsp:cNvPr id="0" name=""/>
        <dsp:cNvSpPr/>
      </dsp:nvSpPr>
      <dsp:spPr>
        <a:xfrm>
          <a:off x="0" y="1518735"/>
          <a:ext cx="2047582" cy="1352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Goal</a:t>
          </a:r>
          <a:endParaRPr lang="en-IN" sz="5400" b="1" kern="1200" dirty="0"/>
        </a:p>
      </dsp:txBody>
      <dsp:txXfrm>
        <a:off x="66023" y="1584758"/>
        <a:ext cx="1915536" cy="1220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EF27A-A9CD-4A1F-8618-D08259E55EC5}">
      <dsp:nvSpPr>
        <dsp:cNvPr id="0" name=""/>
        <dsp:cNvSpPr/>
      </dsp:nvSpPr>
      <dsp:spPr>
        <a:xfrm>
          <a:off x="1441" y="372628"/>
          <a:ext cx="1405020" cy="43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Age</a:t>
          </a:r>
        </a:p>
      </dsp:txBody>
      <dsp:txXfrm>
        <a:off x="1441" y="372628"/>
        <a:ext cx="1405020" cy="432000"/>
      </dsp:txXfrm>
    </dsp:sp>
    <dsp:sp modelId="{217B1630-FFDD-4D19-A19B-16910BE78350}">
      <dsp:nvSpPr>
        <dsp:cNvPr id="0" name=""/>
        <dsp:cNvSpPr/>
      </dsp:nvSpPr>
      <dsp:spPr>
        <a:xfrm>
          <a:off x="0" y="804628"/>
          <a:ext cx="1405020" cy="658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15 -101</a:t>
          </a:r>
        </a:p>
      </dsp:txBody>
      <dsp:txXfrm>
        <a:off x="0" y="804628"/>
        <a:ext cx="1405020" cy="658800"/>
      </dsp:txXfrm>
    </dsp:sp>
    <dsp:sp modelId="{D96956F4-2E96-4819-84F2-9328BE5AD380}">
      <dsp:nvSpPr>
        <dsp:cNvPr id="0" name=""/>
        <dsp:cNvSpPr/>
      </dsp:nvSpPr>
      <dsp:spPr>
        <a:xfrm>
          <a:off x="1603163" y="372628"/>
          <a:ext cx="1405020" cy="432000"/>
        </a:xfrm>
        <a:prstGeom prst="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Tumour Size</a:t>
          </a:r>
        </a:p>
      </dsp:txBody>
      <dsp:txXfrm>
        <a:off x="1603163" y="372628"/>
        <a:ext cx="1405020" cy="432000"/>
      </dsp:txXfrm>
    </dsp:sp>
    <dsp:sp modelId="{51164AC6-0CE9-4952-9DDC-664D0055868B}">
      <dsp:nvSpPr>
        <dsp:cNvPr id="0" name=""/>
        <dsp:cNvSpPr/>
      </dsp:nvSpPr>
      <dsp:spPr>
        <a:xfrm>
          <a:off x="1603163" y="804628"/>
          <a:ext cx="1405020" cy="658800"/>
        </a:xfrm>
        <a:prstGeom prst="rect">
          <a:avLst/>
        </a:prstGeom>
        <a:solidFill>
          <a:schemeClr val="accent3">
            <a:tint val="40000"/>
            <a:alpha val="90000"/>
            <a:hueOff val="-5320964"/>
            <a:satOff val="44569"/>
            <a:lumOff val="242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5320964"/>
              <a:satOff val="44569"/>
              <a:lumOff val="2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0-6 cm</a:t>
          </a:r>
        </a:p>
      </dsp:txBody>
      <dsp:txXfrm>
        <a:off x="1603163" y="804628"/>
        <a:ext cx="1405020" cy="658800"/>
      </dsp:txXfrm>
    </dsp:sp>
    <dsp:sp modelId="{5869298A-4405-49AB-AAC9-AF315585D813}">
      <dsp:nvSpPr>
        <dsp:cNvPr id="0" name=""/>
        <dsp:cNvSpPr/>
      </dsp:nvSpPr>
      <dsp:spPr>
        <a:xfrm>
          <a:off x="3213253" y="367455"/>
          <a:ext cx="1388286" cy="452692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Cancer Stage</a:t>
          </a:r>
        </a:p>
      </dsp:txBody>
      <dsp:txXfrm>
        <a:off x="3213253" y="367455"/>
        <a:ext cx="1388286" cy="452692"/>
      </dsp:txXfrm>
    </dsp:sp>
    <dsp:sp modelId="{6B782352-F945-4E6C-99CF-B31B55A76112}">
      <dsp:nvSpPr>
        <dsp:cNvPr id="0" name=""/>
        <dsp:cNvSpPr/>
      </dsp:nvSpPr>
      <dsp:spPr>
        <a:xfrm>
          <a:off x="3204886" y="809801"/>
          <a:ext cx="1405020" cy="658800"/>
        </a:xfrm>
        <a:prstGeom prst="rect">
          <a:avLst/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0 -4</a:t>
          </a:r>
        </a:p>
      </dsp:txBody>
      <dsp:txXfrm>
        <a:off x="3204886" y="809801"/>
        <a:ext cx="1405020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3d225eee1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3d225eee1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143d225eee1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3d225ee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3d225ee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143d225eee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788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 panose="020B0604020202090204"/>
              <a:buNone/>
              <a:defRPr sz="5200">
                <a:solidFill>
                  <a:srgbClr val="365F91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4" name="Google Shape;84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Agenda</a:t>
            </a:r>
            <a:endParaRPr sz="2800" b="0" i="0" u="none" strike="noStrike" cap="none">
              <a:solidFill>
                <a:srgbClr val="000000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8" name="Google Shape;88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Advantages &amp; Disadvantages</a:t>
            </a:r>
            <a:endParaRPr sz="2800" b="0" i="0" u="none" strike="noStrike" cap="none">
              <a:solidFill>
                <a:srgbClr val="000000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</a:pPr>
            <a:r>
              <a:rPr lang="en-GB" sz="5200" b="0" i="0" u="none" strike="noStrike" cap="none">
                <a:solidFill>
                  <a:srgbClr val="365F9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Thank</a:t>
            </a:r>
            <a:r>
              <a:rPr lang="en-GB" sz="5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 </a:t>
            </a:r>
            <a:r>
              <a:rPr lang="en-GB" sz="5200" b="0" i="0" u="none" strike="noStrike" cap="none">
                <a:solidFill>
                  <a:srgbClr val="039BE5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rPr>
              <a:t>you!</a:t>
            </a:r>
            <a:endParaRPr sz="5200" b="0" i="0" u="none" strike="noStrike" cap="none">
              <a:solidFill>
                <a:srgbClr val="999999"/>
              </a:solidFill>
              <a:latin typeface="Helvetica Neue Light" panose="020B0604020202090204"/>
              <a:ea typeface="Helvetica Neue Light" panose="020B0604020202090204"/>
              <a:cs typeface="Helvetica Neue Light" panose="020B0604020202090204"/>
              <a:sym typeface="Helvetica Neue Light" panose="020B0604020202090204"/>
            </a:endParaRPr>
          </a:p>
        </p:txBody>
      </p:sp>
      <p:sp>
        <p:nvSpPr>
          <p:cNvPr id="113" name="Google Shape;113;p30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59595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Happy Learning :)</a:t>
            </a:r>
            <a:endParaRPr sz="2800" b="0" i="0" u="none" strike="noStrike" cap="none">
              <a:solidFill>
                <a:srgbClr val="595959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 panose="020B0604020202090204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4" name="Google Shape;54;p13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0" i="0" u="none" strike="noStrike" cap="none">
              <a:solidFill>
                <a:srgbClr val="000000"/>
              </a:solidFill>
              <a:latin typeface="Helvetica Neue Light" panose="020B0604020202090204"/>
              <a:ea typeface="Helvetica Neue Light" panose="020B0604020202090204"/>
              <a:cs typeface="Helvetica Neue Light" panose="020B0604020202090204"/>
              <a:sym typeface="Helvetica Neue Light" panose="020B0604020202090204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591125" y="141250"/>
            <a:ext cx="1488323" cy="522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/>
        </p:nvSpPr>
        <p:spPr>
          <a:xfrm>
            <a:off x="454932" y="295729"/>
            <a:ext cx="5138625" cy="27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3200" dirty="0">
                <a:solidFill>
                  <a:srgbClr val="005058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ORAL CANCER PREDICTION  BASED ON CLINICAL AND LIFESTYLE FACTORS</a:t>
            </a:r>
            <a:endParaRPr lang="en-IN" altLang="en-GB" sz="3200" i="0" u="none" strike="noStrike" cap="none" dirty="0">
              <a:solidFill>
                <a:srgbClr val="005058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03CEC-69FB-F08A-8A85-021550A17BA7}"/>
              </a:ext>
            </a:extLst>
          </p:cNvPr>
          <p:cNvSpPr txBox="1"/>
          <p:nvPr/>
        </p:nvSpPr>
        <p:spPr>
          <a:xfrm>
            <a:off x="6110918" y="3669269"/>
            <a:ext cx="22892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Team Members</a:t>
            </a:r>
            <a:endParaRPr lang="en-IN" sz="1200" dirty="0">
              <a:effectLst/>
              <a:latin typeface="Times New Roman" panose="02020603050405020304" pitchFamily="18" charset="0"/>
              <a:ea typeface="Proxima Nova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Niranjan Panda</a:t>
            </a:r>
            <a:endParaRPr lang="en-IN" sz="1200" dirty="0">
              <a:latin typeface="Times New Roman" panose="02020603050405020304" pitchFamily="18" charset="0"/>
              <a:ea typeface="Proxima Nova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Mudipudi Venkata Sai Tarun</a:t>
            </a:r>
            <a:endParaRPr lang="en-IN" sz="1200" dirty="0">
              <a:latin typeface="Times New Roman" panose="02020603050405020304" pitchFamily="18" charset="0"/>
              <a:ea typeface="Proxima Nova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Revanth K S</a:t>
            </a:r>
            <a:r>
              <a:rPr lang="en-IN" sz="1200" dirty="0"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Vaishnavi Jaiswal</a:t>
            </a: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Anlie Mary Anil</a:t>
            </a:r>
          </a:p>
          <a:p>
            <a:pPr algn="ctr"/>
            <a:endParaRPr lang="en-IN" sz="1200" dirty="0">
              <a:latin typeface="Times New Roman" panose="02020603050405020304" pitchFamily="18" charset="0"/>
              <a:ea typeface="Proxima Nov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7EA92-DB7D-EBB8-30BC-F0C745259257}"/>
              </a:ext>
            </a:extLst>
          </p:cNvPr>
          <p:cNvSpPr txBox="1"/>
          <p:nvPr/>
        </p:nvSpPr>
        <p:spPr>
          <a:xfrm>
            <a:off x="5973183" y="3207604"/>
            <a:ext cx="2488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Vidhya Kannaiah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CBF51-BCAD-425D-60C1-8B0654E7290A}"/>
              </a:ext>
            </a:extLst>
          </p:cNvPr>
          <p:cNvSpPr txBox="1"/>
          <p:nvPr/>
        </p:nvSpPr>
        <p:spPr>
          <a:xfrm>
            <a:off x="6110085" y="2861533"/>
            <a:ext cx="2214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55636-DEA0-C5B2-EA17-0D700CC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44" y="3650323"/>
            <a:ext cx="1450861" cy="129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217FA-BABF-B4DE-9AA7-9A11F91C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396" y="3548064"/>
            <a:ext cx="1450861" cy="1395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8D768-8572-BB32-5B49-268010FF1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554" y="3548063"/>
            <a:ext cx="1809875" cy="1395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AE76D-196C-DF0E-2A1F-762385DBF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777" y="1493177"/>
            <a:ext cx="4177251" cy="1693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B9E8E9-676C-552C-DD09-7F03E273B3C9}"/>
              </a:ext>
            </a:extLst>
          </p:cNvPr>
          <p:cNvSpPr txBox="1"/>
          <p:nvPr/>
        </p:nvSpPr>
        <p:spPr>
          <a:xfrm>
            <a:off x="0" y="278349"/>
            <a:ext cx="4646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Clinical Indicators and Outcomes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75FB0AB-C505-DF05-EE83-650313752A82}"/>
              </a:ext>
            </a:extLst>
          </p:cNvPr>
          <p:cNvSpPr/>
          <p:nvPr/>
        </p:nvSpPr>
        <p:spPr>
          <a:xfrm>
            <a:off x="689429" y="791029"/>
            <a:ext cx="3447142" cy="5588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Tumour  size :  Average  1.75 cm</a:t>
            </a:r>
          </a:p>
        </p:txBody>
      </p:sp>
    </p:spTree>
    <p:extLst>
      <p:ext uri="{BB962C8B-B14F-4D97-AF65-F5344CB8AC3E}">
        <p14:creationId xmlns:p14="http://schemas.microsoft.com/office/powerpoint/2010/main" val="18297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E7701-4B14-C6D0-4A71-2556F0AF9630}"/>
              </a:ext>
            </a:extLst>
          </p:cNvPr>
          <p:cNvSpPr txBox="1"/>
          <p:nvPr/>
        </p:nvSpPr>
        <p:spPr>
          <a:xfrm>
            <a:off x="571500" y="435769"/>
            <a:ext cx="77866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Statistically Significant Associations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Tumour 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Rate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Treatment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Burden: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Stage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Statistically Significant Associations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0.711)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0.351)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association with Oral Cancer (p-value = 0.920)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Tobacco Use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0.586)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HPV Infection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0.910)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Poor Oral Hygiene: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association with Oral Cancer (p-value = 0.156).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0.837)</a:t>
            </a:r>
          </a:p>
        </p:txBody>
      </p:sp>
    </p:spTree>
    <p:extLst>
      <p:ext uri="{BB962C8B-B14F-4D97-AF65-F5344CB8AC3E}">
        <p14:creationId xmlns:p14="http://schemas.microsoft.com/office/powerpoint/2010/main" val="194707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792F7-FD97-38D8-DDD3-D1D997DB9565}"/>
              </a:ext>
            </a:extLst>
          </p:cNvPr>
          <p:cNvSpPr txBox="1"/>
          <p:nvPr/>
        </p:nvSpPr>
        <p:spPr>
          <a:xfrm>
            <a:off x="150019" y="15329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396E1-4FD4-CF71-D4E3-FC12351EBF9D}"/>
              </a:ext>
            </a:extLst>
          </p:cNvPr>
          <p:cNvSpPr txBox="1"/>
          <p:nvPr/>
        </p:nvSpPr>
        <p:spPr>
          <a:xfrm>
            <a:off x="150019" y="676514"/>
            <a:ext cx="83867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transformation needed due to well-structured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applied to categorical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scaling required for tree-based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features retained for model training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b="1" dirty="0"/>
              <a:t>Model Selection</a:t>
            </a:r>
            <a:endParaRPr lang="en-US" b="1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Models: Logistic Regression, Random Forest, SVM, Decision Tree, Naive Bayes</a:t>
            </a:r>
          </a:p>
          <a:p>
            <a:endParaRPr lang="en-IN" dirty="0"/>
          </a:p>
          <a:p>
            <a:pPr>
              <a:buNone/>
            </a:pPr>
            <a:r>
              <a:rPr lang="en-US" b="1" dirty="0"/>
              <a:t>Model Assumptions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 between variables and log-odds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of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multicollinearity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Tree-based 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distribution 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mixed 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feature relevance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59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6DAD8-1172-A2B1-AF4E-49EF3B18C749}"/>
              </a:ext>
            </a:extLst>
          </p:cNvPr>
          <p:cNvSpPr txBox="1"/>
          <p:nvPr/>
        </p:nvSpPr>
        <p:spPr>
          <a:xfrm>
            <a:off x="50006" y="3033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Technique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853BE-FA75-BB4F-544A-CBA54F5A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91" y="1205151"/>
            <a:ext cx="4572000" cy="302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7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95A3A-4ED0-B41D-0234-B2D144FE334E}"/>
              </a:ext>
            </a:extLst>
          </p:cNvPr>
          <p:cNvSpPr txBox="1"/>
          <p:nvPr/>
        </p:nvSpPr>
        <p:spPr>
          <a:xfrm>
            <a:off x="0" y="155704"/>
            <a:ext cx="698658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Deriving the Business Metrics and Business Insights</a:t>
            </a:r>
          </a:p>
          <a:p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latin typeface="+mj-lt"/>
              </a:rPr>
              <a:t>Healthcare Resource Allocation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>
                <a:latin typeface="+mj-lt"/>
              </a:rPr>
              <a:t> Cost Optimization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between tumor size and treatment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could reduce average treatment costs by 30-40%</a:t>
            </a:r>
          </a:p>
          <a:p>
            <a:r>
              <a:rPr lang="en-US" b="1" dirty="0">
                <a:latin typeface="+mj-lt"/>
              </a:rPr>
              <a:t>Workforce Planning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burden (lost workdays) strongly correlated with tumor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25% reduction in productivity loss through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>
                <a:latin typeface="+mj-lt"/>
              </a:rPr>
              <a:t>Clinical Decision Support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>
                <a:latin typeface="+mj-lt"/>
              </a:rPr>
              <a:t>Risk Stratification</a:t>
            </a:r>
            <a:r>
              <a:rPr lang="en-US" dirty="0">
                <a:latin typeface="+mj-lt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identifies high-risk patients for targeted 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improve 5-year survival rates by 15-20%</a:t>
            </a:r>
          </a:p>
          <a:p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02AC6-7DD9-050E-B633-5E89D9EEB7A3}"/>
              </a:ext>
            </a:extLst>
          </p:cNvPr>
          <p:cNvSpPr txBox="1"/>
          <p:nvPr/>
        </p:nvSpPr>
        <p:spPr>
          <a:xfrm>
            <a:off x="0" y="26759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4F9B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 Future 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F9FC9-2A1E-2919-6CFD-EAF58925970B}"/>
              </a:ext>
            </a:extLst>
          </p:cNvPr>
          <p:cNvSpPr txBox="1"/>
          <p:nvPr/>
        </p:nvSpPr>
        <p:spPr>
          <a:xfrm>
            <a:off x="196452" y="893445"/>
            <a:ext cx="463629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+mj-lt"/>
              </a:rPr>
              <a:t>Key Findings</a:t>
            </a:r>
          </a:p>
          <a:p>
            <a:pPr>
              <a:buNone/>
            </a:pPr>
            <a:endParaRPr lang="en-US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size, cancer stage, and treatment type are strongest predictors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treatment has greatest negative correlation with survival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diagnosis significantly reduces economic burden and improves outcomes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/>
              <a:t>Model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electronic health records for risk 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support tools for healthcare providers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/>
              <a:t>Potential Business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healthcare costs through prevention and early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outcomes and quality of life</a:t>
            </a:r>
          </a:p>
          <a:p>
            <a:endParaRPr lang="en-IN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C8DECA-5F6D-5B82-F58C-0D0AB96ADFF3}"/>
              </a:ext>
            </a:extLst>
          </p:cNvPr>
          <p:cNvSpPr txBox="1"/>
          <p:nvPr/>
        </p:nvSpPr>
        <p:spPr>
          <a:xfrm>
            <a:off x="3150394" y="2110085"/>
            <a:ext cx="4350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3E558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8304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C4AE4-D1EF-2EF0-117A-DDD79333EA58}"/>
              </a:ext>
            </a:extLst>
          </p:cNvPr>
          <p:cNvSpPr txBox="1"/>
          <p:nvPr/>
        </p:nvSpPr>
        <p:spPr>
          <a:xfrm>
            <a:off x="464342" y="986285"/>
            <a:ext cx="5093495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the Problem Statement.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Explain Project Life Cycle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a)Data Collection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b) Data Cleaning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c) Exploratory Data Analysis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d) Data Pre processing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e) Model Building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f) Model Evaluation Technique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g) Deriving the Business Metrics and Business Insights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Conclusion and Future 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ED388-067B-935F-2B5D-EF3E55FF9C91}"/>
              </a:ext>
            </a:extLst>
          </p:cNvPr>
          <p:cNvSpPr txBox="1"/>
          <p:nvPr/>
        </p:nvSpPr>
        <p:spPr>
          <a:xfrm>
            <a:off x="464342" y="49619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5058"/>
                </a:solidFill>
                <a:latin typeface="+mj-lt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48016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/>
        </p:nvSpPr>
        <p:spPr>
          <a:xfrm>
            <a:off x="985066" y="1817593"/>
            <a:ext cx="67587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Abadi" panose="020F0502020204030204" pitchFamily="34" charset="0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688476" y="505668"/>
            <a:ext cx="7351880" cy="67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200" dirty="0">
                <a:solidFill>
                  <a:srgbClr val="4F9BC1"/>
                </a:solidFill>
                <a:latin typeface="+mj-lt"/>
              </a:rPr>
              <a:t>Introduction to the Problem Statement</a:t>
            </a:r>
            <a:endParaRPr lang="en-GB" dirty="0">
              <a:solidFill>
                <a:srgbClr val="4F9BC1"/>
              </a:solidFill>
              <a:latin typeface="+mn-l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08359C-0E0B-4485-1A29-4D5FAE9EF6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78608"/>
              </p:ext>
            </p:extLst>
          </p:nvPr>
        </p:nvGraphicFramePr>
        <p:xfrm>
          <a:off x="870516" y="1614487"/>
          <a:ext cx="7151915" cy="2871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5599-CB6A-D315-38ED-6DAF7C24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13" y="166428"/>
            <a:ext cx="8520600" cy="488494"/>
          </a:xfrm>
        </p:spPr>
        <p:txBody>
          <a:bodyPr/>
          <a:lstStyle/>
          <a:p>
            <a:pPr algn="ctr"/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21B8A-C86E-7337-6974-A84A94651C87}"/>
              </a:ext>
            </a:extLst>
          </p:cNvPr>
          <p:cNvSpPr txBox="1"/>
          <p:nvPr/>
        </p:nvSpPr>
        <p:spPr>
          <a:xfrm>
            <a:off x="881100" y="1598533"/>
            <a:ext cx="4302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Oral cancer prediction dataset 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from Kaggle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Size: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84,922 patients and 25 columns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72A61-72F3-4B37-B5C0-211B992951E3}"/>
              </a:ext>
            </a:extLst>
          </p:cNvPr>
          <p:cNvSpPr/>
          <p:nvPr/>
        </p:nvSpPr>
        <p:spPr>
          <a:xfrm>
            <a:off x="465855" y="2495651"/>
            <a:ext cx="2445787" cy="2297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Aft>
                <a:spcPts val="750"/>
              </a:spcAft>
              <a:buNone/>
            </a:pPr>
            <a:r>
              <a:rPr lang="en-IN" b="1" i="0" dirty="0">
                <a:solidFill>
                  <a:srgbClr val="4F9BC1"/>
                </a:solidFill>
                <a:effectLst/>
                <a:latin typeface="Arial" panose="020B0604020202020204" pitchFamily="34" charset="0"/>
              </a:rPr>
              <a:t>Demographics</a:t>
            </a:r>
          </a:p>
          <a:p>
            <a:pPr marL="285750" lvl="3" indent="-285750">
              <a:lnSpc>
                <a:spcPct val="150000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Age</a:t>
            </a:r>
          </a:p>
          <a:p>
            <a:pPr marL="285750" indent="-285750" algn="l">
              <a:lnSpc>
                <a:spcPct val="150000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Gender</a:t>
            </a:r>
          </a:p>
          <a:p>
            <a:pPr marL="285750" indent="-285750">
              <a:lnSpc>
                <a:spcPct val="150000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Ethnicity </a:t>
            </a:r>
          </a:p>
          <a:p>
            <a:pPr marL="285750" indent="-285750" algn="l">
              <a:lnSpc>
                <a:spcPct val="150000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Family History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5A05E-0033-744D-8560-522951EFED33}"/>
              </a:ext>
            </a:extLst>
          </p:cNvPr>
          <p:cNvSpPr txBox="1"/>
          <p:nvPr/>
        </p:nvSpPr>
        <p:spPr>
          <a:xfrm>
            <a:off x="242890" y="243144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4F9BC1"/>
                </a:solidFill>
              </a:rPr>
              <a:t>Project Life Cycle</a:t>
            </a:r>
          </a:p>
          <a:p>
            <a:endParaRPr lang="en-IN" sz="2000" dirty="0"/>
          </a:p>
          <a:p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endParaRPr lang="en-IN" sz="2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A7D45-D4FC-5FEA-DC0F-560AA40B82E6}"/>
              </a:ext>
            </a:extLst>
          </p:cNvPr>
          <p:cNvSpPr/>
          <p:nvPr/>
        </p:nvSpPr>
        <p:spPr>
          <a:xfrm>
            <a:off x="3298131" y="2510194"/>
            <a:ext cx="2547737" cy="2307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750"/>
              </a:spcAft>
            </a:pPr>
            <a:endParaRPr lang="en-IN" b="1" dirty="0">
              <a:solidFill>
                <a:srgbClr val="4F9BC1"/>
              </a:solidFill>
              <a:effectLst/>
              <a:latin typeface="+mj-lt"/>
              <a:ea typeface="Proxima Nova"/>
              <a:cs typeface="Proxima Nova"/>
            </a:endParaRPr>
          </a:p>
          <a:p>
            <a:pPr>
              <a:spcAft>
                <a:spcPts val="750"/>
              </a:spcAft>
            </a:pPr>
            <a:r>
              <a:rPr lang="en-IN" b="1" dirty="0">
                <a:solidFill>
                  <a:srgbClr val="4F9BC1"/>
                </a:solidFill>
                <a:effectLst/>
                <a:latin typeface="+mj-lt"/>
                <a:ea typeface="Proxima Nova"/>
                <a:cs typeface="Proxima Nova"/>
              </a:rPr>
              <a:t>Lifestyle Factors</a:t>
            </a:r>
            <a:r>
              <a:rPr lang="en-IN" dirty="0">
                <a:solidFill>
                  <a:srgbClr val="4F9BC1"/>
                </a:solidFill>
                <a:effectLst/>
                <a:latin typeface="+mj-lt"/>
                <a:ea typeface="Proxima Nova"/>
                <a:cs typeface="Proxima Nova"/>
              </a:rPr>
              <a:t> 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Tobacco Use (Smoking, Chewing)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Alcohol Consumption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Betel Quid Chewing,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Dietary Habits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Oral Hygiene Practices.</a:t>
            </a:r>
          </a:p>
          <a:p>
            <a:pPr>
              <a:spcAft>
                <a:spcPts val="750"/>
              </a:spcAft>
            </a:pPr>
            <a:endParaRPr lang="en-US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F9FE85-4383-9652-6E98-3D56FA1F3062}"/>
              </a:ext>
            </a:extLst>
          </p:cNvPr>
          <p:cNvSpPr/>
          <p:nvPr/>
        </p:nvSpPr>
        <p:spPr>
          <a:xfrm>
            <a:off x="6225213" y="2500057"/>
            <a:ext cx="2478500" cy="2307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Aft>
                <a:spcPts val="750"/>
              </a:spcAft>
            </a:pPr>
            <a:endParaRPr lang="en-IN" b="1" dirty="0">
              <a:solidFill>
                <a:srgbClr val="4F9BC1"/>
              </a:solidFill>
              <a:latin typeface="+mj-lt"/>
              <a:ea typeface="Proxima Nova"/>
              <a:cs typeface="Proxima Nova"/>
            </a:endParaRPr>
          </a:p>
          <a:p>
            <a:pPr algn="l">
              <a:spcAft>
                <a:spcPts val="750"/>
              </a:spcAft>
            </a:pPr>
            <a:r>
              <a:rPr lang="en-IN" b="1" dirty="0">
                <a:solidFill>
                  <a:srgbClr val="4F9BC1"/>
                </a:solidFill>
                <a:latin typeface="+mj-lt"/>
                <a:ea typeface="Proxima Nova"/>
                <a:cs typeface="Proxima Nova"/>
              </a:rPr>
              <a:t>Clinical Features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Presence of Oral Lesions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Tumour Stage 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HPV Infection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 Blood Sugar Levels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 Other Medical Conditions.</a:t>
            </a:r>
            <a:endParaRPr lang="en-IN" b="1" i="0" dirty="0">
              <a:solidFill>
                <a:srgbClr val="3498DB"/>
              </a:solidFill>
              <a:effectLst/>
              <a:latin typeface="+mj-lt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37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8518BE-5B90-75D8-4E62-5A027B873CA9}"/>
              </a:ext>
            </a:extLst>
          </p:cNvPr>
          <p:cNvSpPr txBox="1"/>
          <p:nvPr/>
        </p:nvSpPr>
        <p:spPr>
          <a:xfrm>
            <a:off x="78581" y="33903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C64D4-BDF6-0BCF-9109-F8C9F5E51507}"/>
              </a:ext>
            </a:extLst>
          </p:cNvPr>
          <p:cNvSpPr txBox="1"/>
          <p:nvPr/>
        </p:nvSpPr>
        <p:spPr>
          <a:xfrm>
            <a:off x="772948" y="1407886"/>
            <a:ext cx="75981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Missing/Null Values: No missing values were found in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Duplicates: There are no duplicate values are also present.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present in the categoric columns are Yes and No type except the country column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evident outliers in the Age column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column named cancer stage that is wrongly interpreted as integer type, that needs to be changed.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Redundant Columns: There are some redundant columns such as : ID and country columns are dropped before the model building.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Balancing: 50% positive diagnoses, no balancing needed</a:t>
            </a:r>
          </a:p>
        </p:txBody>
      </p:sp>
    </p:spTree>
    <p:extLst>
      <p:ext uri="{BB962C8B-B14F-4D97-AF65-F5344CB8AC3E}">
        <p14:creationId xmlns:p14="http://schemas.microsoft.com/office/powerpoint/2010/main" val="27468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ED33A-45CC-F923-3A6E-3AA8DD0C9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6AE0-D88E-C7E2-3CAA-927F6EFB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55" y="82221"/>
            <a:ext cx="2688675" cy="829331"/>
          </a:xfrm>
        </p:spPr>
        <p:txBody>
          <a:bodyPr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0A03877-4788-72E1-031E-B3EDE7241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317991"/>
              </p:ext>
            </p:extLst>
          </p:nvPr>
        </p:nvGraphicFramePr>
        <p:xfrm>
          <a:off x="2021681" y="2627086"/>
          <a:ext cx="4611348" cy="183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53A34C2-7BEB-2586-9B0A-D82472BF2CBC}"/>
              </a:ext>
            </a:extLst>
          </p:cNvPr>
          <p:cNvSpPr txBox="1"/>
          <p:nvPr/>
        </p:nvSpPr>
        <p:spPr>
          <a:xfrm>
            <a:off x="529455" y="911552"/>
            <a:ext cx="50509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 Quality Assessment:</a:t>
            </a:r>
          </a:p>
          <a:p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No missing values detected in any columns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No duplicate records found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Appropriate data types for all variables, except the column Cancer Stage.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r>
              <a:rPr lang="en-IN" b="1" dirty="0"/>
              <a:t>Data scope verification:</a:t>
            </a:r>
          </a:p>
        </p:txBody>
      </p:sp>
    </p:spTree>
    <p:extLst>
      <p:ext uri="{BB962C8B-B14F-4D97-AF65-F5344CB8AC3E}">
        <p14:creationId xmlns:p14="http://schemas.microsoft.com/office/powerpoint/2010/main" val="254948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A2DA-055F-6ED2-9B82-9EBDFE67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5" y="29516"/>
            <a:ext cx="6117675" cy="556272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br>
              <a:rPr lang="en-GB" dirty="0">
                <a:latin typeface="+mn-lt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86D3BF-2AF0-6675-4860-9C0C06A64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75" y="780457"/>
            <a:ext cx="7399227" cy="256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IN" sz="2000" b="1" i="0" dirty="0">
                <a:solidFill>
                  <a:srgbClr val="030712"/>
                </a:solidFill>
                <a:effectLst/>
                <a:latin typeface="+mj-lt"/>
              </a:rPr>
              <a:t>Demographics</a:t>
            </a:r>
          </a:p>
          <a:p>
            <a:pPr algn="l">
              <a:buNone/>
            </a:pPr>
            <a:endParaRPr lang="en-IN" sz="2000" b="1" i="0" dirty="0">
              <a:solidFill>
                <a:srgbClr val="030712"/>
              </a:solidFill>
              <a:effectLst/>
              <a:latin typeface="+mj-lt"/>
            </a:endParaRPr>
          </a:p>
          <a:p>
            <a:pPr algn="l">
              <a:buNone/>
            </a:pPr>
            <a:r>
              <a:rPr lang="en-IN" sz="1100" b="0" i="0" dirty="0">
                <a:solidFill>
                  <a:srgbClr val="030712"/>
                </a:solidFill>
                <a:effectLst/>
                <a:latin typeface="+mj-lt"/>
              </a:rPr>
              <a:t>•</a:t>
            </a:r>
            <a:r>
              <a:rPr lang="en-IN" sz="1400" b="1" i="0" dirty="0">
                <a:solidFill>
                  <a:srgbClr val="030712"/>
                </a:solidFill>
                <a:effectLst/>
                <a:latin typeface="+mj-lt"/>
              </a:rPr>
              <a:t>Gender</a:t>
            </a:r>
            <a:r>
              <a:rPr lang="en-IN" sz="1400" b="0" i="0" dirty="0">
                <a:solidFill>
                  <a:srgbClr val="030712"/>
                </a:solidFill>
                <a:effectLst/>
                <a:latin typeface="+mj-lt"/>
              </a:rPr>
              <a:t>: 71% Male, 29% Female</a:t>
            </a:r>
          </a:p>
          <a:p>
            <a:pPr algn="l">
              <a:buNone/>
            </a:pPr>
            <a:endParaRPr lang="en-IN" sz="1400" b="0" i="0" dirty="0">
              <a:solidFill>
                <a:srgbClr val="030712"/>
              </a:solidFill>
              <a:effectLst/>
              <a:latin typeface="+mj-lt"/>
            </a:endParaRPr>
          </a:p>
          <a:p>
            <a:pPr algn="l">
              <a:buNone/>
            </a:pPr>
            <a:r>
              <a:rPr lang="en-IN" sz="1400" b="0" i="0" dirty="0">
                <a:solidFill>
                  <a:srgbClr val="030712"/>
                </a:solidFill>
                <a:effectLst/>
                <a:latin typeface="+mj-lt"/>
              </a:rPr>
              <a:t>•</a:t>
            </a:r>
            <a:r>
              <a:rPr lang="en-IN" sz="1400" b="1" i="0" dirty="0">
                <a:solidFill>
                  <a:srgbClr val="030712"/>
                </a:solidFill>
                <a:effectLst/>
                <a:latin typeface="+mj-lt"/>
              </a:rPr>
              <a:t>Mean age</a:t>
            </a:r>
            <a:r>
              <a:rPr lang="en-IN" sz="1400" b="0" i="0" dirty="0">
                <a:solidFill>
                  <a:srgbClr val="030712"/>
                </a:solidFill>
                <a:effectLst/>
                <a:latin typeface="+mj-lt"/>
              </a:rPr>
              <a:t>: 55 years</a:t>
            </a:r>
          </a:p>
          <a:p>
            <a:pPr algn="l">
              <a:buNone/>
            </a:pPr>
            <a:endParaRPr lang="en-IN" sz="1400" b="0" i="0" dirty="0">
              <a:solidFill>
                <a:srgbClr val="030712"/>
              </a:solidFill>
              <a:effectLst/>
              <a:latin typeface="+mj-lt"/>
            </a:endParaRPr>
          </a:p>
          <a:p>
            <a:pPr algn="l">
              <a:buNone/>
            </a:pPr>
            <a:r>
              <a:rPr lang="en-IN" sz="1400" b="0" i="0" dirty="0">
                <a:solidFill>
                  <a:srgbClr val="030712"/>
                </a:solidFill>
                <a:effectLst/>
                <a:latin typeface="+mj-lt"/>
              </a:rPr>
              <a:t>•</a:t>
            </a:r>
            <a:r>
              <a:rPr lang="en-IN" sz="1400" b="1" i="0" dirty="0">
                <a:solidFill>
                  <a:srgbClr val="030712"/>
                </a:solidFill>
                <a:effectLst/>
                <a:latin typeface="+mj-lt"/>
              </a:rPr>
              <a:t>Top countries</a:t>
            </a:r>
          </a:p>
          <a:p>
            <a:pPr algn="l">
              <a:buNone/>
            </a:pPr>
            <a:r>
              <a:rPr lang="fi-FI" sz="1400" b="0" i="0" dirty="0">
                <a:solidFill>
                  <a:srgbClr val="030712"/>
                </a:solidFill>
                <a:effectLst/>
                <a:latin typeface="+mj-lt"/>
                <a:cs typeface="Times New Roman" panose="02020603050405020304" pitchFamily="18" charset="0"/>
              </a:rPr>
              <a:t>India (9.5%), Pakistan (9.4%), Sri Lanka (9.4%)</a:t>
            </a:r>
            <a:endParaRPr lang="en-IN" sz="1400" b="0" i="0" dirty="0">
              <a:solidFill>
                <a:srgbClr val="030712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6B3780-5116-81DD-89CC-3E7A5773D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552156"/>
              </p:ext>
            </p:extLst>
          </p:nvPr>
        </p:nvGraphicFramePr>
        <p:xfrm>
          <a:off x="3433265" y="809617"/>
          <a:ext cx="1987822" cy="109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62CE971D-37FA-D54C-7306-A9358FB662B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55127488"/>
                  </p:ext>
                </p:extLst>
              </p:nvPr>
            </p:nvGraphicFramePr>
            <p:xfrm>
              <a:off x="4722019" y="2123340"/>
              <a:ext cx="3993356" cy="14978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62CE971D-37FA-D54C-7306-A9358FB662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2019" y="2123340"/>
                <a:ext cx="3993356" cy="1497816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B2163A2-A76B-BB60-C350-002AE376B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04" y="3236121"/>
            <a:ext cx="5161683" cy="182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BAA80-C2AF-23A7-A1BE-F8EC2623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17051"/>
            <a:ext cx="8443913" cy="3590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6EB78-A0B0-C27B-1DC4-16233BCC3589}"/>
              </a:ext>
            </a:extLst>
          </p:cNvPr>
          <p:cNvSpPr txBox="1"/>
          <p:nvPr/>
        </p:nvSpPr>
        <p:spPr>
          <a:xfrm>
            <a:off x="385763" y="398087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that a greater number of males have been diagnosed with oral cancer than females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1EA54-9D85-887D-928E-A39D08CB58AF}"/>
              </a:ext>
            </a:extLst>
          </p:cNvPr>
          <p:cNvSpPr txBox="1"/>
          <p:nvPr/>
        </p:nvSpPr>
        <p:spPr>
          <a:xfrm>
            <a:off x="4872038" y="4027043"/>
            <a:ext cx="3686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chart demonstrates that the highest incidence of oral cancer is found in the 51-70 age group, followed by the 31-50 age group, indicating that oral cancer is more common in older adults.</a:t>
            </a:r>
          </a:p>
        </p:txBody>
      </p:sp>
    </p:spTree>
    <p:extLst>
      <p:ext uri="{BB962C8B-B14F-4D97-AF65-F5344CB8AC3E}">
        <p14:creationId xmlns:p14="http://schemas.microsoft.com/office/powerpoint/2010/main" val="182524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9BEF4-CD29-A578-E8AF-8F75FBCB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578"/>
            <a:ext cx="5036343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2142A-EDCE-AD9F-93F6-01356F70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4" y="3350286"/>
            <a:ext cx="2300287" cy="1621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0C363-F8E2-9FA3-FD28-14DF63513D7B}"/>
              </a:ext>
            </a:extLst>
          </p:cNvPr>
          <p:cNvSpPr txBox="1"/>
          <p:nvPr/>
        </p:nvSpPr>
        <p:spPr>
          <a:xfrm>
            <a:off x="5036343" y="645438"/>
            <a:ext cx="383619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Tobacco Use vs Oral Cancer Diagnosis: Individuals who use tobacco show significantly higher instances of oral cancer compared to non-users.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Alcohol Consumption vs Oral Cancer Diagnosis: Alcohol consumers have a higher prevalence of oral cancer diagnoses than non-consumers.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HPV Infection vs Oral Cancer Diagnosis: There is a strong correlation between HPV infection and increased rates of oral cancer diagnosis.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Betel Quid Use vs Oral Cancer Diagnosis: Betel quid users exhibit a markedly higher occurrence of oral cancer than non-users.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oral hygiene vs Oral Cancer Diagnosis: Poor oral hygiene alone does not show an overwhelming difference in the occurrence of oral cancer.</a:t>
            </a: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fruit and vegetable intake correlates with lower oral cancer diagnosis rates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2BB85-59F9-0A6D-446F-3B8F96AC8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171" y="3464587"/>
            <a:ext cx="2461023" cy="13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493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1007</Words>
  <Application>Microsoft Office PowerPoint</Application>
  <PresentationFormat>On-screen Show (16:9)</PresentationFormat>
  <Paragraphs>176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Times New Roman</vt:lpstr>
      <vt:lpstr>Calibri</vt:lpstr>
      <vt:lpstr>Helvetica Neue</vt:lpstr>
      <vt:lpstr>Helvetica Neue Light</vt:lpstr>
      <vt:lpstr>Abadi</vt:lpstr>
      <vt:lpstr>Courier New</vt:lpstr>
      <vt:lpstr>Arial</vt:lpstr>
      <vt:lpstr>Wingdings</vt:lpstr>
      <vt:lpstr>Simple Light</vt:lpstr>
      <vt:lpstr>GL Theme</vt:lpstr>
      <vt:lpstr>PowerPoint Presentation</vt:lpstr>
      <vt:lpstr>PowerPoint Presentation</vt:lpstr>
      <vt:lpstr>Introduction to the Problem Statement</vt:lpstr>
      <vt:lpstr>    </vt:lpstr>
      <vt:lpstr>PowerPoint Presentation</vt:lpstr>
      <vt:lpstr>Data Cleaning 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Anlie Mary Anil</dc:creator>
  <cp:lastModifiedBy>NirAnjan PandA</cp:lastModifiedBy>
  <cp:revision>25</cp:revision>
  <dcterms:created xsi:type="dcterms:W3CDTF">2022-08-11T10:30:01Z</dcterms:created>
  <dcterms:modified xsi:type="dcterms:W3CDTF">2025-04-25T15:56:05Z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553EDF02B0E14C5690C2C0E59FB72B48</vt:lpwstr>
  </property>
  <property fmtid="{D5CDD505-2E9C-101B-9397-08002B2CF9AE}" pid="3" name="KSOProductBuildVer">
    <vt:lpwstr>1033-11.2.0.11254</vt:lpwstr>
  </property>
</Properties>
</file>