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FD5D1-89DD-4E68-A70C-DEF03CB5CBF1}" v="25" dt="2024-01-19T15:28:58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sai sirigisetti" userId="7944d048ab2ccc4e" providerId="LiveId" clId="{318FD5D1-89DD-4E68-A70C-DEF03CB5CBF1}"/>
    <pc:docChg chg="undo custSel addSld delSld modSld">
      <pc:chgData name="niranjan sai sirigisetti" userId="7944d048ab2ccc4e" providerId="LiveId" clId="{318FD5D1-89DD-4E68-A70C-DEF03CB5CBF1}" dt="2024-01-19T15:28:58.125" v="3079"/>
      <pc:docMkLst>
        <pc:docMk/>
      </pc:docMkLst>
      <pc:sldChg chg="modAnim">
        <pc:chgData name="niranjan sai sirigisetti" userId="7944d048ab2ccc4e" providerId="LiveId" clId="{318FD5D1-89DD-4E68-A70C-DEF03CB5CBF1}" dt="2024-01-19T15:28:58.125" v="3079"/>
        <pc:sldMkLst>
          <pc:docMk/>
          <pc:sldMk cId="1640111680" sldId="256"/>
        </pc:sldMkLst>
      </pc:sldChg>
      <pc:sldChg chg="modSp mod">
        <pc:chgData name="niranjan sai sirigisetti" userId="7944d048ab2ccc4e" providerId="LiveId" clId="{318FD5D1-89DD-4E68-A70C-DEF03CB5CBF1}" dt="2024-01-19T10:09:33.156" v="1028" actId="14100"/>
        <pc:sldMkLst>
          <pc:docMk/>
          <pc:sldMk cId="159553734" sldId="257"/>
        </pc:sldMkLst>
        <pc:spChg chg="mod">
          <ac:chgData name="niranjan sai sirigisetti" userId="7944d048ab2ccc4e" providerId="LiveId" clId="{318FD5D1-89DD-4E68-A70C-DEF03CB5CBF1}" dt="2024-01-19T10:09:33.156" v="1028" actId="14100"/>
          <ac:spMkLst>
            <pc:docMk/>
            <pc:sldMk cId="159553734" sldId="257"/>
            <ac:spMk id="2" creationId="{75D0C083-83EB-56D5-C073-1F8E6ACB7BA9}"/>
          </ac:spMkLst>
        </pc:spChg>
        <pc:spChg chg="mod">
          <ac:chgData name="niranjan sai sirigisetti" userId="7944d048ab2ccc4e" providerId="LiveId" clId="{318FD5D1-89DD-4E68-A70C-DEF03CB5CBF1}" dt="2024-01-19T10:09:22.361" v="1027" actId="14100"/>
          <ac:spMkLst>
            <pc:docMk/>
            <pc:sldMk cId="159553734" sldId="257"/>
            <ac:spMk id="4" creationId="{B1576FCE-D46A-64DE-D0A7-DB006099B097}"/>
          </ac:spMkLst>
        </pc:spChg>
      </pc:sldChg>
      <pc:sldChg chg="new del">
        <pc:chgData name="niranjan sai sirigisetti" userId="7944d048ab2ccc4e" providerId="LiveId" clId="{318FD5D1-89DD-4E68-A70C-DEF03CB5CBF1}" dt="2024-01-19T05:42:43.567" v="1" actId="2696"/>
        <pc:sldMkLst>
          <pc:docMk/>
          <pc:sldMk cId="2969298417" sldId="258"/>
        </pc:sldMkLst>
      </pc:sldChg>
      <pc:sldChg chg="new del">
        <pc:chgData name="niranjan sai sirigisetti" userId="7944d048ab2ccc4e" providerId="LiveId" clId="{318FD5D1-89DD-4E68-A70C-DEF03CB5CBF1}" dt="2024-01-19T05:51:48.229" v="62" actId="2696"/>
        <pc:sldMkLst>
          <pc:docMk/>
          <pc:sldMk cId="3456255344" sldId="258"/>
        </pc:sldMkLst>
      </pc:sldChg>
      <pc:sldChg chg="addSp delSp modSp new add del mod">
        <pc:chgData name="niranjan sai sirigisetti" userId="7944d048ab2ccc4e" providerId="LiveId" clId="{318FD5D1-89DD-4E68-A70C-DEF03CB5CBF1}" dt="2024-01-19T06:00:16.790" v="445" actId="20577"/>
        <pc:sldMkLst>
          <pc:docMk/>
          <pc:sldMk cId="348527737" sldId="259"/>
        </pc:sldMkLst>
        <pc:spChg chg="mod">
          <ac:chgData name="niranjan sai sirigisetti" userId="7944d048ab2ccc4e" providerId="LiveId" clId="{318FD5D1-89DD-4E68-A70C-DEF03CB5CBF1}" dt="2024-01-19T05:52:56.275" v="68" actId="14100"/>
          <ac:spMkLst>
            <pc:docMk/>
            <pc:sldMk cId="348527737" sldId="259"/>
            <ac:spMk id="2" creationId="{925ECABE-9275-8CC6-0997-AF2CDC25AEB4}"/>
          </ac:spMkLst>
        </pc:spChg>
        <pc:spChg chg="mod">
          <ac:chgData name="niranjan sai sirigisetti" userId="7944d048ab2ccc4e" providerId="LiveId" clId="{318FD5D1-89DD-4E68-A70C-DEF03CB5CBF1}" dt="2024-01-19T06:00:16.790" v="445" actId="20577"/>
          <ac:spMkLst>
            <pc:docMk/>
            <pc:sldMk cId="348527737" sldId="259"/>
            <ac:spMk id="3" creationId="{72755A43-8D9F-6C5D-19F1-6311F203FE6F}"/>
          </ac:spMkLst>
        </pc:spChg>
        <pc:picChg chg="add del mod">
          <ac:chgData name="niranjan sai sirigisetti" userId="7944d048ab2ccc4e" providerId="LiveId" clId="{318FD5D1-89DD-4E68-A70C-DEF03CB5CBF1}" dt="2024-01-19T05:47:17.027" v="23" actId="21"/>
          <ac:picMkLst>
            <pc:docMk/>
            <pc:sldMk cId="348527737" sldId="259"/>
            <ac:picMk id="5" creationId="{53975219-681C-3F1F-84BA-DB8C6D739925}"/>
          </ac:picMkLst>
        </pc:picChg>
        <pc:picChg chg="add mod">
          <ac:chgData name="niranjan sai sirigisetti" userId="7944d048ab2ccc4e" providerId="LiveId" clId="{318FD5D1-89DD-4E68-A70C-DEF03CB5CBF1}" dt="2024-01-19T05:50:30.299" v="48" actId="1076"/>
          <ac:picMkLst>
            <pc:docMk/>
            <pc:sldMk cId="348527737" sldId="259"/>
            <ac:picMk id="7" creationId="{24789022-457C-6E87-4013-91B349E7A62F}"/>
          </ac:picMkLst>
        </pc:picChg>
      </pc:sldChg>
      <pc:sldChg chg="new del">
        <pc:chgData name="niranjan sai sirigisetti" userId="7944d048ab2ccc4e" providerId="LiveId" clId="{318FD5D1-89DD-4E68-A70C-DEF03CB5CBF1}" dt="2024-01-19T05:59:43.363" v="427" actId="2696"/>
        <pc:sldMkLst>
          <pc:docMk/>
          <pc:sldMk cId="967952325" sldId="260"/>
        </pc:sldMkLst>
      </pc:sldChg>
      <pc:sldChg chg="new del">
        <pc:chgData name="niranjan sai sirigisetti" userId="7944d048ab2ccc4e" providerId="LiveId" clId="{318FD5D1-89DD-4E68-A70C-DEF03CB5CBF1}" dt="2024-01-19T05:59:35.327" v="423" actId="2696"/>
        <pc:sldMkLst>
          <pc:docMk/>
          <pc:sldMk cId="1521036398" sldId="260"/>
        </pc:sldMkLst>
      </pc:sldChg>
      <pc:sldChg chg="addSp delSp modSp new mod">
        <pc:chgData name="niranjan sai sirigisetti" userId="7944d048ab2ccc4e" providerId="LiveId" clId="{318FD5D1-89DD-4E68-A70C-DEF03CB5CBF1}" dt="2024-01-19T06:20:16.351" v="1016" actId="14100"/>
        <pc:sldMkLst>
          <pc:docMk/>
          <pc:sldMk cId="2646389929" sldId="260"/>
        </pc:sldMkLst>
        <pc:spChg chg="mod">
          <ac:chgData name="niranjan sai sirigisetti" userId="7944d048ab2ccc4e" providerId="LiveId" clId="{318FD5D1-89DD-4E68-A70C-DEF03CB5CBF1}" dt="2024-01-19T06:19:46.762" v="1014" actId="14100"/>
          <ac:spMkLst>
            <pc:docMk/>
            <pc:sldMk cId="2646389929" sldId="260"/>
            <ac:spMk id="2" creationId="{5E2E914D-C4ED-E7BB-E0C4-FCD6AC2683C0}"/>
          </ac:spMkLst>
        </pc:spChg>
        <pc:spChg chg="mod">
          <ac:chgData name="niranjan sai sirigisetti" userId="7944d048ab2ccc4e" providerId="LiveId" clId="{318FD5D1-89DD-4E68-A70C-DEF03CB5CBF1}" dt="2024-01-19T06:19:40.599" v="1013" actId="14100"/>
          <ac:spMkLst>
            <pc:docMk/>
            <pc:sldMk cId="2646389929" sldId="260"/>
            <ac:spMk id="3" creationId="{7AB15B8D-5BE3-7CD0-46E0-4A7C4C37DAE1}"/>
          </ac:spMkLst>
        </pc:spChg>
        <pc:spChg chg="add del mod">
          <ac:chgData name="niranjan sai sirigisetti" userId="7944d048ab2ccc4e" providerId="LiveId" clId="{318FD5D1-89DD-4E68-A70C-DEF03CB5CBF1}" dt="2024-01-19T06:09:48.593" v="482" actId="21"/>
          <ac:spMkLst>
            <pc:docMk/>
            <pc:sldMk cId="2646389929" sldId="260"/>
            <ac:spMk id="6" creationId="{58AF5D42-A661-76AE-50BA-FFCF9170462C}"/>
          </ac:spMkLst>
        </pc:spChg>
        <pc:picChg chg="add mod">
          <ac:chgData name="niranjan sai sirigisetti" userId="7944d048ab2ccc4e" providerId="LiveId" clId="{318FD5D1-89DD-4E68-A70C-DEF03CB5CBF1}" dt="2024-01-19T06:20:16.351" v="1016" actId="14100"/>
          <ac:picMkLst>
            <pc:docMk/>
            <pc:sldMk cId="2646389929" sldId="260"/>
            <ac:picMk id="5" creationId="{B8CE9681-3EDD-90BD-B421-715632B8DF81}"/>
          </ac:picMkLst>
        </pc:picChg>
      </pc:sldChg>
      <pc:sldChg chg="addSp delSp modSp new del mod">
        <pc:chgData name="niranjan sai sirigisetti" userId="7944d048ab2ccc4e" providerId="LiveId" clId="{318FD5D1-89DD-4E68-A70C-DEF03CB5CBF1}" dt="2024-01-19T06:05:48.023" v="451" actId="2696"/>
        <pc:sldMkLst>
          <pc:docMk/>
          <pc:sldMk cId="4063351963" sldId="260"/>
        </pc:sldMkLst>
        <pc:spChg chg="del">
          <ac:chgData name="niranjan sai sirigisetti" userId="7944d048ab2ccc4e" providerId="LiveId" clId="{318FD5D1-89DD-4E68-A70C-DEF03CB5CBF1}" dt="2024-01-19T06:05:08.222" v="446" actId="931"/>
          <ac:spMkLst>
            <pc:docMk/>
            <pc:sldMk cId="4063351963" sldId="260"/>
            <ac:spMk id="3" creationId="{8CB9DC61-E493-DB82-F5E6-E96EAE024973}"/>
          </ac:spMkLst>
        </pc:spChg>
        <pc:spChg chg="del">
          <ac:chgData name="niranjan sai sirigisetti" userId="7944d048ab2ccc4e" providerId="LiveId" clId="{318FD5D1-89DD-4E68-A70C-DEF03CB5CBF1}" dt="2024-01-19T06:05:38.034" v="450" actId="21"/>
          <ac:spMkLst>
            <pc:docMk/>
            <pc:sldMk cId="4063351963" sldId="260"/>
            <ac:spMk id="4" creationId="{E38E1184-27B6-F6E9-6969-7E3C7863B898}"/>
          </ac:spMkLst>
        </pc:spChg>
        <pc:spChg chg="add mod">
          <ac:chgData name="niranjan sai sirigisetti" userId="7944d048ab2ccc4e" providerId="LiveId" clId="{318FD5D1-89DD-4E68-A70C-DEF03CB5CBF1}" dt="2024-01-19T06:05:13.213" v="447" actId="14100"/>
          <ac:spMkLst>
            <pc:docMk/>
            <pc:sldMk cId="4063351963" sldId="260"/>
            <ac:spMk id="7" creationId="{D36347B1-4678-EB3D-14DA-EE573969E078}"/>
          </ac:spMkLst>
        </pc:spChg>
        <pc:picChg chg="add mod">
          <ac:chgData name="niranjan sai sirigisetti" userId="7944d048ab2ccc4e" providerId="LiveId" clId="{318FD5D1-89DD-4E68-A70C-DEF03CB5CBF1}" dt="2024-01-19T06:05:32.530" v="449" actId="14100"/>
          <ac:picMkLst>
            <pc:docMk/>
            <pc:sldMk cId="4063351963" sldId="260"/>
            <ac:picMk id="6" creationId="{CE1BE1A7-570F-B163-B012-F8A978474466}"/>
          </ac:picMkLst>
        </pc:picChg>
      </pc:sldChg>
      <pc:sldChg chg="addSp delSp modSp new mod">
        <pc:chgData name="niranjan sai sirigisetti" userId="7944d048ab2ccc4e" providerId="LiveId" clId="{318FD5D1-89DD-4E68-A70C-DEF03CB5CBF1}" dt="2024-01-19T10:18:40.554" v="1502" actId="14100"/>
        <pc:sldMkLst>
          <pc:docMk/>
          <pc:sldMk cId="3439946892" sldId="261"/>
        </pc:sldMkLst>
        <pc:spChg chg="mod">
          <ac:chgData name="niranjan sai sirigisetti" userId="7944d048ab2ccc4e" providerId="LiveId" clId="{318FD5D1-89DD-4E68-A70C-DEF03CB5CBF1}" dt="2024-01-19T10:18:40.554" v="1502" actId="14100"/>
          <ac:spMkLst>
            <pc:docMk/>
            <pc:sldMk cId="3439946892" sldId="261"/>
            <ac:spMk id="2" creationId="{FF5F80A4-0766-04BB-DFF4-F9F684D86E36}"/>
          </ac:spMkLst>
        </pc:spChg>
        <pc:spChg chg="del">
          <ac:chgData name="niranjan sai sirigisetti" userId="7944d048ab2ccc4e" providerId="LiveId" clId="{318FD5D1-89DD-4E68-A70C-DEF03CB5CBF1}" dt="2024-01-19T10:11:00.147" v="1029" actId="931"/>
          <ac:spMkLst>
            <pc:docMk/>
            <pc:sldMk cId="3439946892" sldId="261"/>
            <ac:spMk id="3" creationId="{90DC1982-02E4-5DFB-75F1-6184DE91526C}"/>
          </ac:spMkLst>
        </pc:spChg>
        <pc:spChg chg="mod">
          <ac:chgData name="niranjan sai sirigisetti" userId="7944d048ab2ccc4e" providerId="LiveId" clId="{318FD5D1-89DD-4E68-A70C-DEF03CB5CBF1}" dt="2024-01-19T10:18:26.726" v="1500" actId="20577"/>
          <ac:spMkLst>
            <pc:docMk/>
            <pc:sldMk cId="3439946892" sldId="261"/>
            <ac:spMk id="4" creationId="{61C81552-05CA-887E-A9C6-BB6AF5F19494}"/>
          </ac:spMkLst>
        </pc:spChg>
        <pc:spChg chg="add del mod">
          <ac:chgData name="niranjan sai sirigisetti" userId="7944d048ab2ccc4e" providerId="LiveId" clId="{318FD5D1-89DD-4E68-A70C-DEF03CB5CBF1}" dt="2024-01-19T10:11:26.692" v="1035" actId="21"/>
          <ac:spMkLst>
            <pc:docMk/>
            <pc:sldMk cId="3439946892" sldId="261"/>
            <ac:spMk id="7" creationId="{7B280B6A-E0A8-0CA7-69E1-CD2444434245}"/>
          </ac:spMkLst>
        </pc:spChg>
        <pc:picChg chg="add mod">
          <ac:chgData name="niranjan sai sirigisetti" userId="7944d048ab2ccc4e" providerId="LiveId" clId="{318FD5D1-89DD-4E68-A70C-DEF03CB5CBF1}" dt="2024-01-19T10:18:33.574" v="1501" actId="1076"/>
          <ac:picMkLst>
            <pc:docMk/>
            <pc:sldMk cId="3439946892" sldId="261"/>
            <ac:picMk id="6" creationId="{61B92EE7-F689-FF29-F60B-56B635822D21}"/>
          </ac:picMkLst>
        </pc:picChg>
      </pc:sldChg>
      <pc:sldChg chg="new del">
        <pc:chgData name="niranjan sai sirigisetti" userId="7944d048ab2ccc4e" providerId="LiveId" clId="{318FD5D1-89DD-4E68-A70C-DEF03CB5CBF1}" dt="2024-01-19T05:59:41.558" v="426" actId="2696"/>
        <pc:sldMkLst>
          <pc:docMk/>
          <pc:sldMk cId="3938683915" sldId="261"/>
        </pc:sldMkLst>
      </pc:sldChg>
      <pc:sldChg chg="addSp delSp modSp new mod">
        <pc:chgData name="niranjan sai sirigisetti" userId="7944d048ab2ccc4e" providerId="LiveId" clId="{318FD5D1-89DD-4E68-A70C-DEF03CB5CBF1}" dt="2024-01-19T10:33:57.349" v="2035" actId="14100"/>
        <pc:sldMkLst>
          <pc:docMk/>
          <pc:sldMk cId="171855443" sldId="262"/>
        </pc:sldMkLst>
        <pc:spChg chg="mod">
          <ac:chgData name="niranjan sai sirigisetti" userId="7944d048ab2ccc4e" providerId="LiveId" clId="{318FD5D1-89DD-4E68-A70C-DEF03CB5CBF1}" dt="2024-01-19T10:28:45.810" v="1622" actId="14100"/>
          <ac:spMkLst>
            <pc:docMk/>
            <pc:sldMk cId="171855443" sldId="262"/>
            <ac:spMk id="2" creationId="{46797833-E176-B66A-B6F9-2C255D268FCA}"/>
          </ac:spMkLst>
        </pc:spChg>
        <pc:spChg chg="mod">
          <ac:chgData name="niranjan sai sirigisetti" userId="7944d048ab2ccc4e" providerId="LiveId" clId="{318FD5D1-89DD-4E68-A70C-DEF03CB5CBF1}" dt="2024-01-19T10:33:57.349" v="2035" actId="14100"/>
          <ac:spMkLst>
            <pc:docMk/>
            <pc:sldMk cId="171855443" sldId="262"/>
            <ac:spMk id="3" creationId="{4AC4A5CE-FFFE-4E63-3871-D27CF62559F6}"/>
          </ac:spMkLst>
        </pc:spChg>
        <pc:spChg chg="add del mod">
          <ac:chgData name="niranjan sai sirigisetti" userId="7944d048ab2ccc4e" providerId="LiveId" clId="{318FD5D1-89DD-4E68-A70C-DEF03CB5CBF1}" dt="2024-01-19T10:27:26.302" v="1596" actId="21"/>
          <ac:spMkLst>
            <pc:docMk/>
            <pc:sldMk cId="171855443" sldId="262"/>
            <ac:spMk id="6" creationId="{B012FDED-E024-3CC0-CFE1-1440CAEE6EEA}"/>
          </ac:spMkLst>
        </pc:spChg>
        <pc:picChg chg="add mod">
          <ac:chgData name="niranjan sai sirigisetti" userId="7944d048ab2ccc4e" providerId="LiveId" clId="{318FD5D1-89DD-4E68-A70C-DEF03CB5CBF1}" dt="2024-01-19T10:27:52.372" v="1602" actId="1076"/>
          <ac:picMkLst>
            <pc:docMk/>
            <pc:sldMk cId="171855443" sldId="262"/>
            <ac:picMk id="5" creationId="{496EB6DA-6B1F-BE4C-5193-942DAE82FE8D}"/>
          </ac:picMkLst>
        </pc:picChg>
      </pc:sldChg>
      <pc:sldChg chg="addSp delSp modSp new del mod">
        <pc:chgData name="niranjan sai sirigisetti" userId="7944d048ab2ccc4e" providerId="LiveId" clId="{318FD5D1-89DD-4E68-A70C-DEF03CB5CBF1}" dt="2024-01-19T10:23:24.696" v="1579" actId="2696"/>
        <pc:sldMkLst>
          <pc:docMk/>
          <pc:sldMk cId="933380108" sldId="262"/>
        </pc:sldMkLst>
        <pc:spChg chg="mod">
          <ac:chgData name="niranjan sai sirigisetti" userId="7944d048ab2ccc4e" providerId="LiveId" clId="{318FD5D1-89DD-4E68-A70C-DEF03CB5CBF1}" dt="2024-01-19T10:19:44.381" v="1509" actId="14100"/>
          <ac:spMkLst>
            <pc:docMk/>
            <pc:sldMk cId="933380108" sldId="262"/>
            <ac:spMk id="2" creationId="{4669FE98-92D4-CE07-9659-9C265DAD4305}"/>
          </ac:spMkLst>
        </pc:spChg>
        <pc:spChg chg="del">
          <ac:chgData name="niranjan sai sirigisetti" userId="7944d048ab2ccc4e" providerId="LiveId" clId="{318FD5D1-89DD-4E68-A70C-DEF03CB5CBF1}" dt="2024-01-19T10:21:54.260" v="1511" actId="931"/>
          <ac:spMkLst>
            <pc:docMk/>
            <pc:sldMk cId="933380108" sldId="262"/>
            <ac:spMk id="3" creationId="{8DB08655-334B-BF22-C62E-818988D9BF7F}"/>
          </ac:spMkLst>
        </pc:spChg>
        <pc:spChg chg="mod">
          <ac:chgData name="niranjan sai sirigisetti" userId="7944d048ab2ccc4e" providerId="LiveId" clId="{318FD5D1-89DD-4E68-A70C-DEF03CB5CBF1}" dt="2024-01-19T10:19:48.487" v="1510" actId="14100"/>
          <ac:spMkLst>
            <pc:docMk/>
            <pc:sldMk cId="933380108" sldId="262"/>
            <ac:spMk id="4" creationId="{A7CC6E86-D8D1-586B-C9DC-58D7D0D0CA4C}"/>
          </ac:spMkLst>
        </pc:spChg>
        <pc:spChg chg="add del mod">
          <ac:chgData name="niranjan sai sirigisetti" userId="7944d048ab2ccc4e" providerId="LiveId" clId="{318FD5D1-89DD-4E68-A70C-DEF03CB5CBF1}" dt="2024-01-19T10:22:28.770" v="1573" actId="21"/>
          <ac:spMkLst>
            <pc:docMk/>
            <pc:sldMk cId="933380108" sldId="262"/>
            <ac:spMk id="7" creationId="{6C754E9A-9EE9-9EAE-F7F8-919324F767F3}"/>
          </ac:spMkLst>
        </pc:spChg>
        <pc:spChg chg="add mod">
          <ac:chgData name="niranjan sai sirigisetti" userId="7944d048ab2ccc4e" providerId="LiveId" clId="{318FD5D1-89DD-4E68-A70C-DEF03CB5CBF1}" dt="2024-01-19T10:23:17.605" v="1578" actId="21"/>
          <ac:spMkLst>
            <pc:docMk/>
            <pc:sldMk cId="933380108" sldId="262"/>
            <ac:spMk id="9" creationId="{BB78649F-6CEF-DC08-66D7-934BFF111E39}"/>
          </ac:spMkLst>
        </pc:spChg>
        <pc:picChg chg="add del mod">
          <ac:chgData name="niranjan sai sirigisetti" userId="7944d048ab2ccc4e" providerId="LiveId" clId="{318FD5D1-89DD-4E68-A70C-DEF03CB5CBF1}" dt="2024-01-19T10:23:17.605" v="1578" actId="21"/>
          <ac:picMkLst>
            <pc:docMk/>
            <pc:sldMk cId="933380108" sldId="262"/>
            <ac:picMk id="6" creationId="{555801DF-B76F-4A74-0E6D-BA9329FCF901}"/>
          </ac:picMkLst>
        </pc:picChg>
      </pc:sldChg>
      <pc:sldChg chg="addSp delSp modSp new del mod">
        <pc:chgData name="niranjan sai sirigisetti" userId="7944d048ab2ccc4e" providerId="LiveId" clId="{318FD5D1-89DD-4E68-A70C-DEF03CB5CBF1}" dt="2024-01-19T10:40:38.250" v="2039" actId="2696"/>
        <pc:sldMkLst>
          <pc:docMk/>
          <pc:sldMk cId="680021937" sldId="263"/>
        </pc:sldMkLst>
        <pc:spChg chg="del">
          <ac:chgData name="niranjan sai sirigisetti" userId="7944d048ab2ccc4e" providerId="LiveId" clId="{318FD5D1-89DD-4E68-A70C-DEF03CB5CBF1}" dt="2024-01-19T10:40:20.698" v="2037" actId="931"/>
          <ac:spMkLst>
            <pc:docMk/>
            <pc:sldMk cId="680021937" sldId="263"/>
            <ac:spMk id="3" creationId="{E550B0BB-E4CF-0E7F-182A-78A413B137E7}"/>
          </ac:spMkLst>
        </pc:spChg>
        <pc:picChg chg="add mod">
          <ac:chgData name="niranjan sai sirigisetti" userId="7944d048ab2ccc4e" providerId="LiveId" clId="{318FD5D1-89DD-4E68-A70C-DEF03CB5CBF1}" dt="2024-01-19T10:40:32.146" v="2038" actId="14100"/>
          <ac:picMkLst>
            <pc:docMk/>
            <pc:sldMk cId="680021937" sldId="263"/>
            <ac:picMk id="6" creationId="{ACC29E90-D473-E240-4CF5-C18AA42E46BD}"/>
          </ac:picMkLst>
        </pc:picChg>
      </pc:sldChg>
      <pc:sldChg chg="addSp modSp new mod">
        <pc:chgData name="niranjan sai sirigisetti" userId="7944d048ab2ccc4e" providerId="LiveId" clId="{318FD5D1-89DD-4E68-A70C-DEF03CB5CBF1}" dt="2024-01-19T10:55:53.623" v="2566" actId="14100"/>
        <pc:sldMkLst>
          <pc:docMk/>
          <pc:sldMk cId="4259862165" sldId="263"/>
        </pc:sldMkLst>
        <pc:spChg chg="mod">
          <ac:chgData name="niranjan sai sirigisetti" userId="7944d048ab2ccc4e" providerId="LiveId" clId="{318FD5D1-89DD-4E68-A70C-DEF03CB5CBF1}" dt="2024-01-19T10:55:53.623" v="2566" actId="14100"/>
          <ac:spMkLst>
            <pc:docMk/>
            <pc:sldMk cId="4259862165" sldId="263"/>
            <ac:spMk id="2" creationId="{FF92A606-1223-0E21-A05C-D2F34721FCDF}"/>
          </ac:spMkLst>
        </pc:spChg>
        <pc:spChg chg="mod">
          <ac:chgData name="niranjan sai sirigisetti" userId="7944d048ab2ccc4e" providerId="LiveId" clId="{318FD5D1-89DD-4E68-A70C-DEF03CB5CBF1}" dt="2024-01-19T10:55:42.233" v="2565" actId="20577"/>
          <ac:spMkLst>
            <pc:docMk/>
            <pc:sldMk cId="4259862165" sldId="263"/>
            <ac:spMk id="3" creationId="{F906260D-F9FB-5205-2C05-76DAF98AA1B0}"/>
          </ac:spMkLst>
        </pc:spChg>
        <pc:spChg chg="add mod">
          <ac:chgData name="niranjan sai sirigisetti" userId="7944d048ab2ccc4e" providerId="LiveId" clId="{318FD5D1-89DD-4E68-A70C-DEF03CB5CBF1}" dt="2024-01-19T10:44:51.704" v="2065" actId="14100"/>
          <ac:spMkLst>
            <pc:docMk/>
            <pc:sldMk cId="4259862165" sldId="263"/>
            <ac:spMk id="6" creationId="{3D0EE971-71DD-9F4D-B2D0-8FD4B9797F0E}"/>
          </ac:spMkLst>
        </pc:spChg>
        <pc:picChg chg="add mod">
          <ac:chgData name="niranjan sai sirigisetti" userId="7944d048ab2ccc4e" providerId="LiveId" clId="{318FD5D1-89DD-4E68-A70C-DEF03CB5CBF1}" dt="2024-01-19T10:53:57.023" v="2497" actId="14100"/>
          <ac:picMkLst>
            <pc:docMk/>
            <pc:sldMk cId="4259862165" sldId="263"/>
            <ac:picMk id="5" creationId="{5F757CDF-C452-8549-75BC-505C44120E73}"/>
          </ac:picMkLst>
        </pc:picChg>
      </pc:sldChg>
      <pc:sldChg chg="modSp new mod">
        <pc:chgData name="niranjan sai sirigisetti" userId="7944d048ab2ccc4e" providerId="LiveId" clId="{318FD5D1-89DD-4E68-A70C-DEF03CB5CBF1}" dt="2024-01-19T13:33:35.920" v="2990" actId="20577"/>
        <pc:sldMkLst>
          <pc:docMk/>
          <pc:sldMk cId="445424258" sldId="264"/>
        </pc:sldMkLst>
        <pc:spChg chg="mod">
          <ac:chgData name="niranjan sai sirigisetti" userId="7944d048ab2ccc4e" providerId="LiveId" clId="{318FD5D1-89DD-4E68-A70C-DEF03CB5CBF1}" dt="2024-01-19T13:24:37.568" v="2587" actId="2711"/>
          <ac:spMkLst>
            <pc:docMk/>
            <pc:sldMk cId="445424258" sldId="264"/>
            <ac:spMk id="2" creationId="{63337171-1638-95A6-FA7A-EB8D58B6251B}"/>
          </ac:spMkLst>
        </pc:spChg>
        <pc:spChg chg="mod">
          <ac:chgData name="niranjan sai sirigisetti" userId="7944d048ab2ccc4e" providerId="LiveId" clId="{318FD5D1-89DD-4E68-A70C-DEF03CB5CBF1}" dt="2024-01-19T13:33:35.920" v="2990" actId="20577"/>
          <ac:spMkLst>
            <pc:docMk/>
            <pc:sldMk cId="445424258" sldId="264"/>
            <ac:spMk id="3" creationId="{A16ADD97-752F-E6BD-ABAD-878EFD0AF8FC}"/>
          </ac:spMkLst>
        </pc:spChg>
      </pc:sldChg>
      <pc:sldChg chg="new del">
        <pc:chgData name="niranjan sai sirigisetti" userId="7944d048ab2ccc4e" providerId="LiveId" clId="{318FD5D1-89DD-4E68-A70C-DEF03CB5CBF1}" dt="2024-01-19T13:22:54.319" v="2568" actId="2696"/>
        <pc:sldMkLst>
          <pc:docMk/>
          <pc:sldMk cId="1902018803" sldId="264"/>
        </pc:sldMkLst>
      </pc:sldChg>
      <pc:sldChg chg="modSp new mod">
        <pc:chgData name="niranjan sai sirigisetti" userId="7944d048ab2ccc4e" providerId="LiveId" clId="{318FD5D1-89DD-4E68-A70C-DEF03CB5CBF1}" dt="2024-01-19T13:35:42.210" v="3063" actId="20577"/>
        <pc:sldMkLst>
          <pc:docMk/>
          <pc:sldMk cId="947903229" sldId="265"/>
        </pc:sldMkLst>
        <pc:spChg chg="mod">
          <ac:chgData name="niranjan sai sirigisetti" userId="7944d048ab2ccc4e" providerId="LiveId" clId="{318FD5D1-89DD-4E68-A70C-DEF03CB5CBF1}" dt="2024-01-19T13:34:57.162" v="3016" actId="2711"/>
          <ac:spMkLst>
            <pc:docMk/>
            <pc:sldMk cId="947903229" sldId="265"/>
            <ac:spMk id="2" creationId="{70785D9A-9AE9-B9D3-0D7C-52EE8A3F2C4D}"/>
          </ac:spMkLst>
        </pc:spChg>
        <pc:spChg chg="mod">
          <ac:chgData name="niranjan sai sirigisetti" userId="7944d048ab2ccc4e" providerId="LiveId" clId="{318FD5D1-89DD-4E68-A70C-DEF03CB5CBF1}" dt="2024-01-19T13:35:42.210" v="3063" actId="20577"/>
          <ac:spMkLst>
            <pc:docMk/>
            <pc:sldMk cId="947903229" sldId="265"/>
            <ac:spMk id="3" creationId="{8A490DC9-45B2-08A3-0FC1-F140C8ED95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73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1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74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2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63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4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2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1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6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3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5AD5D4-C663-4583-9673-05F81E8A6113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D739F7-7EC3-4B99-A7E2-567A0F84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4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27277/free-illustration-image-graph-statistic-analysis" TargetMode="External"/><Relationship Id="rId2" Type="http://schemas.openxmlformats.org/officeDocument/2006/relationships/image" Target="../media/image6.1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morworld.com/global-mobile-and-satellite-phones-markets-market-segment-analysis-opportunity-assessment-competitive-intelligence-industry-outlook-202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57413/free-illustration-image-rocket-business-entrepreneurship" TargetMode="External"/><Relationship Id="rId2" Type="http://schemas.openxmlformats.org/officeDocument/2006/relationships/image" Target="../media/image8.1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toolkit.me/123-method/metrics-based-evaluation/metrics-step-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24/nominal-ordinal-numerical-variable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ingthroughinnovation.blogspot.com/2019/12/tema-5-dosier-el-diseno-curricular-base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munication-png/download/1777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A407-C47C-DD16-1DC2-874D0C68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57" y="1707501"/>
            <a:ext cx="5511282" cy="74644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UNLOCKING INSIGHTS: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5D432-3F07-C227-F472-414A0980C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467" y="2693855"/>
            <a:ext cx="5141170" cy="2456644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A COMPREHENSIVE DATA ANALYSIS PROJECT ON PHONE SALES</a:t>
            </a:r>
            <a:endParaRPr lang="en-IN" sz="4000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81D3-795C-0F10-F77B-C97025000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6530" y="1122363"/>
            <a:ext cx="5803641" cy="46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C083-83EB-56D5-C073-1F8E6AC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933061"/>
            <a:ext cx="5896948" cy="858416"/>
          </a:xfrm>
        </p:spPr>
        <p:txBody>
          <a:bodyPr/>
          <a:lstStyle/>
          <a:p>
            <a:r>
              <a:rPr lang="en-US" sz="3600" dirty="0">
                <a:latin typeface="Berlin Sans FB Demi" panose="020E0802020502020306" pitchFamily="34" charset="0"/>
              </a:rPr>
              <a:t>INTRODUCTION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008115-7B05-1D63-AA1B-F2659A0ABB7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56" r="11056"/>
          <a:stretch>
            <a:fillRect/>
          </a:stretch>
        </p:blipFill>
        <p:spPr>
          <a:xfrm>
            <a:off x="7045325" y="688974"/>
            <a:ext cx="3992563" cy="52173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76FCE-D46A-64DE-D0A7-DB006099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804" y="2024743"/>
            <a:ext cx="5896948" cy="37906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Welcome to the presentation on unlocking</a:t>
            </a:r>
          </a:p>
          <a:p>
            <a:r>
              <a:rPr lang="en-US" sz="2000" dirty="0">
                <a:solidFill>
                  <a:srgbClr val="FFC000"/>
                </a:solidFill>
              </a:rPr>
              <a:t>Insights: A comprehensive Data Analysis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Project on phone sales. In this presentation</a:t>
            </a:r>
          </a:p>
          <a:p>
            <a:r>
              <a:rPr lang="en-US" sz="2000" dirty="0">
                <a:solidFill>
                  <a:srgbClr val="FFC000"/>
                </a:solidFill>
              </a:rPr>
              <a:t>We will delve into the data analysis process and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Uncover valuable insights on phone sales.</a:t>
            </a:r>
          </a:p>
          <a:p>
            <a:r>
              <a:rPr lang="en-US" sz="2000" dirty="0">
                <a:solidFill>
                  <a:srgbClr val="FFC000"/>
                </a:solidFill>
              </a:rPr>
              <a:t>We will explore key metrics, identify trends,</a:t>
            </a:r>
          </a:p>
          <a:p>
            <a:r>
              <a:rPr lang="en-US" sz="2000" dirty="0">
                <a:solidFill>
                  <a:srgbClr val="FFC000"/>
                </a:solidFill>
              </a:rPr>
              <a:t>and provide recommendations for improving </a:t>
            </a:r>
          </a:p>
          <a:p>
            <a:r>
              <a:rPr lang="en-US" sz="2000" dirty="0">
                <a:solidFill>
                  <a:srgbClr val="FFC000"/>
                </a:solidFill>
              </a:rPr>
              <a:t>Sales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955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CABE-9275-8CC6-0997-AF2CDC25A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4" y="1259632"/>
            <a:ext cx="5355771" cy="7464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OBJECTIVE</a:t>
            </a:r>
            <a:endParaRPr lang="en-IN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5A43-8D9F-6C5D-19F1-6311F203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6864" y="2258009"/>
            <a:ext cx="5355771" cy="334036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Our objective is to analyze the data related</a:t>
            </a:r>
          </a:p>
          <a:p>
            <a:r>
              <a:rPr lang="en-US" dirty="0">
                <a:solidFill>
                  <a:srgbClr val="FFC000"/>
                </a:solidFill>
              </a:rPr>
              <a:t>to phone sales and extract meaningful</a:t>
            </a:r>
          </a:p>
          <a:p>
            <a:r>
              <a:rPr lang="en-US" dirty="0">
                <a:solidFill>
                  <a:srgbClr val="FFC000"/>
                </a:solidFill>
              </a:rPr>
              <a:t>Insights. By examining phone sales data,</a:t>
            </a:r>
          </a:p>
          <a:p>
            <a:r>
              <a:rPr lang="en-US" dirty="0">
                <a:solidFill>
                  <a:srgbClr val="FFC000"/>
                </a:solidFill>
              </a:rPr>
              <a:t>market trends, and customer preferences.</a:t>
            </a:r>
          </a:p>
          <a:p>
            <a:r>
              <a:rPr lang="en-US" dirty="0">
                <a:solidFill>
                  <a:srgbClr val="FFC000"/>
                </a:solidFill>
              </a:rPr>
              <a:t>We aim to identify factors influencing phone</a:t>
            </a:r>
          </a:p>
          <a:p>
            <a:r>
              <a:rPr lang="en-US" dirty="0">
                <a:solidFill>
                  <a:srgbClr val="FFC000"/>
                </a:solidFill>
              </a:rPr>
              <a:t>sales and provide actionable recommendations</a:t>
            </a:r>
          </a:p>
          <a:p>
            <a:r>
              <a:rPr lang="en-US" dirty="0">
                <a:solidFill>
                  <a:srgbClr val="FFC000"/>
                </a:solidFill>
              </a:rPr>
              <a:t> to enhance sales performance.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89022-457C-6E87-4013-91B349E7A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515" y="1590869"/>
            <a:ext cx="5141165" cy="38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914D-C4ED-E7BB-E0C4-FCD6AC26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" y="1306286"/>
            <a:ext cx="6175307" cy="9330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DATA COLLECTION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15B8D-5BE3-7CD0-46E0-4A7C4C37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522" y="2453951"/>
            <a:ext cx="5601478" cy="3685592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To conduct our analysis, we collected a</a:t>
            </a:r>
          </a:p>
          <a:p>
            <a:r>
              <a:rPr lang="en-US" dirty="0">
                <a:solidFill>
                  <a:srgbClr val="FFC000"/>
                </a:solidFill>
              </a:rPr>
              <a:t>dataset including sales figures, market research</a:t>
            </a:r>
          </a:p>
          <a:p>
            <a:r>
              <a:rPr lang="en-US" dirty="0">
                <a:solidFill>
                  <a:srgbClr val="FFC000"/>
                </a:solidFill>
              </a:rPr>
              <a:t>reports, customer ratings on mobile phones</a:t>
            </a:r>
          </a:p>
          <a:p>
            <a:r>
              <a:rPr lang="en-US" dirty="0">
                <a:solidFill>
                  <a:srgbClr val="FFC000"/>
                </a:solidFill>
              </a:rPr>
              <a:t>and competitor analysis. The dataset spans</a:t>
            </a:r>
          </a:p>
          <a:p>
            <a:r>
              <a:rPr lang="en-US" dirty="0">
                <a:solidFill>
                  <a:srgbClr val="FFC000"/>
                </a:solidFill>
              </a:rPr>
              <a:t>multiple years and covers various geographical</a:t>
            </a:r>
          </a:p>
          <a:p>
            <a:r>
              <a:rPr lang="en-US" dirty="0">
                <a:solidFill>
                  <a:srgbClr val="FFC000"/>
                </a:solidFill>
              </a:rPr>
              <a:t>regions. This rich dataset provides a solid</a:t>
            </a:r>
          </a:p>
          <a:p>
            <a:r>
              <a:rPr lang="en-US" dirty="0">
                <a:solidFill>
                  <a:srgbClr val="FFC000"/>
                </a:solidFill>
              </a:rPr>
              <a:t> foundation for our data analysis project.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E9681-3EDD-90BD-B421-715632B8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1" y="1586204"/>
            <a:ext cx="5601477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80A4-0766-04BB-DFF4-F9F684D8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6800"/>
            <a:ext cx="4339340" cy="84597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DATA ANALYSIS PROCESS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B92EE7-F689-FF29-F60B-56B635822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7535" y="1815113"/>
            <a:ext cx="5495730" cy="3466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1552-05CA-887E-A9C6-BB6AF5F1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703" y="2006083"/>
            <a:ext cx="5069632" cy="378511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Our data analysis process involves several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stages like Data cleaning, Exploratory data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analysis, statistical modeling, and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interpretation pf results .We used advanced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analytical techniques to uncover patterns,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correlations, and trends within the data.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This data analysis process enables us to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derive meaningful insights and make data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driven decisions. 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7833-E176-B66A-B6F9-2C255D26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978" y="1184989"/>
            <a:ext cx="5561045" cy="57849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Key findings</a:t>
            </a:r>
            <a:endParaRPr lang="en-IN" sz="40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A5CE-FFFE-4E63-3871-D27CF6255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4979" y="1978091"/>
            <a:ext cx="5561045" cy="356429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Through our data analysis, we have identified</a:t>
            </a:r>
          </a:p>
          <a:p>
            <a:r>
              <a:rPr lang="en-US" dirty="0">
                <a:solidFill>
                  <a:schemeClr val="accent1"/>
                </a:solidFill>
              </a:rPr>
              <a:t>several key findings. Among all the mobile </a:t>
            </a:r>
          </a:p>
          <a:p>
            <a:r>
              <a:rPr lang="en-US" dirty="0">
                <a:solidFill>
                  <a:schemeClr val="accent1"/>
                </a:solidFill>
              </a:rPr>
              <a:t>Phones Samsung has the highest ratings and </a:t>
            </a:r>
          </a:p>
          <a:p>
            <a:r>
              <a:rPr lang="en-US" dirty="0">
                <a:solidFill>
                  <a:schemeClr val="accent1"/>
                </a:solidFill>
              </a:rPr>
              <a:t>than apple. The correlation between selling prize</a:t>
            </a:r>
          </a:p>
          <a:p>
            <a:r>
              <a:rPr lang="en-US" dirty="0">
                <a:solidFill>
                  <a:schemeClr val="accent1"/>
                </a:solidFill>
              </a:rPr>
              <a:t> and original prize is positively  correlated. </a:t>
            </a:r>
          </a:p>
          <a:p>
            <a:r>
              <a:rPr lang="en-US" dirty="0">
                <a:solidFill>
                  <a:schemeClr val="accent1"/>
                </a:solidFill>
              </a:rPr>
              <a:t>If original prize increases selling price also</a:t>
            </a:r>
          </a:p>
          <a:p>
            <a:r>
              <a:rPr lang="en-US" dirty="0">
                <a:solidFill>
                  <a:schemeClr val="accent1"/>
                </a:solidFill>
              </a:rPr>
              <a:t> increases.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EB6DA-6B1F-BE4C-5193-942DAE82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1928" y="1978090"/>
            <a:ext cx="51784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A606-1223-0E21-A05C-D2F3472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70385"/>
            <a:ext cx="5869560" cy="12596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RECOMMENDATIONS</a:t>
            </a:r>
            <a:endParaRPr lang="en-IN" sz="3600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260D-F9FB-5205-2C05-76DAF98A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323322"/>
            <a:ext cx="5869560" cy="3163078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Based on our analysis, we recommend the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following strategies.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1.If you are buying mobile phone under 30000 then</a:t>
            </a:r>
          </a:p>
          <a:p>
            <a:pPr algn="just"/>
            <a:r>
              <a:rPr lang="en-US" sz="2000" dirty="0">
                <a:solidFill>
                  <a:schemeClr val="accent1"/>
                </a:solidFill>
              </a:rPr>
              <a:t>   choose Samsung brand.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2. If you are buying a mobile phone in between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    70000 to one  lakh then its better to choose apple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</a:rPr>
              <a:t>    brand.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57CDF-C452-8549-75BC-505C44120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72604" y="1866122"/>
            <a:ext cx="4889241" cy="333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EE971-71DD-9F4D-B2D0-8FD4B9797F0E}"/>
              </a:ext>
            </a:extLst>
          </p:cNvPr>
          <p:cNvSpPr txBox="1"/>
          <p:nvPr/>
        </p:nvSpPr>
        <p:spPr>
          <a:xfrm>
            <a:off x="5075853" y="6858000"/>
            <a:ext cx="5734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communication-png/download/17770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2598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7171-1638-95A6-FA7A-EB8D58B6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19673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conclusion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DD97-752F-E6BD-ABAD-878EFD0A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509935"/>
            <a:ext cx="9440034" cy="2948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 conclusion, our comprehensive data analysis project on phone sales</a:t>
            </a:r>
          </a:p>
          <a:p>
            <a:r>
              <a:rPr lang="en-US" dirty="0">
                <a:solidFill>
                  <a:srgbClr val="FFC000"/>
                </a:solidFill>
              </a:rPr>
              <a:t>has provided valuable insights into the factors influencing sales</a:t>
            </a:r>
          </a:p>
          <a:p>
            <a:r>
              <a:rPr lang="en-US" dirty="0">
                <a:solidFill>
                  <a:srgbClr val="FFC000"/>
                </a:solidFill>
              </a:rPr>
              <a:t>Performance. By the data-driven decision making, we can capitalize an </a:t>
            </a:r>
          </a:p>
          <a:p>
            <a:r>
              <a:rPr lang="en-US" dirty="0">
                <a:solidFill>
                  <a:srgbClr val="FFC000"/>
                </a:solidFill>
              </a:rPr>
              <a:t>opportunities, overcome challenges, and drive sales growth.</a:t>
            </a:r>
          </a:p>
          <a:p>
            <a:r>
              <a:rPr lang="en-US" dirty="0">
                <a:solidFill>
                  <a:srgbClr val="FFC000"/>
                </a:solidFill>
              </a:rPr>
              <a:t>With continuous analysis and adaptation, we can stay ahead in the </a:t>
            </a:r>
          </a:p>
          <a:p>
            <a:r>
              <a:rPr lang="en-US" dirty="0">
                <a:solidFill>
                  <a:srgbClr val="FFC000"/>
                </a:solidFill>
              </a:rPr>
              <a:t>Competitive smartphone market.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2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5D9A-9AE9-B9D3-0D7C-52EE8A3F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35" y="1481150"/>
            <a:ext cx="9590550" cy="972802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THANK YOU!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0DC9-45B2-08A3-0FC1-F140C8ED9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3315" y="4730620"/>
            <a:ext cx="3953306" cy="152088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S.NIRANJAN SAI</a:t>
            </a:r>
          </a:p>
          <a:p>
            <a:r>
              <a:rPr lang="en-US" dirty="0">
                <a:solidFill>
                  <a:srgbClr val="FFC000"/>
                </a:solidFill>
              </a:rPr>
              <a:t>II-DATA SCIENCE </a:t>
            </a:r>
          </a:p>
          <a:p>
            <a:r>
              <a:rPr lang="en-US" dirty="0">
                <a:solidFill>
                  <a:srgbClr val="FFC000"/>
                </a:solidFill>
              </a:rPr>
              <a:t>ADC-TUNI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123</TotalTime>
  <Words>414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Bahnschrift SemiBold</vt:lpstr>
      <vt:lpstr>Bahnschrift SemiBold SemiConden</vt:lpstr>
      <vt:lpstr>Berlin Sans FB</vt:lpstr>
      <vt:lpstr>Berlin Sans FB Demi</vt:lpstr>
      <vt:lpstr>Calisto MT</vt:lpstr>
      <vt:lpstr>Wingdings 2</vt:lpstr>
      <vt:lpstr>Slate</vt:lpstr>
      <vt:lpstr>UNLOCKING INSIGHTS:</vt:lpstr>
      <vt:lpstr>INTRODUCTION</vt:lpstr>
      <vt:lpstr>OBJECTIVE</vt:lpstr>
      <vt:lpstr>DATA COLLECTION</vt:lpstr>
      <vt:lpstr>DATA ANALYSIS PROCESS</vt:lpstr>
      <vt:lpstr>Key findings</vt:lpstr>
      <vt:lpstr>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INSIGHTS:</dc:title>
  <dc:creator>niranjan sai sirigisetti</dc:creator>
  <cp:lastModifiedBy>niranjan sai sirigisetti</cp:lastModifiedBy>
  <cp:revision>1</cp:revision>
  <dcterms:created xsi:type="dcterms:W3CDTF">2024-01-19T05:26:17Z</dcterms:created>
  <dcterms:modified xsi:type="dcterms:W3CDTF">2024-01-19T15:29:04Z</dcterms:modified>
</cp:coreProperties>
</file>