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2160270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540" y="120"/>
      </p:cViewPr>
      <p:guideLst>
        <p:guide orient="horz" pos="680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710840"/>
            <a:ext cx="27543443" cy="4630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12241530"/>
            <a:ext cx="22682835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865111"/>
            <a:ext cx="7290911" cy="184323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865111"/>
            <a:ext cx="21332666" cy="1843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13881737"/>
            <a:ext cx="27543443" cy="4290536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9156148"/>
            <a:ext cx="27543443" cy="4725589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202" y="5040632"/>
            <a:ext cx="14311789" cy="1425678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2059" y="5040632"/>
            <a:ext cx="14311789" cy="1425678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4835606"/>
            <a:ext cx="14317416" cy="2015250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6850856"/>
            <a:ext cx="14317416" cy="1244655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4835606"/>
            <a:ext cx="14323040" cy="2015250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6850856"/>
            <a:ext cx="14323040" cy="1244655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860107"/>
            <a:ext cx="10660709" cy="366045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860109"/>
            <a:ext cx="18114764" cy="18437306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4520567"/>
            <a:ext cx="10660709" cy="14776848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15121890"/>
            <a:ext cx="19442430" cy="1785225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1930241"/>
            <a:ext cx="19442430" cy="1296162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16907115"/>
            <a:ext cx="19442430" cy="2535315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865110"/>
            <a:ext cx="29163645" cy="3600450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5040632"/>
            <a:ext cx="29163645" cy="14256783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20022504"/>
            <a:ext cx="7560945" cy="1150144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20022504"/>
            <a:ext cx="10261283" cy="1150144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20022504"/>
            <a:ext cx="7560945" cy="1150144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825" y="666750"/>
            <a:ext cx="30960000" cy="20160000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701250" y="1085784"/>
            <a:ext cx="12358775" cy="166196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I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NDIAN </a:t>
            </a:r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I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NSTITUTE OF </a:t>
            </a:r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T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ECHNOLOGY, </a:t>
            </a:r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D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ELHI</a:t>
            </a:r>
          </a:p>
          <a:p>
            <a:pPr algn="ctr"/>
            <a:r>
              <a:rPr lang="en-US" sz="4100" dirty="0" smtClean="0">
                <a:ln>
                  <a:solidFill>
                    <a:srgbClr val="160BEF"/>
                  </a:solidFill>
                </a:ln>
              </a:rPr>
              <a:t>Department of Computer Science and Engineering</a:t>
            </a:r>
            <a:endParaRPr lang="en-IN" sz="4100" dirty="0">
              <a:ln>
                <a:solidFill>
                  <a:srgbClr val="160BEF"/>
                </a:solidFill>
              </a:ln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20225" y="2906712"/>
            <a:ext cx="14401800" cy="1189038"/>
          </a:xfrm>
          <a:prstGeom prst="rect">
            <a:avLst/>
          </a:prstGeom>
          <a:ln/>
        </p:spPr>
        <p:txBody>
          <a:bodyPr tIns="38808"/>
          <a:lstStyle/>
          <a:p>
            <a:pPr marL="0" marR="0" lvl="0" indent="0" algn="ctr" defTabSz="30861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Improving Video Activity Recognition using Markov Logic Networks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iitlogo-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25" y="1352550"/>
            <a:ext cx="1371600" cy="1395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5825" y="2009775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Team : Dr. </a:t>
            </a:r>
            <a:r>
              <a:rPr lang="en-US" sz="2800" dirty="0" err="1" smtClean="0"/>
              <a:t>Parag</a:t>
            </a:r>
            <a:r>
              <a:rPr lang="en-US" sz="2800" dirty="0" smtClean="0"/>
              <a:t> </a:t>
            </a:r>
            <a:r>
              <a:rPr lang="en-US" sz="2800" dirty="0" err="1" smtClean="0"/>
              <a:t>Singla</a:t>
            </a:r>
            <a:r>
              <a:rPr lang="en-US" sz="2800" dirty="0" smtClean="0"/>
              <a:t>, Niranjan Viladkar, </a:t>
            </a:r>
            <a:r>
              <a:rPr lang="en-US" sz="2800" dirty="0" err="1" smtClean="0"/>
              <a:t>Kaustubh</a:t>
            </a:r>
            <a:r>
              <a:rPr lang="en-US" sz="2800" dirty="0" smtClean="0"/>
              <a:t> </a:t>
            </a:r>
            <a:r>
              <a:rPr lang="en-US" sz="2800" dirty="0" err="1" smtClean="0"/>
              <a:t>Kulkarni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031825" y="2038350"/>
            <a:ext cx="40386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 Video Clip</a:t>
            </a:r>
            <a:endParaRPr lang="en-IN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81225" y="4674096"/>
            <a:ext cx="7391400" cy="3460254"/>
            <a:chOff x="2105025" y="4248150"/>
            <a:chExt cx="7391400" cy="3460254"/>
          </a:xfrm>
        </p:grpSpPr>
        <p:sp>
          <p:nvSpPr>
            <p:cNvPr id="10" name="TextBox 9"/>
            <p:cNvSpPr txBox="1"/>
            <p:nvPr/>
          </p:nvSpPr>
          <p:spPr>
            <a:xfrm>
              <a:off x="2105025" y="4476750"/>
              <a:ext cx="7391400" cy="3231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4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Labeled dataset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Set of 12 Activities (Run, </a:t>
              </a:r>
              <a:r>
                <a:rPr lang="en-US" sz="3400" dirty="0" err="1" smtClean="0"/>
                <a:t>DriveCar</a:t>
              </a:r>
              <a:r>
                <a:rPr lang="en-US" sz="3400" dirty="0" smtClean="0"/>
                <a:t>, etc.)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823 Training video clips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884 Testing video clips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Each clip is </a:t>
              </a:r>
              <a:r>
                <a:rPr lang="en-US" sz="3400" dirty="0" smtClean="0"/>
                <a:t>of ~10-15 seconds </a:t>
              </a:r>
              <a:r>
                <a:rPr lang="en-US" sz="3400" dirty="0" smtClean="0"/>
                <a:t>duration</a:t>
              </a:r>
              <a:endParaRPr lang="en-US" sz="3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1425" y="4248150"/>
              <a:ext cx="40386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Dataset – Hollywood2</a:t>
              </a:r>
              <a:endParaRPr lang="en-IN" sz="3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38225" y="10801350"/>
            <a:ext cx="9906000" cy="7162800"/>
            <a:chOff x="1038225" y="10953750"/>
            <a:chExt cx="9906000" cy="7162800"/>
          </a:xfrm>
        </p:grpSpPr>
        <p:sp>
          <p:nvSpPr>
            <p:cNvPr id="9" name="TextBox 8"/>
            <p:cNvSpPr txBox="1"/>
            <p:nvPr/>
          </p:nvSpPr>
          <p:spPr>
            <a:xfrm>
              <a:off x="1038225" y="11237744"/>
              <a:ext cx="9906000" cy="687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Input</a:t>
              </a:r>
              <a:r>
                <a:rPr lang="en-US" sz="3200" dirty="0" smtClean="0"/>
                <a:t> : Video Clip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</a:t>
              </a:r>
              <a:r>
                <a:rPr lang="en-US" sz="3200" b="1" dirty="0" smtClean="0"/>
                <a:t>Output</a:t>
              </a:r>
              <a:r>
                <a:rPr lang="en-US" sz="3200" dirty="0" smtClean="0"/>
                <a:t> : Bag-of-features representation of Clips over </a:t>
              </a:r>
              <a:r>
                <a:rPr lang="en-US" sz="3200" dirty="0" err="1" smtClean="0"/>
                <a:t>HoGHoF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Features 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(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 </a:t>
              </a:r>
              <a:r>
                <a:rPr lang="en-US" sz="2400" dirty="0" smtClean="0"/>
                <a:t>of</a:t>
              </a:r>
              <a:r>
                <a:rPr lang="en-US" sz="2800" dirty="0" smtClean="0"/>
                <a:t> O</a:t>
              </a:r>
              <a:r>
                <a:rPr lang="en-US" sz="2400" dirty="0" smtClean="0"/>
                <a:t>riented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G</a:t>
              </a:r>
              <a:r>
                <a:rPr lang="en-US" sz="2400" dirty="0" smtClean="0"/>
                <a:t>radients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and 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of </a:t>
              </a:r>
              <a:r>
                <a:rPr lang="en-US" sz="2800" dirty="0" smtClean="0"/>
                <a:t>O</a:t>
              </a:r>
              <a:r>
                <a:rPr lang="en-US" sz="2400" dirty="0" smtClean="0"/>
                <a:t>ptical</a:t>
              </a:r>
              <a:r>
                <a:rPr lang="en-US" sz="2800" dirty="0" smtClean="0"/>
                <a:t> F</a:t>
              </a:r>
              <a:r>
                <a:rPr lang="en-US" sz="2400" dirty="0" smtClean="0"/>
                <a:t>low</a:t>
              </a:r>
              <a:r>
                <a:rPr lang="en-US" sz="3200" dirty="0" smtClean="0"/>
                <a:t>)</a:t>
              </a:r>
              <a:endParaRPr lang="en-IN" sz="31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Steps :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Extract </a:t>
              </a:r>
              <a:r>
                <a:rPr lang="en-US" sz="3100" dirty="0" err="1" smtClean="0"/>
                <a:t>HoGHoF</a:t>
              </a:r>
              <a:r>
                <a:rPr lang="en-US" sz="3100" dirty="0" smtClean="0"/>
                <a:t> features for all the clips using </a:t>
              </a:r>
              <a:r>
                <a:rPr lang="en-US" sz="2800" dirty="0" smtClean="0"/>
                <a:t>STIP </a:t>
              </a:r>
              <a:r>
                <a:rPr lang="en-US" sz="3100" dirty="0" smtClean="0"/>
                <a:t>extraction library by </a:t>
              </a:r>
              <a:r>
                <a:rPr lang="en-IN" sz="3100" dirty="0" smtClean="0"/>
                <a:t>Ivan Laptev</a:t>
              </a:r>
              <a:r>
                <a:rPr lang="en-IN" sz="2800" dirty="0" smtClean="0"/>
                <a:t>, INRIA</a:t>
              </a:r>
              <a:endParaRPr lang="en-US" sz="3100" dirty="0" smtClean="0"/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Select 100,000 descriptors uniformly and randomly 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Run k-means to find the clusters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Convert each clip into the histogram over these clusters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This is the bag-of-features representation.</a:t>
              </a:r>
              <a:endParaRPr lang="en-US" sz="3100" dirty="0" smtClean="0"/>
            </a:p>
            <a:p>
              <a:endParaRPr lang="en-IN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5225" y="10953750"/>
              <a:ext cx="45720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Video Features Extraction</a:t>
              </a:r>
              <a:endParaRPr lang="en-IN" sz="32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4848225" y="8286750"/>
            <a:ext cx="2133600" cy="2286000"/>
          </a:xfrm>
          <a:prstGeom prst="down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17</cp:revision>
  <dcterms:created xsi:type="dcterms:W3CDTF">2006-08-16T00:00:00Z</dcterms:created>
  <dcterms:modified xsi:type="dcterms:W3CDTF">2014-02-22T05:02:19Z</dcterms:modified>
</cp:coreProperties>
</file>