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3" d="100"/>
          <a:sy n="33" d="100"/>
        </p:scale>
        <p:origin x="-808" y="-80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1"/>
            <a:ext cx="2798064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1FA4-B6FE-7E4A-90F0-CC1F783F0262}" type="datetimeFigureOut">
              <a:rPr lang="en-US" smtClean="0"/>
              <a:t>24/02/14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F32C-4047-5D4D-A60D-AF764CF40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5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1FA4-B6FE-7E4A-90F0-CC1F783F0262}" type="datetimeFigureOut">
              <a:rPr lang="en-US" smtClean="0"/>
              <a:t>24/02/14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F32C-4047-5D4D-A60D-AF764CF40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9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2778763"/>
            <a:ext cx="7406640" cy="592429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2778763"/>
            <a:ext cx="21671280" cy="592429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1FA4-B6FE-7E4A-90F0-CC1F783F0262}" type="datetimeFigureOut">
              <a:rPr lang="en-US" smtClean="0"/>
              <a:t>24/02/14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F32C-4047-5D4D-A60D-AF764CF40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5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1FA4-B6FE-7E4A-90F0-CC1F783F0262}" type="datetimeFigureOut">
              <a:rPr lang="en-US" smtClean="0"/>
              <a:t>24/02/14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F32C-4047-5D4D-A60D-AF764CF40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3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4"/>
            <a:ext cx="27980640" cy="48005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1FA4-B6FE-7E4A-90F0-CC1F783F0262}" type="datetimeFigureOut">
              <a:rPr lang="en-US" smtClean="0"/>
              <a:t>24/02/14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F32C-4047-5D4D-A60D-AF764CF40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5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16200122"/>
            <a:ext cx="14538960" cy="4582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16200122"/>
            <a:ext cx="14538960" cy="4582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1FA4-B6FE-7E4A-90F0-CC1F783F0262}" type="datetimeFigureOut">
              <a:rPr lang="en-US" smtClean="0"/>
              <a:t>24/02/14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F32C-4047-5D4D-A60D-AF764CF40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1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1"/>
            <a:ext cx="14544677" cy="1264412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9" y="4912362"/>
            <a:ext cx="14550390" cy="20472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9" y="6959601"/>
            <a:ext cx="14550390" cy="1264412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1FA4-B6FE-7E4A-90F0-CC1F783F0262}" type="datetimeFigureOut">
              <a:rPr lang="en-US" smtClean="0"/>
              <a:t>24/02/14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F32C-4047-5D4D-A60D-AF764CF40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4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1FA4-B6FE-7E4A-90F0-CC1F783F0262}" type="datetimeFigureOut">
              <a:rPr lang="en-US" smtClean="0"/>
              <a:t>24/02/14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F32C-4047-5D4D-A60D-AF764CF40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3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1FA4-B6FE-7E4A-90F0-CC1F783F0262}" type="datetimeFigureOut">
              <a:rPr lang="en-US" smtClean="0"/>
              <a:t>24/02/14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F32C-4047-5D4D-A60D-AF764CF40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7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9" y="873761"/>
            <a:ext cx="10829927" cy="37185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4"/>
            <a:ext cx="18402300" cy="187299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9" y="4592323"/>
            <a:ext cx="10829927" cy="150114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1FA4-B6FE-7E4A-90F0-CC1F783F0262}" type="datetimeFigureOut">
              <a:rPr lang="en-US" smtClean="0"/>
              <a:t>24/02/14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F32C-4047-5D4D-A60D-AF764CF40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7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1FA4-B6FE-7E4A-90F0-CC1F783F0262}" type="datetimeFigureOut">
              <a:rPr lang="en-US" smtClean="0"/>
              <a:t>24/02/14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F32C-4047-5D4D-A60D-AF764CF40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4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2"/>
            <a:ext cx="29626560" cy="1448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81FA4-B6FE-7E4A-90F0-CC1F783F0262}" type="datetimeFigureOut">
              <a:rPr lang="en-US" smtClean="0"/>
              <a:t>24/02/14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6F32C-4047-5D4D-A60D-AF764CF40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4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26480" y="880242"/>
            <a:ext cx="14771585" cy="9673789"/>
          </a:xfrm>
          <a:prstGeom prst="rect">
            <a:avLst/>
          </a:prstGeom>
          <a:noFill/>
          <a:ln w="762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en-US" sz="40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133139" y="871933"/>
            <a:ext cx="14771585" cy="9673789"/>
          </a:xfrm>
          <a:prstGeom prst="rect">
            <a:avLst/>
          </a:prstGeom>
          <a:noFill/>
          <a:ln w="762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en-US" sz="40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70276" y="11521863"/>
            <a:ext cx="14771585" cy="9673789"/>
          </a:xfrm>
          <a:prstGeom prst="rect">
            <a:avLst/>
          </a:prstGeom>
          <a:noFill/>
          <a:ln w="762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en-US" sz="4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7133139" y="11521863"/>
            <a:ext cx="14771585" cy="9673789"/>
          </a:xfrm>
          <a:prstGeom prst="rect">
            <a:avLst/>
          </a:prstGeom>
          <a:noFill/>
          <a:ln w="762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06438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arpit.305@gmail.com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 Jain</dc:creator>
  <cp:lastModifiedBy>Arpit Jain</cp:lastModifiedBy>
  <cp:revision>1</cp:revision>
  <dcterms:created xsi:type="dcterms:W3CDTF">2014-02-24T07:40:24Z</dcterms:created>
  <dcterms:modified xsi:type="dcterms:W3CDTF">2014-02-24T07:45:40Z</dcterms:modified>
</cp:coreProperties>
</file>