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jpeg" ContentType="image/jpeg"/>
  <Override PartName="/ppt/media/image3.jpeg" ContentType="image/jpeg"/>
  <Override PartName="/ppt/media/image1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</p:sldIdLst>
  <p:sldSz cx="32918400" cy="438912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8880" y="13634640"/>
            <a:ext cx="27980280" cy="9407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148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37760" y="24871680"/>
            <a:ext cx="23042520" cy="112161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IN" sz="10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0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10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10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10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10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10800">
                <a:solidFill>
                  <a:srgbClr val="8b8b8b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 sz="10800">
                <a:solidFill>
                  <a:srgbClr val="8b8b8b"/>
                </a:solidFill>
                <a:latin typeface="Calibri"/>
              </a:rPr>
              <a:t>Eighth Outline Level</a:t>
            </a:r>
            <a:endParaRPr/>
          </a:p>
          <a:p>
            <a:r>
              <a:rPr lang="en-IN" sz="10800">
                <a:solidFill>
                  <a:srgbClr val="8b8b8b"/>
                </a:solidFill>
                <a:latin typeface="Calibri"/>
              </a:rPr>
              <a:t>Ninth Outline LevelClick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645920" y="40680720"/>
            <a:ext cx="7680600" cy="2336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4000">
                <a:solidFill>
                  <a:srgbClr val="8b8b8b"/>
                </a:solidFill>
                <a:latin typeface="Calibri"/>
              </a:rPr>
              <a:t>24/02/14</a:t>
            </a:r>
            <a:endParaRPr/>
          </a:p>
        </p:txBody>
      </p:sp>
      <p:sp>
        <p:nvSpPr>
          <p:cNvPr id="3" name="TextShape 4"/>
          <p:cNvSpPr txBox="1"/>
          <p:nvPr/>
        </p:nvSpPr>
        <p:spPr>
          <a:xfrm>
            <a:off x="11247120" y="40680720"/>
            <a:ext cx="10423800" cy="2336400"/>
          </a:xfrm>
          <a:prstGeom prst="rect">
            <a:avLst/>
          </a:prstGeom>
        </p:spPr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23591520" y="40680720"/>
            <a:ext cx="7680600" cy="2336400"/>
          </a:xfrm>
          <a:prstGeom prst="rect">
            <a:avLst/>
          </a:prstGeom>
        </p:spPr>
        <p:txBody>
          <a:bodyPr bIns="45000" lIns="90000" rIns="90000" tIns="45000"/>
          <a:p>
            <a:fld id="{21D1C191-C181-41D1-B151-515121318131}" type="slidenum">
              <a:rPr lang="en-IN" sz="40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5920" y="1757520"/>
            <a:ext cx="29626200" cy="7314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148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0241280"/>
            <a:ext cx="29626200" cy="289659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IN" sz="10800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IN" sz="9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IN" sz="81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Arial"/>
              <a:buChar char="•"/>
            </a:pPr>
            <a:r>
              <a:rPr lang="en-IN" sz="67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Arial"/>
              <a:buChar char="–"/>
            </a:pPr>
            <a:r>
              <a:rPr lang="en-IN" sz="67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1645920" y="40680720"/>
            <a:ext cx="7680600" cy="2336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4000">
                <a:solidFill>
                  <a:srgbClr val="8b8b8b"/>
                </a:solidFill>
                <a:latin typeface="Calibri"/>
              </a:rPr>
              <a:t>24/02/14</a:t>
            </a:r>
            <a:endParaRPr/>
          </a:p>
        </p:txBody>
      </p:sp>
      <p:sp>
        <p:nvSpPr>
          <p:cNvPr id="8" name="TextShape 4"/>
          <p:cNvSpPr txBox="1"/>
          <p:nvPr/>
        </p:nvSpPr>
        <p:spPr>
          <a:xfrm>
            <a:off x="11247120" y="40680720"/>
            <a:ext cx="10423800" cy="2336400"/>
          </a:xfrm>
          <a:prstGeom prst="rect">
            <a:avLst/>
          </a:prstGeom>
        </p:spPr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23591520" y="40680720"/>
            <a:ext cx="7680600" cy="2336400"/>
          </a:xfrm>
          <a:prstGeom prst="rect">
            <a:avLst/>
          </a:prstGeom>
        </p:spPr>
        <p:txBody>
          <a:bodyPr bIns="45000" lIns="90000" rIns="90000" tIns="45000"/>
          <a:p>
            <a:fld id="{6121C1F1-5101-4181-91B1-D191717121B1}" type="slidenum">
              <a:rPr lang="en-IN" sz="40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1645920" y="1757520"/>
            <a:ext cx="29626200" cy="7314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14800">
                <a:solidFill>
                  <a:srgbClr val="000000"/>
                </a:solidFill>
                <a:latin typeface="Calibri"/>
              </a:rPr>
              <a:t>Suggestions for Effective Poster Design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1645920" y="10241280"/>
            <a:ext cx="29626200" cy="289659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/>
              <a:t>Keep minimum size of text as 24 pts</a:t>
            </a:r>
            <a:endParaRPr/>
          </a:p>
          <a:p>
            <a:r>
              <a:rPr lang="en-IN"/>
              <a:t>Background templates is an image, do not compress it otherwise it will get pixelated and your poster would look bad. </a:t>
            </a:r>
            <a:endParaRPr/>
          </a:p>
          <a:p>
            <a:r>
              <a:rPr lang="en-IN"/>
              <a:t>Remember people will not remember everything from the poster, so will be good to fix a visual hierarchy of information on the poster. 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