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Nirankari" userId="4b2949c18c8fb2b3" providerId="LiveId" clId="{0BE72C4A-5080-4AA0-A873-E6D3AAA0D738}"/>
    <pc:docChg chg="undo custSel addSld modSld sldOrd">
      <pc:chgData name="Naveen Nirankari" userId="4b2949c18c8fb2b3" providerId="LiveId" clId="{0BE72C4A-5080-4AA0-A873-E6D3AAA0D738}" dt="2020-09-18T03:06:44.628" v="163" actId="20577"/>
      <pc:docMkLst>
        <pc:docMk/>
      </pc:docMkLst>
      <pc:sldChg chg="addSp modSp mod ord">
        <pc:chgData name="Naveen Nirankari" userId="4b2949c18c8fb2b3" providerId="LiveId" clId="{0BE72C4A-5080-4AA0-A873-E6D3AAA0D738}" dt="2020-09-18T03:00:46.185" v="36" actId="14100"/>
        <pc:sldMkLst>
          <pc:docMk/>
          <pc:sldMk cId="1865795065" sldId="259"/>
        </pc:sldMkLst>
        <pc:spChg chg="add mod">
          <ac:chgData name="Naveen Nirankari" userId="4b2949c18c8fb2b3" providerId="LiveId" clId="{0BE72C4A-5080-4AA0-A873-E6D3AAA0D738}" dt="2020-09-18T03:00:46.185" v="36" actId="14100"/>
          <ac:spMkLst>
            <pc:docMk/>
            <pc:sldMk cId="1865795065" sldId="259"/>
            <ac:spMk id="6" creationId="{82CBB8F8-E552-4677-956C-C5E191B4C1D6}"/>
          </ac:spMkLst>
        </pc:spChg>
        <pc:picChg chg="add mod">
          <ac:chgData name="Naveen Nirankari" userId="4b2949c18c8fb2b3" providerId="LiveId" clId="{0BE72C4A-5080-4AA0-A873-E6D3AAA0D738}" dt="2020-09-18T03:00:15.369" v="23" actId="1076"/>
          <ac:picMkLst>
            <pc:docMk/>
            <pc:sldMk cId="1865795065" sldId="259"/>
            <ac:picMk id="3" creationId="{A63DCB23-6140-4F34-BFA8-EE3160F7968A}"/>
          </ac:picMkLst>
        </pc:picChg>
        <pc:picChg chg="add mod">
          <ac:chgData name="Naveen Nirankari" userId="4b2949c18c8fb2b3" providerId="LiveId" clId="{0BE72C4A-5080-4AA0-A873-E6D3AAA0D738}" dt="2020-09-18T03:00:18.535" v="24" actId="1076"/>
          <ac:picMkLst>
            <pc:docMk/>
            <pc:sldMk cId="1865795065" sldId="259"/>
            <ac:picMk id="5" creationId="{6091BDA9-3661-44C8-9D2B-5B5593DF7ACC}"/>
          </ac:picMkLst>
        </pc:picChg>
      </pc:sldChg>
      <pc:sldChg chg="addSp modSp new mod">
        <pc:chgData name="Naveen Nirankari" userId="4b2949c18c8fb2b3" providerId="LiveId" clId="{0BE72C4A-5080-4AA0-A873-E6D3AAA0D738}" dt="2020-09-18T03:02:51.593" v="52" actId="2711"/>
        <pc:sldMkLst>
          <pc:docMk/>
          <pc:sldMk cId="770006613" sldId="260"/>
        </pc:sldMkLst>
        <pc:spChg chg="add mod">
          <ac:chgData name="Naveen Nirankari" userId="4b2949c18c8fb2b3" providerId="LiveId" clId="{0BE72C4A-5080-4AA0-A873-E6D3AAA0D738}" dt="2020-09-18T03:02:51.593" v="52" actId="2711"/>
          <ac:spMkLst>
            <pc:docMk/>
            <pc:sldMk cId="770006613" sldId="260"/>
            <ac:spMk id="4" creationId="{03C72F3A-F682-4A4C-B327-A2295CF19FAE}"/>
          </ac:spMkLst>
        </pc:spChg>
        <pc:picChg chg="add mod">
          <ac:chgData name="Naveen Nirankari" userId="4b2949c18c8fb2b3" providerId="LiveId" clId="{0BE72C4A-5080-4AA0-A873-E6D3AAA0D738}" dt="2020-09-18T03:02:36.575" v="50" actId="1076"/>
          <ac:picMkLst>
            <pc:docMk/>
            <pc:sldMk cId="770006613" sldId="260"/>
            <ac:picMk id="3" creationId="{B9F33649-7E93-4A39-8DCC-34D2A438EF68}"/>
          </ac:picMkLst>
        </pc:picChg>
      </pc:sldChg>
      <pc:sldChg chg="addSp modSp new mod">
        <pc:chgData name="Naveen Nirankari" userId="4b2949c18c8fb2b3" providerId="LiveId" clId="{0BE72C4A-5080-4AA0-A873-E6D3AAA0D738}" dt="2020-09-18T03:05:24.230" v="146" actId="1076"/>
        <pc:sldMkLst>
          <pc:docMk/>
          <pc:sldMk cId="964410463" sldId="261"/>
        </pc:sldMkLst>
        <pc:spChg chg="add mod">
          <ac:chgData name="Naveen Nirankari" userId="4b2949c18c8fb2b3" providerId="LiveId" clId="{0BE72C4A-5080-4AA0-A873-E6D3AAA0D738}" dt="2020-09-18T03:05:24.230" v="146" actId="1076"/>
          <ac:spMkLst>
            <pc:docMk/>
            <pc:sldMk cId="964410463" sldId="261"/>
            <ac:spMk id="4" creationId="{EEF4AD43-5ECC-48CE-844F-0291A49CB5BF}"/>
          </ac:spMkLst>
        </pc:spChg>
        <pc:picChg chg="add mod">
          <ac:chgData name="Naveen Nirankari" userId="4b2949c18c8fb2b3" providerId="LiveId" clId="{0BE72C4A-5080-4AA0-A873-E6D3AAA0D738}" dt="2020-09-18T03:04:30.971" v="57" actId="14100"/>
          <ac:picMkLst>
            <pc:docMk/>
            <pc:sldMk cId="964410463" sldId="261"/>
            <ac:picMk id="3" creationId="{56A15F16-0F85-4F82-A08B-27C6061EDB5B}"/>
          </ac:picMkLst>
        </pc:picChg>
      </pc:sldChg>
      <pc:sldChg chg="addSp modSp new mod">
        <pc:chgData name="Naveen Nirankari" userId="4b2949c18c8fb2b3" providerId="LiveId" clId="{0BE72C4A-5080-4AA0-A873-E6D3AAA0D738}" dt="2020-09-18T03:06:25.062" v="158"/>
        <pc:sldMkLst>
          <pc:docMk/>
          <pc:sldMk cId="763644595" sldId="262"/>
        </pc:sldMkLst>
        <pc:spChg chg="add mod">
          <ac:chgData name="Naveen Nirankari" userId="4b2949c18c8fb2b3" providerId="LiveId" clId="{0BE72C4A-5080-4AA0-A873-E6D3AAA0D738}" dt="2020-09-18T03:06:25.062" v="158"/>
          <ac:spMkLst>
            <pc:docMk/>
            <pc:sldMk cId="763644595" sldId="262"/>
            <ac:spMk id="2" creationId="{B79E1122-2FF1-4F27-AADE-A386B04D6DD3}"/>
          </ac:spMkLst>
        </pc:spChg>
      </pc:sldChg>
      <pc:sldChg chg="addSp modSp new mod">
        <pc:chgData name="Naveen Nirankari" userId="4b2949c18c8fb2b3" providerId="LiveId" clId="{0BE72C4A-5080-4AA0-A873-E6D3AAA0D738}" dt="2020-09-18T03:06:44.628" v="163" actId="20577"/>
        <pc:sldMkLst>
          <pc:docMk/>
          <pc:sldMk cId="710070126" sldId="263"/>
        </pc:sldMkLst>
        <pc:spChg chg="add mod">
          <ac:chgData name="Naveen Nirankari" userId="4b2949c18c8fb2b3" providerId="LiveId" clId="{0BE72C4A-5080-4AA0-A873-E6D3AAA0D738}" dt="2020-09-18T03:06:44.628" v="163" actId="20577"/>
          <ac:spMkLst>
            <pc:docMk/>
            <pc:sldMk cId="710070126" sldId="263"/>
            <ac:spMk id="2" creationId="{8CA4AF7F-79EA-4901-8957-3EF13AAA0C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FA95-78C8-4EB8-87A6-37E6D43ACC2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AC4C-ABB7-4F0C-A9CB-8558476FAC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14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FA95-78C8-4EB8-87A6-37E6D43ACC2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AC4C-ABB7-4F0C-A9CB-8558476F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FA95-78C8-4EB8-87A6-37E6D43ACC2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AC4C-ABB7-4F0C-A9CB-8558476F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9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FA95-78C8-4EB8-87A6-37E6D43ACC2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AC4C-ABB7-4F0C-A9CB-8558476F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3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FA95-78C8-4EB8-87A6-37E6D43ACC2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AC4C-ABB7-4F0C-A9CB-8558476FAC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78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FA95-78C8-4EB8-87A6-37E6D43ACC2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AC4C-ABB7-4F0C-A9CB-8558476F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3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FA95-78C8-4EB8-87A6-37E6D43ACC2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AC4C-ABB7-4F0C-A9CB-8558476F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1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FA95-78C8-4EB8-87A6-37E6D43ACC2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AC4C-ABB7-4F0C-A9CB-8558476F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FA95-78C8-4EB8-87A6-37E6D43ACC2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AC4C-ABB7-4F0C-A9CB-8558476F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44FA95-78C8-4EB8-87A6-37E6D43ACC2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B4AC4C-ABB7-4F0C-A9CB-8558476F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2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FA95-78C8-4EB8-87A6-37E6D43ACC2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AC4C-ABB7-4F0C-A9CB-8558476F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0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44FA95-78C8-4EB8-87A6-37E6D43ACC2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B4AC4C-ABB7-4F0C-A9CB-8558476FAC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81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B4F966-A7FA-4491-9831-D8E81C28BFDF}"/>
              </a:ext>
            </a:extLst>
          </p:cNvPr>
          <p:cNvSpPr/>
          <p:nvPr/>
        </p:nvSpPr>
        <p:spPr>
          <a:xfrm>
            <a:off x="2682261" y="1176635"/>
            <a:ext cx="610359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Showwcase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User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Engagement Analysis</a:t>
            </a:r>
          </a:p>
        </p:txBody>
      </p:sp>
    </p:spTree>
    <p:extLst>
      <p:ext uri="{BB962C8B-B14F-4D97-AF65-F5344CB8AC3E}">
        <p14:creationId xmlns:p14="http://schemas.microsoft.com/office/powerpoint/2010/main" val="104873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3DCB23-6140-4F34-BFA8-EE3160F79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42" y="855736"/>
            <a:ext cx="5512658" cy="35463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91BDA9-3661-44C8-9D2B-5B5593DF7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55736"/>
            <a:ext cx="5453224" cy="3546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CBB8F8-E552-4677-956C-C5E191B4C1D6}"/>
              </a:ext>
            </a:extLst>
          </p:cNvPr>
          <p:cNvSpPr txBox="1"/>
          <p:nvPr/>
        </p:nvSpPr>
        <p:spPr>
          <a:xfrm>
            <a:off x="2409825" y="5015299"/>
            <a:ext cx="75057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Century Gothic" panose="020B0502020202020204" pitchFamily="34" charset="0"/>
              </a:rPr>
              <a:t>W</a:t>
            </a:r>
            <a:r>
              <a:rPr lang="en-US" b="0" dirty="0"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e can conclude that as the session increases people are more engaged with adding projects, giving likes, comments and hence there are possibility of bug occurring as seen from graph above</a:t>
            </a:r>
            <a:endParaRPr lang="en-US" b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79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1697D0-C448-4B62-BBCC-3DEC529D7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390372"/>
            <a:ext cx="5981700" cy="38293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63B954-EC91-4B89-BAEE-2073F1E1E72F}"/>
              </a:ext>
            </a:extLst>
          </p:cNvPr>
          <p:cNvSpPr txBox="1"/>
          <p:nvPr/>
        </p:nvSpPr>
        <p:spPr>
          <a:xfrm>
            <a:off x="1133475" y="4571538"/>
            <a:ext cx="9505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We can see that as the month proceeds towards the end, the engagement also increases, but you can see that in week 44 engagement is less because there were only 4 days in that particular 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F33649-7E93-4A39-8DCC-34D2A438E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6" y="110404"/>
            <a:ext cx="6877050" cy="4334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C72F3A-F682-4A4C-B327-A2295CF19FAE}"/>
              </a:ext>
            </a:extLst>
          </p:cNvPr>
          <p:cNvSpPr txBox="1"/>
          <p:nvPr/>
        </p:nvSpPr>
        <p:spPr>
          <a:xfrm>
            <a:off x="447676" y="4648200"/>
            <a:ext cx="11410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All user engagements have increased during the end of the month and were more during the start whereas decreased during the mid month.</a:t>
            </a:r>
            <a:endParaRPr lang="en-US" b="0" i="0" dirty="0">
              <a:solidFill>
                <a:srgbClr val="212121"/>
              </a:solidFill>
              <a:effectLst/>
              <a:latin typeface="Century Gothic" panose="020B0502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The number of projects and comments added were moreover constant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The engagement through likes kept on changing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Engagement through projects and comments are less as compared to likes given</a:t>
            </a:r>
          </a:p>
        </p:txBody>
      </p:sp>
    </p:spTree>
    <p:extLst>
      <p:ext uri="{BB962C8B-B14F-4D97-AF65-F5344CB8AC3E}">
        <p14:creationId xmlns:p14="http://schemas.microsoft.com/office/powerpoint/2010/main" val="77000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A15F16-0F85-4F82-A08B-27C6061E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275971"/>
            <a:ext cx="7486650" cy="4715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F4AD43-5ECC-48CE-844F-0291A49CB5BF}"/>
              </a:ext>
            </a:extLst>
          </p:cNvPr>
          <p:cNvSpPr txBox="1"/>
          <p:nvPr/>
        </p:nvSpPr>
        <p:spPr>
          <a:xfrm>
            <a:off x="1876425" y="5334001"/>
            <a:ext cx="843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Created scores based on projects added, likes and comments</a:t>
            </a:r>
          </a:p>
        </p:txBody>
      </p:sp>
    </p:spTree>
    <p:extLst>
      <p:ext uri="{BB962C8B-B14F-4D97-AF65-F5344CB8AC3E}">
        <p14:creationId xmlns:p14="http://schemas.microsoft.com/office/powerpoint/2010/main" val="96441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E1122-2FF1-4F27-AADE-A386B04D6DD3}"/>
              </a:ext>
            </a:extLst>
          </p:cNvPr>
          <p:cNvSpPr txBox="1"/>
          <p:nvPr/>
        </p:nvSpPr>
        <p:spPr>
          <a:xfrm>
            <a:off x="1990725" y="952500"/>
            <a:ext cx="8210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Each customers score can be seen above. I have considered the 25 percentile for minimum score. Customers with more than 25 percentile can be considered as those with more engagement as well</a:t>
            </a:r>
          </a:p>
          <a:p>
            <a:pPr algn="ctr"/>
            <a:endParaRPr lang="en-US" b="1" dirty="0">
              <a:solidFill>
                <a:srgbClr val="212121"/>
              </a:solidFill>
              <a:latin typeface="Century Gothic" panose="020B0502020202020204" pitchFamily="34" charset="0"/>
            </a:endParaRPr>
          </a:p>
          <a:p>
            <a:pPr algn="ctr"/>
            <a:endParaRPr lang="en-US" b="1" i="0" dirty="0">
              <a:solidFill>
                <a:srgbClr val="212121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r>
              <a:rPr lang="en-US" b="1" i="0" dirty="0">
                <a:solidFill>
                  <a:srgbClr val="212121"/>
                </a:solidFill>
                <a:effectLst/>
                <a:latin typeface="Roboto"/>
              </a:rPr>
              <a:t>Recommendation : User engagement can be increased by decreasing the number of bugs and making the UI smooth for users.</a:t>
            </a:r>
            <a:endParaRPr lang="en-US" b="0" i="0" dirty="0">
              <a:solidFill>
                <a:srgbClr val="212121"/>
              </a:solidFill>
              <a:effectLst/>
              <a:latin typeface="Roboto"/>
            </a:endParaRPr>
          </a:p>
          <a:p>
            <a:pPr algn="ctr"/>
            <a:endParaRPr lang="en-US" b="0" i="0" dirty="0">
              <a:solidFill>
                <a:srgbClr val="212121"/>
              </a:solidFill>
              <a:effectLst/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4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4AF7F-79EA-4901-8957-3EF13AAA0C7E}"/>
              </a:ext>
            </a:extLst>
          </p:cNvPr>
          <p:cNvSpPr txBox="1"/>
          <p:nvPr/>
        </p:nvSpPr>
        <p:spPr>
          <a:xfrm>
            <a:off x="5438775" y="254317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100701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194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Roboto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Nirankari</dc:creator>
  <cp:lastModifiedBy>Naveen Nirankari</cp:lastModifiedBy>
  <cp:revision>1</cp:revision>
  <dcterms:created xsi:type="dcterms:W3CDTF">2020-09-18T02:52:07Z</dcterms:created>
  <dcterms:modified xsi:type="dcterms:W3CDTF">2020-09-18T03:06:46Z</dcterms:modified>
</cp:coreProperties>
</file>