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0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9CE"/>
    <a:srgbClr val="DC0835"/>
    <a:srgbClr val="2F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1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2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5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8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891822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95311" y="349955"/>
            <a:ext cx="2867378" cy="428977"/>
          </a:xfrm>
          <a:prstGeom prst="roundRect">
            <a:avLst/>
          </a:prstGeom>
          <a:solidFill>
            <a:srgbClr val="2F7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9547" y="395166"/>
            <a:ext cx="15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 Facebook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06294" y="445911"/>
            <a:ext cx="293253" cy="244326"/>
            <a:chOff x="2577091" y="457198"/>
            <a:chExt cx="300366" cy="250252"/>
          </a:xfrm>
        </p:grpSpPr>
        <p:sp>
          <p:nvSpPr>
            <p:cNvPr id="7" name="Donut 6"/>
            <p:cNvSpPr/>
            <p:nvPr/>
          </p:nvSpPr>
          <p:spPr>
            <a:xfrm>
              <a:off x="2577091" y="457198"/>
              <a:ext cx="231423" cy="227392"/>
            </a:xfrm>
            <a:prstGeom prst="donut">
              <a:avLst>
                <a:gd name="adj" fmla="val 111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 rot="2660976">
              <a:off x="2739571" y="661731"/>
              <a:ext cx="137886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93505" y="18887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6:45 PM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5" y="9362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iPad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867" y="2658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30%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62701" y="78581"/>
            <a:ext cx="357186" cy="133350"/>
            <a:chOff x="6362701" y="78581"/>
            <a:chExt cx="357186" cy="133350"/>
          </a:xfrm>
        </p:grpSpPr>
        <p:sp>
          <p:nvSpPr>
            <p:cNvPr id="13" name="Rounded Rectangle 12"/>
            <p:cNvSpPr/>
            <p:nvPr/>
          </p:nvSpPr>
          <p:spPr>
            <a:xfrm>
              <a:off x="6362701" y="78581"/>
              <a:ext cx="316706" cy="133350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flipV="1">
              <a:off x="6662740" y="109654"/>
              <a:ext cx="57147" cy="57147"/>
            </a:xfrm>
            <a:prstGeom prst="chord">
              <a:avLst>
                <a:gd name="adj1" fmla="val 16520768"/>
                <a:gd name="adj2" fmla="val 51287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6200000">
              <a:off x="6390267" y="84713"/>
              <a:ext cx="95134" cy="121199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965606" y="1133856"/>
            <a:ext cx="4784141" cy="1016813"/>
          </a:xfrm>
          <a:prstGeom prst="roundRect">
            <a:avLst>
              <a:gd name="adj" fmla="val 6397"/>
            </a:avLst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  <a:effectLst>
            <a:outerShdw blurRad="508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65606" y="1798064"/>
            <a:ext cx="4784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43522" y="1836484"/>
            <a:ext cx="0" cy="268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09562" y="1835204"/>
            <a:ext cx="0" cy="268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10182" y="1271966"/>
            <a:ext cx="1594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What’s on your mind ?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7" y="1233047"/>
            <a:ext cx="478696" cy="386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90339" y="1830744"/>
            <a:ext cx="428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Live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12039" y="1830743"/>
            <a:ext cx="558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Photo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2533" y="183074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Check 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13503" y="1867378"/>
            <a:ext cx="208829" cy="200172"/>
            <a:chOff x="2913503" y="1867378"/>
            <a:chExt cx="208829" cy="200172"/>
          </a:xfrm>
        </p:grpSpPr>
        <p:sp>
          <p:nvSpPr>
            <p:cNvPr id="29" name="Rounded Rectangle 28"/>
            <p:cNvSpPr/>
            <p:nvPr/>
          </p:nvSpPr>
          <p:spPr>
            <a:xfrm>
              <a:off x="2913503" y="1867378"/>
              <a:ext cx="199753" cy="1997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35141" y="1886930"/>
              <a:ext cx="61466" cy="614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936081" y="1929705"/>
              <a:ext cx="186251" cy="137845"/>
            </a:xfrm>
            <a:custGeom>
              <a:avLst/>
              <a:gdLst>
                <a:gd name="connsiteX0" fmla="*/ 0 w 186251"/>
                <a:gd name="connsiteY0" fmla="*/ 132457 h 137845"/>
                <a:gd name="connsiteX1" fmla="*/ 0 w 186251"/>
                <a:gd name="connsiteY1" fmla="*/ 132457 h 137845"/>
                <a:gd name="connsiteX2" fmla="*/ 11906 w 186251"/>
                <a:gd name="connsiteY2" fmla="*/ 115789 h 137845"/>
                <a:gd name="connsiteX3" fmla="*/ 23812 w 186251"/>
                <a:gd name="connsiteY3" fmla="*/ 103882 h 137845"/>
                <a:gd name="connsiteX4" fmla="*/ 28575 w 186251"/>
                <a:gd name="connsiteY4" fmla="*/ 89595 h 137845"/>
                <a:gd name="connsiteX5" fmla="*/ 42862 w 186251"/>
                <a:gd name="connsiteY5" fmla="*/ 80070 h 137845"/>
                <a:gd name="connsiteX6" fmla="*/ 47625 w 186251"/>
                <a:gd name="connsiteY6" fmla="*/ 72926 h 137845"/>
                <a:gd name="connsiteX7" fmla="*/ 50006 w 186251"/>
                <a:gd name="connsiteY7" fmla="*/ 65782 h 137845"/>
                <a:gd name="connsiteX8" fmla="*/ 57150 w 186251"/>
                <a:gd name="connsiteY8" fmla="*/ 61020 h 137845"/>
                <a:gd name="connsiteX9" fmla="*/ 69056 w 186251"/>
                <a:gd name="connsiteY9" fmla="*/ 63401 h 137845"/>
                <a:gd name="connsiteX10" fmla="*/ 85725 w 186251"/>
                <a:gd name="connsiteY10" fmla="*/ 80070 h 137845"/>
                <a:gd name="connsiteX11" fmla="*/ 100012 w 186251"/>
                <a:gd name="connsiteY11" fmla="*/ 77689 h 137845"/>
                <a:gd name="connsiteX12" fmla="*/ 107156 w 186251"/>
                <a:gd name="connsiteY12" fmla="*/ 49114 h 137845"/>
                <a:gd name="connsiteX13" fmla="*/ 116681 w 186251"/>
                <a:gd name="connsiteY13" fmla="*/ 25301 h 137845"/>
                <a:gd name="connsiteX14" fmla="*/ 123825 w 186251"/>
                <a:gd name="connsiteY14" fmla="*/ 11014 h 137845"/>
                <a:gd name="connsiteX15" fmla="*/ 130969 w 186251"/>
                <a:gd name="connsiteY15" fmla="*/ 8632 h 137845"/>
                <a:gd name="connsiteX16" fmla="*/ 133350 w 186251"/>
                <a:gd name="connsiteY16" fmla="*/ 1489 h 137845"/>
                <a:gd name="connsiteX17" fmla="*/ 157162 w 186251"/>
                <a:gd name="connsiteY17" fmla="*/ 11014 h 137845"/>
                <a:gd name="connsiteX18" fmla="*/ 154781 w 186251"/>
                <a:gd name="connsiteY18" fmla="*/ 20539 h 137845"/>
                <a:gd name="connsiteX19" fmla="*/ 169069 w 186251"/>
                <a:gd name="connsiteY19" fmla="*/ 22920 h 137845"/>
                <a:gd name="connsiteX20" fmla="*/ 183356 w 186251"/>
                <a:gd name="connsiteY20" fmla="*/ 34826 h 137845"/>
                <a:gd name="connsiteX21" fmla="*/ 183356 w 186251"/>
                <a:gd name="connsiteY21" fmla="*/ 68164 h 137845"/>
                <a:gd name="connsiteX22" fmla="*/ 176212 w 186251"/>
                <a:gd name="connsiteY22" fmla="*/ 75307 h 137845"/>
                <a:gd name="connsiteX23" fmla="*/ 171450 w 186251"/>
                <a:gd name="connsiteY23" fmla="*/ 113407 h 137845"/>
                <a:gd name="connsiteX24" fmla="*/ 169069 w 186251"/>
                <a:gd name="connsiteY24" fmla="*/ 120551 h 137845"/>
                <a:gd name="connsiteX25" fmla="*/ 166687 w 186251"/>
                <a:gd name="connsiteY25" fmla="*/ 132457 h 137845"/>
                <a:gd name="connsiteX26" fmla="*/ 150019 w 186251"/>
                <a:gd name="connsiteY26" fmla="*/ 134839 h 137845"/>
                <a:gd name="connsiteX27" fmla="*/ 140494 w 186251"/>
                <a:gd name="connsiteY27" fmla="*/ 137220 h 137845"/>
                <a:gd name="connsiteX28" fmla="*/ 0 w 186251"/>
                <a:gd name="connsiteY28" fmla="*/ 132457 h 13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251" h="137845">
                  <a:moveTo>
                    <a:pt x="0" y="132457"/>
                  </a:moveTo>
                  <a:lnTo>
                    <a:pt x="0" y="132457"/>
                  </a:lnTo>
                  <a:cubicBezTo>
                    <a:pt x="3969" y="126901"/>
                    <a:pt x="7078" y="120617"/>
                    <a:pt x="11906" y="115789"/>
                  </a:cubicBezTo>
                  <a:cubicBezTo>
                    <a:pt x="25702" y="101993"/>
                    <a:pt x="13282" y="130205"/>
                    <a:pt x="23812" y="103882"/>
                  </a:cubicBezTo>
                  <a:cubicBezTo>
                    <a:pt x="25676" y="99221"/>
                    <a:pt x="24398" y="92380"/>
                    <a:pt x="28575" y="89595"/>
                  </a:cubicBezTo>
                  <a:lnTo>
                    <a:pt x="42862" y="80070"/>
                  </a:lnTo>
                  <a:cubicBezTo>
                    <a:pt x="44450" y="77689"/>
                    <a:pt x="46345" y="75486"/>
                    <a:pt x="47625" y="72926"/>
                  </a:cubicBezTo>
                  <a:cubicBezTo>
                    <a:pt x="48748" y="70681"/>
                    <a:pt x="48438" y="67742"/>
                    <a:pt x="50006" y="65782"/>
                  </a:cubicBezTo>
                  <a:cubicBezTo>
                    <a:pt x="51794" y="63547"/>
                    <a:pt x="54769" y="62607"/>
                    <a:pt x="57150" y="61020"/>
                  </a:cubicBezTo>
                  <a:cubicBezTo>
                    <a:pt x="61119" y="61814"/>
                    <a:pt x="65861" y="60916"/>
                    <a:pt x="69056" y="63401"/>
                  </a:cubicBezTo>
                  <a:cubicBezTo>
                    <a:pt x="97712" y="85690"/>
                    <a:pt x="65372" y="73287"/>
                    <a:pt x="85725" y="80070"/>
                  </a:cubicBezTo>
                  <a:cubicBezTo>
                    <a:pt x="90487" y="79276"/>
                    <a:pt x="96379" y="80868"/>
                    <a:pt x="100012" y="77689"/>
                  </a:cubicBezTo>
                  <a:cubicBezTo>
                    <a:pt x="104159" y="74060"/>
                    <a:pt x="106010" y="53698"/>
                    <a:pt x="107156" y="49114"/>
                  </a:cubicBezTo>
                  <a:cubicBezTo>
                    <a:pt x="111492" y="31771"/>
                    <a:pt x="110770" y="39096"/>
                    <a:pt x="116681" y="25301"/>
                  </a:cubicBezTo>
                  <a:cubicBezTo>
                    <a:pt x="118932" y="20048"/>
                    <a:pt x="118849" y="14994"/>
                    <a:pt x="123825" y="11014"/>
                  </a:cubicBezTo>
                  <a:cubicBezTo>
                    <a:pt x="125785" y="9446"/>
                    <a:pt x="128588" y="9426"/>
                    <a:pt x="130969" y="8632"/>
                  </a:cubicBezTo>
                  <a:cubicBezTo>
                    <a:pt x="131763" y="6251"/>
                    <a:pt x="130900" y="2033"/>
                    <a:pt x="133350" y="1489"/>
                  </a:cubicBezTo>
                  <a:cubicBezTo>
                    <a:pt x="150827" y="-2395"/>
                    <a:pt x="150824" y="1505"/>
                    <a:pt x="157162" y="11014"/>
                  </a:cubicBezTo>
                  <a:cubicBezTo>
                    <a:pt x="156368" y="14189"/>
                    <a:pt x="152467" y="18225"/>
                    <a:pt x="154781" y="20539"/>
                  </a:cubicBezTo>
                  <a:cubicBezTo>
                    <a:pt x="158195" y="23953"/>
                    <a:pt x="164488" y="21393"/>
                    <a:pt x="169069" y="22920"/>
                  </a:cubicBezTo>
                  <a:cubicBezTo>
                    <a:pt x="174041" y="24577"/>
                    <a:pt x="180041" y="31511"/>
                    <a:pt x="183356" y="34826"/>
                  </a:cubicBezTo>
                  <a:cubicBezTo>
                    <a:pt x="185952" y="47808"/>
                    <a:pt x="188305" y="53317"/>
                    <a:pt x="183356" y="68164"/>
                  </a:cubicBezTo>
                  <a:cubicBezTo>
                    <a:pt x="182291" y="71359"/>
                    <a:pt x="178593" y="72926"/>
                    <a:pt x="176212" y="75307"/>
                  </a:cubicBezTo>
                  <a:cubicBezTo>
                    <a:pt x="174625" y="88007"/>
                    <a:pt x="173446" y="100765"/>
                    <a:pt x="171450" y="113407"/>
                  </a:cubicBezTo>
                  <a:cubicBezTo>
                    <a:pt x="171059" y="115886"/>
                    <a:pt x="169678" y="118116"/>
                    <a:pt x="169069" y="120551"/>
                  </a:cubicBezTo>
                  <a:cubicBezTo>
                    <a:pt x="168087" y="124477"/>
                    <a:pt x="169925" y="130029"/>
                    <a:pt x="166687" y="132457"/>
                  </a:cubicBezTo>
                  <a:cubicBezTo>
                    <a:pt x="162197" y="135825"/>
                    <a:pt x="155541" y="133835"/>
                    <a:pt x="150019" y="134839"/>
                  </a:cubicBezTo>
                  <a:cubicBezTo>
                    <a:pt x="146799" y="135425"/>
                    <a:pt x="143763" y="137061"/>
                    <a:pt x="140494" y="137220"/>
                  </a:cubicBezTo>
                  <a:cubicBezTo>
                    <a:pt x="85963" y="139880"/>
                    <a:pt x="23416" y="133251"/>
                    <a:pt x="0" y="1324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77599" y="1886930"/>
            <a:ext cx="248782" cy="185414"/>
            <a:chOff x="1277599" y="1886930"/>
            <a:chExt cx="248782" cy="185414"/>
          </a:xfrm>
        </p:grpSpPr>
        <p:sp>
          <p:nvSpPr>
            <p:cNvPr id="33" name="Rounded Rectangle 32"/>
            <p:cNvSpPr/>
            <p:nvPr/>
          </p:nvSpPr>
          <p:spPr>
            <a:xfrm>
              <a:off x="1277599" y="1886930"/>
              <a:ext cx="185414" cy="18541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Manual Operation 34"/>
            <p:cNvSpPr/>
            <p:nvPr/>
          </p:nvSpPr>
          <p:spPr>
            <a:xfrm rot="5400000">
              <a:off x="1459389" y="1948724"/>
              <a:ext cx="80229" cy="53754"/>
            </a:xfrm>
            <a:prstGeom prst="flowChartManualOperati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1929704"/>
              <a:ext cx="145256" cy="860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345168" y="1948396"/>
              <a:ext cx="45719" cy="473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2223" y="1843313"/>
            <a:ext cx="175633" cy="259972"/>
            <a:chOff x="4555911" y="1854283"/>
            <a:chExt cx="192881" cy="285502"/>
          </a:xfrm>
        </p:grpSpPr>
        <p:sp>
          <p:nvSpPr>
            <p:cNvPr id="39" name="Oval 38"/>
            <p:cNvSpPr/>
            <p:nvPr/>
          </p:nvSpPr>
          <p:spPr>
            <a:xfrm>
              <a:off x="4555911" y="1854283"/>
              <a:ext cx="192881" cy="1928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611120" y="1908424"/>
              <a:ext cx="79944" cy="79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4577753" y="2013339"/>
              <a:ext cx="146677" cy="12644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965605" y="2397386"/>
            <a:ext cx="4784141" cy="5366993"/>
          </a:xfrm>
          <a:prstGeom prst="roundRect">
            <a:avLst>
              <a:gd name="adj" fmla="val 1395"/>
            </a:avLst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</a:ln>
          <a:effectLst>
            <a:outerShdw blurRad="508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69" y="3050973"/>
            <a:ext cx="4924176" cy="369313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0" y="2520098"/>
            <a:ext cx="478696" cy="38674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13966" y="2428458"/>
            <a:ext cx="172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Nirankoon Singpraseuth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376" y="2433332"/>
            <a:ext cx="180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added a new photo to the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Half Frame 47"/>
          <p:cNvSpPr/>
          <p:nvPr/>
        </p:nvSpPr>
        <p:spPr>
          <a:xfrm rot="13500000">
            <a:off x="5494622" y="2499117"/>
            <a:ext cx="110204" cy="104319"/>
          </a:xfrm>
          <a:prstGeom prst="halfFrame">
            <a:avLst>
              <a:gd name="adj1" fmla="val 17140"/>
              <a:gd name="adj2" fmla="val 161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5-Point Star 48"/>
          <p:cNvSpPr/>
          <p:nvPr/>
        </p:nvSpPr>
        <p:spPr>
          <a:xfrm>
            <a:off x="5311232" y="2518918"/>
            <a:ext cx="108332" cy="111204"/>
          </a:xfrm>
          <a:prstGeom prst="star5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614825" y="2627122"/>
            <a:ext cx="126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2hrs .  Vientiane .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32236" y="2681265"/>
            <a:ext cx="152400" cy="145804"/>
            <a:chOff x="2832236" y="2681265"/>
            <a:chExt cx="152400" cy="145804"/>
          </a:xfrm>
        </p:grpSpPr>
        <p:sp>
          <p:nvSpPr>
            <p:cNvPr id="51" name="Oval 50"/>
            <p:cNvSpPr/>
            <p:nvPr/>
          </p:nvSpPr>
          <p:spPr>
            <a:xfrm>
              <a:off x="2832236" y="2681265"/>
              <a:ext cx="152400" cy="1458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850343" y="2717006"/>
              <a:ext cx="125421" cy="95250"/>
            </a:xfrm>
            <a:custGeom>
              <a:avLst/>
              <a:gdLst>
                <a:gd name="connsiteX0" fmla="*/ 21445 w 125421"/>
                <a:gd name="connsiteY0" fmla="*/ 35719 h 95250"/>
                <a:gd name="connsiteX1" fmla="*/ 21445 w 125421"/>
                <a:gd name="connsiteY1" fmla="*/ 35719 h 95250"/>
                <a:gd name="connsiteX2" fmla="*/ 2395 w 125421"/>
                <a:gd name="connsiteY2" fmla="*/ 42863 h 95250"/>
                <a:gd name="connsiteX3" fmla="*/ 2395 w 125421"/>
                <a:gd name="connsiteY3" fmla="*/ 59532 h 95250"/>
                <a:gd name="connsiteX4" fmla="*/ 9538 w 125421"/>
                <a:gd name="connsiteY4" fmla="*/ 64294 h 95250"/>
                <a:gd name="connsiteX5" fmla="*/ 14301 w 125421"/>
                <a:gd name="connsiteY5" fmla="*/ 78582 h 95250"/>
                <a:gd name="connsiteX6" fmla="*/ 16682 w 125421"/>
                <a:gd name="connsiteY6" fmla="*/ 85725 h 95250"/>
                <a:gd name="connsiteX7" fmla="*/ 30970 w 125421"/>
                <a:gd name="connsiteY7" fmla="*/ 90488 h 95250"/>
                <a:gd name="connsiteX8" fmla="*/ 64307 w 125421"/>
                <a:gd name="connsiteY8" fmla="*/ 95250 h 95250"/>
                <a:gd name="connsiteX9" fmla="*/ 71451 w 125421"/>
                <a:gd name="connsiteY9" fmla="*/ 73819 h 95250"/>
                <a:gd name="connsiteX10" fmla="*/ 64307 w 125421"/>
                <a:gd name="connsiteY10" fmla="*/ 71438 h 95250"/>
                <a:gd name="connsiteX11" fmla="*/ 52401 w 125421"/>
                <a:gd name="connsiteY11" fmla="*/ 69057 h 95250"/>
                <a:gd name="connsiteX12" fmla="*/ 50020 w 125421"/>
                <a:gd name="connsiteY12" fmla="*/ 61913 h 95250"/>
                <a:gd name="connsiteX13" fmla="*/ 64307 w 125421"/>
                <a:gd name="connsiteY13" fmla="*/ 54769 h 95250"/>
                <a:gd name="connsiteX14" fmla="*/ 100026 w 125421"/>
                <a:gd name="connsiteY14" fmla="*/ 57150 h 95250"/>
                <a:gd name="connsiteX15" fmla="*/ 116695 w 125421"/>
                <a:gd name="connsiteY15" fmla="*/ 57150 h 95250"/>
                <a:gd name="connsiteX16" fmla="*/ 119076 w 125421"/>
                <a:gd name="connsiteY16" fmla="*/ 4763 h 95250"/>
                <a:gd name="connsiteX17" fmla="*/ 111932 w 125421"/>
                <a:gd name="connsiteY17" fmla="*/ 2382 h 95250"/>
                <a:gd name="connsiteX18" fmla="*/ 97645 w 125421"/>
                <a:gd name="connsiteY18" fmla="*/ 0 h 95250"/>
                <a:gd name="connsiteX19" fmla="*/ 88120 w 125421"/>
                <a:gd name="connsiteY19" fmla="*/ 2382 h 95250"/>
                <a:gd name="connsiteX20" fmla="*/ 85738 w 125421"/>
                <a:gd name="connsiteY20" fmla="*/ 9525 h 95250"/>
                <a:gd name="connsiteX21" fmla="*/ 83357 w 125421"/>
                <a:gd name="connsiteY21" fmla="*/ 33338 h 95250"/>
                <a:gd name="connsiteX22" fmla="*/ 76213 w 125421"/>
                <a:gd name="connsiteY22" fmla="*/ 35719 h 95250"/>
                <a:gd name="connsiteX23" fmla="*/ 21445 w 125421"/>
                <a:gd name="connsiteY23" fmla="*/ 3571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421" h="95250">
                  <a:moveTo>
                    <a:pt x="21445" y="35719"/>
                  </a:moveTo>
                  <a:lnTo>
                    <a:pt x="21445" y="35719"/>
                  </a:lnTo>
                  <a:cubicBezTo>
                    <a:pt x="15095" y="38100"/>
                    <a:pt x="8038" y="39101"/>
                    <a:pt x="2395" y="42863"/>
                  </a:cubicBezTo>
                  <a:cubicBezTo>
                    <a:pt x="-2055" y="45830"/>
                    <a:pt x="751" y="57066"/>
                    <a:pt x="2395" y="59532"/>
                  </a:cubicBezTo>
                  <a:cubicBezTo>
                    <a:pt x="3982" y="61913"/>
                    <a:pt x="7157" y="62707"/>
                    <a:pt x="9538" y="64294"/>
                  </a:cubicBezTo>
                  <a:lnTo>
                    <a:pt x="14301" y="78582"/>
                  </a:lnTo>
                  <a:cubicBezTo>
                    <a:pt x="15095" y="80963"/>
                    <a:pt x="14301" y="84931"/>
                    <a:pt x="16682" y="85725"/>
                  </a:cubicBezTo>
                  <a:cubicBezTo>
                    <a:pt x="21445" y="87313"/>
                    <a:pt x="26018" y="89663"/>
                    <a:pt x="30970" y="90488"/>
                  </a:cubicBezTo>
                  <a:cubicBezTo>
                    <a:pt x="51569" y="93921"/>
                    <a:pt x="40466" y="92270"/>
                    <a:pt x="64307" y="95250"/>
                  </a:cubicBezTo>
                  <a:cubicBezTo>
                    <a:pt x="76762" y="92137"/>
                    <a:pt x="80649" y="94514"/>
                    <a:pt x="71451" y="73819"/>
                  </a:cubicBezTo>
                  <a:cubicBezTo>
                    <a:pt x="70432" y="71525"/>
                    <a:pt x="66742" y="72047"/>
                    <a:pt x="64307" y="71438"/>
                  </a:cubicBezTo>
                  <a:cubicBezTo>
                    <a:pt x="60381" y="70456"/>
                    <a:pt x="56370" y="69851"/>
                    <a:pt x="52401" y="69057"/>
                  </a:cubicBezTo>
                  <a:cubicBezTo>
                    <a:pt x="51607" y="66676"/>
                    <a:pt x="49088" y="64244"/>
                    <a:pt x="50020" y="61913"/>
                  </a:cubicBezTo>
                  <a:cubicBezTo>
                    <a:pt x="51441" y="58361"/>
                    <a:pt x="61299" y="55772"/>
                    <a:pt x="64307" y="54769"/>
                  </a:cubicBezTo>
                  <a:cubicBezTo>
                    <a:pt x="76213" y="55563"/>
                    <a:pt x="88166" y="55832"/>
                    <a:pt x="100026" y="57150"/>
                  </a:cubicBezTo>
                  <a:cubicBezTo>
                    <a:pt x="116582" y="58990"/>
                    <a:pt x="96511" y="62198"/>
                    <a:pt x="116695" y="57150"/>
                  </a:cubicBezTo>
                  <a:cubicBezTo>
                    <a:pt x="128801" y="38991"/>
                    <a:pt x="127060" y="44685"/>
                    <a:pt x="119076" y="4763"/>
                  </a:cubicBezTo>
                  <a:cubicBezTo>
                    <a:pt x="118584" y="2302"/>
                    <a:pt x="114382" y="2927"/>
                    <a:pt x="111932" y="2382"/>
                  </a:cubicBezTo>
                  <a:cubicBezTo>
                    <a:pt x="107219" y="1335"/>
                    <a:pt x="102407" y="794"/>
                    <a:pt x="97645" y="0"/>
                  </a:cubicBezTo>
                  <a:cubicBezTo>
                    <a:pt x="94470" y="794"/>
                    <a:pt x="90676" y="338"/>
                    <a:pt x="88120" y="2382"/>
                  </a:cubicBezTo>
                  <a:cubicBezTo>
                    <a:pt x="86160" y="3950"/>
                    <a:pt x="86120" y="7044"/>
                    <a:pt x="85738" y="9525"/>
                  </a:cubicBezTo>
                  <a:cubicBezTo>
                    <a:pt x="84525" y="17409"/>
                    <a:pt x="86083" y="25841"/>
                    <a:pt x="83357" y="33338"/>
                  </a:cubicBezTo>
                  <a:cubicBezTo>
                    <a:pt x="82499" y="35697"/>
                    <a:pt x="78719" y="35572"/>
                    <a:pt x="76213" y="35719"/>
                  </a:cubicBezTo>
                  <a:cubicBezTo>
                    <a:pt x="65120" y="36371"/>
                    <a:pt x="30573" y="35719"/>
                    <a:pt x="21445" y="3571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1611690" y="6879823"/>
            <a:ext cx="242312" cy="242312"/>
            <a:chOff x="3325276" y="64120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3325276" y="6412067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62734" y="6861717"/>
              <a:ext cx="239485" cy="3471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875245" y="6597377"/>
              <a:ext cx="162145" cy="2055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29189" y="6597377"/>
              <a:ext cx="162145" cy="2055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Block Arc 59"/>
            <p:cNvSpPr/>
            <p:nvPr/>
          </p:nvSpPr>
          <p:spPr>
            <a:xfrm>
              <a:off x="3855740" y="6454145"/>
              <a:ext cx="181650" cy="137885"/>
            </a:xfrm>
            <a:prstGeom prst="blockArc">
              <a:avLst>
                <a:gd name="adj1" fmla="val 10800000"/>
                <a:gd name="adj2" fmla="val 21464172"/>
                <a:gd name="adj3" fmla="val 21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Block Arc 60"/>
            <p:cNvSpPr/>
            <p:nvPr/>
          </p:nvSpPr>
          <p:spPr>
            <a:xfrm>
              <a:off x="3536360" y="6452805"/>
              <a:ext cx="181650" cy="137885"/>
            </a:xfrm>
            <a:prstGeom prst="blockArc">
              <a:avLst>
                <a:gd name="adj1" fmla="val 10800000"/>
                <a:gd name="adj2" fmla="val 21464172"/>
                <a:gd name="adj3" fmla="val 21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1364079" y="6875961"/>
            <a:ext cx="242312" cy="242312"/>
            <a:chOff x="2334727" y="6412067"/>
            <a:chExt cx="914400" cy="914400"/>
          </a:xfrm>
        </p:grpSpPr>
        <p:sp>
          <p:nvSpPr>
            <p:cNvPr id="55" name="Oval 54"/>
            <p:cNvSpPr/>
            <p:nvPr/>
          </p:nvSpPr>
          <p:spPr>
            <a:xfrm>
              <a:off x="2334727" y="6412067"/>
              <a:ext cx="914400" cy="914400"/>
            </a:xfrm>
            <a:prstGeom prst="ellipse">
              <a:avLst/>
            </a:prstGeom>
            <a:solidFill>
              <a:srgbClr val="DC0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art 62"/>
            <p:cNvSpPr/>
            <p:nvPr/>
          </p:nvSpPr>
          <p:spPr>
            <a:xfrm>
              <a:off x="2512362" y="6607971"/>
              <a:ext cx="565399" cy="56052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51019" y="6875961"/>
            <a:ext cx="234200" cy="242312"/>
            <a:chOff x="1367761" y="6412067"/>
            <a:chExt cx="914400" cy="914400"/>
          </a:xfrm>
        </p:grpSpPr>
        <p:sp>
          <p:nvSpPr>
            <p:cNvPr id="54" name="Oval 53"/>
            <p:cNvSpPr/>
            <p:nvPr/>
          </p:nvSpPr>
          <p:spPr>
            <a:xfrm>
              <a:off x="1367761" y="6412067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547223" y="6587826"/>
              <a:ext cx="540415" cy="510168"/>
              <a:chOff x="1547223" y="6608838"/>
              <a:chExt cx="451731" cy="426448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547223" y="6700144"/>
                <a:ext cx="136434" cy="33514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691276" y="6700144"/>
                <a:ext cx="307678" cy="3150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700589" y="6608838"/>
                <a:ext cx="294721" cy="353181"/>
              </a:xfrm>
              <a:custGeom>
                <a:avLst/>
                <a:gdLst>
                  <a:gd name="connsiteX0" fmla="*/ 0 w 261258"/>
                  <a:gd name="connsiteY0" fmla="*/ 133048 h 353181"/>
                  <a:gd name="connsiteX1" fmla="*/ 0 w 261258"/>
                  <a:gd name="connsiteY1" fmla="*/ 133048 h 353181"/>
                  <a:gd name="connsiteX2" fmla="*/ 2420 w 261258"/>
                  <a:gd name="connsiteY2" fmla="*/ 101600 h 353181"/>
                  <a:gd name="connsiteX3" fmla="*/ 9677 w 261258"/>
                  <a:gd name="connsiteY3" fmla="*/ 91924 h 353181"/>
                  <a:gd name="connsiteX4" fmla="*/ 21772 w 261258"/>
                  <a:gd name="connsiteY4" fmla="*/ 82248 h 353181"/>
                  <a:gd name="connsiteX5" fmla="*/ 31448 w 261258"/>
                  <a:gd name="connsiteY5" fmla="*/ 74991 h 353181"/>
                  <a:gd name="connsiteX6" fmla="*/ 38705 w 261258"/>
                  <a:gd name="connsiteY6" fmla="*/ 67733 h 353181"/>
                  <a:gd name="connsiteX7" fmla="*/ 45962 w 261258"/>
                  <a:gd name="connsiteY7" fmla="*/ 65314 h 353181"/>
                  <a:gd name="connsiteX8" fmla="*/ 77410 w 261258"/>
                  <a:gd name="connsiteY8" fmla="*/ 45962 h 353181"/>
                  <a:gd name="connsiteX9" fmla="*/ 91924 w 261258"/>
                  <a:gd name="connsiteY9" fmla="*/ 31448 h 353181"/>
                  <a:gd name="connsiteX10" fmla="*/ 94343 w 261258"/>
                  <a:gd name="connsiteY10" fmla="*/ 19352 h 353181"/>
                  <a:gd name="connsiteX11" fmla="*/ 94343 w 261258"/>
                  <a:gd name="connsiteY11" fmla="*/ 4838 h 353181"/>
                  <a:gd name="connsiteX12" fmla="*/ 89505 w 261258"/>
                  <a:gd name="connsiteY12" fmla="*/ 4838 h 353181"/>
                  <a:gd name="connsiteX13" fmla="*/ 111277 w 261258"/>
                  <a:gd name="connsiteY13" fmla="*/ 0 h 353181"/>
                  <a:gd name="connsiteX14" fmla="*/ 140305 w 261258"/>
                  <a:gd name="connsiteY14" fmla="*/ 38705 h 353181"/>
                  <a:gd name="connsiteX15" fmla="*/ 116115 w 261258"/>
                  <a:gd name="connsiteY15" fmla="*/ 89505 h 353181"/>
                  <a:gd name="connsiteX16" fmla="*/ 224972 w 261258"/>
                  <a:gd name="connsiteY16" fmla="*/ 82248 h 353181"/>
                  <a:gd name="connsiteX17" fmla="*/ 258839 w 261258"/>
                  <a:gd name="connsiteY17" fmla="*/ 89505 h 353181"/>
                  <a:gd name="connsiteX18" fmla="*/ 261258 w 261258"/>
                  <a:gd name="connsiteY18" fmla="*/ 118533 h 353181"/>
                  <a:gd name="connsiteX19" fmla="*/ 261258 w 261258"/>
                  <a:gd name="connsiteY19" fmla="*/ 258838 h 353181"/>
                  <a:gd name="connsiteX20" fmla="*/ 224972 w 261258"/>
                  <a:gd name="connsiteY20" fmla="*/ 353181 h 353181"/>
                  <a:gd name="connsiteX21" fmla="*/ 36286 w 261258"/>
                  <a:gd name="connsiteY21" fmla="*/ 241905 h 35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258" h="353181">
                    <a:moveTo>
                      <a:pt x="0" y="133048"/>
                    </a:moveTo>
                    <a:lnTo>
                      <a:pt x="0" y="133048"/>
                    </a:lnTo>
                    <a:cubicBezTo>
                      <a:pt x="807" y="122565"/>
                      <a:pt x="12" y="111834"/>
                      <a:pt x="2420" y="101600"/>
                    </a:cubicBezTo>
                    <a:cubicBezTo>
                      <a:pt x="3343" y="97676"/>
                      <a:pt x="7334" y="95205"/>
                      <a:pt x="9677" y="91924"/>
                    </a:cubicBezTo>
                    <a:cubicBezTo>
                      <a:pt x="16516" y="82350"/>
                      <a:pt x="11243" y="85758"/>
                      <a:pt x="21772" y="82248"/>
                    </a:cubicBezTo>
                    <a:cubicBezTo>
                      <a:pt x="24997" y="79829"/>
                      <a:pt x="28387" y="77615"/>
                      <a:pt x="31448" y="74991"/>
                    </a:cubicBezTo>
                    <a:cubicBezTo>
                      <a:pt x="34046" y="72764"/>
                      <a:pt x="35858" y="69631"/>
                      <a:pt x="38705" y="67733"/>
                    </a:cubicBezTo>
                    <a:cubicBezTo>
                      <a:pt x="40827" y="66318"/>
                      <a:pt x="43681" y="66454"/>
                      <a:pt x="45962" y="65314"/>
                    </a:cubicBezTo>
                    <a:cubicBezTo>
                      <a:pt x="48240" y="64175"/>
                      <a:pt x="75110" y="49029"/>
                      <a:pt x="77410" y="45962"/>
                    </a:cubicBezTo>
                    <a:cubicBezTo>
                      <a:pt x="86411" y="33960"/>
                      <a:pt x="81312" y="38522"/>
                      <a:pt x="91924" y="31448"/>
                    </a:cubicBezTo>
                    <a:cubicBezTo>
                      <a:pt x="92730" y="27416"/>
                      <a:pt x="93346" y="23341"/>
                      <a:pt x="94343" y="19352"/>
                    </a:cubicBezTo>
                    <a:cubicBezTo>
                      <a:pt x="95633" y="14191"/>
                      <a:pt x="99504" y="9999"/>
                      <a:pt x="94343" y="4838"/>
                    </a:cubicBezTo>
                    <a:cubicBezTo>
                      <a:pt x="93203" y="3698"/>
                      <a:pt x="91118" y="4838"/>
                      <a:pt x="89505" y="4838"/>
                    </a:cubicBezTo>
                    <a:lnTo>
                      <a:pt x="111277" y="0"/>
                    </a:lnTo>
                    <a:lnTo>
                      <a:pt x="140305" y="38705"/>
                    </a:lnTo>
                    <a:lnTo>
                      <a:pt x="116115" y="89505"/>
                    </a:lnTo>
                    <a:lnTo>
                      <a:pt x="224972" y="82248"/>
                    </a:lnTo>
                    <a:lnTo>
                      <a:pt x="258839" y="89505"/>
                    </a:lnTo>
                    <a:lnTo>
                      <a:pt x="261258" y="118533"/>
                    </a:lnTo>
                    <a:lnTo>
                      <a:pt x="261258" y="258838"/>
                    </a:lnTo>
                    <a:lnTo>
                      <a:pt x="224972" y="353181"/>
                    </a:lnTo>
                    <a:lnTo>
                      <a:pt x="36286" y="24190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1862361" y="682861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97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086820" y="7343426"/>
            <a:ext cx="45387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297027" y="7398356"/>
            <a:ext cx="636321" cy="261610"/>
            <a:chOff x="1297027" y="7398356"/>
            <a:chExt cx="636321" cy="261610"/>
          </a:xfrm>
        </p:grpSpPr>
        <p:sp>
          <p:nvSpPr>
            <p:cNvPr id="74" name="TextBox 73"/>
            <p:cNvSpPr txBox="1"/>
            <p:nvPr/>
          </p:nvSpPr>
          <p:spPr>
            <a:xfrm>
              <a:off x="1516246" y="739835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Like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297027" y="7419451"/>
              <a:ext cx="213290" cy="208327"/>
              <a:chOff x="1296892" y="7438085"/>
              <a:chExt cx="138413" cy="135192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296892" y="7467031"/>
                <a:ext cx="41804" cy="1062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341031" y="7467031"/>
                <a:ext cx="94274" cy="9989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1343884" y="7438085"/>
                <a:ext cx="90304" cy="111965"/>
              </a:xfrm>
              <a:custGeom>
                <a:avLst/>
                <a:gdLst>
                  <a:gd name="connsiteX0" fmla="*/ 0 w 261258"/>
                  <a:gd name="connsiteY0" fmla="*/ 133048 h 353181"/>
                  <a:gd name="connsiteX1" fmla="*/ 0 w 261258"/>
                  <a:gd name="connsiteY1" fmla="*/ 133048 h 353181"/>
                  <a:gd name="connsiteX2" fmla="*/ 2420 w 261258"/>
                  <a:gd name="connsiteY2" fmla="*/ 101600 h 353181"/>
                  <a:gd name="connsiteX3" fmla="*/ 9677 w 261258"/>
                  <a:gd name="connsiteY3" fmla="*/ 91924 h 353181"/>
                  <a:gd name="connsiteX4" fmla="*/ 21772 w 261258"/>
                  <a:gd name="connsiteY4" fmla="*/ 82248 h 353181"/>
                  <a:gd name="connsiteX5" fmla="*/ 31448 w 261258"/>
                  <a:gd name="connsiteY5" fmla="*/ 74991 h 353181"/>
                  <a:gd name="connsiteX6" fmla="*/ 38705 w 261258"/>
                  <a:gd name="connsiteY6" fmla="*/ 67733 h 353181"/>
                  <a:gd name="connsiteX7" fmla="*/ 45962 w 261258"/>
                  <a:gd name="connsiteY7" fmla="*/ 65314 h 353181"/>
                  <a:gd name="connsiteX8" fmla="*/ 77410 w 261258"/>
                  <a:gd name="connsiteY8" fmla="*/ 45962 h 353181"/>
                  <a:gd name="connsiteX9" fmla="*/ 91924 w 261258"/>
                  <a:gd name="connsiteY9" fmla="*/ 31448 h 353181"/>
                  <a:gd name="connsiteX10" fmla="*/ 94343 w 261258"/>
                  <a:gd name="connsiteY10" fmla="*/ 19352 h 353181"/>
                  <a:gd name="connsiteX11" fmla="*/ 94343 w 261258"/>
                  <a:gd name="connsiteY11" fmla="*/ 4838 h 353181"/>
                  <a:gd name="connsiteX12" fmla="*/ 89505 w 261258"/>
                  <a:gd name="connsiteY12" fmla="*/ 4838 h 353181"/>
                  <a:gd name="connsiteX13" fmla="*/ 111277 w 261258"/>
                  <a:gd name="connsiteY13" fmla="*/ 0 h 353181"/>
                  <a:gd name="connsiteX14" fmla="*/ 140305 w 261258"/>
                  <a:gd name="connsiteY14" fmla="*/ 38705 h 353181"/>
                  <a:gd name="connsiteX15" fmla="*/ 116115 w 261258"/>
                  <a:gd name="connsiteY15" fmla="*/ 89505 h 353181"/>
                  <a:gd name="connsiteX16" fmla="*/ 224972 w 261258"/>
                  <a:gd name="connsiteY16" fmla="*/ 82248 h 353181"/>
                  <a:gd name="connsiteX17" fmla="*/ 258839 w 261258"/>
                  <a:gd name="connsiteY17" fmla="*/ 89505 h 353181"/>
                  <a:gd name="connsiteX18" fmla="*/ 261258 w 261258"/>
                  <a:gd name="connsiteY18" fmla="*/ 118533 h 353181"/>
                  <a:gd name="connsiteX19" fmla="*/ 261258 w 261258"/>
                  <a:gd name="connsiteY19" fmla="*/ 258838 h 353181"/>
                  <a:gd name="connsiteX20" fmla="*/ 224972 w 261258"/>
                  <a:gd name="connsiteY20" fmla="*/ 353181 h 353181"/>
                  <a:gd name="connsiteX21" fmla="*/ 36286 w 261258"/>
                  <a:gd name="connsiteY21" fmla="*/ 241905 h 35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1258" h="353181">
                    <a:moveTo>
                      <a:pt x="0" y="133048"/>
                    </a:moveTo>
                    <a:lnTo>
                      <a:pt x="0" y="133048"/>
                    </a:lnTo>
                    <a:cubicBezTo>
                      <a:pt x="807" y="122565"/>
                      <a:pt x="12" y="111834"/>
                      <a:pt x="2420" y="101600"/>
                    </a:cubicBezTo>
                    <a:cubicBezTo>
                      <a:pt x="3343" y="97676"/>
                      <a:pt x="7334" y="95205"/>
                      <a:pt x="9677" y="91924"/>
                    </a:cubicBezTo>
                    <a:cubicBezTo>
                      <a:pt x="16516" y="82350"/>
                      <a:pt x="11243" y="85758"/>
                      <a:pt x="21772" y="82248"/>
                    </a:cubicBezTo>
                    <a:cubicBezTo>
                      <a:pt x="24997" y="79829"/>
                      <a:pt x="28387" y="77615"/>
                      <a:pt x="31448" y="74991"/>
                    </a:cubicBezTo>
                    <a:cubicBezTo>
                      <a:pt x="34046" y="72764"/>
                      <a:pt x="35858" y="69631"/>
                      <a:pt x="38705" y="67733"/>
                    </a:cubicBezTo>
                    <a:cubicBezTo>
                      <a:pt x="40827" y="66318"/>
                      <a:pt x="43681" y="66454"/>
                      <a:pt x="45962" y="65314"/>
                    </a:cubicBezTo>
                    <a:cubicBezTo>
                      <a:pt x="48240" y="64175"/>
                      <a:pt x="75110" y="49029"/>
                      <a:pt x="77410" y="45962"/>
                    </a:cubicBezTo>
                    <a:cubicBezTo>
                      <a:pt x="86411" y="33960"/>
                      <a:pt x="81312" y="38522"/>
                      <a:pt x="91924" y="31448"/>
                    </a:cubicBezTo>
                    <a:cubicBezTo>
                      <a:pt x="92730" y="27416"/>
                      <a:pt x="93346" y="23341"/>
                      <a:pt x="94343" y="19352"/>
                    </a:cubicBezTo>
                    <a:cubicBezTo>
                      <a:pt x="95633" y="14191"/>
                      <a:pt x="99504" y="9999"/>
                      <a:pt x="94343" y="4838"/>
                    </a:cubicBezTo>
                    <a:cubicBezTo>
                      <a:pt x="93203" y="3698"/>
                      <a:pt x="91118" y="4838"/>
                      <a:pt x="89505" y="4838"/>
                    </a:cubicBezTo>
                    <a:lnTo>
                      <a:pt x="111277" y="0"/>
                    </a:lnTo>
                    <a:lnTo>
                      <a:pt x="140305" y="38705"/>
                    </a:lnTo>
                    <a:lnTo>
                      <a:pt x="116115" y="89505"/>
                    </a:lnTo>
                    <a:lnTo>
                      <a:pt x="224972" y="82248"/>
                    </a:lnTo>
                    <a:lnTo>
                      <a:pt x="258839" y="89505"/>
                    </a:lnTo>
                    <a:lnTo>
                      <a:pt x="261258" y="118533"/>
                    </a:lnTo>
                    <a:lnTo>
                      <a:pt x="261258" y="258838"/>
                    </a:lnTo>
                    <a:lnTo>
                      <a:pt x="224972" y="353181"/>
                    </a:lnTo>
                    <a:lnTo>
                      <a:pt x="36286" y="241905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58889" y="7397692"/>
            <a:ext cx="831553" cy="253916"/>
            <a:chOff x="2271906" y="7398356"/>
            <a:chExt cx="914708" cy="253916"/>
          </a:xfrm>
        </p:grpSpPr>
        <p:sp>
          <p:nvSpPr>
            <p:cNvPr id="75" name="TextBox 74"/>
            <p:cNvSpPr txBox="1"/>
            <p:nvPr/>
          </p:nvSpPr>
          <p:spPr>
            <a:xfrm>
              <a:off x="2455324" y="7398356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Comment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ular Callout 84"/>
            <p:cNvSpPr/>
            <p:nvPr/>
          </p:nvSpPr>
          <p:spPr>
            <a:xfrm>
              <a:off x="2271906" y="7457064"/>
              <a:ext cx="213835" cy="137116"/>
            </a:xfrm>
            <a:prstGeom prst="wedgeRoundRectCallout">
              <a:avLst>
                <a:gd name="adj1" fmla="val -31089"/>
                <a:gd name="adj2" fmla="val 76995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01322" y="7404266"/>
            <a:ext cx="655355" cy="261610"/>
            <a:chOff x="3491466" y="7411118"/>
            <a:chExt cx="655355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3630333" y="7411118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2">
                      <a:lumMod val="50000"/>
                    </a:schemeClr>
                  </a:solidFill>
                </a:rPr>
                <a:t>Share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491466" y="7468227"/>
              <a:ext cx="188988" cy="124572"/>
              <a:chOff x="3491466" y="7468227"/>
              <a:chExt cx="188988" cy="124572"/>
            </a:xfrm>
          </p:grpSpPr>
          <p:sp>
            <p:nvSpPr>
              <p:cNvPr id="86" name="Isosceles Triangle 85"/>
              <p:cNvSpPr/>
              <p:nvPr/>
            </p:nvSpPr>
            <p:spPr>
              <a:xfrm rot="5400000">
                <a:off x="3564915" y="7476785"/>
                <a:ext cx="124098" cy="10698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Moon 86"/>
              <p:cNvSpPr/>
              <p:nvPr/>
            </p:nvSpPr>
            <p:spPr>
              <a:xfrm rot="3646420">
                <a:off x="3515929" y="7480260"/>
                <a:ext cx="88076" cy="137002"/>
              </a:xfrm>
              <a:prstGeom prst="moon">
                <a:avLst>
                  <a:gd name="adj" fmla="val 5424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0" y="11451771"/>
            <a:ext cx="6858000" cy="74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657830" y="9100244"/>
            <a:ext cx="126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Error loading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10782" y="1182980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3E89CE"/>
                </a:solidFill>
              </a:rPr>
              <a:t>News Feed</a:t>
            </a:r>
            <a:endParaRPr lang="en-US" sz="1050" dirty="0">
              <a:solidFill>
                <a:srgbClr val="3E89C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56636" y="1184730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Requests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05105" y="11847304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Notifications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519108" y="11499759"/>
            <a:ext cx="379567" cy="379567"/>
            <a:chOff x="4519108" y="11499759"/>
            <a:chExt cx="379567" cy="379567"/>
          </a:xfrm>
        </p:grpSpPr>
        <p:sp>
          <p:nvSpPr>
            <p:cNvPr id="97" name="Oval 96"/>
            <p:cNvSpPr/>
            <p:nvPr/>
          </p:nvSpPr>
          <p:spPr>
            <a:xfrm>
              <a:off x="4519108" y="11499759"/>
              <a:ext cx="379567" cy="379567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4525521" y="11542076"/>
              <a:ext cx="363139" cy="334450"/>
            </a:xfrm>
            <a:custGeom>
              <a:avLst/>
              <a:gdLst>
                <a:gd name="connsiteX0" fmla="*/ 225 w 363139"/>
                <a:gd name="connsiteY0" fmla="*/ 96066 h 334450"/>
                <a:gd name="connsiteX1" fmla="*/ 225 w 363139"/>
                <a:gd name="connsiteY1" fmla="*/ 96066 h 334450"/>
                <a:gd name="connsiteX2" fmla="*/ 10899 w 363139"/>
                <a:gd name="connsiteY2" fmla="*/ 128087 h 334450"/>
                <a:gd name="connsiteX3" fmla="*/ 14457 w 363139"/>
                <a:gd name="connsiteY3" fmla="*/ 152993 h 334450"/>
                <a:gd name="connsiteX4" fmla="*/ 18015 w 363139"/>
                <a:gd name="connsiteY4" fmla="*/ 163667 h 334450"/>
                <a:gd name="connsiteX5" fmla="*/ 28689 w 363139"/>
                <a:gd name="connsiteY5" fmla="*/ 167225 h 334450"/>
                <a:gd name="connsiteX6" fmla="*/ 50037 w 363139"/>
                <a:gd name="connsiteY6" fmla="*/ 181457 h 334450"/>
                <a:gd name="connsiteX7" fmla="*/ 60711 w 363139"/>
                <a:gd name="connsiteY7" fmla="*/ 192131 h 334450"/>
                <a:gd name="connsiteX8" fmla="*/ 64269 w 363139"/>
                <a:gd name="connsiteY8" fmla="*/ 202805 h 334450"/>
                <a:gd name="connsiteX9" fmla="*/ 89175 w 363139"/>
                <a:gd name="connsiteY9" fmla="*/ 209921 h 334450"/>
                <a:gd name="connsiteX10" fmla="*/ 106965 w 363139"/>
                <a:gd name="connsiteY10" fmla="*/ 227711 h 334450"/>
                <a:gd name="connsiteX11" fmla="*/ 121197 w 363139"/>
                <a:gd name="connsiteY11" fmla="*/ 224153 h 334450"/>
                <a:gd name="connsiteX12" fmla="*/ 128312 w 363139"/>
                <a:gd name="connsiteY12" fmla="*/ 202805 h 334450"/>
                <a:gd name="connsiteX13" fmla="*/ 138986 w 363139"/>
                <a:gd name="connsiteY13" fmla="*/ 156551 h 334450"/>
                <a:gd name="connsiteX14" fmla="*/ 142544 w 363139"/>
                <a:gd name="connsiteY14" fmla="*/ 145877 h 334450"/>
                <a:gd name="connsiteX15" fmla="*/ 153218 w 363139"/>
                <a:gd name="connsiteY15" fmla="*/ 138761 h 334450"/>
                <a:gd name="connsiteX16" fmla="*/ 163892 w 363139"/>
                <a:gd name="connsiteY16" fmla="*/ 160109 h 334450"/>
                <a:gd name="connsiteX17" fmla="*/ 167450 w 363139"/>
                <a:gd name="connsiteY17" fmla="*/ 170783 h 334450"/>
                <a:gd name="connsiteX18" fmla="*/ 192356 w 363139"/>
                <a:gd name="connsiteY18" fmla="*/ 177899 h 334450"/>
                <a:gd name="connsiteX19" fmla="*/ 195914 w 363139"/>
                <a:gd name="connsiteY19" fmla="*/ 195689 h 334450"/>
                <a:gd name="connsiteX20" fmla="*/ 249284 w 363139"/>
                <a:gd name="connsiteY20" fmla="*/ 192131 h 334450"/>
                <a:gd name="connsiteX21" fmla="*/ 245726 w 363139"/>
                <a:gd name="connsiteY21" fmla="*/ 181457 h 334450"/>
                <a:gd name="connsiteX22" fmla="*/ 235052 w 363139"/>
                <a:gd name="connsiteY22" fmla="*/ 177899 h 334450"/>
                <a:gd name="connsiteX23" fmla="*/ 227936 w 363139"/>
                <a:gd name="connsiteY23" fmla="*/ 163667 h 334450"/>
                <a:gd name="connsiteX24" fmla="*/ 220820 w 363139"/>
                <a:gd name="connsiteY24" fmla="*/ 152993 h 334450"/>
                <a:gd name="connsiteX25" fmla="*/ 227936 w 363139"/>
                <a:gd name="connsiteY25" fmla="*/ 117413 h 334450"/>
                <a:gd name="connsiteX26" fmla="*/ 224378 w 363139"/>
                <a:gd name="connsiteY26" fmla="*/ 99624 h 334450"/>
                <a:gd name="connsiteX27" fmla="*/ 203030 w 363139"/>
                <a:gd name="connsiteY27" fmla="*/ 88950 h 334450"/>
                <a:gd name="connsiteX28" fmla="*/ 210146 w 363139"/>
                <a:gd name="connsiteY28" fmla="*/ 78276 h 334450"/>
                <a:gd name="connsiteX29" fmla="*/ 220820 w 363139"/>
                <a:gd name="connsiteY29" fmla="*/ 74718 h 334450"/>
                <a:gd name="connsiteX30" fmla="*/ 224378 w 363139"/>
                <a:gd name="connsiteY30" fmla="*/ 64044 h 334450"/>
                <a:gd name="connsiteX31" fmla="*/ 227936 w 363139"/>
                <a:gd name="connsiteY31" fmla="*/ 46254 h 334450"/>
                <a:gd name="connsiteX32" fmla="*/ 238610 w 363139"/>
                <a:gd name="connsiteY32" fmla="*/ 42696 h 334450"/>
                <a:gd name="connsiteX33" fmla="*/ 245726 w 363139"/>
                <a:gd name="connsiteY33" fmla="*/ 74718 h 334450"/>
                <a:gd name="connsiteX34" fmla="*/ 252842 w 363139"/>
                <a:gd name="connsiteY34" fmla="*/ 96066 h 334450"/>
                <a:gd name="connsiteX35" fmla="*/ 256400 w 363139"/>
                <a:gd name="connsiteY35" fmla="*/ 113856 h 334450"/>
                <a:gd name="connsiteX36" fmla="*/ 259958 w 363139"/>
                <a:gd name="connsiteY36" fmla="*/ 124529 h 334450"/>
                <a:gd name="connsiteX37" fmla="*/ 270632 w 363139"/>
                <a:gd name="connsiteY37" fmla="*/ 131645 h 334450"/>
                <a:gd name="connsiteX38" fmla="*/ 288421 w 363139"/>
                <a:gd name="connsiteY38" fmla="*/ 149435 h 334450"/>
                <a:gd name="connsiteX39" fmla="*/ 284863 w 363139"/>
                <a:gd name="connsiteY39" fmla="*/ 131645 h 334450"/>
                <a:gd name="connsiteX40" fmla="*/ 270632 w 363139"/>
                <a:gd name="connsiteY40" fmla="*/ 110298 h 334450"/>
                <a:gd name="connsiteX41" fmla="*/ 267074 w 363139"/>
                <a:gd name="connsiteY41" fmla="*/ 99624 h 334450"/>
                <a:gd name="connsiteX42" fmla="*/ 277747 w 363139"/>
                <a:gd name="connsiteY42" fmla="*/ 60486 h 334450"/>
                <a:gd name="connsiteX43" fmla="*/ 288421 w 363139"/>
                <a:gd name="connsiteY43" fmla="*/ 56928 h 334450"/>
                <a:gd name="connsiteX44" fmla="*/ 291979 w 363139"/>
                <a:gd name="connsiteY44" fmla="*/ 14232 h 334450"/>
                <a:gd name="connsiteX45" fmla="*/ 295537 w 363139"/>
                <a:gd name="connsiteY45" fmla="*/ 3558 h 334450"/>
                <a:gd name="connsiteX46" fmla="*/ 306211 w 363139"/>
                <a:gd name="connsiteY46" fmla="*/ 0 h 334450"/>
                <a:gd name="connsiteX47" fmla="*/ 324001 w 363139"/>
                <a:gd name="connsiteY47" fmla="*/ 3558 h 334450"/>
                <a:gd name="connsiteX48" fmla="*/ 327559 w 363139"/>
                <a:gd name="connsiteY48" fmla="*/ 35580 h 334450"/>
                <a:gd name="connsiteX49" fmla="*/ 331117 w 363139"/>
                <a:gd name="connsiteY49" fmla="*/ 49812 h 334450"/>
                <a:gd name="connsiteX50" fmla="*/ 338233 w 363139"/>
                <a:gd name="connsiteY50" fmla="*/ 81834 h 334450"/>
                <a:gd name="connsiteX51" fmla="*/ 345349 w 363139"/>
                <a:gd name="connsiteY51" fmla="*/ 103182 h 334450"/>
                <a:gd name="connsiteX52" fmla="*/ 348907 w 363139"/>
                <a:gd name="connsiteY52" fmla="*/ 113856 h 334450"/>
                <a:gd name="connsiteX53" fmla="*/ 356023 w 363139"/>
                <a:gd name="connsiteY53" fmla="*/ 124529 h 334450"/>
                <a:gd name="connsiteX54" fmla="*/ 363139 w 363139"/>
                <a:gd name="connsiteY54" fmla="*/ 170783 h 334450"/>
                <a:gd name="connsiteX55" fmla="*/ 359581 w 363139"/>
                <a:gd name="connsiteY55" fmla="*/ 220595 h 334450"/>
                <a:gd name="connsiteX56" fmla="*/ 356023 w 363139"/>
                <a:gd name="connsiteY56" fmla="*/ 238385 h 334450"/>
                <a:gd name="connsiteX57" fmla="*/ 341791 w 363139"/>
                <a:gd name="connsiteY57" fmla="*/ 259733 h 334450"/>
                <a:gd name="connsiteX58" fmla="*/ 331117 w 363139"/>
                <a:gd name="connsiteY58" fmla="*/ 266849 h 334450"/>
                <a:gd name="connsiteX59" fmla="*/ 327559 w 363139"/>
                <a:gd name="connsiteY59" fmla="*/ 227711 h 334450"/>
                <a:gd name="connsiteX60" fmla="*/ 316885 w 363139"/>
                <a:gd name="connsiteY60" fmla="*/ 234827 h 334450"/>
                <a:gd name="connsiteX61" fmla="*/ 313327 w 363139"/>
                <a:gd name="connsiteY61" fmla="*/ 252617 h 334450"/>
                <a:gd name="connsiteX62" fmla="*/ 306211 w 363139"/>
                <a:gd name="connsiteY62" fmla="*/ 273964 h 334450"/>
                <a:gd name="connsiteX63" fmla="*/ 302653 w 363139"/>
                <a:gd name="connsiteY63" fmla="*/ 302428 h 334450"/>
                <a:gd name="connsiteX64" fmla="*/ 295537 w 363139"/>
                <a:gd name="connsiteY64" fmla="*/ 313102 h 334450"/>
                <a:gd name="connsiteX65" fmla="*/ 267074 w 363139"/>
                <a:gd name="connsiteY65" fmla="*/ 309544 h 334450"/>
                <a:gd name="connsiteX66" fmla="*/ 263516 w 363139"/>
                <a:gd name="connsiteY66" fmla="*/ 252617 h 334450"/>
                <a:gd name="connsiteX67" fmla="*/ 252842 w 363139"/>
                <a:gd name="connsiteY67" fmla="*/ 245501 h 334450"/>
                <a:gd name="connsiteX68" fmla="*/ 242168 w 363139"/>
                <a:gd name="connsiteY68" fmla="*/ 241943 h 334450"/>
                <a:gd name="connsiteX69" fmla="*/ 220820 w 363139"/>
                <a:gd name="connsiteY69" fmla="*/ 231269 h 334450"/>
                <a:gd name="connsiteX70" fmla="*/ 199472 w 363139"/>
                <a:gd name="connsiteY70" fmla="*/ 249059 h 334450"/>
                <a:gd name="connsiteX71" fmla="*/ 206588 w 363139"/>
                <a:gd name="connsiteY71" fmla="*/ 284638 h 334450"/>
                <a:gd name="connsiteX72" fmla="*/ 213704 w 363139"/>
                <a:gd name="connsiteY72" fmla="*/ 295312 h 334450"/>
                <a:gd name="connsiteX73" fmla="*/ 224378 w 363139"/>
                <a:gd name="connsiteY73" fmla="*/ 298870 h 334450"/>
                <a:gd name="connsiteX74" fmla="*/ 259958 w 363139"/>
                <a:gd name="connsiteY74" fmla="*/ 302428 h 334450"/>
                <a:gd name="connsiteX75" fmla="*/ 256400 w 363139"/>
                <a:gd name="connsiteY75" fmla="*/ 323776 h 334450"/>
                <a:gd name="connsiteX76" fmla="*/ 231494 w 363139"/>
                <a:gd name="connsiteY76" fmla="*/ 327334 h 334450"/>
                <a:gd name="connsiteX77" fmla="*/ 210146 w 363139"/>
                <a:gd name="connsiteY77" fmla="*/ 334450 h 334450"/>
                <a:gd name="connsiteX78" fmla="*/ 128312 w 363139"/>
                <a:gd name="connsiteY78" fmla="*/ 330892 h 334450"/>
                <a:gd name="connsiteX79" fmla="*/ 117639 w 363139"/>
                <a:gd name="connsiteY79" fmla="*/ 327334 h 334450"/>
                <a:gd name="connsiteX80" fmla="*/ 106965 w 363139"/>
                <a:gd name="connsiteY80" fmla="*/ 305986 h 334450"/>
                <a:gd name="connsiteX81" fmla="*/ 85617 w 363139"/>
                <a:gd name="connsiteY81" fmla="*/ 298870 h 334450"/>
                <a:gd name="connsiteX82" fmla="*/ 46479 w 363139"/>
                <a:gd name="connsiteY82" fmla="*/ 291754 h 334450"/>
                <a:gd name="connsiteX83" fmla="*/ 35805 w 363139"/>
                <a:gd name="connsiteY83" fmla="*/ 288196 h 334450"/>
                <a:gd name="connsiteX84" fmla="*/ 32247 w 363139"/>
                <a:gd name="connsiteY84" fmla="*/ 277522 h 334450"/>
                <a:gd name="connsiteX85" fmla="*/ 28689 w 363139"/>
                <a:gd name="connsiteY85" fmla="*/ 256175 h 334450"/>
                <a:gd name="connsiteX86" fmla="*/ 14457 w 363139"/>
                <a:gd name="connsiteY86" fmla="*/ 234827 h 334450"/>
                <a:gd name="connsiteX87" fmla="*/ 7341 w 363139"/>
                <a:gd name="connsiteY87" fmla="*/ 213479 h 334450"/>
                <a:gd name="connsiteX88" fmla="*/ 225 w 363139"/>
                <a:gd name="connsiteY88" fmla="*/ 149435 h 334450"/>
                <a:gd name="connsiteX89" fmla="*/ 225 w 363139"/>
                <a:gd name="connsiteY89" fmla="*/ 96066 h 33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63139" h="334450">
                  <a:moveTo>
                    <a:pt x="225" y="96066"/>
                  </a:moveTo>
                  <a:lnTo>
                    <a:pt x="225" y="96066"/>
                  </a:lnTo>
                  <a:cubicBezTo>
                    <a:pt x="3783" y="106740"/>
                    <a:pt x="8170" y="117172"/>
                    <a:pt x="10899" y="128087"/>
                  </a:cubicBezTo>
                  <a:cubicBezTo>
                    <a:pt x="12933" y="136223"/>
                    <a:pt x="12812" y="144770"/>
                    <a:pt x="14457" y="152993"/>
                  </a:cubicBezTo>
                  <a:cubicBezTo>
                    <a:pt x="15193" y="156671"/>
                    <a:pt x="15363" y="161015"/>
                    <a:pt x="18015" y="163667"/>
                  </a:cubicBezTo>
                  <a:cubicBezTo>
                    <a:pt x="20667" y="166319"/>
                    <a:pt x="25131" y="166039"/>
                    <a:pt x="28689" y="167225"/>
                  </a:cubicBezTo>
                  <a:cubicBezTo>
                    <a:pt x="35757" y="188429"/>
                    <a:pt x="25993" y="169435"/>
                    <a:pt x="50037" y="181457"/>
                  </a:cubicBezTo>
                  <a:cubicBezTo>
                    <a:pt x="54538" y="183707"/>
                    <a:pt x="57153" y="188573"/>
                    <a:pt x="60711" y="192131"/>
                  </a:cubicBezTo>
                  <a:cubicBezTo>
                    <a:pt x="61897" y="195689"/>
                    <a:pt x="61617" y="200153"/>
                    <a:pt x="64269" y="202805"/>
                  </a:cubicBezTo>
                  <a:cubicBezTo>
                    <a:pt x="65970" y="204506"/>
                    <a:pt x="89052" y="209890"/>
                    <a:pt x="89175" y="209921"/>
                  </a:cubicBezTo>
                  <a:cubicBezTo>
                    <a:pt x="93170" y="215913"/>
                    <a:pt x="98226" y="226463"/>
                    <a:pt x="106965" y="227711"/>
                  </a:cubicBezTo>
                  <a:cubicBezTo>
                    <a:pt x="111806" y="228403"/>
                    <a:pt x="116453" y="225339"/>
                    <a:pt x="121197" y="224153"/>
                  </a:cubicBezTo>
                  <a:cubicBezTo>
                    <a:pt x="123569" y="217037"/>
                    <a:pt x="127251" y="210230"/>
                    <a:pt x="128312" y="202805"/>
                  </a:cubicBezTo>
                  <a:cubicBezTo>
                    <a:pt x="132931" y="170473"/>
                    <a:pt x="129218" y="185855"/>
                    <a:pt x="138986" y="156551"/>
                  </a:cubicBezTo>
                  <a:cubicBezTo>
                    <a:pt x="140172" y="152993"/>
                    <a:pt x="139423" y="147957"/>
                    <a:pt x="142544" y="145877"/>
                  </a:cubicBezTo>
                  <a:lnTo>
                    <a:pt x="153218" y="138761"/>
                  </a:lnTo>
                  <a:cubicBezTo>
                    <a:pt x="162161" y="165590"/>
                    <a:pt x="150097" y="132520"/>
                    <a:pt x="163892" y="160109"/>
                  </a:cubicBezTo>
                  <a:cubicBezTo>
                    <a:pt x="165569" y="163464"/>
                    <a:pt x="164798" y="168131"/>
                    <a:pt x="167450" y="170783"/>
                  </a:cubicBezTo>
                  <a:cubicBezTo>
                    <a:pt x="169151" y="172484"/>
                    <a:pt x="192233" y="177868"/>
                    <a:pt x="192356" y="177899"/>
                  </a:cubicBezTo>
                  <a:cubicBezTo>
                    <a:pt x="193542" y="183829"/>
                    <a:pt x="190047" y="194222"/>
                    <a:pt x="195914" y="195689"/>
                  </a:cubicBezTo>
                  <a:cubicBezTo>
                    <a:pt x="213211" y="200013"/>
                    <a:pt x="232141" y="197029"/>
                    <a:pt x="249284" y="192131"/>
                  </a:cubicBezTo>
                  <a:cubicBezTo>
                    <a:pt x="252890" y="191101"/>
                    <a:pt x="248378" y="184109"/>
                    <a:pt x="245726" y="181457"/>
                  </a:cubicBezTo>
                  <a:cubicBezTo>
                    <a:pt x="243074" y="178805"/>
                    <a:pt x="238610" y="179085"/>
                    <a:pt x="235052" y="177899"/>
                  </a:cubicBezTo>
                  <a:cubicBezTo>
                    <a:pt x="232680" y="173155"/>
                    <a:pt x="230567" y="168272"/>
                    <a:pt x="227936" y="163667"/>
                  </a:cubicBezTo>
                  <a:cubicBezTo>
                    <a:pt x="225814" y="159954"/>
                    <a:pt x="221245" y="157248"/>
                    <a:pt x="220820" y="152993"/>
                  </a:cubicBezTo>
                  <a:cubicBezTo>
                    <a:pt x="219562" y="140413"/>
                    <a:pt x="224117" y="128870"/>
                    <a:pt x="227936" y="117413"/>
                  </a:cubicBezTo>
                  <a:cubicBezTo>
                    <a:pt x="226750" y="111483"/>
                    <a:pt x="227378" y="104874"/>
                    <a:pt x="224378" y="99624"/>
                  </a:cubicBezTo>
                  <a:cubicBezTo>
                    <a:pt x="221132" y="93944"/>
                    <a:pt x="208509" y="90776"/>
                    <a:pt x="203030" y="88950"/>
                  </a:cubicBezTo>
                  <a:cubicBezTo>
                    <a:pt x="205402" y="85392"/>
                    <a:pt x="206807" y="80947"/>
                    <a:pt x="210146" y="78276"/>
                  </a:cubicBezTo>
                  <a:cubicBezTo>
                    <a:pt x="213075" y="75933"/>
                    <a:pt x="218168" y="77370"/>
                    <a:pt x="220820" y="74718"/>
                  </a:cubicBezTo>
                  <a:cubicBezTo>
                    <a:pt x="223472" y="72066"/>
                    <a:pt x="223468" y="67682"/>
                    <a:pt x="224378" y="64044"/>
                  </a:cubicBezTo>
                  <a:cubicBezTo>
                    <a:pt x="225845" y="58177"/>
                    <a:pt x="224581" y="51286"/>
                    <a:pt x="227936" y="46254"/>
                  </a:cubicBezTo>
                  <a:cubicBezTo>
                    <a:pt x="230016" y="43133"/>
                    <a:pt x="235052" y="43882"/>
                    <a:pt x="238610" y="42696"/>
                  </a:cubicBezTo>
                  <a:cubicBezTo>
                    <a:pt x="245835" y="-15104"/>
                    <a:pt x="239152" y="24320"/>
                    <a:pt x="245726" y="74718"/>
                  </a:cubicBezTo>
                  <a:cubicBezTo>
                    <a:pt x="246696" y="82156"/>
                    <a:pt x="251371" y="88711"/>
                    <a:pt x="252842" y="96066"/>
                  </a:cubicBezTo>
                  <a:cubicBezTo>
                    <a:pt x="254028" y="101996"/>
                    <a:pt x="254933" y="107989"/>
                    <a:pt x="256400" y="113856"/>
                  </a:cubicBezTo>
                  <a:cubicBezTo>
                    <a:pt x="257310" y="117494"/>
                    <a:pt x="257615" y="121601"/>
                    <a:pt x="259958" y="124529"/>
                  </a:cubicBezTo>
                  <a:cubicBezTo>
                    <a:pt x="262629" y="127868"/>
                    <a:pt x="267074" y="129273"/>
                    <a:pt x="270632" y="131645"/>
                  </a:cubicBezTo>
                  <a:cubicBezTo>
                    <a:pt x="278933" y="156551"/>
                    <a:pt x="270631" y="155365"/>
                    <a:pt x="288421" y="149435"/>
                  </a:cubicBezTo>
                  <a:cubicBezTo>
                    <a:pt x="287235" y="143505"/>
                    <a:pt x="287365" y="137150"/>
                    <a:pt x="284863" y="131645"/>
                  </a:cubicBezTo>
                  <a:cubicBezTo>
                    <a:pt x="281324" y="123860"/>
                    <a:pt x="273336" y="118411"/>
                    <a:pt x="270632" y="110298"/>
                  </a:cubicBezTo>
                  <a:lnTo>
                    <a:pt x="267074" y="99624"/>
                  </a:lnTo>
                  <a:cubicBezTo>
                    <a:pt x="268462" y="88521"/>
                    <a:pt x="266536" y="69455"/>
                    <a:pt x="277747" y="60486"/>
                  </a:cubicBezTo>
                  <a:cubicBezTo>
                    <a:pt x="280676" y="58143"/>
                    <a:pt x="284863" y="58114"/>
                    <a:pt x="288421" y="56928"/>
                  </a:cubicBezTo>
                  <a:cubicBezTo>
                    <a:pt x="289607" y="42696"/>
                    <a:pt x="290092" y="28388"/>
                    <a:pt x="291979" y="14232"/>
                  </a:cubicBezTo>
                  <a:cubicBezTo>
                    <a:pt x="292475" y="10514"/>
                    <a:pt x="292885" y="6210"/>
                    <a:pt x="295537" y="3558"/>
                  </a:cubicBezTo>
                  <a:cubicBezTo>
                    <a:pt x="298189" y="906"/>
                    <a:pt x="302653" y="1186"/>
                    <a:pt x="306211" y="0"/>
                  </a:cubicBezTo>
                  <a:cubicBezTo>
                    <a:pt x="312141" y="1186"/>
                    <a:pt x="320890" y="-1628"/>
                    <a:pt x="324001" y="3558"/>
                  </a:cubicBezTo>
                  <a:cubicBezTo>
                    <a:pt x="329527" y="12767"/>
                    <a:pt x="325926" y="24965"/>
                    <a:pt x="327559" y="35580"/>
                  </a:cubicBezTo>
                  <a:cubicBezTo>
                    <a:pt x="328303" y="40413"/>
                    <a:pt x="330056" y="45038"/>
                    <a:pt x="331117" y="49812"/>
                  </a:cubicBezTo>
                  <a:cubicBezTo>
                    <a:pt x="334019" y="62871"/>
                    <a:pt x="334514" y="69438"/>
                    <a:pt x="338233" y="81834"/>
                  </a:cubicBezTo>
                  <a:cubicBezTo>
                    <a:pt x="340388" y="89019"/>
                    <a:pt x="342977" y="96066"/>
                    <a:pt x="345349" y="103182"/>
                  </a:cubicBezTo>
                  <a:cubicBezTo>
                    <a:pt x="346535" y="106740"/>
                    <a:pt x="346826" y="110736"/>
                    <a:pt x="348907" y="113856"/>
                  </a:cubicBezTo>
                  <a:lnTo>
                    <a:pt x="356023" y="124529"/>
                  </a:lnTo>
                  <a:cubicBezTo>
                    <a:pt x="362113" y="142800"/>
                    <a:pt x="363139" y="143265"/>
                    <a:pt x="363139" y="170783"/>
                  </a:cubicBezTo>
                  <a:cubicBezTo>
                    <a:pt x="363139" y="187429"/>
                    <a:pt x="361324" y="204040"/>
                    <a:pt x="359581" y="220595"/>
                  </a:cubicBezTo>
                  <a:cubicBezTo>
                    <a:pt x="358948" y="226609"/>
                    <a:pt x="358525" y="232880"/>
                    <a:pt x="356023" y="238385"/>
                  </a:cubicBezTo>
                  <a:cubicBezTo>
                    <a:pt x="352484" y="246171"/>
                    <a:pt x="348907" y="254989"/>
                    <a:pt x="341791" y="259733"/>
                  </a:cubicBezTo>
                  <a:lnTo>
                    <a:pt x="331117" y="266849"/>
                  </a:lnTo>
                  <a:cubicBezTo>
                    <a:pt x="329931" y="253803"/>
                    <a:pt x="332879" y="239682"/>
                    <a:pt x="327559" y="227711"/>
                  </a:cubicBezTo>
                  <a:cubicBezTo>
                    <a:pt x="325822" y="223803"/>
                    <a:pt x="319007" y="231114"/>
                    <a:pt x="316885" y="234827"/>
                  </a:cubicBezTo>
                  <a:cubicBezTo>
                    <a:pt x="313885" y="240078"/>
                    <a:pt x="314918" y="246783"/>
                    <a:pt x="313327" y="252617"/>
                  </a:cubicBezTo>
                  <a:cubicBezTo>
                    <a:pt x="311353" y="259853"/>
                    <a:pt x="306211" y="273964"/>
                    <a:pt x="306211" y="273964"/>
                  </a:cubicBezTo>
                  <a:cubicBezTo>
                    <a:pt x="305025" y="283452"/>
                    <a:pt x="305169" y="293203"/>
                    <a:pt x="302653" y="302428"/>
                  </a:cubicBezTo>
                  <a:cubicBezTo>
                    <a:pt x="301528" y="306554"/>
                    <a:pt x="299730" y="312263"/>
                    <a:pt x="295537" y="313102"/>
                  </a:cubicBezTo>
                  <a:cubicBezTo>
                    <a:pt x="286161" y="314977"/>
                    <a:pt x="276562" y="310730"/>
                    <a:pt x="267074" y="309544"/>
                  </a:cubicBezTo>
                  <a:cubicBezTo>
                    <a:pt x="265888" y="290568"/>
                    <a:pt x="267640" y="271177"/>
                    <a:pt x="263516" y="252617"/>
                  </a:cubicBezTo>
                  <a:cubicBezTo>
                    <a:pt x="262588" y="248443"/>
                    <a:pt x="256667" y="247413"/>
                    <a:pt x="252842" y="245501"/>
                  </a:cubicBezTo>
                  <a:cubicBezTo>
                    <a:pt x="249487" y="243824"/>
                    <a:pt x="245523" y="243620"/>
                    <a:pt x="242168" y="241943"/>
                  </a:cubicBezTo>
                  <a:cubicBezTo>
                    <a:pt x="214579" y="228148"/>
                    <a:pt x="247649" y="240212"/>
                    <a:pt x="220820" y="231269"/>
                  </a:cubicBezTo>
                  <a:cubicBezTo>
                    <a:pt x="216705" y="234013"/>
                    <a:pt x="200526" y="243791"/>
                    <a:pt x="199472" y="249059"/>
                  </a:cubicBezTo>
                  <a:cubicBezTo>
                    <a:pt x="198535" y="253742"/>
                    <a:pt x="202625" y="276713"/>
                    <a:pt x="206588" y="284638"/>
                  </a:cubicBezTo>
                  <a:cubicBezTo>
                    <a:pt x="208500" y="288463"/>
                    <a:pt x="210365" y="292641"/>
                    <a:pt x="213704" y="295312"/>
                  </a:cubicBezTo>
                  <a:cubicBezTo>
                    <a:pt x="216633" y="297655"/>
                    <a:pt x="220671" y="298300"/>
                    <a:pt x="224378" y="298870"/>
                  </a:cubicBezTo>
                  <a:cubicBezTo>
                    <a:pt x="236159" y="300682"/>
                    <a:pt x="248098" y="301242"/>
                    <a:pt x="259958" y="302428"/>
                  </a:cubicBezTo>
                  <a:cubicBezTo>
                    <a:pt x="258772" y="309544"/>
                    <a:pt x="261829" y="319025"/>
                    <a:pt x="256400" y="323776"/>
                  </a:cubicBezTo>
                  <a:cubicBezTo>
                    <a:pt x="250089" y="329298"/>
                    <a:pt x="239666" y="325448"/>
                    <a:pt x="231494" y="327334"/>
                  </a:cubicBezTo>
                  <a:cubicBezTo>
                    <a:pt x="224185" y="329021"/>
                    <a:pt x="210146" y="334450"/>
                    <a:pt x="210146" y="334450"/>
                  </a:cubicBezTo>
                  <a:cubicBezTo>
                    <a:pt x="182868" y="333264"/>
                    <a:pt x="155535" y="332986"/>
                    <a:pt x="128312" y="330892"/>
                  </a:cubicBezTo>
                  <a:cubicBezTo>
                    <a:pt x="124573" y="330604"/>
                    <a:pt x="120291" y="329986"/>
                    <a:pt x="117639" y="327334"/>
                  </a:cubicBezTo>
                  <a:cubicBezTo>
                    <a:pt x="105363" y="315057"/>
                    <a:pt x="124559" y="316983"/>
                    <a:pt x="106965" y="305986"/>
                  </a:cubicBezTo>
                  <a:cubicBezTo>
                    <a:pt x="100604" y="302011"/>
                    <a:pt x="92733" y="301242"/>
                    <a:pt x="85617" y="298870"/>
                  </a:cubicBezTo>
                  <a:cubicBezTo>
                    <a:pt x="65872" y="292288"/>
                    <a:pt x="78664" y="295777"/>
                    <a:pt x="46479" y="291754"/>
                  </a:cubicBezTo>
                  <a:cubicBezTo>
                    <a:pt x="42921" y="290568"/>
                    <a:pt x="38457" y="290848"/>
                    <a:pt x="35805" y="288196"/>
                  </a:cubicBezTo>
                  <a:cubicBezTo>
                    <a:pt x="33153" y="285544"/>
                    <a:pt x="33061" y="281183"/>
                    <a:pt x="32247" y="277522"/>
                  </a:cubicBezTo>
                  <a:cubicBezTo>
                    <a:pt x="30682" y="270480"/>
                    <a:pt x="31464" y="262834"/>
                    <a:pt x="28689" y="256175"/>
                  </a:cubicBezTo>
                  <a:cubicBezTo>
                    <a:pt x="25400" y="248281"/>
                    <a:pt x="17161" y="242940"/>
                    <a:pt x="14457" y="234827"/>
                  </a:cubicBezTo>
                  <a:cubicBezTo>
                    <a:pt x="12085" y="227711"/>
                    <a:pt x="8574" y="220878"/>
                    <a:pt x="7341" y="213479"/>
                  </a:cubicBezTo>
                  <a:cubicBezTo>
                    <a:pt x="2695" y="185604"/>
                    <a:pt x="1888" y="184355"/>
                    <a:pt x="225" y="149435"/>
                  </a:cubicBezTo>
                  <a:cubicBezTo>
                    <a:pt x="-283" y="138773"/>
                    <a:pt x="225" y="104961"/>
                    <a:pt x="225" y="9606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595568" y="11502939"/>
              <a:ext cx="168563" cy="67601"/>
            </a:xfrm>
            <a:custGeom>
              <a:avLst/>
              <a:gdLst>
                <a:gd name="connsiteX0" fmla="*/ 29802 w 168563"/>
                <a:gd name="connsiteY0" fmla="*/ 21347 h 67601"/>
                <a:gd name="connsiteX1" fmla="*/ 29802 w 168563"/>
                <a:gd name="connsiteY1" fmla="*/ 21347 h 67601"/>
                <a:gd name="connsiteX2" fmla="*/ 1338 w 168563"/>
                <a:gd name="connsiteY2" fmla="*/ 39137 h 67601"/>
                <a:gd name="connsiteX3" fmla="*/ 4896 w 168563"/>
                <a:gd name="connsiteY3" fmla="*/ 56927 h 67601"/>
                <a:gd name="connsiteX4" fmla="*/ 26244 w 168563"/>
                <a:gd name="connsiteY4" fmla="*/ 67601 h 67601"/>
                <a:gd name="connsiteX5" fmla="*/ 33360 w 168563"/>
                <a:gd name="connsiteY5" fmla="*/ 56927 h 67601"/>
                <a:gd name="connsiteX6" fmla="*/ 54707 w 168563"/>
                <a:gd name="connsiteY6" fmla="*/ 46253 h 67601"/>
                <a:gd name="connsiteX7" fmla="*/ 65381 w 168563"/>
                <a:gd name="connsiteY7" fmla="*/ 39137 h 67601"/>
                <a:gd name="connsiteX8" fmla="*/ 76055 w 168563"/>
                <a:gd name="connsiteY8" fmla="*/ 35579 h 67601"/>
                <a:gd name="connsiteX9" fmla="*/ 168563 w 168563"/>
                <a:gd name="connsiteY9" fmla="*/ 32021 h 67601"/>
                <a:gd name="connsiteX10" fmla="*/ 157889 w 168563"/>
                <a:gd name="connsiteY10" fmla="*/ 10673 h 67601"/>
                <a:gd name="connsiteX11" fmla="*/ 150773 w 168563"/>
                <a:gd name="connsiteY11" fmla="*/ 0 h 67601"/>
                <a:gd name="connsiteX12" fmla="*/ 79613 w 168563"/>
                <a:gd name="connsiteY12" fmla="*/ 3557 h 67601"/>
                <a:gd name="connsiteX13" fmla="*/ 65381 w 168563"/>
                <a:gd name="connsiteY13" fmla="*/ 7115 h 67601"/>
                <a:gd name="connsiteX14" fmla="*/ 29802 w 168563"/>
                <a:gd name="connsiteY14" fmla="*/ 21347 h 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563" h="67601">
                  <a:moveTo>
                    <a:pt x="29802" y="21347"/>
                  </a:moveTo>
                  <a:lnTo>
                    <a:pt x="29802" y="21347"/>
                  </a:lnTo>
                  <a:cubicBezTo>
                    <a:pt x="20314" y="27277"/>
                    <a:pt x="7754" y="29971"/>
                    <a:pt x="1338" y="39137"/>
                  </a:cubicBezTo>
                  <a:cubicBezTo>
                    <a:pt x="-2130" y="44091"/>
                    <a:pt x="1896" y="51676"/>
                    <a:pt x="4896" y="56927"/>
                  </a:cubicBezTo>
                  <a:cubicBezTo>
                    <a:pt x="8142" y="62607"/>
                    <a:pt x="20765" y="65775"/>
                    <a:pt x="26244" y="67601"/>
                  </a:cubicBezTo>
                  <a:cubicBezTo>
                    <a:pt x="28616" y="64043"/>
                    <a:pt x="30336" y="59951"/>
                    <a:pt x="33360" y="56927"/>
                  </a:cubicBezTo>
                  <a:cubicBezTo>
                    <a:pt x="43556" y="46731"/>
                    <a:pt x="43133" y="52040"/>
                    <a:pt x="54707" y="46253"/>
                  </a:cubicBezTo>
                  <a:cubicBezTo>
                    <a:pt x="58532" y="44341"/>
                    <a:pt x="61556" y="41049"/>
                    <a:pt x="65381" y="39137"/>
                  </a:cubicBezTo>
                  <a:cubicBezTo>
                    <a:pt x="68736" y="37460"/>
                    <a:pt x="72313" y="35837"/>
                    <a:pt x="76055" y="35579"/>
                  </a:cubicBezTo>
                  <a:cubicBezTo>
                    <a:pt x="106841" y="33456"/>
                    <a:pt x="137727" y="33207"/>
                    <a:pt x="168563" y="32021"/>
                  </a:cubicBezTo>
                  <a:cubicBezTo>
                    <a:pt x="148166" y="1426"/>
                    <a:pt x="172623" y="40139"/>
                    <a:pt x="157889" y="10673"/>
                  </a:cubicBezTo>
                  <a:cubicBezTo>
                    <a:pt x="155977" y="6849"/>
                    <a:pt x="153145" y="3558"/>
                    <a:pt x="150773" y="0"/>
                  </a:cubicBezTo>
                  <a:cubicBezTo>
                    <a:pt x="127053" y="1186"/>
                    <a:pt x="103281" y="1585"/>
                    <a:pt x="79613" y="3557"/>
                  </a:cubicBezTo>
                  <a:cubicBezTo>
                    <a:pt x="74740" y="3963"/>
                    <a:pt x="70257" y="6740"/>
                    <a:pt x="65381" y="7115"/>
                  </a:cubicBezTo>
                  <a:cubicBezTo>
                    <a:pt x="54739" y="7934"/>
                    <a:pt x="35732" y="18975"/>
                    <a:pt x="29802" y="213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14863" y="11496201"/>
            <a:ext cx="461668" cy="414717"/>
            <a:chOff x="3214863" y="11496201"/>
            <a:chExt cx="461668" cy="414717"/>
          </a:xfrm>
        </p:grpSpPr>
        <p:sp>
          <p:nvSpPr>
            <p:cNvPr id="101" name="Round Same Side Corner Rectangle 100"/>
            <p:cNvSpPr/>
            <p:nvPr/>
          </p:nvSpPr>
          <p:spPr>
            <a:xfrm>
              <a:off x="3214863" y="11715701"/>
              <a:ext cx="299204" cy="19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Manual Operation 101"/>
            <p:cNvSpPr/>
            <p:nvPr/>
          </p:nvSpPr>
          <p:spPr>
            <a:xfrm rot="10800000">
              <a:off x="3309930" y="11651656"/>
              <a:ext cx="109070" cy="119002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293306" y="11496201"/>
              <a:ext cx="149434" cy="192141"/>
            </a:xfrm>
            <a:custGeom>
              <a:avLst/>
              <a:gdLst>
                <a:gd name="connsiteX0" fmla="*/ 0 w 192130"/>
                <a:gd name="connsiteY0" fmla="*/ 96065 h 192130"/>
                <a:gd name="connsiteX1" fmla="*/ 96065 w 192130"/>
                <a:gd name="connsiteY1" fmla="*/ 0 h 192130"/>
                <a:gd name="connsiteX2" fmla="*/ 192130 w 192130"/>
                <a:gd name="connsiteY2" fmla="*/ 96065 h 192130"/>
                <a:gd name="connsiteX3" fmla="*/ 96065 w 192130"/>
                <a:gd name="connsiteY3" fmla="*/ 192130 h 192130"/>
                <a:gd name="connsiteX4" fmla="*/ 0 w 192130"/>
                <a:gd name="connsiteY4" fmla="*/ 96065 h 192130"/>
                <a:gd name="connsiteX0" fmla="*/ 0 w 167224"/>
                <a:gd name="connsiteY0" fmla="*/ 92513 h 192141"/>
                <a:gd name="connsiteX1" fmla="*/ 71159 w 167224"/>
                <a:gd name="connsiteY1" fmla="*/ 6 h 192141"/>
                <a:gd name="connsiteX2" fmla="*/ 167224 w 167224"/>
                <a:gd name="connsiteY2" fmla="*/ 96071 h 192141"/>
                <a:gd name="connsiteX3" fmla="*/ 71159 w 167224"/>
                <a:gd name="connsiteY3" fmla="*/ 192136 h 192141"/>
                <a:gd name="connsiteX4" fmla="*/ 0 w 167224"/>
                <a:gd name="connsiteY4" fmla="*/ 92513 h 192141"/>
                <a:gd name="connsiteX0" fmla="*/ 0 w 149434"/>
                <a:gd name="connsiteY0" fmla="*/ 92513 h 192141"/>
                <a:gd name="connsiteX1" fmla="*/ 71159 w 149434"/>
                <a:gd name="connsiteY1" fmla="*/ 6 h 192141"/>
                <a:gd name="connsiteX2" fmla="*/ 149434 w 149434"/>
                <a:gd name="connsiteY2" fmla="*/ 96071 h 192141"/>
                <a:gd name="connsiteX3" fmla="*/ 71159 w 149434"/>
                <a:gd name="connsiteY3" fmla="*/ 192136 h 192141"/>
                <a:gd name="connsiteX4" fmla="*/ 0 w 149434"/>
                <a:gd name="connsiteY4" fmla="*/ 92513 h 19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34" h="192141">
                  <a:moveTo>
                    <a:pt x="0" y="92513"/>
                  </a:moveTo>
                  <a:cubicBezTo>
                    <a:pt x="0" y="39458"/>
                    <a:pt x="46253" y="-587"/>
                    <a:pt x="71159" y="6"/>
                  </a:cubicBezTo>
                  <a:cubicBezTo>
                    <a:pt x="96065" y="599"/>
                    <a:pt x="149434" y="43016"/>
                    <a:pt x="149434" y="96071"/>
                  </a:cubicBezTo>
                  <a:cubicBezTo>
                    <a:pt x="149434" y="149126"/>
                    <a:pt x="96065" y="192729"/>
                    <a:pt x="71159" y="192136"/>
                  </a:cubicBezTo>
                  <a:cubicBezTo>
                    <a:pt x="46253" y="191543"/>
                    <a:pt x="0" y="145568"/>
                    <a:pt x="0" y="925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477409" y="11496201"/>
              <a:ext cx="199122" cy="1991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820792" y="11514830"/>
            <a:ext cx="371631" cy="326862"/>
            <a:chOff x="1820792" y="11514830"/>
            <a:chExt cx="371631" cy="326862"/>
          </a:xfrm>
        </p:grpSpPr>
        <p:sp>
          <p:nvSpPr>
            <p:cNvPr id="106" name="Rounded Rectangle 105"/>
            <p:cNvSpPr/>
            <p:nvPr/>
          </p:nvSpPr>
          <p:spPr>
            <a:xfrm>
              <a:off x="1820792" y="11514830"/>
              <a:ext cx="371631" cy="326862"/>
            </a:xfrm>
            <a:prstGeom prst="roundRect">
              <a:avLst/>
            </a:prstGeom>
            <a:solidFill>
              <a:srgbClr val="3E8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54003" y="11651655"/>
              <a:ext cx="299822" cy="161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854002" y="11542076"/>
              <a:ext cx="110529" cy="760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985706" y="11553919"/>
              <a:ext cx="1654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985710" y="11594306"/>
              <a:ext cx="105028" cy="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Accer</dc:creator>
  <cp:lastModifiedBy>Accer</cp:lastModifiedBy>
  <cp:revision>21</cp:revision>
  <dcterms:created xsi:type="dcterms:W3CDTF">2017-10-04T10:51:15Z</dcterms:created>
  <dcterms:modified xsi:type="dcterms:W3CDTF">2017-10-05T04:31:26Z</dcterms:modified>
</cp:coreProperties>
</file>