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1"/>
  </p:notesMasterIdLst>
  <p:sldIdLst>
    <p:sldId id="256" r:id="rId2"/>
    <p:sldId id="257" r:id="rId3"/>
    <p:sldId id="260" r:id="rId4"/>
    <p:sldId id="325" r:id="rId5"/>
    <p:sldId id="261" r:id="rId6"/>
    <p:sldId id="326" r:id="rId7"/>
    <p:sldId id="277" r:id="rId8"/>
    <p:sldId id="271" r:id="rId9"/>
    <p:sldId id="327" r:id="rId10"/>
    <p:sldId id="284" r:id="rId11"/>
    <p:sldId id="280" r:id="rId12"/>
    <p:sldId id="285" r:id="rId13"/>
    <p:sldId id="279" r:id="rId14"/>
    <p:sldId id="262" r:id="rId15"/>
    <p:sldId id="291" r:id="rId16"/>
    <p:sldId id="328" r:id="rId17"/>
    <p:sldId id="281" r:id="rId18"/>
    <p:sldId id="303" r:id="rId19"/>
    <p:sldId id="305" r:id="rId20"/>
  </p:sldIdLst>
  <p:sldSz cx="9144000" cy="5143500" type="screen16x9"/>
  <p:notesSz cx="6858000" cy="9144000"/>
  <p:embeddedFontLst>
    <p:embeddedFont>
      <p:font typeface="Avenir Next LT Pro Light" panose="020B0304020202020204" pitchFamily="34" charset="0"/>
      <p:regular r:id="rId22"/>
      <p:italic r:id="rId23"/>
    </p:embeddedFont>
    <p:embeddedFont>
      <p:font typeface="Lucida Console" panose="020B0609040504020204" pitchFamily="49" charset="0"/>
      <p:regular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leway Black" pitchFamily="2" charset="0"/>
      <p:bold r:id="rId29"/>
      <p:boldItalic r:id="rId30"/>
    </p:embeddedFont>
    <p:embeddedFont>
      <p:font typeface="Raleway ExtraBold" pitchFamily="2" charset="0"/>
      <p:bold r:id="rId31"/>
      <p:boldItalic r:id="rId32"/>
    </p:embeddedFont>
    <p:embeddedFont>
      <p:font typeface="Raleway SemiBold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D899C-3E77-42F1-BA28-B5A22BD5F8A1}" v="358" dt="2024-06-29T10:19:41.315"/>
  </p1510:revLst>
</p1510:revInfo>
</file>

<file path=ppt/tableStyles.xml><?xml version="1.0" encoding="utf-8"?>
<a:tblStyleLst xmlns:a="http://schemas.openxmlformats.org/drawingml/2006/main" def="{82A5718A-13ED-439F-8821-62AD6D99F0DD}">
  <a:tblStyle styleId="{82A5718A-13ED-439F-8821-62AD6D99F0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728" y="94"/>
      </p:cViewPr>
      <p:guideLst>
        <p:guide orient="horz" pos="5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3367" y="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NU LNU" userId="39ddf352-b8d0-444b-b5a9-21242be64f9f" providerId="ADAL" clId="{B28D899C-3E77-42F1-BA28-B5A22BD5F8A1}"/>
    <pc:docChg chg="undo custSel addSld delSld modSld sldOrd delMainMaster">
      <pc:chgData name="FNU LNU" userId="39ddf352-b8d0-444b-b5a9-21242be64f9f" providerId="ADAL" clId="{B28D899C-3E77-42F1-BA28-B5A22BD5F8A1}" dt="2024-06-29T14:44:07.157" v="5269" actId="20577"/>
      <pc:docMkLst>
        <pc:docMk/>
      </pc:docMkLst>
      <pc:sldChg chg="addSp delSp modSp mod modAnim modNotes">
        <pc:chgData name="FNU LNU" userId="39ddf352-b8d0-444b-b5a9-21242be64f9f" providerId="ADAL" clId="{B28D899C-3E77-42F1-BA28-B5A22BD5F8A1}" dt="2024-06-29T14:21:22.074" v="3076" actId="20577"/>
        <pc:sldMkLst>
          <pc:docMk/>
          <pc:sldMk cId="0" sldId="256"/>
        </pc:sldMkLst>
        <pc:spChg chg="add mod">
          <ac:chgData name="FNU LNU" userId="39ddf352-b8d0-444b-b5a9-21242be64f9f" providerId="ADAL" clId="{B28D899C-3E77-42F1-BA28-B5A22BD5F8A1}" dt="2024-06-29T06:46:00.451" v="57" actId="1076"/>
          <ac:spMkLst>
            <pc:docMk/>
            <pc:sldMk cId="0" sldId="256"/>
            <ac:spMk id="2" creationId="{5CC740A8-CA84-089F-B15E-D193919CB450}"/>
          </ac:spMkLst>
        </pc:spChg>
        <pc:spChg chg="add mod">
          <ac:chgData name="FNU LNU" userId="39ddf352-b8d0-444b-b5a9-21242be64f9f" providerId="ADAL" clId="{B28D899C-3E77-42F1-BA28-B5A22BD5F8A1}" dt="2024-06-29T06:50:17.858" v="140" actId="1076"/>
          <ac:spMkLst>
            <pc:docMk/>
            <pc:sldMk cId="0" sldId="256"/>
            <ac:spMk id="6" creationId="{FDDCD6C2-1BB4-E449-FA0E-9C7FDAE6312E}"/>
          </ac:spMkLst>
        </pc:spChg>
        <pc:spChg chg="mod">
          <ac:chgData name="FNU LNU" userId="39ddf352-b8d0-444b-b5a9-21242be64f9f" providerId="ADAL" clId="{B28D899C-3E77-42F1-BA28-B5A22BD5F8A1}" dt="2024-06-29T06:45:48.451" v="56" actId="1076"/>
          <ac:spMkLst>
            <pc:docMk/>
            <pc:sldMk cId="0" sldId="256"/>
            <ac:spMk id="641" creationId="{00000000-0000-0000-0000-000000000000}"/>
          </ac:spMkLst>
        </pc:spChg>
        <pc:spChg chg="del mod">
          <ac:chgData name="FNU LNU" userId="39ddf352-b8d0-444b-b5a9-21242be64f9f" providerId="ADAL" clId="{B28D899C-3E77-42F1-BA28-B5A22BD5F8A1}" dt="2024-06-29T06:40:55.174" v="2" actId="478"/>
          <ac:spMkLst>
            <pc:docMk/>
            <pc:sldMk cId="0" sldId="256"/>
            <ac:spMk id="642" creationId="{00000000-0000-0000-0000-000000000000}"/>
          </ac:spMkLst>
        </pc:spChg>
        <pc:grpChg chg="mod">
          <ac:chgData name="FNU LNU" userId="39ddf352-b8d0-444b-b5a9-21242be64f9f" providerId="ADAL" clId="{B28D899C-3E77-42F1-BA28-B5A22BD5F8A1}" dt="2024-06-29T10:31:28.046" v="2751" actId="1076"/>
          <ac:grpSpMkLst>
            <pc:docMk/>
            <pc:sldMk cId="0" sldId="256"/>
            <ac:grpSpMk id="643" creationId="{00000000-0000-0000-0000-000000000000}"/>
          </ac:grpSpMkLst>
        </pc:grpChg>
        <pc:picChg chg="add mod">
          <ac:chgData name="FNU LNU" userId="39ddf352-b8d0-444b-b5a9-21242be64f9f" providerId="ADAL" clId="{B28D899C-3E77-42F1-BA28-B5A22BD5F8A1}" dt="2024-06-29T06:46:34.556" v="61" actId="1076"/>
          <ac:picMkLst>
            <pc:docMk/>
            <pc:sldMk cId="0" sldId="256"/>
            <ac:picMk id="3" creationId="{B9B1EC96-6975-60DB-62C4-8FF31B0B463D}"/>
          </ac:picMkLst>
        </pc:picChg>
        <pc:picChg chg="add mod">
          <ac:chgData name="FNU LNU" userId="39ddf352-b8d0-444b-b5a9-21242be64f9f" providerId="ADAL" clId="{B28D899C-3E77-42F1-BA28-B5A22BD5F8A1}" dt="2024-06-29T06:49:56.698" v="133" actId="1076"/>
          <ac:picMkLst>
            <pc:docMk/>
            <pc:sldMk cId="0" sldId="256"/>
            <ac:picMk id="5" creationId="{457918B3-4C6D-8939-6EFC-05761114625F}"/>
          </ac:picMkLst>
        </pc:picChg>
      </pc:sldChg>
      <pc:sldChg chg="addSp delSp modSp mod modNotes">
        <pc:chgData name="FNU LNU" userId="39ddf352-b8d0-444b-b5a9-21242be64f9f" providerId="ADAL" clId="{B28D899C-3E77-42F1-BA28-B5A22BD5F8A1}" dt="2024-06-29T14:25:40.903" v="3513" actId="20577"/>
        <pc:sldMkLst>
          <pc:docMk/>
          <pc:sldMk cId="0" sldId="257"/>
        </pc:sldMkLst>
        <pc:spChg chg="add mod">
          <ac:chgData name="FNU LNU" userId="39ddf352-b8d0-444b-b5a9-21242be64f9f" providerId="ADAL" clId="{B28D899C-3E77-42F1-BA28-B5A22BD5F8A1}" dt="2024-06-29T07:03:10.699" v="521" actId="1076"/>
          <ac:spMkLst>
            <pc:docMk/>
            <pc:sldMk cId="0" sldId="257"/>
            <ac:spMk id="2" creationId="{DFD1F672-0A66-AA7B-07E7-F3B85D796B07}"/>
          </ac:spMkLst>
        </pc:spChg>
        <pc:spChg chg="add del mod">
          <ac:chgData name="FNU LNU" userId="39ddf352-b8d0-444b-b5a9-21242be64f9f" providerId="ADAL" clId="{B28D899C-3E77-42F1-BA28-B5A22BD5F8A1}" dt="2024-06-29T07:01:58.254" v="512" actId="478"/>
          <ac:spMkLst>
            <pc:docMk/>
            <pc:sldMk cId="0" sldId="257"/>
            <ac:spMk id="4" creationId="{196B74FB-3B94-EFD1-4342-46E80B9E1CA4}"/>
          </ac:spMkLst>
        </pc:spChg>
        <pc:spChg chg="add mod">
          <ac:chgData name="FNU LNU" userId="39ddf352-b8d0-444b-b5a9-21242be64f9f" providerId="ADAL" clId="{B28D899C-3E77-42F1-BA28-B5A22BD5F8A1}" dt="2024-06-29T07:03:36.972" v="524" actId="1076"/>
          <ac:spMkLst>
            <pc:docMk/>
            <pc:sldMk cId="0" sldId="257"/>
            <ac:spMk id="5" creationId="{A631939C-3E8B-82C8-D2D9-B6BCC79428AE}"/>
          </ac:spMkLst>
        </pc:spChg>
        <pc:spChg chg="mod">
          <ac:chgData name="FNU LNU" userId="39ddf352-b8d0-444b-b5a9-21242be64f9f" providerId="ADAL" clId="{B28D899C-3E77-42F1-BA28-B5A22BD5F8A1}" dt="2024-06-29T07:02:26.872" v="516"/>
          <ac:spMkLst>
            <pc:docMk/>
            <pc:sldMk cId="0" sldId="257"/>
            <ac:spMk id="7" creationId="{F1E433B8-44FB-C4C7-AA41-AEED5A7E6589}"/>
          </ac:spMkLst>
        </pc:spChg>
        <pc:spChg chg="mod">
          <ac:chgData name="FNU LNU" userId="39ddf352-b8d0-444b-b5a9-21242be64f9f" providerId="ADAL" clId="{B28D899C-3E77-42F1-BA28-B5A22BD5F8A1}" dt="2024-06-29T07:02:26.872" v="516"/>
          <ac:spMkLst>
            <pc:docMk/>
            <pc:sldMk cId="0" sldId="257"/>
            <ac:spMk id="8" creationId="{F9F18F08-07E7-47EB-71DB-F96E1AB0E7BA}"/>
          </ac:spMkLst>
        </pc:spChg>
        <pc:spChg chg="mod">
          <ac:chgData name="FNU LNU" userId="39ddf352-b8d0-444b-b5a9-21242be64f9f" providerId="ADAL" clId="{B28D899C-3E77-42F1-BA28-B5A22BD5F8A1}" dt="2024-06-29T07:02:26.872" v="516"/>
          <ac:spMkLst>
            <pc:docMk/>
            <pc:sldMk cId="0" sldId="257"/>
            <ac:spMk id="9" creationId="{A0F8EB03-EEEB-5C4D-5883-7C87580FACC1}"/>
          </ac:spMkLst>
        </pc:spChg>
        <pc:spChg chg="mod">
          <ac:chgData name="FNU LNU" userId="39ddf352-b8d0-444b-b5a9-21242be64f9f" providerId="ADAL" clId="{B28D899C-3E77-42F1-BA28-B5A22BD5F8A1}" dt="2024-06-29T07:02:26.872" v="516"/>
          <ac:spMkLst>
            <pc:docMk/>
            <pc:sldMk cId="0" sldId="257"/>
            <ac:spMk id="10" creationId="{3E8F7557-3E96-C9B9-9C3E-ACA441DED23C}"/>
          </ac:spMkLst>
        </pc:spChg>
        <pc:spChg chg="mod">
          <ac:chgData name="FNU LNU" userId="39ddf352-b8d0-444b-b5a9-21242be64f9f" providerId="ADAL" clId="{B28D899C-3E77-42F1-BA28-B5A22BD5F8A1}" dt="2024-06-29T07:02:26.872" v="516"/>
          <ac:spMkLst>
            <pc:docMk/>
            <pc:sldMk cId="0" sldId="257"/>
            <ac:spMk id="11" creationId="{9918044D-5988-F68C-5D47-53DF0BB99BB4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18" creationId="{5A672F8A-A9C5-E6EF-9897-5C3945737DA1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19" creationId="{DF51002F-4A1D-AC02-F931-0167BF18309E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20" creationId="{AFAA6235-064E-A00F-1D55-BB698B46DEB5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21" creationId="{D3A84C0B-2637-5604-636C-453EFCBFDCA9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22" creationId="{E57668CD-32DC-296E-E711-9FF99BC65706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23" creationId="{4E9ACE49-B806-0E5A-FBF9-CD3683475D51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24" creationId="{9866CA21-55E7-05B0-85D4-A13A61A8268D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25" creationId="{A50C6E29-2553-0471-3C0D-5242778990F0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26" creationId="{DF4A7B05-B747-755A-26BE-E48B915ABDFC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27" creationId="{4B3B8121-8594-CDCE-857C-C9E1649429A6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28" creationId="{1EDED8ED-5A53-E9E2-BC17-E8DF94BBB56A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29" creationId="{B58E42A4-3579-9CB8-52C6-1AD3DD09210F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31" creationId="{51979F54-4DC9-4A7D-8029-5B387C616847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32" creationId="{93219FF6-C14A-4A9A-A62E-9A25E50C99D4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33" creationId="{4E926431-B40C-C715-FB21-54E81AE72ABC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34" creationId="{8A0B1F1C-2E30-0FB0-437E-BF08DCFA381D}"/>
          </ac:spMkLst>
        </pc:spChg>
        <pc:spChg chg="mod">
          <ac:chgData name="FNU LNU" userId="39ddf352-b8d0-444b-b5a9-21242be64f9f" providerId="ADAL" clId="{B28D899C-3E77-42F1-BA28-B5A22BD5F8A1}" dt="2024-06-29T07:02:45.425" v="518"/>
          <ac:spMkLst>
            <pc:docMk/>
            <pc:sldMk cId="0" sldId="257"/>
            <ac:spMk id="35" creationId="{5151AF39-EE6C-E7E2-9E98-EF7CC95AA194}"/>
          </ac:spMkLst>
        </pc:spChg>
        <pc:spChg chg="add mod">
          <ac:chgData name="FNU LNU" userId="39ddf352-b8d0-444b-b5a9-21242be64f9f" providerId="ADAL" clId="{B28D899C-3E77-42F1-BA28-B5A22BD5F8A1}" dt="2024-06-29T07:03:20.444" v="522" actId="1076"/>
          <ac:spMkLst>
            <pc:docMk/>
            <pc:sldMk cId="0" sldId="257"/>
            <ac:spMk id="36" creationId="{84B02607-92E1-247F-6DF3-4D83C415DB7F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43" creationId="{D3344A1E-760B-6493-A0D1-A88A7CC2C0B7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44" creationId="{05F1D7EB-6A80-6217-BDBB-3124E8B4EE7C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45" creationId="{AF66CFEB-121C-19FA-ACD7-E28D4813E552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46" creationId="{AC3C9D46-715D-A836-4BBF-3BC1F575DBE6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47" creationId="{D97E7F60-72E8-9F47-845F-953F46E07F23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48" creationId="{4BCE8351-01A3-C552-2AE3-160FC4A3EBCB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49" creationId="{9469A52F-8D93-B881-28D9-76D51561F150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50" creationId="{075C44F6-C7CE-518D-ACCC-FDFBCCE3DF8D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51" creationId="{3B571548-6F53-EEE1-3A7F-A9920E377DBD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52" creationId="{73988809-4B57-67D7-88C3-6F14A816AD2E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53" creationId="{5FF26DF4-F945-7D93-0967-49E11C944566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54" creationId="{81A321C2-0AC7-2ECC-8F0A-A36D24C2B057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56" creationId="{D3B34E1A-E58A-D098-4690-1028A735F55C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57" creationId="{E161102B-99B9-3657-99D2-BAD391CEE371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58" creationId="{0A0B3AA2-E698-1C9C-9B80-B63F6508BD24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59" creationId="{311064E4-6EBC-9278-BEFE-C5EE9CB9BF3B}"/>
          </ac:spMkLst>
        </pc:spChg>
        <pc:spChg chg="mod">
          <ac:chgData name="FNU LNU" userId="39ddf352-b8d0-444b-b5a9-21242be64f9f" providerId="ADAL" clId="{B28D899C-3E77-42F1-BA28-B5A22BD5F8A1}" dt="2024-06-29T07:02:59.501" v="519"/>
          <ac:spMkLst>
            <pc:docMk/>
            <pc:sldMk cId="0" sldId="257"/>
            <ac:spMk id="60" creationId="{B543475D-1AC3-06FE-8FB3-F4437C5D364F}"/>
          </ac:spMkLst>
        </pc:spChg>
        <pc:spChg chg="del mod">
          <ac:chgData name="FNU LNU" userId="39ddf352-b8d0-444b-b5a9-21242be64f9f" providerId="ADAL" clId="{B28D899C-3E77-42F1-BA28-B5A22BD5F8A1}" dt="2024-06-29T07:01:56.143" v="511" actId="478"/>
          <ac:spMkLst>
            <pc:docMk/>
            <pc:sldMk cId="0" sldId="257"/>
            <ac:spMk id="697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06:51:54.739" v="160" actId="478"/>
          <ac:spMkLst>
            <pc:docMk/>
            <pc:sldMk cId="0" sldId="257"/>
            <ac:spMk id="699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06:55:38.040" v="348" actId="478"/>
          <ac:spMkLst>
            <pc:docMk/>
            <pc:sldMk cId="0" sldId="257"/>
            <ac:spMk id="700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06:55:33.584" v="347" actId="478"/>
          <ac:spMkLst>
            <pc:docMk/>
            <pc:sldMk cId="0" sldId="257"/>
            <ac:spMk id="701" creationId="{00000000-0000-0000-0000-000000000000}"/>
          </ac:spMkLst>
        </pc:spChg>
        <pc:spChg chg="add mod">
          <ac:chgData name="FNU LNU" userId="39ddf352-b8d0-444b-b5a9-21242be64f9f" providerId="ADAL" clId="{B28D899C-3E77-42F1-BA28-B5A22BD5F8A1}" dt="2024-06-29T07:01:18.163" v="504"/>
          <ac:spMkLst>
            <pc:docMk/>
            <pc:sldMk cId="0" sldId="257"/>
            <ac:spMk id="715" creationId="{00000000-0000-0000-0000-000000000000}"/>
          </ac:spMkLst>
        </pc:spChg>
        <pc:grpChg chg="add mod">
          <ac:chgData name="FNU LNU" userId="39ddf352-b8d0-444b-b5a9-21242be64f9f" providerId="ADAL" clId="{B28D899C-3E77-42F1-BA28-B5A22BD5F8A1}" dt="2024-06-29T07:03:36.972" v="524" actId="1076"/>
          <ac:grpSpMkLst>
            <pc:docMk/>
            <pc:sldMk cId="0" sldId="257"/>
            <ac:grpSpMk id="6" creationId="{B9194F78-B900-62B0-EB42-EB13A75D27B5}"/>
          </ac:grpSpMkLst>
        </pc:grpChg>
        <pc:grpChg chg="add mod">
          <ac:chgData name="FNU LNU" userId="39ddf352-b8d0-444b-b5a9-21242be64f9f" providerId="ADAL" clId="{B28D899C-3E77-42F1-BA28-B5A22BD5F8A1}" dt="2024-06-29T07:02:45.425" v="518"/>
          <ac:grpSpMkLst>
            <pc:docMk/>
            <pc:sldMk cId="0" sldId="257"/>
            <ac:grpSpMk id="12" creationId="{069FC22D-B665-B04A-BDAD-7BA803B83BDC}"/>
          </ac:grpSpMkLst>
        </pc:grpChg>
        <pc:grpChg chg="mod">
          <ac:chgData name="FNU LNU" userId="39ddf352-b8d0-444b-b5a9-21242be64f9f" providerId="ADAL" clId="{B28D899C-3E77-42F1-BA28-B5A22BD5F8A1}" dt="2024-06-29T07:02:45.425" v="518"/>
          <ac:grpSpMkLst>
            <pc:docMk/>
            <pc:sldMk cId="0" sldId="257"/>
            <ac:grpSpMk id="13" creationId="{2AF311EF-8DA7-A589-7D04-DF1E8BD528A2}"/>
          </ac:grpSpMkLst>
        </pc:grpChg>
        <pc:grpChg chg="mod">
          <ac:chgData name="FNU LNU" userId="39ddf352-b8d0-444b-b5a9-21242be64f9f" providerId="ADAL" clId="{B28D899C-3E77-42F1-BA28-B5A22BD5F8A1}" dt="2024-06-29T07:02:45.425" v="518"/>
          <ac:grpSpMkLst>
            <pc:docMk/>
            <pc:sldMk cId="0" sldId="257"/>
            <ac:grpSpMk id="14" creationId="{987A06E8-12E3-E52E-9EFA-70F424D73937}"/>
          </ac:grpSpMkLst>
        </pc:grpChg>
        <pc:grpChg chg="mod">
          <ac:chgData name="FNU LNU" userId="39ddf352-b8d0-444b-b5a9-21242be64f9f" providerId="ADAL" clId="{B28D899C-3E77-42F1-BA28-B5A22BD5F8A1}" dt="2024-06-29T07:02:45.425" v="518"/>
          <ac:grpSpMkLst>
            <pc:docMk/>
            <pc:sldMk cId="0" sldId="257"/>
            <ac:grpSpMk id="15" creationId="{B0967F25-751E-ADFE-13CC-C63C95182332}"/>
          </ac:grpSpMkLst>
        </pc:grpChg>
        <pc:grpChg chg="mod">
          <ac:chgData name="FNU LNU" userId="39ddf352-b8d0-444b-b5a9-21242be64f9f" providerId="ADAL" clId="{B28D899C-3E77-42F1-BA28-B5A22BD5F8A1}" dt="2024-06-29T07:02:45.425" v="518"/>
          <ac:grpSpMkLst>
            <pc:docMk/>
            <pc:sldMk cId="0" sldId="257"/>
            <ac:grpSpMk id="16" creationId="{D5C1FEF9-5A24-5A42-B7DF-D8D68EA2BC2A}"/>
          </ac:grpSpMkLst>
        </pc:grpChg>
        <pc:grpChg chg="mod">
          <ac:chgData name="FNU LNU" userId="39ddf352-b8d0-444b-b5a9-21242be64f9f" providerId="ADAL" clId="{B28D899C-3E77-42F1-BA28-B5A22BD5F8A1}" dt="2024-06-29T07:02:45.425" v="518"/>
          <ac:grpSpMkLst>
            <pc:docMk/>
            <pc:sldMk cId="0" sldId="257"/>
            <ac:grpSpMk id="17" creationId="{75840FF1-26C2-5E23-5D20-F3928F03A1F6}"/>
          </ac:grpSpMkLst>
        </pc:grpChg>
        <pc:grpChg chg="add mod">
          <ac:chgData name="FNU LNU" userId="39ddf352-b8d0-444b-b5a9-21242be64f9f" providerId="ADAL" clId="{B28D899C-3E77-42F1-BA28-B5A22BD5F8A1}" dt="2024-06-29T07:02:45.425" v="518"/>
          <ac:grpSpMkLst>
            <pc:docMk/>
            <pc:sldMk cId="0" sldId="257"/>
            <ac:grpSpMk id="30" creationId="{A0084CB5-D48A-36F2-F40A-7E81B39CA0B7}"/>
          </ac:grpSpMkLst>
        </pc:grpChg>
        <pc:grpChg chg="add mod">
          <ac:chgData name="FNU LNU" userId="39ddf352-b8d0-444b-b5a9-21242be64f9f" providerId="ADAL" clId="{B28D899C-3E77-42F1-BA28-B5A22BD5F8A1}" dt="2024-06-29T07:03:20.444" v="522" actId="1076"/>
          <ac:grpSpMkLst>
            <pc:docMk/>
            <pc:sldMk cId="0" sldId="257"/>
            <ac:grpSpMk id="37" creationId="{F7F2A34C-A67D-4D5D-3666-5FCD2CF095B5}"/>
          </ac:grpSpMkLst>
        </pc:grpChg>
        <pc:grpChg chg="mod">
          <ac:chgData name="FNU LNU" userId="39ddf352-b8d0-444b-b5a9-21242be64f9f" providerId="ADAL" clId="{B28D899C-3E77-42F1-BA28-B5A22BD5F8A1}" dt="2024-06-29T07:02:59.501" v="519"/>
          <ac:grpSpMkLst>
            <pc:docMk/>
            <pc:sldMk cId="0" sldId="257"/>
            <ac:grpSpMk id="38" creationId="{BE42AD8C-75EF-03EE-77E4-5B83A5D6BED2}"/>
          </ac:grpSpMkLst>
        </pc:grpChg>
        <pc:grpChg chg="mod">
          <ac:chgData name="FNU LNU" userId="39ddf352-b8d0-444b-b5a9-21242be64f9f" providerId="ADAL" clId="{B28D899C-3E77-42F1-BA28-B5A22BD5F8A1}" dt="2024-06-29T07:02:59.501" v="519"/>
          <ac:grpSpMkLst>
            <pc:docMk/>
            <pc:sldMk cId="0" sldId="257"/>
            <ac:grpSpMk id="39" creationId="{CA97C926-AFE4-759B-5FB2-AC2060BE8BA5}"/>
          </ac:grpSpMkLst>
        </pc:grpChg>
        <pc:grpChg chg="mod">
          <ac:chgData name="FNU LNU" userId="39ddf352-b8d0-444b-b5a9-21242be64f9f" providerId="ADAL" clId="{B28D899C-3E77-42F1-BA28-B5A22BD5F8A1}" dt="2024-06-29T07:02:59.501" v="519"/>
          <ac:grpSpMkLst>
            <pc:docMk/>
            <pc:sldMk cId="0" sldId="257"/>
            <ac:grpSpMk id="40" creationId="{FC101D9E-7224-61A2-4CB2-277AB69893E5}"/>
          </ac:grpSpMkLst>
        </pc:grpChg>
        <pc:grpChg chg="mod">
          <ac:chgData name="FNU LNU" userId="39ddf352-b8d0-444b-b5a9-21242be64f9f" providerId="ADAL" clId="{B28D899C-3E77-42F1-BA28-B5A22BD5F8A1}" dt="2024-06-29T07:02:59.501" v="519"/>
          <ac:grpSpMkLst>
            <pc:docMk/>
            <pc:sldMk cId="0" sldId="257"/>
            <ac:grpSpMk id="41" creationId="{EEF10FA5-D4A8-D125-59A9-B3AF7B963963}"/>
          </ac:grpSpMkLst>
        </pc:grpChg>
        <pc:grpChg chg="mod">
          <ac:chgData name="FNU LNU" userId="39ddf352-b8d0-444b-b5a9-21242be64f9f" providerId="ADAL" clId="{B28D899C-3E77-42F1-BA28-B5A22BD5F8A1}" dt="2024-06-29T07:02:59.501" v="519"/>
          <ac:grpSpMkLst>
            <pc:docMk/>
            <pc:sldMk cId="0" sldId="257"/>
            <ac:grpSpMk id="42" creationId="{D0A2F04B-A013-0767-4926-30D6340DD279}"/>
          </ac:grpSpMkLst>
        </pc:grpChg>
        <pc:grpChg chg="add mod">
          <ac:chgData name="FNU LNU" userId="39ddf352-b8d0-444b-b5a9-21242be64f9f" providerId="ADAL" clId="{B28D899C-3E77-42F1-BA28-B5A22BD5F8A1}" dt="2024-06-29T07:03:20.444" v="522" actId="1076"/>
          <ac:grpSpMkLst>
            <pc:docMk/>
            <pc:sldMk cId="0" sldId="257"/>
            <ac:grpSpMk id="55" creationId="{DA7862A2-7D55-E88B-76A5-BD2619981642}"/>
          </ac:grpSpMkLst>
        </pc:grpChg>
        <pc:graphicFrameChg chg="mod modGraphic">
          <ac:chgData name="FNU LNU" userId="39ddf352-b8d0-444b-b5a9-21242be64f9f" providerId="ADAL" clId="{B28D899C-3E77-42F1-BA28-B5A22BD5F8A1}" dt="2024-06-29T07:24:40.403" v="603" actId="20577"/>
          <ac:graphicFrameMkLst>
            <pc:docMk/>
            <pc:sldMk cId="0" sldId="257"/>
            <ac:graphicFrameMk id="698" creationId="{00000000-0000-0000-0000-000000000000}"/>
          </ac:graphicFrameMkLst>
        </pc:graphicFrameChg>
      </pc:sldChg>
      <pc:sldChg chg="addSp delSp modSp del mod">
        <pc:chgData name="FNU LNU" userId="39ddf352-b8d0-444b-b5a9-21242be64f9f" providerId="ADAL" clId="{B28D899C-3E77-42F1-BA28-B5A22BD5F8A1}" dt="2024-06-29T07:04:46.363" v="544" actId="47"/>
        <pc:sldMkLst>
          <pc:docMk/>
          <pc:sldMk cId="0" sldId="258"/>
        </pc:sldMkLst>
        <pc:spChg chg="add del mod">
          <ac:chgData name="FNU LNU" userId="39ddf352-b8d0-444b-b5a9-21242be64f9f" providerId="ADAL" clId="{B28D899C-3E77-42F1-BA28-B5A22BD5F8A1}" dt="2024-06-29T07:01:19.719" v="505" actId="21"/>
          <ac:spMkLst>
            <pc:docMk/>
            <pc:sldMk cId="0" sldId="258"/>
            <ac:spMk id="3" creationId="{B9813001-71F1-6C7A-F40A-7B5F1C3DF577}"/>
          </ac:spMkLst>
        </pc:spChg>
        <pc:spChg chg="add del">
          <ac:chgData name="FNU LNU" userId="39ddf352-b8d0-444b-b5a9-21242be64f9f" providerId="ADAL" clId="{B28D899C-3E77-42F1-BA28-B5A22BD5F8A1}" dt="2024-06-29T07:02:11.416" v="515" actId="21"/>
          <ac:spMkLst>
            <pc:docMk/>
            <pc:sldMk cId="0" sldId="258"/>
            <ac:spMk id="707" creationId="{00000000-0000-0000-0000-000000000000}"/>
          </ac:spMkLst>
        </pc:spChg>
        <pc:spChg chg="add del">
          <ac:chgData name="FNU LNU" userId="39ddf352-b8d0-444b-b5a9-21242be64f9f" providerId="ADAL" clId="{B28D899C-3E77-42F1-BA28-B5A22BD5F8A1}" dt="2024-06-29T07:01:19.719" v="505" actId="21"/>
          <ac:spMkLst>
            <pc:docMk/>
            <pc:sldMk cId="0" sldId="258"/>
            <ac:spMk id="715" creationId="{00000000-0000-0000-0000-000000000000}"/>
          </ac:spMkLst>
        </pc:spChg>
      </pc:sldChg>
      <pc:sldChg chg="del">
        <pc:chgData name="FNU LNU" userId="39ddf352-b8d0-444b-b5a9-21242be64f9f" providerId="ADAL" clId="{B28D899C-3E77-42F1-BA28-B5A22BD5F8A1}" dt="2024-06-29T07:46:52.651" v="912" actId="47"/>
        <pc:sldMkLst>
          <pc:docMk/>
          <pc:sldMk cId="0" sldId="259"/>
        </pc:sldMkLst>
      </pc:sldChg>
      <pc:sldChg chg="addSp delSp modSp mod modNotes">
        <pc:chgData name="FNU LNU" userId="39ddf352-b8d0-444b-b5a9-21242be64f9f" providerId="ADAL" clId="{B28D899C-3E77-42F1-BA28-B5A22BD5F8A1}" dt="2024-06-29T14:26:03.018" v="3551" actId="20577"/>
        <pc:sldMkLst>
          <pc:docMk/>
          <pc:sldMk cId="0" sldId="260"/>
        </pc:sldMkLst>
        <pc:spChg chg="add del mod">
          <ac:chgData name="FNU LNU" userId="39ddf352-b8d0-444b-b5a9-21242be64f9f" providerId="ADAL" clId="{B28D899C-3E77-42F1-BA28-B5A22BD5F8A1}" dt="2024-06-29T07:05:59.864" v="575" actId="478"/>
          <ac:spMkLst>
            <pc:docMk/>
            <pc:sldMk cId="0" sldId="260"/>
            <ac:spMk id="3" creationId="{0DF4AF32-AE70-4109-F32A-24D16CC41B7B}"/>
          </ac:spMkLst>
        </pc:spChg>
        <pc:spChg chg="del">
          <ac:chgData name="FNU LNU" userId="39ddf352-b8d0-444b-b5a9-21242be64f9f" providerId="ADAL" clId="{B28D899C-3E77-42F1-BA28-B5A22BD5F8A1}" dt="2024-06-29T07:05:53.719" v="574" actId="478"/>
          <ac:spMkLst>
            <pc:docMk/>
            <pc:sldMk cId="0" sldId="260"/>
            <ac:spMk id="807" creationId="{00000000-0000-0000-0000-000000000000}"/>
          </ac:spMkLst>
        </pc:spChg>
        <pc:spChg chg="mod">
          <ac:chgData name="FNU LNU" userId="39ddf352-b8d0-444b-b5a9-21242be64f9f" providerId="ADAL" clId="{B28D899C-3E77-42F1-BA28-B5A22BD5F8A1}" dt="2024-06-29T07:05:34.457" v="573" actId="20577"/>
          <ac:spMkLst>
            <pc:docMk/>
            <pc:sldMk cId="0" sldId="260"/>
            <ac:spMk id="808" creationId="{00000000-0000-0000-0000-000000000000}"/>
          </ac:spMkLst>
        </pc:spChg>
      </pc:sldChg>
      <pc:sldChg chg="addSp delSp modSp mod modTransition modNotes">
        <pc:chgData name="FNU LNU" userId="39ddf352-b8d0-444b-b5a9-21242be64f9f" providerId="ADAL" clId="{B28D899C-3E77-42F1-BA28-B5A22BD5F8A1}" dt="2024-06-29T14:27:42.975" v="3692" actId="20577"/>
        <pc:sldMkLst>
          <pc:docMk/>
          <pc:sldMk cId="0" sldId="261"/>
        </pc:sldMkLst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3" creationId="{38AD3C43-C496-6886-A3C1-37A04065AB26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4" creationId="{85925BD2-0A88-2D80-7E7E-87E6BE42B5B7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5" creationId="{7791E599-C8F4-39AD-1CA2-71894796422A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6" creationId="{4246D513-28AF-A5A9-000E-E4F831B9FE92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7" creationId="{545AD705-8FE0-DABD-64B3-0D3AE5231341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8" creationId="{A4153459-5F72-4575-74AD-F56DCAA8818A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9" creationId="{1445A974-B82D-D763-F695-9CEAE0810335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10" creationId="{B8E912C7-B782-B074-FAA7-7A3B364830E5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11" creationId="{2C6BE8ED-B788-D993-511B-B1978A699E35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12" creationId="{09B770A5-90DE-4C58-02F7-14B4EBA4AE97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13" creationId="{39D3B078-0256-D6A0-E7E6-DB3EDA911E25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14" creationId="{70E81FBA-ACB6-351E-B8F9-812EC5E67D87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15" creationId="{4C1ACAD0-DD75-036E-30CD-2A062AC266D6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16" creationId="{E59D909E-F3DA-F25F-E58E-3F6FC1E2BB77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17" creationId="{136EF61E-425E-DF7E-8A25-A0A95BE88279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18" creationId="{1EC937E3-285C-F1EF-19A2-BCE5CDC7F690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19" creationId="{1EE98457-13CA-0BA9-353D-3D8B4DC296E6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20" creationId="{E7B6EB78-DF3B-0DD6-20B4-C3F9CCF46D43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21" creationId="{0B71A1E4-F6B2-B816-9880-0EAD980C3D17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22" creationId="{3631F0DF-CB19-86F8-0BA2-78E7B85C22DB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23" creationId="{381ADF51-3A18-067C-0306-74DEB930267F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24" creationId="{020B14E3-AD4A-2559-F2C9-C3D24998BFB8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25" creationId="{C6ADBDF6-75CC-55D2-8367-FBC9D480674C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26" creationId="{66988458-EDF4-21F6-CA55-CB1CA8C09E13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27" creationId="{FD175292-B6BD-B50A-0472-5C4D3AB76607}"/>
          </ac:spMkLst>
        </pc:spChg>
        <pc:spChg chg="add mod">
          <ac:chgData name="FNU LNU" userId="39ddf352-b8d0-444b-b5a9-21242be64f9f" providerId="ADAL" clId="{B28D899C-3E77-42F1-BA28-B5A22BD5F8A1}" dt="2024-06-29T07:50:13.755" v="947" actId="1076"/>
          <ac:spMkLst>
            <pc:docMk/>
            <pc:sldMk cId="0" sldId="261"/>
            <ac:spMk id="28" creationId="{BBBAE858-2777-311B-2D3F-BFA5431B6E0E}"/>
          </ac:spMkLst>
        </pc:spChg>
        <pc:spChg chg="add mod">
          <ac:chgData name="FNU LNU" userId="39ddf352-b8d0-444b-b5a9-21242be64f9f" providerId="ADAL" clId="{B28D899C-3E77-42F1-BA28-B5A22BD5F8A1}" dt="2024-06-29T07:50:13.755" v="947" actId="1076"/>
          <ac:spMkLst>
            <pc:docMk/>
            <pc:sldMk cId="0" sldId="261"/>
            <ac:spMk id="29" creationId="{4329B1AA-F756-DCDE-35E5-F6901EFAE46D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31" creationId="{972597AA-9EDC-DB7D-FE10-9FB85B1D3826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32" creationId="{D30CC043-5AB1-9724-0587-248A19C22A3E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33" creationId="{4E0E400E-5EEF-8995-7446-3B93189476A6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34" creationId="{CD6DF845-239A-FB2A-EA46-E972F39B69C3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35" creationId="{84F88D0D-79A7-3B2A-B1B4-C6F657623CEC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36" creationId="{CEC619A9-A288-C540-3727-A9829CBA0D79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38" creationId="{C5CE388B-FE0E-AA07-E2F9-0DC2797EF6FF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39" creationId="{50808559-F88A-394D-3158-4C345A130D0D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40" creationId="{B2CCCD29-6268-3E27-D49E-7B2516565266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41" creationId="{482C6C18-17AC-4843-5778-0F82AA99DA75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42" creationId="{003496F7-77FB-AECB-D271-8A9D080F232B}"/>
          </ac:spMkLst>
        </pc:spChg>
        <pc:spChg chg="mod">
          <ac:chgData name="FNU LNU" userId="39ddf352-b8d0-444b-b5a9-21242be64f9f" providerId="ADAL" clId="{B28D899C-3E77-42F1-BA28-B5A22BD5F8A1}" dt="2024-06-29T07:06:27.135" v="576"/>
          <ac:spMkLst>
            <pc:docMk/>
            <pc:sldMk cId="0" sldId="261"/>
            <ac:spMk id="43" creationId="{A24CCAEA-8E98-D634-ABCF-7BDE5389759B}"/>
          </ac:spMkLst>
        </pc:spChg>
        <pc:spChg chg="del">
          <ac:chgData name="FNU LNU" userId="39ddf352-b8d0-444b-b5a9-21242be64f9f" providerId="ADAL" clId="{B28D899C-3E77-42F1-BA28-B5A22BD5F8A1}" dt="2024-06-29T07:45:30.963" v="900" actId="478"/>
          <ac:spMkLst>
            <pc:docMk/>
            <pc:sldMk cId="0" sldId="261"/>
            <ac:spMk id="857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07:45:37.768" v="901" actId="478"/>
          <ac:spMkLst>
            <pc:docMk/>
            <pc:sldMk cId="0" sldId="261"/>
            <ac:spMk id="861" creationId="{00000000-0000-0000-0000-000000000000}"/>
          </ac:spMkLst>
        </pc:spChg>
        <pc:spChg chg="mod">
          <ac:chgData name="FNU LNU" userId="39ddf352-b8d0-444b-b5a9-21242be64f9f" providerId="ADAL" clId="{B28D899C-3E77-42F1-BA28-B5A22BD5F8A1}" dt="2024-06-29T07:58:04.708" v="1369" actId="14100"/>
          <ac:spMkLst>
            <pc:docMk/>
            <pc:sldMk cId="0" sldId="261"/>
            <ac:spMk id="862" creationId="{00000000-0000-0000-0000-000000000000}"/>
          </ac:spMkLst>
        </pc:spChg>
        <pc:spChg chg="mod">
          <ac:chgData name="FNU LNU" userId="39ddf352-b8d0-444b-b5a9-21242be64f9f" providerId="ADAL" clId="{B28D899C-3E77-42F1-BA28-B5A22BD5F8A1}" dt="2024-06-29T07:49:49.764" v="946" actId="1076"/>
          <ac:spMkLst>
            <pc:docMk/>
            <pc:sldMk cId="0" sldId="261"/>
            <ac:spMk id="863" creationId="{00000000-0000-0000-0000-000000000000}"/>
          </ac:spMkLst>
        </pc:spChg>
        <pc:grpChg chg="add mod">
          <ac:chgData name="FNU LNU" userId="39ddf352-b8d0-444b-b5a9-21242be64f9f" providerId="ADAL" clId="{B28D899C-3E77-42F1-BA28-B5A22BD5F8A1}" dt="2024-06-29T07:50:13.755" v="947" actId="1076"/>
          <ac:grpSpMkLst>
            <pc:docMk/>
            <pc:sldMk cId="0" sldId="261"/>
            <ac:grpSpMk id="2" creationId="{AA488658-CF3C-76BF-CAC2-E705197BA942}"/>
          </ac:grpSpMkLst>
        </pc:grpChg>
        <pc:grpChg chg="add mod">
          <ac:chgData name="FNU LNU" userId="39ddf352-b8d0-444b-b5a9-21242be64f9f" providerId="ADAL" clId="{B28D899C-3E77-42F1-BA28-B5A22BD5F8A1}" dt="2024-06-29T07:50:13.755" v="947" actId="1076"/>
          <ac:grpSpMkLst>
            <pc:docMk/>
            <pc:sldMk cId="0" sldId="261"/>
            <ac:grpSpMk id="30" creationId="{380DF4E0-E717-B62C-C2B0-BC757DE0002F}"/>
          </ac:grpSpMkLst>
        </pc:grpChg>
        <pc:grpChg chg="add mod">
          <ac:chgData name="FNU LNU" userId="39ddf352-b8d0-444b-b5a9-21242be64f9f" providerId="ADAL" clId="{B28D899C-3E77-42F1-BA28-B5A22BD5F8A1}" dt="2024-06-29T07:50:13.755" v="947" actId="1076"/>
          <ac:grpSpMkLst>
            <pc:docMk/>
            <pc:sldMk cId="0" sldId="261"/>
            <ac:grpSpMk id="37" creationId="{389E99EE-CE11-54F7-6BEA-17B94DFA949F}"/>
          </ac:grpSpMkLst>
        </pc:grpChg>
        <pc:grpChg chg="del">
          <ac:chgData name="FNU LNU" userId="39ddf352-b8d0-444b-b5a9-21242be64f9f" providerId="ADAL" clId="{B28D899C-3E77-42F1-BA28-B5A22BD5F8A1}" dt="2024-06-29T07:45:30.963" v="900" actId="478"/>
          <ac:grpSpMkLst>
            <pc:docMk/>
            <pc:sldMk cId="0" sldId="261"/>
            <ac:grpSpMk id="858" creationId="{00000000-0000-0000-0000-000000000000}"/>
          </ac:grpSpMkLst>
        </pc:grpChg>
        <pc:grpChg chg="del">
          <ac:chgData name="FNU LNU" userId="39ddf352-b8d0-444b-b5a9-21242be64f9f" providerId="ADAL" clId="{B28D899C-3E77-42F1-BA28-B5A22BD5F8A1}" dt="2024-06-29T07:45:30.963" v="900" actId="478"/>
          <ac:grpSpMkLst>
            <pc:docMk/>
            <pc:sldMk cId="0" sldId="261"/>
            <ac:grpSpMk id="864" creationId="{00000000-0000-0000-0000-000000000000}"/>
          </ac:grpSpMkLst>
        </pc:grpChg>
        <pc:grpChg chg="del">
          <ac:chgData name="FNU LNU" userId="39ddf352-b8d0-444b-b5a9-21242be64f9f" providerId="ADAL" clId="{B28D899C-3E77-42F1-BA28-B5A22BD5F8A1}" dt="2024-06-29T07:45:30.963" v="900" actId="478"/>
          <ac:grpSpMkLst>
            <pc:docMk/>
            <pc:sldMk cId="0" sldId="261"/>
            <ac:grpSpMk id="875" creationId="{00000000-0000-0000-0000-000000000000}"/>
          </ac:grpSpMkLst>
        </pc:grpChg>
      </pc:sldChg>
      <pc:sldChg chg="addSp delSp modSp mod modTransition modAnim">
        <pc:chgData name="FNU LNU" userId="39ddf352-b8d0-444b-b5a9-21242be64f9f" providerId="ADAL" clId="{B28D899C-3E77-42F1-BA28-B5A22BD5F8A1}" dt="2024-06-29T09:58:35.331" v="2382"/>
        <pc:sldMkLst>
          <pc:docMk/>
          <pc:sldMk cId="0" sldId="262"/>
        </pc:sldMkLst>
        <pc:spChg chg="mod">
          <ac:chgData name="FNU LNU" userId="39ddf352-b8d0-444b-b5a9-21242be64f9f" providerId="ADAL" clId="{B28D899C-3E77-42F1-BA28-B5A22BD5F8A1}" dt="2024-06-29T09:57:01.835" v="2370"/>
          <ac:spMkLst>
            <pc:docMk/>
            <pc:sldMk cId="0" sldId="262"/>
            <ac:spMk id="885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09:54:55.756" v="2357" actId="478"/>
          <ac:spMkLst>
            <pc:docMk/>
            <pc:sldMk cId="0" sldId="262"/>
            <ac:spMk id="887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09:54:57.030" v="2358" actId="478"/>
          <ac:spMkLst>
            <pc:docMk/>
            <pc:sldMk cId="0" sldId="262"/>
            <ac:spMk id="888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09:54:53.358" v="2356" actId="478"/>
          <ac:spMkLst>
            <pc:docMk/>
            <pc:sldMk cId="0" sldId="262"/>
            <ac:spMk id="889" creationId="{00000000-0000-0000-0000-000000000000}"/>
          </ac:spMkLst>
        </pc:spChg>
        <pc:graphicFrameChg chg="del mod modGraphic">
          <ac:chgData name="FNU LNU" userId="39ddf352-b8d0-444b-b5a9-21242be64f9f" providerId="ADAL" clId="{B28D899C-3E77-42F1-BA28-B5A22BD5F8A1}" dt="2024-06-29T09:54:50.162" v="2355" actId="478"/>
          <ac:graphicFrameMkLst>
            <pc:docMk/>
            <pc:sldMk cId="0" sldId="262"/>
            <ac:graphicFrameMk id="886" creationId="{00000000-0000-0000-0000-000000000000}"/>
          </ac:graphicFrameMkLst>
        </pc:graphicFrameChg>
        <pc:picChg chg="add mod">
          <ac:chgData name="FNU LNU" userId="39ddf352-b8d0-444b-b5a9-21242be64f9f" providerId="ADAL" clId="{B28D899C-3E77-42F1-BA28-B5A22BD5F8A1}" dt="2024-06-29T09:55:03.101" v="2360" actId="1076"/>
          <ac:picMkLst>
            <pc:docMk/>
            <pc:sldMk cId="0" sldId="262"/>
            <ac:picMk id="3" creationId="{6E79D5C5-BF67-8817-5A2C-B78CB8862603}"/>
          </ac:picMkLst>
        </pc:picChg>
        <pc:picChg chg="add mod">
          <ac:chgData name="FNU LNU" userId="39ddf352-b8d0-444b-b5a9-21242be64f9f" providerId="ADAL" clId="{B28D899C-3E77-42F1-BA28-B5A22BD5F8A1}" dt="2024-06-29T09:57:23.147" v="2372" actId="1076"/>
          <ac:picMkLst>
            <pc:docMk/>
            <pc:sldMk cId="0" sldId="262"/>
            <ac:picMk id="5" creationId="{214B48E8-F92F-1786-1986-E287CC052A44}"/>
          </ac:picMkLst>
        </pc:picChg>
        <pc:picChg chg="add del">
          <ac:chgData name="FNU LNU" userId="39ddf352-b8d0-444b-b5a9-21242be64f9f" providerId="ADAL" clId="{B28D899C-3E77-42F1-BA28-B5A22BD5F8A1}" dt="2024-06-29T09:57:46.013" v="2374" actId="478"/>
          <ac:picMkLst>
            <pc:docMk/>
            <pc:sldMk cId="0" sldId="262"/>
            <ac:picMk id="7" creationId="{29F3014E-9273-3DBD-0A01-0E6E915144DC}"/>
          </ac:picMkLst>
        </pc:picChg>
        <pc:picChg chg="add mod">
          <ac:chgData name="FNU LNU" userId="39ddf352-b8d0-444b-b5a9-21242be64f9f" providerId="ADAL" clId="{B28D899C-3E77-42F1-BA28-B5A22BD5F8A1}" dt="2024-06-29T09:58:13.420" v="2380" actId="1076"/>
          <ac:picMkLst>
            <pc:docMk/>
            <pc:sldMk cId="0" sldId="262"/>
            <ac:picMk id="5122" creationId="{B04DA421-A34F-22C6-87EE-3777C0A9713F}"/>
          </ac:picMkLst>
        </pc:picChg>
      </pc:sldChg>
      <pc:sldChg chg="del modTransition">
        <pc:chgData name="FNU LNU" userId="39ddf352-b8d0-444b-b5a9-21242be64f9f" providerId="ADAL" clId="{B28D899C-3E77-42F1-BA28-B5A22BD5F8A1}" dt="2024-06-29T09:14:05.792" v="1859" actId="47"/>
        <pc:sldMkLst>
          <pc:docMk/>
          <pc:sldMk cId="0" sldId="263"/>
        </pc:sldMkLst>
      </pc:sldChg>
      <pc:sldChg chg="del">
        <pc:chgData name="FNU LNU" userId="39ddf352-b8d0-444b-b5a9-21242be64f9f" providerId="ADAL" clId="{B28D899C-3E77-42F1-BA28-B5A22BD5F8A1}" dt="2024-06-29T09:13:56.071" v="1858" actId="47"/>
        <pc:sldMkLst>
          <pc:docMk/>
          <pc:sldMk cId="0" sldId="264"/>
        </pc:sldMkLst>
      </pc:sldChg>
      <pc:sldChg chg="del">
        <pc:chgData name="FNU LNU" userId="39ddf352-b8d0-444b-b5a9-21242be64f9f" providerId="ADAL" clId="{B28D899C-3E77-42F1-BA28-B5A22BD5F8A1}" dt="2024-06-29T09:14:08.541" v="1860" actId="47"/>
        <pc:sldMkLst>
          <pc:docMk/>
          <pc:sldMk cId="0" sldId="265"/>
        </pc:sldMkLst>
      </pc:sldChg>
      <pc:sldChg chg="del">
        <pc:chgData name="FNU LNU" userId="39ddf352-b8d0-444b-b5a9-21242be64f9f" providerId="ADAL" clId="{B28D899C-3E77-42F1-BA28-B5A22BD5F8A1}" dt="2024-06-29T09:14:11.235" v="1861" actId="47"/>
        <pc:sldMkLst>
          <pc:docMk/>
          <pc:sldMk cId="0" sldId="266"/>
        </pc:sldMkLst>
      </pc:sldChg>
      <pc:sldChg chg="del">
        <pc:chgData name="FNU LNU" userId="39ddf352-b8d0-444b-b5a9-21242be64f9f" providerId="ADAL" clId="{B28D899C-3E77-42F1-BA28-B5A22BD5F8A1}" dt="2024-06-29T09:14:12.277" v="1862" actId="47"/>
        <pc:sldMkLst>
          <pc:docMk/>
          <pc:sldMk cId="0" sldId="267"/>
        </pc:sldMkLst>
      </pc:sldChg>
      <pc:sldChg chg="del">
        <pc:chgData name="FNU LNU" userId="39ddf352-b8d0-444b-b5a9-21242be64f9f" providerId="ADAL" clId="{B28D899C-3E77-42F1-BA28-B5A22BD5F8A1}" dt="2024-06-29T09:14:14.421" v="1863" actId="47"/>
        <pc:sldMkLst>
          <pc:docMk/>
          <pc:sldMk cId="0" sldId="268"/>
        </pc:sldMkLst>
      </pc:sldChg>
      <pc:sldChg chg="del">
        <pc:chgData name="FNU LNU" userId="39ddf352-b8d0-444b-b5a9-21242be64f9f" providerId="ADAL" clId="{B28D899C-3E77-42F1-BA28-B5A22BD5F8A1}" dt="2024-06-29T09:14:15.779" v="1864" actId="47"/>
        <pc:sldMkLst>
          <pc:docMk/>
          <pc:sldMk cId="0" sldId="269"/>
        </pc:sldMkLst>
      </pc:sldChg>
      <pc:sldChg chg="del">
        <pc:chgData name="FNU LNU" userId="39ddf352-b8d0-444b-b5a9-21242be64f9f" providerId="ADAL" clId="{B28D899C-3E77-42F1-BA28-B5A22BD5F8A1}" dt="2024-06-29T09:14:17.807" v="1865" actId="47"/>
        <pc:sldMkLst>
          <pc:docMk/>
          <pc:sldMk cId="0" sldId="270"/>
        </pc:sldMkLst>
      </pc:sldChg>
      <pc:sldChg chg="addSp modSp mod ord modTransition modAnim modNotes">
        <pc:chgData name="FNU LNU" userId="39ddf352-b8d0-444b-b5a9-21242be64f9f" providerId="ADAL" clId="{B28D899C-3E77-42F1-BA28-B5A22BD5F8A1}" dt="2024-06-29T14:32:15.394" v="4193" actId="20577"/>
        <pc:sldMkLst>
          <pc:docMk/>
          <pc:sldMk cId="0" sldId="271"/>
        </pc:sldMkLst>
        <pc:spChg chg="mod">
          <ac:chgData name="FNU LNU" userId="39ddf352-b8d0-444b-b5a9-21242be64f9f" providerId="ADAL" clId="{B28D899C-3E77-42F1-BA28-B5A22BD5F8A1}" dt="2024-06-29T08:13:19.204" v="1540" actId="1076"/>
          <ac:spMkLst>
            <pc:docMk/>
            <pc:sldMk cId="0" sldId="271"/>
            <ac:spMk id="1083" creationId="{00000000-0000-0000-0000-000000000000}"/>
          </ac:spMkLst>
        </pc:spChg>
        <pc:picChg chg="add mod">
          <ac:chgData name="FNU LNU" userId="39ddf352-b8d0-444b-b5a9-21242be64f9f" providerId="ADAL" clId="{B28D899C-3E77-42F1-BA28-B5A22BD5F8A1}" dt="2024-06-29T08:55:14.645" v="1571" actId="1076"/>
          <ac:picMkLst>
            <pc:docMk/>
            <pc:sldMk cId="0" sldId="271"/>
            <ac:picMk id="2050" creationId="{775EC860-8CE2-9C1D-046C-A9EED16BC612}"/>
          </ac:picMkLst>
        </pc:picChg>
        <pc:picChg chg="add mod">
          <ac:chgData name="FNU LNU" userId="39ddf352-b8d0-444b-b5a9-21242be64f9f" providerId="ADAL" clId="{B28D899C-3E77-42F1-BA28-B5A22BD5F8A1}" dt="2024-06-29T08:59:28.756" v="1577" actId="1076"/>
          <ac:picMkLst>
            <pc:docMk/>
            <pc:sldMk cId="0" sldId="271"/>
            <ac:picMk id="2052" creationId="{A1AD2EFB-522C-E2FC-F3D8-A724798F6E84}"/>
          </ac:picMkLst>
        </pc:picChg>
      </pc:sldChg>
      <pc:sldChg chg="del">
        <pc:chgData name="FNU LNU" userId="39ddf352-b8d0-444b-b5a9-21242be64f9f" providerId="ADAL" clId="{B28D899C-3E77-42F1-BA28-B5A22BD5F8A1}" dt="2024-06-29T09:14:19.526" v="1866" actId="47"/>
        <pc:sldMkLst>
          <pc:docMk/>
          <pc:sldMk cId="0" sldId="272"/>
        </pc:sldMkLst>
      </pc:sldChg>
      <pc:sldChg chg="del">
        <pc:chgData name="FNU LNU" userId="39ddf352-b8d0-444b-b5a9-21242be64f9f" providerId="ADAL" clId="{B28D899C-3E77-42F1-BA28-B5A22BD5F8A1}" dt="2024-06-29T09:14:21.277" v="1867" actId="47"/>
        <pc:sldMkLst>
          <pc:docMk/>
          <pc:sldMk cId="0" sldId="273"/>
        </pc:sldMkLst>
      </pc:sldChg>
      <pc:sldChg chg="del">
        <pc:chgData name="FNU LNU" userId="39ddf352-b8d0-444b-b5a9-21242be64f9f" providerId="ADAL" clId="{B28D899C-3E77-42F1-BA28-B5A22BD5F8A1}" dt="2024-06-29T09:14:22.037" v="1868" actId="47"/>
        <pc:sldMkLst>
          <pc:docMk/>
          <pc:sldMk cId="0" sldId="274"/>
        </pc:sldMkLst>
      </pc:sldChg>
      <pc:sldChg chg="del">
        <pc:chgData name="FNU LNU" userId="39ddf352-b8d0-444b-b5a9-21242be64f9f" providerId="ADAL" clId="{B28D899C-3E77-42F1-BA28-B5A22BD5F8A1}" dt="2024-06-29T09:14:22.836" v="1869" actId="47"/>
        <pc:sldMkLst>
          <pc:docMk/>
          <pc:sldMk cId="0" sldId="275"/>
        </pc:sldMkLst>
      </pc:sldChg>
      <pc:sldChg chg="del">
        <pc:chgData name="FNU LNU" userId="39ddf352-b8d0-444b-b5a9-21242be64f9f" providerId="ADAL" clId="{B28D899C-3E77-42F1-BA28-B5A22BD5F8A1}" dt="2024-06-29T09:14:23.851" v="1870" actId="47"/>
        <pc:sldMkLst>
          <pc:docMk/>
          <pc:sldMk cId="0" sldId="276"/>
        </pc:sldMkLst>
      </pc:sldChg>
      <pc:sldChg chg="addSp delSp modSp mod ord modTransition modNotes">
        <pc:chgData name="FNU LNU" userId="39ddf352-b8d0-444b-b5a9-21242be64f9f" providerId="ADAL" clId="{B28D899C-3E77-42F1-BA28-B5A22BD5F8A1}" dt="2024-06-29T14:29:22.522" v="3885" actId="20577"/>
        <pc:sldMkLst>
          <pc:docMk/>
          <pc:sldMk cId="0" sldId="277"/>
        </pc:sldMkLst>
        <pc:spChg chg="add del mod">
          <ac:chgData name="FNU LNU" userId="39ddf352-b8d0-444b-b5a9-21242be64f9f" providerId="ADAL" clId="{B28D899C-3E77-42F1-BA28-B5A22BD5F8A1}" dt="2024-06-29T08:08:07.718" v="1505" actId="478"/>
          <ac:spMkLst>
            <pc:docMk/>
            <pc:sldMk cId="0" sldId="277"/>
            <ac:spMk id="3" creationId="{B8A8D91F-9FD4-EDFB-BB8C-DA5423A6CC03}"/>
          </ac:spMkLst>
        </pc:spChg>
        <pc:spChg chg="mod">
          <ac:chgData name="FNU LNU" userId="39ddf352-b8d0-444b-b5a9-21242be64f9f" providerId="ADAL" clId="{B28D899C-3E77-42F1-BA28-B5A22BD5F8A1}" dt="2024-06-29T08:07:59.048" v="1503" actId="20577"/>
          <ac:spMkLst>
            <pc:docMk/>
            <pc:sldMk cId="0" sldId="277"/>
            <ac:spMk id="1222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08:08:03.754" v="1504" actId="478"/>
          <ac:spMkLst>
            <pc:docMk/>
            <pc:sldMk cId="0" sldId="277"/>
            <ac:spMk id="1224" creationId="{00000000-0000-0000-0000-000000000000}"/>
          </ac:spMkLst>
        </pc:spChg>
        <pc:grpChg chg="mod">
          <ac:chgData name="FNU LNU" userId="39ddf352-b8d0-444b-b5a9-21242be64f9f" providerId="ADAL" clId="{B28D899C-3E77-42F1-BA28-B5A22BD5F8A1}" dt="2024-06-29T08:07:31.299" v="1493" actId="1076"/>
          <ac:grpSpMkLst>
            <pc:docMk/>
            <pc:sldMk cId="0" sldId="277"/>
            <ac:grpSpMk id="1255" creationId="{00000000-0000-0000-0000-000000000000}"/>
          </ac:grpSpMkLst>
        </pc:grpChg>
      </pc:sldChg>
      <pc:sldChg chg="del">
        <pc:chgData name="FNU LNU" userId="39ddf352-b8d0-444b-b5a9-21242be64f9f" providerId="ADAL" clId="{B28D899C-3E77-42F1-BA28-B5A22BD5F8A1}" dt="2024-06-29T09:14:27.558" v="1871" actId="47"/>
        <pc:sldMkLst>
          <pc:docMk/>
          <pc:sldMk cId="0" sldId="278"/>
        </pc:sldMkLst>
      </pc:sldChg>
      <pc:sldChg chg="modSp mod ord modNotes">
        <pc:chgData name="FNU LNU" userId="39ddf352-b8d0-444b-b5a9-21242be64f9f" providerId="ADAL" clId="{B28D899C-3E77-42F1-BA28-B5A22BD5F8A1}" dt="2024-06-29T14:36:40.923" v="4619" actId="20577"/>
        <pc:sldMkLst>
          <pc:docMk/>
          <pc:sldMk cId="0" sldId="279"/>
        </pc:sldMkLst>
        <pc:spChg chg="mod">
          <ac:chgData name="FNU LNU" userId="39ddf352-b8d0-444b-b5a9-21242be64f9f" providerId="ADAL" clId="{B28D899C-3E77-42F1-BA28-B5A22BD5F8A1}" dt="2024-06-29T09:53:19.369" v="2331" actId="20577"/>
          <ac:spMkLst>
            <pc:docMk/>
            <pc:sldMk cId="0" sldId="279"/>
            <ac:spMk id="1321" creationId="{00000000-0000-0000-0000-000000000000}"/>
          </ac:spMkLst>
        </pc:spChg>
      </pc:sldChg>
      <pc:sldChg chg="addSp delSp modSp mod ord modAnim">
        <pc:chgData name="FNU LNU" userId="39ddf352-b8d0-444b-b5a9-21242be64f9f" providerId="ADAL" clId="{B28D899C-3E77-42F1-BA28-B5A22BD5F8A1}" dt="2024-06-29T09:39:21.530" v="2131"/>
        <pc:sldMkLst>
          <pc:docMk/>
          <pc:sldMk cId="0" sldId="280"/>
        </pc:sldMkLst>
        <pc:spChg chg="add del mod">
          <ac:chgData name="FNU LNU" userId="39ddf352-b8d0-444b-b5a9-21242be64f9f" providerId="ADAL" clId="{B28D899C-3E77-42F1-BA28-B5A22BD5F8A1}" dt="2024-06-29T09:17:01.186" v="1919" actId="478"/>
          <ac:spMkLst>
            <pc:docMk/>
            <pc:sldMk cId="0" sldId="280"/>
            <ac:spMk id="3" creationId="{9275B17B-C58D-54D7-1AFF-759C22D5F240}"/>
          </ac:spMkLst>
        </pc:spChg>
        <pc:spChg chg="add mod">
          <ac:chgData name="FNU LNU" userId="39ddf352-b8d0-444b-b5a9-21242be64f9f" providerId="ADAL" clId="{B28D899C-3E77-42F1-BA28-B5A22BD5F8A1}" dt="2024-06-29T09:21:27.716" v="2011" actId="1076"/>
          <ac:spMkLst>
            <pc:docMk/>
            <pc:sldMk cId="0" sldId="280"/>
            <ac:spMk id="4" creationId="{B8A7D756-6AEC-C3AC-9C6F-350D47D0F438}"/>
          </ac:spMkLst>
        </pc:spChg>
        <pc:spChg chg="add del mod">
          <ac:chgData name="FNU LNU" userId="39ddf352-b8d0-444b-b5a9-21242be64f9f" providerId="ADAL" clId="{B28D899C-3E77-42F1-BA28-B5A22BD5F8A1}" dt="2024-06-29T09:21:12.896" v="2009" actId="478"/>
          <ac:spMkLst>
            <pc:docMk/>
            <pc:sldMk cId="0" sldId="280"/>
            <ac:spMk id="6" creationId="{97A0C2B9-E4A8-FE9B-8343-2A4269DCD59E}"/>
          </ac:spMkLst>
        </pc:spChg>
        <pc:spChg chg="add mod">
          <ac:chgData name="FNU LNU" userId="39ddf352-b8d0-444b-b5a9-21242be64f9f" providerId="ADAL" clId="{B28D899C-3E77-42F1-BA28-B5A22BD5F8A1}" dt="2024-06-29T09:24:29.758" v="2070" actId="1076"/>
          <ac:spMkLst>
            <pc:docMk/>
            <pc:sldMk cId="0" sldId="280"/>
            <ac:spMk id="17" creationId="{46F56779-08D1-7248-DA8E-14F1A486F03B}"/>
          </ac:spMkLst>
        </pc:spChg>
        <pc:spChg chg="mod">
          <ac:chgData name="FNU LNU" userId="39ddf352-b8d0-444b-b5a9-21242be64f9f" providerId="ADAL" clId="{B28D899C-3E77-42F1-BA28-B5A22BD5F8A1}" dt="2024-06-29T09:16:51.039" v="1916" actId="1076"/>
          <ac:spMkLst>
            <pc:docMk/>
            <pc:sldMk cId="0" sldId="280"/>
            <ac:spMk id="1337" creationId="{00000000-0000-0000-0000-000000000000}"/>
          </ac:spMkLst>
        </pc:spChg>
        <pc:spChg chg="del mod">
          <ac:chgData name="FNU LNU" userId="39ddf352-b8d0-444b-b5a9-21242be64f9f" providerId="ADAL" clId="{B28D899C-3E77-42F1-BA28-B5A22BD5F8A1}" dt="2024-06-29T09:16:55.027" v="1918" actId="478"/>
          <ac:spMkLst>
            <pc:docMk/>
            <pc:sldMk cId="0" sldId="280"/>
            <ac:spMk id="1338" creationId="{00000000-0000-0000-0000-000000000000}"/>
          </ac:spMkLst>
        </pc:spChg>
        <pc:picChg chg="add mod">
          <ac:chgData name="FNU LNU" userId="39ddf352-b8d0-444b-b5a9-21242be64f9f" providerId="ADAL" clId="{B28D899C-3E77-42F1-BA28-B5A22BD5F8A1}" dt="2024-06-29T09:34:30.213" v="2116" actId="1076"/>
          <ac:picMkLst>
            <pc:docMk/>
            <pc:sldMk cId="0" sldId="280"/>
            <ac:picMk id="8" creationId="{DB5BE736-8DAA-F8EC-4B62-425A38986C4F}"/>
          </ac:picMkLst>
        </pc:picChg>
        <pc:picChg chg="add mod">
          <ac:chgData name="FNU LNU" userId="39ddf352-b8d0-444b-b5a9-21242be64f9f" providerId="ADAL" clId="{B28D899C-3E77-42F1-BA28-B5A22BD5F8A1}" dt="2024-06-29T09:31:30.478" v="2093" actId="1076"/>
          <ac:picMkLst>
            <pc:docMk/>
            <pc:sldMk cId="0" sldId="280"/>
            <ac:picMk id="10" creationId="{76183287-7CDC-0578-A390-186576E52F23}"/>
          </ac:picMkLst>
        </pc:picChg>
        <pc:picChg chg="add mod">
          <ac:chgData name="FNU LNU" userId="39ddf352-b8d0-444b-b5a9-21242be64f9f" providerId="ADAL" clId="{B28D899C-3E77-42F1-BA28-B5A22BD5F8A1}" dt="2024-06-29T09:33:35.550" v="2106" actId="1076"/>
          <ac:picMkLst>
            <pc:docMk/>
            <pc:sldMk cId="0" sldId="280"/>
            <ac:picMk id="12" creationId="{47FEBCB3-3A4B-5F2E-E8AF-6CF07D541D37}"/>
          </ac:picMkLst>
        </pc:picChg>
        <pc:picChg chg="add mod">
          <ac:chgData name="FNU LNU" userId="39ddf352-b8d0-444b-b5a9-21242be64f9f" providerId="ADAL" clId="{B28D899C-3E77-42F1-BA28-B5A22BD5F8A1}" dt="2024-06-29T09:36:28.494" v="2128" actId="1076"/>
          <ac:picMkLst>
            <pc:docMk/>
            <pc:sldMk cId="0" sldId="280"/>
            <ac:picMk id="14" creationId="{C362CBB3-D16B-33E6-1196-6AD3B2960BE1}"/>
          </ac:picMkLst>
        </pc:picChg>
        <pc:picChg chg="add mod">
          <ac:chgData name="FNU LNU" userId="39ddf352-b8d0-444b-b5a9-21242be64f9f" providerId="ADAL" clId="{B28D899C-3E77-42F1-BA28-B5A22BD5F8A1}" dt="2024-06-29T09:24:50.773" v="2072" actId="1076"/>
          <ac:picMkLst>
            <pc:docMk/>
            <pc:sldMk cId="0" sldId="280"/>
            <ac:picMk id="16" creationId="{AB4CE96F-9CFC-91F9-EA28-0D1A522AA8F2}"/>
          </ac:picMkLst>
        </pc:picChg>
        <pc:picChg chg="add mod">
          <ac:chgData name="FNU LNU" userId="39ddf352-b8d0-444b-b5a9-21242be64f9f" providerId="ADAL" clId="{B28D899C-3E77-42F1-BA28-B5A22BD5F8A1}" dt="2024-06-29T09:29:14.829" v="2080" actId="14100"/>
          <ac:picMkLst>
            <pc:docMk/>
            <pc:sldMk cId="0" sldId="280"/>
            <ac:picMk id="19" creationId="{2D9CAF53-EB10-5C37-08E3-751ED04AFFD3}"/>
          </ac:picMkLst>
        </pc:picChg>
        <pc:picChg chg="add mod">
          <ac:chgData name="FNU LNU" userId="39ddf352-b8d0-444b-b5a9-21242be64f9f" providerId="ADAL" clId="{B28D899C-3E77-42F1-BA28-B5A22BD5F8A1}" dt="2024-06-29T09:33:06.174" v="2100" actId="1076"/>
          <ac:picMkLst>
            <pc:docMk/>
            <pc:sldMk cId="0" sldId="280"/>
            <ac:picMk id="21" creationId="{AB6DD84A-5EE4-DE22-3BE8-09ADF516A3B3}"/>
          </ac:picMkLst>
        </pc:picChg>
        <pc:picChg chg="add mod">
          <ac:chgData name="FNU LNU" userId="39ddf352-b8d0-444b-b5a9-21242be64f9f" providerId="ADAL" clId="{B28D899C-3E77-42F1-BA28-B5A22BD5F8A1}" dt="2024-06-29T09:34:07.613" v="2111" actId="14100"/>
          <ac:picMkLst>
            <pc:docMk/>
            <pc:sldMk cId="0" sldId="280"/>
            <ac:picMk id="23" creationId="{267970F9-BF92-1964-9004-BCE0D7BBA9AD}"/>
          </ac:picMkLst>
        </pc:picChg>
        <pc:picChg chg="add mod">
          <ac:chgData name="FNU LNU" userId="39ddf352-b8d0-444b-b5a9-21242be64f9f" providerId="ADAL" clId="{B28D899C-3E77-42F1-BA28-B5A22BD5F8A1}" dt="2024-06-29T09:36:34.742" v="2129" actId="1076"/>
          <ac:picMkLst>
            <pc:docMk/>
            <pc:sldMk cId="0" sldId="280"/>
            <ac:picMk id="25" creationId="{5A47138D-601D-584C-DEE3-2F02713AEB7F}"/>
          </ac:picMkLst>
        </pc:picChg>
        <pc:picChg chg="del mod">
          <ac:chgData name="FNU LNU" userId="39ddf352-b8d0-444b-b5a9-21242be64f9f" providerId="ADAL" clId="{B28D899C-3E77-42F1-BA28-B5A22BD5F8A1}" dt="2024-06-29T09:21:09.362" v="2008" actId="478"/>
          <ac:picMkLst>
            <pc:docMk/>
            <pc:sldMk cId="0" sldId="280"/>
            <ac:picMk id="1339" creationId="{00000000-0000-0000-0000-000000000000}"/>
          </ac:picMkLst>
        </pc:picChg>
      </pc:sldChg>
      <pc:sldChg chg="delSp modSp mod modNotes">
        <pc:chgData name="FNU LNU" userId="39ddf352-b8d0-444b-b5a9-21242be64f9f" providerId="ADAL" clId="{B28D899C-3E77-42F1-BA28-B5A22BD5F8A1}" dt="2024-06-29T14:39:34.110" v="4924" actId="20577"/>
        <pc:sldMkLst>
          <pc:docMk/>
          <pc:sldMk cId="0" sldId="281"/>
        </pc:sldMkLst>
        <pc:spChg chg="del">
          <ac:chgData name="FNU LNU" userId="39ddf352-b8d0-444b-b5a9-21242be64f9f" providerId="ADAL" clId="{B28D899C-3E77-42F1-BA28-B5A22BD5F8A1}" dt="2024-06-29T10:11:34.041" v="2511" actId="478"/>
          <ac:spMkLst>
            <pc:docMk/>
            <pc:sldMk cId="0" sldId="281"/>
            <ac:spMk id="1351" creationId="{00000000-0000-0000-0000-000000000000}"/>
          </ac:spMkLst>
        </pc:spChg>
        <pc:spChg chg="mod">
          <ac:chgData name="FNU LNU" userId="39ddf352-b8d0-444b-b5a9-21242be64f9f" providerId="ADAL" clId="{B28D899C-3E77-42F1-BA28-B5A22BD5F8A1}" dt="2024-06-29T10:11:22.553" v="2510" actId="20577"/>
          <ac:spMkLst>
            <pc:docMk/>
            <pc:sldMk cId="0" sldId="281"/>
            <ac:spMk id="1352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53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54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55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56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57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58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59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60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61" creationId="{00000000-0000-0000-0000-000000000000}"/>
          </ac:spMkLst>
        </pc:spChg>
        <pc:spChg chg="mod">
          <ac:chgData name="FNU LNU" userId="39ddf352-b8d0-444b-b5a9-21242be64f9f" providerId="ADAL" clId="{B28D899C-3E77-42F1-BA28-B5A22BD5F8A1}" dt="2024-06-29T10:13:59.492" v="2698" actId="1076"/>
          <ac:spMkLst>
            <pc:docMk/>
            <pc:sldMk cId="0" sldId="281"/>
            <ac:spMk id="1362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63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64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1:50.457" v="2512" actId="478"/>
          <ac:spMkLst>
            <pc:docMk/>
            <pc:sldMk cId="0" sldId="281"/>
            <ac:spMk id="1365" creationId="{00000000-0000-0000-0000-000000000000}"/>
          </ac:spMkLst>
        </pc:spChg>
        <pc:cxnChg chg="del mod">
          <ac:chgData name="FNU LNU" userId="39ddf352-b8d0-444b-b5a9-21242be64f9f" providerId="ADAL" clId="{B28D899C-3E77-42F1-BA28-B5A22BD5F8A1}" dt="2024-06-29T10:11:50.457" v="2512" actId="478"/>
          <ac:cxnSpMkLst>
            <pc:docMk/>
            <pc:sldMk cId="0" sldId="281"/>
            <ac:cxnSpMk id="1366" creationId="{00000000-0000-0000-0000-000000000000}"/>
          </ac:cxnSpMkLst>
        </pc:cxnChg>
        <pc:cxnChg chg="del mod">
          <ac:chgData name="FNU LNU" userId="39ddf352-b8d0-444b-b5a9-21242be64f9f" providerId="ADAL" clId="{B28D899C-3E77-42F1-BA28-B5A22BD5F8A1}" dt="2024-06-29T10:12:01.041" v="2513" actId="478"/>
          <ac:cxnSpMkLst>
            <pc:docMk/>
            <pc:sldMk cId="0" sldId="281"/>
            <ac:cxnSpMk id="1367" creationId="{00000000-0000-0000-0000-000000000000}"/>
          </ac:cxnSpMkLst>
        </pc:cxnChg>
        <pc:cxnChg chg="del mod">
          <ac:chgData name="FNU LNU" userId="39ddf352-b8d0-444b-b5a9-21242be64f9f" providerId="ADAL" clId="{B28D899C-3E77-42F1-BA28-B5A22BD5F8A1}" dt="2024-06-29T10:11:50.457" v="2512" actId="478"/>
          <ac:cxnSpMkLst>
            <pc:docMk/>
            <pc:sldMk cId="0" sldId="281"/>
            <ac:cxnSpMk id="1368" creationId="{00000000-0000-0000-0000-000000000000}"/>
          </ac:cxnSpMkLst>
        </pc:cxnChg>
        <pc:cxnChg chg="del mod">
          <ac:chgData name="FNU LNU" userId="39ddf352-b8d0-444b-b5a9-21242be64f9f" providerId="ADAL" clId="{B28D899C-3E77-42F1-BA28-B5A22BD5F8A1}" dt="2024-06-29T10:12:01.041" v="2513" actId="478"/>
          <ac:cxnSpMkLst>
            <pc:docMk/>
            <pc:sldMk cId="0" sldId="281"/>
            <ac:cxnSpMk id="1369" creationId="{00000000-0000-0000-0000-000000000000}"/>
          </ac:cxnSpMkLst>
        </pc:cxnChg>
        <pc:cxnChg chg="del mod">
          <ac:chgData name="FNU LNU" userId="39ddf352-b8d0-444b-b5a9-21242be64f9f" providerId="ADAL" clId="{B28D899C-3E77-42F1-BA28-B5A22BD5F8A1}" dt="2024-06-29T10:12:01.041" v="2513" actId="478"/>
          <ac:cxnSpMkLst>
            <pc:docMk/>
            <pc:sldMk cId="0" sldId="281"/>
            <ac:cxnSpMk id="1370" creationId="{00000000-0000-0000-0000-000000000000}"/>
          </ac:cxnSpMkLst>
        </pc:cxnChg>
        <pc:cxnChg chg="del mod">
          <ac:chgData name="FNU LNU" userId="39ddf352-b8d0-444b-b5a9-21242be64f9f" providerId="ADAL" clId="{B28D899C-3E77-42F1-BA28-B5A22BD5F8A1}" dt="2024-06-29T10:12:01.041" v="2513" actId="478"/>
          <ac:cxnSpMkLst>
            <pc:docMk/>
            <pc:sldMk cId="0" sldId="281"/>
            <ac:cxnSpMk id="1371" creationId="{00000000-0000-0000-0000-000000000000}"/>
          </ac:cxnSpMkLst>
        </pc:cxnChg>
      </pc:sldChg>
      <pc:sldChg chg="del">
        <pc:chgData name="FNU LNU" userId="39ddf352-b8d0-444b-b5a9-21242be64f9f" providerId="ADAL" clId="{B28D899C-3E77-42F1-BA28-B5A22BD5F8A1}" dt="2024-06-29T10:14:15.825" v="2699" actId="47"/>
        <pc:sldMkLst>
          <pc:docMk/>
          <pc:sldMk cId="0" sldId="282"/>
        </pc:sldMkLst>
      </pc:sldChg>
      <pc:sldChg chg="del">
        <pc:chgData name="FNU LNU" userId="39ddf352-b8d0-444b-b5a9-21242be64f9f" providerId="ADAL" clId="{B28D899C-3E77-42F1-BA28-B5A22BD5F8A1}" dt="2024-06-29T10:14:17.647" v="2700" actId="47"/>
        <pc:sldMkLst>
          <pc:docMk/>
          <pc:sldMk cId="0" sldId="283"/>
        </pc:sldMkLst>
      </pc:sldChg>
      <pc:sldChg chg="addSp delSp modSp mod ord modNotes">
        <pc:chgData name="FNU LNU" userId="39ddf352-b8d0-444b-b5a9-21242be64f9f" providerId="ADAL" clId="{B28D899C-3E77-42F1-BA28-B5A22BD5F8A1}" dt="2024-06-29T14:34:21.862" v="4385" actId="20577"/>
        <pc:sldMkLst>
          <pc:docMk/>
          <pc:sldMk cId="0" sldId="284"/>
        </pc:sldMkLst>
        <pc:spChg chg="add del mod">
          <ac:chgData name="FNU LNU" userId="39ddf352-b8d0-444b-b5a9-21242be64f9f" providerId="ADAL" clId="{B28D899C-3E77-42F1-BA28-B5A22BD5F8A1}" dt="2024-06-29T09:13:01.713" v="1841" actId="478"/>
          <ac:spMkLst>
            <pc:docMk/>
            <pc:sldMk cId="0" sldId="284"/>
            <ac:spMk id="3" creationId="{4103583E-A5F3-6765-F8B4-5A153B84879E}"/>
          </ac:spMkLst>
        </pc:spChg>
        <pc:spChg chg="mod">
          <ac:chgData name="FNU LNU" userId="39ddf352-b8d0-444b-b5a9-21242be64f9f" providerId="ADAL" clId="{B28D899C-3E77-42F1-BA28-B5A22BD5F8A1}" dt="2024-06-29T09:13:36.334" v="1857" actId="14100"/>
          <ac:spMkLst>
            <pc:docMk/>
            <pc:sldMk cId="0" sldId="284"/>
            <ac:spMk id="1455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09:12:57.327" v="1840" actId="478"/>
          <ac:spMkLst>
            <pc:docMk/>
            <pc:sldMk cId="0" sldId="284"/>
            <ac:spMk id="1457" creationId="{00000000-0000-0000-0000-000000000000}"/>
          </ac:spMkLst>
        </pc:spChg>
      </pc:sldChg>
      <pc:sldChg chg="addSp delSp modSp mod ord modTransition modAnim modNotes">
        <pc:chgData name="FNU LNU" userId="39ddf352-b8d0-444b-b5a9-21242be64f9f" providerId="ADAL" clId="{B28D899C-3E77-42F1-BA28-B5A22BD5F8A1}" dt="2024-06-29T14:35:27.336" v="4489" actId="20577"/>
        <pc:sldMkLst>
          <pc:docMk/>
          <pc:sldMk cId="0" sldId="285"/>
        </pc:sldMkLst>
        <pc:spChg chg="add del mod">
          <ac:chgData name="FNU LNU" userId="39ddf352-b8d0-444b-b5a9-21242be64f9f" providerId="ADAL" clId="{B28D899C-3E77-42F1-BA28-B5A22BD5F8A1}" dt="2024-06-29T09:41:04.189" v="2163" actId="478"/>
          <ac:spMkLst>
            <pc:docMk/>
            <pc:sldMk cId="0" sldId="285"/>
            <ac:spMk id="3" creationId="{C22223D2-EC48-1C3E-C9AD-CAB1537F7F6C}"/>
          </ac:spMkLst>
        </pc:spChg>
        <pc:spChg chg="mod">
          <ac:chgData name="FNU LNU" userId="39ddf352-b8d0-444b-b5a9-21242be64f9f" providerId="ADAL" clId="{B28D899C-3E77-42F1-BA28-B5A22BD5F8A1}" dt="2024-06-29T09:40:56.442" v="2161" actId="20577"/>
          <ac:spMkLst>
            <pc:docMk/>
            <pc:sldMk cId="0" sldId="285"/>
            <ac:spMk id="1493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09:41:01.605" v="2162" actId="478"/>
          <ac:spMkLst>
            <pc:docMk/>
            <pc:sldMk cId="0" sldId="285"/>
            <ac:spMk id="1494" creationId="{00000000-0000-0000-0000-000000000000}"/>
          </ac:spMkLst>
        </pc:spChg>
        <pc:picChg chg="add mod">
          <ac:chgData name="FNU LNU" userId="39ddf352-b8d0-444b-b5a9-21242be64f9f" providerId="ADAL" clId="{B28D899C-3E77-42F1-BA28-B5A22BD5F8A1}" dt="2024-06-29T09:50:10.175" v="2272" actId="1076"/>
          <ac:picMkLst>
            <pc:docMk/>
            <pc:sldMk cId="0" sldId="285"/>
            <ac:picMk id="4098" creationId="{D67461BE-1D5F-917E-35E5-A1C226A7CC0E}"/>
          </ac:picMkLst>
        </pc:picChg>
        <pc:picChg chg="add mod">
          <ac:chgData name="FNU LNU" userId="39ddf352-b8d0-444b-b5a9-21242be64f9f" providerId="ADAL" clId="{B28D899C-3E77-42F1-BA28-B5A22BD5F8A1}" dt="2024-06-29T09:50:34.411" v="2278" actId="1076"/>
          <ac:picMkLst>
            <pc:docMk/>
            <pc:sldMk cId="0" sldId="285"/>
            <ac:picMk id="4100" creationId="{DACA6E4A-6263-465C-AC8C-66C9AD2AC19B}"/>
          </ac:picMkLst>
        </pc:picChg>
        <pc:picChg chg="add mod">
          <ac:chgData name="FNU LNU" userId="39ddf352-b8d0-444b-b5a9-21242be64f9f" providerId="ADAL" clId="{B28D899C-3E77-42F1-BA28-B5A22BD5F8A1}" dt="2024-06-29T09:50:52.652" v="2283" actId="1076"/>
          <ac:picMkLst>
            <pc:docMk/>
            <pc:sldMk cId="0" sldId="285"/>
            <ac:picMk id="4102" creationId="{F91FFB02-D0F5-4F72-6E5D-BA8DC13DA9AF}"/>
          </ac:picMkLst>
        </pc:picChg>
        <pc:picChg chg="add mod">
          <ac:chgData name="FNU LNU" userId="39ddf352-b8d0-444b-b5a9-21242be64f9f" providerId="ADAL" clId="{B28D899C-3E77-42F1-BA28-B5A22BD5F8A1}" dt="2024-06-29T09:51:05.869" v="2288" actId="1076"/>
          <ac:picMkLst>
            <pc:docMk/>
            <pc:sldMk cId="0" sldId="285"/>
            <ac:picMk id="4104" creationId="{AE35FCF9-DF02-CCC8-F3BD-35ED6237DAE0}"/>
          </ac:picMkLst>
        </pc:picChg>
        <pc:picChg chg="add mod">
          <ac:chgData name="FNU LNU" userId="39ddf352-b8d0-444b-b5a9-21242be64f9f" providerId="ADAL" clId="{B28D899C-3E77-42F1-BA28-B5A22BD5F8A1}" dt="2024-06-29T09:51:25.611" v="2293" actId="1076"/>
          <ac:picMkLst>
            <pc:docMk/>
            <pc:sldMk cId="0" sldId="285"/>
            <ac:picMk id="4106" creationId="{8ADE5451-229D-D6E0-89BA-D9E339D46526}"/>
          </ac:picMkLst>
        </pc:picChg>
        <pc:picChg chg="add mod">
          <ac:chgData name="FNU LNU" userId="39ddf352-b8d0-444b-b5a9-21242be64f9f" providerId="ADAL" clId="{B28D899C-3E77-42F1-BA28-B5A22BD5F8A1}" dt="2024-06-29T09:51:39.229" v="2298" actId="1076"/>
          <ac:picMkLst>
            <pc:docMk/>
            <pc:sldMk cId="0" sldId="285"/>
            <ac:picMk id="4108" creationId="{82B40CFB-CA8C-E450-D7AC-2305A385FE1C}"/>
          </ac:picMkLst>
        </pc:picChg>
      </pc:sldChg>
      <pc:sldChg chg="del">
        <pc:chgData name="FNU LNU" userId="39ddf352-b8d0-444b-b5a9-21242be64f9f" providerId="ADAL" clId="{B28D899C-3E77-42F1-BA28-B5A22BD5F8A1}" dt="2024-06-29T10:14:19.449" v="2701" actId="47"/>
        <pc:sldMkLst>
          <pc:docMk/>
          <pc:sldMk cId="0" sldId="286"/>
        </pc:sldMkLst>
      </pc:sldChg>
      <pc:sldChg chg="del">
        <pc:chgData name="FNU LNU" userId="39ddf352-b8d0-444b-b5a9-21242be64f9f" providerId="ADAL" clId="{B28D899C-3E77-42F1-BA28-B5A22BD5F8A1}" dt="2024-06-29T10:14:19.813" v="2702" actId="47"/>
        <pc:sldMkLst>
          <pc:docMk/>
          <pc:sldMk cId="0" sldId="287"/>
        </pc:sldMkLst>
      </pc:sldChg>
      <pc:sldChg chg="del">
        <pc:chgData name="FNU LNU" userId="39ddf352-b8d0-444b-b5a9-21242be64f9f" providerId="ADAL" clId="{B28D899C-3E77-42F1-BA28-B5A22BD5F8A1}" dt="2024-06-29T10:14:20.144" v="2703" actId="47"/>
        <pc:sldMkLst>
          <pc:docMk/>
          <pc:sldMk cId="0" sldId="288"/>
        </pc:sldMkLst>
      </pc:sldChg>
      <pc:sldChg chg="del">
        <pc:chgData name="FNU LNU" userId="39ddf352-b8d0-444b-b5a9-21242be64f9f" providerId="ADAL" clId="{B28D899C-3E77-42F1-BA28-B5A22BD5F8A1}" dt="2024-06-29T10:14:20.471" v="2704" actId="47"/>
        <pc:sldMkLst>
          <pc:docMk/>
          <pc:sldMk cId="0" sldId="289"/>
        </pc:sldMkLst>
      </pc:sldChg>
      <pc:sldChg chg="del">
        <pc:chgData name="FNU LNU" userId="39ddf352-b8d0-444b-b5a9-21242be64f9f" providerId="ADAL" clId="{B28D899C-3E77-42F1-BA28-B5A22BD5F8A1}" dt="2024-06-29T10:14:21.038" v="2705" actId="47"/>
        <pc:sldMkLst>
          <pc:docMk/>
          <pc:sldMk cId="0" sldId="290"/>
        </pc:sldMkLst>
      </pc:sldChg>
      <pc:sldChg chg="addSp delSp modSp mod ord modNotes">
        <pc:chgData name="FNU LNU" userId="39ddf352-b8d0-444b-b5a9-21242be64f9f" providerId="ADAL" clId="{B28D899C-3E77-42F1-BA28-B5A22BD5F8A1}" dt="2024-06-29T14:36:59.007" v="4624" actId="20577"/>
        <pc:sldMkLst>
          <pc:docMk/>
          <pc:sldMk cId="0" sldId="291"/>
        </pc:sldMkLst>
        <pc:spChg chg="add del mod">
          <ac:chgData name="FNU LNU" userId="39ddf352-b8d0-444b-b5a9-21242be64f9f" providerId="ADAL" clId="{B28D899C-3E77-42F1-BA28-B5A22BD5F8A1}" dt="2024-06-29T10:00:12.739" v="2411" actId="478"/>
          <ac:spMkLst>
            <pc:docMk/>
            <pc:sldMk cId="0" sldId="291"/>
            <ac:spMk id="3" creationId="{96DD4D93-9B09-A458-CF7D-8CE627671BFB}"/>
          </ac:spMkLst>
        </pc:spChg>
        <pc:spChg chg="mod">
          <ac:chgData name="FNU LNU" userId="39ddf352-b8d0-444b-b5a9-21242be64f9f" providerId="ADAL" clId="{B28D899C-3E77-42F1-BA28-B5A22BD5F8A1}" dt="2024-06-29T10:00:05.011" v="2409" actId="20577"/>
          <ac:spMkLst>
            <pc:docMk/>
            <pc:sldMk cId="0" sldId="291"/>
            <ac:spMk id="1643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00:10.291" v="2410" actId="478"/>
          <ac:spMkLst>
            <pc:docMk/>
            <pc:sldMk cId="0" sldId="291"/>
            <ac:spMk id="1645" creationId="{00000000-0000-0000-0000-000000000000}"/>
          </ac:spMkLst>
        </pc:spChg>
      </pc:sldChg>
      <pc:sldChg chg="del">
        <pc:chgData name="FNU LNU" userId="39ddf352-b8d0-444b-b5a9-21242be64f9f" providerId="ADAL" clId="{B28D899C-3E77-42F1-BA28-B5A22BD5F8A1}" dt="2024-06-29T10:14:21.565" v="2706" actId="47"/>
        <pc:sldMkLst>
          <pc:docMk/>
          <pc:sldMk cId="0" sldId="292"/>
        </pc:sldMkLst>
      </pc:sldChg>
      <pc:sldChg chg="del">
        <pc:chgData name="FNU LNU" userId="39ddf352-b8d0-444b-b5a9-21242be64f9f" providerId="ADAL" clId="{B28D899C-3E77-42F1-BA28-B5A22BD5F8A1}" dt="2024-06-29T10:14:22.366" v="2707" actId="47"/>
        <pc:sldMkLst>
          <pc:docMk/>
          <pc:sldMk cId="0" sldId="293"/>
        </pc:sldMkLst>
      </pc:sldChg>
      <pc:sldChg chg="del">
        <pc:chgData name="FNU LNU" userId="39ddf352-b8d0-444b-b5a9-21242be64f9f" providerId="ADAL" clId="{B28D899C-3E77-42F1-BA28-B5A22BD5F8A1}" dt="2024-06-29T10:14:23.145" v="2708" actId="47"/>
        <pc:sldMkLst>
          <pc:docMk/>
          <pc:sldMk cId="0" sldId="294"/>
        </pc:sldMkLst>
      </pc:sldChg>
      <pc:sldChg chg="del">
        <pc:chgData name="FNU LNU" userId="39ddf352-b8d0-444b-b5a9-21242be64f9f" providerId="ADAL" clId="{B28D899C-3E77-42F1-BA28-B5A22BD5F8A1}" dt="2024-06-29T10:14:24.961" v="2709" actId="47"/>
        <pc:sldMkLst>
          <pc:docMk/>
          <pc:sldMk cId="0" sldId="295"/>
        </pc:sldMkLst>
      </pc:sldChg>
      <pc:sldChg chg="del">
        <pc:chgData name="FNU LNU" userId="39ddf352-b8d0-444b-b5a9-21242be64f9f" providerId="ADAL" clId="{B28D899C-3E77-42F1-BA28-B5A22BD5F8A1}" dt="2024-06-29T10:14:28.813" v="2710" actId="47"/>
        <pc:sldMkLst>
          <pc:docMk/>
          <pc:sldMk cId="0" sldId="296"/>
        </pc:sldMkLst>
      </pc:sldChg>
      <pc:sldChg chg="del">
        <pc:chgData name="FNU LNU" userId="39ddf352-b8d0-444b-b5a9-21242be64f9f" providerId="ADAL" clId="{B28D899C-3E77-42F1-BA28-B5A22BD5F8A1}" dt="2024-06-29T10:14:29.406" v="2711" actId="47"/>
        <pc:sldMkLst>
          <pc:docMk/>
          <pc:sldMk cId="0" sldId="297"/>
        </pc:sldMkLst>
      </pc:sldChg>
      <pc:sldChg chg="del">
        <pc:chgData name="FNU LNU" userId="39ddf352-b8d0-444b-b5a9-21242be64f9f" providerId="ADAL" clId="{B28D899C-3E77-42F1-BA28-B5A22BD5F8A1}" dt="2024-06-29T10:14:30.044" v="2712" actId="47"/>
        <pc:sldMkLst>
          <pc:docMk/>
          <pc:sldMk cId="0" sldId="298"/>
        </pc:sldMkLst>
      </pc:sldChg>
      <pc:sldChg chg="del">
        <pc:chgData name="FNU LNU" userId="39ddf352-b8d0-444b-b5a9-21242be64f9f" providerId="ADAL" clId="{B28D899C-3E77-42F1-BA28-B5A22BD5F8A1}" dt="2024-06-29T10:14:31.345" v="2713" actId="47"/>
        <pc:sldMkLst>
          <pc:docMk/>
          <pc:sldMk cId="0" sldId="299"/>
        </pc:sldMkLst>
      </pc:sldChg>
      <pc:sldChg chg="del">
        <pc:chgData name="FNU LNU" userId="39ddf352-b8d0-444b-b5a9-21242be64f9f" providerId="ADAL" clId="{B28D899C-3E77-42F1-BA28-B5A22BD5F8A1}" dt="2024-06-29T10:14:35.418" v="2714" actId="47"/>
        <pc:sldMkLst>
          <pc:docMk/>
          <pc:sldMk cId="0" sldId="300"/>
        </pc:sldMkLst>
      </pc:sldChg>
      <pc:sldChg chg="modSp del mod">
        <pc:chgData name="FNU LNU" userId="39ddf352-b8d0-444b-b5a9-21242be64f9f" providerId="ADAL" clId="{B28D899C-3E77-42F1-BA28-B5A22BD5F8A1}" dt="2024-06-29T10:14:37.407" v="2715" actId="47"/>
        <pc:sldMkLst>
          <pc:docMk/>
          <pc:sldMk cId="0" sldId="301"/>
        </pc:sldMkLst>
        <pc:spChg chg="mod">
          <ac:chgData name="FNU LNU" userId="39ddf352-b8d0-444b-b5a9-21242be64f9f" providerId="ADAL" clId="{B28D899C-3E77-42F1-BA28-B5A22BD5F8A1}" dt="2024-06-29T08:21:56.271" v="1565" actId="1076"/>
          <ac:spMkLst>
            <pc:docMk/>
            <pc:sldMk cId="0" sldId="301"/>
            <ac:spMk id="1972" creationId="{00000000-0000-0000-0000-000000000000}"/>
          </ac:spMkLst>
        </pc:spChg>
      </pc:sldChg>
      <pc:sldChg chg="del">
        <pc:chgData name="FNU LNU" userId="39ddf352-b8d0-444b-b5a9-21242be64f9f" providerId="ADAL" clId="{B28D899C-3E77-42F1-BA28-B5A22BD5F8A1}" dt="2024-06-29T10:14:37.921" v="2716" actId="47"/>
        <pc:sldMkLst>
          <pc:docMk/>
          <pc:sldMk cId="0" sldId="302"/>
        </pc:sldMkLst>
      </pc:sldChg>
      <pc:sldChg chg="addSp delSp modSp mod modNotes">
        <pc:chgData name="FNU LNU" userId="39ddf352-b8d0-444b-b5a9-21242be64f9f" providerId="ADAL" clId="{B28D899C-3E77-42F1-BA28-B5A22BD5F8A1}" dt="2024-06-29T14:43:33.994" v="5188" actId="20577"/>
        <pc:sldMkLst>
          <pc:docMk/>
          <pc:sldMk cId="0" sldId="303"/>
        </pc:sldMkLst>
        <pc:spChg chg="add del mod">
          <ac:chgData name="FNU LNU" userId="39ddf352-b8d0-444b-b5a9-21242be64f9f" providerId="ADAL" clId="{B28D899C-3E77-42F1-BA28-B5A22BD5F8A1}" dt="2024-06-29T10:14:57.082" v="2722" actId="478"/>
          <ac:spMkLst>
            <pc:docMk/>
            <pc:sldMk cId="0" sldId="303"/>
            <ac:spMk id="3" creationId="{B701D569-3CBB-962B-6EF0-19A42D4C4EC6}"/>
          </ac:spMkLst>
        </pc:spChg>
        <pc:spChg chg="mod">
          <ac:chgData name="FNU LNU" userId="39ddf352-b8d0-444b-b5a9-21242be64f9f" providerId="ADAL" clId="{B28D899C-3E77-42F1-BA28-B5A22BD5F8A1}" dt="2024-06-29T10:14:50.964" v="2720" actId="20577"/>
          <ac:spMkLst>
            <pc:docMk/>
            <pc:sldMk cId="0" sldId="303"/>
            <ac:spMk id="2011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4:54.582" v="2721" actId="478"/>
          <ac:spMkLst>
            <pc:docMk/>
            <pc:sldMk cId="0" sldId="303"/>
            <ac:spMk id="2012" creationId="{00000000-0000-0000-0000-000000000000}"/>
          </ac:spMkLst>
        </pc:spChg>
        <pc:picChg chg="add mod">
          <ac:chgData name="FNU LNU" userId="39ddf352-b8d0-444b-b5a9-21242be64f9f" providerId="ADAL" clId="{B28D899C-3E77-42F1-BA28-B5A22BD5F8A1}" dt="2024-06-29T10:17:07.104" v="2731" actId="1440"/>
          <ac:picMkLst>
            <pc:docMk/>
            <pc:sldMk cId="0" sldId="303"/>
            <ac:picMk id="5" creationId="{85E9D13F-3A09-6F92-3929-643C3C6F3D12}"/>
          </ac:picMkLst>
        </pc:picChg>
        <pc:picChg chg="del mod">
          <ac:chgData name="FNU LNU" userId="39ddf352-b8d0-444b-b5a9-21242be64f9f" providerId="ADAL" clId="{B28D899C-3E77-42F1-BA28-B5A22BD5F8A1}" dt="2024-06-29T10:15:00.872" v="2724" actId="478"/>
          <ac:picMkLst>
            <pc:docMk/>
            <pc:sldMk cId="0" sldId="303"/>
            <ac:picMk id="2018" creationId="{00000000-0000-0000-0000-000000000000}"/>
          </ac:picMkLst>
        </pc:picChg>
      </pc:sldChg>
      <pc:sldChg chg="modSp del mod">
        <pc:chgData name="FNU LNU" userId="39ddf352-b8d0-444b-b5a9-21242be64f9f" providerId="ADAL" clId="{B28D899C-3E77-42F1-BA28-B5A22BD5F8A1}" dt="2024-06-29T08:21:10.747" v="1561" actId="47"/>
        <pc:sldMkLst>
          <pc:docMk/>
          <pc:sldMk cId="0" sldId="304"/>
        </pc:sldMkLst>
        <pc:spChg chg="mod">
          <ac:chgData name="FNU LNU" userId="39ddf352-b8d0-444b-b5a9-21242be64f9f" providerId="ADAL" clId="{B28D899C-3E77-42F1-BA28-B5A22BD5F8A1}" dt="2024-06-29T08:21:03.809" v="1560" actId="1076"/>
          <ac:spMkLst>
            <pc:docMk/>
            <pc:sldMk cId="0" sldId="304"/>
            <ac:spMk id="2030" creationId="{00000000-0000-0000-0000-000000000000}"/>
          </ac:spMkLst>
        </pc:spChg>
      </pc:sldChg>
      <pc:sldChg chg="addSp delSp modSp mod modNotes">
        <pc:chgData name="FNU LNU" userId="39ddf352-b8d0-444b-b5a9-21242be64f9f" providerId="ADAL" clId="{B28D899C-3E77-42F1-BA28-B5A22BD5F8A1}" dt="2024-06-29T14:44:07.157" v="5269" actId="20577"/>
        <pc:sldMkLst>
          <pc:docMk/>
          <pc:sldMk cId="0" sldId="305"/>
        </pc:sldMkLst>
        <pc:spChg chg="mod">
          <ac:chgData name="FNU LNU" userId="39ddf352-b8d0-444b-b5a9-21242be64f9f" providerId="ADAL" clId="{B28D899C-3E77-42F1-BA28-B5A22BD5F8A1}" dt="2024-06-29T10:19:41.315" v="2732" actId="571"/>
          <ac:spMkLst>
            <pc:docMk/>
            <pc:sldMk cId="0" sldId="305"/>
            <ac:spMk id="3" creationId="{6BB3973B-38B8-B54A-95AD-09FC4BB9181C}"/>
          </ac:spMkLst>
        </pc:spChg>
        <pc:spChg chg="mod">
          <ac:chgData name="FNU LNU" userId="39ddf352-b8d0-444b-b5a9-21242be64f9f" providerId="ADAL" clId="{B28D899C-3E77-42F1-BA28-B5A22BD5F8A1}" dt="2024-06-29T10:19:41.315" v="2732" actId="571"/>
          <ac:spMkLst>
            <pc:docMk/>
            <pc:sldMk cId="0" sldId="305"/>
            <ac:spMk id="4" creationId="{A4948281-8A23-8816-0AF1-F5FE309BC20D}"/>
          </ac:spMkLst>
        </pc:spChg>
        <pc:spChg chg="mod">
          <ac:chgData name="FNU LNU" userId="39ddf352-b8d0-444b-b5a9-21242be64f9f" providerId="ADAL" clId="{B28D899C-3E77-42F1-BA28-B5A22BD5F8A1}" dt="2024-06-29T10:19:41.315" v="2732" actId="571"/>
          <ac:spMkLst>
            <pc:docMk/>
            <pc:sldMk cId="0" sldId="305"/>
            <ac:spMk id="6" creationId="{F037AC91-064A-5941-F2C7-39F5C7000B7D}"/>
          </ac:spMkLst>
        </pc:spChg>
        <pc:spChg chg="mod">
          <ac:chgData name="FNU LNU" userId="39ddf352-b8d0-444b-b5a9-21242be64f9f" providerId="ADAL" clId="{B28D899C-3E77-42F1-BA28-B5A22BD5F8A1}" dt="2024-06-29T10:19:41.315" v="2732" actId="571"/>
          <ac:spMkLst>
            <pc:docMk/>
            <pc:sldMk cId="0" sldId="305"/>
            <ac:spMk id="8" creationId="{5C46C8FD-CA29-72FD-B00E-3012787E70A6}"/>
          </ac:spMkLst>
        </pc:spChg>
        <pc:spChg chg="mod">
          <ac:chgData name="FNU LNU" userId="39ddf352-b8d0-444b-b5a9-21242be64f9f" providerId="ADAL" clId="{B28D899C-3E77-42F1-BA28-B5A22BD5F8A1}" dt="2024-06-29T10:19:41.315" v="2732" actId="571"/>
          <ac:spMkLst>
            <pc:docMk/>
            <pc:sldMk cId="0" sldId="305"/>
            <ac:spMk id="9" creationId="{3799A44B-375F-49D1-066D-C04AAB421E4F}"/>
          </ac:spMkLst>
        </pc:spChg>
        <pc:spChg chg="mod">
          <ac:chgData name="FNU LNU" userId="39ddf352-b8d0-444b-b5a9-21242be64f9f" providerId="ADAL" clId="{B28D899C-3E77-42F1-BA28-B5A22BD5F8A1}" dt="2024-06-29T10:19:41.315" v="2732" actId="571"/>
          <ac:spMkLst>
            <pc:docMk/>
            <pc:sldMk cId="0" sldId="305"/>
            <ac:spMk id="11" creationId="{B4F6C0CE-CCF5-5037-79EA-8D9B6100C500}"/>
          </ac:spMkLst>
        </pc:spChg>
        <pc:spChg chg="mod">
          <ac:chgData name="FNU LNU" userId="39ddf352-b8d0-444b-b5a9-21242be64f9f" providerId="ADAL" clId="{B28D899C-3E77-42F1-BA28-B5A22BD5F8A1}" dt="2024-06-29T10:19:41.315" v="2732" actId="571"/>
          <ac:spMkLst>
            <pc:docMk/>
            <pc:sldMk cId="0" sldId="305"/>
            <ac:spMk id="13" creationId="{78059C60-6E97-82F8-BC20-CC4C0F76F2C2}"/>
          </ac:spMkLst>
        </pc:spChg>
        <pc:spChg chg="mod">
          <ac:chgData name="FNU LNU" userId="39ddf352-b8d0-444b-b5a9-21242be64f9f" providerId="ADAL" clId="{B28D899C-3E77-42F1-BA28-B5A22BD5F8A1}" dt="2024-06-29T10:19:41.315" v="2732" actId="571"/>
          <ac:spMkLst>
            <pc:docMk/>
            <pc:sldMk cId="0" sldId="305"/>
            <ac:spMk id="14" creationId="{1FC5C3C3-A2CA-BEA6-03F3-D32EBA01A617}"/>
          </ac:spMkLst>
        </pc:spChg>
        <pc:spChg chg="mod">
          <ac:chgData name="FNU LNU" userId="39ddf352-b8d0-444b-b5a9-21242be64f9f" providerId="ADAL" clId="{B28D899C-3E77-42F1-BA28-B5A22BD5F8A1}" dt="2024-06-29T10:19:41.315" v="2732" actId="571"/>
          <ac:spMkLst>
            <pc:docMk/>
            <pc:sldMk cId="0" sldId="305"/>
            <ac:spMk id="15" creationId="{70101123-F233-881C-E965-8D4D1F7D4EDA}"/>
          </ac:spMkLst>
        </pc:spChg>
        <pc:spChg chg="add del mod">
          <ac:chgData name="FNU LNU" userId="39ddf352-b8d0-444b-b5a9-21242be64f9f" providerId="ADAL" clId="{B28D899C-3E77-42F1-BA28-B5A22BD5F8A1}" dt="2024-06-29T10:20:45.930" v="2741" actId="478"/>
          <ac:spMkLst>
            <pc:docMk/>
            <pc:sldMk cId="0" sldId="305"/>
            <ac:spMk id="19" creationId="{2DC1F7A1-9979-896A-B15A-A9AA90B7F956}"/>
          </ac:spMkLst>
        </pc:spChg>
        <pc:spChg chg="mod">
          <ac:chgData name="FNU LNU" userId="39ddf352-b8d0-444b-b5a9-21242be64f9f" providerId="ADAL" clId="{B28D899C-3E77-42F1-BA28-B5A22BD5F8A1}" dt="2024-06-29T10:23:21.005" v="2744" actId="1076"/>
          <ac:spMkLst>
            <pc:docMk/>
            <pc:sldMk cId="0" sldId="305"/>
            <ac:spMk id="2048" creationId="{00000000-0000-0000-0000-000000000000}"/>
          </ac:spMkLst>
        </pc:spChg>
        <pc:spChg chg="mod">
          <ac:chgData name="FNU LNU" userId="39ddf352-b8d0-444b-b5a9-21242be64f9f" providerId="ADAL" clId="{B28D899C-3E77-42F1-BA28-B5A22BD5F8A1}" dt="2024-06-29T10:23:25.461" v="2745" actId="14100"/>
          <ac:spMkLst>
            <pc:docMk/>
            <pc:sldMk cId="0" sldId="305"/>
            <ac:spMk id="2049" creationId="{00000000-0000-0000-0000-000000000000}"/>
          </ac:spMkLst>
        </pc:spChg>
        <pc:spChg chg="mod">
          <ac:chgData name="FNU LNU" userId="39ddf352-b8d0-444b-b5a9-21242be64f9f" providerId="ADAL" clId="{B28D899C-3E77-42F1-BA28-B5A22BD5F8A1}" dt="2024-06-29T10:23:18.012" v="2742" actId="1076"/>
          <ac:spMkLst>
            <pc:docMk/>
            <pc:sldMk cId="0" sldId="305"/>
            <ac:spMk id="2068" creationId="{00000000-0000-0000-0000-000000000000}"/>
          </ac:spMkLst>
        </pc:spChg>
        <pc:spChg chg="mod">
          <ac:chgData name="FNU LNU" userId="39ddf352-b8d0-444b-b5a9-21242be64f9f" providerId="ADAL" clId="{B28D899C-3E77-42F1-BA28-B5A22BD5F8A1}" dt="2024-06-29T10:31:02.061" v="2750" actId="1076"/>
          <ac:spMkLst>
            <pc:docMk/>
            <pc:sldMk cId="0" sldId="305"/>
            <ac:spMk id="2076" creationId="{00000000-0000-0000-0000-000000000000}"/>
          </ac:spMkLst>
        </pc:spChg>
        <pc:spChg chg="del mod">
          <ac:chgData name="FNU LNU" userId="39ddf352-b8d0-444b-b5a9-21242be64f9f" providerId="ADAL" clId="{B28D899C-3E77-42F1-BA28-B5A22BD5F8A1}" dt="2024-06-29T10:20:43.825" v="2740" actId="478"/>
          <ac:spMkLst>
            <pc:docMk/>
            <pc:sldMk cId="0" sldId="305"/>
            <ac:spMk id="2077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19:56.864" v="2735" actId="478"/>
          <ac:spMkLst>
            <pc:docMk/>
            <pc:sldMk cId="0" sldId="305"/>
            <ac:spMk id="2078" creationId="{00000000-0000-0000-0000-000000000000}"/>
          </ac:spMkLst>
        </pc:spChg>
        <pc:grpChg chg="add del mod">
          <ac:chgData name="FNU LNU" userId="39ddf352-b8d0-444b-b5a9-21242be64f9f" providerId="ADAL" clId="{B28D899C-3E77-42F1-BA28-B5A22BD5F8A1}" dt="2024-06-29T10:19:43.562" v="2733" actId="478"/>
          <ac:grpSpMkLst>
            <pc:docMk/>
            <pc:sldMk cId="0" sldId="305"/>
            <ac:grpSpMk id="2" creationId="{B6D95052-5B69-F338-0673-FA42564114DF}"/>
          </ac:grpSpMkLst>
        </pc:grpChg>
        <pc:grpChg chg="add del mod">
          <ac:chgData name="FNU LNU" userId="39ddf352-b8d0-444b-b5a9-21242be64f9f" providerId="ADAL" clId="{B28D899C-3E77-42F1-BA28-B5A22BD5F8A1}" dt="2024-06-29T10:19:43.562" v="2733" actId="478"/>
          <ac:grpSpMkLst>
            <pc:docMk/>
            <pc:sldMk cId="0" sldId="305"/>
            <ac:grpSpMk id="5" creationId="{80150658-D093-B949-1794-5E5AF2EF3CD7}"/>
          </ac:grpSpMkLst>
        </pc:grpChg>
        <pc:grpChg chg="mod">
          <ac:chgData name="FNU LNU" userId="39ddf352-b8d0-444b-b5a9-21242be64f9f" providerId="ADAL" clId="{B28D899C-3E77-42F1-BA28-B5A22BD5F8A1}" dt="2024-06-29T10:19:41.315" v="2732" actId="571"/>
          <ac:grpSpMkLst>
            <pc:docMk/>
            <pc:sldMk cId="0" sldId="305"/>
            <ac:grpSpMk id="7" creationId="{011CCB69-3064-05CA-F37B-170855B5C85F}"/>
          </ac:grpSpMkLst>
        </pc:grpChg>
        <pc:grpChg chg="add del mod">
          <ac:chgData name="FNU LNU" userId="39ddf352-b8d0-444b-b5a9-21242be64f9f" providerId="ADAL" clId="{B28D899C-3E77-42F1-BA28-B5A22BD5F8A1}" dt="2024-06-29T10:19:43.562" v="2733" actId="478"/>
          <ac:grpSpMkLst>
            <pc:docMk/>
            <pc:sldMk cId="0" sldId="305"/>
            <ac:grpSpMk id="10" creationId="{9947BB5C-EA67-900A-5E21-85969712903F}"/>
          </ac:grpSpMkLst>
        </pc:grpChg>
        <pc:grpChg chg="mod">
          <ac:chgData name="FNU LNU" userId="39ddf352-b8d0-444b-b5a9-21242be64f9f" providerId="ADAL" clId="{B28D899C-3E77-42F1-BA28-B5A22BD5F8A1}" dt="2024-06-29T10:19:41.315" v="2732" actId="571"/>
          <ac:grpSpMkLst>
            <pc:docMk/>
            <pc:sldMk cId="0" sldId="305"/>
            <ac:grpSpMk id="12" creationId="{2DA2AFC0-96C8-C9B4-1695-0CA588A10ABD}"/>
          </ac:grpSpMkLst>
        </pc:grpChg>
        <pc:grpChg chg="mod">
          <ac:chgData name="FNU LNU" userId="39ddf352-b8d0-444b-b5a9-21242be64f9f" providerId="ADAL" clId="{B28D899C-3E77-42F1-BA28-B5A22BD5F8A1}" dt="2024-06-29T10:23:35.790" v="2746" actId="1076"/>
          <ac:grpSpMkLst>
            <pc:docMk/>
            <pc:sldMk cId="0" sldId="305"/>
            <ac:grpSpMk id="2050" creationId="{00000000-0000-0000-0000-000000000000}"/>
          </ac:grpSpMkLst>
        </pc:grpChg>
        <pc:grpChg chg="del">
          <ac:chgData name="FNU LNU" userId="39ddf352-b8d0-444b-b5a9-21242be64f9f" providerId="ADAL" clId="{B28D899C-3E77-42F1-BA28-B5A22BD5F8A1}" dt="2024-06-29T10:19:48.408" v="2734" actId="478"/>
          <ac:grpSpMkLst>
            <pc:docMk/>
            <pc:sldMk cId="0" sldId="305"/>
            <ac:grpSpMk id="2079" creationId="{00000000-0000-0000-0000-000000000000}"/>
          </ac:grpSpMkLst>
        </pc:grpChg>
        <pc:grpChg chg="del">
          <ac:chgData name="FNU LNU" userId="39ddf352-b8d0-444b-b5a9-21242be64f9f" providerId="ADAL" clId="{B28D899C-3E77-42F1-BA28-B5A22BD5F8A1}" dt="2024-06-29T10:19:48.408" v="2734" actId="478"/>
          <ac:grpSpMkLst>
            <pc:docMk/>
            <pc:sldMk cId="0" sldId="305"/>
            <ac:grpSpMk id="2082" creationId="{00000000-0000-0000-0000-000000000000}"/>
          </ac:grpSpMkLst>
        </pc:grpChg>
        <pc:grpChg chg="del">
          <ac:chgData name="FNU LNU" userId="39ddf352-b8d0-444b-b5a9-21242be64f9f" providerId="ADAL" clId="{B28D899C-3E77-42F1-BA28-B5A22BD5F8A1}" dt="2024-06-29T10:19:48.408" v="2734" actId="478"/>
          <ac:grpSpMkLst>
            <pc:docMk/>
            <pc:sldMk cId="0" sldId="305"/>
            <ac:grpSpMk id="2087" creationId="{00000000-0000-0000-0000-000000000000}"/>
          </ac:grpSpMkLst>
        </pc:grpChg>
        <pc:grpChg chg="del">
          <ac:chgData name="FNU LNU" userId="39ddf352-b8d0-444b-b5a9-21242be64f9f" providerId="ADAL" clId="{B28D899C-3E77-42F1-BA28-B5A22BD5F8A1}" dt="2024-06-29T10:19:43.562" v="2733" actId="478"/>
          <ac:grpSpMkLst>
            <pc:docMk/>
            <pc:sldMk cId="0" sldId="305"/>
            <ac:grpSpMk id="2093" creationId="{00000000-0000-0000-0000-000000000000}"/>
          </ac:grpSpMkLst>
        </pc:grpChg>
        <pc:picChg chg="add mod">
          <ac:chgData name="FNU LNU" userId="39ddf352-b8d0-444b-b5a9-21242be64f9f" providerId="ADAL" clId="{B28D899C-3E77-42F1-BA28-B5A22BD5F8A1}" dt="2024-06-29T10:23:43.093" v="2747" actId="1076"/>
          <ac:picMkLst>
            <pc:docMk/>
            <pc:sldMk cId="0" sldId="305"/>
            <ac:picMk id="17" creationId="{D5EB438F-6A27-6AB1-033E-0902633EA779}"/>
          </ac:picMkLst>
        </pc:picChg>
      </pc:sldChg>
      <pc:sldChg chg="modSp del mod">
        <pc:chgData name="FNU LNU" userId="39ddf352-b8d0-444b-b5a9-21242be64f9f" providerId="ADAL" clId="{B28D899C-3E77-42F1-BA28-B5A22BD5F8A1}" dt="2024-06-29T10:28:06.843" v="2749" actId="47"/>
        <pc:sldMkLst>
          <pc:docMk/>
          <pc:sldMk cId="0" sldId="306"/>
        </pc:sldMkLst>
        <pc:spChg chg="mod">
          <ac:chgData name="FNU LNU" userId="39ddf352-b8d0-444b-b5a9-21242be64f9f" providerId="ADAL" clId="{B28D899C-3E77-42F1-BA28-B5A22BD5F8A1}" dt="2024-06-29T06:43:14.350" v="18" actId="1076"/>
          <ac:spMkLst>
            <pc:docMk/>
            <pc:sldMk cId="0" sldId="306"/>
            <ac:spMk id="2140" creationId="{00000000-0000-0000-0000-000000000000}"/>
          </ac:spMkLst>
        </pc:spChg>
      </pc:sldChg>
      <pc:sldChg chg="del">
        <pc:chgData name="FNU LNU" userId="39ddf352-b8d0-444b-b5a9-21242be64f9f" providerId="ADAL" clId="{B28D899C-3E77-42F1-BA28-B5A22BD5F8A1}" dt="2024-06-29T08:20:49.958" v="1559" actId="47"/>
        <pc:sldMkLst>
          <pc:docMk/>
          <pc:sldMk cId="0" sldId="307"/>
        </pc:sldMkLst>
      </pc:sldChg>
      <pc:sldChg chg="del">
        <pc:chgData name="FNU LNU" userId="39ddf352-b8d0-444b-b5a9-21242be64f9f" providerId="ADAL" clId="{B28D899C-3E77-42F1-BA28-B5A22BD5F8A1}" dt="2024-06-29T08:20:45.954" v="1558" actId="47"/>
        <pc:sldMkLst>
          <pc:docMk/>
          <pc:sldMk cId="0" sldId="308"/>
        </pc:sldMkLst>
      </pc:sldChg>
      <pc:sldChg chg="del">
        <pc:chgData name="FNU LNU" userId="39ddf352-b8d0-444b-b5a9-21242be64f9f" providerId="ADAL" clId="{B28D899C-3E77-42F1-BA28-B5A22BD5F8A1}" dt="2024-06-29T08:20:41.391" v="1557" actId="47"/>
        <pc:sldMkLst>
          <pc:docMk/>
          <pc:sldMk cId="0" sldId="309"/>
        </pc:sldMkLst>
      </pc:sldChg>
      <pc:sldChg chg="del">
        <pc:chgData name="FNU LNU" userId="39ddf352-b8d0-444b-b5a9-21242be64f9f" providerId="ADAL" clId="{B28D899C-3E77-42F1-BA28-B5A22BD5F8A1}" dt="2024-06-29T08:20:32.846" v="1556" actId="47"/>
        <pc:sldMkLst>
          <pc:docMk/>
          <pc:sldMk cId="0" sldId="310"/>
        </pc:sldMkLst>
      </pc:sldChg>
      <pc:sldChg chg="del">
        <pc:chgData name="FNU LNU" userId="39ddf352-b8d0-444b-b5a9-21242be64f9f" providerId="ADAL" clId="{B28D899C-3E77-42F1-BA28-B5A22BD5F8A1}" dt="2024-06-29T08:20:30.298" v="1555" actId="47"/>
        <pc:sldMkLst>
          <pc:docMk/>
          <pc:sldMk cId="0" sldId="311"/>
        </pc:sldMkLst>
      </pc:sldChg>
      <pc:sldChg chg="del">
        <pc:chgData name="FNU LNU" userId="39ddf352-b8d0-444b-b5a9-21242be64f9f" providerId="ADAL" clId="{B28D899C-3E77-42F1-BA28-B5A22BD5F8A1}" dt="2024-06-29T08:20:30.053" v="1554" actId="47"/>
        <pc:sldMkLst>
          <pc:docMk/>
          <pc:sldMk cId="0" sldId="312"/>
        </pc:sldMkLst>
      </pc:sldChg>
      <pc:sldChg chg="del">
        <pc:chgData name="FNU LNU" userId="39ddf352-b8d0-444b-b5a9-21242be64f9f" providerId="ADAL" clId="{B28D899C-3E77-42F1-BA28-B5A22BD5F8A1}" dt="2024-06-29T08:20:30.033" v="1553" actId="47"/>
        <pc:sldMkLst>
          <pc:docMk/>
          <pc:sldMk cId="0" sldId="313"/>
        </pc:sldMkLst>
      </pc:sldChg>
      <pc:sldChg chg="del">
        <pc:chgData name="FNU LNU" userId="39ddf352-b8d0-444b-b5a9-21242be64f9f" providerId="ADAL" clId="{B28D899C-3E77-42F1-BA28-B5A22BD5F8A1}" dt="2024-06-29T08:20:29.906" v="1552" actId="47"/>
        <pc:sldMkLst>
          <pc:docMk/>
          <pc:sldMk cId="0" sldId="314"/>
        </pc:sldMkLst>
      </pc:sldChg>
      <pc:sldChg chg="del">
        <pc:chgData name="FNU LNU" userId="39ddf352-b8d0-444b-b5a9-21242be64f9f" providerId="ADAL" clId="{B28D899C-3E77-42F1-BA28-B5A22BD5F8A1}" dt="2024-06-29T08:20:29.813" v="1551" actId="47"/>
        <pc:sldMkLst>
          <pc:docMk/>
          <pc:sldMk cId="0" sldId="315"/>
        </pc:sldMkLst>
      </pc:sldChg>
      <pc:sldChg chg="del">
        <pc:chgData name="FNU LNU" userId="39ddf352-b8d0-444b-b5a9-21242be64f9f" providerId="ADAL" clId="{B28D899C-3E77-42F1-BA28-B5A22BD5F8A1}" dt="2024-06-29T08:20:29.789" v="1550" actId="47"/>
        <pc:sldMkLst>
          <pc:docMk/>
          <pc:sldMk cId="0" sldId="316"/>
        </pc:sldMkLst>
      </pc:sldChg>
      <pc:sldChg chg="del">
        <pc:chgData name="FNU LNU" userId="39ddf352-b8d0-444b-b5a9-21242be64f9f" providerId="ADAL" clId="{B28D899C-3E77-42F1-BA28-B5A22BD5F8A1}" dt="2024-06-29T08:20:29.739" v="1549" actId="47"/>
        <pc:sldMkLst>
          <pc:docMk/>
          <pc:sldMk cId="0" sldId="317"/>
        </pc:sldMkLst>
      </pc:sldChg>
      <pc:sldChg chg="del">
        <pc:chgData name="FNU LNU" userId="39ddf352-b8d0-444b-b5a9-21242be64f9f" providerId="ADAL" clId="{B28D899C-3E77-42F1-BA28-B5A22BD5F8A1}" dt="2024-06-29T08:20:29.712" v="1548" actId="47"/>
        <pc:sldMkLst>
          <pc:docMk/>
          <pc:sldMk cId="0" sldId="318"/>
        </pc:sldMkLst>
      </pc:sldChg>
      <pc:sldChg chg="del">
        <pc:chgData name="FNU LNU" userId="39ddf352-b8d0-444b-b5a9-21242be64f9f" providerId="ADAL" clId="{B28D899C-3E77-42F1-BA28-B5A22BD5F8A1}" dt="2024-06-29T08:20:29.679" v="1547" actId="47"/>
        <pc:sldMkLst>
          <pc:docMk/>
          <pc:sldMk cId="0" sldId="319"/>
        </pc:sldMkLst>
      </pc:sldChg>
      <pc:sldChg chg="del">
        <pc:chgData name="FNU LNU" userId="39ddf352-b8d0-444b-b5a9-21242be64f9f" providerId="ADAL" clId="{B28D899C-3E77-42F1-BA28-B5A22BD5F8A1}" dt="2024-06-29T08:20:29.427" v="1546" actId="47"/>
        <pc:sldMkLst>
          <pc:docMk/>
          <pc:sldMk cId="0" sldId="320"/>
        </pc:sldMkLst>
      </pc:sldChg>
      <pc:sldChg chg="del">
        <pc:chgData name="FNU LNU" userId="39ddf352-b8d0-444b-b5a9-21242be64f9f" providerId="ADAL" clId="{B28D899C-3E77-42F1-BA28-B5A22BD5F8A1}" dt="2024-06-29T08:20:29.251" v="1545" actId="47"/>
        <pc:sldMkLst>
          <pc:docMk/>
          <pc:sldMk cId="0" sldId="321"/>
        </pc:sldMkLst>
      </pc:sldChg>
      <pc:sldChg chg="del">
        <pc:chgData name="FNU LNU" userId="39ddf352-b8d0-444b-b5a9-21242be64f9f" providerId="ADAL" clId="{B28D899C-3E77-42F1-BA28-B5A22BD5F8A1}" dt="2024-06-29T08:20:29.005" v="1544" actId="47"/>
        <pc:sldMkLst>
          <pc:docMk/>
          <pc:sldMk cId="0" sldId="322"/>
        </pc:sldMkLst>
      </pc:sldChg>
      <pc:sldChg chg="del">
        <pc:chgData name="FNU LNU" userId="39ddf352-b8d0-444b-b5a9-21242be64f9f" providerId="ADAL" clId="{B28D899C-3E77-42F1-BA28-B5A22BD5F8A1}" dt="2024-06-29T08:20:28.558" v="1543" actId="47"/>
        <pc:sldMkLst>
          <pc:docMk/>
          <pc:sldMk cId="0" sldId="323"/>
        </pc:sldMkLst>
      </pc:sldChg>
      <pc:sldChg chg="del">
        <pc:chgData name="FNU LNU" userId="39ddf352-b8d0-444b-b5a9-21242be64f9f" providerId="ADAL" clId="{B28D899C-3E77-42F1-BA28-B5A22BD5F8A1}" dt="2024-06-29T08:20:27.755" v="1542" actId="47"/>
        <pc:sldMkLst>
          <pc:docMk/>
          <pc:sldMk cId="0" sldId="324"/>
        </pc:sldMkLst>
      </pc:sldChg>
      <pc:sldChg chg="addSp delSp modSp new mod ord modTransition">
        <pc:chgData name="FNU LNU" userId="39ddf352-b8d0-444b-b5a9-21242be64f9f" providerId="ADAL" clId="{B28D899C-3E77-42F1-BA28-B5A22BD5F8A1}" dt="2024-06-29T07:57:24.164" v="1363" actId="113"/>
        <pc:sldMkLst>
          <pc:docMk/>
          <pc:sldMk cId="3035931759" sldId="325"/>
        </pc:sldMkLst>
        <pc:spChg chg="del">
          <ac:chgData name="FNU LNU" userId="39ddf352-b8d0-444b-b5a9-21242be64f9f" providerId="ADAL" clId="{B28D899C-3E77-42F1-BA28-B5A22BD5F8A1}" dt="2024-06-29T07:47:47.524" v="918" actId="478"/>
          <ac:spMkLst>
            <pc:docMk/>
            <pc:sldMk cId="3035931759" sldId="325"/>
            <ac:spMk id="2" creationId="{4000A5DA-06AC-C3C1-96D7-950021EB1164}"/>
          </ac:spMkLst>
        </pc:spChg>
        <pc:spChg chg="del">
          <ac:chgData name="FNU LNU" userId="39ddf352-b8d0-444b-b5a9-21242be64f9f" providerId="ADAL" clId="{B28D899C-3E77-42F1-BA28-B5A22BD5F8A1}" dt="2024-06-29T07:47:52.132" v="919" actId="478"/>
          <ac:spMkLst>
            <pc:docMk/>
            <pc:sldMk cId="3035931759" sldId="325"/>
            <ac:spMk id="3" creationId="{C5E2B526-B507-C162-6D32-53602E0B59B2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5" creationId="{5BE8FF88-8D80-1B2A-BA3C-68285A4A1847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6" creationId="{770324B0-E3D6-66F6-206F-9E0DA3FFD6E5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7" creationId="{03471B92-6BC5-2E73-4D08-AB0F60C94627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8" creationId="{522B8ED0-CA44-765A-C08A-54301FAFBB7A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9" creationId="{1A7910EE-C3FB-39C2-18B1-9AF0AE50A108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10" creationId="{8C0A9064-BDF7-3D51-4ABB-2E3F16D22C58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11" creationId="{87572910-CFAD-2336-344D-6C3942CFBACD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12" creationId="{71C6EAE0-8953-C5F1-2669-F18CBE68FF37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13" creationId="{D1AC5A17-12EA-90D9-9C55-0F954864A9FF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14" creationId="{3B7D1346-8024-C3E0-AB9F-5A4A27532614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15" creationId="{A2CA05A0-F60B-07E0-FBD7-7A6E3AA4A231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16" creationId="{B03C2495-FBBA-0748-D1C2-24CDA6092C4A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17" creationId="{9AB3D0DF-A00C-E8AC-5D15-73437BC778A5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18" creationId="{7AC18711-7B3D-93CD-B78F-27DD512C79B3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19" creationId="{C3D933B3-0BD7-AD7F-E7AE-D46290A91909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20" creationId="{24F865A4-4DBF-63AF-D5BB-84C6FC2A1980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21" creationId="{85B924AC-0FCC-4DEE-A048-D3080CB6DC35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22" creationId="{2F8AB882-1B59-6D4B-291C-922D352B9CF0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23" creationId="{38AC9F6B-9894-3623-C4A0-EF299C8C1F05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24" creationId="{AC023FC3-71D7-572F-398C-879C155F956A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25" creationId="{CC25A670-0979-EDFB-7CBD-3F59DD71D8A3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26" creationId="{D7FD9D47-22E9-9822-F7C1-9912F8BF2129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27" creationId="{3271070D-1159-3B62-1295-657215E1E829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28" creationId="{900A69E1-D5BE-860B-F582-0F30512031EB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29" creationId="{89719D32-5390-56E0-3A44-73D1159AD6EB}"/>
          </ac:spMkLst>
        </pc:spChg>
        <pc:spChg chg="add mod">
          <ac:chgData name="FNU LNU" userId="39ddf352-b8d0-444b-b5a9-21242be64f9f" providerId="ADAL" clId="{B28D899C-3E77-42F1-BA28-B5A22BD5F8A1}" dt="2024-06-29T07:49:10.725" v="943" actId="1076"/>
          <ac:spMkLst>
            <pc:docMk/>
            <pc:sldMk cId="3035931759" sldId="325"/>
            <ac:spMk id="30" creationId="{1EAF5F1A-D4D2-9AA8-0798-53E9EB321AAC}"/>
          </ac:spMkLst>
        </pc:spChg>
        <pc:spChg chg="add mod">
          <ac:chgData name="FNU LNU" userId="39ddf352-b8d0-444b-b5a9-21242be64f9f" providerId="ADAL" clId="{B28D899C-3E77-42F1-BA28-B5A22BD5F8A1}" dt="2024-06-29T07:49:10.725" v="943" actId="1076"/>
          <ac:spMkLst>
            <pc:docMk/>
            <pc:sldMk cId="3035931759" sldId="325"/>
            <ac:spMk id="31" creationId="{BAA78EDA-BFD4-1334-F193-6835F4EFCE81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33" creationId="{FBB31E49-EDE5-2E40-EE00-42E968AFF031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34" creationId="{C137D4B7-BF78-8199-B959-D633953B5FD1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35" creationId="{DDADFF08-2DE6-F72B-A664-76A32AA27E83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36" creationId="{A1F4AA64-7908-561A-3A75-094BC29D1451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37" creationId="{7F9B1874-5760-232B-4FEB-EC94012F2F2D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38" creationId="{89F95A5B-2E6D-D1F7-990D-2DEB8A838E1A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40" creationId="{B9059CE1-3726-7CD6-51DF-60FB327109D1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41" creationId="{D0F9D172-C73E-682E-52F4-309C26DB6144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42" creationId="{F30E7B6D-A9F4-E549-5DB4-2B1BA13EEA8D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43" creationId="{B0F8533A-A48F-1DD7-E7F5-18942B3FB8B7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44" creationId="{EB8402D8-851E-58C8-E8CB-FF084C431BB2}"/>
          </ac:spMkLst>
        </pc:spChg>
        <pc:spChg chg="mod">
          <ac:chgData name="FNU LNU" userId="39ddf352-b8d0-444b-b5a9-21242be64f9f" providerId="ADAL" clId="{B28D899C-3E77-42F1-BA28-B5A22BD5F8A1}" dt="2024-06-29T07:47:53.690" v="920"/>
          <ac:spMkLst>
            <pc:docMk/>
            <pc:sldMk cId="3035931759" sldId="325"/>
            <ac:spMk id="45" creationId="{42613176-F85C-0D65-E83F-8E6A4A0732CD}"/>
          </ac:spMkLst>
        </pc:spChg>
        <pc:spChg chg="add mod">
          <ac:chgData name="FNU LNU" userId="39ddf352-b8d0-444b-b5a9-21242be64f9f" providerId="ADAL" clId="{B28D899C-3E77-42F1-BA28-B5A22BD5F8A1}" dt="2024-06-29T07:49:15.899" v="944" actId="1076"/>
          <ac:spMkLst>
            <pc:docMk/>
            <pc:sldMk cId="3035931759" sldId="325"/>
            <ac:spMk id="46" creationId="{6F3C32AA-4E2B-ECDB-47C6-D2751DE98AF6}"/>
          </ac:spMkLst>
        </pc:spChg>
        <pc:spChg chg="add del mod">
          <ac:chgData name="FNU LNU" userId="39ddf352-b8d0-444b-b5a9-21242be64f9f" providerId="ADAL" clId="{B28D899C-3E77-42F1-BA28-B5A22BD5F8A1}" dt="2024-06-29T07:50:54.885" v="950"/>
          <ac:spMkLst>
            <pc:docMk/>
            <pc:sldMk cId="3035931759" sldId="325"/>
            <ac:spMk id="47" creationId="{C5DA47A6-53EE-A573-C647-DC73E02F7ABB}"/>
          </ac:spMkLst>
        </pc:spChg>
        <pc:spChg chg="add mod">
          <ac:chgData name="FNU LNU" userId="39ddf352-b8d0-444b-b5a9-21242be64f9f" providerId="ADAL" clId="{B28D899C-3E77-42F1-BA28-B5A22BD5F8A1}" dt="2024-06-29T07:57:24.164" v="1363" actId="113"/>
          <ac:spMkLst>
            <pc:docMk/>
            <pc:sldMk cId="3035931759" sldId="325"/>
            <ac:spMk id="48" creationId="{E39F74F6-D9BA-7ECA-B3D7-ADB55632750B}"/>
          </ac:spMkLst>
        </pc:spChg>
        <pc:grpChg chg="add mod">
          <ac:chgData name="FNU LNU" userId="39ddf352-b8d0-444b-b5a9-21242be64f9f" providerId="ADAL" clId="{B28D899C-3E77-42F1-BA28-B5A22BD5F8A1}" dt="2024-06-29T07:49:10.725" v="943" actId="1076"/>
          <ac:grpSpMkLst>
            <pc:docMk/>
            <pc:sldMk cId="3035931759" sldId="325"/>
            <ac:grpSpMk id="4" creationId="{6CB62F59-B6AF-16AB-C070-247802349037}"/>
          </ac:grpSpMkLst>
        </pc:grpChg>
        <pc:grpChg chg="add mod">
          <ac:chgData name="FNU LNU" userId="39ddf352-b8d0-444b-b5a9-21242be64f9f" providerId="ADAL" clId="{B28D899C-3E77-42F1-BA28-B5A22BD5F8A1}" dt="2024-06-29T07:49:10.725" v="943" actId="1076"/>
          <ac:grpSpMkLst>
            <pc:docMk/>
            <pc:sldMk cId="3035931759" sldId="325"/>
            <ac:grpSpMk id="32" creationId="{9FA12B02-E15B-86CB-6AB6-170F08BB65A2}"/>
          </ac:grpSpMkLst>
        </pc:grpChg>
        <pc:grpChg chg="add mod">
          <ac:chgData name="FNU LNU" userId="39ddf352-b8d0-444b-b5a9-21242be64f9f" providerId="ADAL" clId="{B28D899C-3E77-42F1-BA28-B5A22BD5F8A1}" dt="2024-06-29T07:49:10.725" v="943" actId="1076"/>
          <ac:grpSpMkLst>
            <pc:docMk/>
            <pc:sldMk cId="3035931759" sldId="325"/>
            <ac:grpSpMk id="39" creationId="{8F4C96CE-D35A-E903-A74A-E1E752461340}"/>
          </ac:grpSpMkLst>
        </pc:grpChg>
      </pc:sldChg>
      <pc:sldChg chg="del modNotes">
        <pc:chgData name="FNU LNU" userId="39ddf352-b8d0-444b-b5a9-21242be64f9f" providerId="ADAL" clId="{B28D899C-3E77-42F1-BA28-B5A22BD5F8A1}" dt="2024-06-29T14:27:14.664" v="3655" actId="20577"/>
        <pc:sldMkLst>
          <pc:docMk/>
          <pc:sldMk cId="3035931759" sldId="325"/>
        </pc:sldMkLst>
      </pc:sldChg>
      <pc:sldChg chg="modSp new del mod">
        <pc:chgData name="FNU LNU" userId="39ddf352-b8d0-444b-b5a9-21242be64f9f" providerId="ADAL" clId="{B28D899C-3E77-42F1-BA28-B5A22BD5F8A1}" dt="2024-06-29T06:44:00.721" v="27" actId="47"/>
        <pc:sldMkLst>
          <pc:docMk/>
          <pc:sldMk cId="3067012854" sldId="325"/>
        </pc:sldMkLst>
        <pc:spChg chg="mod">
          <ac:chgData name="FNU LNU" userId="39ddf352-b8d0-444b-b5a9-21242be64f9f" providerId="ADAL" clId="{B28D899C-3E77-42F1-BA28-B5A22BD5F8A1}" dt="2024-06-29T06:43:48.621" v="26" actId="20577"/>
          <ac:spMkLst>
            <pc:docMk/>
            <pc:sldMk cId="3067012854" sldId="325"/>
            <ac:spMk id="3" creationId="{ED83A2F2-19FA-D78D-86B1-949A6DA62B1B}"/>
          </ac:spMkLst>
        </pc:spChg>
      </pc:sldChg>
      <pc:sldChg chg="new del">
        <pc:chgData name="FNU LNU" userId="39ddf352-b8d0-444b-b5a9-21242be64f9f" providerId="ADAL" clId="{B28D899C-3E77-42F1-BA28-B5A22BD5F8A1}" dt="2024-06-29T07:47:34.353" v="914" actId="680"/>
        <pc:sldMkLst>
          <pc:docMk/>
          <pc:sldMk cId="3173380431" sldId="325"/>
        </pc:sldMkLst>
      </pc:sldChg>
      <pc:sldChg chg="addSp delSp modSp new mod modTransition modAnim modNotes">
        <pc:chgData name="FNU LNU" userId="39ddf352-b8d0-444b-b5a9-21242be64f9f" providerId="ADAL" clId="{B28D899C-3E77-42F1-BA28-B5A22BD5F8A1}" dt="2024-06-29T14:28:07.972" v="3754" actId="20577"/>
        <pc:sldMkLst>
          <pc:docMk/>
          <pc:sldMk cId="1627437753" sldId="326"/>
        </pc:sldMkLst>
        <pc:spChg chg="mod">
          <ac:chgData name="FNU LNU" userId="39ddf352-b8d0-444b-b5a9-21242be64f9f" providerId="ADAL" clId="{B28D899C-3E77-42F1-BA28-B5A22BD5F8A1}" dt="2024-06-29T07:59:26.001" v="1390" actId="2711"/>
          <ac:spMkLst>
            <pc:docMk/>
            <pc:sldMk cId="1627437753" sldId="326"/>
            <ac:spMk id="2" creationId="{4132FABE-A052-28E4-35EE-76BD5FFC7A66}"/>
          </ac:spMkLst>
        </pc:spChg>
        <pc:spChg chg="del">
          <ac:chgData name="FNU LNU" userId="39ddf352-b8d0-444b-b5a9-21242be64f9f" providerId="ADAL" clId="{B28D899C-3E77-42F1-BA28-B5A22BD5F8A1}" dt="2024-06-29T07:59:40.080" v="1391" actId="478"/>
          <ac:spMkLst>
            <pc:docMk/>
            <pc:sldMk cId="1627437753" sldId="326"/>
            <ac:spMk id="3" creationId="{B5EC5FA1-3389-B54B-2BB1-A446C6A1C947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5" creationId="{CE68156A-C87F-7F54-288D-C365E47F2995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6" creationId="{BA71F80C-E7C8-7E27-3F5B-B91FDB03C84F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7" creationId="{944A813D-8DBF-9FA5-D126-3EA956767093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8" creationId="{00B653AA-48FA-9448-4B0E-2E89E9AD4BE5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9" creationId="{151ECF58-77C0-5200-5253-7A3C72B576CA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10" creationId="{A7D53895-6D80-4AE1-EAC6-25290A49FC6A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11" creationId="{206BC01D-2DDC-B454-300A-6DCAA6CB1F51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12" creationId="{2F209116-38E4-6C58-C99C-9F5DD1D00529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13" creationId="{44468B8E-10F1-063F-8B72-5AE324AB0E11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14" creationId="{21702E1D-A448-ECD1-0775-6A41EF40A0D4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15" creationId="{6D40866C-5544-9F47-0050-C5A4AD76A735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16" creationId="{60771F45-B7E5-7120-C257-3BE82ECFDBAA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17" creationId="{27C27106-4F70-9CFD-6E28-DB22A36F31CA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18" creationId="{DA98649A-0E1E-383C-D6AE-0A340F5878E2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19" creationId="{FA5F676F-1118-A3F6-F501-41FCF5E6EFEB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20" creationId="{B3C18369-F86F-2E91-A9A4-FBAAE0D6BA1D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21" creationId="{8E5F38F0-4147-6F9C-FA68-0EF617451CFC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22" creationId="{3C84BD5E-2145-DBDA-7DA0-6B900EADB658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23" creationId="{9A87B460-8371-EA2B-2402-0ADF7268FD41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24" creationId="{9BE31E2B-D96C-40EB-7787-EE6364F630E6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25" creationId="{346ADE89-97DF-53DA-A92B-B5C97351FBEC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26" creationId="{1B9E13CA-40A5-8C6B-9E08-B840E3EE7D7D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27" creationId="{086B3134-3A99-2BE1-702F-FCB393FEED61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28" creationId="{AF0D35E1-021E-5102-BF28-24821A97AE63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29" creationId="{B3FEC194-2931-D265-4B76-31E4705B5C92}"/>
          </ac:spMkLst>
        </pc:spChg>
        <pc:spChg chg="add mod">
          <ac:chgData name="FNU LNU" userId="39ddf352-b8d0-444b-b5a9-21242be64f9f" providerId="ADAL" clId="{B28D899C-3E77-42F1-BA28-B5A22BD5F8A1}" dt="2024-06-29T07:58:34.364" v="1372" actId="1076"/>
          <ac:spMkLst>
            <pc:docMk/>
            <pc:sldMk cId="1627437753" sldId="326"/>
            <ac:spMk id="30" creationId="{011FBA86-82F1-09D2-CA58-5BECE6D6E89D}"/>
          </ac:spMkLst>
        </pc:spChg>
        <pc:spChg chg="add mod">
          <ac:chgData name="FNU LNU" userId="39ddf352-b8d0-444b-b5a9-21242be64f9f" providerId="ADAL" clId="{B28D899C-3E77-42F1-BA28-B5A22BD5F8A1}" dt="2024-06-29T07:58:34.364" v="1372" actId="1076"/>
          <ac:spMkLst>
            <pc:docMk/>
            <pc:sldMk cId="1627437753" sldId="326"/>
            <ac:spMk id="31" creationId="{970F3A15-BE0A-A7E2-E18B-694AB76A8924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33" creationId="{3AD24E4A-FD2A-6F08-0461-E887A143DFDE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34" creationId="{98FE2482-84F9-4F27-6153-AC99A52DA902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35" creationId="{C5F9023C-12DC-8188-F5A8-745AE74087EC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36" creationId="{70101AFD-DB1A-BA73-4D6B-72D3B6C6E7D3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37" creationId="{040808FA-D559-2582-F7CA-D1BD7FED9E1E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38" creationId="{D8D0444B-F070-5740-67BA-24ED315E13AE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40" creationId="{26FAF23B-B397-121A-4B02-6F76713F86DC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41" creationId="{7CCD5520-2BD4-EA3E-F374-A1315E9331D3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42" creationId="{D809597B-ED8F-FE29-584E-57D365911BAC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43" creationId="{D0C7A109-E277-45DF-BD3A-63380F21C486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44" creationId="{B843A5AB-2070-F214-5BCD-F05F56C5C361}"/>
          </ac:spMkLst>
        </pc:spChg>
        <pc:spChg chg="mod">
          <ac:chgData name="FNU LNU" userId="39ddf352-b8d0-444b-b5a9-21242be64f9f" providerId="ADAL" clId="{B28D899C-3E77-42F1-BA28-B5A22BD5F8A1}" dt="2024-06-29T07:58:27.886" v="1371"/>
          <ac:spMkLst>
            <pc:docMk/>
            <pc:sldMk cId="1627437753" sldId="326"/>
            <ac:spMk id="45" creationId="{C4CB9643-51F7-62B0-1D74-2531172310BF}"/>
          </ac:spMkLst>
        </pc:spChg>
        <pc:spChg chg="add mod">
          <ac:chgData name="FNU LNU" userId="39ddf352-b8d0-444b-b5a9-21242be64f9f" providerId="ADAL" clId="{B28D899C-3E77-42F1-BA28-B5A22BD5F8A1}" dt="2024-06-29T08:00:30.915" v="1430" actId="1076"/>
          <ac:spMkLst>
            <pc:docMk/>
            <pc:sldMk cId="1627437753" sldId="326"/>
            <ac:spMk id="46" creationId="{CC8FFCF5-A21D-B0C5-A146-C877E497FA6D}"/>
          </ac:spMkLst>
        </pc:spChg>
        <pc:spChg chg="add mod">
          <ac:chgData name="FNU LNU" userId="39ddf352-b8d0-444b-b5a9-21242be64f9f" providerId="ADAL" clId="{B28D899C-3E77-42F1-BA28-B5A22BD5F8A1}" dt="2024-06-29T08:04:28.523" v="1474" actId="1076"/>
          <ac:spMkLst>
            <pc:docMk/>
            <pc:sldMk cId="1627437753" sldId="326"/>
            <ac:spMk id="47" creationId="{14DFEC7D-C27B-C806-41D4-8178D69B09FE}"/>
          </ac:spMkLst>
        </pc:spChg>
        <pc:spChg chg="mod">
          <ac:chgData name="FNU LNU" userId="39ddf352-b8d0-444b-b5a9-21242be64f9f" providerId="ADAL" clId="{B28D899C-3E77-42F1-BA28-B5A22BD5F8A1}" dt="2024-06-29T08:08:32.084" v="1506"/>
          <ac:spMkLst>
            <pc:docMk/>
            <pc:sldMk cId="1627437753" sldId="326"/>
            <ac:spMk id="49" creationId="{0A8D8003-C5AE-51F2-C79E-480A36EAB7F6}"/>
          </ac:spMkLst>
        </pc:spChg>
        <pc:spChg chg="mod">
          <ac:chgData name="FNU LNU" userId="39ddf352-b8d0-444b-b5a9-21242be64f9f" providerId="ADAL" clId="{B28D899C-3E77-42F1-BA28-B5A22BD5F8A1}" dt="2024-06-29T08:08:32.084" v="1506"/>
          <ac:spMkLst>
            <pc:docMk/>
            <pc:sldMk cId="1627437753" sldId="326"/>
            <ac:spMk id="50" creationId="{942A010D-3C68-71A1-ED34-922ED59E3521}"/>
          </ac:spMkLst>
        </pc:spChg>
        <pc:spChg chg="mod">
          <ac:chgData name="FNU LNU" userId="39ddf352-b8d0-444b-b5a9-21242be64f9f" providerId="ADAL" clId="{B28D899C-3E77-42F1-BA28-B5A22BD5F8A1}" dt="2024-06-29T08:08:32.084" v="1506"/>
          <ac:spMkLst>
            <pc:docMk/>
            <pc:sldMk cId="1627437753" sldId="326"/>
            <ac:spMk id="51" creationId="{5169ECCF-4F29-AA73-8E74-75619230B130}"/>
          </ac:spMkLst>
        </pc:spChg>
        <pc:spChg chg="mod">
          <ac:chgData name="FNU LNU" userId="39ddf352-b8d0-444b-b5a9-21242be64f9f" providerId="ADAL" clId="{B28D899C-3E77-42F1-BA28-B5A22BD5F8A1}" dt="2024-06-29T08:08:32.084" v="1506"/>
          <ac:spMkLst>
            <pc:docMk/>
            <pc:sldMk cId="1627437753" sldId="326"/>
            <ac:spMk id="52" creationId="{4AD70716-4580-D652-CD0B-F6D708FA5978}"/>
          </ac:spMkLst>
        </pc:spChg>
        <pc:spChg chg="mod">
          <ac:chgData name="FNU LNU" userId="39ddf352-b8d0-444b-b5a9-21242be64f9f" providerId="ADAL" clId="{B28D899C-3E77-42F1-BA28-B5A22BD5F8A1}" dt="2024-06-29T08:08:32.084" v="1506"/>
          <ac:spMkLst>
            <pc:docMk/>
            <pc:sldMk cId="1627437753" sldId="326"/>
            <ac:spMk id="53" creationId="{E17BFC84-DF88-F264-9579-B4D0387872E4}"/>
          </ac:spMkLst>
        </pc:spChg>
        <pc:spChg chg="mod">
          <ac:chgData name="FNU LNU" userId="39ddf352-b8d0-444b-b5a9-21242be64f9f" providerId="ADAL" clId="{B28D899C-3E77-42F1-BA28-B5A22BD5F8A1}" dt="2024-06-29T08:08:32.084" v="1506"/>
          <ac:spMkLst>
            <pc:docMk/>
            <pc:sldMk cId="1627437753" sldId="326"/>
            <ac:spMk id="54" creationId="{4C17BABC-E1F0-2F3E-B932-7924796BA5FA}"/>
          </ac:spMkLst>
        </pc:spChg>
        <pc:grpChg chg="add mod">
          <ac:chgData name="FNU LNU" userId="39ddf352-b8d0-444b-b5a9-21242be64f9f" providerId="ADAL" clId="{B28D899C-3E77-42F1-BA28-B5A22BD5F8A1}" dt="2024-06-29T07:58:34.364" v="1372" actId="1076"/>
          <ac:grpSpMkLst>
            <pc:docMk/>
            <pc:sldMk cId="1627437753" sldId="326"/>
            <ac:grpSpMk id="4" creationId="{B7DC8BED-0ECF-BEFE-AC72-41331608F5B2}"/>
          </ac:grpSpMkLst>
        </pc:grpChg>
        <pc:grpChg chg="add mod">
          <ac:chgData name="FNU LNU" userId="39ddf352-b8d0-444b-b5a9-21242be64f9f" providerId="ADAL" clId="{B28D899C-3E77-42F1-BA28-B5A22BD5F8A1}" dt="2024-06-29T07:58:34.364" v="1372" actId="1076"/>
          <ac:grpSpMkLst>
            <pc:docMk/>
            <pc:sldMk cId="1627437753" sldId="326"/>
            <ac:grpSpMk id="32" creationId="{ED18964C-FC67-375A-FF75-281EF743D404}"/>
          </ac:grpSpMkLst>
        </pc:grpChg>
        <pc:grpChg chg="add del mod">
          <ac:chgData name="FNU LNU" userId="39ddf352-b8d0-444b-b5a9-21242be64f9f" providerId="ADAL" clId="{B28D899C-3E77-42F1-BA28-B5A22BD5F8A1}" dt="2024-06-29T08:09:33.834" v="1514" actId="478"/>
          <ac:grpSpMkLst>
            <pc:docMk/>
            <pc:sldMk cId="1627437753" sldId="326"/>
            <ac:grpSpMk id="39" creationId="{4D3EF6AA-5D29-C573-644A-3BAF00B57709}"/>
          </ac:grpSpMkLst>
        </pc:grpChg>
        <pc:grpChg chg="add mod">
          <ac:chgData name="FNU LNU" userId="39ddf352-b8d0-444b-b5a9-21242be64f9f" providerId="ADAL" clId="{B28D899C-3E77-42F1-BA28-B5A22BD5F8A1}" dt="2024-06-29T08:09:40.730" v="1515" actId="1076"/>
          <ac:grpSpMkLst>
            <pc:docMk/>
            <pc:sldMk cId="1627437753" sldId="326"/>
            <ac:grpSpMk id="48" creationId="{CD4CD806-20FA-3EB5-A3BC-E845146E1A82}"/>
          </ac:grpSpMkLst>
        </pc:grpChg>
        <pc:picChg chg="add del mod">
          <ac:chgData name="FNU LNU" userId="39ddf352-b8d0-444b-b5a9-21242be64f9f" providerId="ADAL" clId="{B28D899C-3E77-42F1-BA28-B5A22BD5F8A1}" dt="2024-06-29T08:01:59.131" v="1461" actId="478"/>
          <ac:picMkLst>
            <pc:docMk/>
            <pc:sldMk cId="1627437753" sldId="326"/>
            <ac:picMk id="1026" creationId="{2C7FEC47-EB2A-5596-1373-204ED8FAE8EE}"/>
          </ac:picMkLst>
        </pc:picChg>
        <pc:picChg chg="add mod">
          <ac:chgData name="FNU LNU" userId="39ddf352-b8d0-444b-b5a9-21242be64f9f" providerId="ADAL" clId="{B28D899C-3E77-42F1-BA28-B5A22BD5F8A1}" dt="2024-06-29T08:05:30.185" v="1482" actId="1076"/>
          <ac:picMkLst>
            <pc:docMk/>
            <pc:sldMk cId="1627437753" sldId="326"/>
            <ac:picMk id="1028" creationId="{12079DFD-92CD-9BAA-CFF1-1CB7A9EC386C}"/>
          </ac:picMkLst>
        </pc:picChg>
        <pc:picChg chg="add mod">
          <ac:chgData name="FNU LNU" userId="39ddf352-b8d0-444b-b5a9-21242be64f9f" providerId="ADAL" clId="{B28D899C-3E77-42F1-BA28-B5A22BD5F8A1}" dt="2024-06-29T08:05:33.537" v="1483" actId="1076"/>
          <ac:picMkLst>
            <pc:docMk/>
            <pc:sldMk cId="1627437753" sldId="326"/>
            <ac:picMk id="1030" creationId="{A8B7CA91-5E09-BBA7-175A-99BD96B0C7A4}"/>
          </ac:picMkLst>
        </pc:picChg>
        <pc:picChg chg="add mod">
          <ac:chgData name="FNU LNU" userId="39ddf352-b8d0-444b-b5a9-21242be64f9f" providerId="ADAL" clId="{B28D899C-3E77-42F1-BA28-B5A22BD5F8A1}" dt="2024-06-29T08:05:47.548" v="1486" actId="1076"/>
          <ac:picMkLst>
            <pc:docMk/>
            <pc:sldMk cId="1627437753" sldId="326"/>
            <ac:picMk id="1032" creationId="{57FFA562-DF24-5634-BF09-928CE71E3B33}"/>
          </ac:picMkLst>
        </pc:picChg>
      </pc:sldChg>
      <pc:sldChg chg="addSp delSp modSp new mod ord modTransition modAnim modNotes">
        <pc:chgData name="FNU LNU" userId="39ddf352-b8d0-444b-b5a9-21242be64f9f" providerId="ADAL" clId="{B28D899C-3E77-42F1-BA28-B5A22BD5F8A1}" dt="2024-06-29T14:32:45.995" v="4220" actId="20577"/>
        <pc:sldMkLst>
          <pc:docMk/>
          <pc:sldMk cId="3959331675" sldId="327"/>
        </pc:sldMkLst>
        <pc:spChg chg="del">
          <ac:chgData name="FNU LNU" userId="39ddf352-b8d0-444b-b5a9-21242be64f9f" providerId="ADAL" clId="{B28D899C-3E77-42F1-BA28-B5A22BD5F8A1}" dt="2024-06-29T09:01:32.780" v="1585" actId="478"/>
          <ac:spMkLst>
            <pc:docMk/>
            <pc:sldMk cId="3959331675" sldId="327"/>
            <ac:spMk id="2" creationId="{1BDF0018-AF3C-C862-BF93-F190CEEF9538}"/>
          </ac:spMkLst>
        </pc:spChg>
        <pc:spChg chg="del">
          <ac:chgData name="FNU LNU" userId="39ddf352-b8d0-444b-b5a9-21242be64f9f" providerId="ADAL" clId="{B28D899C-3E77-42F1-BA28-B5A22BD5F8A1}" dt="2024-06-29T09:01:30.318" v="1584" actId="478"/>
          <ac:spMkLst>
            <pc:docMk/>
            <pc:sldMk cId="3959331675" sldId="327"/>
            <ac:spMk id="3" creationId="{E8D94EB0-41D0-26AC-9A00-BF7AC2CE3773}"/>
          </ac:spMkLst>
        </pc:spChg>
        <pc:spChg chg="del">
          <ac:chgData name="FNU LNU" userId="39ddf352-b8d0-444b-b5a9-21242be64f9f" providerId="ADAL" clId="{B28D899C-3E77-42F1-BA28-B5A22BD5F8A1}" dt="2024-06-29T09:01:35.607" v="1586" actId="478"/>
          <ac:spMkLst>
            <pc:docMk/>
            <pc:sldMk cId="3959331675" sldId="327"/>
            <ac:spMk id="4" creationId="{8A0379C8-A735-6924-5FE3-ABF4A34A134E}"/>
          </ac:spMkLst>
        </pc:spChg>
        <pc:spChg chg="mod">
          <ac:chgData name="FNU LNU" userId="39ddf352-b8d0-444b-b5a9-21242be64f9f" providerId="ADAL" clId="{B28D899C-3E77-42F1-BA28-B5A22BD5F8A1}" dt="2024-06-29T09:01:21.765" v="1582"/>
          <ac:spMkLst>
            <pc:docMk/>
            <pc:sldMk cId="3959331675" sldId="327"/>
            <ac:spMk id="6" creationId="{2DC54E50-0847-9D64-80E1-6CC018A8B443}"/>
          </ac:spMkLst>
        </pc:spChg>
        <pc:spChg chg="mod">
          <ac:chgData name="FNU LNU" userId="39ddf352-b8d0-444b-b5a9-21242be64f9f" providerId="ADAL" clId="{B28D899C-3E77-42F1-BA28-B5A22BD5F8A1}" dt="2024-06-29T09:01:21.765" v="1582"/>
          <ac:spMkLst>
            <pc:docMk/>
            <pc:sldMk cId="3959331675" sldId="327"/>
            <ac:spMk id="7" creationId="{11CA3719-39F5-E26E-A627-06B7164F01C3}"/>
          </ac:spMkLst>
        </pc:spChg>
        <pc:spChg chg="mod">
          <ac:chgData name="FNU LNU" userId="39ddf352-b8d0-444b-b5a9-21242be64f9f" providerId="ADAL" clId="{B28D899C-3E77-42F1-BA28-B5A22BD5F8A1}" dt="2024-06-29T09:01:21.765" v="1582"/>
          <ac:spMkLst>
            <pc:docMk/>
            <pc:sldMk cId="3959331675" sldId="327"/>
            <ac:spMk id="8" creationId="{9B837482-072A-FA05-835C-9676D981CC2E}"/>
          </ac:spMkLst>
        </pc:spChg>
        <pc:spChg chg="mod">
          <ac:chgData name="FNU LNU" userId="39ddf352-b8d0-444b-b5a9-21242be64f9f" providerId="ADAL" clId="{B28D899C-3E77-42F1-BA28-B5A22BD5F8A1}" dt="2024-06-29T09:01:21.765" v="1582"/>
          <ac:spMkLst>
            <pc:docMk/>
            <pc:sldMk cId="3959331675" sldId="327"/>
            <ac:spMk id="9" creationId="{958480AB-C94F-8157-B5EA-5CE8EA0C5904}"/>
          </ac:spMkLst>
        </pc:spChg>
        <pc:spChg chg="mod">
          <ac:chgData name="FNU LNU" userId="39ddf352-b8d0-444b-b5a9-21242be64f9f" providerId="ADAL" clId="{B28D899C-3E77-42F1-BA28-B5A22BD5F8A1}" dt="2024-06-29T09:01:21.765" v="1582"/>
          <ac:spMkLst>
            <pc:docMk/>
            <pc:sldMk cId="3959331675" sldId="327"/>
            <ac:spMk id="10" creationId="{D66DCC4D-A3D2-AA3F-AAF9-059BE80AA1F0}"/>
          </ac:spMkLst>
        </pc:spChg>
        <pc:spChg chg="mod">
          <ac:chgData name="FNU LNU" userId="39ddf352-b8d0-444b-b5a9-21242be64f9f" providerId="ADAL" clId="{B28D899C-3E77-42F1-BA28-B5A22BD5F8A1}" dt="2024-06-29T09:01:21.765" v="1582"/>
          <ac:spMkLst>
            <pc:docMk/>
            <pc:sldMk cId="3959331675" sldId="327"/>
            <ac:spMk id="11" creationId="{A0A426B3-4E2D-F58A-6E3E-988A64D0555C}"/>
          </ac:spMkLst>
        </pc:spChg>
        <pc:spChg chg="add mod">
          <ac:chgData name="FNU LNU" userId="39ddf352-b8d0-444b-b5a9-21242be64f9f" providerId="ADAL" clId="{B28D899C-3E77-42F1-BA28-B5A22BD5F8A1}" dt="2024-06-29T09:02:44.653" v="1611" actId="1076"/>
          <ac:spMkLst>
            <pc:docMk/>
            <pc:sldMk cId="3959331675" sldId="327"/>
            <ac:spMk id="12" creationId="{7CDA8E15-4215-9072-70A3-BF3A06CC1B7F}"/>
          </ac:spMkLst>
        </pc:spChg>
        <pc:spChg chg="add mod">
          <ac:chgData name="FNU LNU" userId="39ddf352-b8d0-444b-b5a9-21242be64f9f" providerId="ADAL" clId="{B28D899C-3E77-42F1-BA28-B5A22BD5F8A1}" dt="2024-06-29T09:11:09.780" v="1827" actId="1076"/>
          <ac:spMkLst>
            <pc:docMk/>
            <pc:sldMk cId="3959331675" sldId="327"/>
            <ac:spMk id="13" creationId="{489A6C1F-47BA-3689-550A-69A2A178527A}"/>
          </ac:spMkLst>
        </pc:spChg>
        <pc:spChg chg="add mod">
          <ac:chgData name="FNU LNU" userId="39ddf352-b8d0-444b-b5a9-21242be64f9f" providerId="ADAL" clId="{B28D899C-3E77-42F1-BA28-B5A22BD5F8A1}" dt="2024-06-29T09:10:55.990" v="1826"/>
          <ac:spMkLst>
            <pc:docMk/>
            <pc:sldMk cId="3959331675" sldId="327"/>
            <ac:spMk id="14" creationId="{EE8CF6CD-F16C-EADE-C281-F9C0194D3B95}"/>
          </ac:spMkLst>
        </pc:spChg>
        <pc:spChg chg="add mod">
          <ac:chgData name="FNU LNU" userId="39ddf352-b8d0-444b-b5a9-21242be64f9f" providerId="ADAL" clId="{B28D899C-3E77-42F1-BA28-B5A22BD5F8A1}" dt="2024-06-29T09:12:10.666" v="1837" actId="20577"/>
          <ac:spMkLst>
            <pc:docMk/>
            <pc:sldMk cId="3959331675" sldId="327"/>
            <ac:spMk id="15" creationId="{8C4D4744-A641-2C5F-B8E4-47E74F9497F2}"/>
          </ac:spMkLst>
        </pc:spChg>
        <pc:grpChg chg="add mod">
          <ac:chgData name="FNU LNU" userId="39ddf352-b8d0-444b-b5a9-21242be64f9f" providerId="ADAL" clId="{B28D899C-3E77-42F1-BA28-B5A22BD5F8A1}" dt="2024-06-29T09:01:26.464" v="1583" actId="1076"/>
          <ac:grpSpMkLst>
            <pc:docMk/>
            <pc:sldMk cId="3959331675" sldId="327"/>
            <ac:grpSpMk id="5" creationId="{4A58615A-A049-DC15-934E-2345088E5099}"/>
          </ac:grpSpMkLst>
        </pc:grpChg>
        <pc:picChg chg="add mod">
          <ac:chgData name="FNU LNU" userId="39ddf352-b8d0-444b-b5a9-21242be64f9f" providerId="ADAL" clId="{B28D899C-3E77-42F1-BA28-B5A22BD5F8A1}" dt="2024-06-29T09:08:17.004" v="1805" actId="1076"/>
          <ac:picMkLst>
            <pc:docMk/>
            <pc:sldMk cId="3959331675" sldId="327"/>
            <ac:picMk id="3074" creationId="{F8247144-BB9F-8989-DE76-4E2F21A4F25E}"/>
          </ac:picMkLst>
        </pc:picChg>
      </pc:sldChg>
      <pc:sldChg chg="addSp delSp modSp add mod modTransition modAnim modNotes">
        <pc:chgData name="FNU LNU" userId="39ddf352-b8d0-444b-b5a9-21242be64f9f" providerId="ADAL" clId="{B28D899C-3E77-42F1-BA28-B5A22BD5F8A1}" dt="2024-06-29T14:38:53.405" v="4900" actId="20577"/>
        <pc:sldMkLst>
          <pc:docMk/>
          <pc:sldMk cId="735659744" sldId="328"/>
        </pc:sldMkLst>
        <pc:spChg chg="add del mod">
          <ac:chgData name="FNU LNU" userId="39ddf352-b8d0-444b-b5a9-21242be64f9f" providerId="ADAL" clId="{B28D899C-3E77-42F1-BA28-B5A22BD5F8A1}" dt="2024-06-29T10:00:32.432" v="2414" actId="478"/>
          <ac:spMkLst>
            <pc:docMk/>
            <pc:sldMk cId="735659744" sldId="328"/>
            <ac:spMk id="3" creationId="{FCEB83E1-5081-84D9-74EE-ECBAECF7CBAE}"/>
          </ac:spMkLst>
        </pc:spChg>
        <pc:spChg chg="add del mod">
          <ac:chgData name="FNU LNU" userId="39ddf352-b8d0-444b-b5a9-21242be64f9f" providerId="ADAL" clId="{B28D899C-3E77-42F1-BA28-B5A22BD5F8A1}" dt="2024-06-29T10:02:30.495" v="2433" actId="478"/>
          <ac:spMkLst>
            <pc:docMk/>
            <pc:sldMk cId="735659744" sldId="328"/>
            <ac:spMk id="5" creationId="{6DA0F67B-979B-5CDD-CCB9-007E1DA0B142}"/>
          </ac:spMkLst>
        </pc:spChg>
        <pc:spChg chg="mod">
          <ac:chgData name="FNU LNU" userId="39ddf352-b8d0-444b-b5a9-21242be64f9f" providerId="ADAL" clId="{B28D899C-3E77-42F1-BA28-B5A22BD5F8A1}" dt="2024-06-29T10:01:23.676" v="2426" actId="1076"/>
          <ac:spMkLst>
            <pc:docMk/>
            <pc:sldMk cId="735659744" sldId="328"/>
            <ac:spMk id="1640" creationId="{00000000-0000-0000-0000-000000000000}"/>
          </ac:spMkLst>
        </pc:spChg>
        <pc:spChg chg="mod">
          <ac:chgData name="FNU LNU" userId="39ddf352-b8d0-444b-b5a9-21242be64f9f" providerId="ADAL" clId="{B28D899C-3E77-42F1-BA28-B5A22BD5F8A1}" dt="2024-06-29T10:04:42.643" v="2449" actId="1076"/>
          <ac:spMkLst>
            <pc:docMk/>
            <pc:sldMk cId="735659744" sldId="328"/>
            <ac:spMk id="1641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00:33.761" v="2415" actId="478"/>
          <ac:spMkLst>
            <pc:docMk/>
            <pc:sldMk cId="735659744" sldId="328"/>
            <ac:spMk id="1642" creationId="{00000000-0000-0000-0000-000000000000}"/>
          </ac:spMkLst>
        </pc:spChg>
        <pc:spChg chg="del mod">
          <ac:chgData name="FNU LNU" userId="39ddf352-b8d0-444b-b5a9-21242be64f9f" providerId="ADAL" clId="{B28D899C-3E77-42F1-BA28-B5A22BD5F8A1}" dt="2024-06-29T10:02:26.553" v="2432" actId="478"/>
          <ac:spMkLst>
            <pc:docMk/>
            <pc:sldMk cId="735659744" sldId="328"/>
            <ac:spMk id="1643" creationId="{00000000-0000-0000-0000-000000000000}"/>
          </ac:spMkLst>
        </pc:spChg>
        <pc:spChg chg="del">
          <ac:chgData name="FNU LNU" userId="39ddf352-b8d0-444b-b5a9-21242be64f9f" providerId="ADAL" clId="{B28D899C-3E77-42F1-BA28-B5A22BD5F8A1}" dt="2024-06-29T10:00:29.023" v="2413" actId="478"/>
          <ac:spMkLst>
            <pc:docMk/>
            <pc:sldMk cId="735659744" sldId="328"/>
            <ac:spMk id="1644" creationId="{00000000-0000-0000-0000-000000000000}"/>
          </ac:spMkLst>
        </pc:spChg>
        <pc:grpChg chg="mod">
          <ac:chgData name="FNU LNU" userId="39ddf352-b8d0-444b-b5a9-21242be64f9f" providerId="ADAL" clId="{B28D899C-3E77-42F1-BA28-B5A22BD5F8A1}" dt="2024-06-29T10:02:51.629" v="2437" actId="1076"/>
          <ac:grpSpMkLst>
            <pc:docMk/>
            <pc:sldMk cId="735659744" sldId="328"/>
            <ac:grpSpMk id="1646" creationId="{00000000-0000-0000-0000-000000000000}"/>
          </ac:grpSpMkLst>
        </pc:grpChg>
        <pc:grpChg chg="mod">
          <ac:chgData name="FNU LNU" userId="39ddf352-b8d0-444b-b5a9-21242be64f9f" providerId="ADAL" clId="{B28D899C-3E77-42F1-BA28-B5A22BD5F8A1}" dt="2024-06-29T10:01:23.676" v="2426" actId="1076"/>
          <ac:grpSpMkLst>
            <pc:docMk/>
            <pc:sldMk cId="735659744" sldId="328"/>
            <ac:grpSpMk id="1652" creationId="{00000000-0000-0000-0000-000000000000}"/>
          </ac:grpSpMkLst>
        </pc:grpChg>
        <pc:grpChg chg="mod">
          <ac:chgData name="FNU LNU" userId="39ddf352-b8d0-444b-b5a9-21242be64f9f" providerId="ADAL" clId="{B28D899C-3E77-42F1-BA28-B5A22BD5F8A1}" dt="2024-06-29T10:02:44.335" v="2435" actId="14100"/>
          <ac:grpSpMkLst>
            <pc:docMk/>
            <pc:sldMk cId="735659744" sldId="328"/>
            <ac:grpSpMk id="1672" creationId="{00000000-0000-0000-0000-000000000000}"/>
          </ac:grpSpMkLst>
        </pc:grpChg>
        <pc:picChg chg="add mod">
          <ac:chgData name="FNU LNU" userId="39ddf352-b8d0-444b-b5a9-21242be64f9f" providerId="ADAL" clId="{B28D899C-3E77-42F1-BA28-B5A22BD5F8A1}" dt="2024-06-29T10:03:27.821" v="2441" actId="14100"/>
          <ac:picMkLst>
            <pc:docMk/>
            <pc:sldMk cId="735659744" sldId="328"/>
            <ac:picMk id="7" creationId="{F449935E-8735-DFC3-4157-9CBA38B218A3}"/>
          </ac:picMkLst>
        </pc:picChg>
        <pc:picChg chg="add mod">
          <ac:chgData name="FNU LNU" userId="39ddf352-b8d0-444b-b5a9-21242be64f9f" providerId="ADAL" clId="{B28D899C-3E77-42F1-BA28-B5A22BD5F8A1}" dt="2024-06-29T10:07:26.997" v="2459" actId="14100"/>
          <ac:picMkLst>
            <pc:docMk/>
            <pc:sldMk cId="735659744" sldId="328"/>
            <ac:picMk id="6146" creationId="{96046A0B-BC9E-0D03-1998-47F8BEB1E71C}"/>
          </ac:picMkLst>
        </pc:picChg>
        <pc:picChg chg="add mod">
          <ac:chgData name="FNU LNU" userId="39ddf352-b8d0-444b-b5a9-21242be64f9f" providerId="ADAL" clId="{B28D899C-3E77-42F1-BA28-B5A22BD5F8A1}" dt="2024-06-29T10:07:32.459" v="2462" actId="1076"/>
          <ac:picMkLst>
            <pc:docMk/>
            <pc:sldMk cId="735659744" sldId="328"/>
            <ac:picMk id="6148" creationId="{3DC8853A-4635-44E3-0953-A11122CC0AE1}"/>
          </ac:picMkLst>
        </pc:picChg>
        <pc:picChg chg="add mod">
          <ac:chgData name="FNU LNU" userId="39ddf352-b8d0-444b-b5a9-21242be64f9f" providerId="ADAL" clId="{B28D899C-3E77-42F1-BA28-B5A22BD5F8A1}" dt="2024-06-29T10:09:15.661" v="2476" actId="1076"/>
          <ac:picMkLst>
            <pc:docMk/>
            <pc:sldMk cId="735659744" sldId="328"/>
            <ac:picMk id="6150" creationId="{B295498D-9BF1-B953-17BA-FD4ACF485F74}"/>
          </ac:picMkLst>
        </pc:picChg>
        <pc:picChg chg="add mod">
          <ac:chgData name="FNU LNU" userId="39ddf352-b8d0-444b-b5a9-21242be64f9f" providerId="ADAL" clId="{B28D899C-3E77-42F1-BA28-B5A22BD5F8A1}" dt="2024-06-29T10:10:02.364" v="2486" actId="1076"/>
          <ac:picMkLst>
            <pc:docMk/>
            <pc:sldMk cId="735659744" sldId="328"/>
            <ac:picMk id="6152" creationId="{F52AF08E-FE8A-8AEE-D245-20B84A1D9268}"/>
          </ac:picMkLst>
        </pc:picChg>
      </pc:sldChg>
      <pc:sldMasterChg chg="delSldLayout">
        <pc:chgData name="FNU LNU" userId="39ddf352-b8d0-444b-b5a9-21242be64f9f" providerId="ADAL" clId="{B28D899C-3E77-42F1-BA28-B5A22BD5F8A1}" dt="2024-06-29T10:28:06.843" v="2749" actId="47"/>
        <pc:sldMasterMkLst>
          <pc:docMk/>
          <pc:sldMasterMk cId="0" sldId="2147483688"/>
        </pc:sldMasterMkLst>
        <pc:sldLayoutChg chg="del">
          <pc:chgData name="FNU LNU" userId="39ddf352-b8d0-444b-b5a9-21242be64f9f" providerId="ADAL" clId="{B28D899C-3E77-42F1-BA28-B5A22BD5F8A1}" dt="2024-06-29T10:28:06.843" v="2749" actId="47"/>
          <pc:sldLayoutMkLst>
            <pc:docMk/>
            <pc:sldMasterMk cId="0" sldId="2147483688"/>
            <pc:sldLayoutMk cId="0" sldId="2147483650"/>
          </pc:sldLayoutMkLst>
        </pc:sldLayoutChg>
        <pc:sldLayoutChg chg="del">
          <pc:chgData name="FNU LNU" userId="39ddf352-b8d0-444b-b5a9-21242be64f9f" providerId="ADAL" clId="{B28D899C-3E77-42F1-BA28-B5A22BD5F8A1}" dt="2024-06-29T10:14:15.825" v="2699" actId="47"/>
          <pc:sldLayoutMkLst>
            <pc:docMk/>
            <pc:sldMasterMk cId="0" sldId="2147483688"/>
            <pc:sldLayoutMk cId="0" sldId="2147483651"/>
          </pc:sldLayoutMkLst>
        </pc:sldLayoutChg>
        <pc:sldLayoutChg chg="del">
          <pc:chgData name="FNU LNU" userId="39ddf352-b8d0-444b-b5a9-21242be64f9f" providerId="ADAL" clId="{B28D899C-3E77-42F1-BA28-B5A22BD5F8A1}" dt="2024-06-29T10:14:22.366" v="2707" actId="47"/>
          <pc:sldLayoutMkLst>
            <pc:docMk/>
            <pc:sldMasterMk cId="0" sldId="2147483688"/>
            <pc:sldLayoutMk cId="0" sldId="2147483657"/>
          </pc:sldLayoutMkLst>
        </pc:sldLayoutChg>
        <pc:sldLayoutChg chg="del">
          <pc:chgData name="FNU LNU" userId="39ddf352-b8d0-444b-b5a9-21242be64f9f" providerId="ADAL" clId="{B28D899C-3E77-42F1-BA28-B5A22BD5F8A1}" dt="2024-06-29T07:04:46.363" v="544" actId="47"/>
          <pc:sldLayoutMkLst>
            <pc:docMk/>
            <pc:sldMasterMk cId="0" sldId="2147483688"/>
            <pc:sldLayoutMk cId="0" sldId="2147483659"/>
          </pc:sldLayoutMkLst>
        </pc:sldLayoutChg>
        <pc:sldLayoutChg chg="del">
          <pc:chgData name="FNU LNU" userId="39ddf352-b8d0-444b-b5a9-21242be64f9f" providerId="ADAL" clId="{B28D899C-3E77-42F1-BA28-B5A22BD5F8A1}" dt="2024-06-29T07:46:52.651" v="912" actId="47"/>
          <pc:sldLayoutMkLst>
            <pc:docMk/>
            <pc:sldMasterMk cId="0" sldId="2147483688"/>
            <pc:sldLayoutMk cId="0" sldId="2147483663"/>
          </pc:sldLayoutMkLst>
        </pc:sldLayoutChg>
        <pc:sldLayoutChg chg="del">
          <pc:chgData name="FNU LNU" userId="39ddf352-b8d0-444b-b5a9-21242be64f9f" providerId="ADAL" clId="{B28D899C-3E77-42F1-BA28-B5A22BD5F8A1}" dt="2024-06-29T10:14:37.407" v="2715" actId="47"/>
          <pc:sldLayoutMkLst>
            <pc:docMk/>
            <pc:sldMasterMk cId="0" sldId="2147483688"/>
            <pc:sldLayoutMk cId="0" sldId="2147483664"/>
          </pc:sldLayoutMkLst>
        </pc:sldLayoutChg>
        <pc:sldLayoutChg chg="del">
          <pc:chgData name="FNU LNU" userId="39ddf352-b8d0-444b-b5a9-21242be64f9f" providerId="ADAL" clId="{B28D899C-3E77-42F1-BA28-B5A22BD5F8A1}" dt="2024-06-29T10:14:31.345" v="2713" actId="47"/>
          <pc:sldLayoutMkLst>
            <pc:docMk/>
            <pc:sldMasterMk cId="0" sldId="2147483688"/>
            <pc:sldLayoutMk cId="0" sldId="2147483665"/>
          </pc:sldLayoutMkLst>
        </pc:sldLayoutChg>
        <pc:sldLayoutChg chg="del">
          <pc:chgData name="FNU LNU" userId="39ddf352-b8d0-444b-b5a9-21242be64f9f" providerId="ADAL" clId="{B28D899C-3E77-42F1-BA28-B5A22BD5F8A1}" dt="2024-06-29T10:14:29.406" v="2711" actId="47"/>
          <pc:sldLayoutMkLst>
            <pc:docMk/>
            <pc:sldMasterMk cId="0" sldId="2147483688"/>
            <pc:sldLayoutMk cId="0" sldId="2147483666"/>
          </pc:sldLayoutMkLst>
        </pc:sldLayoutChg>
        <pc:sldLayoutChg chg="del">
          <pc:chgData name="FNU LNU" userId="39ddf352-b8d0-444b-b5a9-21242be64f9f" providerId="ADAL" clId="{B28D899C-3E77-42F1-BA28-B5A22BD5F8A1}" dt="2024-06-29T10:14:28.813" v="2710" actId="47"/>
          <pc:sldLayoutMkLst>
            <pc:docMk/>
            <pc:sldMasterMk cId="0" sldId="2147483688"/>
            <pc:sldLayoutMk cId="0" sldId="2147483667"/>
          </pc:sldLayoutMkLst>
        </pc:sldLayoutChg>
        <pc:sldLayoutChg chg="del">
          <pc:chgData name="FNU LNU" userId="39ddf352-b8d0-444b-b5a9-21242be64f9f" providerId="ADAL" clId="{B28D899C-3E77-42F1-BA28-B5A22BD5F8A1}" dt="2024-06-29T10:14:21.565" v="2706" actId="47"/>
          <pc:sldLayoutMkLst>
            <pc:docMk/>
            <pc:sldMasterMk cId="0" sldId="2147483688"/>
            <pc:sldLayoutMk cId="0" sldId="2147483668"/>
          </pc:sldLayoutMkLst>
        </pc:sldLayoutChg>
        <pc:sldLayoutChg chg="del">
          <pc:chgData name="FNU LNU" userId="39ddf352-b8d0-444b-b5a9-21242be64f9f" providerId="ADAL" clId="{B28D899C-3E77-42F1-BA28-B5A22BD5F8A1}" dt="2024-06-29T08:20:49.958" v="1559" actId="47"/>
          <pc:sldLayoutMkLst>
            <pc:docMk/>
            <pc:sldMasterMk cId="0" sldId="2147483688"/>
            <pc:sldLayoutMk cId="0" sldId="2147483672"/>
          </pc:sldLayoutMkLst>
        </pc:sldLayoutChg>
        <pc:sldLayoutChg chg="del">
          <pc:chgData name="FNU LNU" userId="39ddf352-b8d0-444b-b5a9-21242be64f9f" providerId="ADAL" clId="{B28D899C-3E77-42F1-BA28-B5A22BD5F8A1}" dt="2024-06-29T08:21:10.747" v="1561" actId="47"/>
          <pc:sldLayoutMkLst>
            <pc:docMk/>
            <pc:sldMasterMk cId="0" sldId="2147483688"/>
            <pc:sldLayoutMk cId="0" sldId="2147483673"/>
          </pc:sldLayoutMkLst>
        </pc:sldLayoutChg>
        <pc:sldLayoutChg chg="del">
          <pc:chgData name="FNU LNU" userId="39ddf352-b8d0-444b-b5a9-21242be64f9f" providerId="ADAL" clId="{B28D899C-3E77-42F1-BA28-B5A22BD5F8A1}" dt="2024-06-29T09:14:12.277" v="1862" actId="47"/>
          <pc:sldLayoutMkLst>
            <pc:docMk/>
            <pc:sldMasterMk cId="0" sldId="2147483688"/>
            <pc:sldLayoutMk cId="0" sldId="2147483674"/>
          </pc:sldLayoutMkLst>
        </pc:sldLayoutChg>
        <pc:sldLayoutChg chg="del">
          <pc:chgData name="FNU LNU" userId="39ddf352-b8d0-444b-b5a9-21242be64f9f" providerId="ADAL" clId="{B28D899C-3E77-42F1-BA28-B5A22BD5F8A1}" dt="2024-06-29T09:14:05.792" v="1859" actId="47"/>
          <pc:sldLayoutMkLst>
            <pc:docMk/>
            <pc:sldMasterMk cId="0" sldId="2147483688"/>
            <pc:sldLayoutMk cId="0" sldId="2147483675"/>
          </pc:sldLayoutMkLst>
        </pc:sldLayoutChg>
        <pc:sldLayoutChg chg="del">
          <pc:chgData name="FNU LNU" userId="39ddf352-b8d0-444b-b5a9-21242be64f9f" providerId="ADAL" clId="{B28D899C-3E77-42F1-BA28-B5A22BD5F8A1}" dt="2024-06-29T09:14:17.807" v="1865" actId="47"/>
          <pc:sldLayoutMkLst>
            <pc:docMk/>
            <pc:sldMasterMk cId="0" sldId="2147483688"/>
            <pc:sldLayoutMk cId="0" sldId="2147483676"/>
          </pc:sldLayoutMkLst>
        </pc:sldLayoutChg>
        <pc:sldLayoutChg chg="del">
          <pc:chgData name="FNU LNU" userId="39ddf352-b8d0-444b-b5a9-21242be64f9f" providerId="ADAL" clId="{B28D899C-3E77-42F1-BA28-B5A22BD5F8A1}" dt="2024-06-29T09:14:27.558" v="1871" actId="47"/>
          <pc:sldLayoutMkLst>
            <pc:docMk/>
            <pc:sldMasterMk cId="0" sldId="2147483688"/>
            <pc:sldLayoutMk cId="0" sldId="2147483677"/>
          </pc:sldLayoutMkLst>
        </pc:sldLayoutChg>
        <pc:sldLayoutChg chg="del">
          <pc:chgData name="FNU LNU" userId="39ddf352-b8d0-444b-b5a9-21242be64f9f" providerId="ADAL" clId="{B28D899C-3E77-42F1-BA28-B5A22BD5F8A1}" dt="2024-06-29T10:14:37.921" v="2716" actId="47"/>
          <pc:sldLayoutMkLst>
            <pc:docMk/>
            <pc:sldMasterMk cId="0" sldId="2147483688"/>
            <pc:sldLayoutMk cId="0" sldId="2147483678"/>
          </pc:sldLayoutMkLst>
        </pc:sldLayoutChg>
        <pc:sldLayoutChg chg="del">
          <pc:chgData name="FNU LNU" userId="39ddf352-b8d0-444b-b5a9-21242be64f9f" providerId="ADAL" clId="{B28D899C-3E77-42F1-BA28-B5A22BD5F8A1}" dt="2024-06-29T10:14:24.961" v="2709" actId="47"/>
          <pc:sldLayoutMkLst>
            <pc:docMk/>
            <pc:sldMasterMk cId="0" sldId="2147483688"/>
            <pc:sldLayoutMk cId="0" sldId="2147483679"/>
          </pc:sldLayoutMkLst>
        </pc:sldLayoutChg>
        <pc:sldLayoutChg chg="del">
          <pc:chgData name="FNU LNU" userId="39ddf352-b8d0-444b-b5a9-21242be64f9f" providerId="ADAL" clId="{B28D899C-3E77-42F1-BA28-B5A22BD5F8A1}" dt="2024-06-29T10:14:35.418" v="2714" actId="47"/>
          <pc:sldLayoutMkLst>
            <pc:docMk/>
            <pc:sldMasterMk cId="0" sldId="2147483688"/>
            <pc:sldLayoutMk cId="0" sldId="2147483680"/>
          </pc:sldLayoutMkLst>
        </pc:sldLayoutChg>
      </pc:sldMasterChg>
      <pc:sldMasterChg chg="del delSldLayout">
        <pc:chgData name="FNU LNU" userId="39ddf352-b8d0-444b-b5a9-21242be64f9f" providerId="ADAL" clId="{B28D899C-3E77-42F1-BA28-B5A22BD5F8A1}" dt="2024-06-29T08:20:45.954" v="1558" actId="47"/>
        <pc:sldMasterMkLst>
          <pc:docMk/>
          <pc:sldMasterMk cId="0" sldId="2147483689"/>
        </pc:sldMasterMkLst>
        <pc:sldLayoutChg chg="del">
          <pc:chgData name="FNU LNU" userId="39ddf352-b8d0-444b-b5a9-21242be64f9f" providerId="ADAL" clId="{B28D899C-3E77-42F1-BA28-B5A22BD5F8A1}" dt="2024-06-29T08:20:30.033" v="1553" actId="47"/>
          <pc:sldLayoutMkLst>
            <pc:docMk/>
            <pc:sldMasterMk cId="0" sldId="2147483689"/>
            <pc:sldLayoutMk cId="0" sldId="2147483686"/>
          </pc:sldLayoutMkLst>
        </pc:sldLayoutChg>
        <pc:sldLayoutChg chg="del">
          <pc:chgData name="FNU LNU" userId="39ddf352-b8d0-444b-b5a9-21242be64f9f" providerId="ADAL" clId="{B28D899C-3E77-42F1-BA28-B5A22BD5F8A1}" dt="2024-06-29T08:20:45.954" v="1558" actId="47"/>
          <pc:sldLayoutMkLst>
            <pc:docMk/>
            <pc:sldMasterMk cId="0" sldId="2147483689"/>
            <pc:sldLayoutMk cId="0" sldId="21474836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Hey everyone,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ELECTRICITY CONSUMPTION PREDICTION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 intern project by </a:t>
            </a:r>
            <a:r>
              <a:rPr lang="en-IN" dirty="0" err="1"/>
              <a:t>Mentorness</a:t>
            </a:r>
            <a:r>
              <a:rPr lang="en-IN" dirty="0"/>
              <a:t> aims to predict future household electricity consumption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Myself Nirant am a ML intern at </a:t>
            </a:r>
            <a:r>
              <a:rPr lang="en-IN" dirty="0" err="1"/>
              <a:t>mentorness</a:t>
            </a:r>
            <a:r>
              <a:rPr lang="en-IN" dirty="0"/>
              <a:t> and will be guiding you through this presentation.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Lets go through the contents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a558ccd6d5d2642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a558ccd6d5d2642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main part of project that is implementation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most of this part is about visualizing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starting with cleaning &amp; preprocessing the data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a558ccd6d5d2642_1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a558ccd6d5d2642_1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a558ccd6d5d2642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a558ccd6d5d2642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is how our data actually is </a:t>
            </a:r>
            <a:r>
              <a:rPr lang="en-IN" dirty="0" err="1"/>
              <a:t>upto</a:t>
            </a:r>
            <a:r>
              <a:rPr lang="en-IN" dirty="0"/>
              <a:t> the stage &amp; how a feature correlates with each other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a558ccd6d5d264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a558ccd6d5d264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the Core of the implementation phase lies Model development, hand-in-hands with feature engineering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a558ccd6d5d264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a558ccd6d5d264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1a558ccd6d5d2642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1a558ccd6d5d2642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In,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1a558ccd6d5d2642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1a558ccd6d5d2642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Stationary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But  also seasonal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 we come at conclusion that </a:t>
            </a:r>
            <a:r>
              <a:rPr lang="en-IN" dirty="0" err="1"/>
              <a:t>lstm</a:t>
            </a:r>
            <a:r>
              <a:rPr lang="en-IN" dirty="0"/>
              <a:t> also isn’t the best model for forecasting this data but shows a overall trendline for a large number of days also its accurate to show accurate forecasts for the minimum size of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557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a558ccd6d5d2642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1a558ccd6d5d2642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 would be aiming to 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1a558ccd6d5d2642_1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1a558ccd6d5d2642_1545:notes"/>
          <p:cNvSpPr txBox="1">
            <a:spLocks noGrp="1"/>
          </p:cNvSpPr>
          <p:nvPr>
            <p:ph type="body" idx="1"/>
          </p:nvPr>
        </p:nvSpPr>
        <p:spPr>
          <a:xfrm>
            <a:off x="479502" y="4343400"/>
            <a:ext cx="5997498" cy="2681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 particularly used Kaggle for this projects it has numerous advantages over a IDE like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 has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Numerous datasets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Keep track of live python version &amp; current </a:t>
            </a:r>
            <a:r>
              <a:rPr lang="en-IN" dirty="0" err="1"/>
              <a:t>py</a:t>
            </a:r>
            <a:r>
              <a:rPr lang="en-IN" dirty="0"/>
              <a:t> notebook code that was </a:t>
            </a:r>
            <a:r>
              <a:rPr lang="en-IN" dirty="0" err="1"/>
              <a:t>combinely</a:t>
            </a:r>
            <a:r>
              <a:rPr lang="en-IN" dirty="0"/>
              <a:t> save as a version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1a558ccd6d5d2642_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1a558ccd6d5d2642_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 that all about the project thank a lot for </a:t>
            </a:r>
            <a:r>
              <a:rPr lang="en-IN"/>
              <a:t>your attention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0f1d6d77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0f1d6d77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We’ll have an introduction to the project discussing its objectives, &amp; prerequisites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Moving to </a:t>
            </a:r>
            <a:r>
              <a:rPr lang="en-IN" dirty="0" err="1"/>
              <a:t>APPRoach</a:t>
            </a:r>
            <a:r>
              <a:rPr lang="en-IN" dirty="0"/>
              <a:t> the </a:t>
            </a:r>
            <a:r>
              <a:rPr lang="en-IN" dirty="0" err="1"/>
              <a:t>workflow,strategy</a:t>
            </a:r>
            <a:r>
              <a:rPr lang="en-IN" dirty="0"/>
              <a:t> ,expected outcomes  will be discussed.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 the implementation part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data cleaning &amp; preprocessing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EDA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model will be developed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 the outcomes section 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we would visualize the 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Further the we’ll have an overview on future plans &amp; scope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a558ccd6d5d264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a558ccd6d5d264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Let’s get started with Introduction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Our main goal </a:t>
            </a:r>
          </a:p>
          <a:p>
            <a:endParaRPr lang="en-IN" dirty="0"/>
          </a:p>
          <a:p>
            <a:r>
              <a:rPr lang="en-IN" dirty="0"/>
              <a:t>Columns as shown here</a:t>
            </a:r>
          </a:p>
          <a:p>
            <a:endParaRPr lang="en-IN" dirty="0"/>
          </a:p>
          <a:p>
            <a:r>
              <a:rPr lang="en-IN" dirty="0"/>
              <a:t>Major of them are object &amp; one is float type</a:t>
            </a:r>
          </a:p>
        </p:txBody>
      </p:sp>
    </p:spTree>
    <p:extLst>
      <p:ext uri="{BB962C8B-B14F-4D97-AF65-F5344CB8AC3E}">
        <p14:creationId xmlns:p14="http://schemas.microsoft.com/office/powerpoint/2010/main" val="198421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0f1d6d77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0f1d6d777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 to be achieved are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are some prerequisites in order to understand the process</a:t>
            </a:r>
          </a:p>
        </p:txBody>
      </p:sp>
    </p:spTree>
    <p:extLst>
      <p:ext uri="{BB962C8B-B14F-4D97-AF65-F5344CB8AC3E}">
        <p14:creationId xmlns:p14="http://schemas.microsoft.com/office/powerpoint/2010/main" val="17227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a558ccd6d5d264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a558ccd6d5d264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 this section we will be discussing the APPROACH that is workflow &amp; what do we expect as outcome of this project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a558ccd6d5d2642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6195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a558ccd6d5d2642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 have used a stacked </a:t>
            </a:r>
            <a:r>
              <a:rPr lang="en-IN" dirty="0" err="1"/>
              <a:t>lstm</a:t>
            </a:r>
            <a:r>
              <a:rPr lang="en-IN" dirty="0"/>
              <a:t> model to forecast the electricity consumption as shown in figure we give an input sequence to the model which goes through multiple layers convolution &amp; </a:t>
            </a:r>
            <a:r>
              <a:rPr lang="en-IN" dirty="0" err="1"/>
              <a:t>cooses</a:t>
            </a:r>
            <a:r>
              <a:rPr lang="en-IN" dirty="0"/>
              <a:t> a max pooling layer that is a point where it decides what should be the output &amp; further provides the output.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Our desired outcomes are </a:t>
            </a:r>
          </a:p>
        </p:txBody>
      </p:sp>
    </p:spTree>
    <p:extLst>
      <p:ext uri="{BB962C8B-B14F-4D97-AF65-F5344CB8AC3E}">
        <p14:creationId xmlns:p14="http://schemas.microsoft.com/office/powerpoint/2010/main" val="147797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432175"/>
            <a:ext cx="47625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78025"/>
            <a:ext cx="4762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333670" y="-733424"/>
            <a:ext cx="4762500" cy="1386000"/>
            <a:chOff x="-2333670" y="-733424"/>
            <a:chExt cx="4762500" cy="1386000"/>
          </a:xfrm>
        </p:grpSpPr>
        <p:sp>
          <p:nvSpPr>
            <p:cNvPr id="13" name="Google Shape;13;p2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 flipH="1">
            <a:off x="791307" y="2616238"/>
            <a:ext cx="44622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91300" y="639775"/>
            <a:ext cx="20709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8" name="Google Shape;208;p15"/>
          <p:cNvSpPr txBox="1">
            <a:spLocks noGrp="1"/>
          </p:cNvSpPr>
          <p:nvPr>
            <p:ph type="subTitle" idx="1"/>
          </p:nvPr>
        </p:nvSpPr>
        <p:spPr>
          <a:xfrm flipH="1">
            <a:off x="791307" y="4073525"/>
            <a:ext cx="44622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5"/>
          <p:cNvGrpSpPr/>
          <p:nvPr/>
        </p:nvGrpSpPr>
        <p:grpSpPr>
          <a:xfrm rot="5400000">
            <a:off x="3212645" y="-1685309"/>
            <a:ext cx="3589973" cy="1044767"/>
            <a:chOff x="-2333670" y="-733424"/>
            <a:chExt cx="4762500" cy="1386000"/>
          </a:xfrm>
        </p:grpSpPr>
        <p:sp>
          <p:nvSpPr>
            <p:cNvPr id="211" name="Google Shape;211;p1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5"/>
          <p:cNvGrpSpPr/>
          <p:nvPr/>
        </p:nvGrpSpPr>
        <p:grpSpPr>
          <a:xfrm rot="10800000">
            <a:off x="-1155617" y="4741241"/>
            <a:ext cx="3589973" cy="1044767"/>
            <a:chOff x="-2333670" y="-733424"/>
            <a:chExt cx="4762500" cy="1386000"/>
          </a:xfrm>
        </p:grpSpPr>
        <p:sp>
          <p:nvSpPr>
            <p:cNvPr id="216" name="Google Shape;216;p1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3892916" y="2582250"/>
            <a:ext cx="44622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title" idx="2" hasCustomPrompt="1"/>
          </p:nvPr>
        </p:nvSpPr>
        <p:spPr>
          <a:xfrm>
            <a:off x="6284223" y="639775"/>
            <a:ext cx="20709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1"/>
          </p:nvPr>
        </p:nvSpPr>
        <p:spPr>
          <a:xfrm>
            <a:off x="3892916" y="4073525"/>
            <a:ext cx="44622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16"/>
          <p:cNvGrpSpPr/>
          <p:nvPr/>
        </p:nvGrpSpPr>
        <p:grpSpPr>
          <a:xfrm rot="-5400000" flipH="1">
            <a:off x="2343805" y="-1685309"/>
            <a:ext cx="3589973" cy="1044767"/>
            <a:chOff x="-2333670" y="-733424"/>
            <a:chExt cx="4762500" cy="1386000"/>
          </a:xfrm>
        </p:grpSpPr>
        <p:sp>
          <p:nvSpPr>
            <p:cNvPr id="226" name="Google Shape;226;p1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6"/>
          <p:cNvGrpSpPr/>
          <p:nvPr/>
        </p:nvGrpSpPr>
        <p:grpSpPr>
          <a:xfrm rot="10800000" flipH="1">
            <a:off x="6712067" y="4741241"/>
            <a:ext cx="3589972" cy="1044767"/>
            <a:chOff x="-2333670" y="-733424"/>
            <a:chExt cx="4762500" cy="1386000"/>
          </a:xfrm>
        </p:grpSpPr>
        <p:sp>
          <p:nvSpPr>
            <p:cNvPr id="231" name="Google Shape;231;p1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23"/>
          <p:cNvGrpSpPr/>
          <p:nvPr/>
        </p:nvGrpSpPr>
        <p:grpSpPr>
          <a:xfrm rot="10800000">
            <a:off x="8576395" y="154391"/>
            <a:ext cx="3589973" cy="1044767"/>
            <a:chOff x="-2333670" y="-733424"/>
            <a:chExt cx="4762500" cy="1386000"/>
          </a:xfrm>
        </p:grpSpPr>
        <p:sp>
          <p:nvSpPr>
            <p:cNvPr id="360" name="Google Shape;360;p23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body" idx="1"/>
          </p:nvPr>
        </p:nvSpPr>
        <p:spPr>
          <a:xfrm>
            <a:off x="2517000" y="1781125"/>
            <a:ext cx="4110000" cy="20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2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4"/>
          <p:cNvGrpSpPr/>
          <p:nvPr/>
        </p:nvGrpSpPr>
        <p:grpSpPr>
          <a:xfrm rot="10800000" flipH="1">
            <a:off x="2777014" y="4684691"/>
            <a:ext cx="3589973" cy="1044767"/>
            <a:chOff x="-2333670" y="-733424"/>
            <a:chExt cx="4762500" cy="1386000"/>
          </a:xfrm>
        </p:grpSpPr>
        <p:sp>
          <p:nvSpPr>
            <p:cNvPr id="370" name="Google Shape;370;p24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24"/>
          <p:cNvGrpSpPr/>
          <p:nvPr/>
        </p:nvGrpSpPr>
        <p:grpSpPr>
          <a:xfrm rot="5400000">
            <a:off x="-1674992" y="-1285259"/>
            <a:ext cx="3589973" cy="1044767"/>
            <a:chOff x="-2333670" y="-733424"/>
            <a:chExt cx="4762500" cy="1386000"/>
          </a:xfrm>
        </p:grpSpPr>
        <p:sp>
          <p:nvSpPr>
            <p:cNvPr id="375" name="Google Shape;375;p24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subTitle" idx="1"/>
          </p:nvPr>
        </p:nvSpPr>
        <p:spPr>
          <a:xfrm>
            <a:off x="1101000" y="2853743"/>
            <a:ext cx="24615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title"/>
          </p:nvPr>
        </p:nvSpPr>
        <p:spPr>
          <a:xfrm>
            <a:off x="1101000" y="1330657"/>
            <a:ext cx="246150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25"/>
          <p:cNvGrpSpPr/>
          <p:nvPr/>
        </p:nvGrpSpPr>
        <p:grpSpPr>
          <a:xfrm rot="10800000" flipH="1">
            <a:off x="-2869975" y="154316"/>
            <a:ext cx="3589973" cy="1044767"/>
            <a:chOff x="-2333670" y="-733424"/>
            <a:chExt cx="4762500" cy="1386000"/>
          </a:xfrm>
        </p:grpSpPr>
        <p:sp>
          <p:nvSpPr>
            <p:cNvPr id="385" name="Google Shape;385;p2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5"/>
          <p:cNvGrpSpPr/>
          <p:nvPr/>
        </p:nvGrpSpPr>
        <p:grpSpPr>
          <a:xfrm rot="10800000" flipH="1">
            <a:off x="2777014" y="4684691"/>
            <a:ext cx="3589973" cy="1044767"/>
            <a:chOff x="-2333670" y="-733424"/>
            <a:chExt cx="4762500" cy="1386000"/>
          </a:xfrm>
        </p:grpSpPr>
        <p:sp>
          <p:nvSpPr>
            <p:cNvPr id="390" name="Google Shape;390;p2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>
            <a:spLocks noGrp="1"/>
          </p:cNvSpPr>
          <p:nvPr>
            <p:ph type="ctrTitle"/>
          </p:nvPr>
        </p:nvSpPr>
        <p:spPr>
          <a:xfrm>
            <a:off x="4204850" y="535025"/>
            <a:ext cx="38004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2" name="Google Shape;582;p35"/>
          <p:cNvSpPr txBox="1">
            <a:spLocks noGrp="1"/>
          </p:cNvSpPr>
          <p:nvPr>
            <p:ph type="subTitle" idx="1"/>
          </p:nvPr>
        </p:nvSpPr>
        <p:spPr>
          <a:xfrm>
            <a:off x="4200525" y="1447825"/>
            <a:ext cx="38094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3" name="Google Shape;583;p35"/>
          <p:cNvSpPr txBox="1"/>
          <p:nvPr/>
        </p:nvSpPr>
        <p:spPr>
          <a:xfrm>
            <a:off x="4200525" y="3581425"/>
            <a:ext cx="380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35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5"/>
          <p:cNvGrpSpPr/>
          <p:nvPr/>
        </p:nvGrpSpPr>
        <p:grpSpPr>
          <a:xfrm rot="5400000">
            <a:off x="6496005" y="-1319374"/>
            <a:ext cx="4762500" cy="1386000"/>
            <a:chOff x="-2333670" y="-733424"/>
            <a:chExt cx="4762500" cy="1386000"/>
          </a:xfrm>
        </p:grpSpPr>
        <p:sp>
          <p:nvSpPr>
            <p:cNvPr id="586" name="Google Shape;586;p3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5"/>
          <p:cNvGrpSpPr/>
          <p:nvPr/>
        </p:nvGrpSpPr>
        <p:grpSpPr>
          <a:xfrm rot="10800000" flipH="1">
            <a:off x="4310239" y="4754891"/>
            <a:ext cx="3589973" cy="1044767"/>
            <a:chOff x="-2333670" y="-733424"/>
            <a:chExt cx="4762500" cy="1386000"/>
          </a:xfrm>
        </p:grpSpPr>
        <p:sp>
          <p:nvSpPr>
            <p:cNvPr id="591" name="Google Shape;591;p35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6"/>
          <p:cNvGrpSpPr/>
          <p:nvPr/>
        </p:nvGrpSpPr>
        <p:grpSpPr>
          <a:xfrm rot="5400000">
            <a:off x="-1827392" y="-1285259"/>
            <a:ext cx="3589973" cy="1044767"/>
            <a:chOff x="-2333670" y="-733424"/>
            <a:chExt cx="4762500" cy="1386000"/>
          </a:xfrm>
        </p:grpSpPr>
        <p:sp>
          <p:nvSpPr>
            <p:cNvPr id="597" name="Google Shape;597;p3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6"/>
          <p:cNvGrpSpPr/>
          <p:nvPr/>
        </p:nvGrpSpPr>
        <p:grpSpPr>
          <a:xfrm rot="10800000">
            <a:off x="8581308" y="372341"/>
            <a:ext cx="3589973" cy="1044767"/>
            <a:chOff x="-2333670" y="-733424"/>
            <a:chExt cx="4762500" cy="1386000"/>
          </a:xfrm>
        </p:grpSpPr>
        <p:sp>
          <p:nvSpPr>
            <p:cNvPr id="602" name="Google Shape;602;p3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6"/>
          <p:cNvSpPr/>
          <p:nvPr/>
        </p:nvSpPr>
        <p:spPr>
          <a:xfrm rot="5400000">
            <a:off x="4435950" y="416400"/>
            <a:ext cx="291300" cy="9162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7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37"/>
          <p:cNvGrpSpPr/>
          <p:nvPr/>
        </p:nvGrpSpPr>
        <p:grpSpPr>
          <a:xfrm rot="5400000">
            <a:off x="7203370" y="-1407709"/>
            <a:ext cx="3589973" cy="1044767"/>
            <a:chOff x="-2333670" y="-733424"/>
            <a:chExt cx="4762500" cy="1386000"/>
          </a:xfrm>
        </p:grpSpPr>
        <p:sp>
          <p:nvSpPr>
            <p:cNvPr id="611" name="Google Shape;611;p37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8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 rot="5400000">
            <a:off x="-1827392" y="-1285259"/>
            <a:ext cx="3589973" cy="1044767"/>
            <a:chOff x="-2333670" y="-733424"/>
            <a:chExt cx="4762500" cy="1386000"/>
          </a:xfrm>
        </p:grpSpPr>
        <p:sp>
          <p:nvSpPr>
            <p:cNvPr id="618" name="Google Shape;618;p38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9"/>
          <p:cNvSpPr/>
          <p:nvPr/>
        </p:nvSpPr>
        <p:spPr>
          <a:xfrm flipH="1">
            <a:off x="-21389" y="0"/>
            <a:ext cx="2913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39"/>
          <p:cNvGrpSpPr/>
          <p:nvPr/>
        </p:nvGrpSpPr>
        <p:grpSpPr>
          <a:xfrm rot="-5400000" flipH="1">
            <a:off x="7360030" y="-1285259"/>
            <a:ext cx="3589973" cy="1044767"/>
            <a:chOff x="-2333670" y="-733424"/>
            <a:chExt cx="4762500" cy="1386000"/>
          </a:xfrm>
        </p:grpSpPr>
        <p:sp>
          <p:nvSpPr>
            <p:cNvPr id="625" name="Google Shape;625;p39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00925" y="2587625"/>
            <a:ext cx="39093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020125" y="1013256"/>
            <a:ext cx="2070900" cy="11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100925" y="4044894"/>
            <a:ext cx="39093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 rot="5400000" flipH="1">
            <a:off x="-2085979" y="-957899"/>
            <a:ext cx="4762500" cy="1386000"/>
            <a:chOff x="-2333670" y="-733424"/>
            <a:chExt cx="4762500" cy="1386000"/>
          </a:xfrm>
        </p:grpSpPr>
        <p:sp>
          <p:nvSpPr>
            <p:cNvPr id="23" name="Google Shape;23;p3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 rot="5400000">
            <a:off x="-1827392" y="-1285259"/>
            <a:ext cx="3589973" cy="1044767"/>
            <a:chOff x="-2333670" y="-733424"/>
            <a:chExt cx="4762500" cy="1386000"/>
          </a:xfrm>
        </p:grpSpPr>
        <p:sp>
          <p:nvSpPr>
            <p:cNvPr id="53" name="Google Shape;53;p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6"/>
          <p:cNvGrpSpPr/>
          <p:nvPr/>
        </p:nvGrpSpPr>
        <p:grpSpPr>
          <a:xfrm rot="10800000">
            <a:off x="8581308" y="372341"/>
            <a:ext cx="3589973" cy="1044767"/>
            <a:chOff x="-2333670" y="-733424"/>
            <a:chExt cx="4762500" cy="1386000"/>
          </a:xfrm>
        </p:grpSpPr>
        <p:sp>
          <p:nvSpPr>
            <p:cNvPr id="58" name="Google Shape;58;p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/>
          <p:nvPr/>
        </p:nvSpPr>
        <p:spPr>
          <a:xfrm rot="5400000">
            <a:off x="4435950" y="416400"/>
            <a:ext cx="291300" cy="9162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898912" y="1110450"/>
            <a:ext cx="3194700" cy="21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1139362" y="3218250"/>
            <a:ext cx="2713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>
            <a:spLocks noGrp="1"/>
          </p:cNvSpPr>
          <p:nvPr>
            <p:ph type="pic" idx="2"/>
          </p:nvPr>
        </p:nvSpPr>
        <p:spPr>
          <a:xfrm>
            <a:off x="4695700" y="742950"/>
            <a:ext cx="3733200" cy="365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7" name="Google Shape;67;p7"/>
          <p:cNvSpPr/>
          <p:nvPr/>
        </p:nvSpPr>
        <p:spPr>
          <a:xfrm>
            <a:off x="0" y="75"/>
            <a:ext cx="291300" cy="5143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 rot="10800000" flipH="1">
            <a:off x="-2869975" y="154316"/>
            <a:ext cx="3589973" cy="1044767"/>
            <a:chOff x="-2333670" y="-733424"/>
            <a:chExt cx="4762500" cy="1386000"/>
          </a:xfrm>
        </p:grpSpPr>
        <p:sp>
          <p:nvSpPr>
            <p:cNvPr id="70" name="Google Shape;70;p7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 rot="10800000" flipH="1">
            <a:off x="2777014" y="4684691"/>
            <a:ext cx="3589973" cy="1044767"/>
            <a:chOff x="-2333670" y="-733424"/>
            <a:chExt cx="4762500" cy="1386000"/>
          </a:xfrm>
        </p:grpSpPr>
        <p:sp>
          <p:nvSpPr>
            <p:cNvPr id="75" name="Google Shape;75;p7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715100" y="1357950"/>
            <a:ext cx="7713900" cy="2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0" y="75"/>
            <a:ext cx="7152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 flipH="1">
            <a:off x="98996" y="285560"/>
            <a:ext cx="517208" cy="531886"/>
            <a:chOff x="2080625" y="3637225"/>
            <a:chExt cx="358525" cy="368725"/>
          </a:xfrm>
        </p:grpSpPr>
        <p:sp>
          <p:nvSpPr>
            <p:cNvPr id="83" name="Google Shape;83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98996" y="1093650"/>
            <a:ext cx="517208" cy="531886"/>
            <a:chOff x="2080625" y="3637225"/>
            <a:chExt cx="358525" cy="368725"/>
          </a:xfrm>
        </p:grpSpPr>
        <p:sp>
          <p:nvSpPr>
            <p:cNvPr id="88" name="Google Shape;88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8"/>
          <p:cNvGrpSpPr/>
          <p:nvPr/>
        </p:nvGrpSpPr>
        <p:grpSpPr>
          <a:xfrm flipH="1">
            <a:off x="98996" y="1901740"/>
            <a:ext cx="517208" cy="531886"/>
            <a:chOff x="2080625" y="3637225"/>
            <a:chExt cx="358525" cy="368725"/>
          </a:xfrm>
        </p:grpSpPr>
        <p:sp>
          <p:nvSpPr>
            <p:cNvPr id="93" name="Google Shape;93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8"/>
          <p:cNvGrpSpPr/>
          <p:nvPr/>
        </p:nvGrpSpPr>
        <p:grpSpPr>
          <a:xfrm>
            <a:off x="98996" y="2709830"/>
            <a:ext cx="517208" cy="531886"/>
            <a:chOff x="2080625" y="3637225"/>
            <a:chExt cx="358525" cy="368725"/>
          </a:xfrm>
        </p:grpSpPr>
        <p:sp>
          <p:nvSpPr>
            <p:cNvPr id="98" name="Google Shape;98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 flipH="1">
            <a:off x="98996" y="3517920"/>
            <a:ext cx="517208" cy="531886"/>
            <a:chOff x="2080625" y="3637225"/>
            <a:chExt cx="358525" cy="368725"/>
          </a:xfrm>
        </p:grpSpPr>
        <p:sp>
          <p:nvSpPr>
            <p:cNvPr id="103" name="Google Shape;103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98996" y="4326010"/>
            <a:ext cx="517208" cy="531886"/>
            <a:chOff x="2080625" y="3637225"/>
            <a:chExt cx="358525" cy="368725"/>
          </a:xfrm>
        </p:grpSpPr>
        <p:sp>
          <p:nvSpPr>
            <p:cNvPr id="108" name="Google Shape;108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8"/>
          <p:cNvSpPr/>
          <p:nvPr/>
        </p:nvSpPr>
        <p:spPr>
          <a:xfrm>
            <a:off x="8428800" y="0"/>
            <a:ext cx="7152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 flipH="1">
            <a:off x="8527796" y="285485"/>
            <a:ext cx="517208" cy="531886"/>
            <a:chOff x="2080625" y="3637225"/>
            <a:chExt cx="358525" cy="368725"/>
          </a:xfrm>
        </p:grpSpPr>
        <p:sp>
          <p:nvSpPr>
            <p:cNvPr id="114" name="Google Shape;114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8"/>
          <p:cNvGrpSpPr/>
          <p:nvPr/>
        </p:nvGrpSpPr>
        <p:grpSpPr>
          <a:xfrm>
            <a:off x="8527796" y="1093575"/>
            <a:ext cx="517208" cy="531886"/>
            <a:chOff x="2080625" y="3637225"/>
            <a:chExt cx="358525" cy="368725"/>
          </a:xfrm>
        </p:grpSpPr>
        <p:sp>
          <p:nvSpPr>
            <p:cNvPr id="119" name="Google Shape;119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8"/>
          <p:cNvGrpSpPr/>
          <p:nvPr/>
        </p:nvGrpSpPr>
        <p:grpSpPr>
          <a:xfrm flipH="1">
            <a:off x="8527796" y="1901665"/>
            <a:ext cx="517208" cy="531886"/>
            <a:chOff x="2080625" y="3637225"/>
            <a:chExt cx="358525" cy="368725"/>
          </a:xfrm>
        </p:grpSpPr>
        <p:sp>
          <p:nvSpPr>
            <p:cNvPr id="124" name="Google Shape;124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8527796" y="2709755"/>
            <a:ext cx="517208" cy="531886"/>
            <a:chOff x="2080625" y="3637225"/>
            <a:chExt cx="358525" cy="368725"/>
          </a:xfrm>
        </p:grpSpPr>
        <p:sp>
          <p:nvSpPr>
            <p:cNvPr id="129" name="Google Shape;129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8"/>
          <p:cNvGrpSpPr/>
          <p:nvPr/>
        </p:nvGrpSpPr>
        <p:grpSpPr>
          <a:xfrm flipH="1">
            <a:off x="8527796" y="3517845"/>
            <a:ext cx="517208" cy="531886"/>
            <a:chOff x="2080625" y="3637225"/>
            <a:chExt cx="358525" cy="368725"/>
          </a:xfrm>
        </p:grpSpPr>
        <p:sp>
          <p:nvSpPr>
            <p:cNvPr id="134" name="Google Shape;134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8527796" y="4325935"/>
            <a:ext cx="517208" cy="531886"/>
            <a:chOff x="2080625" y="3637225"/>
            <a:chExt cx="358525" cy="368725"/>
          </a:xfrm>
        </p:grpSpPr>
        <p:sp>
          <p:nvSpPr>
            <p:cNvPr id="139" name="Google Shape;139;p8"/>
            <p:cNvSpPr/>
            <p:nvPr/>
          </p:nvSpPr>
          <p:spPr>
            <a:xfrm>
              <a:off x="2142625" y="3703450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1" y="1"/>
                  </a:moveTo>
                  <a:lnTo>
                    <a:pt x="1" y="12099"/>
                  </a:lnTo>
                  <a:lnTo>
                    <a:pt x="2156" y="12099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080625" y="3637225"/>
              <a:ext cx="177925" cy="106100"/>
            </a:xfrm>
            <a:custGeom>
              <a:avLst/>
              <a:gdLst/>
              <a:ahLst/>
              <a:cxnLst/>
              <a:rect l="l" t="t" r="r" b="b"/>
              <a:pathLst>
                <a:path w="7117" h="4244" extrusionOk="0">
                  <a:moveTo>
                    <a:pt x="3559" y="1"/>
                  </a:moveTo>
                  <a:lnTo>
                    <a:pt x="0" y="4243"/>
                  </a:lnTo>
                  <a:lnTo>
                    <a:pt x="7116" y="424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323225" y="3637225"/>
              <a:ext cx="53900" cy="302500"/>
            </a:xfrm>
            <a:custGeom>
              <a:avLst/>
              <a:gdLst/>
              <a:ahLst/>
              <a:cxnLst/>
              <a:rect l="l" t="t" r="r" b="b"/>
              <a:pathLst>
                <a:path w="2156" h="12100" extrusionOk="0">
                  <a:moveTo>
                    <a:pt x="0" y="1"/>
                  </a:moveTo>
                  <a:lnTo>
                    <a:pt x="0" y="12099"/>
                  </a:lnTo>
                  <a:lnTo>
                    <a:pt x="2155" y="12099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261200" y="3899875"/>
              <a:ext cx="177950" cy="106075"/>
            </a:xfrm>
            <a:custGeom>
              <a:avLst/>
              <a:gdLst/>
              <a:ahLst/>
              <a:cxnLst/>
              <a:rect l="l" t="t" r="r" b="b"/>
              <a:pathLst>
                <a:path w="7118" h="4243" extrusionOk="0">
                  <a:moveTo>
                    <a:pt x="1" y="0"/>
                  </a:moveTo>
                  <a:lnTo>
                    <a:pt x="3559" y="4242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8"/>
          <p:cNvGrpSpPr/>
          <p:nvPr/>
        </p:nvGrpSpPr>
        <p:grpSpPr>
          <a:xfrm flipH="1">
            <a:off x="2777014" y="4617541"/>
            <a:ext cx="3589973" cy="1044767"/>
            <a:chOff x="-2333670" y="-733424"/>
            <a:chExt cx="4762500" cy="1386000"/>
          </a:xfrm>
        </p:grpSpPr>
        <p:sp>
          <p:nvSpPr>
            <p:cNvPr id="144" name="Google Shape;144;p8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 flipH="1">
            <a:off x="3945910" y="894337"/>
            <a:ext cx="4201200" cy="22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1"/>
          </p:nvPr>
        </p:nvSpPr>
        <p:spPr>
          <a:xfrm flipH="1">
            <a:off x="3945910" y="3188063"/>
            <a:ext cx="4201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 rot="5400000">
            <a:off x="2250370" y="-1655359"/>
            <a:ext cx="3589973" cy="1044767"/>
            <a:chOff x="-2333670" y="-733424"/>
            <a:chExt cx="4762500" cy="1386000"/>
          </a:xfrm>
        </p:grpSpPr>
        <p:sp>
          <p:nvSpPr>
            <p:cNvPr id="153" name="Google Shape;153;p9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9"/>
          <p:cNvGrpSpPr/>
          <p:nvPr/>
        </p:nvGrpSpPr>
        <p:grpSpPr>
          <a:xfrm rot="10800000">
            <a:off x="7840483" y="4608491"/>
            <a:ext cx="3589973" cy="1044767"/>
            <a:chOff x="-2333670" y="-733424"/>
            <a:chExt cx="4762500" cy="1386000"/>
          </a:xfrm>
        </p:grpSpPr>
        <p:sp>
          <p:nvSpPr>
            <p:cNvPr id="158" name="Google Shape;158;p9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>
            <a:spLocks noGrp="1"/>
          </p:cNvSpPr>
          <p:nvPr>
            <p:ph type="pic" idx="2"/>
          </p:nvPr>
        </p:nvSpPr>
        <p:spPr>
          <a:xfrm>
            <a:off x="0" y="-9600"/>
            <a:ext cx="9144000" cy="51627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2287350" y="3663225"/>
            <a:ext cx="4569300" cy="960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4"/>
          <p:cNvGrpSpPr/>
          <p:nvPr/>
        </p:nvGrpSpPr>
        <p:grpSpPr>
          <a:xfrm rot="-5400000">
            <a:off x="6471429" y="-957899"/>
            <a:ext cx="4762500" cy="1386000"/>
            <a:chOff x="-2333670" y="-733424"/>
            <a:chExt cx="4762500" cy="1386000"/>
          </a:xfrm>
        </p:grpSpPr>
        <p:sp>
          <p:nvSpPr>
            <p:cNvPr id="198" name="Google Shape;198;p14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 flipH="1">
            <a:off x="4104475" y="2587625"/>
            <a:ext cx="39093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23675" y="1013256"/>
            <a:ext cx="2070900" cy="11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1"/>
          </p:nvPr>
        </p:nvSpPr>
        <p:spPr>
          <a:xfrm flipH="1">
            <a:off x="4104475" y="4044894"/>
            <a:ext cx="39093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 Black"/>
              <a:buNone/>
              <a:defRPr sz="32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9" r:id="rId12"/>
    <p:sldLayoutId id="2147483670" r:id="rId13"/>
    <p:sldLayoutId id="2147483671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"/>
          <p:cNvSpPr/>
          <p:nvPr/>
        </p:nvSpPr>
        <p:spPr>
          <a:xfrm>
            <a:off x="5914800" y="-14250"/>
            <a:ext cx="3229200" cy="3600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3"/>
          <p:cNvSpPr/>
          <p:nvPr/>
        </p:nvSpPr>
        <p:spPr>
          <a:xfrm>
            <a:off x="5914800" y="3586200"/>
            <a:ext cx="3229200" cy="1552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3"/>
          <p:cNvSpPr txBox="1">
            <a:spLocks noGrp="1"/>
          </p:cNvSpPr>
          <p:nvPr>
            <p:ph type="ctrTitle"/>
          </p:nvPr>
        </p:nvSpPr>
        <p:spPr>
          <a:xfrm>
            <a:off x="717496" y="801975"/>
            <a:ext cx="47625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 Black"/>
                <a:ea typeface="Raleway Black"/>
                <a:cs typeface="Raleway Black"/>
                <a:sym typeface="Raleway Black"/>
              </a:rPr>
              <a:t>ELECTRICITY CONSUMPTION </a:t>
            </a:r>
            <a:r>
              <a:rPr lang="en" dirty="0">
                <a:latin typeface="Raleway SemiBold"/>
                <a:ea typeface="Raleway SemiBold"/>
                <a:cs typeface="Raleway SemiBold"/>
                <a:sym typeface="Raleway SemiBold"/>
              </a:rPr>
              <a:t>PREDICTION</a:t>
            </a:r>
            <a:endParaRPr dirty="0">
              <a:solidFill>
                <a:schemeClr val="accen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643" name="Google Shape;643;p43"/>
          <p:cNvGrpSpPr/>
          <p:nvPr/>
        </p:nvGrpSpPr>
        <p:grpSpPr>
          <a:xfrm rot="5400000">
            <a:off x="3292704" y="5504568"/>
            <a:ext cx="3589973" cy="1044767"/>
            <a:chOff x="-2333670" y="-733424"/>
            <a:chExt cx="4762500" cy="1386000"/>
          </a:xfrm>
        </p:grpSpPr>
        <p:sp>
          <p:nvSpPr>
            <p:cNvPr id="644" name="Google Shape;644;p43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43"/>
          <p:cNvGrpSpPr/>
          <p:nvPr/>
        </p:nvGrpSpPr>
        <p:grpSpPr>
          <a:xfrm>
            <a:off x="6679763" y="256500"/>
            <a:ext cx="1699272" cy="3059081"/>
            <a:chOff x="6679763" y="256500"/>
            <a:chExt cx="1699272" cy="3059081"/>
          </a:xfrm>
        </p:grpSpPr>
        <p:sp>
          <p:nvSpPr>
            <p:cNvPr id="649" name="Google Shape;649;p43"/>
            <p:cNvSpPr/>
            <p:nvPr/>
          </p:nvSpPr>
          <p:spPr>
            <a:xfrm>
              <a:off x="6958622" y="526493"/>
              <a:ext cx="1141493" cy="2510824"/>
            </a:xfrm>
            <a:custGeom>
              <a:avLst/>
              <a:gdLst/>
              <a:ahLst/>
              <a:cxnLst/>
              <a:rect l="l" t="t" r="r" b="b"/>
              <a:pathLst>
                <a:path w="25747" h="56633" extrusionOk="0">
                  <a:moveTo>
                    <a:pt x="12875" y="1"/>
                  </a:moveTo>
                  <a:cubicBezTo>
                    <a:pt x="5764" y="1"/>
                    <a:pt x="1" y="6424"/>
                    <a:pt x="1" y="14347"/>
                  </a:cubicBezTo>
                  <a:cubicBezTo>
                    <a:pt x="1" y="21142"/>
                    <a:pt x="4241" y="26835"/>
                    <a:pt x="9935" y="28316"/>
                  </a:cubicBezTo>
                  <a:cubicBezTo>
                    <a:pt x="4241" y="29798"/>
                    <a:pt x="1" y="35489"/>
                    <a:pt x="1" y="42286"/>
                  </a:cubicBezTo>
                  <a:cubicBezTo>
                    <a:pt x="1" y="50209"/>
                    <a:pt x="5764" y="56632"/>
                    <a:pt x="12875" y="56632"/>
                  </a:cubicBezTo>
                  <a:cubicBezTo>
                    <a:pt x="19984" y="56632"/>
                    <a:pt x="25747" y="50209"/>
                    <a:pt x="25747" y="42286"/>
                  </a:cubicBezTo>
                  <a:cubicBezTo>
                    <a:pt x="25747" y="35489"/>
                    <a:pt x="21507" y="29798"/>
                    <a:pt x="15813" y="28316"/>
                  </a:cubicBezTo>
                  <a:cubicBezTo>
                    <a:pt x="21507" y="26835"/>
                    <a:pt x="25747" y="21142"/>
                    <a:pt x="25747" y="14347"/>
                  </a:cubicBezTo>
                  <a:cubicBezTo>
                    <a:pt x="25747" y="6424"/>
                    <a:pt x="19984" y="1"/>
                    <a:pt x="12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6861309" y="391984"/>
              <a:ext cx="194631" cy="194631"/>
            </a:xfrm>
            <a:custGeom>
              <a:avLst/>
              <a:gdLst/>
              <a:ahLst/>
              <a:cxnLst/>
              <a:rect l="l" t="t" r="r" b="b"/>
              <a:pathLst>
                <a:path w="4390" h="4390" extrusionOk="0">
                  <a:moveTo>
                    <a:pt x="2196" y="0"/>
                  </a:moveTo>
                  <a:cubicBezTo>
                    <a:pt x="984" y="0"/>
                    <a:pt x="1" y="983"/>
                    <a:pt x="1" y="2195"/>
                  </a:cubicBezTo>
                  <a:cubicBezTo>
                    <a:pt x="1" y="3407"/>
                    <a:pt x="984" y="4389"/>
                    <a:pt x="2196" y="4389"/>
                  </a:cubicBezTo>
                  <a:cubicBezTo>
                    <a:pt x="3407" y="4389"/>
                    <a:pt x="4390" y="3407"/>
                    <a:pt x="4390" y="2195"/>
                  </a:cubicBezTo>
                  <a:cubicBezTo>
                    <a:pt x="4390" y="983"/>
                    <a:pt x="3407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6861309" y="2985510"/>
              <a:ext cx="194631" cy="194586"/>
            </a:xfrm>
            <a:custGeom>
              <a:avLst/>
              <a:gdLst/>
              <a:ahLst/>
              <a:cxnLst/>
              <a:rect l="l" t="t" r="r" b="b"/>
              <a:pathLst>
                <a:path w="4390" h="4389" extrusionOk="0">
                  <a:moveTo>
                    <a:pt x="2196" y="0"/>
                  </a:moveTo>
                  <a:cubicBezTo>
                    <a:pt x="984" y="0"/>
                    <a:pt x="1" y="982"/>
                    <a:pt x="1" y="2194"/>
                  </a:cubicBezTo>
                  <a:cubicBezTo>
                    <a:pt x="1" y="3407"/>
                    <a:pt x="984" y="4388"/>
                    <a:pt x="2196" y="4388"/>
                  </a:cubicBezTo>
                  <a:cubicBezTo>
                    <a:pt x="3407" y="4388"/>
                    <a:pt x="4390" y="3407"/>
                    <a:pt x="4390" y="2194"/>
                  </a:cubicBezTo>
                  <a:cubicBezTo>
                    <a:pt x="4390" y="982"/>
                    <a:pt x="3407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6928697" y="489297"/>
              <a:ext cx="59852" cy="2585218"/>
            </a:xfrm>
            <a:custGeom>
              <a:avLst/>
              <a:gdLst/>
              <a:ahLst/>
              <a:cxnLst/>
              <a:rect l="l" t="t" r="r" b="b"/>
              <a:pathLst>
                <a:path w="1350" h="58311" extrusionOk="0">
                  <a:moveTo>
                    <a:pt x="1" y="0"/>
                  </a:moveTo>
                  <a:lnTo>
                    <a:pt x="1" y="58311"/>
                  </a:lnTo>
                  <a:lnTo>
                    <a:pt x="1350" y="58311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7152449" y="416279"/>
              <a:ext cx="753872" cy="170335"/>
            </a:xfrm>
            <a:custGeom>
              <a:avLst/>
              <a:gdLst/>
              <a:ahLst/>
              <a:cxnLst/>
              <a:rect l="l" t="t" r="r" b="b"/>
              <a:pathLst>
                <a:path w="17004" h="3842" extrusionOk="0">
                  <a:moveTo>
                    <a:pt x="0" y="1"/>
                  </a:moveTo>
                  <a:lnTo>
                    <a:pt x="0" y="3841"/>
                  </a:lnTo>
                  <a:lnTo>
                    <a:pt x="17004" y="3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6679763" y="256500"/>
              <a:ext cx="1699272" cy="214094"/>
            </a:xfrm>
            <a:custGeom>
              <a:avLst/>
              <a:gdLst/>
              <a:ahLst/>
              <a:cxnLst/>
              <a:rect l="l" t="t" r="r" b="b"/>
              <a:pathLst>
                <a:path w="38328" h="4829" extrusionOk="0">
                  <a:moveTo>
                    <a:pt x="0" y="1"/>
                  </a:moveTo>
                  <a:lnTo>
                    <a:pt x="2341" y="4828"/>
                  </a:lnTo>
                  <a:lnTo>
                    <a:pt x="35987" y="4828"/>
                  </a:lnTo>
                  <a:lnTo>
                    <a:pt x="383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8002815" y="2985510"/>
              <a:ext cx="194586" cy="194586"/>
            </a:xfrm>
            <a:custGeom>
              <a:avLst/>
              <a:gdLst/>
              <a:ahLst/>
              <a:cxnLst/>
              <a:rect l="l" t="t" r="r" b="b"/>
              <a:pathLst>
                <a:path w="4389" h="4389" extrusionOk="0">
                  <a:moveTo>
                    <a:pt x="2194" y="0"/>
                  </a:moveTo>
                  <a:cubicBezTo>
                    <a:pt x="983" y="0"/>
                    <a:pt x="0" y="982"/>
                    <a:pt x="0" y="2194"/>
                  </a:cubicBezTo>
                  <a:cubicBezTo>
                    <a:pt x="0" y="3407"/>
                    <a:pt x="983" y="4388"/>
                    <a:pt x="2194" y="4388"/>
                  </a:cubicBezTo>
                  <a:cubicBezTo>
                    <a:pt x="3406" y="4388"/>
                    <a:pt x="4389" y="3407"/>
                    <a:pt x="4389" y="2194"/>
                  </a:cubicBezTo>
                  <a:cubicBezTo>
                    <a:pt x="4389" y="982"/>
                    <a:pt x="3406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8002815" y="409895"/>
              <a:ext cx="194586" cy="194631"/>
            </a:xfrm>
            <a:custGeom>
              <a:avLst/>
              <a:gdLst/>
              <a:ahLst/>
              <a:cxnLst/>
              <a:rect l="l" t="t" r="r" b="b"/>
              <a:pathLst>
                <a:path w="4389" h="4390" extrusionOk="0">
                  <a:moveTo>
                    <a:pt x="2194" y="0"/>
                  </a:moveTo>
                  <a:cubicBezTo>
                    <a:pt x="983" y="0"/>
                    <a:pt x="0" y="983"/>
                    <a:pt x="0" y="2194"/>
                  </a:cubicBezTo>
                  <a:cubicBezTo>
                    <a:pt x="0" y="3407"/>
                    <a:pt x="983" y="4389"/>
                    <a:pt x="2194" y="4389"/>
                  </a:cubicBezTo>
                  <a:cubicBezTo>
                    <a:pt x="3406" y="4389"/>
                    <a:pt x="4389" y="3407"/>
                    <a:pt x="4389" y="2194"/>
                  </a:cubicBezTo>
                  <a:cubicBezTo>
                    <a:pt x="4389" y="983"/>
                    <a:pt x="3406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8070203" y="497676"/>
              <a:ext cx="59852" cy="2585218"/>
            </a:xfrm>
            <a:custGeom>
              <a:avLst/>
              <a:gdLst/>
              <a:ahLst/>
              <a:cxnLst/>
              <a:rect l="l" t="t" r="r" b="b"/>
              <a:pathLst>
                <a:path w="1350" h="58311" extrusionOk="0">
                  <a:moveTo>
                    <a:pt x="0" y="0"/>
                  </a:moveTo>
                  <a:lnTo>
                    <a:pt x="0" y="58310"/>
                  </a:lnTo>
                  <a:lnTo>
                    <a:pt x="1349" y="58310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7152449" y="2985510"/>
              <a:ext cx="753872" cy="170291"/>
            </a:xfrm>
            <a:custGeom>
              <a:avLst/>
              <a:gdLst/>
              <a:ahLst/>
              <a:cxnLst/>
              <a:rect l="l" t="t" r="r" b="b"/>
              <a:pathLst>
                <a:path w="17004" h="3841" extrusionOk="0">
                  <a:moveTo>
                    <a:pt x="0" y="0"/>
                  </a:moveTo>
                  <a:lnTo>
                    <a:pt x="0" y="3841"/>
                  </a:lnTo>
                  <a:lnTo>
                    <a:pt x="17004" y="3841"/>
                  </a:lnTo>
                  <a:lnTo>
                    <a:pt x="17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6679763" y="3101532"/>
              <a:ext cx="1699272" cy="214049"/>
            </a:xfrm>
            <a:custGeom>
              <a:avLst/>
              <a:gdLst/>
              <a:ahLst/>
              <a:cxnLst/>
              <a:rect l="l" t="t" r="r" b="b"/>
              <a:pathLst>
                <a:path w="38328" h="4828" extrusionOk="0">
                  <a:moveTo>
                    <a:pt x="2341" y="0"/>
                  </a:moveTo>
                  <a:lnTo>
                    <a:pt x="0" y="4828"/>
                  </a:lnTo>
                  <a:lnTo>
                    <a:pt x="38328" y="4828"/>
                  </a:lnTo>
                  <a:lnTo>
                    <a:pt x="35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7495105" y="2737463"/>
              <a:ext cx="68542" cy="247966"/>
            </a:xfrm>
            <a:custGeom>
              <a:avLst/>
              <a:gdLst/>
              <a:ahLst/>
              <a:cxnLst/>
              <a:rect l="l" t="t" r="r" b="b"/>
              <a:pathLst>
                <a:path w="1546" h="5593" extrusionOk="0">
                  <a:moveTo>
                    <a:pt x="1" y="1"/>
                  </a:moveTo>
                  <a:lnTo>
                    <a:pt x="1" y="5592"/>
                  </a:lnTo>
                  <a:lnTo>
                    <a:pt x="1545" y="5592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7430422" y="2441490"/>
              <a:ext cx="197911" cy="441399"/>
            </a:xfrm>
            <a:custGeom>
              <a:avLst/>
              <a:gdLst/>
              <a:ahLst/>
              <a:cxnLst/>
              <a:rect l="l" t="t" r="r" b="b"/>
              <a:pathLst>
                <a:path w="4464" h="9956" extrusionOk="0">
                  <a:moveTo>
                    <a:pt x="1506" y="1"/>
                  </a:moveTo>
                  <a:cubicBezTo>
                    <a:pt x="676" y="1"/>
                    <a:pt x="1" y="675"/>
                    <a:pt x="1" y="1506"/>
                  </a:cubicBezTo>
                  <a:lnTo>
                    <a:pt x="1" y="8450"/>
                  </a:lnTo>
                  <a:cubicBezTo>
                    <a:pt x="1" y="9280"/>
                    <a:pt x="676" y="9955"/>
                    <a:pt x="1506" y="9955"/>
                  </a:cubicBezTo>
                  <a:lnTo>
                    <a:pt x="2958" y="9955"/>
                  </a:lnTo>
                  <a:cubicBezTo>
                    <a:pt x="3788" y="9955"/>
                    <a:pt x="4463" y="9280"/>
                    <a:pt x="4463" y="8450"/>
                  </a:cubicBezTo>
                  <a:lnTo>
                    <a:pt x="4463" y="1506"/>
                  </a:lnTo>
                  <a:cubicBezTo>
                    <a:pt x="4463" y="675"/>
                    <a:pt x="3788" y="1"/>
                    <a:pt x="2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7376955" y="1970533"/>
              <a:ext cx="107025" cy="505995"/>
            </a:xfrm>
            <a:custGeom>
              <a:avLst/>
              <a:gdLst/>
              <a:ahLst/>
              <a:cxnLst/>
              <a:rect l="l" t="t" r="r" b="b"/>
              <a:pathLst>
                <a:path w="2414" h="11413" extrusionOk="0">
                  <a:moveTo>
                    <a:pt x="1207" y="1"/>
                  </a:moveTo>
                  <a:cubicBezTo>
                    <a:pt x="541" y="1"/>
                    <a:pt x="0" y="541"/>
                    <a:pt x="0" y="1208"/>
                  </a:cubicBezTo>
                  <a:lnTo>
                    <a:pt x="0" y="10205"/>
                  </a:lnTo>
                  <a:cubicBezTo>
                    <a:pt x="0" y="10871"/>
                    <a:pt x="541" y="11412"/>
                    <a:pt x="1207" y="11412"/>
                  </a:cubicBezTo>
                  <a:cubicBezTo>
                    <a:pt x="1873" y="11412"/>
                    <a:pt x="2414" y="10871"/>
                    <a:pt x="2414" y="10205"/>
                  </a:cubicBezTo>
                  <a:lnTo>
                    <a:pt x="2414" y="1208"/>
                  </a:lnTo>
                  <a:cubicBezTo>
                    <a:pt x="2414" y="540"/>
                    <a:pt x="1873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7574773" y="1970533"/>
              <a:ext cx="107025" cy="505995"/>
            </a:xfrm>
            <a:custGeom>
              <a:avLst/>
              <a:gdLst/>
              <a:ahLst/>
              <a:cxnLst/>
              <a:rect l="l" t="t" r="r" b="b"/>
              <a:pathLst>
                <a:path w="2414" h="11413" extrusionOk="0">
                  <a:moveTo>
                    <a:pt x="1207" y="1"/>
                  </a:moveTo>
                  <a:cubicBezTo>
                    <a:pt x="541" y="1"/>
                    <a:pt x="0" y="541"/>
                    <a:pt x="0" y="1208"/>
                  </a:cubicBezTo>
                  <a:lnTo>
                    <a:pt x="0" y="10205"/>
                  </a:lnTo>
                  <a:cubicBezTo>
                    <a:pt x="0" y="10871"/>
                    <a:pt x="541" y="11412"/>
                    <a:pt x="1207" y="11412"/>
                  </a:cubicBezTo>
                  <a:cubicBezTo>
                    <a:pt x="1873" y="11412"/>
                    <a:pt x="2414" y="10871"/>
                    <a:pt x="2414" y="10205"/>
                  </a:cubicBezTo>
                  <a:lnTo>
                    <a:pt x="2414" y="1208"/>
                  </a:lnTo>
                  <a:cubicBezTo>
                    <a:pt x="2414" y="540"/>
                    <a:pt x="1873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7251092" y="2248284"/>
              <a:ext cx="556582" cy="386468"/>
            </a:xfrm>
            <a:custGeom>
              <a:avLst/>
              <a:gdLst/>
              <a:ahLst/>
              <a:cxnLst/>
              <a:rect l="l" t="t" r="r" b="b"/>
              <a:pathLst>
                <a:path w="12554" h="8717" extrusionOk="0">
                  <a:moveTo>
                    <a:pt x="0" y="1"/>
                  </a:moveTo>
                  <a:lnTo>
                    <a:pt x="0" y="6318"/>
                  </a:lnTo>
                  <a:cubicBezTo>
                    <a:pt x="0" y="7643"/>
                    <a:pt x="1074" y="8717"/>
                    <a:pt x="2398" y="8717"/>
                  </a:cubicBezTo>
                  <a:lnTo>
                    <a:pt x="10156" y="8717"/>
                  </a:lnTo>
                  <a:cubicBezTo>
                    <a:pt x="11480" y="8717"/>
                    <a:pt x="12554" y="7643"/>
                    <a:pt x="12554" y="6318"/>
                  </a:cubicBezTo>
                  <a:lnTo>
                    <a:pt x="125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7473293" y="2369847"/>
              <a:ext cx="112168" cy="163640"/>
            </a:xfrm>
            <a:custGeom>
              <a:avLst/>
              <a:gdLst/>
              <a:ahLst/>
              <a:cxnLst/>
              <a:rect l="l" t="t" r="r" b="b"/>
              <a:pathLst>
                <a:path w="2530" h="3691" extrusionOk="0">
                  <a:moveTo>
                    <a:pt x="732" y="0"/>
                  </a:moveTo>
                  <a:lnTo>
                    <a:pt x="1" y="2103"/>
                  </a:lnTo>
                  <a:lnTo>
                    <a:pt x="994" y="2103"/>
                  </a:lnTo>
                  <a:lnTo>
                    <a:pt x="732" y="3691"/>
                  </a:lnTo>
                  <a:lnTo>
                    <a:pt x="2529" y="1518"/>
                  </a:lnTo>
                  <a:lnTo>
                    <a:pt x="1368" y="1518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7473603" y="962471"/>
              <a:ext cx="106271" cy="596660"/>
            </a:xfrm>
            <a:custGeom>
              <a:avLst/>
              <a:gdLst/>
              <a:ahLst/>
              <a:cxnLst/>
              <a:rect l="l" t="t" r="r" b="b"/>
              <a:pathLst>
                <a:path w="2397" h="13458" extrusionOk="0">
                  <a:moveTo>
                    <a:pt x="1" y="0"/>
                  </a:moveTo>
                  <a:lnTo>
                    <a:pt x="1" y="13458"/>
                  </a:lnTo>
                  <a:lnTo>
                    <a:pt x="2397" y="13458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7351242" y="831819"/>
              <a:ext cx="350956" cy="209261"/>
            </a:xfrm>
            <a:custGeom>
              <a:avLst/>
              <a:gdLst/>
              <a:ahLst/>
              <a:cxnLst/>
              <a:rect l="l" t="t" r="r" b="b"/>
              <a:pathLst>
                <a:path w="7916" h="4720" extrusionOk="0">
                  <a:moveTo>
                    <a:pt x="3959" y="1"/>
                  </a:moveTo>
                  <a:lnTo>
                    <a:pt x="0" y="4719"/>
                  </a:lnTo>
                  <a:lnTo>
                    <a:pt x="7916" y="4719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3"/>
          <p:cNvGrpSpPr/>
          <p:nvPr/>
        </p:nvGrpSpPr>
        <p:grpSpPr>
          <a:xfrm>
            <a:off x="6280093" y="3800476"/>
            <a:ext cx="2498613" cy="1123948"/>
            <a:chOff x="6237531" y="3846675"/>
            <a:chExt cx="2498613" cy="1123948"/>
          </a:xfrm>
        </p:grpSpPr>
        <p:sp>
          <p:nvSpPr>
            <p:cNvPr id="669" name="Google Shape;669;p43"/>
            <p:cNvSpPr/>
            <p:nvPr/>
          </p:nvSpPr>
          <p:spPr>
            <a:xfrm>
              <a:off x="6237531" y="3846675"/>
              <a:ext cx="1493171" cy="147392"/>
            </a:xfrm>
            <a:custGeom>
              <a:avLst/>
              <a:gdLst/>
              <a:ahLst/>
              <a:cxnLst/>
              <a:rect l="l" t="t" r="r" b="b"/>
              <a:pathLst>
                <a:path w="24820" h="2450" extrusionOk="0">
                  <a:moveTo>
                    <a:pt x="1226" y="0"/>
                  </a:moveTo>
                  <a:cubicBezTo>
                    <a:pt x="547" y="0"/>
                    <a:pt x="1" y="546"/>
                    <a:pt x="1" y="1225"/>
                  </a:cubicBezTo>
                  <a:cubicBezTo>
                    <a:pt x="1" y="1903"/>
                    <a:pt x="547" y="2449"/>
                    <a:pt x="1226" y="2449"/>
                  </a:cubicBezTo>
                  <a:lnTo>
                    <a:pt x="23595" y="2449"/>
                  </a:lnTo>
                  <a:cubicBezTo>
                    <a:pt x="24274" y="2449"/>
                    <a:pt x="24820" y="1903"/>
                    <a:pt x="24820" y="1225"/>
                  </a:cubicBezTo>
                  <a:cubicBezTo>
                    <a:pt x="24820" y="546"/>
                    <a:pt x="24274" y="0"/>
                    <a:pt x="23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7821111" y="3846675"/>
              <a:ext cx="915034" cy="147392"/>
            </a:xfrm>
            <a:custGeom>
              <a:avLst/>
              <a:gdLst/>
              <a:ahLst/>
              <a:cxnLst/>
              <a:rect l="l" t="t" r="r" b="b"/>
              <a:pathLst>
                <a:path w="15210" h="2450" extrusionOk="0">
                  <a:moveTo>
                    <a:pt x="1225" y="0"/>
                  </a:moveTo>
                  <a:cubicBezTo>
                    <a:pt x="546" y="0"/>
                    <a:pt x="0" y="546"/>
                    <a:pt x="0" y="1225"/>
                  </a:cubicBezTo>
                  <a:cubicBezTo>
                    <a:pt x="0" y="1903"/>
                    <a:pt x="546" y="2449"/>
                    <a:pt x="1225" y="2449"/>
                  </a:cubicBezTo>
                  <a:lnTo>
                    <a:pt x="13985" y="2449"/>
                  </a:lnTo>
                  <a:cubicBezTo>
                    <a:pt x="14663" y="2449"/>
                    <a:pt x="15210" y="1903"/>
                    <a:pt x="15210" y="1225"/>
                  </a:cubicBezTo>
                  <a:cubicBezTo>
                    <a:pt x="15210" y="546"/>
                    <a:pt x="14663" y="0"/>
                    <a:pt x="13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6237531" y="4090874"/>
              <a:ext cx="776485" cy="147332"/>
            </a:xfrm>
            <a:custGeom>
              <a:avLst/>
              <a:gdLst/>
              <a:ahLst/>
              <a:cxnLst/>
              <a:rect l="l" t="t" r="r" b="b"/>
              <a:pathLst>
                <a:path w="12907" h="2449" extrusionOk="0">
                  <a:moveTo>
                    <a:pt x="1226" y="0"/>
                  </a:moveTo>
                  <a:cubicBezTo>
                    <a:pt x="547" y="0"/>
                    <a:pt x="1" y="545"/>
                    <a:pt x="1" y="1224"/>
                  </a:cubicBezTo>
                  <a:cubicBezTo>
                    <a:pt x="1" y="1902"/>
                    <a:pt x="547" y="2448"/>
                    <a:pt x="1226" y="2448"/>
                  </a:cubicBezTo>
                  <a:lnTo>
                    <a:pt x="11682" y="2448"/>
                  </a:lnTo>
                  <a:cubicBezTo>
                    <a:pt x="12361" y="2448"/>
                    <a:pt x="12907" y="1902"/>
                    <a:pt x="12907" y="1224"/>
                  </a:cubicBezTo>
                  <a:cubicBezTo>
                    <a:pt x="12907" y="545"/>
                    <a:pt x="12361" y="0"/>
                    <a:pt x="11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7104283" y="4090874"/>
              <a:ext cx="1631780" cy="147332"/>
            </a:xfrm>
            <a:custGeom>
              <a:avLst/>
              <a:gdLst/>
              <a:ahLst/>
              <a:cxnLst/>
              <a:rect l="l" t="t" r="r" b="b"/>
              <a:pathLst>
                <a:path w="27124" h="2449" extrusionOk="0">
                  <a:moveTo>
                    <a:pt x="1225" y="0"/>
                  </a:moveTo>
                  <a:cubicBezTo>
                    <a:pt x="547" y="0"/>
                    <a:pt x="1" y="545"/>
                    <a:pt x="1" y="1224"/>
                  </a:cubicBezTo>
                  <a:cubicBezTo>
                    <a:pt x="1" y="1902"/>
                    <a:pt x="547" y="2448"/>
                    <a:pt x="1225" y="2448"/>
                  </a:cubicBezTo>
                  <a:lnTo>
                    <a:pt x="25899" y="2448"/>
                  </a:lnTo>
                  <a:cubicBezTo>
                    <a:pt x="26578" y="2448"/>
                    <a:pt x="27124" y="1902"/>
                    <a:pt x="27124" y="1224"/>
                  </a:cubicBezTo>
                  <a:cubicBezTo>
                    <a:pt x="27124" y="545"/>
                    <a:pt x="26578" y="0"/>
                    <a:pt x="25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6237531" y="4334953"/>
              <a:ext cx="1296689" cy="147392"/>
            </a:xfrm>
            <a:custGeom>
              <a:avLst/>
              <a:gdLst/>
              <a:ahLst/>
              <a:cxnLst/>
              <a:rect l="l" t="t" r="r" b="b"/>
              <a:pathLst>
                <a:path w="21554" h="2450" extrusionOk="0">
                  <a:moveTo>
                    <a:pt x="1226" y="0"/>
                  </a:moveTo>
                  <a:cubicBezTo>
                    <a:pt x="547" y="0"/>
                    <a:pt x="1" y="546"/>
                    <a:pt x="1" y="1225"/>
                  </a:cubicBezTo>
                  <a:cubicBezTo>
                    <a:pt x="1" y="1903"/>
                    <a:pt x="547" y="2449"/>
                    <a:pt x="1226" y="2449"/>
                  </a:cubicBezTo>
                  <a:lnTo>
                    <a:pt x="20329" y="2449"/>
                  </a:lnTo>
                  <a:cubicBezTo>
                    <a:pt x="21007" y="2449"/>
                    <a:pt x="21554" y="1903"/>
                    <a:pt x="21554" y="1225"/>
                  </a:cubicBezTo>
                  <a:cubicBezTo>
                    <a:pt x="21554" y="546"/>
                    <a:pt x="21007" y="0"/>
                    <a:pt x="20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7624502" y="4334953"/>
              <a:ext cx="1111636" cy="147392"/>
            </a:xfrm>
            <a:custGeom>
              <a:avLst/>
              <a:gdLst/>
              <a:ahLst/>
              <a:cxnLst/>
              <a:rect l="l" t="t" r="r" b="b"/>
              <a:pathLst>
                <a:path w="18478" h="2450" extrusionOk="0">
                  <a:moveTo>
                    <a:pt x="1225" y="0"/>
                  </a:moveTo>
                  <a:cubicBezTo>
                    <a:pt x="547" y="0"/>
                    <a:pt x="1" y="546"/>
                    <a:pt x="1" y="1225"/>
                  </a:cubicBezTo>
                  <a:cubicBezTo>
                    <a:pt x="1" y="1903"/>
                    <a:pt x="547" y="2449"/>
                    <a:pt x="1225" y="2449"/>
                  </a:cubicBezTo>
                  <a:lnTo>
                    <a:pt x="17253" y="2449"/>
                  </a:lnTo>
                  <a:cubicBezTo>
                    <a:pt x="17931" y="2449"/>
                    <a:pt x="18478" y="1903"/>
                    <a:pt x="18478" y="1225"/>
                  </a:cubicBezTo>
                  <a:cubicBezTo>
                    <a:pt x="18478" y="546"/>
                    <a:pt x="17931" y="0"/>
                    <a:pt x="17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6237531" y="4579092"/>
              <a:ext cx="1825916" cy="147392"/>
            </a:xfrm>
            <a:custGeom>
              <a:avLst/>
              <a:gdLst/>
              <a:ahLst/>
              <a:cxnLst/>
              <a:rect l="l" t="t" r="r" b="b"/>
              <a:pathLst>
                <a:path w="30351" h="2450" extrusionOk="0">
                  <a:moveTo>
                    <a:pt x="1226" y="0"/>
                  </a:moveTo>
                  <a:cubicBezTo>
                    <a:pt x="547" y="0"/>
                    <a:pt x="1" y="546"/>
                    <a:pt x="1" y="1225"/>
                  </a:cubicBezTo>
                  <a:cubicBezTo>
                    <a:pt x="1" y="1903"/>
                    <a:pt x="547" y="2449"/>
                    <a:pt x="1226" y="2449"/>
                  </a:cubicBezTo>
                  <a:lnTo>
                    <a:pt x="29126" y="2449"/>
                  </a:lnTo>
                  <a:cubicBezTo>
                    <a:pt x="29804" y="2449"/>
                    <a:pt x="30350" y="1903"/>
                    <a:pt x="30350" y="1225"/>
                  </a:cubicBezTo>
                  <a:cubicBezTo>
                    <a:pt x="30350" y="546"/>
                    <a:pt x="29804" y="0"/>
                    <a:pt x="29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8153746" y="4579092"/>
              <a:ext cx="582349" cy="147392"/>
            </a:xfrm>
            <a:custGeom>
              <a:avLst/>
              <a:gdLst/>
              <a:ahLst/>
              <a:cxnLst/>
              <a:rect l="l" t="t" r="r" b="b"/>
              <a:pathLst>
                <a:path w="9680" h="2450" extrusionOk="0">
                  <a:moveTo>
                    <a:pt x="1225" y="0"/>
                  </a:moveTo>
                  <a:cubicBezTo>
                    <a:pt x="547" y="0"/>
                    <a:pt x="0" y="546"/>
                    <a:pt x="0" y="1225"/>
                  </a:cubicBezTo>
                  <a:cubicBezTo>
                    <a:pt x="0" y="1903"/>
                    <a:pt x="547" y="2449"/>
                    <a:pt x="1225" y="2449"/>
                  </a:cubicBezTo>
                  <a:lnTo>
                    <a:pt x="8455" y="2449"/>
                  </a:lnTo>
                  <a:cubicBezTo>
                    <a:pt x="9134" y="2449"/>
                    <a:pt x="9680" y="1903"/>
                    <a:pt x="9680" y="1225"/>
                  </a:cubicBezTo>
                  <a:cubicBezTo>
                    <a:pt x="9680" y="546"/>
                    <a:pt x="9134" y="0"/>
                    <a:pt x="8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6237531" y="4823231"/>
              <a:ext cx="940481" cy="147392"/>
            </a:xfrm>
            <a:custGeom>
              <a:avLst/>
              <a:gdLst/>
              <a:ahLst/>
              <a:cxnLst/>
              <a:rect l="l" t="t" r="r" b="b"/>
              <a:pathLst>
                <a:path w="15633" h="2450" extrusionOk="0">
                  <a:moveTo>
                    <a:pt x="1226" y="0"/>
                  </a:moveTo>
                  <a:cubicBezTo>
                    <a:pt x="547" y="0"/>
                    <a:pt x="1" y="547"/>
                    <a:pt x="1" y="1225"/>
                  </a:cubicBezTo>
                  <a:cubicBezTo>
                    <a:pt x="1" y="1903"/>
                    <a:pt x="547" y="2450"/>
                    <a:pt x="1226" y="2450"/>
                  </a:cubicBezTo>
                  <a:lnTo>
                    <a:pt x="14408" y="2450"/>
                  </a:lnTo>
                  <a:cubicBezTo>
                    <a:pt x="15086" y="2450"/>
                    <a:pt x="15632" y="1903"/>
                    <a:pt x="15632" y="1225"/>
                  </a:cubicBezTo>
                  <a:cubicBezTo>
                    <a:pt x="15632" y="547"/>
                    <a:pt x="15086" y="0"/>
                    <a:pt x="14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268344" y="4823231"/>
              <a:ext cx="1467784" cy="147392"/>
            </a:xfrm>
            <a:custGeom>
              <a:avLst/>
              <a:gdLst/>
              <a:ahLst/>
              <a:cxnLst/>
              <a:rect l="l" t="t" r="r" b="b"/>
              <a:pathLst>
                <a:path w="24398" h="2450" extrusionOk="0">
                  <a:moveTo>
                    <a:pt x="1225" y="0"/>
                  </a:moveTo>
                  <a:cubicBezTo>
                    <a:pt x="547" y="0"/>
                    <a:pt x="1" y="547"/>
                    <a:pt x="1" y="1225"/>
                  </a:cubicBezTo>
                  <a:cubicBezTo>
                    <a:pt x="1" y="1903"/>
                    <a:pt x="547" y="2450"/>
                    <a:pt x="1225" y="2450"/>
                  </a:cubicBezTo>
                  <a:lnTo>
                    <a:pt x="23173" y="2450"/>
                  </a:lnTo>
                  <a:cubicBezTo>
                    <a:pt x="23851" y="2450"/>
                    <a:pt x="24398" y="1903"/>
                    <a:pt x="24398" y="1225"/>
                  </a:cubicBezTo>
                  <a:cubicBezTo>
                    <a:pt x="24398" y="547"/>
                    <a:pt x="23851" y="0"/>
                    <a:pt x="23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3"/>
          <p:cNvGrpSpPr/>
          <p:nvPr/>
        </p:nvGrpSpPr>
        <p:grpSpPr>
          <a:xfrm rot="5400000">
            <a:off x="790490" y="3751532"/>
            <a:ext cx="753870" cy="1744297"/>
            <a:chOff x="5088650" y="245050"/>
            <a:chExt cx="1046025" cy="2420282"/>
          </a:xfrm>
        </p:grpSpPr>
        <p:sp>
          <p:nvSpPr>
            <p:cNvPr id="680" name="Google Shape;680;p43"/>
            <p:cNvSpPr/>
            <p:nvPr/>
          </p:nvSpPr>
          <p:spPr>
            <a:xfrm>
              <a:off x="5547343" y="1580799"/>
              <a:ext cx="128662" cy="1084534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43"/>
          <p:cNvGrpSpPr/>
          <p:nvPr/>
        </p:nvGrpSpPr>
        <p:grpSpPr>
          <a:xfrm rot="10800000">
            <a:off x="4829409" y="-14238"/>
            <a:ext cx="753870" cy="1509636"/>
            <a:chOff x="5088650" y="245050"/>
            <a:chExt cx="1046025" cy="2094680"/>
          </a:xfrm>
        </p:grpSpPr>
        <p:sp>
          <p:nvSpPr>
            <p:cNvPr id="687" name="Google Shape;687;p43"/>
            <p:cNvSpPr/>
            <p:nvPr/>
          </p:nvSpPr>
          <p:spPr>
            <a:xfrm>
              <a:off x="5547342" y="1580832"/>
              <a:ext cx="128662" cy="758899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C740A8-CA84-089F-B15E-D193919CB450}"/>
              </a:ext>
            </a:extLst>
          </p:cNvPr>
          <p:cNvSpPr txBox="1"/>
          <p:nvPr/>
        </p:nvSpPr>
        <p:spPr>
          <a:xfrm>
            <a:off x="1663314" y="3523001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venir Next LT Pro Light" panose="020B0304020202020204" pitchFamily="34" charset="0"/>
              </a:rPr>
              <a:t>A project by </a:t>
            </a:r>
            <a:r>
              <a:rPr lang="en-IN" dirty="0" err="1">
                <a:latin typeface="Avenir Next LT Pro Light" panose="020B0304020202020204" pitchFamily="34" charset="0"/>
              </a:rPr>
              <a:t>mentorness</a:t>
            </a:r>
            <a:endParaRPr lang="en-IN" dirty="0">
              <a:latin typeface="Avenir Next LT Pro Light" panose="020B0304020202020204" pitchFamily="34" charset="0"/>
            </a:endParaRPr>
          </a:p>
        </p:txBody>
      </p:sp>
      <p:pic>
        <p:nvPicPr>
          <p:cNvPr id="3" name="Picture 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9B1EC96-6975-60DB-62C4-8FF31B0B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86" y="2439098"/>
            <a:ext cx="1538915" cy="1538915"/>
          </a:xfrm>
          <a:prstGeom prst="rect">
            <a:avLst/>
          </a:prstGeom>
        </p:spPr>
      </p:pic>
      <p:pic>
        <p:nvPicPr>
          <p:cNvPr id="5" name="Picture 4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457918B3-4C6D-8939-6EFC-057611146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" y="2857660"/>
            <a:ext cx="1222941" cy="12648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CD6C2-1BB4-E449-FA0E-9C7FDAE6312E}"/>
              </a:ext>
            </a:extLst>
          </p:cNvPr>
          <p:cNvSpPr txBox="1"/>
          <p:nvPr/>
        </p:nvSpPr>
        <p:spPr>
          <a:xfrm>
            <a:off x="1804113" y="3261869"/>
            <a:ext cx="482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ucida Console" panose="020B0609040504020204" pitchFamily="49" charset="0"/>
              </a:rPr>
              <a:t>Nirant Kale | Machine learning Intern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/>
      <p:bldP spid="2" grpId="0"/>
      <p:bldP spid="2" grpId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71"/>
          <p:cNvSpPr/>
          <p:nvPr/>
        </p:nvSpPr>
        <p:spPr>
          <a:xfrm>
            <a:off x="5914800" y="-75"/>
            <a:ext cx="3229200" cy="4328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71"/>
          <p:cNvGrpSpPr/>
          <p:nvPr/>
        </p:nvGrpSpPr>
        <p:grpSpPr>
          <a:xfrm flipH="1">
            <a:off x="5914611" y="4323416"/>
            <a:ext cx="3229223" cy="820210"/>
            <a:chOff x="5914788" y="4092325"/>
            <a:chExt cx="3229223" cy="1032360"/>
          </a:xfrm>
        </p:grpSpPr>
        <p:sp>
          <p:nvSpPr>
            <p:cNvPr id="1429" name="Google Shape;1429;p71"/>
            <p:cNvSpPr/>
            <p:nvPr/>
          </p:nvSpPr>
          <p:spPr>
            <a:xfrm>
              <a:off x="9046392" y="50306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1522" y="1"/>
                  </a:moveTo>
                  <a:lnTo>
                    <a:pt x="1" y="1467"/>
                  </a:lnTo>
                  <a:lnTo>
                    <a:pt x="1522" y="146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1"/>
            <p:cNvSpPr/>
            <p:nvPr/>
          </p:nvSpPr>
          <p:spPr>
            <a:xfrm>
              <a:off x="8686560" y="4683876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7134" y="1"/>
                  </a:moveTo>
                  <a:lnTo>
                    <a:pt x="0" y="6875"/>
                  </a:lnTo>
                  <a:lnTo>
                    <a:pt x="3321" y="6875"/>
                  </a:lnTo>
                  <a:lnTo>
                    <a:pt x="7134" y="3201"/>
                  </a:lnTo>
                  <a:lnTo>
                    <a:pt x="7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1"/>
            <p:cNvSpPr/>
            <p:nvPr/>
          </p:nvSpPr>
          <p:spPr>
            <a:xfrm>
              <a:off x="8899497" y="4889053"/>
              <a:ext cx="244490" cy="235632"/>
            </a:xfrm>
            <a:custGeom>
              <a:avLst/>
              <a:gdLst/>
              <a:ahLst/>
              <a:cxnLst/>
              <a:rect l="l" t="t" r="r" b="b"/>
              <a:pathLst>
                <a:path w="3813" h="3675" extrusionOk="0">
                  <a:moveTo>
                    <a:pt x="3813" y="1"/>
                  </a:moveTo>
                  <a:lnTo>
                    <a:pt x="0" y="3675"/>
                  </a:lnTo>
                  <a:lnTo>
                    <a:pt x="2292" y="3675"/>
                  </a:lnTo>
                  <a:lnTo>
                    <a:pt x="3813" y="2209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1"/>
            <p:cNvSpPr/>
            <p:nvPr/>
          </p:nvSpPr>
          <p:spPr>
            <a:xfrm>
              <a:off x="7966831" y="4092325"/>
              <a:ext cx="1177179" cy="1032356"/>
            </a:xfrm>
            <a:custGeom>
              <a:avLst/>
              <a:gdLst/>
              <a:ahLst/>
              <a:cxnLst/>
              <a:rect l="l" t="t" r="r" b="b"/>
              <a:pathLst>
                <a:path w="18359" h="16101" extrusionOk="0">
                  <a:moveTo>
                    <a:pt x="16709" y="1"/>
                  </a:moveTo>
                  <a:lnTo>
                    <a:pt x="1" y="16101"/>
                  </a:lnTo>
                  <a:lnTo>
                    <a:pt x="3320" y="16101"/>
                  </a:lnTo>
                  <a:lnTo>
                    <a:pt x="18359" y="1610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1"/>
            <p:cNvSpPr/>
            <p:nvPr/>
          </p:nvSpPr>
          <p:spPr>
            <a:xfrm>
              <a:off x="5914788" y="4092325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3814" y="1"/>
                  </a:moveTo>
                  <a:lnTo>
                    <a:pt x="0" y="3674"/>
                  </a:lnTo>
                  <a:lnTo>
                    <a:pt x="0" y="6874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1"/>
            <p:cNvSpPr/>
            <p:nvPr/>
          </p:nvSpPr>
          <p:spPr>
            <a:xfrm>
              <a:off x="7606935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1"/>
            <p:cNvSpPr/>
            <p:nvPr/>
          </p:nvSpPr>
          <p:spPr>
            <a:xfrm>
              <a:off x="5914788" y="40923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0" y="1"/>
                  </a:moveTo>
                  <a:lnTo>
                    <a:pt x="0" y="146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1"/>
            <p:cNvSpPr/>
            <p:nvPr/>
          </p:nvSpPr>
          <p:spPr>
            <a:xfrm>
              <a:off x="8326728" y="4337127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12746" y="1"/>
                  </a:moveTo>
                  <a:lnTo>
                    <a:pt x="0" y="12283"/>
                  </a:lnTo>
                  <a:lnTo>
                    <a:pt x="3321" y="12283"/>
                  </a:lnTo>
                  <a:lnTo>
                    <a:pt x="12746" y="3201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1"/>
            <p:cNvSpPr/>
            <p:nvPr/>
          </p:nvSpPr>
          <p:spPr>
            <a:xfrm>
              <a:off x="6527310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1"/>
            <p:cNvSpPr/>
            <p:nvPr/>
          </p:nvSpPr>
          <p:spPr>
            <a:xfrm>
              <a:off x="7247039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1"/>
            <p:cNvSpPr/>
            <p:nvPr/>
          </p:nvSpPr>
          <p:spPr>
            <a:xfrm>
              <a:off x="6887207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1"/>
            <p:cNvSpPr/>
            <p:nvPr/>
          </p:nvSpPr>
          <p:spPr>
            <a:xfrm>
              <a:off x="6167478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1"/>
            <p:cNvSpPr/>
            <p:nvPr/>
          </p:nvSpPr>
          <p:spPr>
            <a:xfrm>
              <a:off x="5914788" y="4092325"/>
              <a:ext cx="1177243" cy="1032356"/>
            </a:xfrm>
            <a:custGeom>
              <a:avLst/>
              <a:gdLst/>
              <a:ahLst/>
              <a:cxnLst/>
              <a:rect l="l" t="t" r="r" b="b"/>
              <a:pathLst>
                <a:path w="18360" h="16101" extrusionOk="0">
                  <a:moveTo>
                    <a:pt x="15039" y="1"/>
                  </a:moveTo>
                  <a:lnTo>
                    <a:pt x="0" y="14491"/>
                  </a:lnTo>
                  <a:lnTo>
                    <a:pt x="0" y="16101"/>
                  </a:lnTo>
                  <a:lnTo>
                    <a:pt x="1650" y="16101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1"/>
            <p:cNvSpPr/>
            <p:nvPr/>
          </p:nvSpPr>
          <p:spPr>
            <a:xfrm>
              <a:off x="5914788" y="4092325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9426" y="1"/>
                  </a:moveTo>
                  <a:lnTo>
                    <a:pt x="0" y="9083"/>
                  </a:lnTo>
                  <a:lnTo>
                    <a:pt x="0" y="12282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1"/>
            <p:cNvSpPr/>
            <p:nvPr/>
          </p:nvSpPr>
          <p:spPr>
            <a:xfrm>
              <a:off x="5914788" y="4092325"/>
              <a:ext cx="244554" cy="235632"/>
            </a:xfrm>
            <a:custGeom>
              <a:avLst/>
              <a:gdLst/>
              <a:ahLst/>
              <a:cxnLst/>
              <a:rect l="l" t="t" r="r" b="b"/>
              <a:pathLst>
                <a:path w="3814" h="3675" extrusionOk="0">
                  <a:moveTo>
                    <a:pt x="1521" y="1"/>
                  </a:moveTo>
                  <a:lnTo>
                    <a:pt x="0" y="1466"/>
                  </a:lnTo>
                  <a:lnTo>
                    <a:pt x="0" y="3674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1"/>
            <p:cNvSpPr/>
            <p:nvPr/>
          </p:nvSpPr>
          <p:spPr>
            <a:xfrm>
              <a:off x="5914788" y="4092325"/>
              <a:ext cx="604459" cy="582379"/>
            </a:xfrm>
            <a:custGeom>
              <a:avLst/>
              <a:gdLst/>
              <a:ahLst/>
              <a:cxnLst/>
              <a:rect l="l" t="t" r="r" b="b"/>
              <a:pathLst>
                <a:path w="9427" h="9083" extrusionOk="0">
                  <a:moveTo>
                    <a:pt x="7133" y="1"/>
                  </a:moveTo>
                  <a:lnTo>
                    <a:pt x="0" y="6874"/>
                  </a:lnTo>
                  <a:lnTo>
                    <a:pt x="0" y="9083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1"/>
            <p:cNvSpPr/>
            <p:nvPr/>
          </p:nvSpPr>
          <p:spPr>
            <a:xfrm>
              <a:off x="5914788" y="409232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2746" y="1"/>
                  </a:moveTo>
                  <a:lnTo>
                    <a:pt x="0" y="12282"/>
                  </a:lnTo>
                  <a:lnTo>
                    <a:pt x="0" y="14491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1"/>
            <p:cNvSpPr/>
            <p:nvPr/>
          </p:nvSpPr>
          <p:spPr>
            <a:xfrm>
              <a:off x="6020519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1"/>
            <p:cNvSpPr/>
            <p:nvPr/>
          </p:nvSpPr>
          <p:spPr>
            <a:xfrm>
              <a:off x="6380415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1"/>
            <p:cNvSpPr/>
            <p:nvPr/>
          </p:nvSpPr>
          <p:spPr>
            <a:xfrm>
              <a:off x="6740248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1"/>
            <p:cNvSpPr/>
            <p:nvPr/>
          </p:nvSpPr>
          <p:spPr>
            <a:xfrm>
              <a:off x="7100144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1"/>
            <p:cNvSpPr/>
            <p:nvPr/>
          </p:nvSpPr>
          <p:spPr>
            <a:xfrm>
              <a:off x="7459976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1"/>
            <p:cNvSpPr/>
            <p:nvPr/>
          </p:nvSpPr>
          <p:spPr>
            <a:xfrm>
              <a:off x="7819808" y="4092325"/>
              <a:ext cx="1218472" cy="1032356"/>
            </a:xfrm>
            <a:custGeom>
              <a:avLst/>
              <a:gdLst/>
              <a:ahLst/>
              <a:cxnLst/>
              <a:rect l="l" t="t" r="r" b="b"/>
              <a:pathLst>
                <a:path w="19003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4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1"/>
            <p:cNvSpPr/>
            <p:nvPr/>
          </p:nvSpPr>
          <p:spPr>
            <a:xfrm>
              <a:off x="8179704" y="419555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5039" y="0"/>
                  </a:moveTo>
                  <a:lnTo>
                    <a:pt x="0" y="14491"/>
                  </a:lnTo>
                  <a:lnTo>
                    <a:pt x="2293" y="14491"/>
                  </a:lnTo>
                  <a:lnTo>
                    <a:pt x="15039" y="2209"/>
                  </a:lnTo>
                  <a:lnTo>
                    <a:pt x="15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1"/>
            <p:cNvSpPr/>
            <p:nvPr/>
          </p:nvSpPr>
          <p:spPr>
            <a:xfrm>
              <a:off x="8539601" y="4542304"/>
              <a:ext cx="604395" cy="582379"/>
            </a:xfrm>
            <a:custGeom>
              <a:avLst/>
              <a:gdLst/>
              <a:ahLst/>
              <a:cxnLst/>
              <a:rect l="l" t="t" r="r" b="b"/>
              <a:pathLst>
                <a:path w="9426" h="9083" extrusionOk="0">
                  <a:moveTo>
                    <a:pt x="9426" y="1"/>
                  </a:moveTo>
                  <a:lnTo>
                    <a:pt x="1" y="9083"/>
                  </a:lnTo>
                  <a:lnTo>
                    <a:pt x="2292" y="9083"/>
                  </a:lnTo>
                  <a:lnTo>
                    <a:pt x="9426" y="2209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71"/>
          <p:cNvSpPr/>
          <p:nvPr/>
        </p:nvSpPr>
        <p:spPr>
          <a:xfrm>
            <a:off x="930338" y="639781"/>
            <a:ext cx="1792800" cy="1792800"/>
          </a:xfrm>
          <a:prstGeom prst="roundRect">
            <a:avLst>
              <a:gd name="adj" fmla="val 3157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71"/>
          <p:cNvSpPr txBox="1">
            <a:spLocks noGrp="1"/>
          </p:cNvSpPr>
          <p:nvPr>
            <p:ph type="title"/>
          </p:nvPr>
        </p:nvSpPr>
        <p:spPr>
          <a:xfrm flipH="1">
            <a:off x="612096" y="2630128"/>
            <a:ext cx="5400134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 ExtraBold"/>
                <a:ea typeface="Raleway ExtraBold"/>
                <a:cs typeface="Raleway ExtraBold"/>
                <a:sym typeface="Raleway ExtraBold"/>
              </a:rPr>
              <a:t>IMPLEMENTATION</a:t>
            </a:r>
            <a:endParaRPr dirty="0"/>
          </a:p>
        </p:txBody>
      </p:sp>
      <p:sp>
        <p:nvSpPr>
          <p:cNvPr id="1456" name="Google Shape;1456;p71"/>
          <p:cNvSpPr txBox="1">
            <a:spLocks noGrp="1"/>
          </p:cNvSpPr>
          <p:nvPr>
            <p:ph type="title" idx="2"/>
          </p:nvPr>
        </p:nvSpPr>
        <p:spPr>
          <a:xfrm flipH="1">
            <a:off x="791300" y="639775"/>
            <a:ext cx="20709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458" name="Google Shape;1458;p71"/>
          <p:cNvGrpSpPr/>
          <p:nvPr/>
        </p:nvGrpSpPr>
        <p:grpSpPr>
          <a:xfrm>
            <a:off x="6824022" y="341625"/>
            <a:ext cx="1416152" cy="3644700"/>
            <a:chOff x="913822" y="341700"/>
            <a:chExt cx="1416152" cy="3644700"/>
          </a:xfrm>
        </p:grpSpPr>
        <p:grpSp>
          <p:nvGrpSpPr>
            <p:cNvPr id="1459" name="Google Shape;1459;p71"/>
            <p:cNvGrpSpPr/>
            <p:nvPr/>
          </p:nvGrpSpPr>
          <p:grpSpPr>
            <a:xfrm>
              <a:off x="979900" y="341700"/>
              <a:ext cx="1278600" cy="3644700"/>
              <a:chOff x="979900" y="314325"/>
              <a:chExt cx="1278600" cy="3644700"/>
            </a:xfrm>
          </p:grpSpPr>
          <p:sp>
            <p:nvSpPr>
              <p:cNvPr id="1460" name="Google Shape;1460;p71"/>
              <p:cNvSpPr/>
              <p:nvPr/>
            </p:nvSpPr>
            <p:spPr>
              <a:xfrm rot="5400000">
                <a:off x="-203150" y="1497375"/>
                <a:ext cx="3644700" cy="1278600"/>
              </a:xfrm>
              <a:prstGeom prst="roundRect">
                <a:avLst>
                  <a:gd name="adj" fmla="val 3544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71"/>
              <p:cNvSpPr/>
              <p:nvPr/>
            </p:nvSpPr>
            <p:spPr>
              <a:xfrm rot="5400000">
                <a:off x="-98195" y="1589775"/>
                <a:ext cx="3434700" cy="1093800"/>
              </a:xfrm>
              <a:prstGeom prst="roundRect">
                <a:avLst>
                  <a:gd name="adj" fmla="val 3544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71"/>
              <p:cNvSpPr/>
              <p:nvPr/>
            </p:nvSpPr>
            <p:spPr>
              <a:xfrm rot="5400000">
                <a:off x="2751" y="1693425"/>
                <a:ext cx="3232800" cy="886500"/>
              </a:xfrm>
              <a:prstGeom prst="roundRect">
                <a:avLst>
                  <a:gd name="adj" fmla="val 3544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71"/>
              <p:cNvSpPr/>
              <p:nvPr/>
            </p:nvSpPr>
            <p:spPr>
              <a:xfrm rot="5400000">
                <a:off x="103610" y="1806825"/>
                <a:ext cx="3031200" cy="659700"/>
              </a:xfrm>
              <a:prstGeom prst="roundRect">
                <a:avLst>
                  <a:gd name="adj" fmla="val 3544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71"/>
            <p:cNvGrpSpPr/>
            <p:nvPr/>
          </p:nvGrpSpPr>
          <p:grpSpPr>
            <a:xfrm>
              <a:off x="2193219" y="954497"/>
              <a:ext cx="136756" cy="175987"/>
              <a:chOff x="1897944" y="1497422"/>
              <a:chExt cx="136756" cy="175987"/>
            </a:xfrm>
          </p:grpSpPr>
          <p:sp>
            <p:nvSpPr>
              <p:cNvPr id="1465" name="Google Shape;1465;p71"/>
              <p:cNvSpPr/>
              <p:nvPr/>
            </p:nvSpPr>
            <p:spPr>
              <a:xfrm>
                <a:off x="1917715" y="1497422"/>
                <a:ext cx="97213" cy="175987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961" extrusionOk="0">
                    <a:moveTo>
                      <a:pt x="0" y="0"/>
                    </a:moveTo>
                    <a:lnTo>
                      <a:pt x="0" y="3961"/>
                    </a:lnTo>
                    <a:lnTo>
                      <a:pt x="2188" y="3961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71"/>
              <p:cNvSpPr/>
              <p:nvPr/>
            </p:nvSpPr>
            <p:spPr>
              <a:xfrm>
                <a:off x="1897944" y="1538742"/>
                <a:ext cx="136756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1835" extrusionOk="0">
                    <a:moveTo>
                      <a:pt x="1539" y="1"/>
                    </a:moveTo>
                    <a:lnTo>
                      <a:pt x="0" y="1835"/>
                    </a:lnTo>
                    <a:lnTo>
                      <a:pt x="3078" y="1835"/>
                    </a:lnTo>
                    <a:lnTo>
                      <a:pt x="15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71"/>
            <p:cNvGrpSpPr/>
            <p:nvPr/>
          </p:nvGrpSpPr>
          <p:grpSpPr>
            <a:xfrm>
              <a:off x="1009180" y="733662"/>
              <a:ext cx="136800" cy="175987"/>
              <a:chOff x="975855" y="1419225"/>
              <a:chExt cx="136800" cy="175987"/>
            </a:xfrm>
          </p:grpSpPr>
          <p:sp>
            <p:nvSpPr>
              <p:cNvPr id="1468" name="Google Shape;1468;p71"/>
              <p:cNvSpPr/>
              <p:nvPr/>
            </p:nvSpPr>
            <p:spPr>
              <a:xfrm>
                <a:off x="995671" y="1419225"/>
                <a:ext cx="97213" cy="175987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961" extrusionOk="0">
                    <a:moveTo>
                      <a:pt x="0" y="1"/>
                    </a:moveTo>
                    <a:lnTo>
                      <a:pt x="0" y="3961"/>
                    </a:lnTo>
                    <a:lnTo>
                      <a:pt x="2187" y="3961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71"/>
              <p:cNvSpPr/>
              <p:nvPr/>
            </p:nvSpPr>
            <p:spPr>
              <a:xfrm>
                <a:off x="975855" y="1460545"/>
                <a:ext cx="136800" cy="81618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1837" extrusionOk="0">
                    <a:moveTo>
                      <a:pt x="1540" y="1"/>
                    </a:moveTo>
                    <a:lnTo>
                      <a:pt x="1" y="1836"/>
                    </a:lnTo>
                    <a:lnTo>
                      <a:pt x="3079" y="1836"/>
                    </a:lnTo>
                    <a:lnTo>
                      <a:pt x="15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0" name="Google Shape;1470;p71"/>
            <p:cNvGrpSpPr/>
            <p:nvPr/>
          </p:nvGrpSpPr>
          <p:grpSpPr>
            <a:xfrm>
              <a:off x="2102522" y="3241113"/>
              <a:ext cx="136844" cy="175987"/>
              <a:chOff x="1773897" y="3022038"/>
              <a:chExt cx="136844" cy="175987"/>
            </a:xfrm>
          </p:grpSpPr>
          <p:sp>
            <p:nvSpPr>
              <p:cNvPr id="1471" name="Google Shape;1471;p71"/>
              <p:cNvSpPr/>
              <p:nvPr/>
            </p:nvSpPr>
            <p:spPr>
              <a:xfrm>
                <a:off x="1793713" y="3022038"/>
                <a:ext cx="97257" cy="175987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3961" extrusionOk="0">
                    <a:moveTo>
                      <a:pt x="0" y="0"/>
                    </a:moveTo>
                    <a:lnTo>
                      <a:pt x="0" y="3961"/>
                    </a:lnTo>
                    <a:lnTo>
                      <a:pt x="2188" y="3961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71"/>
              <p:cNvSpPr/>
              <p:nvPr/>
            </p:nvSpPr>
            <p:spPr>
              <a:xfrm>
                <a:off x="1773897" y="3075132"/>
                <a:ext cx="136844" cy="81573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1836" extrusionOk="0">
                    <a:moveTo>
                      <a:pt x="1" y="0"/>
                    </a:moveTo>
                    <a:lnTo>
                      <a:pt x="1541" y="1835"/>
                    </a:lnTo>
                    <a:lnTo>
                      <a:pt x="30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3" name="Google Shape;1473;p71"/>
            <p:cNvGrpSpPr/>
            <p:nvPr/>
          </p:nvGrpSpPr>
          <p:grpSpPr>
            <a:xfrm>
              <a:off x="913822" y="2760610"/>
              <a:ext cx="136800" cy="175987"/>
              <a:chOff x="851897" y="2593910"/>
              <a:chExt cx="136800" cy="175987"/>
            </a:xfrm>
          </p:grpSpPr>
          <p:sp>
            <p:nvSpPr>
              <p:cNvPr id="1474" name="Google Shape;1474;p71"/>
              <p:cNvSpPr/>
              <p:nvPr/>
            </p:nvSpPr>
            <p:spPr>
              <a:xfrm>
                <a:off x="871713" y="2593910"/>
                <a:ext cx="97213" cy="175987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961" extrusionOk="0">
                    <a:moveTo>
                      <a:pt x="0" y="0"/>
                    </a:moveTo>
                    <a:lnTo>
                      <a:pt x="0" y="3961"/>
                    </a:lnTo>
                    <a:lnTo>
                      <a:pt x="2187" y="3961"/>
                    </a:lnTo>
                    <a:lnTo>
                      <a:pt x="2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71"/>
              <p:cNvSpPr/>
              <p:nvPr/>
            </p:nvSpPr>
            <p:spPr>
              <a:xfrm>
                <a:off x="851897" y="2647049"/>
                <a:ext cx="136800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1835" extrusionOk="0">
                    <a:moveTo>
                      <a:pt x="1" y="0"/>
                    </a:moveTo>
                    <a:lnTo>
                      <a:pt x="1540" y="1834"/>
                    </a:lnTo>
                    <a:lnTo>
                      <a:pt x="30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6" name="Google Shape;1476;p71"/>
          <p:cNvGrpSpPr/>
          <p:nvPr/>
        </p:nvGrpSpPr>
        <p:grpSpPr>
          <a:xfrm>
            <a:off x="6755303" y="991697"/>
            <a:ext cx="1548193" cy="2344555"/>
            <a:chOff x="874813" y="1108300"/>
            <a:chExt cx="1488647" cy="2254380"/>
          </a:xfrm>
        </p:grpSpPr>
        <p:sp>
          <p:nvSpPr>
            <p:cNvPr id="1477" name="Google Shape;1477;p71"/>
            <p:cNvSpPr/>
            <p:nvPr/>
          </p:nvSpPr>
          <p:spPr>
            <a:xfrm>
              <a:off x="1297461" y="2636239"/>
              <a:ext cx="644809" cy="563115"/>
            </a:xfrm>
            <a:custGeom>
              <a:avLst/>
              <a:gdLst/>
              <a:ahLst/>
              <a:cxnLst/>
              <a:rect l="l" t="t" r="r" b="b"/>
              <a:pathLst>
                <a:path w="14310" h="12497" extrusionOk="0">
                  <a:moveTo>
                    <a:pt x="1" y="0"/>
                  </a:moveTo>
                  <a:lnTo>
                    <a:pt x="1" y="12496"/>
                  </a:lnTo>
                  <a:lnTo>
                    <a:pt x="14310" y="12496"/>
                  </a:lnTo>
                  <a:lnTo>
                    <a:pt x="1431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1"/>
            <p:cNvSpPr/>
            <p:nvPr/>
          </p:nvSpPr>
          <p:spPr>
            <a:xfrm>
              <a:off x="1297461" y="3199338"/>
              <a:ext cx="644809" cy="163343"/>
            </a:xfrm>
            <a:custGeom>
              <a:avLst/>
              <a:gdLst/>
              <a:ahLst/>
              <a:cxnLst/>
              <a:rect l="l" t="t" r="r" b="b"/>
              <a:pathLst>
                <a:path w="14310" h="3625" extrusionOk="0">
                  <a:moveTo>
                    <a:pt x="1" y="1"/>
                  </a:moveTo>
                  <a:lnTo>
                    <a:pt x="2840" y="3624"/>
                  </a:lnTo>
                  <a:lnTo>
                    <a:pt x="11471" y="3624"/>
                  </a:lnTo>
                  <a:lnTo>
                    <a:pt x="14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1"/>
            <p:cNvSpPr/>
            <p:nvPr/>
          </p:nvSpPr>
          <p:spPr>
            <a:xfrm>
              <a:off x="874813" y="1108300"/>
              <a:ext cx="1488647" cy="1698266"/>
            </a:xfrm>
            <a:custGeom>
              <a:avLst/>
              <a:gdLst/>
              <a:ahLst/>
              <a:cxnLst/>
              <a:rect l="l" t="t" r="r" b="b"/>
              <a:pathLst>
                <a:path w="33037" h="37689" extrusionOk="0">
                  <a:moveTo>
                    <a:pt x="16539" y="0"/>
                  </a:moveTo>
                  <a:cubicBezTo>
                    <a:pt x="7530" y="0"/>
                    <a:pt x="108" y="7329"/>
                    <a:pt x="36" y="16364"/>
                  </a:cubicBezTo>
                  <a:cubicBezTo>
                    <a:pt x="0" y="20651"/>
                    <a:pt x="1601" y="24564"/>
                    <a:pt x="4251" y="27517"/>
                  </a:cubicBezTo>
                  <a:cubicBezTo>
                    <a:pt x="5795" y="29238"/>
                    <a:pt x="6617" y="31488"/>
                    <a:pt x="6617" y="33799"/>
                  </a:cubicBezTo>
                  <a:lnTo>
                    <a:pt x="6617" y="35435"/>
                  </a:lnTo>
                  <a:cubicBezTo>
                    <a:pt x="6617" y="36679"/>
                    <a:pt x="7627" y="37689"/>
                    <a:pt x="8871" y="37689"/>
                  </a:cubicBezTo>
                  <a:lnTo>
                    <a:pt x="24200" y="37689"/>
                  </a:lnTo>
                  <a:cubicBezTo>
                    <a:pt x="25444" y="37689"/>
                    <a:pt x="26453" y="36679"/>
                    <a:pt x="26453" y="35435"/>
                  </a:cubicBezTo>
                  <a:lnTo>
                    <a:pt x="26453" y="33764"/>
                  </a:lnTo>
                  <a:cubicBezTo>
                    <a:pt x="26453" y="31451"/>
                    <a:pt x="27301" y="29217"/>
                    <a:pt x="28842" y="27493"/>
                  </a:cubicBezTo>
                  <a:cubicBezTo>
                    <a:pt x="31451" y="24575"/>
                    <a:pt x="33036" y="20724"/>
                    <a:pt x="33036" y="16501"/>
                  </a:cubicBezTo>
                  <a:cubicBezTo>
                    <a:pt x="33036" y="7461"/>
                    <a:pt x="25768" y="119"/>
                    <a:pt x="16756" y="2"/>
                  </a:cubicBezTo>
                  <a:cubicBezTo>
                    <a:pt x="16684" y="1"/>
                    <a:pt x="16612" y="0"/>
                    <a:pt x="16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1"/>
            <p:cNvSpPr/>
            <p:nvPr/>
          </p:nvSpPr>
          <p:spPr>
            <a:xfrm>
              <a:off x="1324857" y="2095671"/>
              <a:ext cx="295053" cy="710867"/>
            </a:xfrm>
            <a:custGeom>
              <a:avLst/>
              <a:gdLst/>
              <a:ahLst/>
              <a:cxnLst/>
              <a:rect l="l" t="t" r="r" b="b"/>
              <a:pathLst>
                <a:path w="6548" h="15776" fill="none" extrusionOk="0">
                  <a:moveTo>
                    <a:pt x="4251" y="15776"/>
                  </a:moveTo>
                  <a:lnTo>
                    <a:pt x="4251" y="2126"/>
                  </a:lnTo>
                  <a:cubicBezTo>
                    <a:pt x="4251" y="952"/>
                    <a:pt x="3300" y="1"/>
                    <a:pt x="2126" y="1"/>
                  </a:cubicBezTo>
                  <a:lnTo>
                    <a:pt x="2126" y="1"/>
                  </a:lnTo>
                  <a:cubicBezTo>
                    <a:pt x="953" y="1"/>
                    <a:pt x="0" y="952"/>
                    <a:pt x="0" y="2126"/>
                  </a:cubicBezTo>
                  <a:lnTo>
                    <a:pt x="0" y="2126"/>
                  </a:lnTo>
                  <a:cubicBezTo>
                    <a:pt x="0" y="3299"/>
                    <a:pt x="953" y="4252"/>
                    <a:pt x="2126" y="4252"/>
                  </a:cubicBezTo>
                  <a:lnTo>
                    <a:pt x="6547" y="425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1"/>
            <p:cNvSpPr/>
            <p:nvPr/>
          </p:nvSpPr>
          <p:spPr>
            <a:xfrm>
              <a:off x="1619854" y="2095671"/>
              <a:ext cx="295053" cy="710867"/>
            </a:xfrm>
            <a:custGeom>
              <a:avLst/>
              <a:gdLst/>
              <a:ahLst/>
              <a:cxnLst/>
              <a:rect l="l" t="t" r="r" b="b"/>
              <a:pathLst>
                <a:path w="6548" h="15776" fill="none" extrusionOk="0">
                  <a:moveTo>
                    <a:pt x="2296" y="15776"/>
                  </a:moveTo>
                  <a:lnTo>
                    <a:pt x="2296" y="2126"/>
                  </a:lnTo>
                  <a:cubicBezTo>
                    <a:pt x="2296" y="952"/>
                    <a:pt x="3248" y="1"/>
                    <a:pt x="4423" y="1"/>
                  </a:cubicBezTo>
                  <a:lnTo>
                    <a:pt x="4423" y="1"/>
                  </a:lnTo>
                  <a:cubicBezTo>
                    <a:pt x="5596" y="1"/>
                    <a:pt x="6548" y="952"/>
                    <a:pt x="6548" y="2126"/>
                  </a:cubicBezTo>
                  <a:lnTo>
                    <a:pt x="6548" y="2126"/>
                  </a:lnTo>
                  <a:cubicBezTo>
                    <a:pt x="6548" y="3299"/>
                    <a:pt x="5596" y="4252"/>
                    <a:pt x="4423" y="4252"/>
                  </a:cubicBezTo>
                  <a:lnTo>
                    <a:pt x="0" y="425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71"/>
          <p:cNvGrpSpPr/>
          <p:nvPr/>
        </p:nvGrpSpPr>
        <p:grpSpPr>
          <a:xfrm rot="10800000">
            <a:off x="3498734" y="-73"/>
            <a:ext cx="753870" cy="1800196"/>
            <a:chOff x="5088650" y="245050"/>
            <a:chExt cx="1046025" cy="2497843"/>
          </a:xfrm>
        </p:grpSpPr>
        <p:sp>
          <p:nvSpPr>
            <p:cNvPr id="1483" name="Google Shape;1483;p71"/>
            <p:cNvSpPr/>
            <p:nvPr/>
          </p:nvSpPr>
          <p:spPr>
            <a:xfrm>
              <a:off x="5547342" y="1157910"/>
              <a:ext cx="128662" cy="1584984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1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1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1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1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1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7"/>
          <p:cNvSpPr txBox="1">
            <a:spLocks noGrp="1"/>
          </p:cNvSpPr>
          <p:nvPr>
            <p:ph type="title"/>
          </p:nvPr>
        </p:nvSpPr>
        <p:spPr>
          <a:xfrm>
            <a:off x="932366" y="253268"/>
            <a:ext cx="3733200" cy="1142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aleway SemiBold"/>
                <a:ea typeface="Raleway SemiBold"/>
                <a:cs typeface="Raleway SemiBold"/>
                <a:sym typeface="Raleway SemiBold"/>
              </a:rPr>
              <a:t>CLEANING &amp; PREPROCESSING</a:t>
            </a:r>
            <a:endParaRPr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340" name="Google Shape;1340;p67"/>
          <p:cNvGrpSpPr/>
          <p:nvPr/>
        </p:nvGrpSpPr>
        <p:grpSpPr>
          <a:xfrm rot="10800000" flipH="1">
            <a:off x="7370221" y="12"/>
            <a:ext cx="753870" cy="1509636"/>
            <a:chOff x="5088650" y="245050"/>
            <a:chExt cx="1046025" cy="2094680"/>
          </a:xfrm>
        </p:grpSpPr>
        <p:sp>
          <p:nvSpPr>
            <p:cNvPr id="1341" name="Google Shape;1341;p67"/>
            <p:cNvSpPr/>
            <p:nvPr/>
          </p:nvSpPr>
          <p:spPr>
            <a:xfrm>
              <a:off x="5547342" y="1580832"/>
              <a:ext cx="128662" cy="758899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7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7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7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7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7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8A7D756-6AEC-C3AC-9C6F-350D47D0F438}"/>
              </a:ext>
            </a:extLst>
          </p:cNvPr>
          <p:cNvSpPr txBox="1"/>
          <p:nvPr/>
        </p:nvSpPr>
        <p:spPr>
          <a:xfrm>
            <a:off x="291354" y="1599202"/>
            <a:ext cx="6335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INITIATING A CLASS PREPROCESSING WITH CLEANING FUNCTIONS AS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BE736-8DAA-F8EC-4B62-425A38986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3" y="2404091"/>
            <a:ext cx="7112519" cy="2333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183287-7CDC-0578-A390-186576E52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498" y="1394538"/>
            <a:ext cx="5323896" cy="3748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EBCB3-3A4B-5F2E-E8AF-6CF07D541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48" y="1394538"/>
            <a:ext cx="6478170" cy="3734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62CBB3-D16B-33E6-1196-6AD3B2960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63" y="1980748"/>
            <a:ext cx="8416304" cy="31627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4CE96F-9CFC-91F9-EA28-0D1A522AA8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168" y="1944628"/>
            <a:ext cx="2495069" cy="26097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F56779-08D1-7248-DA8E-14F1A486F03B}"/>
              </a:ext>
            </a:extLst>
          </p:cNvPr>
          <p:cNvSpPr txBox="1"/>
          <p:nvPr/>
        </p:nvSpPr>
        <p:spPr>
          <a:xfrm>
            <a:off x="715467" y="1561553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Let’s First understand our data: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9CAF53-EB10-5C37-08E3-751ED04AF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353" y="1912641"/>
            <a:ext cx="8540413" cy="1920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6DD84A-5EE4-DE22-3BE8-09ADF516A3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3997" y="1820127"/>
            <a:ext cx="4302743" cy="32070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7970F9-BF92-1964-9004-BCE0D7BBA9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753" y="1355539"/>
            <a:ext cx="6693535" cy="36716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47138D-601D-584C-DEE3-2F02713AEB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394538"/>
            <a:ext cx="9144000" cy="3796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7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grpSp>
        <p:nvGrpSpPr>
          <p:cNvPr id="1495" name="Google Shape;1495;p72"/>
          <p:cNvGrpSpPr/>
          <p:nvPr/>
        </p:nvGrpSpPr>
        <p:grpSpPr>
          <a:xfrm rot="-5400000" flipH="1">
            <a:off x="7675663" y="907168"/>
            <a:ext cx="753870" cy="1592276"/>
            <a:chOff x="5088650" y="245050"/>
            <a:chExt cx="1046025" cy="2209346"/>
          </a:xfrm>
        </p:grpSpPr>
        <p:sp>
          <p:nvSpPr>
            <p:cNvPr id="1496" name="Google Shape;1496;p72"/>
            <p:cNvSpPr/>
            <p:nvPr/>
          </p:nvSpPr>
          <p:spPr>
            <a:xfrm>
              <a:off x="5547343" y="1580787"/>
              <a:ext cx="128662" cy="873609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2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2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2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2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2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72"/>
          <p:cNvGrpSpPr/>
          <p:nvPr/>
        </p:nvGrpSpPr>
        <p:grpSpPr>
          <a:xfrm rot="5400000">
            <a:off x="714488" y="3259843"/>
            <a:ext cx="753870" cy="1592276"/>
            <a:chOff x="5088650" y="245050"/>
            <a:chExt cx="1046025" cy="2209346"/>
          </a:xfrm>
        </p:grpSpPr>
        <p:sp>
          <p:nvSpPr>
            <p:cNvPr id="1503" name="Google Shape;1503;p72"/>
            <p:cNvSpPr/>
            <p:nvPr/>
          </p:nvSpPr>
          <p:spPr>
            <a:xfrm>
              <a:off x="5547343" y="1580787"/>
              <a:ext cx="128662" cy="873609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2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2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2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2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2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7461BE-1D5F-917E-35E5-A1C226A7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98" y="1239661"/>
            <a:ext cx="5953706" cy="386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ACA6E4A-6263-465C-AC8C-66C9AD2AC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6" y="1214344"/>
            <a:ext cx="5907158" cy="383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91FFB02-D0F5-4F72-6E5D-BA8DC13D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21" y="1239661"/>
            <a:ext cx="5907158" cy="383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E35FCF9-DF02-CCC8-F3BD-35ED6237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941" y="1309311"/>
            <a:ext cx="5764927" cy="36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ADE5451-229D-D6E0-89BA-D9E339D4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93" y="1183348"/>
            <a:ext cx="5877787" cy="38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82B40CFB-CA8C-E450-D7AC-2305A385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77" y="1164834"/>
            <a:ext cx="5870783" cy="398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" name="Google Shape;1319;p6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401" b="3888"/>
          <a:stretch/>
        </p:blipFill>
        <p:spPr>
          <a:xfrm>
            <a:off x="0" y="-9600"/>
            <a:ext cx="9144003" cy="5162700"/>
          </a:xfrm>
          <a:prstGeom prst="rect">
            <a:avLst/>
          </a:prstGeom>
        </p:spPr>
      </p:pic>
      <p:sp>
        <p:nvSpPr>
          <p:cNvPr id="1320" name="Google Shape;1320;p66"/>
          <p:cNvSpPr/>
          <p:nvPr/>
        </p:nvSpPr>
        <p:spPr>
          <a:xfrm>
            <a:off x="2185950" y="3571875"/>
            <a:ext cx="4772100" cy="1143000"/>
          </a:xfrm>
          <a:prstGeom prst="roundRect">
            <a:avLst>
              <a:gd name="adj" fmla="val 21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66"/>
          <p:cNvSpPr txBox="1">
            <a:spLocks noGrp="1"/>
          </p:cNvSpPr>
          <p:nvPr>
            <p:ph type="title"/>
          </p:nvPr>
        </p:nvSpPr>
        <p:spPr>
          <a:xfrm>
            <a:off x="2287350" y="3663225"/>
            <a:ext cx="4569300" cy="960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IN" dirty="0"/>
              <a:t>ODEL DEVELOPMENT</a:t>
            </a:r>
            <a:endParaRPr dirty="0"/>
          </a:p>
        </p:txBody>
      </p:sp>
      <p:grpSp>
        <p:nvGrpSpPr>
          <p:cNvPr id="1322" name="Google Shape;1322;p66"/>
          <p:cNvGrpSpPr/>
          <p:nvPr/>
        </p:nvGrpSpPr>
        <p:grpSpPr>
          <a:xfrm rot="5400000">
            <a:off x="-1827392" y="-1285259"/>
            <a:ext cx="3589973" cy="1044767"/>
            <a:chOff x="-2333670" y="-733424"/>
            <a:chExt cx="4762500" cy="1386000"/>
          </a:xfrm>
        </p:grpSpPr>
        <p:sp>
          <p:nvSpPr>
            <p:cNvPr id="1323" name="Google Shape;1323;p6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66"/>
          <p:cNvSpPr/>
          <p:nvPr/>
        </p:nvSpPr>
        <p:spPr>
          <a:xfrm>
            <a:off x="8852700" y="0"/>
            <a:ext cx="291300" cy="514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8" name="Google Shape;1328;p66"/>
          <p:cNvGrpSpPr/>
          <p:nvPr/>
        </p:nvGrpSpPr>
        <p:grpSpPr>
          <a:xfrm rot="10800000">
            <a:off x="8581308" y="372341"/>
            <a:ext cx="3589973" cy="1044767"/>
            <a:chOff x="-2333670" y="-733424"/>
            <a:chExt cx="4762500" cy="1386000"/>
          </a:xfrm>
        </p:grpSpPr>
        <p:sp>
          <p:nvSpPr>
            <p:cNvPr id="1329" name="Google Shape;1329;p66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330" name="Google Shape;1330;p66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331" name="Google Shape;1331;p66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332" name="Google Shape;1332;p66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9D5C5-BF67-8817-5A2C-B78CB886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300"/>
            <a:ext cx="9144000" cy="3842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B48E8-F92F-1786-1986-E287CC052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300"/>
            <a:ext cx="9144000" cy="384249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04DA421-A34F-22C6-87EE-3777C0A9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35" y="54215"/>
            <a:ext cx="5892673" cy="50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78"/>
          <p:cNvSpPr/>
          <p:nvPr/>
        </p:nvSpPr>
        <p:spPr>
          <a:xfrm>
            <a:off x="0" y="-13200"/>
            <a:ext cx="3229200" cy="4328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78"/>
          <p:cNvSpPr/>
          <p:nvPr/>
        </p:nvSpPr>
        <p:spPr>
          <a:xfrm flipH="1">
            <a:off x="2705" y="4314888"/>
            <a:ext cx="3229200" cy="84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78"/>
          <p:cNvSpPr/>
          <p:nvPr/>
        </p:nvSpPr>
        <p:spPr>
          <a:xfrm>
            <a:off x="6423273" y="611206"/>
            <a:ext cx="1792800" cy="1792800"/>
          </a:xfrm>
          <a:prstGeom prst="roundRect">
            <a:avLst>
              <a:gd name="adj" fmla="val 3157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78"/>
          <p:cNvSpPr txBox="1">
            <a:spLocks noGrp="1"/>
          </p:cNvSpPr>
          <p:nvPr>
            <p:ph type="title"/>
          </p:nvPr>
        </p:nvSpPr>
        <p:spPr>
          <a:xfrm>
            <a:off x="3892916" y="2582250"/>
            <a:ext cx="44622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 ExtraBold"/>
                <a:sym typeface="Raleway ExtraBold"/>
              </a:rPr>
              <a:t>OUTCOMES &amp; FUTURE SCOPE</a:t>
            </a:r>
            <a:endParaRPr dirty="0"/>
          </a:p>
        </p:txBody>
      </p:sp>
      <p:sp>
        <p:nvSpPr>
          <p:cNvPr id="1644" name="Google Shape;1644;p78"/>
          <p:cNvSpPr txBox="1">
            <a:spLocks noGrp="1"/>
          </p:cNvSpPr>
          <p:nvPr>
            <p:ph type="title" idx="2"/>
          </p:nvPr>
        </p:nvSpPr>
        <p:spPr>
          <a:xfrm>
            <a:off x="6284223" y="639775"/>
            <a:ext cx="20709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646" name="Google Shape;1646;p78"/>
          <p:cNvGrpSpPr/>
          <p:nvPr/>
        </p:nvGrpSpPr>
        <p:grpSpPr>
          <a:xfrm>
            <a:off x="843217" y="4508416"/>
            <a:ext cx="1548175" cy="454743"/>
            <a:chOff x="715088" y="4521623"/>
            <a:chExt cx="1548175" cy="454743"/>
          </a:xfrm>
        </p:grpSpPr>
        <p:sp>
          <p:nvSpPr>
            <p:cNvPr id="1647" name="Google Shape;1647;p78"/>
            <p:cNvSpPr/>
            <p:nvPr/>
          </p:nvSpPr>
          <p:spPr>
            <a:xfrm>
              <a:off x="1375490" y="4521623"/>
              <a:ext cx="887773" cy="454743"/>
            </a:xfrm>
            <a:custGeom>
              <a:avLst/>
              <a:gdLst/>
              <a:ahLst/>
              <a:cxnLst/>
              <a:rect l="l" t="t" r="r" b="b"/>
              <a:pathLst>
                <a:path w="20863" h="10686" extrusionOk="0">
                  <a:moveTo>
                    <a:pt x="5343" y="1"/>
                  </a:moveTo>
                  <a:cubicBezTo>
                    <a:pt x="2383" y="1"/>
                    <a:pt x="0" y="2383"/>
                    <a:pt x="0" y="5343"/>
                  </a:cubicBezTo>
                  <a:cubicBezTo>
                    <a:pt x="0" y="8303"/>
                    <a:pt x="2383" y="10686"/>
                    <a:pt x="5343" y="10686"/>
                  </a:cubicBezTo>
                  <a:lnTo>
                    <a:pt x="15519" y="10686"/>
                  </a:lnTo>
                  <a:cubicBezTo>
                    <a:pt x="18479" y="10686"/>
                    <a:pt x="20862" y="8303"/>
                    <a:pt x="20862" y="5343"/>
                  </a:cubicBezTo>
                  <a:cubicBezTo>
                    <a:pt x="20862" y="2383"/>
                    <a:pt x="18479" y="1"/>
                    <a:pt x="15519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8"/>
            <p:cNvSpPr/>
            <p:nvPr/>
          </p:nvSpPr>
          <p:spPr>
            <a:xfrm>
              <a:off x="1855078" y="4572646"/>
              <a:ext cx="352718" cy="352696"/>
            </a:xfrm>
            <a:custGeom>
              <a:avLst/>
              <a:gdLst/>
              <a:ahLst/>
              <a:cxnLst/>
              <a:rect l="l" t="t" r="r" b="b"/>
              <a:pathLst>
                <a:path w="8289" h="8288" extrusionOk="0">
                  <a:moveTo>
                    <a:pt x="4145" y="1"/>
                  </a:moveTo>
                  <a:cubicBezTo>
                    <a:pt x="1856" y="1"/>
                    <a:pt x="0" y="1856"/>
                    <a:pt x="0" y="4144"/>
                  </a:cubicBezTo>
                  <a:cubicBezTo>
                    <a:pt x="0" y="6432"/>
                    <a:pt x="1856" y="8288"/>
                    <a:pt x="4145" y="8288"/>
                  </a:cubicBezTo>
                  <a:cubicBezTo>
                    <a:pt x="6433" y="8288"/>
                    <a:pt x="8289" y="6432"/>
                    <a:pt x="8289" y="4144"/>
                  </a:cubicBezTo>
                  <a:cubicBezTo>
                    <a:pt x="8289" y="1856"/>
                    <a:pt x="6433" y="1"/>
                    <a:pt x="4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8"/>
            <p:cNvSpPr/>
            <p:nvPr/>
          </p:nvSpPr>
          <p:spPr>
            <a:xfrm>
              <a:off x="715088" y="4705672"/>
              <a:ext cx="86679" cy="86685"/>
            </a:xfrm>
            <a:custGeom>
              <a:avLst/>
              <a:gdLst/>
              <a:ahLst/>
              <a:cxnLst/>
              <a:rect l="l" t="t" r="r" b="b"/>
              <a:pathLst>
                <a:path w="2037" h="2037" extrusionOk="0">
                  <a:moveTo>
                    <a:pt x="1019" y="0"/>
                  </a:moveTo>
                  <a:cubicBezTo>
                    <a:pt x="456" y="0"/>
                    <a:pt x="1" y="456"/>
                    <a:pt x="1" y="1018"/>
                  </a:cubicBezTo>
                  <a:cubicBezTo>
                    <a:pt x="1" y="1580"/>
                    <a:pt x="456" y="2036"/>
                    <a:pt x="1019" y="2036"/>
                  </a:cubicBezTo>
                  <a:cubicBezTo>
                    <a:pt x="1581" y="2036"/>
                    <a:pt x="2036" y="1580"/>
                    <a:pt x="2036" y="1018"/>
                  </a:cubicBezTo>
                  <a:cubicBezTo>
                    <a:pt x="2036" y="456"/>
                    <a:pt x="1581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8"/>
            <p:cNvSpPr/>
            <p:nvPr/>
          </p:nvSpPr>
          <p:spPr>
            <a:xfrm>
              <a:off x="931647" y="4705672"/>
              <a:ext cx="86637" cy="86685"/>
            </a:xfrm>
            <a:custGeom>
              <a:avLst/>
              <a:gdLst/>
              <a:ahLst/>
              <a:cxnLst/>
              <a:rect l="l" t="t" r="r" b="b"/>
              <a:pathLst>
                <a:path w="2036" h="2037" extrusionOk="0">
                  <a:moveTo>
                    <a:pt x="1018" y="0"/>
                  </a:moveTo>
                  <a:cubicBezTo>
                    <a:pt x="455" y="0"/>
                    <a:pt x="0" y="456"/>
                    <a:pt x="0" y="1018"/>
                  </a:cubicBezTo>
                  <a:cubicBezTo>
                    <a:pt x="0" y="1580"/>
                    <a:pt x="455" y="2036"/>
                    <a:pt x="1018" y="2036"/>
                  </a:cubicBezTo>
                  <a:cubicBezTo>
                    <a:pt x="1580" y="2036"/>
                    <a:pt x="2035" y="1580"/>
                    <a:pt x="2035" y="1018"/>
                  </a:cubicBezTo>
                  <a:cubicBezTo>
                    <a:pt x="2035" y="456"/>
                    <a:pt x="1580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8"/>
            <p:cNvSpPr/>
            <p:nvPr/>
          </p:nvSpPr>
          <p:spPr>
            <a:xfrm>
              <a:off x="1148164" y="4705672"/>
              <a:ext cx="86637" cy="86685"/>
            </a:xfrm>
            <a:custGeom>
              <a:avLst/>
              <a:gdLst/>
              <a:ahLst/>
              <a:cxnLst/>
              <a:rect l="l" t="t" r="r" b="b"/>
              <a:pathLst>
                <a:path w="2036" h="2037" extrusionOk="0">
                  <a:moveTo>
                    <a:pt x="1018" y="0"/>
                  </a:moveTo>
                  <a:cubicBezTo>
                    <a:pt x="456" y="0"/>
                    <a:pt x="1" y="456"/>
                    <a:pt x="1" y="1018"/>
                  </a:cubicBezTo>
                  <a:cubicBezTo>
                    <a:pt x="1" y="1580"/>
                    <a:pt x="456" y="2036"/>
                    <a:pt x="1018" y="2036"/>
                  </a:cubicBezTo>
                  <a:cubicBezTo>
                    <a:pt x="1581" y="2036"/>
                    <a:pt x="2036" y="1580"/>
                    <a:pt x="2036" y="1018"/>
                  </a:cubicBezTo>
                  <a:cubicBezTo>
                    <a:pt x="2036" y="456"/>
                    <a:pt x="1581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2" name="Google Shape;1652;p78"/>
          <p:cNvGrpSpPr/>
          <p:nvPr/>
        </p:nvGrpSpPr>
        <p:grpSpPr>
          <a:xfrm>
            <a:off x="679228" y="466972"/>
            <a:ext cx="1870728" cy="3367742"/>
            <a:chOff x="6679763" y="256500"/>
            <a:chExt cx="1699272" cy="3059081"/>
          </a:xfrm>
        </p:grpSpPr>
        <p:sp>
          <p:nvSpPr>
            <p:cNvPr id="1653" name="Google Shape;1653;p78"/>
            <p:cNvSpPr/>
            <p:nvPr/>
          </p:nvSpPr>
          <p:spPr>
            <a:xfrm>
              <a:off x="6958622" y="526493"/>
              <a:ext cx="1141493" cy="2510824"/>
            </a:xfrm>
            <a:custGeom>
              <a:avLst/>
              <a:gdLst/>
              <a:ahLst/>
              <a:cxnLst/>
              <a:rect l="l" t="t" r="r" b="b"/>
              <a:pathLst>
                <a:path w="25747" h="56633" extrusionOk="0">
                  <a:moveTo>
                    <a:pt x="12875" y="1"/>
                  </a:moveTo>
                  <a:cubicBezTo>
                    <a:pt x="5764" y="1"/>
                    <a:pt x="1" y="6424"/>
                    <a:pt x="1" y="14347"/>
                  </a:cubicBezTo>
                  <a:cubicBezTo>
                    <a:pt x="1" y="21142"/>
                    <a:pt x="4241" y="26835"/>
                    <a:pt x="9935" y="28316"/>
                  </a:cubicBezTo>
                  <a:cubicBezTo>
                    <a:pt x="4241" y="29798"/>
                    <a:pt x="1" y="35489"/>
                    <a:pt x="1" y="42286"/>
                  </a:cubicBezTo>
                  <a:cubicBezTo>
                    <a:pt x="1" y="50209"/>
                    <a:pt x="5764" y="56632"/>
                    <a:pt x="12875" y="56632"/>
                  </a:cubicBezTo>
                  <a:cubicBezTo>
                    <a:pt x="19984" y="56632"/>
                    <a:pt x="25747" y="50209"/>
                    <a:pt x="25747" y="42286"/>
                  </a:cubicBezTo>
                  <a:cubicBezTo>
                    <a:pt x="25747" y="35489"/>
                    <a:pt x="21507" y="29798"/>
                    <a:pt x="15813" y="28316"/>
                  </a:cubicBezTo>
                  <a:cubicBezTo>
                    <a:pt x="21507" y="26835"/>
                    <a:pt x="25747" y="21142"/>
                    <a:pt x="25747" y="14347"/>
                  </a:cubicBezTo>
                  <a:cubicBezTo>
                    <a:pt x="25747" y="6424"/>
                    <a:pt x="19984" y="1"/>
                    <a:pt x="12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8"/>
            <p:cNvSpPr/>
            <p:nvPr/>
          </p:nvSpPr>
          <p:spPr>
            <a:xfrm>
              <a:off x="6861309" y="391984"/>
              <a:ext cx="194631" cy="194631"/>
            </a:xfrm>
            <a:custGeom>
              <a:avLst/>
              <a:gdLst/>
              <a:ahLst/>
              <a:cxnLst/>
              <a:rect l="l" t="t" r="r" b="b"/>
              <a:pathLst>
                <a:path w="4390" h="4390" extrusionOk="0">
                  <a:moveTo>
                    <a:pt x="2196" y="0"/>
                  </a:moveTo>
                  <a:cubicBezTo>
                    <a:pt x="984" y="0"/>
                    <a:pt x="1" y="983"/>
                    <a:pt x="1" y="2195"/>
                  </a:cubicBezTo>
                  <a:cubicBezTo>
                    <a:pt x="1" y="3407"/>
                    <a:pt x="984" y="4389"/>
                    <a:pt x="2196" y="4389"/>
                  </a:cubicBezTo>
                  <a:cubicBezTo>
                    <a:pt x="3407" y="4389"/>
                    <a:pt x="4390" y="3407"/>
                    <a:pt x="4390" y="2195"/>
                  </a:cubicBezTo>
                  <a:cubicBezTo>
                    <a:pt x="4390" y="983"/>
                    <a:pt x="3407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8"/>
            <p:cNvSpPr/>
            <p:nvPr/>
          </p:nvSpPr>
          <p:spPr>
            <a:xfrm>
              <a:off x="6861309" y="2985510"/>
              <a:ext cx="194631" cy="194586"/>
            </a:xfrm>
            <a:custGeom>
              <a:avLst/>
              <a:gdLst/>
              <a:ahLst/>
              <a:cxnLst/>
              <a:rect l="l" t="t" r="r" b="b"/>
              <a:pathLst>
                <a:path w="4390" h="4389" extrusionOk="0">
                  <a:moveTo>
                    <a:pt x="2196" y="0"/>
                  </a:moveTo>
                  <a:cubicBezTo>
                    <a:pt x="984" y="0"/>
                    <a:pt x="1" y="982"/>
                    <a:pt x="1" y="2194"/>
                  </a:cubicBezTo>
                  <a:cubicBezTo>
                    <a:pt x="1" y="3407"/>
                    <a:pt x="984" y="4388"/>
                    <a:pt x="2196" y="4388"/>
                  </a:cubicBezTo>
                  <a:cubicBezTo>
                    <a:pt x="3407" y="4388"/>
                    <a:pt x="4390" y="3407"/>
                    <a:pt x="4390" y="2194"/>
                  </a:cubicBezTo>
                  <a:cubicBezTo>
                    <a:pt x="4390" y="982"/>
                    <a:pt x="3407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8"/>
            <p:cNvSpPr/>
            <p:nvPr/>
          </p:nvSpPr>
          <p:spPr>
            <a:xfrm>
              <a:off x="6928697" y="489297"/>
              <a:ext cx="59852" cy="2585218"/>
            </a:xfrm>
            <a:custGeom>
              <a:avLst/>
              <a:gdLst/>
              <a:ahLst/>
              <a:cxnLst/>
              <a:rect l="l" t="t" r="r" b="b"/>
              <a:pathLst>
                <a:path w="1350" h="58311" extrusionOk="0">
                  <a:moveTo>
                    <a:pt x="1" y="0"/>
                  </a:moveTo>
                  <a:lnTo>
                    <a:pt x="1" y="58311"/>
                  </a:lnTo>
                  <a:lnTo>
                    <a:pt x="1350" y="58311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8"/>
            <p:cNvSpPr/>
            <p:nvPr/>
          </p:nvSpPr>
          <p:spPr>
            <a:xfrm>
              <a:off x="7152449" y="416279"/>
              <a:ext cx="753872" cy="170335"/>
            </a:xfrm>
            <a:custGeom>
              <a:avLst/>
              <a:gdLst/>
              <a:ahLst/>
              <a:cxnLst/>
              <a:rect l="l" t="t" r="r" b="b"/>
              <a:pathLst>
                <a:path w="17004" h="3842" extrusionOk="0">
                  <a:moveTo>
                    <a:pt x="0" y="1"/>
                  </a:moveTo>
                  <a:lnTo>
                    <a:pt x="0" y="3841"/>
                  </a:lnTo>
                  <a:lnTo>
                    <a:pt x="17004" y="3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8"/>
            <p:cNvSpPr/>
            <p:nvPr/>
          </p:nvSpPr>
          <p:spPr>
            <a:xfrm>
              <a:off x="6679763" y="256500"/>
              <a:ext cx="1699272" cy="214094"/>
            </a:xfrm>
            <a:custGeom>
              <a:avLst/>
              <a:gdLst/>
              <a:ahLst/>
              <a:cxnLst/>
              <a:rect l="l" t="t" r="r" b="b"/>
              <a:pathLst>
                <a:path w="38328" h="4829" extrusionOk="0">
                  <a:moveTo>
                    <a:pt x="0" y="1"/>
                  </a:moveTo>
                  <a:lnTo>
                    <a:pt x="2341" y="4828"/>
                  </a:lnTo>
                  <a:lnTo>
                    <a:pt x="35987" y="4828"/>
                  </a:lnTo>
                  <a:lnTo>
                    <a:pt x="383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8"/>
            <p:cNvSpPr/>
            <p:nvPr/>
          </p:nvSpPr>
          <p:spPr>
            <a:xfrm>
              <a:off x="8002815" y="2985510"/>
              <a:ext cx="194586" cy="194586"/>
            </a:xfrm>
            <a:custGeom>
              <a:avLst/>
              <a:gdLst/>
              <a:ahLst/>
              <a:cxnLst/>
              <a:rect l="l" t="t" r="r" b="b"/>
              <a:pathLst>
                <a:path w="4389" h="4389" extrusionOk="0">
                  <a:moveTo>
                    <a:pt x="2194" y="0"/>
                  </a:moveTo>
                  <a:cubicBezTo>
                    <a:pt x="983" y="0"/>
                    <a:pt x="0" y="982"/>
                    <a:pt x="0" y="2194"/>
                  </a:cubicBezTo>
                  <a:cubicBezTo>
                    <a:pt x="0" y="3407"/>
                    <a:pt x="983" y="4388"/>
                    <a:pt x="2194" y="4388"/>
                  </a:cubicBezTo>
                  <a:cubicBezTo>
                    <a:pt x="3406" y="4388"/>
                    <a:pt x="4389" y="3407"/>
                    <a:pt x="4389" y="2194"/>
                  </a:cubicBezTo>
                  <a:cubicBezTo>
                    <a:pt x="4389" y="982"/>
                    <a:pt x="3406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8"/>
            <p:cNvSpPr/>
            <p:nvPr/>
          </p:nvSpPr>
          <p:spPr>
            <a:xfrm>
              <a:off x="8002815" y="409895"/>
              <a:ext cx="194586" cy="194631"/>
            </a:xfrm>
            <a:custGeom>
              <a:avLst/>
              <a:gdLst/>
              <a:ahLst/>
              <a:cxnLst/>
              <a:rect l="l" t="t" r="r" b="b"/>
              <a:pathLst>
                <a:path w="4389" h="4390" extrusionOk="0">
                  <a:moveTo>
                    <a:pt x="2194" y="0"/>
                  </a:moveTo>
                  <a:cubicBezTo>
                    <a:pt x="983" y="0"/>
                    <a:pt x="0" y="983"/>
                    <a:pt x="0" y="2194"/>
                  </a:cubicBezTo>
                  <a:cubicBezTo>
                    <a:pt x="0" y="3407"/>
                    <a:pt x="983" y="4389"/>
                    <a:pt x="2194" y="4389"/>
                  </a:cubicBezTo>
                  <a:cubicBezTo>
                    <a:pt x="3406" y="4389"/>
                    <a:pt x="4389" y="3407"/>
                    <a:pt x="4389" y="2194"/>
                  </a:cubicBezTo>
                  <a:cubicBezTo>
                    <a:pt x="4389" y="983"/>
                    <a:pt x="3406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8"/>
            <p:cNvSpPr/>
            <p:nvPr/>
          </p:nvSpPr>
          <p:spPr>
            <a:xfrm>
              <a:off x="8070203" y="497676"/>
              <a:ext cx="59852" cy="2585218"/>
            </a:xfrm>
            <a:custGeom>
              <a:avLst/>
              <a:gdLst/>
              <a:ahLst/>
              <a:cxnLst/>
              <a:rect l="l" t="t" r="r" b="b"/>
              <a:pathLst>
                <a:path w="1350" h="58311" extrusionOk="0">
                  <a:moveTo>
                    <a:pt x="0" y="0"/>
                  </a:moveTo>
                  <a:lnTo>
                    <a:pt x="0" y="58310"/>
                  </a:lnTo>
                  <a:lnTo>
                    <a:pt x="1349" y="58310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8"/>
            <p:cNvSpPr/>
            <p:nvPr/>
          </p:nvSpPr>
          <p:spPr>
            <a:xfrm>
              <a:off x="7152449" y="2985510"/>
              <a:ext cx="753872" cy="170291"/>
            </a:xfrm>
            <a:custGeom>
              <a:avLst/>
              <a:gdLst/>
              <a:ahLst/>
              <a:cxnLst/>
              <a:rect l="l" t="t" r="r" b="b"/>
              <a:pathLst>
                <a:path w="17004" h="3841" extrusionOk="0">
                  <a:moveTo>
                    <a:pt x="0" y="0"/>
                  </a:moveTo>
                  <a:lnTo>
                    <a:pt x="0" y="3841"/>
                  </a:lnTo>
                  <a:lnTo>
                    <a:pt x="17004" y="3841"/>
                  </a:lnTo>
                  <a:lnTo>
                    <a:pt x="17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8"/>
            <p:cNvSpPr/>
            <p:nvPr/>
          </p:nvSpPr>
          <p:spPr>
            <a:xfrm>
              <a:off x="6679763" y="3101532"/>
              <a:ext cx="1699272" cy="214049"/>
            </a:xfrm>
            <a:custGeom>
              <a:avLst/>
              <a:gdLst/>
              <a:ahLst/>
              <a:cxnLst/>
              <a:rect l="l" t="t" r="r" b="b"/>
              <a:pathLst>
                <a:path w="38328" h="4828" extrusionOk="0">
                  <a:moveTo>
                    <a:pt x="2341" y="0"/>
                  </a:moveTo>
                  <a:lnTo>
                    <a:pt x="0" y="4828"/>
                  </a:lnTo>
                  <a:lnTo>
                    <a:pt x="38328" y="4828"/>
                  </a:lnTo>
                  <a:lnTo>
                    <a:pt x="35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8"/>
            <p:cNvSpPr/>
            <p:nvPr/>
          </p:nvSpPr>
          <p:spPr>
            <a:xfrm>
              <a:off x="7495105" y="2737463"/>
              <a:ext cx="68542" cy="247966"/>
            </a:xfrm>
            <a:custGeom>
              <a:avLst/>
              <a:gdLst/>
              <a:ahLst/>
              <a:cxnLst/>
              <a:rect l="l" t="t" r="r" b="b"/>
              <a:pathLst>
                <a:path w="1546" h="5593" extrusionOk="0">
                  <a:moveTo>
                    <a:pt x="1" y="1"/>
                  </a:moveTo>
                  <a:lnTo>
                    <a:pt x="1" y="5592"/>
                  </a:lnTo>
                  <a:lnTo>
                    <a:pt x="1545" y="5592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8"/>
            <p:cNvSpPr/>
            <p:nvPr/>
          </p:nvSpPr>
          <p:spPr>
            <a:xfrm>
              <a:off x="7430422" y="2441490"/>
              <a:ext cx="197911" cy="441399"/>
            </a:xfrm>
            <a:custGeom>
              <a:avLst/>
              <a:gdLst/>
              <a:ahLst/>
              <a:cxnLst/>
              <a:rect l="l" t="t" r="r" b="b"/>
              <a:pathLst>
                <a:path w="4464" h="9956" extrusionOk="0">
                  <a:moveTo>
                    <a:pt x="1506" y="1"/>
                  </a:moveTo>
                  <a:cubicBezTo>
                    <a:pt x="676" y="1"/>
                    <a:pt x="1" y="675"/>
                    <a:pt x="1" y="1506"/>
                  </a:cubicBezTo>
                  <a:lnTo>
                    <a:pt x="1" y="8450"/>
                  </a:lnTo>
                  <a:cubicBezTo>
                    <a:pt x="1" y="9280"/>
                    <a:pt x="676" y="9955"/>
                    <a:pt x="1506" y="9955"/>
                  </a:cubicBezTo>
                  <a:lnTo>
                    <a:pt x="2958" y="9955"/>
                  </a:lnTo>
                  <a:cubicBezTo>
                    <a:pt x="3788" y="9955"/>
                    <a:pt x="4463" y="9280"/>
                    <a:pt x="4463" y="8450"/>
                  </a:cubicBezTo>
                  <a:lnTo>
                    <a:pt x="4463" y="1506"/>
                  </a:lnTo>
                  <a:cubicBezTo>
                    <a:pt x="4463" y="675"/>
                    <a:pt x="3788" y="1"/>
                    <a:pt x="2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8"/>
            <p:cNvSpPr/>
            <p:nvPr/>
          </p:nvSpPr>
          <p:spPr>
            <a:xfrm>
              <a:off x="7376955" y="1970533"/>
              <a:ext cx="107025" cy="505995"/>
            </a:xfrm>
            <a:custGeom>
              <a:avLst/>
              <a:gdLst/>
              <a:ahLst/>
              <a:cxnLst/>
              <a:rect l="l" t="t" r="r" b="b"/>
              <a:pathLst>
                <a:path w="2414" h="11413" extrusionOk="0">
                  <a:moveTo>
                    <a:pt x="1207" y="1"/>
                  </a:moveTo>
                  <a:cubicBezTo>
                    <a:pt x="541" y="1"/>
                    <a:pt x="0" y="541"/>
                    <a:pt x="0" y="1208"/>
                  </a:cubicBezTo>
                  <a:lnTo>
                    <a:pt x="0" y="10205"/>
                  </a:lnTo>
                  <a:cubicBezTo>
                    <a:pt x="0" y="10871"/>
                    <a:pt x="541" y="11412"/>
                    <a:pt x="1207" y="11412"/>
                  </a:cubicBezTo>
                  <a:cubicBezTo>
                    <a:pt x="1873" y="11412"/>
                    <a:pt x="2414" y="10871"/>
                    <a:pt x="2414" y="10205"/>
                  </a:cubicBezTo>
                  <a:lnTo>
                    <a:pt x="2414" y="1208"/>
                  </a:lnTo>
                  <a:cubicBezTo>
                    <a:pt x="2414" y="540"/>
                    <a:pt x="1873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8"/>
            <p:cNvSpPr/>
            <p:nvPr/>
          </p:nvSpPr>
          <p:spPr>
            <a:xfrm>
              <a:off x="7574773" y="1970533"/>
              <a:ext cx="107025" cy="505995"/>
            </a:xfrm>
            <a:custGeom>
              <a:avLst/>
              <a:gdLst/>
              <a:ahLst/>
              <a:cxnLst/>
              <a:rect l="l" t="t" r="r" b="b"/>
              <a:pathLst>
                <a:path w="2414" h="11413" extrusionOk="0">
                  <a:moveTo>
                    <a:pt x="1207" y="1"/>
                  </a:moveTo>
                  <a:cubicBezTo>
                    <a:pt x="541" y="1"/>
                    <a:pt x="0" y="541"/>
                    <a:pt x="0" y="1208"/>
                  </a:cubicBezTo>
                  <a:lnTo>
                    <a:pt x="0" y="10205"/>
                  </a:lnTo>
                  <a:cubicBezTo>
                    <a:pt x="0" y="10871"/>
                    <a:pt x="541" y="11412"/>
                    <a:pt x="1207" y="11412"/>
                  </a:cubicBezTo>
                  <a:cubicBezTo>
                    <a:pt x="1873" y="11412"/>
                    <a:pt x="2414" y="10871"/>
                    <a:pt x="2414" y="10205"/>
                  </a:cubicBezTo>
                  <a:lnTo>
                    <a:pt x="2414" y="1208"/>
                  </a:lnTo>
                  <a:cubicBezTo>
                    <a:pt x="2414" y="540"/>
                    <a:pt x="1873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8"/>
            <p:cNvSpPr/>
            <p:nvPr/>
          </p:nvSpPr>
          <p:spPr>
            <a:xfrm>
              <a:off x="7251092" y="2248284"/>
              <a:ext cx="556582" cy="386468"/>
            </a:xfrm>
            <a:custGeom>
              <a:avLst/>
              <a:gdLst/>
              <a:ahLst/>
              <a:cxnLst/>
              <a:rect l="l" t="t" r="r" b="b"/>
              <a:pathLst>
                <a:path w="12554" h="8717" extrusionOk="0">
                  <a:moveTo>
                    <a:pt x="0" y="1"/>
                  </a:moveTo>
                  <a:lnTo>
                    <a:pt x="0" y="6318"/>
                  </a:lnTo>
                  <a:cubicBezTo>
                    <a:pt x="0" y="7643"/>
                    <a:pt x="1074" y="8717"/>
                    <a:pt x="2398" y="8717"/>
                  </a:cubicBezTo>
                  <a:lnTo>
                    <a:pt x="10156" y="8717"/>
                  </a:lnTo>
                  <a:cubicBezTo>
                    <a:pt x="11480" y="8717"/>
                    <a:pt x="12554" y="7643"/>
                    <a:pt x="12554" y="6318"/>
                  </a:cubicBezTo>
                  <a:lnTo>
                    <a:pt x="12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8"/>
            <p:cNvSpPr/>
            <p:nvPr/>
          </p:nvSpPr>
          <p:spPr>
            <a:xfrm>
              <a:off x="7473293" y="2369847"/>
              <a:ext cx="112168" cy="163640"/>
            </a:xfrm>
            <a:custGeom>
              <a:avLst/>
              <a:gdLst/>
              <a:ahLst/>
              <a:cxnLst/>
              <a:rect l="l" t="t" r="r" b="b"/>
              <a:pathLst>
                <a:path w="2530" h="3691" extrusionOk="0">
                  <a:moveTo>
                    <a:pt x="732" y="0"/>
                  </a:moveTo>
                  <a:lnTo>
                    <a:pt x="1" y="2103"/>
                  </a:lnTo>
                  <a:lnTo>
                    <a:pt x="994" y="2103"/>
                  </a:lnTo>
                  <a:lnTo>
                    <a:pt x="732" y="3691"/>
                  </a:lnTo>
                  <a:lnTo>
                    <a:pt x="2529" y="1518"/>
                  </a:lnTo>
                  <a:lnTo>
                    <a:pt x="1368" y="1518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8"/>
            <p:cNvSpPr/>
            <p:nvPr/>
          </p:nvSpPr>
          <p:spPr>
            <a:xfrm>
              <a:off x="7473603" y="962471"/>
              <a:ext cx="106271" cy="596660"/>
            </a:xfrm>
            <a:custGeom>
              <a:avLst/>
              <a:gdLst/>
              <a:ahLst/>
              <a:cxnLst/>
              <a:rect l="l" t="t" r="r" b="b"/>
              <a:pathLst>
                <a:path w="2397" h="13458" extrusionOk="0">
                  <a:moveTo>
                    <a:pt x="1" y="0"/>
                  </a:moveTo>
                  <a:lnTo>
                    <a:pt x="1" y="13458"/>
                  </a:lnTo>
                  <a:lnTo>
                    <a:pt x="2397" y="13458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8"/>
            <p:cNvSpPr/>
            <p:nvPr/>
          </p:nvSpPr>
          <p:spPr>
            <a:xfrm>
              <a:off x="7351242" y="831819"/>
              <a:ext cx="350956" cy="209261"/>
            </a:xfrm>
            <a:custGeom>
              <a:avLst/>
              <a:gdLst/>
              <a:ahLst/>
              <a:cxnLst/>
              <a:rect l="l" t="t" r="r" b="b"/>
              <a:pathLst>
                <a:path w="7916" h="4720" extrusionOk="0">
                  <a:moveTo>
                    <a:pt x="3959" y="1"/>
                  </a:moveTo>
                  <a:lnTo>
                    <a:pt x="0" y="4719"/>
                  </a:lnTo>
                  <a:lnTo>
                    <a:pt x="7916" y="4719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78"/>
          <p:cNvGrpSpPr/>
          <p:nvPr/>
        </p:nvGrpSpPr>
        <p:grpSpPr>
          <a:xfrm rot="10800000">
            <a:off x="4794134" y="-73"/>
            <a:ext cx="753870" cy="1800196"/>
            <a:chOff x="5088650" y="245050"/>
            <a:chExt cx="1046025" cy="2497843"/>
          </a:xfrm>
        </p:grpSpPr>
        <p:sp>
          <p:nvSpPr>
            <p:cNvPr id="1673" name="Google Shape;1673;p78"/>
            <p:cNvSpPr/>
            <p:nvPr/>
          </p:nvSpPr>
          <p:spPr>
            <a:xfrm>
              <a:off x="5547342" y="1157910"/>
              <a:ext cx="128662" cy="1584984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8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8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8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8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8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78"/>
          <p:cNvSpPr/>
          <p:nvPr/>
        </p:nvSpPr>
        <p:spPr>
          <a:xfrm>
            <a:off x="5918638" y="0"/>
            <a:ext cx="3229200" cy="4328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78"/>
          <p:cNvSpPr/>
          <p:nvPr/>
        </p:nvSpPr>
        <p:spPr>
          <a:xfrm flipH="1">
            <a:off x="5933784" y="4324600"/>
            <a:ext cx="3229200" cy="84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6" name="Google Shape;1646;p78"/>
          <p:cNvGrpSpPr/>
          <p:nvPr/>
        </p:nvGrpSpPr>
        <p:grpSpPr>
          <a:xfrm>
            <a:off x="7079425" y="4484395"/>
            <a:ext cx="1548175" cy="454743"/>
            <a:chOff x="715088" y="4521623"/>
            <a:chExt cx="1548175" cy="454743"/>
          </a:xfrm>
        </p:grpSpPr>
        <p:sp>
          <p:nvSpPr>
            <p:cNvPr id="1647" name="Google Shape;1647;p78"/>
            <p:cNvSpPr/>
            <p:nvPr/>
          </p:nvSpPr>
          <p:spPr>
            <a:xfrm>
              <a:off x="1375490" y="4521623"/>
              <a:ext cx="887773" cy="454743"/>
            </a:xfrm>
            <a:custGeom>
              <a:avLst/>
              <a:gdLst/>
              <a:ahLst/>
              <a:cxnLst/>
              <a:rect l="l" t="t" r="r" b="b"/>
              <a:pathLst>
                <a:path w="20863" h="10686" extrusionOk="0">
                  <a:moveTo>
                    <a:pt x="5343" y="1"/>
                  </a:moveTo>
                  <a:cubicBezTo>
                    <a:pt x="2383" y="1"/>
                    <a:pt x="0" y="2383"/>
                    <a:pt x="0" y="5343"/>
                  </a:cubicBezTo>
                  <a:cubicBezTo>
                    <a:pt x="0" y="8303"/>
                    <a:pt x="2383" y="10686"/>
                    <a:pt x="5343" y="10686"/>
                  </a:cubicBezTo>
                  <a:lnTo>
                    <a:pt x="15519" y="10686"/>
                  </a:lnTo>
                  <a:cubicBezTo>
                    <a:pt x="18479" y="10686"/>
                    <a:pt x="20862" y="8303"/>
                    <a:pt x="20862" y="5343"/>
                  </a:cubicBezTo>
                  <a:cubicBezTo>
                    <a:pt x="20862" y="2383"/>
                    <a:pt x="18479" y="1"/>
                    <a:pt x="15519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8"/>
            <p:cNvSpPr/>
            <p:nvPr/>
          </p:nvSpPr>
          <p:spPr>
            <a:xfrm>
              <a:off x="1855078" y="4572646"/>
              <a:ext cx="352718" cy="352696"/>
            </a:xfrm>
            <a:custGeom>
              <a:avLst/>
              <a:gdLst/>
              <a:ahLst/>
              <a:cxnLst/>
              <a:rect l="l" t="t" r="r" b="b"/>
              <a:pathLst>
                <a:path w="8289" h="8288" extrusionOk="0">
                  <a:moveTo>
                    <a:pt x="4145" y="1"/>
                  </a:moveTo>
                  <a:cubicBezTo>
                    <a:pt x="1856" y="1"/>
                    <a:pt x="0" y="1856"/>
                    <a:pt x="0" y="4144"/>
                  </a:cubicBezTo>
                  <a:cubicBezTo>
                    <a:pt x="0" y="6432"/>
                    <a:pt x="1856" y="8288"/>
                    <a:pt x="4145" y="8288"/>
                  </a:cubicBezTo>
                  <a:cubicBezTo>
                    <a:pt x="6433" y="8288"/>
                    <a:pt x="8289" y="6432"/>
                    <a:pt x="8289" y="4144"/>
                  </a:cubicBezTo>
                  <a:cubicBezTo>
                    <a:pt x="8289" y="1856"/>
                    <a:pt x="6433" y="1"/>
                    <a:pt x="4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8"/>
            <p:cNvSpPr/>
            <p:nvPr/>
          </p:nvSpPr>
          <p:spPr>
            <a:xfrm>
              <a:off x="715088" y="4705672"/>
              <a:ext cx="86679" cy="86685"/>
            </a:xfrm>
            <a:custGeom>
              <a:avLst/>
              <a:gdLst/>
              <a:ahLst/>
              <a:cxnLst/>
              <a:rect l="l" t="t" r="r" b="b"/>
              <a:pathLst>
                <a:path w="2037" h="2037" extrusionOk="0">
                  <a:moveTo>
                    <a:pt x="1019" y="0"/>
                  </a:moveTo>
                  <a:cubicBezTo>
                    <a:pt x="456" y="0"/>
                    <a:pt x="1" y="456"/>
                    <a:pt x="1" y="1018"/>
                  </a:cubicBezTo>
                  <a:cubicBezTo>
                    <a:pt x="1" y="1580"/>
                    <a:pt x="456" y="2036"/>
                    <a:pt x="1019" y="2036"/>
                  </a:cubicBezTo>
                  <a:cubicBezTo>
                    <a:pt x="1581" y="2036"/>
                    <a:pt x="2036" y="1580"/>
                    <a:pt x="2036" y="1018"/>
                  </a:cubicBezTo>
                  <a:cubicBezTo>
                    <a:pt x="2036" y="456"/>
                    <a:pt x="1581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8"/>
            <p:cNvSpPr/>
            <p:nvPr/>
          </p:nvSpPr>
          <p:spPr>
            <a:xfrm>
              <a:off x="931647" y="4705672"/>
              <a:ext cx="86637" cy="86685"/>
            </a:xfrm>
            <a:custGeom>
              <a:avLst/>
              <a:gdLst/>
              <a:ahLst/>
              <a:cxnLst/>
              <a:rect l="l" t="t" r="r" b="b"/>
              <a:pathLst>
                <a:path w="2036" h="2037" extrusionOk="0">
                  <a:moveTo>
                    <a:pt x="1018" y="0"/>
                  </a:moveTo>
                  <a:cubicBezTo>
                    <a:pt x="455" y="0"/>
                    <a:pt x="0" y="456"/>
                    <a:pt x="0" y="1018"/>
                  </a:cubicBezTo>
                  <a:cubicBezTo>
                    <a:pt x="0" y="1580"/>
                    <a:pt x="455" y="2036"/>
                    <a:pt x="1018" y="2036"/>
                  </a:cubicBezTo>
                  <a:cubicBezTo>
                    <a:pt x="1580" y="2036"/>
                    <a:pt x="2035" y="1580"/>
                    <a:pt x="2035" y="1018"/>
                  </a:cubicBezTo>
                  <a:cubicBezTo>
                    <a:pt x="2035" y="456"/>
                    <a:pt x="1580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8"/>
            <p:cNvSpPr/>
            <p:nvPr/>
          </p:nvSpPr>
          <p:spPr>
            <a:xfrm>
              <a:off x="1148164" y="4705672"/>
              <a:ext cx="86637" cy="86685"/>
            </a:xfrm>
            <a:custGeom>
              <a:avLst/>
              <a:gdLst/>
              <a:ahLst/>
              <a:cxnLst/>
              <a:rect l="l" t="t" r="r" b="b"/>
              <a:pathLst>
                <a:path w="2036" h="2037" extrusionOk="0">
                  <a:moveTo>
                    <a:pt x="1018" y="0"/>
                  </a:moveTo>
                  <a:cubicBezTo>
                    <a:pt x="456" y="0"/>
                    <a:pt x="1" y="456"/>
                    <a:pt x="1" y="1018"/>
                  </a:cubicBezTo>
                  <a:cubicBezTo>
                    <a:pt x="1" y="1580"/>
                    <a:pt x="456" y="2036"/>
                    <a:pt x="1018" y="2036"/>
                  </a:cubicBezTo>
                  <a:cubicBezTo>
                    <a:pt x="1581" y="2036"/>
                    <a:pt x="2036" y="1580"/>
                    <a:pt x="2036" y="1018"/>
                  </a:cubicBezTo>
                  <a:cubicBezTo>
                    <a:pt x="2036" y="456"/>
                    <a:pt x="1581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2" name="Google Shape;1652;p78"/>
          <p:cNvGrpSpPr/>
          <p:nvPr/>
        </p:nvGrpSpPr>
        <p:grpSpPr>
          <a:xfrm>
            <a:off x="6833361" y="674060"/>
            <a:ext cx="1870728" cy="3367742"/>
            <a:chOff x="6679763" y="256500"/>
            <a:chExt cx="1699272" cy="3059081"/>
          </a:xfrm>
        </p:grpSpPr>
        <p:sp>
          <p:nvSpPr>
            <p:cNvPr id="1653" name="Google Shape;1653;p78"/>
            <p:cNvSpPr/>
            <p:nvPr/>
          </p:nvSpPr>
          <p:spPr>
            <a:xfrm>
              <a:off x="6958622" y="526493"/>
              <a:ext cx="1141493" cy="2510824"/>
            </a:xfrm>
            <a:custGeom>
              <a:avLst/>
              <a:gdLst/>
              <a:ahLst/>
              <a:cxnLst/>
              <a:rect l="l" t="t" r="r" b="b"/>
              <a:pathLst>
                <a:path w="25747" h="56633" extrusionOk="0">
                  <a:moveTo>
                    <a:pt x="12875" y="1"/>
                  </a:moveTo>
                  <a:cubicBezTo>
                    <a:pt x="5764" y="1"/>
                    <a:pt x="1" y="6424"/>
                    <a:pt x="1" y="14347"/>
                  </a:cubicBezTo>
                  <a:cubicBezTo>
                    <a:pt x="1" y="21142"/>
                    <a:pt x="4241" y="26835"/>
                    <a:pt x="9935" y="28316"/>
                  </a:cubicBezTo>
                  <a:cubicBezTo>
                    <a:pt x="4241" y="29798"/>
                    <a:pt x="1" y="35489"/>
                    <a:pt x="1" y="42286"/>
                  </a:cubicBezTo>
                  <a:cubicBezTo>
                    <a:pt x="1" y="50209"/>
                    <a:pt x="5764" y="56632"/>
                    <a:pt x="12875" y="56632"/>
                  </a:cubicBezTo>
                  <a:cubicBezTo>
                    <a:pt x="19984" y="56632"/>
                    <a:pt x="25747" y="50209"/>
                    <a:pt x="25747" y="42286"/>
                  </a:cubicBezTo>
                  <a:cubicBezTo>
                    <a:pt x="25747" y="35489"/>
                    <a:pt x="21507" y="29798"/>
                    <a:pt x="15813" y="28316"/>
                  </a:cubicBezTo>
                  <a:cubicBezTo>
                    <a:pt x="21507" y="26835"/>
                    <a:pt x="25747" y="21142"/>
                    <a:pt x="25747" y="14347"/>
                  </a:cubicBezTo>
                  <a:cubicBezTo>
                    <a:pt x="25747" y="6424"/>
                    <a:pt x="19984" y="1"/>
                    <a:pt x="12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8"/>
            <p:cNvSpPr/>
            <p:nvPr/>
          </p:nvSpPr>
          <p:spPr>
            <a:xfrm>
              <a:off x="6861309" y="391984"/>
              <a:ext cx="194631" cy="194631"/>
            </a:xfrm>
            <a:custGeom>
              <a:avLst/>
              <a:gdLst/>
              <a:ahLst/>
              <a:cxnLst/>
              <a:rect l="l" t="t" r="r" b="b"/>
              <a:pathLst>
                <a:path w="4390" h="4390" extrusionOk="0">
                  <a:moveTo>
                    <a:pt x="2196" y="0"/>
                  </a:moveTo>
                  <a:cubicBezTo>
                    <a:pt x="984" y="0"/>
                    <a:pt x="1" y="983"/>
                    <a:pt x="1" y="2195"/>
                  </a:cubicBezTo>
                  <a:cubicBezTo>
                    <a:pt x="1" y="3407"/>
                    <a:pt x="984" y="4389"/>
                    <a:pt x="2196" y="4389"/>
                  </a:cubicBezTo>
                  <a:cubicBezTo>
                    <a:pt x="3407" y="4389"/>
                    <a:pt x="4390" y="3407"/>
                    <a:pt x="4390" y="2195"/>
                  </a:cubicBezTo>
                  <a:cubicBezTo>
                    <a:pt x="4390" y="983"/>
                    <a:pt x="3407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8"/>
            <p:cNvSpPr/>
            <p:nvPr/>
          </p:nvSpPr>
          <p:spPr>
            <a:xfrm>
              <a:off x="6861309" y="2985510"/>
              <a:ext cx="194631" cy="194586"/>
            </a:xfrm>
            <a:custGeom>
              <a:avLst/>
              <a:gdLst/>
              <a:ahLst/>
              <a:cxnLst/>
              <a:rect l="l" t="t" r="r" b="b"/>
              <a:pathLst>
                <a:path w="4390" h="4389" extrusionOk="0">
                  <a:moveTo>
                    <a:pt x="2196" y="0"/>
                  </a:moveTo>
                  <a:cubicBezTo>
                    <a:pt x="984" y="0"/>
                    <a:pt x="1" y="982"/>
                    <a:pt x="1" y="2194"/>
                  </a:cubicBezTo>
                  <a:cubicBezTo>
                    <a:pt x="1" y="3407"/>
                    <a:pt x="984" y="4388"/>
                    <a:pt x="2196" y="4388"/>
                  </a:cubicBezTo>
                  <a:cubicBezTo>
                    <a:pt x="3407" y="4388"/>
                    <a:pt x="4390" y="3407"/>
                    <a:pt x="4390" y="2194"/>
                  </a:cubicBezTo>
                  <a:cubicBezTo>
                    <a:pt x="4390" y="982"/>
                    <a:pt x="3407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8"/>
            <p:cNvSpPr/>
            <p:nvPr/>
          </p:nvSpPr>
          <p:spPr>
            <a:xfrm>
              <a:off x="6928697" y="489297"/>
              <a:ext cx="59852" cy="2585218"/>
            </a:xfrm>
            <a:custGeom>
              <a:avLst/>
              <a:gdLst/>
              <a:ahLst/>
              <a:cxnLst/>
              <a:rect l="l" t="t" r="r" b="b"/>
              <a:pathLst>
                <a:path w="1350" h="58311" extrusionOk="0">
                  <a:moveTo>
                    <a:pt x="1" y="0"/>
                  </a:moveTo>
                  <a:lnTo>
                    <a:pt x="1" y="58311"/>
                  </a:lnTo>
                  <a:lnTo>
                    <a:pt x="1350" y="58311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8"/>
            <p:cNvSpPr/>
            <p:nvPr/>
          </p:nvSpPr>
          <p:spPr>
            <a:xfrm>
              <a:off x="7152449" y="416279"/>
              <a:ext cx="753872" cy="170335"/>
            </a:xfrm>
            <a:custGeom>
              <a:avLst/>
              <a:gdLst/>
              <a:ahLst/>
              <a:cxnLst/>
              <a:rect l="l" t="t" r="r" b="b"/>
              <a:pathLst>
                <a:path w="17004" h="3842" extrusionOk="0">
                  <a:moveTo>
                    <a:pt x="0" y="1"/>
                  </a:moveTo>
                  <a:lnTo>
                    <a:pt x="0" y="3841"/>
                  </a:lnTo>
                  <a:lnTo>
                    <a:pt x="17004" y="3841"/>
                  </a:lnTo>
                  <a:lnTo>
                    <a:pt x="17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8"/>
            <p:cNvSpPr/>
            <p:nvPr/>
          </p:nvSpPr>
          <p:spPr>
            <a:xfrm>
              <a:off x="6679763" y="256500"/>
              <a:ext cx="1699272" cy="214094"/>
            </a:xfrm>
            <a:custGeom>
              <a:avLst/>
              <a:gdLst/>
              <a:ahLst/>
              <a:cxnLst/>
              <a:rect l="l" t="t" r="r" b="b"/>
              <a:pathLst>
                <a:path w="38328" h="4829" extrusionOk="0">
                  <a:moveTo>
                    <a:pt x="0" y="1"/>
                  </a:moveTo>
                  <a:lnTo>
                    <a:pt x="2341" y="4828"/>
                  </a:lnTo>
                  <a:lnTo>
                    <a:pt x="35987" y="4828"/>
                  </a:lnTo>
                  <a:lnTo>
                    <a:pt x="383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8"/>
            <p:cNvSpPr/>
            <p:nvPr/>
          </p:nvSpPr>
          <p:spPr>
            <a:xfrm>
              <a:off x="8002815" y="2985510"/>
              <a:ext cx="194586" cy="194586"/>
            </a:xfrm>
            <a:custGeom>
              <a:avLst/>
              <a:gdLst/>
              <a:ahLst/>
              <a:cxnLst/>
              <a:rect l="l" t="t" r="r" b="b"/>
              <a:pathLst>
                <a:path w="4389" h="4389" extrusionOk="0">
                  <a:moveTo>
                    <a:pt x="2194" y="0"/>
                  </a:moveTo>
                  <a:cubicBezTo>
                    <a:pt x="983" y="0"/>
                    <a:pt x="0" y="982"/>
                    <a:pt x="0" y="2194"/>
                  </a:cubicBezTo>
                  <a:cubicBezTo>
                    <a:pt x="0" y="3407"/>
                    <a:pt x="983" y="4388"/>
                    <a:pt x="2194" y="4388"/>
                  </a:cubicBezTo>
                  <a:cubicBezTo>
                    <a:pt x="3406" y="4388"/>
                    <a:pt x="4389" y="3407"/>
                    <a:pt x="4389" y="2194"/>
                  </a:cubicBezTo>
                  <a:cubicBezTo>
                    <a:pt x="4389" y="982"/>
                    <a:pt x="3406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8"/>
            <p:cNvSpPr/>
            <p:nvPr/>
          </p:nvSpPr>
          <p:spPr>
            <a:xfrm>
              <a:off x="8002815" y="409895"/>
              <a:ext cx="194586" cy="194631"/>
            </a:xfrm>
            <a:custGeom>
              <a:avLst/>
              <a:gdLst/>
              <a:ahLst/>
              <a:cxnLst/>
              <a:rect l="l" t="t" r="r" b="b"/>
              <a:pathLst>
                <a:path w="4389" h="4390" extrusionOk="0">
                  <a:moveTo>
                    <a:pt x="2194" y="0"/>
                  </a:moveTo>
                  <a:cubicBezTo>
                    <a:pt x="983" y="0"/>
                    <a:pt x="0" y="983"/>
                    <a:pt x="0" y="2194"/>
                  </a:cubicBezTo>
                  <a:cubicBezTo>
                    <a:pt x="0" y="3407"/>
                    <a:pt x="983" y="4389"/>
                    <a:pt x="2194" y="4389"/>
                  </a:cubicBezTo>
                  <a:cubicBezTo>
                    <a:pt x="3406" y="4389"/>
                    <a:pt x="4389" y="3407"/>
                    <a:pt x="4389" y="2194"/>
                  </a:cubicBezTo>
                  <a:cubicBezTo>
                    <a:pt x="4389" y="983"/>
                    <a:pt x="3406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8"/>
            <p:cNvSpPr/>
            <p:nvPr/>
          </p:nvSpPr>
          <p:spPr>
            <a:xfrm>
              <a:off x="8070203" y="497676"/>
              <a:ext cx="59852" cy="2585218"/>
            </a:xfrm>
            <a:custGeom>
              <a:avLst/>
              <a:gdLst/>
              <a:ahLst/>
              <a:cxnLst/>
              <a:rect l="l" t="t" r="r" b="b"/>
              <a:pathLst>
                <a:path w="1350" h="58311" extrusionOk="0">
                  <a:moveTo>
                    <a:pt x="0" y="0"/>
                  </a:moveTo>
                  <a:lnTo>
                    <a:pt x="0" y="58310"/>
                  </a:lnTo>
                  <a:lnTo>
                    <a:pt x="1349" y="58310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8"/>
            <p:cNvSpPr/>
            <p:nvPr/>
          </p:nvSpPr>
          <p:spPr>
            <a:xfrm>
              <a:off x="7152449" y="2985510"/>
              <a:ext cx="753872" cy="170291"/>
            </a:xfrm>
            <a:custGeom>
              <a:avLst/>
              <a:gdLst/>
              <a:ahLst/>
              <a:cxnLst/>
              <a:rect l="l" t="t" r="r" b="b"/>
              <a:pathLst>
                <a:path w="17004" h="3841" extrusionOk="0">
                  <a:moveTo>
                    <a:pt x="0" y="0"/>
                  </a:moveTo>
                  <a:lnTo>
                    <a:pt x="0" y="3841"/>
                  </a:lnTo>
                  <a:lnTo>
                    <a:pt x="17004" y="3841"/>
                  </a:lnTo>
                  <a:lnTo>
                    <a:pt x="17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8"/>
            <p:cNvSpPr/>
            <p:nvPr/>
          </p:nvSpPr>
          <p:spPr>
            <a:xfrm>
              <a:off x="6679763" y="3101532"/>
              <a:ext cx="1699272" cy="214049"/>
            </a:xfrm>
            <a:custGeom>
              <a:avLst/>
              <a:gdLst/>
              <a:ahLst/>
              <a:cxnLst/>
              <a:rect l="l" t="t" r="r" b="b"/>
              <a:pathLst>
                <a:path w="38328" h="4828" extrusionOk="0">
                  <a:moveTo>
                    <a:pt x="2341" y="0"/>
                  </a:moveTo>
                  <a:lnTo>
                    <a:pt x="0" y="4828"/>
                  </a:lnTo>
                  <a:lnTo>
                    <a:pt x="38328" y="4828"/>
                  </a:lnTo>
                  <a:lnTo>
                    <a:pt x="35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8"/>
            <p:cNvSpPr/>
            <p:nvPr/>
          </p:nvSpPr>
          <p:spPr>
            <a:xfrm>
              <a:off x="7495105" y="2737463"/>
              <a:ext cx="68542" cy="247966"/>
            </a:xfrm>
            <a:custGeom>
              <a:avLst/>
              <a:gdLst/>
              <a:ahLst/>
              <a:cxnLst/>
              <a:rect l="l" t="t" r="r" b="b"/>
              <a:pathLst>
                <a:path w="1546" h="5593" extrusionOk="0">
                  <a:moveTo>
                    <a:pt x="1" y="1"/>
                  </a:moveTo>
                  <a:lnTo>
                    <a:pt x="1" y="5592"/>
                  </a:lnTo>
                  <a:lnTo>
                    <a:pt x="1545" y="5592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8"/>
            <p:cNvSpPr/>
            <p:nvPr/>
          </p:nvSpPr>
          <p:spPr>
            <a:xfrm>
              <a:off x="7430422" y="2441490"/>
              <a:ext cx="197911" cy="441399"/>
            </a:xfrm>
            <a:custGeom>
              <a:avLst/>
              <a:gdLst/>
              <a:ahLst/>
              <a:cxnLst/>
              <a:rect l="l" t="t" r="r" b="b"/>
              <a:pathLst>
                <a:path w="4464" h="9956" extrusionOk="0">
                  <a:moveTo>
                    <a:pt x="1506" y="1"/>
                  </a:moveTo>
                  <a:cubicBezTo>
                    <a:pt x="676" y="1"/>
                    <a:pt x="1" y="675"/>
                    <a:pt x="1" y="1506"/>
                  </a:cubicBezTo>
                  <a:lnTo>
                    <a:pt x="1" y="8450"/>
                  </a:lnTo>
                  <a:cubicBezTo>
                    <a:pt x="1" y="9280"/>
                    <a:pt x="676" y="9955"/>
                    <a:pt x="1506" y="9955"/>
                  </a:cubicBezTo>
                  <a:lnTo>
                    <a:pt x="2958" y="9955"/>
                  </a:lnTo>
                  <a:cubicBezTo>
                    <a:pt x="3788" y="9955"/>
                    <a:pt x="4463" y="9280"/>
                    <a:pt x="4463" y="8450"/>
                  </a:cubicBezTo>
                  <a:lnTo>
                    <a:pt x="4463" y="1506"/>
                  </a:lnTo>
                  <a:cubicBezTo>
                    <a:pt x="4463" y="675"/>
                    <a:pt x="3788" y="1"/>
                    <a:pt x="2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8"/>
            <p:cNvSpPr/>
            <p:nvPr/>
          </p:nvSpPr>
          <p:spPr>
            <a:xfrm>
              <a:off x="7376955" y="1970533"/>
              <a:ext cx="107025" cy="505995"/>
            </a:xfrm>
            <a:custGeom>
              <a:avLst/>
              <a:gdLst/>
              <a:ahLst/>
              <a:cxnLst/>
              <a:rect l="l" t="t" r="r" b="b"/>
              <a:pathLst>
                <a:path w="2414" h="11413" extrusionOk="0">
                  <a:moveTo>
                    <a:pt x="1207" y="1"/>
                  </a:moveTo>
                  <a:cubicBezTo>
                    <a:pt x="541" y="1"/>
                    <a:pt x="0" y="541"/>
                    <a:pt x="0" y="1208"/>
                  </a:cubicBezTo>
                  <a:lnTo>
                    <a:pt x="0" y="10205"/>
                  </a:lnTo>
                  <a:cubicBezTo>
                    <a:pt x="0" y="10871"/>
                    <a:pt x="541" y="11412"/>
                    <a:pt x="1207" y="11412"/>
                  </a:cubicBezTo>
                  <a:cubicBezTo>
                    <a:pt x="1873" y="11412"/>
                    <a:pt x="2414" y="10871"/>
                    <a:pt x="2414" y="10205"/>
                  </a:cubicBezTo>
                  <a:lnTo>
                    <a:pt x="2414" y="1208"/>
                  </a:lnTo>
                  <a:cubicBezTo>
                    <a:pt x="2414" y="540"/>
                    <a:pt x="1873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8"/>
            <p:cNvSpPr/>
            <p:nvPr/>
          </p:nvSpPr>
          <p:spPr>
            <a:xfrm>
              <a:off x="7574773" y="1970533"/>
              <a:ext cx="107025" cy="505995"/>
            </a:xfrm>
            <a:custGeom>
              <a:avLst/>
              <a:gdLst/>
              <a:ahLst/>
              <a:cxnLst/>
              <a:rect l="l" t="t" r="r" b="b"/>
              <a:pathLst>
                <a:path w="2414" h="11413" extrusionOk="0">
                  <a:moveTo>
                    <a:pt x="1207" y="1"/>
                  </a:moveTo>
                  <a:cubicBezTo>
                    <a:pt x="541" y="1"/>
                    <a:pt x="0" y="541"/>
                    <a:pt x="0" y="1208"/>
                  </a:cubicBezTo>
                  <a:lnTo>
                    <a:pt x="0" y="10205"/>
                  </a:lnTo>
                  <a:cubicBezTo>
                    <a:pt x="0" y="10871"/>
                    <a:pt x="541" y="11412"/>
                    <a:pt x="1207" y="11412"/>
                  </a:cubicBezTo>
                  <a:cubicBezTo>
                    <a:pt x="1873" y="11412"/>
                    <a:pt x="2414" y="10871"/>
                    <a:pt x="2414" y="10205"/>
                  </a:cubicBezTo>
                  <a:lnTo>
                    <a:pt x="2414" y="1208"/>
                  </a:lnTo>
                  <a:cubicBezTo>
                    <a:pt x="2414" y="540"/>
                    <a:pt x="1873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8"/>
            <p:cNvSpPr/>
            <p:nvPr/>
          </p:nvSpPr>
          <p:spPr>
            <a:xfrm>
              <a:off x="7251092" y="2248284"/>
              <a:ext cx="556582" cy="386468"/>
            </a:xfrm>
            <a:custGeom>
              <a:avLst/>
              <a:gdLst/>
              <a:ahLst/>
              <a:cxnLst/>
              <a:rect l="l" t="t" r="r" b="b"/>
              <a:pathLst>
                <a:path w="12554" h="8717" extrusionOk="0">
                  <a:moveTo>
                    <a:pt x="0" y="1"/>
                  </a:moveTo>
                  <a:lnTo>
                    <a:pt x="0" y="6318"/>
                  </a:lnTo>
                  <a:cubicBezTo>
                    <a:pt x="0" y="7643"/>
                    <a:pt x="1074" y="8717"/>
                    <a:pt x="2398" y="8717"/>
                  </a:cubicBezTo>
                  <a:lnTo>
                    <a:pt x="10156" y="8717"/>
                  </a:lnTo>
                  <a:cubicBezTo>
                    <a:pt x="11480" y="8717"/>
                    <a:pt x="12554" y="7643"/>
                    <a:pt x="12554" y="6318"/>
                  </a:cubicBezTo>
                  <a:lnTo>
                    <a:pt x="12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8"/>
            <p:cNvSpPr/>
            <p:nvPr/>
          </p:nvSpPr>
          <p:spPr>
            <a:xfrm>
              <a:off x="7473293" y="2369847"/>
              <a:ext cx="112168" cy="163640"/>
            </a:xfrm>
            <a:custGeom>
              <a:avLst/>
              <a:gdLst/>
              <a:ahLst/>
              <a:cxnLst/>
              <a:rect l="l" t="t" r="r" b="b"/>
              <a:pathLst>
                <a:path w="2530" h="3691" extrusionOk="0">
                  <a:moveTo>
                    <a:pt x="732" y="0"/>
                  </a:moveTo>
                  <a:lnTo>
                    <a:pt x="1" y="2103"/>
                  </a:lnTo>
                  <a:lnTo>
                    <a:pt x="994" y="2103"/>
                  </a:lnTo>
                  <a:lnTo>
                    <a:pt x="732" y="3691"/>
                  </a:lnTo>
                  <a:lnTo>
                    <a:pt x="2529" y="1518"/>
                  </a:lnTo>
                  <a:lnTo>
                    <a:pt x="1368" y="1518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8"/>
            <p:cNvSpPr/>
            <p:nvPr/>
          </p:nvSpPr>
          <p:spPr>
            <a:xfrm>
              <a:off x="7473603" y="962471"/>
              <a:ext cx="106271" cy="596660"/>
            </a:xfrm>
            <a:custGeom>
              <a:avLst/>
              <a:gdLst/>
              <a:ahLst/>
              <a:cxnLst/>
              <a:rect l="l" t="t" r="r" b="b"/>
              <a:pathLst>
                <a:path w="2397" h="13458" extrusionOk="0">
                  <a:moveTo>
                    <a:pt x="1" y="0"/>
                  </a:moveTo>
                  <a:lnTo>
                    <a:pt x="1" y="13458"/>
                  </a:lnTo>
                  <a:lnTo>
                    <a:pt x="2397" y="13458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8"/>
            <p:cNvSpPr/>
            <p:nvPr/>
          </p:nvSpPr>
          <p:spPr>
            <a:xfrm>
              <a:off x="7351242" y="831819"/>
              <a:ext cx="350956" cy="209261"/>
            </a:xfrm>
            <a:custGeom>
              <a:avLst/>
              <a:gdLst/>
              <a:ahLst/>
              <a:cxnLst/>
              <a:rect l="l" t="t" r="r" b="b"/>
              <a:pathLst>
                <a:path w="7916" h="4720" extrusionOk="0">
                  <a:moveTo>
                    <a:pt x="3959" y="1"/>
                  </a:moveTo>
                  <a:lnTo>
                    <a:pt x="0" y="4719"/>
                  </a:lnTo>
                  <a:lnTo>
                    <a:pt x="7916" y="4719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78"/>
          <p:cNvGrpSpPr/>
          <p:nvPr/>
        </p:nvGrpSpPr>
        <p:grpSpPr>
          <a:xfrm rot="10800000">
            <a:off x="5387908" y="3735461"/>
            <a:ext cx="753870" cy="1800196"/>
            <a:chOff x="5088650" y="245050"/>
            <a:chExt cx="1046025" cy="2497843"/>
          </a:xfrm>
        </p:grpSpPr>
        <p:sp>
          <p:nvSpPr>
            <p:cNvPr id="1673" name="Google Shape;1673;p78"/>
            <p:cNvSpPr/>
            <p:nvPr/>
          </p:nvSpPr>
          <p:spPr>
            <a:xfrm>
              <a:off x="5547342" y="1157910"/>
              <a:ext cx="128662" cy="1584984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8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8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8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8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8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449935E-8735-DFC3-4157-9CBA38B2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417665" cy="51435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6046A0B-BC9E-0D03-1998-47F8BEB1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150"/>
            <a:ext cx="3880101" cy="294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DC8853A-4635-44E3-0953-A11122CC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44" y="1749403"/>
            <a:ext cx="3738073" cy="286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295498D-9BF1-B953-17BA-FD4ACF48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" y="147371"/>
            <a:ext cx="4592364" cy="32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52AF08E-FE8A-8AEE-D245-20B84A1D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4" y="395570"/>
            <a:ext cx="5083013" cy="385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5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3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1362" name="Google Shape;1362;p68"/>
          <p:cNvSpPr txBox="1"/>
          <p:nvPr/>
        </p:nvSpPr>
        <p:spPr>
          <a:xfrm>
            <a:off x="1440000" y="1503397"/>
            <a:ext cx="7704000" cy="213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</a:t>
            </a:r>
            <a:r>
              <a:rPr lang="en" sz="18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add more accuracy &amp; precision to the model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8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 the whole data (each minute) for forecasting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8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Try to utilize other models/combination of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90"/>
          <p:cNvSpPr txBox="1">
            <a:spLocks noGrp="1"/>
          </p:cNvSpPr>
          <p:nvPr>
            <p:ph type="title"/>
          </p:nvPr>
        </p:nvSpPr>
        <p:spPr>
          <a:xfrm>
            <a:off x="1101000" y="1330657"/>
            <a:ext cx="2461500" cy="152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SOFTWARE &amp; APP</a:t>
            </a:r>
            <a:endParaRPr dirty="0"/>
          </a:p>
        </p:txBody>
      </p:sp>
      <p:grpSp>
        <p:nvGrpSpPr>
          <p:cNvPr id="2013" name="Google Shape;2013;p90"/>
          <p:cNvGrpSpPr/>
          <p:nvPr/>
        </p:nvGrpSpPr>
        <p:grpSpPr>
          <a:xfrm>
            <a:off x="4371664" y="1034359"/>
            <a:ext cx="3638891" cy="3074783"/>
            <a:chOff x="4818750" y="1074194"/>
            <a:chExt cx="3544259" cy="2995113"/>
          </a:xfrm>
        </p:grpSpPr>
        <p:sp>
          <p:nvSpPr>
            <p:cNvPr id="2014" name="Google Shape;2014;p90"/>
            <p:cNvSpPr/>
            <p:nvPr/>
          </p:nvSpPr>
          <p:spPr>
            <a:xfrm>
              <a:off x="4818750" y="1074194"/>
              <a:ext cx="3544259" cy="2448841"/>
            </a:xfrm>
            <a:custGeom>
              <a:avLst/>
              <a:gdLst/>
              <a:ahLst/>
              <a:cxnLst/>
              <a:rect l="l" t="t" r="r" b="b"/>
              <a:pathLst>
                <a:path w="193332" h="133561" extrusionOk="0">
                  <a:moveTo>
                    <a:pt x="10857" y="0"/>
                  </a:moveTo>
                  <a:cubicBezTo>
                    <a:pt x="4888" y="0"/>
                    <a:pt x="0" y="4847"/>
                    <a:pt x="0" y="10856"/>
                  </a:cubicBezTo>
                  <a:lnTo>
                    <a:pt x="0" y="122704"/>
                  </a:lnTo>
                  <a:cubicBezTo>
                    <a:pt x="0" y="128673"/>
                    <a:pt x="4848" y="133561"/>
                    <a:pt x="10857" y="133561"/>
                  </a:cubicBezTo>
                  <a:lnTo>
                    <a:pt x="182475" y="133561"/>
                  </a:lnTo>
                  <a:cubicBezTo>
                    <a:pt x="188444" y="133561"/>
                    <a:pt x="193331" y="128673"/>
                    <a:pt x="193331" y="122704"/>
                  </a:cubicBezTo>
                  <a:lnTo>
                    <a:pt x="193331" y="10856"/>
                  </a:lnTo>
                  <a:cubicBezTo>
                    <a:pt x="193291" y="4847"/>
                    <a:pt x="188444" y="0"/>
                    <a:pt x="182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5" name="Google Shape;2015;p90"/>
            <p:cNvGrpSpPr/>
            <p:nvPr/>
          </p:nvGrpSpPr>
          <p:grpSpPr>
            <a:xfrm>
              <a:off x="5962051" y="3523749"/>
              <a:ext cx="1257545" cy="545557"/>
              <a:chOff x="5859725" y="3884901"/>
              <a:chExt cx="1343100" cy="582674"/>
            </a:xfrm>
          </p:grpSpPr>
          <p:sp>
            <p:nvSpPr>
              <p:cNvPr id="2016" name="Google Shape;2016;p90"/>
              <p:cNvSpPr/>
              <p:nvPr/>
            </p:nvSpPr>
            <p:spPr>
              <a:xfrm>
                <a:off x="6369200" y="3884901"/>
                <a:ext cx="324280" cy="439802"/>
              </a:xfrm>
              <a:custGeom>
                <a:avLst/>
                <a:gdLst/>
                <a:ahLst/>
                <a:cxnLst/>
                <a:rect l="l" t="t" r="r" b="b"/>
                <a:pathLst>
                  <a:path w="60812" h="19711" extrusionOk="0">
                    <a:moveTo>
                      <a:pt x="0" y="1"/>
                    </a:moveTo>
                    <a:lnTo>
                      <a:pt x="0" y="19710"/>
                    </a:lnTo>
                    <a:lnTo>
                      <a:pt x="60812" y="19710"/>
                    </a:lnTo>
                    <a:lnTo>
                      <a:pt x="608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90"/>
              <p:cNvSpPr/>
              <p:nvPr/>
            </p:nvSpPr>
            <p:spPr>
              <a:xfrm>
                <a:off x="5859725" y="4277075"/>
                <a:ext cx="1343100" cy="190500"/>
              </a:xfrm>
              <a:prstGeom prst="roundRect">
                <a:avLst>
                  <a:gd name="adj" fmla="val 4375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9" name="Google Shape;2019;p90"/>
          <p:cNvGrpSpPr/>
          <p:nvPr/>
        </p:nvGrpSpPr>
        <p:grpSpPr>
          <a:xfrm rot="10800000" flipH="1">
            <a:off x="3379246" y="-11"/>
            <a:ext cx="753870" cy="1423908"/>
            <a:chOff x="5088650" y="245050"/>
            <a:chExt cx="1046025" cy="1975730"/>
          </a:xfrm>
        </p:grpSpPr>
        <p:sp>
          <p:nvSpPr>
            <p:cNvPr id="2020" name="Google Shape;2020;p90"/>
            <p:cNvSpPr/>
            <p:nvPr/>
          </p:nvSpPr>
          <p:spPr>
            <a:xfrm>
              <a:off x="5547342" y="1580832"/>
              <a:ext cx="128662" cy="639948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90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90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90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90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90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5E9D13F-3A09-6F92-3929-643C3C6F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15" y="1119286"/>
            <a:ext cx="3424674" cy="234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92"/>
          <p:cNvSpPr/>
          <p:nvPr/>
        </p:nvSpPr>
        <p:spPr>
          <a:xfrm flipH="1">
            <a:off x="-9593" y="815355"/>
            <a:ext cx="3229200" cy="3591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92"/>
          <p:cNvSpPr/>
          <p:nvPr/>
        </p:nvSpPr>
        <p:spPr>
          <a:xfrm flipH="1">
            <a:off x="-9593" y="-12"/>
            <a:ext cx="3229200" cy="841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0" name="Google Shape;2050;p92"/>
          <p:cNvGrpSpPr/>
          <p:nvPr/>
        </p:nvGrpSpPr>
        <p:grpSpPr>
          <a:xfrm flipH="1">
            <a:off x="0" y="4324350"/>
            <a:ext cx="3229222" cy="820211"/>
            <a:chOff x="5914788" y="4092324"/>
            <a:chExt cx="3229222" cy="1032361"/>
          </a:xfrm>
        </p:grpSpPr>
        <p:sp>
          <p:nvSpPr>
            <p:cNvPr id="2051" name="Google Shape;2051;p92"/>
            <p:cNvSpPr/>
            <p:nvPr/>
          </p:nvSpPr>
          <p:spPr>
            <a:xfrm>
              <a:off x="9046392" y="50306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1522" y="1"/>
                  </a:moveTo>
                  <a:lnTo>
                    <a:pt x="1" y="1467"/>
                  </a:lnTo>
                  <a:lnTo>
                    <a:pt x="1522" y="146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92"/>
            <p:cNvSpPr/>
            <p:nvPr/>
          </p:nvSpPr>
          <p:spPr>
            <a:xfrm>
              <a:off x="8686560" y="4683876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7134" y="1"/>
                  </a:moveTo>
                  <a:lnTo>
                    <a:pt x="0" y="6875"/>
                  </a:lnTo>
                  <a:lnTo>
                    <a:pt x="3321" y="6875"/>
                  </a:lnTo>
                  <a:lnTo>
                    <a:pt x="7134" y="3201"/>
                  </a:lnTo>
                  <a:lnTo>
                    <a:pt x="7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92"/>
            <p:cNvSpPr/>
            <p:nvPr/>
          </p:nvSpPr>
          <p:spPr>
            <a:xfrm>
              <a:off x="8899497" y="4889053"/>
              <a:ext cx="244490" cy="235632"/>
            </a:xfrm>
            <a:custGeom>
              <a:avLst/>
              <a:gdLst/>
              <a:ahLst/>
              <a:cxnLst/>
              <a:rect l="l" t="t" r="r" b="b"/>
              <a:pathLst>
                <a:path w="3813" h="3675" extrusionOk="0">
                  <a:moveTo>
                    <a:pt x="3813" y="1"/>
                  </a:moveTo>
                  <a:lnTo>
                    <a:pt x="0" y="3675"/>
                  </a:lnTo>
                  <a:lnTo>
                    <a:pt x="2292" y="3675"/>
                  </a:lnTo>
                  <a:lnTo>
                    <a:pt x="3813" y="2209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92"/>
            <p:cNvSpPr/>
            <p:nvPr/>
          </p:nvSpPr>
          <p:spPr>
            <a:xfrm>
              <a:off x="7966831" y="4092325"/>
              <a:ext cx="1177179" cy="1032356"/>
            </a:xfrm>
            <a:custGeom>
              <a:avLst/>
              <a:gdLst/>
              <a:ahLst/>
              <a:cxnLst/>
              <a:rect l="l" t="t" r="r" b="b"/>
              <a:pathLst>
                <a:path w="18359" h="16101" extrusionOk="0">
                  <a:moveTo>
                    <a:pt x="16709" y="1"/>
                  </a:moveTo>
                  <a:lnTo>
                    <a:pt x="1" y="16101"/>
                  </a:lnTo>
                  <a:lnTo>
                    <a:pt x="3320" y="16101"/>
                  </a:lnTo>
                  <a:lnTo>
                    <a:pt x="18359" y="1610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92"/>
            <p:cNvSpPr/>
            <p:nvPr/>
          </p:nvSpPr>
          <p:spPr>
            <a:xfrm>
              <a:off x="5914788" y="4092325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3814" y="1"/>
                  </a:moveTo>
                  <a:lnTo>
                    <a:pt x="0" y="3674"/>
                  </a:lnTo>
                  <a:lnTo>
                    <a:pt x="0" y="6874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92"/>
            <p:cNvSpPr/>
            <p:nvPr/>
          </p:nvSpPr>
          <p:spPr>
            <a:xfrm>
              <a:off x="7606935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92"/>
            <p:cNvSpPr/>
            <p:nvPr/>
          </p:nvSpPr>
          <p:spPr>
            <a:xfrm>
              <a:off x="5914788" y="40923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0" y="1"/>
                  </a:moveTo>
                  <a:lnTo>
                    <a:pt x="0" y="146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92"/>
            <p:cNvSpPr/>
            <p:nvPr/>
          </p:nvSpPr>
          <p:spPr>
            <a:xfrm>
              <a:off x="8326728" y="4337127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12746" y="1"/>
                  </a:moveTo>
                  <a:lnTo>
                    <a:pt x="0" y="12283"/>
                  </a:lnTo>
                  <a:lnTo>
                    <a:pt x="3321" y="12283"/>
                  </a:lnTo>
                  <a:lnTo>
                    <a:pt x="12746" y="3201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92"/>
            <p:cNvSpPr/>
            <p:nvPr/>
          </p:nvSpPr>
          <p:spPr>
            <a:xfrm>
              <a:off x="6527310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92"/>
            <p:cNvSpPr/>
            <p:nvPr/>
          </p:nvSpPr>
          <p:spPr>
            <a:xfrm>
              <a:off x="7247039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92"/>
            <p:cNvSpPr/>
            <p:nvPr/>
          </p:nvSpPr>
          <p:spPr>
            <a:xfrm>
              <a:off x="6887207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92"/>
            <p:cNvSpPr/>
            <p:nvPr/>
          </p:nvSpPr>
          <p:spPr>
            <a:xfrm>
              <a:off x="6167478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92"/>
            <p:cNvSpPr/>
            <p:nvPr/>
          </p:nvSpPr>
          <p:spPr>
            <a:xfrm>
              <a:off x="5914788" y="4092325"/>
              <a:ext cx="1177243" cy="1032356"/>
            </a:xfrm>
            <a:custGeom>
              <a:avLst/>
              <a:gdLst/>
              <a:ahLst/>
              <a:cxnLst/>
              <a:rect l="l" t="t" r="r" b="b"/>
              <a:pathLst>
                <a:path w="18360" h="16101" extrusionOk="0">
                  <a:moveTo>
                    <a:pt x="15039" y="1"/>
                  </a:moveTo>
                  <a:lnTo>
                    <a:pt x="0" y="14491"/>
                  </a:lnTo>
                  <a:lnTo>
                    <a:pt x="0" y="16101"/>
                  </a:lnTo>
                  <a:lnTo>
                    <a:pt x="1650" y="16101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92"/>
            <p:cNvSpPr/>
            <p:nvPr/>
          </p:nvSpPr>
          <p:spPr>
            <a:xfrm>
              <a:off x="5914788" y="4092325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9426" y="1"/>
                  </a:moveTo>
                  <a:lnTo>
                    <a:pt x="0" y="9083"/>
                  </a:lnTo>
                  <a:lnTo>
                    <a:pt x="0" y="12282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92"/>
            <p:cNvSpPr/>
            <p:nvPr/>
          </p:nvSpPr>
          <p:spPr>
            <a:xfrm>
              <a:off x="5914788" y="4092325"/>
              <a:ext cx="244554" cy="235632"/>
            </a:xfrm>
            <a:custGeom>
              <a:avLst/>
              <a:gdLst/>
              <a:ahLst/>
              <a:cxnLst/>
              <a:rect l="l" t="t" r="r" b="b"/>
              <a:pathLst>
                <a:path w="3814" h="3675" extrusionOk="0">
                  <a:moveTo>
                    <a:pt x="1521" y="1"/>
                  </a:moveTo>
                  <a:lnTo>
                    <a:pt x="0" y="1466"/>
                  </a:lnTo>
                  <a:lnTo>
                    <a:pt x="0" y="3674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92"/>
            <p:cNvSpPr/>
            <p:nvPr/>
          </p:nvSpPr>
          <p:spPr>
            <a:xfrm>
              <a:off x="5914788" y="4092325"/>
              <a:ext cx="604459" cy="582379"/>
            </a:xfrm>
            <a:custGeom>
              <a:avLst/>
              <a:gdLst/>
              <a:ahLst/>
              <a:cxnLst/>
              <a:rect l="l" t="t" r="r" b="b"/>
              <a:pathLst>
                <a:path w="9427" h="9083" extrusionOk="0">
                  <a:moveTo>
                    <a:pt x="7133" y="1"/>
                  </a:moveTo>
                  <a:lnTo>
                    <a:pt x="0" y="6874"/>
                  </a:lnTo>
                  <a:lnTo>
                    <a:pt x="0" y="9083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92"/>
            <p:cNvSpPr/>
            <p:nvPr/>
          </p:nvSpPr>
          <p:spPr>
            <a:xfrm>
              <a:off x="5914788" y="409232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2746" y="1"/>
                  </a:moveTo>
                  <a:lnTo>
                    <a:pt x="0" y="12282"/>
                  </a:lnTo>
                  <a:lnTo>
                    <a:pt x="0" y="14491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92"/>
            <p:cNvSpPr/>
            <p:nvPr/>
          </p:nvSpPr>
          <p:spPr>
            <a:xfrm>
              <a:off x="6008135" y="4092324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92"/>
            <p:cNvSpPr/>
            <p:nvPr/>
          </p:nvSpPr>
          <p:spPr>
            <a:xfrm>
              <a:off x="6380415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92"/>
            <p:cNvSpPr/>
            <p:nvPr/>
          </p:nvSpPr>
          <p:spPr>
            <a:xfrm>
              <a:off x="6740248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92"/>
            <p:cNvSpPr/>
            <p:nvPr/>
          </p:nvSpPr>
          <p:spPr>
            <a:xfrm>
              <a:off x="7100144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92"/>
            <p:cNvSpPr/>
            <p:nvPr/>
          </p:nvSpPr>
          <p:spPr>
            <a:xfrm>
              <a:off x="7459976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92"/>
            <p:cNvSpPr/>
            <p:nvPr/>
          </p:nvSpPr>
          <p:spPr>
            <a:xfrm>
              <a:off x="7819808" y="4092325"/>
              <a:ext cx="1218472" cy="1032356"/>
            </a:xfrm>
            <a:custGeom>
              <a:avLst/>
              <a:gdLst/>
              <a:ahLst/>
              <a:cxnLst/>
              <a:rect l="l" t="t" r="r" b="b"/>
              <a:pathLst>
                <a:path w="19003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4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92"/>
            <p:cNvSpPr/>
            <p:nvPr/>
          </p:nvSpPr>
          <p:spPr>
            <a:xfrm>
              <a:off x="8179704" y="419555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5039" y="0"/>
                  </a:moveTo>
                  <a:lnTo>
                    <a:pt x="0" y="14491"/>
                  </a:lnTo>
                  <a:lnTo>
                    <a:pt x="2293" y="14491"/>
                  </a:lnTo>
                  <a:lnTo>
                    <a:pt x="15039" y="2209"/>
                  </a:lnTo>
                  <a:lnTo>
                    <a:pt x="15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92"/>
            <p:cNvSpPr/>
            <p:nvPr/>
          </p:nvSpPr>
          <p:spPr>
            <a:xfrm>
              <a:off x="8539601" y="4542304"/>
              <a:ext cx="604395" cy="582379"/>
            </a:xfrm>
            <a:custGeom>
              <a:avLst/>
              <a:gdLst/>
              <a:ahLst/>
              <a:cxnLst/>
              <a:rect l="l" t="t" r="r" b="b"/>
              <a:pathLst>
                <a:path w="9426" h="9083" extrusionOk="0">
                  <a:moveTo>
                    <a:pt x="9426" y="1"/>
                  </a:moveTo>
                  <a:lnTo>
                    <a:pt x="1" y="9083"/>
                  </a:lnTo>
                  <a:lnTo>
                    <a:pt x="2292" y="9083"/>
                  </a:lnTo>
                  <a:lnTo>
                    <a:pt x="9426" y="2209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6" name="Google Shape;2076;p92"/>
          <p:cNvSpPr txBox="1">
            <a:spLocks noGrp="1"/>
          </p:cNvSpPr>
          <p:nvPr>
            <p:ph type="ctrTitle"/>
          </p:nvPr>
        </p:nvSpPr>
        <p:spPr>
          <a:xfrm>
            <a:off x="4108373" y="2423656"/>
            <a:ext cx="38004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!</a:t>
            </a:r>
            <a:endParaRPr dirty="0"/>
          </a:p>
        </p:txBody>
      </p:sp>
      <p:grpSp>
        <p:nvGrpSpPr>
          <p:cNvPr id="2096" name="Google Shape;2096;p92"/>
          <p:cNvGrpSpPr/>
          <p:nvPr/>
        </p:nvGrpSpPr>
        <p:grpSpPr>
          <a:xfrm rot="10800000" flipH="1">
            <a:off x="736137" y="1133417"/>
            <a:ext cx="1737764" cy="3190933"/>
            <a:chOff x="-2015525" y="1190673"/>
            <a:chExt cx="1253526" cy="2302260"/>
          </a:xfrm>
        </p:grpSpPr>
        <p:sp>
          <p:nvSpPr>
            <p:cNvPr id="2097" name="Google Shape;2097;p92"/>
            <p:cNvSpPr/>
            <p:nvPr/>
          </p:nvSpPr>
          <p:spPr>
            <a:xfrm>
              <a:off x="-1465824" y="1190673"/>
              <a:ext cx="154224" cy="574880"/>
            </a:xfrm>
            <a:custGeom>
              <a:avLst/>
              <a:gdLst/>
              <a:ahLst/>
              <a:cxnLst/>
              <a:rect l="l" t="t" r="r" b="b"/>
              <a:pathLst>
                <a:path w="2790" h="10102" extrusionOk="0">
                  <a:moveTo>
                    <a:pt x="0" y="0"/>
                  </a:moveTo>
                  <a:lnTo>
                    <a:pt x="0" y="10102"/>
                  </a:lnTo>
                  <a:lnTo>
                    <a:pt x="2789" y="10102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92"/>
            <p:cNvSpPr/>
            <p:nvPr/>
          </p:nvSpPr>
          <p:spPr>
            <a:xfrm>
              <a:off x="-1611576" y="1438143"/>
              <a:ext cx="445682" cy="994066"/>
            </a:xfrm>
            <a:custGeom>
              <a:avLst/>
              <a:gdLst/>
              <a:ahLst/>
              <a:cxnLst/>
              <a:rect l="l" t="t" r="r" b="b"/>
              <a:pathLst>
                <a:path w="8063" h="17984" extrusionOk="0">
                  <a:moveTo>
                    <a:pt x="2721" y="0"/>
                  </a:moveTo>
                  <a:cubicBezTo>
                    <a:pt x="1220" y="0"/>
                    <a:pt x="0" y="1220"/>
                    <a:pt x="0" y="2721"/>
                  </a:cubicBezTo>
                  <a:lnTo>
                    <a:pt x="0" y="15263"/>
                  </a:lnTo>
                  <a:cubicBezTo>
                    <a:pt x="0" y="16764"/>
                    <a:pt x="1220" y="17983"/>
                    <a:pt x="2721" y="17983"/>
                  </a:cubicBezTo>
                  <a:lnTo>
                    <a:pt x="5342" y="17983"/>
                  </a:lnTo>
                  <a:cubicBezTo>
                    <a:pt x="6843" y="17983"/>
                    <a:pt x="8062" y="16764"/>
                    <a:pt x="8062" y="15263"/>
                  </a:cubicBezTo>
                  <a:lnTo>
                    <a:pt x="8062" y="2721"/>
                  </a:lnTo>
                  <a:cubicBezTo>
                    <a:pt x="8062" y="1220"/>
                    <a:pt x="6843" y="0"/>
                    <a:pt x="5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92"/>
            <p:cNvSpPr/>
            <p:nvPr/>
          </p:nvSpPr>
          <p:spPr>
            <a:xfrm>
              <a:off x="-1286504" y="2353439"/>
              <a:ext cx="241110" cy="1139494"/>
            </a:xfrm>
            <a:custGeom>
              <a:avLst/>
              <a:gdLst/>
              <a:ahLst/>
              <a:cxnLst/>
              <a:rect l="l" t="t" r="r" b="b"/>
              <a:pathLst>
                <a:path w="4362" h="20615" extrusionOk="0">
                  <a:moveTo>
                    <a:pt x="2181" y="0"/>
                  </a:moveTo>
                  <a:cubicBezTo>
                    <a:pt x="976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6" y="20614"/>
                    <a:pt x="2181" y="20614"/>
                  </a:cubicBezTo>
                  <a:cubicBezTo>
                    <a:pt x="3385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5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92"/>
            <p:cNvSpPr/>
            <p:nvPr/>
          </p:nvSpPr>
          <p:spPr>
            <a:xfrm>
              <a:off x="-1732130" y="2353439"/>
              <a:ext cx="241165" cy="1139494"/>
            </a:xfrm>
            <a:custGeom>
              <a:avLst/>
              <a:gdLst/>
              <a:ahLst/>
              <a:cxnLst/>
              <a:rect l="l" t="t" r="r" b="b"/>
              <a:pathLst>
                <a:path w="4363" h="20615" extrusionOk="0">
                  <a:moveTo>
                    <a:pt x="2181" y="0"/>
                  </a:moveTo>
                  <a:cubicBezTo>
                    <a:pt x="978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8" y="20614"/>
                    <a:pt x="2181" y="20614"/>
                  </a:cubicBezTo>
                  <a:cubicBezTo>
                    <a:pt x="3386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6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92"/>
            <p:cNvSpPr/>
            <p:nvPr/>
          </p:nvSpPr>
          <p:spPr>
            <a:xfrm>
              <a:off x="-2015525" y="1996972"/>
              <a:ext cx="1253526" cy="870360"/>
            </a:xfrm>
            <a:custGeom>
              <a:avLst/>
              <a:gdLst/>
              <a:ahLst/>
              <a:cxnLst/>
              <a:rect l="l" t="t" r="r" b="b"/>
              <a:pathLst>
                <a:path w="22678" h="15746" extrusionOk="0">
                  <a:moveTo>
                    <a:pt x="4332" y="1"/>
                  </a:moveTo>
                  <a:cubicBezTo>
                    <a:pt x="1940" y="1"/>
                    <a:pt x="1" y="1940"/>
                    <a:pt x="1" y="4332"/>
                  </a:cubicBezTo>
                  <a:lnTo>
                    <a:pt x="1" y="15745"/>
                  </a:lnTo>
                  <a:lnTo>
                    <a:pt x="22678" y="15745"/>
                  </a:lnTo>
                  <a:lnTo>
                    <a:pt x="22678" y="4332"/>
                  </a:lnTo>
                  <a:cubicBezTo>
                    <a:pt x="22678" y="1940"/>
                    <a:pt x="20739" y="1"/>
                    <a:pt x="18347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92"/>
            <p:cNvSpPr/>
            <p:nvPr/>
          </p:nvSpPr>
          <p:spPr>
            <a:xfrm>
              <a:off x="-1515066" y="2225036"/>
              <a:ext cx="252607" cy="368518"/>
            </a:xfrm>
            <a:custGeom>
              <a:avLst/>
              <a:gdLst/>
              <a:ahLst/>
              <a:cxnLst/>
              <a:rect l="l" t="t" r="r" b="b"/>
              <a:pathLst>
                <a:path w="4570" h="6667" extrusionOk="0">
                  <a:moveTo>
                    <a:pt x="3250" y="0"/>
                  </a:moveTo>
                  <a:lnTo>
                    <a:pt x="1" y="3925"/>
                  </a:lnTo>
                  <a:lnTo>
                    <a:pt x="2099" y="3925"/>
                  </a:lnTo>
                  <a:lnTo>
                    <a:pt x="949" y="6666"/>
                  </a:lnTo>
                  <a:lnTo>
                    <a:pt x="3250" y="6666"/>
                  </a:lnTo>
                  <a:lnTo>
                    <a:pt x="4570" y="2869"/>
                  </a:lnTo>
                  <a:lnTo>
                    <a:pt x="2777" y="2869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92"/>
          <p:cNvGrpSpPr/>
          <p:nvPr/>
        </p:nvGrpSpPr>
        <p:grpSpPr>
          <a:xfrm flipH="1">
            <a:off x="171358" y="127313"/>
            <a:ext cx="2867297" cy="587084"/>
            <a:chOff x="207675" y="127350"/>
            <a:chExt cx="2867297" cy="587084"/>
          </a:xfrm>
        </p:grpSpPr>
        <p:grpSp>
          <p:nvGrpSpPr>
            <p:cNvPr id="2104" name="Google Shape;2104;p92"/>
            <p:cNvGrpSpPr/>
            <p:nvPr/>
          </p:nvGrpSpPr>
          <p:grpSpPr>
            <a:xfrm>
              <a:off x="207675" y="127350"/>
              <a:ext cx="1712411" cy="587084"/>
              <a:chOff x="1722125" y="3637225"/>
              <a:chExt cx="1075500" cy="368725"/>
            </a:xfrm>
          </p:grpSpPr>
          <p:sp>
            <p:nvSpPr>
              <p:cNvPr id="2105" name="Google Shape;2105;p92"/>
              <p:cNvSpPr/>
              <p:nvPr/>
            </p:nvSpPr>
            <p:spPr>
              <a:xfrm>
                <a:off x="1784150" y="3703450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4" y="1209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92"/>
              <p:cNvSpPr/>
              <p:nvPr/>
            </p:nvSpPr>
            <p:spPr>
              <a:xfrm>
                <a:off x="17221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8" y="1"/>
                    </a:moveTo>
                    <a:lnTo>
                      <a:pt x="0" y="4243"/>
                    </a:lnTo>
                    <a:lnTo>
                      <a:pt x="7117" y="4243"/>
                    </a:lnTo>
                    <a:lnTo>
                      <a:pt x="3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92"/>
              <p:cNvSpPr/>
              <p:nvPr/>
            </p:nvSpPr>
            <p:spPr>
              <a:xfrm>
                <a:off x="1964725" y="3637225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92"/>
              <p:cNvSpPr/>
              <p:nvPr/>
            </p:nvSpPr>
            <p:spPr>
              <a:xfrm>
                <a:off x="1902725" y="3899875"/>
                <a:ext cx="1779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3" extrusionOk="0">
                    <a:moveTo>
                      <a:pt x="1" y="0"/>
                    </a:moveTo>
                    <a:lnTo>
                      <a:pt x="3558" y="4242"/>
                    </a:lnTo>
                    <a:lnTo>
                      <a:pt x="71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92"/>
              <p:cNvSpPr/>
              <p:nvPr/>
            </p:nvSpPr>
            <p:spPr>
              <a:xfrm>
                <a:off x="2142625" y="3703450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6" y="12099"/>
                    </a:lnTo>
                    <a:lnTo>
                      <a:pt x="2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92"/>
              <p:cNvSpPr/>
              <p:nvPr/>
            </p:nvSpPr>
            <p:spPr>
              <a:xfrm>
                <a:off x="20806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9" y="1"/>
                    </a:moveTo>
                    <a:lnTo>
                      <a:pt x="0" y="4243"/>
                    </a:lnTo>
                    <a:lnTo>
                      <a:pt x="7116" y="4243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92"/>
              <p:cNvSpPr/>
              <p:nvPr/>
            </p:nvSpPr>
            <p:spPr>
              <a:xfrm>
                <a:off x="2323225" y="3637225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0" y="1"/>
                    </a:moveTo>
                    <a:lnTo>
                      <a:pt x="0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92"/>
              <p:cNvSpPr/>
              <p:nvPr/>
            </p:nvSpPr>
            <p:spPr>
              <a:xfrm>
                <a:off x="2261200" y="3899875"/>
                <a:ext cx="177950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4243" extrusionOk="0">
                    <a:moveTo>
                      <a:pt x="1" y="0"/>
                    </a:moveTo>
                    <a:lnTo>
                      <a:pt x="3559" y="4242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92"/>
              <p:cNvSpPr/>
              <p:nvPr/>
            </p:nvSpPr>
            <p:spPr>
              <a:xfrm>
                <a:off x="2501125" y="3703450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6" y="12099"/>
                    </a:lnTo>
                    <a:lnTo>
                      <a:pt x="2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92"/>
              <p:cNvSpPr/>
              <p:nvPr/>
            </p:nvSpPr>
            <p:spPr>
              <a:xfrm>
                <a:off x="24391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8" y="1"/>
                    </a:moveTo>
                    <a:lnTo>
                      <a:pt x="1" y="4243"/>
                    </a:lnTo>
                    <a:lnTo>
                      <a:pt x="7116" y="4243"/>
                    </a:lnTo>
                    <a:lnTo>
                      <a:pt x="3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92"/>
              <p:cNvSpPr/>
              <p:nvPr/>
            </p:nvSpPr>
            <p:spPr>
              <a:xfrm>
                <a:off x="2681725" y="3637225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0" y="1"/>
                    </a:moveTo>
                    <a:lnTo>
                      <a:pt x="0" y="12099"/>
                    </a:lnTo>
                    <a:lnTo>
                      <a:pt x="2154" y="1209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92"/>
              <p:cNvSpPr/>
              <p:nvPr/>
            </p:nvSpPr>
            <p:spPr>
              <a:xfrm>
                <a:off x="2619700" y="3899875"/>
                <a:ext cx="1779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3" extrusionOk="0">
                    <a:moveTo>
                      <a:pt x="1" y="0"/>
                    </a:moveTo>
                    <a:lnTo>
                      <a:pt x="3558" y="4242"/>
                    </a:lnTo>
                    <a:lnTo>
                      <a:pt x="71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7" name="Google Shape;2117;p92"/>
            <p:cNvGrpSpPr/>
            <p:nvPr/>
          </p:nvGrpSpPr>
          <p:grpSpPr>
            <a:xfrm>
              <a:off x="1933325" y="127350"/>
              <a:ext cx="1141647" cy="587084"/>
              <a:chOff x="1722125" y="3637225"/>
              <a:chExt cx="717025" cy="368725"/>
            </a:xfrm>
          </p:grpSpPr>
          <p:sp>
            <p:nvSpPr>
              <p:cNvPr id="2118" name="Google Shape;2118;p92"/>
              <p:cNvSpPr/>
              <p:nvPr/>
            </p:nvSpPr>
            <p:spPr>
              <a:xfrm>
                <a:off x="1784150" y="3703450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4" y="1209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92"/>
              <p:cNvSpPr/>
              <p:nvPr/>
            </p:nvSpPr>
            <p:spPr>
              <a:xfrm>
                <a:off x="17221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8" y="1"/>
                    </a:moveTo>
                    <a:lnTo>
                      <a:pt x="0" y="4243"/>
                    </a:lnTo>
                    <a:lnTo>
                      <a:pt x="7117" y="4243"/>
                    </a:lnTo>
                    <a:lnTo>
                      <a:pt x="3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92"/>
              <p:cNvSpPr/>
              <p:nvPr/>
            </p:nvSpPr>
            <p:spPr>
              <a:xfrm>
                <a:off x="1964725" y="3637225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92"/>
              <p:cNvSpPr/>
              <p:nvPr/>
            </p:nvSpPr>
            <p:spPr>
              <a:xfrm>
                <a:off x="1902725" y="3899875"/>
                <a:ext cx="1779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3" extrusionOk="0">
                    <a:moveTo>
                      <a:pt x="1" y="0"/>
                    </a:moveTo>
                    <a:lnTo>
                      <a:pt x="3558" y="4242"/>
                    </a:lnTo>
                    <a:lnTo>
                      <a:pt x="71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92"/>
              <p:cNvSpPr/>
              <p:nvPr/>
            </p:nvSpPr>
            <p:spPr>
              <a:xfrm>
                <a:off x="2142625" y="3703450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6" y="12099"/>
                    </a:lnTo>
                    <a:lnTo>
                      <a:pt x="2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92"/>
              <p:cNvSpPr/>
              <p:nvPr/>
            </p:nvSpPr>
            <p:spPr>
              <a:xfrm>
                <a:off x="20806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9" y="1"/>
                    </a:moveTo>
                    <a:lnTo>
                      <a:pt x="0" y="4243"/>
                    </a:lnTo>
                    <a:lnTo>
                      <a:pt x="7116" y="4243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92"/>
              <p:cNvSpPr/>
              <p:nvPr/>
            </p:nvSpPr>
            <p:spPr>
              <a:xfrm>
                <a:off x="2323225" y="3637225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0" y="1"/>
                    </a:moveTo>
                    <a:lnTo>
                      <a:pt x="0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92"/>
              <p:cNvSpPr/>
              <p:nvPr/>
            </p:nvSpPr>
            <p:spPr>
              <a:xfrm>
                <a:off x="2261200" y="3899875"/>
                <a:ext cx="177950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4243" extrusionOk="0">
                    <a:moveTo>
                      <a:pt x="1" y="0"/>
                    </a:moveTo>
                    <a:lnTo>
                      <a:pt x="3559" y="4242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5EB438F-6A27-6AB1-033E-0902633E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373" y="3329703"/>
            <a:ext cx="3848952" cy="8578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8" name="Google Shape;698;p44"/>
          <p:cNvGraphicFramePr/>
          <p:nvPr>
            <p:extLst>
              <p:ext uri="{D42A27DB-BD31-4B8C-83A1-F6EECF244321}">
                <p14:modId xmlns:p14="http://schemas.microsoft.com/office/powerpoint/2010/main" val="2828139538"/>
              </p:ext>
            </p:extLst>
          </p:nvPr>
        </p:nvGraphicFramePr>
        <p:xfrm>
          <a:off x="2642309" y="1678085"/>
          <a:ext cx="6501691" cy="2159710"/>
        </p:xfrm>
        <a:graphic>
          <a:graphicData uri="http://schemas.openxmlformats.org/drawingml/2006/table">
            <a:tbl>
              <a:tblPr>
                <a:noFill/>
                <a:tableStyleId>{82A5718A-13ED-439F-8821-62AD6D99F0DD}</a:tableStyleId>
              </a:tblPr>
              <a:tblGrid>
                <a:gridCol w="219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INTRODUCTION TO PROJECT</a:t>
                      </a:r>
                      <a:endParaRPr sz="1000" dirty="0">
                        <a:solidFill>
                          <a:schemeClr val="dk1"/>
                        </a:solidFill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 Black"/>
                        </a:rPr>
                        <a:t>ELECTRICITY CONSUMPTION </a:t>
                      </a:r>
                      <a:r>
                        <a:rPr lang="en" sz="9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 SemiBold"/>
                        </a:rPr>
                        <a:t>PREDICTION | PREREQUISITES</a:t>
                      </a:r>
                      <a:endParaRPr sz="9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APPROACH</a:t>
                      </a:r>
                      <a:endParaRPr sz="1000" dirty="0">
                        <a:solidFill>
                          <a:schemeClr val="dk1"/>
                        </a:solidFill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9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STRATEGY | PLANNING | EXPECTED OUTCOME</a:t>
                      </a:r>
                      <a:endParaRPr sz="9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IMPLEMENTATION</a:t>
                      </a:r>
                      <a:endParaRPr sz="1000" dirty="0">
                        <a:solidFill>
                          <a:schemeClr val="dk1"/>
                        </a:solidFill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CLEANING &amp; PREPROCESSING | EDA | MODEL DELEVOPEMENT </a:t>
                      </a:r>
                      <a:endParaRPr sz="9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OUTCOMES</a:t>
                      </a:r>
                      <a:endParaRPr sz="1000" dirty="0">
                        <a:solidFill>
                          <a:schemeClr val="dk1"/>
                        </a:solidFill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PREDICTION | VISUAL RESULTS </a:t>
                      </a:r>
                      <a:endParaRPr sz="9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FUTURE PLAN &amp; SCOPE</a:t>
                      </a:r>
                      <a:endParaRPr sz="1000" dirty="0">
                        <a:solidFill>
                          <a:schemeClr val="dk1"/>
                        </a:solidFill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IMPROVEMENTS IN MODEL</a:t>
                      </a:r>
                      <a:endParaRPr sz="9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aleway SemiBold"/>
                          <a:ea typeface="Raleway SemiBold"/>
                          <a:cs typeface="Raleway SemiBold"/>
                          <a:sym typeface="Raleway SemiBold"/>
                        </a:rPr>
                        <a:t>CONCLUSION</a:t>
                      </a:r>
                      <a:endParaRPr sz="1000" dirty="0">
                        <a:solidFill>
                          <a:schemeClr val="dk1"/>
                        </a:solidFill>
                        <a:latin typeface="Raleway SemiBold"/>
                        <a:ea typeface="Raleway SemiBold"/>
                        <a:cs typeface="Raleway SemiBold"/>
                        <a:sym typeface="Raleway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THANKS GIVING | APPRECIATION</a:t>
                      </a:r>
                      <a:endParaRPr sz="9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715;p45">
            <a:extLst>
              <a:ext uri="{FF2B5EF4-FFF2-40B4-BE49-F238E27FC236}">
                <a16:creationId xmlns:a16="http://schemas.microsoft.com/office/drawing/2014/main" id="{DFD1F672-0A66-AA7B-07E7-F3B85D796B07}"/>
              </a:ext>
            </a:extLst>
          </p:cNvPr>
          <p:cNvSpPr txBox="1">
            <a:spLocks/>
          </p:cNvSpPr>
          <p:nvPr/>
        </p:nvSpPr>
        <p:spPr>
          <a:xfrm>
            <a:off x="3455552" y="635249"/>
            <a:ext cx="4918500" cy="573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Raleway Black" pitchFamily="2" charset="0"/>
              </a:rPr>
              <a:t>TABLE OF CONTENTS</a:t>
            </a:r>
          </a:p>
        </p:txBody>
      </p:sp>
      <p:sp>
        <p:nvSpPr>
          <p:cNvPr id="5" name="Google Shape;707;p45">
            <a:extLst>
              <a:ext uri="{FF2B5EF4-FFF2-40B4-BE49-F238E27FC236}">
                <a16:creationId xmlns:a16="http://schemas.microsoft.com/office/drawing/2014/main" id="{A631939C-3E8B-82C8-D2D9-B6BCC79428AE}"/>
              </a:ext>
            </a:extLst>
          </p:cNvPr>
          <p:cNvSpPr/>
          <p:nvPr/>
        </p:nvSpPr>
        <p:spPr>
          <a:xfrm flipH="1">
            <a:off x="-586144" y="4314682"/>
            <a:ext cx="3229200" cy="84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749;p45">
            <a:extLst>
              <a:ext uri="{FF2B5EF4-FFF2-40B4-BE49-F238E27FC236}">
                <a16:creationId xmlns:a16="http://schemas.microsoft.com/office/drawing/2014/main" id="{B9194F78-B900-62B0-EB42-EB13A75D27B5}"/>
              </a:ext>
            </a:extLst>
          </p:cNvPr>
          <p:cNvGrpSpPr/>
          <p:nvPr/>
        </p:nvGrpSpPr>
        <p:grpSpPr>
          <a:xfrm>
            <a:off x="233255" y="4507898"/>
            <a:ext cx="1548175" cy="454743"/>
            <a:chOff x="715088" y="4521623"/>
            <a:chExt cx="1548175" cy="454743"/>
          </a:xfrm>
        </p:grpSpPr>
        <p:sp>
          <p:nvSpPr>
            <p:cNvPr id="7" name="Google Shape;750;p45">
              <a:extLst>
                <a:ext uri="{FF2B5EF4-FFF2-40B4-BE49-F238E27FC236}">
                  <a16:creationId xmlns:a16="http://schemas.microsoft.com/office/drawing/2014/main" id="{F1E433B8-44FB-C4C7-AA41-AEED5A7E6589}"/>
                </a:ext>
              </a:extLst>
            </p:cNvPr>
            <p:cNvSpPr/>
            <p:nvPr/>
          </p:nvSpPr>
          <p:spPr>
            <a:xfrm>
              <a:off x="1375490" y="4521623"/>
              <a:ext cx="887773" cy="454743"/>
            </a:xfrm>
            <a:custGeom>
              <a:avLst/>
              <a:gdLst/>
              <a:ahLst/>
              <a:cxnLst/>
              <a:rect l="l" t="t" r="r" b="b"/>
              <a:pathLst>
                <a:path w="20863" h="10686" extrusionOk="0">
                  <a:moveTo>
                    <a:pt x="5343" y="1"/>
                  </a:moveTo>
                  <a:cubicBezTo>
                    <a:pt x="2383" y="1"/>
                    <a:pt x="0" y="2383"/>
                    <a:pt x="0" y="5343"/>
                  </a:cubicBezTo>
                  <a:cubicBezTo>
                    <a:pt x="0" y="8303"/>
                    <a:pt x="2383" y="10686"/>
                    <a:pt x="5343" y="10686"/>
                  </a:cubicBezTo>
                  <a:lnTo>
                    <a:pt x="15519" y="10686"/>
                  </a:lnTo>
                  <a:cubicBezTo>
                    <a:pt x="18479" y="10686"/>
                    <a:pt x="20862" y="8303"/>
                    <a:pt x="20862" y="5343"/>
                  </a:cubicBezTo>
                  <a:cubicBezTo>
                    <a:pt x="20862" y="2383"/>
                    <a:pt x="18479" y="1"/>
                    <a:pt x="15519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1;p45">
              <a:extLst>
                <a:ext uri="{FF2B5EF4-FFF2-40B4-BE49-F238E27FC236}">
                  <a16:creationId xmlns:a16="http://schemas.microsoft.com/office/drawing/2014/main" id="{F9F18F08-07E7-47EB-71DB-F96E1AB0E7BA}"/>
                </a:ext>
              </a:extLst>
            </p:cNvPr>
            <p:cNvSpPr/>
            <p:nvPr/>
          </p:nvSpPr>
          <p:spPr>
            <a:xfrm>
              <a:off x="1855078" y="4572646"/>
              <a:ext cx="352718" cy="352696"/>
            </a:xfrm>
            <a:custGeom>
              <a:avLst/>
              <a:gdLst/>
              <a:ahLst/>
              <a:cxnLst/>
              <a:rect l="l" t="t" r="r" b="b"/>
              <a:pathLst>
                <a:path w="8289" h="8288" extrusionOk="0">
                  <a:moveTo>
                    <a:pt x="4145" y="1"/>
                  </a:moveTo>
                  <a:cubicBezTo>
                    <a:pt x="1856" y="1"/>
                    <a:pt x="0" y="1856"/>
                    <a:pt x="0" y="4144"/>
                  </a:cubicBezTo>
                  <a:cubicBezTo>
                    <a:pt x="0" y="6432"/>
                    <a:pt x="1856" y="8288"/>
                    <a:pt x="4145" y="8288"/>
                  </a:cubicBezTo>
                  <a:cubicBezTo>
                    <a:pt x="6433" y="8288"/>
                    <a:pt x="8289" y="6432"/>
                    <a:pt x="8289" y="4144"/>
                  </a:cubicBezTo>
                  <a:cubicBezTo>
                    <a:pt x="8289" y="1856"/>
                    <a:pt x="6433" y="1"/>
                    <a:pt x="4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2;p45">
              <a:extLst>
                <a:ext uri="{FF2B5EF4-FFF2-40B4-BE49-F238E27FC236}">
                  <a16:creationId xmlns:a16="http://schemas.microsoft.com/office/drawing/2014/main" id="{A0F8EB03-EEEB-5C4D-5883-7C87580FACC1}"/>
                </a:ext>
              </a:extLst>
            </p:cNvPr>
            <p:cNvSpPr/>
            <p:nvPr/>
          </p:nvSpPr>
          <p:spPr>
            <a:xfrm>
              <a:off x="715088" y="4705672"/>
              <a:ext cx="86679" cy="86685"/>
            </a:xfrm>
            <a:custGeom>
              <a:avLst/>
              <a:gdLst/>
              <a:ahLst/>
              <a:cxnLst/>
              <a:rect l="l" t="t" r="r" b="b"/>
              <a:pathLst>
                <a:path w="2037" h="2037" extrusionOk="0">
                  <a:moveTo>
                    <a:pt x="1019" y="0"/>
                  </a:moveTo>
                  <a:cubicBezTo>
                    <a:pt x="456" y="0"/>
                    <a:pt x="1" y="456"/>
                    <a:pt x="1" y="1018"/>
                  </a:cubicBezTo>
                  <a:cubicBezTo>
                    <a:pt x="1" y="1580"/>
                    <a:pt x="456" y="2036"/>
                    <a:pt x="1019" y="2036"/>
                  </a:cubicBezTo>
                  <a:cubicBezTo>
                    <a:pt x="1581" y="2036"/>
                    <a:pt x="2036" y="1580"/>
                    <a:pt x="2036" y="1018"/>
                  </a:cubicBezTo>
                  <a:cubicBezTo>
                    <a:pt x="2036" y="456"/>
                    <a:pt x="1581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3;p45">
              <a:extLst>
                <a:ext uri="{FF2B5EF4-FFF2-40B4-BE49-F238E27FC236}">
                  <a16:creationId xmlns:a16="http://schemas.microsoft.com/office/drawing/2014/main" id="{3E8F7557-3E96-C9B9-9C3E-ACA441DED23C}"/>
                </a:ext>
              </a:extLst>
            </p:cNvPr>
            <p:cNvSpPr/>
            <p:nvPr/>
          </p:nvSpPr>
          <p:spPr>
            <a:xfrm>
              <a:off x="931647" y="4705672"/>
              <a:ext cx="86637" cy="86685"/>
            </a:xfrm>
            <a:custGeom>
              <a:avLst/>
              <a:gdLst/>
              <a:ahLst/>
              <a:cxnLst/>
              <a:rect l="l" t="t" r="r" b="b"/>
              <a:pathLst>
                <a:path w="2036" h="2037" extrusionOk="0">
                  <a:moveTo>
                    <a:pt x="1018" y="0"/>
                  </a:moveTo>
                  <a:cubicBezTo>
                    <a:pt x="455" y="0"/>
                    <a:pt x="0" y="456"/>
                    <a:pt x="0" y="1018"/>
                  </a:cubicBezTo>
                  <a:cubicBezTo>
                    <a:pt x="0" y="1580"/>
                    <a:pt x="455" y="2036"/>
                    <a:pt x="1018" y="2036"/>
                  </a:cubicBezTo>
                  <a:cubicBezTo>
                    <a:pt x="1580" y="2036"/>
                    <a:pt x="2035" y="1580"/>
                    <a:pt x="2035" y="1018"/>
                  </a:cubicBezTo>
                  <a:cubicBezTo>
                    <a:pt x="2035" y="456"/>
                    <a:pt x="1580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4;p45">
              <a:extLst>
                <a:ext uri="{FF2B5EF4-FFF2-40B4-BE49-F238E27FC236}">
                  <a16:creationId xmlns:a16="http://schemas.microsoft.com/office/drawing/2014/main" id="{9918044D-5988-F68C-5D47-53DF0BB99BB4}"/>
                </a:ext>
              </a:extLst>
            </p:cNvPr>
            <p:cNvSpPr/>
            <p:nvPr/>
          </p:nvSpPr>
          <p:spPr>
            <a:xfrm>
              <a:off x="1148164" y="4705672"/>
              <a:ext cx="86637" cy="86685"/>
            </a:xfrm>
            <a:custGeom>
              <a:avLst/>
              <a:gdLst/>
              <a:ahLst/>
              <a:cxnLst/>
              <a:rect l="l" t="t" r="r" b="b"/>
              <a:pathLst>
                <a:path w="2036" h="2037" extrusionOk="0">
                  <a:moveTo>
                    <a:pt x="1018" y="0"/>
                  </a:moveTo>
                  <a:cubicBezTo>
                    <a:pt x="456" y="0"/>
                    <a:pt x="1" y="456"/>
                    <a:pt x="1" y="1018"/>
                  </a:cubicBezTo>
                  <a:cubicBezTo>
                    <a:pt x="1" y="1580"/>
                    <a:pt x="456" y="2036"/>
                    <a:pt x="1018" y="2036"/>
                  </a:cubicBezTo>
                  <a:cubicBezTo>
                    <a:pt x="1581" y="2036"/>
                    <a:pt x="2036" y="1580"/>
                    <a:pt x="2036" y="1018"/>
                  </a:cubicBezTo>
                  <a:cubicBezTo>
                    <a:pt x="2036" y="456"/>
                    <a:pt x="1581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706;p45">
            <a:extLst>
              <a:ext uri="{FF2B5EF4-FFF2-40B4-BE49-F238E27FC236}">
                <a16:creationId xmlns:a16="http://schemas.microsoft.com/office/drawing/2014/main" id="{84B02607-92E1-247F-6DF3-4D83C415DB7F}"/>
              </a:ext>
            </a:extLst>
          </p:cNvPr>
          <p:cNvSpPr/>
          <p:nvPr/>
        </p:nvSpPr>
        <p:spPr>
          <a:xfrm>
            <a:off x="-586890" y="0"/>
            <a:ext cx="3229200" cy="432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725;p45">
            <a:extLst>
              <a:ext uri="{FF2B5EF4-FFF2-40B4-BE49-F238E27FC236}">
                <a16:creationId xmlns:a16="http://schemas.microsoft.com/office/drawing/2014/main" id="{F7F2A34C-A67D-4D5D-3666-5FCD2CF095B5}"/>
              </a:ext>
            </a:extLst>
          </p:cNvPr>
          <p:cNvGrpSpPr/>
          <p:nvPr/>
        </p:nvGrpSpPr>
        <p:grpSpPr>
          <a:xfrm>
            <a:off x="322332" y="341700"/>
            <a:ext cx="1416152" cy="3644700"/>
            <a:chOff x="913822" y="341700"/>
            <a:chExt cx="1416152" cy="3644700"/>
          </a:xfrm>
        </p:grpSpPr>
        <p:grpSp>
          <p:nvGrpSpPr>
            <p:cNvPr id="38" name="Google Shape;726;p45">
              <a:extLst>
                <a:ext uri="{FF2B5EF4-FFF2-40B4-BE49-F238E27FC236}">
                  <a16:creationId xmlns:a16="http://schemas.microsoft.com/office/drawing/2014/main" id="{BE42AD8C-75EF-03EE-77E4-5B83A5D6BED2}"/>
                </a:ext>
              </a:extLst>
            </p:cNvPr>
            <p:cNvGrpSpPr/>
            <p:nvPr/>
          </p:nvGrpSpPr>
          <p:grpSpPr>
            <a:xfrm>
              <a:off x="979900" y="341700"/>
              <a:ext cx="1278600" cy="3644700"/>
              <a:chOff x="979900" y="314325"/>
              <a:chExt cx="1278600" cy="3644700"/>
            </a:xfrm>
          </p:grpSpPr>
          <p:sp>
            <p:nvSpPr>
              <p:cNvPr id="51" name="Google Shape;727;p45">
                <a:extLst>
                  <a:ext uri="{FF2B5EF4-FFF2-40B4-BE49-F238E27FC236}">
                    <a16:creationId xmlns:a16="http://schemas.microsoft.com/office/drawing/2014/main" id="{3B571548-6F53-EEE1-3A7F-A9920E377DBD}"/>
                  </a:ext>
                </a:extLst>
              </p:cNvPr>
              <p:cNvSpPr/>
              <p:nvPr/>
            </p:nvSpPr>
            <p:spPr>
              <a:xfrm rot="5400000">
                <a:off x="-203150" y="1497375"/>
                <a:ext cx="3644700" cy="1278600"/>
              </a:xfrm>
              <a:prstGeom prst="roundRect">
                <a:avLst>
                  <a:gd name="adj" fmla="val 3544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28;p45">
                <a:extLst>
                  <a:ext uri="{FF2B5EF4-FFF2-40B4-BE49-F238E27FC236}">
                    <a16:creationId xmlns:a16="http://schemas.microsoft.com/office/drawing/2014/main" id="{73988809-4B57-67D7-88C3-6F14A816AD2E}"/>
                  </a:ext>
                </a:extLst>
              </p:cNvPr>
              <p:cNvSpPr/>
              <p:nvPr/>
            </p:nvSpPr>
            <p:spPr>
              <a:xfrm rot="5400000">
                <a:off x="-98195" y="1589775"/>
                <a:ext cx="3434700" cy="1093800"/>
              </a:xfrm>
              <a:prstGeom prst="roundRect">
                <a:avLst>
                  <a:gd name="adj" fmla="val 3544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29;p45">
                <a:extLst>
                  <a:ext uri="{FF2B5EF4-FFF2-40B4-BE49-F238E27FC236}">
                    <a16:creationId xmlns:a16="http://schemas.microsoft.com/office/drawing/2014/main" id="{5FF26DF4-F945-7D93-0967-49E11C944566}"/>
                  </a:ext>
                </a:extLst>
              </p:cNvPr>
              <p:cNvSpPr/>
              <p:nvPr/>
            </p:nvSpPr>
            <p:spPr>
              <a:xfrm rot="5400000">
                <a:off x="2751" y="1693425"/>
                <a:ext cx="3232800" cy="886500"/>
              </a:xfrm>
              <a:prstGeom prst="roundRect">
                <a:avLst>
                  <a:gd name="adj" fmla="val 3544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30;p45">
                <a:extLst>
                  <a:ext uri="{FF2B5EF4-FFF2-40B4-BE49-F238E27FC236}">
                    <a16:creationId xmlns:a16="http://schemas.microsoft.com/office/drawing/2014/main" id="{81A321C2-0AC7-2ECC-8F0A-A36D24C2B057}"/>
                  </a:ext>
                </a:extLst>
              </p:cNvPr>
              <p:cNvSpPr/>
              <p:nvPr/>
            </p:nvSpPr>
            <p:spPr>
              <a:xfrm rot="5400000">
                <a:off x="103610" y="1806825"/>
                <a:ext cx="3031200" cy="659700"/>
              </a:xfrm>
              <a:prstGeom prst="roundRect">
                <a:avLst>
                  <a:gd name="adj" fmla="val 3544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731;p45">
              <a:extLst>
                <a:ext uri="{FF2B5EF4-FFF2-40B4-BE49-F238E27FC236}">
                  <a16:creationId xmlns:a16="http://schemas.microsoft.com/office/drawing/2014/main" id="{CA97C926-AFE4-759B-5FB2-AC2060BE8BA5}"/>
                </a:ext>
              </a:extLst>
            </p:cNvPr>
            <p:cNvGrpSpPr/>
            <p:nvPr/>
          </p:nvGrpSpPr>
          <p:grpSpPr>
            <a:xfrm>
              <a:off x="2193219" y="954497"/>
              <a:ext cx="136756" cy="175987"/>
              <a:chOff x="1897944" y="1497422"/>
              <a:chExt cx="136756" cy="175987"/>
            </a:xfrm>
          </p:grpSpPr>
          <p:sp>
            <p:nvSpPr>
              <p:cNvPr id="49" name="Google Shape;732;p45">
                <a:extLst>
                  <a:ext uri="{FF2B5EF4-FFF2-40B4-BE49-F238E27FC236}">
                    <a16:creationId xmlns:a16="http://schemas.microsoft.com/office/drawing/2014/main" id="{9469A52F-8D93-B881-28D9-76D51561F150}"/>
                  </a:ext>
                </a:extLst>
              </p:cNvPr>
              <p:cNvSpPr/>
              <p:nvPr/>
            </p:nvSpPr>
            <p:spPr>
              <a:xfrm>
                <a:off x="1917715" y="1497422"/>
                <a:ext cx="97213" cy="175987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961" extrusionOk="0">
                    <a:moveTo>
                      <a:pt x="0" y="0"/>
                    </a:moveTo>
                    <a:lnTo>
                      <a:pt x="0" y="3961"/>
                    </a:lnTo>
                    <a:lnTo>
                      <a:pt x="2188" y="3961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33;p45">
                <a:extLst>
                  <a:ext uri="{FF2B5EF4-FFF2-40B4-BE49-F238E27FC236}">
                    <a16:creationId xmlns:a16="http://schemas.microsoft.com/office/drawing/2014/main" id="{075C44F6-C7CE-518D-ACCC-FDFBCCE3DF8D}"/>
                  </a:ext>
                </a:extLst>
              </p:cNvPr>
              <p:cNvSpPr/>
              <p:nvPr/>
            </p:nvSpPr>
            <p:spPr>
              <a:xfrm>
                <a:off x="1897944" y="1538742"/>
                <a:ext cx="136756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1835" extrusionOk="0">
                    <a:moveTo>
                      <a:pt x="1539" y="1"/>
                    </a:moveTo>
                    <a:lnTo>
                      <a:pt x="0" y="1835"/>
                    </a:lnTo>
                    <a:lnTo>
                      <a:pt x="3078" y="1835"/>
                    </a:lnTo>
                    <a:lnTo>
                      <a:pt x="15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734;p45">
              <a:extLst>
                <a:ext uri="{FF2B5EF4-FFF2-40B4-BE49-F238E27FC236}">
                  <a16:creationId xmlns:a16="http://schemas.microsoft.com/office/drawing/2014/main" id="{FC101D9E-7224-61A2-4CB2-277AB69893E5}"/>
                </a:ext>
              </a:extLst>
            </p:cNvPr>
            <p:cNvGrpSpPr/>
            <p:nvPr/>
          </p:nvGrpSpPr>
          <p:grpSpPr>
            <a:xfrm>
              <a:off x="1009180" y="733662"/>
              <a:ext cx="136800" cy="175987"/>
              <a:chOff x="975855" y="1419225"/>
              <a:chExt cx="136800" cy="175987"/>
            </a:xfrm>
          </p:grpSpPr>
          <p:sp>
            <p:nvSpPr>
              <p:cNvPr id="47" name="Google Shape;735;p45">
                <a:extLst>
                  <a:ext uri="{FF2B5EF4-FFF2-40B4-BE49-F238E27FC236}">
                    <a16:creationId xmlns:a16="http://schemas.microsoft.com/office/drawing/2014/main" id="{D97E7F60-72E8-9F47-845F-953F46E07F23}"/>
                  </a:ext>
                </a:extLst>
              </p:cNvPr>
              <p:cNvSpPr/>
              <p:nvPr/>
            </p:nvSpPr>
            <p:spPr>
              <a:xfrm>
                <a:off x="995671" y="1419225"/>
                <a:ext cx="97213" cy="175987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961" extrusionOk="0">
                    <a:moveTo>
                      <a:pt x="0" y="1"/>
                    </a:moveTo>
                    <a:lnTo>
                      <a:pt x="0" y="3961"/>
                    </a:lnTo>
                    <a:lnTo>
                      <a:pt x="2187" y="3961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36;p45">
                <a:extLst>
                  <a:ext uri="{FF2B5EF4-FFF2-40B4-BE49-F238E27FC236}">
                    <a16:creationId xmlns:a16="http://schemas.microsoft.com/office/drawing/2014/main" id="{4BCE8351-01A3-C552-2AE3-160FC4A3EBCB}"/>
                  </a:ext>
                </a:extLst>
              </p:cNvPr>
              <p:cNvSpPr/>
              <p:nvPr/>
            </p:nvSpPr>
            <p:spPr>
              <a:xfrm>
                <a:off x="975855" y="1460545"/>
                <a:ext cx="136800" cy="81618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1837" extrusionOk="0">
                    <a:moveTo>
                      <a:pt x="1540" y="1"/>
                    </a:moveTo>
                    <a:lnTo>
                      <a:pt x="1" y="1836"/>
                    </a:lnTo>
                    <a:lnTo>
                      <a:pt x="3079" y="1836"/>
                    </a:lnTo>
                    <a:lnTo>
                      <a:pt x="15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737;p45">
              <a:extLst>
                <a:ext uri="{FF2B5EF4-FFF2-40B4-BE49-F238E27FC236}">
                  <a16:creationId xmlns:a16="http://schemas.microsoft.com/office/drawing/2014/main" id="{EEF10FA5-D4A8-D125-59A9-B3AF7B963963}"/>
                </a:ext>
              </a:extLst>
            </p:cNvPr>
            <p:cNvGrpSpPr/>
            <p:nvPr/>
          </p:nvGrpSpPr>
          <p:grpSpPr>
            <a:xfrm>
              <a:off x="2102522" y="3241113"/>
              <a:ext cx="136844" cy="175987"/>
              <a:chOff x="1773897" y="3022038"/>
              <a:chExt cx="136844" cy="175987"/>
            </a:xfrm>
          </p:grpSpPr>
          <p:sp>
            <p:nvSpPr>
              <p:cNvPr id="45" name="Google Shape;738;p45">
                <a:extLst>
                  <a:ext uri="{FF2B5EF4-FFF2-40B4-BE49-F238E27FC236}">
                    <a16:creationId xmlns:a16="http://schemas.microsoft.com/office/drawing/2014/main" id="{AF66CFEB-121C-19FA-ACD7-E28D4813E552}"/>
                  </a:ext>
                </a:extLst>
              </p:cNvPr>
              <p:cNvSpPr/>
              <p:nvPr/>
            </p:nvSpPr>
            <p:spPr>
              <a:xfrm>
                <a:off x="1793713" y="3022038"/>
                <a:ext cx="97257" cy="175987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3961" extrusionOk="0">
                    <a:moveTo>
                      <a:pt x="0" y="0"/>
                    </a:moveTo>
                    <a:lnTo>
                      <a:pt x="0" y="3961"/>
                    </a:lnTo>
                    <a:lnTo>
                      <a:pt x="2188" y="3961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9;p45">
                <a:extLst>
                  <a:ext uri="{FF2B5EF4-FFF2-40B4-BE49-F238E27FC236}">
                    <a16:creationId xmlns:a16="http://schemas.microsoft.com/office/drawing/2014/main" id="{AC3C9D46-715D-A836-4BBF-3BC1F575DBE6}"/>
                  </a:ext>
                </a:extLst>
              </p:cNvPr>
              <p:cNvSpPr/>
              <p:nvPr/>
            </p:nvSpPr>
            <p:spPr>
              <a:xfrm>
                <a:off x="1773897" y="3075132"/>
                <a:ext cx="136844" cy="81573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1836" extrusionOk="0">
                    <a:moveTo>
                      <a:pt x="1" y="0"/>
                    </a:moveTo>
                    <a:lnTo>
                      <a:pt x="1541" y="1835"/>
                    </a:lnTo>
                    <a:lnTo>
                      <a:pt x="30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740;p45">
              <a:extLst>
                <a:ext uri="{FF2B5EF4-FFF2-40B4-BE49-F238E27FC236}">
                  <a16:creationId xmlns:a16="http://schemas.microsoft.com/office/drawing/2014/main" id="{D0A2F04B-A013-0767-4926-30D6340DD279}"/>
                </a:ext>
              </a:extLst>
            </p:cNvPr>
            <p:cNvGrpSpPr/>
            <p:nvPr/>
          </p:nvGrpSpPr>
          <p:grpSpPr>
            <a:xfrm>
              <a:off x="913822" y="2760610"/>
              <a:ext cx="136800" cy="175987"/>
              <a:chOff x="851897" y="2593910"/>
              <a:chExt cx="136800" cy="175987"/>
            </a:xfrm>
          </p:grpSpPr>
          <p:sp>
            <p:nvSpPr>
              <p:cNvPr id="43" name="Google Shape;741;p45">
                <a:extLst>
                  <a:ext uri="{FF2B5EF4-FFF2-40B4-BE49-F238E27FC236}">
                    <a16:creationId xmlns:a16="http://schemas.microsoft.com/office/drawing/2014/main" id="{D3344A1E-760B-6493-A0D1-A88A7CC2C0B7}"/>
                  </a:ext>
                </a:extLst>
              </p:cNvPr>
              <p:cNvSpPr/>
              <p:nvPr/>
            </p:nvSpPr>
            <p:spPr>
              <a:xfrm>
                <a:off x="871713" y="2593910"/>
                <a:ext cx="97213" cy="175987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961" extrusionOk="0">
                    <a:moveTo>
                      <a:pt x="0" y="0"/>
                    </a:moveTo>
                    <a:lnTo>
                      <a:pt x="0" y="3961"/>
                    </a:lnTo>
                    <a:lnTo>
                      <a:pt x="2187" y="3961"/>
                    </a:lnTo>
                    <a:lnTo>
                      <a:pt x="218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42;p45">
                <a:extLst>
                  <a:ext uri="{FF2B5EF4-FFF2-40B4-BE49-F238E27FC236}">
                    <a16:creationId xmlns:a16="http://schemas.microsoft.com/office/drawing/2014/main" id="{05F1D7EB-6A80-6217-BDBB-3124E8B4EE7C}"/>
                  </a:ext>
                </a:extLst>
              </p:cNvPr>
              <p:cNvSpPr/>
              <p:nvPr/>
            </p:nvSpPr>
            <p:spPr>
              <a:xfrm>
                <a:off x="851897" y="2647049"/>
                <a:ext cx="136800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1835" extrusionOk="0">
                    <a:moveTo>
                      <a:pt x="1" y="0"/>
                    </a:moveTo>
                    <a:lnTo>
                      <a:pt x="1540" y="1834"/>
                    </a:lnTo>
                    <a:lnTo>
                      <a:pt x="30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" name="Google Shape;743;p45">
            <a:extLst>
              <a:ext uri="{FF2B5EF4-FFF2-40B4-BE49-F238E27FC236}">
                <a16:creationId xmlns:a16="http://schemas.microsoft.com/office/drawing/2014/main" id="{DA7862A2-7D55-E88B-76A5-BD2619981642}"/>
              </a:ext>
            </a:extLst>
          </p:cNvPr>
          <p:cNvGrpSpPr/>
          <p:nvPr/>
        </p:nvGrpSpPr>
        <p:grpSpPr>
          <a:xfrm>
            <a:off x="253613" y="991772"/>
            <a:ext cx="1548193" cy="2344555"/>
            <a:chOff x="874813" y="1108300"/>
            <a:chExt cx="1488647" cy="2254380"/>
          </a:xfrm>
        </p:grpSpPr>
        <p:sp>
          <p:nvSpPr>
            <p:cNvPr id="56" name="Google Shape;744;p45">
              <a:extLst>
                <a:ext uri="{FF2B5EF4-FFF2-40B4-BE49-F238E27FC236}">
                  <a16:creationId xmlns:a16="http://schemas.microsoft.com/office/drawing/2014/main" id="{D3B34E1A-E58A-D098-4690-1028A735F55C}"/>
                </a:ext>
              </a:extLst>
            </p:cNvPr>
            <p:cNvSpPr/>
            <p:nvPr/>
          </p:nvSpPr>
          <p:spPr>
            <a:xfrm>
              <a:off x="1297461" y="2636239"/>
              <a:ext cx="644809" cy="563115"/>
            </a:xfrm>
            <a:custGeom>
              <a:avLst/>
              <a:gdLst/>
              <a:ahLst/>
              <a:cxnLst/>
              <a:rect l="l" t="t" r="r" b="b"/>
              <a:pathLst>
                <a:path w="14310" h="12497" extrusionOk="0">
                  <a:moveTo>
                    <a:pt x="1" y="0"/>
                  </a:moveTo>
                  <a:lnTo>
                    <a:pt x="1" y="12496"/>
                  </a:lnTo>
                  <a:lnTo>
                    <a:pt x="14310" y="12496"/>
                  </a:lnTo>
                  <a:lnTo>
                    <a:pt x="1431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5;p45">
              <a:extLst>
                <a:ext uri="{FF2B5EF4-FFF2-40B4-BE49-F238E27FC236}">
                  <a16:creationId xmlns:a16="http://schemas.microsoft.com/office/drawing/2014/main" id="{E161102B-99B9-3657-99D2-BAD391CEE371}"/>
                </a:ext>
              </a:extLst>
            </p:cNvPr>
            <p:cNvSpPr/>
            <p:nvPr/>
          </p:nvSpPr>
          <p:spPr>
            <a:xfrm>
              <a:off x="1297461" y="3199338"/>
              <a:ext cx="644809" cy="163343"/>
            </a:xfrm>
            <a:custGeom>
              <a:avLst/>
              <a:gdLst/>
              <a:ahLst/>
              <a:cxnLst/>
              <a:rect l="l" t="t" r="r" b="b"/>
              <a:pathLst>
                <a:path w="14310" h="3625" extrusionOk="0">
                  <a:moveTo>
                    <a:pt x="1" y="1"/>
                  </a:moveTo>
                  <a:lnTo>
                    <a:pt x="2840" y="3624"/>
                  </a:lnTo>
                  <a:lnTo>
                    <a:pt x="11471" y="3624"/>
                  </a:lnTo>
                  <a:lnTo>
                    <a:pt x="14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6;p45">
              <a:extLst>
                <a:ext uri="{FF2B5EF4-FFF2-40B4-BE49-F238E27FC236}">
                  <a16:creationId xmlns:a16="http://schemas.microsoft.com/office/drawing/2014/main" id="{0A0B3AA2-E698-1C9C-9B80-B63F6508BD24}"/>
                </a:ext>
              </a:extLst>
            </p:cNvPr>
            <p:cNvSpPr/>
            <p:nvPr/>
          </p:nvSpPr>
          <p:spPr>
            <a:xfrm>
              <a:off x="874813" y="1108300"/>
              <a:ext cx="1488647" cy="1698266"/>
            </a:xfrm>
            <a:custGeom>
              <a:avLst/>
              <a:gdLst/>
              <a:ahLst/>
              <a:cxnLst/>
              <a:rect l="l" t="t" r="r" b="b"/>
              <a:pathLst>
                <a:path w="33037" h="37689" extrusionOk="0">
                  <a:moveTo>
                    <a:pt x="16539" y="0"/>
                  </a:moveTo>
                  <a:cubicBezTo>
                    <a:pt x="7530" y="0"/>
                    <a:pt x="108" y="7329"/>
                    <a:pt x="36" y="16364"/>
                  </a:cubicBezTo>
                  <a:cubicBezTo>
                    <a:pt x="0" y="20651"/>
                    <a:pt x="1601" y="24564"/>
                    <a:pt x="4251" y="27517"/>
                  </a:cubicBezTo>
                  <a:cubicBezTo>
                    <a:pt x="5795" y="29238"/>
                    <a:pt x="6617" y="31488"/>
                    <a:pt x="6617" y="33799"/>
                  </a:cubicBezTo>
                  <a:lnTo>
                    <a:pt x="6617" y="35435"/>
                  </a:lnTo>
                  <a:cubicBezTo>
                    <a:pt x="6617" y="36679"/>
                    <a:pt x="7627" y="37689"/>
                    <a:pt x="8871" y="37689"/>
                  </a:cubicBezTo>
                  <a:lnTo>
                    <a:pt x="24200" y="37689"/>
                  </a:lnTo>
                  <a:cubicBezTo>
                    <a:pt x="25444" y="37689"/>
                    <a:pt x="26453" y="36679"/>
                    <a:pt x="26453" y="35435"/>
                  </a:cubicBezTo>
                  <a:lnTo>
                    <a:pt x="26453" y="33764"/>
                  </a:lnTo>
                  <a:cubicBezTo>
                    <a:pt x="26453" y="31451"/>
                    <a:pt x="27301" y="29217"/>
                    <a:pt x="28842" y="27493"/>
                  </a:cubicBezTo>
                  <a:cubicBezTo>
                    <a:pt x="31451" y="24575"/>
                    <a:pt x="33036" y="20724"/>
                    <a:pt x="33036" y="16501"/>
                  </a:cubicBezTo>
                  <a:cubicBezTo>
                    <a:pt x="33036" y="7461"/>
                    <a:pt x="25768" y="119"/>
                    <a:pt x="16756" y="2"/>
                  </a:cubicBezTo>
                  <a:cubicBezTo>
                    <a:pt x="16684" y="1"/>
                    <a:pt x="16612" y="0"/>
                    <a:pt x="16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7;p45">
              <a:extLst>
                <a:ext uri="{FF2B5EF4-FFF2-40B4-BE49-F238E27FC236}">
                  <a16:creationId xmlns:a16="http://schemas.microsoft.com/office/drawing/2014/main" id="{311064E4-6EBC-9278-BEFE-C5EE9CB9BF3B}"/>
                </a:ext>
              </a:extLst>
            </p:cNvPr>
            <p:cNvSpPr/>
            <p:nvPr/>
          </p:nvSpPr>
          <p:spPr>
            <a:xfrm>
              <a:off x="1324857" y="2095671"/>
              <a:ext cx="295053" cy="710867"/>
            </a:xfrm>
            <a:custGeom>
              <a:avLst/>
              <a:gdLst/>
              <a:ahLst/>
              <a:cxnLst/>
              <a:rect l="l" t="t" r="r" b="b"/>
              <a:pathLst>
                <a:path w="6548" h="15776" fill="none" extrusionOk="0">
                  <a:moveTo>
                    <a:pt x="4251" y="15776"/>
                  </a:moveTo>
                  <a:lnTo>
                    <a:pt x="4251" y="2126"/>
                  </a:lnTo>
                  <a:cubicBezTo>
                    <a:pt x="4251" y="952"/>
                    <a:pt x="3300" y="1"/>
                    <a:pt x="2126" y="1"/>
                  </a:cubicBezTo>
                  <a:lnTo>
                    <a:pt x="2126" y="1"/>
                  </a:lnTo>
                  <a:cubicBezTo>
                    <a:pt x="953" y="1"/>
                    <a:pt x="0" y="952"/>
                    <a:pt x="0" y="2126"/>
                  </a:cubicBezTo>
                  <a:lnTo>
                    <a:pt x="0" y="2126"/>
                  </a:lnTo>
                  <a:cubicBezTo>
                    <a:pt x="0" y="3299"/>
                    <a:pt x="953" y="4252"/>
                    <a:pt x="2126" y="4252"/>
                  </a:cubicBezTo>
                  <a:lnTo>
                    <a:pt x="6547" y="425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8;p45">
              <a:extLst>
                <a:ext uri="{FF2B5EF4-FFF2-40B4-BE49-F238E27FC236}">
                  <a16:creationId xmlns:a16="http://schemas.microsoft.com/office/drawing/2014/main" id="{B543475D-1AC3-06FE-8FB3-F4437C5D364F}"/>
                </a:ext>
              </a:extLst>
            </p:cNvPr>
            <p:cNvSpPr/>
            <p:nvPr/>
          </p:nvSpPr>
          <p:spPr>
            <a:xfrm>
              <a:off x="1619854" y="2095671"/>
              <a:ext cx="295053" cy="710867"/>
            </a:xfrm>
            <a:custGeom>
              <a:avLst/>
              <a:gdLst/>
              <a:ahLst/>
              <a:cxnLst/>
              <a:rect l="l" t="t" r="r" b="b"/>
              <a:pathLst>
                <a:path w="6548" h="15776" fill="none" extrusionOk="0">
                  <a:moveTo>
                    <a:pt x="2296" y="15776"/>
                  </a:moveTo>
                  <a:lnTo>
                    <a:pt x="2296" y="2126"/>
                  </a:lnTo>
                  <a:cubicBezTo>
                    <a:pt x="2296" y="952"/>
                    <a:pt x="3248" y="1"/>
                    <a:pt x="4423" y="1"/>
                  </a:cubicBezTo>
                  <a:lnTo>
                    <a:pt x="4423" y="1"/>
                  </a:lnTo>
                  <a:cubicBezTo>
                    <a:pt x="5596" y="1"/>
                    <a:pt x="6548" y="952"/>
                    <a:pt x="6548" y="2126"/>
                  </a:cubicBezTo>
                  <a:lnTo>
                    <a:pt x="6548" y="2126"/>
                  </a:lnTo>
                  <a:cubicBezTo>
                    <a:pt x="6548" y="3299"/>
                    <a:pt x="5596" y="4252"/>
                    <a:pt x="4423" y="4252"/>
                  </a:cubicBezTo>
                  <a:lnTo>
                    <a:pt x="0" y="425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47"/>
          <p:cNvGrpSpPr/>
          <p:nvPr/>
        </p:nvGrpSpPr>
        <p:grpSpPr>
          <a:xfrm flipH="1">
            <a:off x="5914770" y="91"/>
            <a:ext cx="3229223" cy="820210"/>
            <a:chOff x="5914788" y="4092325"/>
            <a:chExt cx="3229223" cy="1032360"/>
          </a:xfrm>
        </p:grpSpPr>
        <p:sp>
          <p:nvSpPr>
            <p:cNvPr id="778" name="Google Shape;778;p47"/>
            <p:cNvSpPr/>
            <p:nvPr/>
          </p:nvSpPr>
          <p:spPr>
            <a:xfrm>
              <a:off x="9046392" y="50306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1522" y="1"/>
                  </a:moveTo>
                  <a:lnTo>
                    <a:pt x="1" y="1467"/>
                  </a:lnTo>
                  <a:lnTo>
                    <a:pt x="1522" y="146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686560" y="4683876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7134" y="1"/>
                  </a:moveTo>
                  <a:lnTo>
                    <a:pt x="0" y="6875"/>
                  </a:lnTo>
                  <a:lnTo>
                    <a:pt x="3321" y="6875"/>
                  </a:lnTo>
                  <a:lnTo>
                    <a:pt x="7134" y="3201"/>
                  </a:lnTo>
                  <a:lnTo>
                    <a:pt x="7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8899497" y="4889053"/>
              <a:ext cx="244490" cy="235632"/>
            </a:xfrm>
            <a:custGeom>
              <a:avLst/>
              <a:gdLst/>
              <a:ahLst/>
              <a:cxnLst/>
              <a:rect l="l" t="t" r="r" b="b"/>
              <a:pathLst>
                <a:path w="3813" h="3675" extrusionOk="0">
                  <a:moveTo>
                    <a:pt x="3813" y="1"/>
                  </a:moveTo>
                  <a:lnTo>
                    <a:pt x="0" y="3675"/>
                  </a:lnTo>
                  <a:lnTo>
                    <a:pt x="2292" y="3675"/>
                  </a:lnTo>
                  <a:lnTo>
                    <a:pt x="3813" y="2209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7966831" y="4092325"/>
              <a:ext cx="1177179" cy="1032356"/>
            </a:xfrm>
            <a:custGeom>
              <a:avLst/>
              <a:gdLst/>
              <a:ahLst/>
              <a:cxnLst/>
              <a:rect l="l" t="t" r="r" b="b"/>
              <a:pathLst>
                <a:path w="18359" h="16101" extrusionOk="0">
                  <a:moveTo>
                    <a:pt x="16709" y="1"/>
                  </a:moveTo>
                  <a:lnTo>
                    <a:pt x="1" y="16101"/>
                  </a:lnTo>
                  <a:lnTo>
                    <a:pt x="3320" y="16101"/>
                  </a:lnTo>
                  <a:lnTo>
                    <a:pt x="18359" y="1610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5914788" y="4092325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3814" y="1"/>
                  </a:moveTo>
                  <a:lnTo>
                    <a:pt x="0" y="3674"/>
                  </a:lnTo>
                  <a:lnTo>
                    <a:pt x="0" y="6874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7606935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5914788" y="40923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0" y="1"/>
                  </a:moveTo>
                  <a:lnTo>
                    <a:pt x="0" y="146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8326728" y="4337127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12746" y="1"/>
                  </a:moveTo>
                  <a:lnTo>
                    <a:pt x="0" y="12283"/>
                  </a:lnTo>
                  <a:lnTo>
                    <a:pt x="3321" y="12283"/>
                  </a:lnTo>
                  <a:lnTo>
                    <a:pt x="12746" y="3201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6527310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7247039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6887207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6167478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5914788" y="4092325"/>
              <a:ext cx="1177243" cy="1032356"/>
            </a:xfrm>
            <a:custGeom>
              <a:avLst/>
              <a:gdLst/>
              <a:ahLst/>
              <a:cxnLst/>
              <a:rect l="l" t="t" r="r" b="b"/>
              <a:pathLst>
                <a:path w="18360" h="16101" extrusionOk="0">
                  <a:moveTo>
                    <a:pt x="15039" y="1"/>
                  </a:moveTo>
                  <a:lnTo>
                    <a:pt x="0" y="14491"/>
                  </a:lnTo>
                  <a:lnTo>
                    <a:pt x="0" y="16101"/>
                  </a:lnTo>
                  <a:lnTo>
                    <a:pt x="1650" y="16101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5914788" y="4092325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9426" y="1"/>
                  </a:moveTo>
                  <a:lnTo>
                    <a:pt x="0" y="9083"/>
                  </a:lnTo>
                  <a:lnTo>
                    <a:pt x="0" y="12282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5914788" y="4092325"/>
              <a:ext cx="244554" cy="235632"/>
            </a:xfrm>
            <a:custGeom>
              <a:avLst/>
              <a:gdLst/>
              <a:ahLst/>
              <a:cxnLst/>
              <a:rect l="l" t="t" r="r" b="b"/>
              <a:pathLst>
                <a:path w="3814" h="3675" extrusionOk="0">
                  <a:moveTo>
                    <a:pt x="1521" y="1"/>
                  </a:moveTo>
                  <a:lnTo>
                    <a:pt x="0" y="1466"/>
                  </a:lnTo>
                  <a:lnTo>
                    <a:pt x="0" y="3674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5914788" y="4092325"/>
              <a:ext cx="604459" cy="582379"/>
            </a:xfrm>
            <a:custGeom>
              <a:avLst/>
              <a:gdLst/>
              <a:ahLst/>
              <a:cxnLst/>
              <a:rect l="l" t="t" r="r" b="b"/>
              <a:pathLst>
                <a:path w="9427" h="9083" extrusionOk="0">
                  <a:moveTo>
                    <a:pt x="7133" y="1"/>
                  </a:moveTo>
                  <a:lnTo>
                    <a:pt x="0" y="6874"/>
                  </a:lnTo>
                  <a:lnTo>
                    <a:pt x="0" y="9083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5914788" y="409232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2746" y="1"/>
                  </a:moveTo>
                  <a:lnTo>
                    <a:pt x="0" y="12282"/>
                  </a:lnTo>
                  <a:lnTo>
                    <a:pt x="0" y="14491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6020519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6380415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740248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7100144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7459976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819808" y="4092325"/>
              <a:ext cx="1218472" cy="1032356"/>
            </a:xfrm>
            <a:custGeom>
              <a:avLst/>
              <a:gdLst/>
              <a:ahLst/>
              <a:cxnLst/>
              <a:rect l="l" t="t" r="r" b="b"/>
              <a:pathLst>
                <a:path w="19003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4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179704" y="419555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5039" y="0"/>
                  </a:moveTo>
                  <a:lnTo>
                    <a:pt x="0" y="14491"/>
                  </a:lnTo>
                  <a:lnTo>
                    <a:pt x="2293" y="14491"/>
                  </a:lnTo>
                  <a:lnTo>
                    <a:pt x="15039" y="2209"/>
                  </a:lnTo>
                  <a:lnTo>
                    <a:pt x="15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539601" y="4542304"/>
              <a:ext cx="604395" cy="582379"/>
            </a:xfrm>
            <a:custGeom>
              <a:avLst/>
              <a:gdLst/>
              <a:ahLst/>
              <a:cxnLst/>
              <a:rect l="l" t="t" r="r" b="b"/>
              <a:pathLst>
                <a:path w="9426" h="9083" extrusionOk="0">
                  <a:moveTo>
                    <a:pt x="9426" y="1"/>
                  </a:moveTo>
                  <a:lnTo>
                    <a:pt x="1" y="9083"/>
                  </a:lnTo>
                  <a:lnTo>
                    <a:pt x="2292" y="9083"/>
                  </a:lnTo>
                  <a:lnTo>
                    <a:pt x="9426" y="2209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47"/>
          <p:cNvSpPr/>
          <p:nvPr/>
        </p:nvSpPr>
        <p:spPr>
          <a:xfrm flipH="1">
            <a:off x="5914780" y="781075"/>
            <a:ext cx="3229200" cy="352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7"/>
          <p:cNvSpPr/>
          <p:nvPr/>
        </p:nvSpPr>
        <p:spPr>
          <a:xfrm flipH="1">
            <a:off x="5914780" y="4301738"/>
            <a:ext cx="3229200" cy="841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7"/>
          <p:cNvSpPr/>
          <p:nvPr/>
        </p:nvSpPr>
        <p:spPr>
          <a:xfrm>
            <a:off x="2159175" y="668406"/>
            <a:ext cx="1792800" cy="1792800"/>
          </a:xfrm>
          <a:prstGeom prst="roundRect">
            <a:avLst>
              <a:gd name="adj" fmla="val 3157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7"/>
          <p:cNvSpPr txBox="1">
            <a:spLocks noGrp="1"/>
          </p:cNvSpPr>
          <p:nvPr>
            <p:ph type="title" idx="2"/>
          </p:nvPr>
        </p:nvSpPr>
        <p:spPr>
          <a:xfrm>
            <a:off x="2020125" y="1013256"/>
            <a:ext cx="2070900" cy="11031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8" name="Google Shape;808;p47"/>
          <p:cNvSpPr txBox="1">
            <a:spLocks noGrp="1"/>
          </p:cNvSpPr>
          <p:nvPr>
            <p:ph type="title"/>
          </p:nvPr>
        </p:nvSpPr>
        <p:spPr>
          <a:xfrm>
            <a:off x="1100924" y="2587625"/>
            <a:ext cx="4607941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aleway ExtraBold"/>
                <a:ea typeface="Raleway ExtraBold"/>
                <a:cs typeface="Raleway ExtraBold"/>
                <a:sym typeface="Raleway ExtraBold"/>
              </a:rPr>
              <a:t>INTRODUCTION TO </a:t>
            </a:r>
            <a:r>
              <a:rPr lang="en-IN" dirty="0"/>
              <a:t>PROJECT</a:t>
            </a:r>
          </a:p>
        </p:txBody>
      </p:sp>
      <p:grpSp>
        <p:nvGrpSpPr>
          <p:cNvPr id="809" name="Google Shape;809;p47"/>
          <p:cNvGrpSpPr/>
          <p:nvPr/>
        </p:nvGrpSpPr>
        <p:grpSpPr>
          <a:xfrm flipH="1">
            <a:off x="7064394" y="766804"/>
            <a:ext cx="910812" cy="1660393"/>
            <a:chOff x="-2015525" y="1207150"/>
            <a:chExt cx="1253526" cy="2285783"/>
          </a:xfrm>
        </p:grpSpPr>
        <p:sp>
          <p:nvSpPr>
            <p:cNvPr id="810" name="Google Shape;810;p47"/>
            <p:cNvSpPr/>
            <p:nvPr/>
          </p:nvSpPr>
          <p:spPr>
            <a:xfrm>
              <a:off x="-1465816" y="1207150"/>
              <a:ext cx="154217" cy="558388"/>
            </a:xfrm>
            <a:custGeom>
              <a:avLst/>
              <a:gdLst/>
              <a:ahLst/>
              <a:cxnLst/>
              <a:rect l="l" t="t" r="r" b="b"/>
              <a:pathLst>
                <a:path w="2790" h="10102" extrusionOk="0">
                  <a:moveTo>
                    <a:pt x="0" y="0"/>
                  </a:moveTo>
                  <a:lnTo>
                    <a:pt x="0" y="10102"/>
                  </a:lnTo>
                  <a:lnTo>
                    <a:pt x="2789" y="10102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-1611576" y="1438143"/>
              <a:ext cx="445682" cy="994066"/>
            </a:xfrm>
            <a:custGeom>
              <a:avLst/>
              <a:gdLst/>
              <a:ahLst/>
              <a:cxnLst/>
              <a:rect l="l" t="t" r="r" b="b"/>
              <a:pathLst>
                <a:path w="8063" h="17984" extrusionOk="0">
                  <a:moveTo>
                    <a:pt x="2721" y="0"/>
                  </a:moveTo>
                  <a:cubicBezTo>
                    <a:pt x="1220" y="0"/>
                    <a:pt x="0" y="1220"/>
                    <a:pt x="0" y="2721"/>
                  </a:cubicBezTo>
                  <a:lnTo>
                    <a:pt x="0" y="15263"/>
                  </a:lnTo>
                  <a:cubicBezTo>
                    <a:pt x="0" y="16764"/>
                    <a:pt x="1220" y="17983"/>
                    <a:pt x="2721" y="17983"/>
                  </a:cubicBezTo>
                  <a:lnTo>
                    <a:pt x="5342" y="17983"/>
                  </a:lnTo>
                  <a:cubicBezTo>
                    <a:pt x="6843" y="17983"/>
                    <a:pt x="8062" y="16764"/>
                    <a:pt x="8062" y="15263"/>
                  </a:cubicBezTo>
                  <a:lnTo>
                    <a:pt x="8062" y="2721"/>
                  </a:lnTo>
                  <a:cubicBezTo>
                    <a:pt x="8062" y="1220"/>
                    <a:pt x="6843" y="0"/>
                    <a:pt x="5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-1286504" y="2353439"/>
              <a:ext cx="241110" cy="1139494"/>
            </a:xfrm>
            <a:custGeom>
              <a:avLst/>
              <a:gdLst/>
              <a:ahLst/>
              <a:cxnLst/>
              <a:rect l="l" t="t" r="r" b="b"/>
              <a:pathLst>
                <a:path w="4362" h="20615" extrusionOk="0">
                  <a:moveTo>
                    <a:pt x="2181" y="0"/>
                  </a:moveTo>
                  <a:cubicBezTo>
                    <a:pt x="976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6" y="20614"/>
                    <a:pt x="2181" y="20614"/>
                  </a:cubicBezTo>
                  <a:cubicBezTo>
                    <a:pt x="3385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5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-1732130" y="2353439"/>
              <a:ext cx="241165" cy="1139494"/>
            </a:xfrm>
            <a:custGeom>
              <a:avLst/>
              <a:gdLst/>
              <a:ahLst/>
              <a:cxnLst/>
              <a:rect l="l" t="t" r="r" b="b"/>
              <a:pathLst>
                <a:path w="4363" h="20615" extrusionOk="0">
                  <a:moveTo>
                    <a:pt x="2181" y="0"/>
                  </a:moveTo>
                  <a:cubicBezTo>
                    <a:pt x="978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8" y="20614"/>
                    <a:pt x="2181" y="20614"/>
                  </a:cubicBezTo>
                  <a:cubicBezTo>
                    <a:pt x="3386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6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-2015525" y="1996972"/>
              <a:ext cx="1253526" cy="870360"/>
            </a:xfrm>
            <a:custGeom>
              <a:avLst/>
              <a:gdLst/>
              <a:ahLst/>
              <a:cxnLst/>
              <a:rect l="l" t="t" r="r" b="b"/>
              <a:pathLst>
                <a:path w="22678" h="15746" extrusionOk="0">
                  <a:moveTo>
                    <a:pt x="4332" y="1"/>
                  </a:moveTo>
                  <a:cubicBezTo>
                    <a:pt x="1940" y="1"/>
                    <a:pt x="1" y="1940"/>
                    <a:pt x="1" y="4332"/>
                  </a:cubicBezTo>
                  <a:lnTo>
                    <a:pt x="1" y="15745"/>
                  </a:lnTo>
                  <a:lnTo>
                    <a:pt x="22678" y="15745"/>
                  </a:lnTo>
                  <a:lnTo>
                    <a:pt x="22678" y="4332"/>
                  </a:lnTo>
                  <a:cubicBezTo>
                    <a:pt x="22678" y="1940"/>
                    <a:pt x="20739" y="1"/>
                    <a:pt x="18347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-1515066" y="2225036"/>
              <a:ext cx="252607" cy="368518"/>
            </a:xfrm>
            <a:custGeom>
              <a:avLst/>
              <a:gdLst/>
              <a:ahLst/>
              <a:cxnLst/>
              <a:rect l="l" t="t" r="r" b="b"/>
              <a:pathLst>
                <a:path w="4570" h="6667" extrusionOk="0">
                  <a:moveTo>
                    <a:pt x="3250" y="0"/>
                  </a:moveTo>
                  <a:lnTo>
                    <a:pt x="1" y="3925"/>
                  </a:lnTo>
                  <a:lnTo>
                    <a:pt x="2099" y="3925"/>
                  </a:lnTo>
                  <a:lnTo>
                    <a:pt x="949" y="6666"/>
                  </a:lnTo>
                  <a:lnTo>
                    <a:pt x="3250" y="6666"/>
                  </a:lnTo>
                  <a:lnTo>
                    <a:pt x="4570" y="2869"/>
                  </a:lnTo>
                  <a:lnTo>
                    <a:pt x="2777" y="2869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 rot="10800000" flipH="1">
            <a:off x="7064394" y="2641324"/>
            <a:ext cx="910812" cy="1660393"/>
            <a:chOff x="-2015525" y="1207150"/>
            <a:chExt cx="1253526" cy="2285783"/>
          </a:xfrm>
        </p:grpSpPr>
        <p:sp>
          <p:nvSpPr>
            <p:cNvPr id="817" name="Google Shape;817;p47"/>
            <p:cNvSpPr/>
            <p:nvPr/>
          </p:nvSpPr>
          <p:spPr>
            <a:xfrm>
              <a:off x="-1465816" y="1207150"/>
              <a:ext cx="154217" cy="558388"/>
            </a:xfrm>
            <a:custGeom>
              <a:avLst/>
              <a:gdLst/>
              <a:ahLst/>
              <a:cxnLst/>
              <a:rect l="l" t="t" r="r" b="b"/>
              <a:pathLst>
                <a:path w="2790" h="10102" extrusionOk="0">
                  <a:moveTo>
                    <a:pt x="0" y="0"/>
                  </a:moveTo>
                  <a:lnTo>
                    <a:pt x="0" y="10102"/>
                  </a:lnTo>
                  <a:lnTo>
                    <a:pt x="2789" y="10102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-1611576" y="1438143"/>
              <a:ext cx="445682" cy="994066"/>
            </a:xfrm>
            <a:custGeom>
              <a:avLst/>
              <a:gdLst/>
              <a:ahLst/>
              <a:cxnLst/>
              <a:rect l="l" t="t" r="r" b="b"/>
              <a:pathLst>
                <a:path w="8063" h="17984" extrusionOk="0">
                  <a:moveTo>
                    <a:pt x="2721" y="0"/>
                  </a:moveTo>
                  <a:cubicBezTo>
                    <a:pt x="1220" y="0"/>
                    <a:pt x="0" y="1220"/>
                    <a:pt x="0" y="2721"/>
                  </a:cubicBezTo>
                  <a:lnTo>
                    <a:pt x="0" y="15263"/>
                  </a:lnTo>
                  <a:cubicBezTo>
                    <a:pt x="0" y="16764"/>
                    <a:pt x="1220" y="17983"/>
                    <a:pt x="2721" y="17983"/>
                  </a:cubicBezTo>
                  <a:lnTo>
                    <a:pt x="5342" y="17983"/>
                  </a:lnTo>
                  <a:cubicBezTo>
                    <a:pt x="6843" y="17983"/>
                    <a:pt x="8062" y="16764"/>
                    <a:pt x="8062" y="15263"/>
                  </a:cubicBezTo>
                  <a:lnTo>
                    <a:pt x="8062" y="2721"/>
                  </a:lnTo>
                  <a:cubicBezTo>
                    <a:pt x="8062" y="1220"/>
                    <a:pt x="6843" y="0"/>
                    <a:pt x="5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-1286504" y="2353439"/>
              <a:ext cx="241110" cy="1139494"/>
            </a:xfrm>
            <a:custGeom>
              <a:avLst/>
              <a:gdLst/>
              <a:ahLst/>
              <a:cxnLst/>
              <a:rect l="l" t="t" r="r" b="b"/>
              <a:pathLst>
                <a:path w="4362" h="20615" extrusionOk="0">
                  <a:moveTo>
                    <a:pt x="2181" y="0"/>
                  </a:moveTo>
                  <a:cubicBezTo>
                    <a:pt x="976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6" y="20614"/>
                    <a:pt x="2181" y="20614"/>
                  </a:cubicBezTo>
                  <a:cubicBezTo>
                    <a:pt x="3385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5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-1732130" y="2353439"/>
              <a:ext cx="241165" cy="1139494"/>
            </a:xfrm>
            <a:custGeom>
              <a:avLst/>
              <a:gdLst/>
              <a:ahLst/>
              <a:cxnLst/>
              <a:rect l="l" t="t" r="r" b="b"/>
              <a:pathLst>
                <a:path w="4363" h="20615" extrusionOk="0">
                  <a:moveTo>
                    <a:pt x="2181" y="0"/>
                  </a:moveTo>
                  <a:cubicBezTo>
                    <a:pt x="978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8" y="20614"/>
                    <a:pt x="2181" y="20614"/>
                  </a:cubicBezTo>
                  <a:cubicBezTo>
                    <a:pt x="3386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6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-2015525" y="1996972"/>
              <a:ext cx="1253526" cy="870360"/>
            </a:xfrm>
            <a:custGeom>
              <a:avLst/>
              <a:gdLst/>
              <a:ahLst/>
              <a:cxnLst/>
              <a:rect l="l" t="t" r="r" b="b"/>
              <a:pathLst>
                <a:path w="22678" h="15746" extrusionOk="0">
                  <a:moveTo>
                    <a:pt x="4332" y="1"/>
                  </a:moveTo>
                  <a:cubicBezTo>
                    <a:pt x="1940" y="1"/>
                    <a:pt x="1" y="1940"/>
                    <a:pt x="1" y="4332"/>
                  </a:cubicBezTo>
                  <a:lnTo>
                    <a:pt x="1" y="15745"/>
                  </a:lnTo>
                  <a:lnTo>
                    <a:pt x="22678" y="15745"/>
                  </a:lnTo>
                  <a:lnTo>
                    <a:pt x="22678" y="4332"/>
                  </a:lnTo>
                  <a:cubicBezTo>
                    <a:pt x="22678" y="1940"/>
                    <a:pt x="20739" y="1"/>
                    <a:pt x="18347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-1515066" y="2225036"/>
              <a:ext cx="252607" cy="368518"/>
            </a:xfrm>
            <a:custGeom>
              <a:avLst/>
              <a:gdLst/>
              <a:ahLst/>
              <a:cxnLst/>
              <a:rect l="l" t="t" r="r" b="b"/>
              <a:pathLst>
                <a:path w="4570" h="6667" extrusionOk="0">
                  <a:moveTo>
                    <a:pt x="3250" y="0"/>
                  </a:moveTo>
                  <a:lnTo>
                    <a:pt x="1" y="3925"/>
                  </a:lnTo>
                  <a:lnTo>
                    <a:pt x="2099" y="3925"/>
                  </a:lnTo>
                  <a:lnTo>
                    <a:pt x="949" y="6666"/>
                  </a:lnTo>
                  <a:lnTo>
                    <a:pt x="3250" y="6666"/>
                  </a:lnTo>
                  <a:lnTo>
                    <a:pt x="4570" y="2869"/>
                  </a:lnTo>
                  <a:lnTo>
                    <a:pt x="2777" y="2869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 flipH="1">
            <a:off x="6086153" y="4429063"/>
            <a:ext cx="2867297" cy="587084"/>
            <a:chOff x="207675" y="127350"/>
            <a:chExt cx="2867297" cy="587084"/>
          </a:xfrm>
        </p:grpSpPr>
        <p:grpSp>
          <p:nvGrpSpPr>
            <p:cNvPr id="824" name="Google Shape;824;p47"/>
            <p:cNvGrpSpPr/>
            <p:nvPr/>
          </p:nvGrpSpPr>
          <p:grpSpPr>
            <a:xfrm>
              <a:off x="207675" y="127350"/>
              <a:ext cx="1712411" cy="587084"/>
              <a:chOff x="1722125" y="3637225"/>
              <a:chExt cx="1075500" cy="368725"/>
            </a:xfrm>
          </p:grpSpPr>
          <p:sp>
            <p:nvSpPr>
              <p:cNvPr id="825" name="Google Shape;825;p47"/>
              <p:cNvSpPr/>
              <p:nvPr/>
            </p:nvSpPr>
            <p:spPr>
              <a:xfrm>
                <a:off x="1784150" y="3703450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4" y="1209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>
                <a:off x="17221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8" y="1"/>
                    </a:moveTo>
                    <a:lnTo>
                      <a:pt x="0" y="4243"/>
                    </a:lnTo>
                    <a:lnTo>
                      <a:pt x="7117" y="4243"/>
                    </a:lnTo>
                    <a:lnTo>
                      <a:pt x="3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1964725" y="3637225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1902725" y="3899875"/>
                <a:ext cx="1779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3" extrusionOk="0">
                    <a:moveTo>
                      <a:pt x="1" y="0"/>
                    </a:moveTo>
                    <a:lnTo>
                      <a:pt x="3558" y="4242"/>
                    </a:lnTo>
                    <a:lnTo>
                      <a:pt x="71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2142625" y="3703450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6" y="12099"/>
                    </a:lnTo>
                    <a:lnTo>
                      <a:pt x="2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20806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9" y="1"/>
                    </a:moveTo>
                    <a:lnTo>
                      <a:pt x="0" y="4243"/>
                    </a:lnTo>
                    <a:lnTo>
                      <a:pt x="7116" y="4243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2323225" y="3637225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0" y="1"/>
                    </a:moveTo>
                    <a:lnTo>
                      <a:pt x="0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2261200" y="3899875"/>
                <a:ext cx="177950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4243" extrusionOk="0">
                    <a:moveTo>
                      <a:pt x="1" y="0"/>
                    </a:moveTo>
                    <a:lnTo>
                      <a:pt x="3559" y="4242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2501125" y="3703450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6" y="12099"/>
                    </a:lnTo>
                    <a:lnTo>
                      <a:pt x="2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24391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8" y="1"/>
                    </a:moveTo>
                    <a:lnTo>
                      <a:pt x="1" y="4243"/>
                    </a:lnTo>
                    <a:lnTo>
                      <a:pt x="7116" y="4243"/>
                    </a:lnTo>
                    <a:lnTo>
                      <a:pt x="3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>
                <a:off x="2681725" y="3637225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0" y="1"/>
                    </a:moveTo>
                    <a:lnTo>
                      <a:pt x="0" y="12099"/>
                    </a:lnTo>
                    <a:lnTo>
                      <a:pt x="2154" y="1209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7"/>
              <p:cNvSpPr/>
              <p:nvPr/>
            </p:nvSpPr>
            <p:spPr>
              <a:xfrm>
                <a:off x="2619700" y="3899875"/>
                <a:ext cx="1779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3" extrusionOk="0">
                    <a:moveTo>
                      <a:pt x="1" y="0"/>
                    </a:moveTo>
                    <a:lnTo>
                      <a:pt x="3558" y="4242"/>
                    </a:lnTo>
                    <a:lnTo>
                      <a:pt x="71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47"/>
            <p:cNvGrpSpPr/>
            <p:nvPr/>
          </p:nvGrpSpPr>
          <p:grpSpPr>
            <a:xfrm>
              <a:off x="1933325" y="127350"/>
              <a:ext cx="1141647" cy="587084"/>
              <a:chOff x="1722125" y="3637225"/>
              <a:chExt cx="717025" cy="368725"/>
            </a:xfrm>
          </p:grpSpPr>
          <p:sp>
            <p:nvSpPr>
              <p:cNvPr id="838" name="Google Shape;838;p47"/>
              <p:cNvSpPr/>
              <p:nvPr/>
            </p:nvSpPr>
            <p:spPr>
              <a:xfrm>
                <a:off x="1784150" y="3703450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4" y="1209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17221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8" y="1"/>
                    </a:moveTo>
                    <a:lnTo>
                      <a:pt x="0" y="4243"/>
                    </a:lnTo>
                    <a:lnTo>
                      <a:pt x="7117" y="4243"/>
                    </a:lnTo>
                    <a:lnTo>
                      <a:pt x="3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1964725" y="3637225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1902725" y="3899875"/>
                <a:ext cx="1779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3" extrusionOk="0">
                    <a:moveTo>
                      <a:pt x="1" y="0"/>
                    </a:moveTo>
                    <a:lnTo>
                      <a:pt x="3558" y="4242"/>
                    </a:lnTo>
                    <a:lnTo>
                      <a:pt x="71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2142625" y="3703450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6" y="12099"/>
                    </a:lnTo>
                    <a:lnTo>
                      <a:pt x="2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20806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9" y="1"/>
                    </a:moveTo>
                    <a:lnTo>
                      <a:pt x="0" y="4243"/>
                    </a:lnTo>
                    <a:lnTo>
                      <a:pt x="7116" y="4243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2323225" y="3637225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0" y="1"/>
                    </a:moveTo>
                    <a:lnTo>
                      <a:pt x="0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2261200" y="3899875"/>
                <a:ext cx="177950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4243" extrusionOk="0">
                    <a:moveTo>
                      <a:pt x="1" y="0"/>
                    </a:moveTo>
                    <a:lnTo>
                      <a:pt x="3559" y="4242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6" name="Google Shape;846;p47"/>
          <p:cNvGrpSpPr/>
          <p:nvPr/>
        </p:nvGrpSpPr>
        <p:grpSpPr>
          <a:xfrm rot="10800000">
            <a:off x="4829409" y="-14238"/>
            <a:ext cx="753870" cy="1509636"/>
            <a:chOff x="5088650" y="245050"/>
            <a:chExt cx="1046025" cy="2094680"/>
          </a:xfrm>
        </p:grpSpPr>
        <p:sp>
          <p:nvSpPr>
            <p:cNvPr id="847" name="Google Shape;847;p47"/>
            <p:cNvSpPr/>
            <p:nvPr/>
          </p:nvSpPr>
          <p:spPr>
            <a:xfrm>
              <a:off x="5547342" y="1580832"/>
              <a:ext cx="128662" cy="758899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77;p47">
            <a:extLst>
              <a:ext uri="{FF2B5EF4-FFF2-40B4-BE49-F238E27FC236}">
                <a16:creationId xmlns:a16="http://schemas.microsoft.com/office/drawing/2014/main" id="{6CB62F59-B6AF-16AB-C070-247802349037}"/>
              </a:ext>
            </a:extLst>
          </p:cNvPr>
          <p:cNvGrpSpPr/>
          <p:nvPr/>
        </p:nvGrpSpPr>
        <p:grpSpPr>
          <a:xfrm flipH="1">
            <a:off x="-10" y="30516"/>
            <a:ext cx="3229223" cy="820210"/>
            <a:chOff x="5914788" y="4092325"/>
            <a:chExt cx="3229223" cy="1032360"/>
          </a:xfrm>
        </p:grpSpPr>
        <p:sp>
          <p:nvSpPr>
            <p:cNvPr id="5" name="Google Shape;778;p47">
              <a:extLst>
                <a:ext uri="{FF2B5EF4-FFF2-40B4-BE49-F238E27FC236}">
                  <a16:creationId xmlns:a16="http://schemas.microsoft.com/office/drawing/2014/main" id="{5BE8FF88-8D80-1B2A-BA3C-68285A4A1847}"/>
                </a:ext>
              </a:extLst>
            </p:cNvPr>
            <p:cNvSpPr/>
            <p:nvPr/>
          </p:nvSpPr>
          <p:spPr>
            <a:xfrm>
              <a:off x="9046392" y="50306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1522" y="1"/>
                  </a:moveTo>
                  <a:lnTo>
                    <a:pt x="1" y="1467"/>
                  </a:lnTo>
                  <a:lnTo>
                    <a:pt x="1522" y="146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79;p47">
              <a:extLst>
                <a:ext uri="{FF2B5EF4-FFF2-40B4-BE49-F238E27FC236}">
                  <a16:creationId xmlns:a16="http://schemas.microsoft.com/office/drawing/2014/main" id="{770324B0-E3D6-66F6-206F-9E0DA3FFD6E5}"/>
                </a:ext>
              </a:extLst>
            </p:cNvPr>
            <p:cNvSpPr/>
            <p:nvPr/>
          </p:nvSpPr>
          <p:spPr>
            <a:xfrm>
              <a:off x="8686560" y="4683876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7134" y="1"/>
                  </a:moveTo>
                  <a:lnTo>
                    <a:pt x="0" y="6875"/>
                  </a:lnTo>
                  <a:lnTo>
                    <a:pt x="3321" y="6875"/>
                  </a:lnTo>
                  <a:lnTo>
                    <a:pt x="7134" y="3201"/>
                  </a:lnTo>
                  <a:lnTo>
                    <a:pt x="7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0;p47">
              <a:extLst>
                <a:ext uri="{FF2B5EF4-FFF2-40B4-BE49-F238E27FC236}">
                  <a16:creationId xmlns:a16="http://schemas.microsoft.com/office/drawing/2014/main" id="{03471B92-6BC5-2E73-4D08-AB0F60C94627}"/>
                </a:ext>
              </a:extLst>
            </p:cNvPr>
            <p:cNvSpPr/>
            <p:nvPr/>
          </p:nvSpPr>
          <p:spPr>
            <a:xfrm>
              <a:off x="8899497" y="4889053"/>
              <a:ext cx="244490" cy="235632"/>
            </a:xfrm>
            <a:custGeom>
              <a:avLst/>
              <a:gdLst/>
              <a:ahLst/>
              <a:cxnLst/>
              <a:rect l="l" t="t" r="r" b="b"/>
              <a:pathLst>
                <a:path w="3813" h="3675" extrusionOk="0">
                  <a:moveTo>
                    <a:pt x="3813" y="1"/>
                  </a:moveTo>
                  <a:lnTo>
                    <a:pt x="0" y="3675"/>
                  </a:lnTo>
                  <a:lnTo>
                    <a:pt x="2292" y="3675"/>
                  </a:lnTo>
                  <a:lnTo>
                    <a:pt x="3813" y="2209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1;p47">
              <a:extLst>
                <a:ext uri="{FF2B5EF4-FFF2-40B4-BE49-F238E27FC236}">
                  <a16:creationId xmlns:a16="http://schemas.microsoft.com/office/drawing/2014/main" id="{522B8ED0-CA44-765A-C08A-54301FAFBB7A}"/>
                </a:ext>
              </a:extLst>
            </p:cNvPr>
            <p:cNvSpPr/>
            <p:nvPr/>
          </p:nvSpPr>
          <p:spPr>
            <a:xfrm>
              <a:off x="7966831" y="4092325"/>
              <a:ext cx="1177179" cy="1032356"/>
            </a:xfrm>
            <a:custGeom>
              <a:avLst/>
              <a:gdLst/>
              <a:ahLst/>
              <a:cxnLst/>
              <a:rect l="l" t="t" r="r" b="b"/>
              <a:pathLst>
                <a:path w="18359" h="16101" extrusionOk="0">
                  <a:moveTo>
                    <a:pt x="16709" y="1"/>
                  </a:moveTo>
                  <a:lnTo>
                    <a:pt x="1" y="16101"/>
                  </a:lnTo>
                  <a:lnTo>
                    <a:pt x="3320" y="16101"/>
                  </a:lnTo>
                  <a:lnTo>
                    <a:pt x="18359" y="1610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2;p47">
              <a:extLst>
                <a:ext uri="{FF2B5EF4-FFF2-40B4-BE49-F238E27FC236}">
                  <a16:creationId xmlns:a16="http://schemas.microsoft.com/office/drawing/2014/main" id="{1A7910EE-C3FB-39C2-18B1-9AF0AE50A108}"/>
                </a:ext>
              </a:extLst>
            </p:cNvPr>
            <p:cNvSpPr/>
            <p:nvPr/>
          </p:nvSpPr>
          <p:spPr>
            <a:xfrm>
              <a:off x="5914788" y="4092325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3814" y="1"/>
                  </a:moveTo>
                  <a:lnTo>
                    <a:pt x="0" y="3674"/>
                  </a:lnTo>
                  <a:lnTo>
                    <a:pt x="0" y="6874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3;p47">
              <a:extLst>
                <a:ext uri="{FF2B5EF4-FFF2-40B4-BE49-F238E27FC236}">
                  <a16:creationId xmlns:a16="http://schemas.microsoft.com/office/drawing/2014/main" id="{8C0A9064-BDF7-3D51-4ABB-2E3F16D22C58}"/>
                </a:ext>
              </a:extLst>
            </p:cNvPr>
            <p:cNvSpPr/>
            <p:nvPr/>
          </p:nvSpPr>
          <p:spPr>
            <a:xfrm>
              <a:off x="7606935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4;p47">
              <a:extLst>
                <a:ext uri="{FF2B5EF4-FFF2-40B4-BE49-F238E27FC236}">
                  <a16:creationId xmlns:a16="http://schemas.microsoft.com/office/drawing/2014/main" id="{87572910-CFAD-2336-344D-6C3942CFBACD}"/>
                </a:ext>
              </a:extLst>
            </p:cNvPr>
            <p:cNvSpPr/>
            <p:nvPr/>
          </p:nvSpPr>
          <p:spPr>
            <a:xfrm>
              <a:off x="5914788" y="40923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0" y="1"/>
                  </a:moveTo>
                  <a:lnTo>
                    <a:pt x="0" y="146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5;p47">
              <a:extLst>
                <a:ext uri="{FF2B5EF4-FFF2-40B4-BE49-F238E27FC236}">
                  <a16:creationId xmlns:a16="http://schemas.microsoft.com/office/drawing/2014/main" id="{71C6EAE0-8953-C5F1-2669-F18CBE68FF37}"/>
                </a:ext>
              </a:extLst>
            </p:cNvPr>
            <p:cNvSpPr/>
            <p:nvPr/>
          </p:nvSpPr>
          <p:spPr>
            <a:xfrm>
              <a:off x="8326728" y="4337127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12746" y="1"/>
                  </a:moveTo>
                  <a:lnTo>
                    <a:pt x="0" y="12283"/>
                  </a:lnTo>
                  <a:lnTo>
                    <a:pt x="3321" y="12283"/>
                  </a:lnTo>
                  <a:lnTo>
                    <a:pt x="12746" y="3201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6;p47">
              <a:extLst>
                <a:ext uri="{FF2B5EF4-FFF2-40B4-BE49-F238E27FC236}">
                  <a16:creationId xmlns:a16="http://schemas.microsoft.com/office/drawing/2014/main" id="{D1AC5A17-12EA-90D9-9C55-0F954864A9FF}"/>
                </a:ext>
              </a:extLst>
            </p:cNvPr>
            <p:cNvSpPr/>
            <p:nvPr/>
          </p:nvSpPr>
          <p:spPr>
            <a:xfrm>
              <a:off x="6527310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7;p47">
              <a:extLst>
                <a:ext uri="{FF2B5EF4-FFF2-40B4-BE49-F238E27FC236}">
                  <a16:creationId xmlns:a16="http://schemas.microsoft.com/office/drawing/2014/main" id="{3B7D1346-8024-C3E0-AB9F-5A4A27532614}"/>
                </a:ext>
              </a:extLst>
            </p:cNvPr>
            <p:cNvSpPr/>
            <p:nvPr/>
          </p:nvSpPr>
          <p:spPr>
            <a:xfrm>
              <a:off x="7247039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8;p47">
              <a:extLst>
                <a:ext uri="{FF2B5EF4-FFF2-40B4-BE49-F238E27FC236}">
                  <a16:creationId xmlns:a16="http://schemas.microsoft.com/office/drawing/2014/main" id="{A2CA05A0-F60B-07E0-FBD7-7A6E3AA4A231}"/>
                </a:ext>
              </a:extLst>
            </p:cNvPr>
            <p:cNvSpPr/>
            <p:nvPr/>
          </p:nvSpPr>
          <p:spPr>
            <a:xfrm>
              <a:off x="6887207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9;p47">
              <a:extLst>
                <a:ext uri="{FF2B5EF4-FFF2-40B4-BE49-F238E27FC236}">
                  <a16:creationId xmlns:a16="http://schemas.microsoft.com/office/drawing/2014/main" id="{B03C2495-FBBA-0748-D1C2-24CDA6092C4A}"/>
                </a:ext>
              </a:extLst>
            </p:cNvPr>
            <p:cNvSpPr/>
            <p:nvPr/>
          </p:nvSpPr>
          <p:spPr>
            <a:xfrm>
              <a:off x="6167478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0;p47">
              <a:extLst>
                <a:ext uri="{FF2B5EF4-FFF2-40B4-BE49-F238E27FC236}">
                  <a16:creationId xmlns:a16="http://schemas.microsoft.com/office/drawing/2014/main" id="{9AB3D0DF-A00C-E8AC-5D15-73437BC778A5}"/>
                </a:ext>
              </a:extLst>
            </p:cNvPr>
            <p:cNvSpPr/>
            <p:nvPr/>
          </p:nvSpPr>
          <p:spPr>
            <a:xfrm>
              <a:off x="5914788" y="4092325"/>
              <a:ext cx="1177243" cy="1032356"/>
            </a:xfrm>
            <a:custGeom>
              <a:avLst/>
              <a:gdLst/>
              <a:ahLst/>
              <a:cxnLst/>
              <a:rect l="l" t="t" r="r" b="b"/>
              <a:pathLst>
                <a:path w="18360" h="16101" extrusionOk="0">
                  <a:moveTo>
                    <a:pt x="15039" y="1"/>
                  </a:moveTo>
                  <a:lnTo>
                    <a:pt x="0" y="14491"/>
                  </a:lnTo>
                  <a:lnTo>
                    <a:pt x="0" y="16101"/>
                  </a:lnTo>
                  <a:lnTo>
                    <a:pt x="1650" y="16101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1;p47">
              <a:extLst>
                <a:ext uri="{FF2B5EF4-FFF2-40B4-BE49-F238E27FC236}">
                  <a16:creationId xmlns:a16="http://schemas.microsoft.com/office/drawing/2014/main" id="{7AC18711-7B3D-93CD-B78F-27DD512C79B3}"/>
                </a:ext>
              </a:extLst>
            </p:cNvPr>
            <p:cNvSpPr/>
            <p:nvPr/>
          </p:nvSpPr>
          <p:spPr>
            <a:xfrm>
              <a:off x="5914788" y="4092325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9426" y="1"/>
                  </a:moveTo>
                  <a:lnTo>
                    <a:pt x="0" y="9083"/>
                  </a:lnTo>
                  <a:lnTo>
                    <a:pt x="0" y="12282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2;p47">
              <a:extLst>
                <a:ext uri="{FF2B5EF4-FFF2-40B4-BE49-F238E27FC236}">
                  <a16:creationId xmlns:a16="http://schemas.microsoft.com/office/drawing/2014/main" id="{C3D933B3-0BD7-AD7F-E7AE-D46290A91909}"/>
                </a:ext>
              </a:extLst>
            </p:cNvPr>
            <p:cNvSpPr/>
            <p:nvPr/>
          </p:nvSpPr>
          <p:spPr>
            <a:xfrm>
              <a:off x="5914788" y="4092325"/>
              <a:ext cx="244554" cy="235632"/>
            </a:xfrm>
            <a:custGeom>
              <a:avLst/>
              <a:gdLst/>
              <a:ahLst/>
              <a:cxnLst/>
              <a:rect l="l" t="t" r="r" b="b"/>
              <a:pathLst>
                <a:path w="3814" h="3675" extrusionOk="0">
                  <a:moveTo>
                    <a:pt x="1521" y="1"/>
                  </a:moveTo>
                  <a:lnTo>
                    <a:pt x="0" y="1466"/>
                  </a:lnTo>
                  <a:lnTo>
                    <a:pt x="0" y="3674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3;p47">
              <a:extLst>
                <a:ext uri="{FF2B5EF4-FFF2-40B4-BE49-F238E27FC236}">
                  <a16:creationId xmlns:a16="http://schemas.microsoft.com/office/drawing/2014/main" id="{24F865A4-4DBF-63AF-D5BB-84C6FC2A1980}"/>
                </a:ext>
              </a:extLst>
            </p:cNvPr>
            <p:cNvSpPr/>
            <p:nvPr/>
          </p:nvSpPr>
          <p:spPr>
            <a:xfrm>
              <a:off x="5914788" y="4092325"/>
              <a:ext cx="604459" cy="582379"/>
            </a:xfrm>
            <a:custGeom>
              <a:avLst/>
              <a:gdLst/>
              <a:ahLst/>
              <a:cxnLst/>
              <a:rect l="l" t="t" r="r" b="b"/>
              <a:pathLst>
                <a:path w="9427" h="9083" extrusionOk="0">
                  <a:moveTo>
                    <a:pt x="7133" y="1"/>
                  </a:moveTo>
                  <a:lnTo>
                    <a:pt x="0" y="6874"/>
                  </a:lnTo>
                  <a:lnTo>
                    <a:pt x="0" y="9083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4;p47">
              <a:extLst>
                <a:ext uri="{FF2B5EF4-FFF2-40B4-BE49-F238E27FC236}">
                  <a16:creationId xmlns:a16="http://schemas.microsoft.com/office/drawing/2014/main" id="{85B924AC-0FCC-4DEE-A048-D3080CB6DC35}"/>
                </a:ext>
              </a:extLst>
            </p:cNvPr>
            <p:cNvSpPr/>
            <p:nvPr/>
          </p:nvSpPr>
          <p:spPr>
            <a:xfrm>
              <a:off x="5914788" y="409232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2746" y="1"/>
                  </a:moveTo>
                  <a:lnTo>
                    <a:pt x="0" y="12282"/>
                  </a:lnTo>
                  <a:lnTo>
                    <a:pt x="0" y="14491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5;p47">
              <a:extLst>
                <a:ext uri="{FF2B5EF4-FFF2-40B4-BE49-F238E27FC236}">
                  <a16:creationId xmlns:a16="http://schemas.microsoft.com/office/drawing/2014/main" id="{2F8AB882-1B59-6D4B-291C-922D352B9CF0}"/>
                </a:ext>
              </a:extLst>
            </p:cNvPr>
            <p:cNvSpPr/>
            <p:nvPr/>
          </p:nvSpPr>
          <p:spPr>
            <a:xfrm>
              <a:off x="6020519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6;p47">
              <a:extLst>
                <a:ext uri="{FF2B5EF4-FFF2-40B4-BE49-F238E27FC236}">
                  <a16:creationId xmlns:a16="http://schemas.microsoft.com/office/drawing/2014/main" id="{38AC9F6B-9894-3623-C4A0-EF299C8C1F05}"/>
                </a:ext>
              </a:extLst>
            </p:cNvPr>
            <p:cNvSpPr/>
            <p:nvPr/>
          </p:nvSpPr>
          <p:spPr>
            <a:xfrm>
              <a:off x="6380415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7;p47">
              <a:extLst>
                <a:ext uri="{FF2B5EF4-FFF2-40B4-BE49-F238E27FC236}">
                  <a16:creationId xmlns:a16="http://schemas.microsoft.com/office/drawing/2014/main" id="{AC023FC3-71D7-572F-398C-879C155F956A}"/>
                </a:ext>
              </a:extLst>
            </p:cNvPr>
            <p:cNvSpPr/>
            <p:nvPr/>
          </p:nvSpPr>
          <p:spPr>
            <a:xfrm>
              <a:off x="6740248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8;p47">
              <a:extLst>
                <a:ext uri="{FF2B5EF4-FFF2-40B4-BE49-F238E27FC236}">
                  <a16:creationId xmlns:a16="http://schemas.microsoft.com/office/drawing/2014/main" id="{CC25A670-0979-EDFB-7CBD-3F59DD71D8A3}"/>
                </a:ext>
              </a:extLst>
            </p:cNvPr>
            <p:cNvSpPr/>
            <p:nvPr/>
          </p:nvSpPr>
          <p:spPr>
            <a:xfrm>
              <a:off x="7100144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9;p47">
              <a:extLst>
                <a:ext uri="{FF2B5EF4-FFF2-40B4-BE49-F238E27FC236}">
                  <a16:creationId xmlns:a16="http://schemas.microsoft.com/office/drawing/2014/main" id="{D7FD9D47-22E9-9822-F7C1-9912F8BF2129}"/>
                </a:ext>
              </a:extLst>
            </p:cNvPr>
            <p:cNvSpPr/>
            <p:nvPr/>
          </p:nvSpPr>
          <p:spPr>
            <a:xfrm>
              <a:off x="7459976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0;p47">
              <a:extLst>
                <a:ext uri="{FF2B5EF4-FFF2-40B4-BE49-F238E27FC236}">
                  <a16:creationId xmlns:a16="http://schemas.microsoft.com/office/drawing/2014/main" id="{3271070D-1159-3B62-1295-657215E1E829}"/>
                </a:ext>
              </a:extLst>
            </p:cNvPr>
            <p:cNvSpPr/>
            <p:nvPr/>
          </p:nvSpPr>
          <p:spPr>
            <a:xfrm>
              <a:off x="7819808" y="4092325"/>
              <a:ext cx="1218472" cy="1032356"/>
            </a:xfrm>
            <a:custGeom>
              <a:avLst/>
              <a:gdLst/>
              <a:ahLst/>
              <a:cxnLst/>
              <a:rect l="l" t="t" r="r" b="b"/>
              <a:pathLst>
                <a:path w="19003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4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1;p47">
              <a:extLst>
                <a:ext uri="{FF2B5EF4-FFF2-40B4-BE49-F238E27FC236}">
                  <a16:creationId xmlns:a16="http://schemas.microsoft.com/office/drawing/2014/main" id="{900A69E1-D5BE-860B-F582-0F30512031EB}"/>
                </a:ext>
              </a:extLst>
            </p:cNvPr>
            <p:cNvSpPr/>
            <p:nvPr/>
          </p:nvSpPr>
          <p:spPr>
            <a:xfrm>
              <a:off x="8179704" y="419555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5039" y="0"/>
                  </a:moveTo>
                  <a:lnTo>
                    <a:pt x="0" y="14491"/>
                  </a:lnTo>
                  <a:lnTo>
                    <a:pt x="2293" y="14491"/>
                  </a:lnTo>
                  <a:lnTo>
                    <a:pt x="15039" y="2209"/>
                  </a:lnTo>
                  <a:lnTo>
                    <a:pt x="15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2;p47">
              <a:extLst>
                <a:ext uri="{FF2B5EF4-FFF2-40B4-BE49-F238E27FC236}">
                  <a16:creationId xmlns:a16="http://schemas.microsoft.com/office/drawing/2014/main" id="{89719D32-5390-56E0-3A44-73D1159AD6EB}"/>
                </a:ext>
              </a:extLst>
            </p:cNvPr>
            <p:cNvSpPr/>
            <p:nvPr/>
          </p:nvSpPr>
          <p:spPr>
            <a:xfrm>
              <a:off x="8539601" y="4542304"/>
              <a:ext cx="604395" cy="582379"/>
            </a:xfrm>
            <a:custGeom>
              <a:avLst/>
              <a:gdLst/>
              <a:ahLst/>
              <a:cxnLst/>
              <a:rect l="l" t="t" r="r" b="b"/>
              <a:pathLst>
                <a:path w="9426" h="9083" extrusionOk="0">
                  <a:moveTo>
                    <a:pt x="9426" y="1"/>
                  </a:moveTo>
                  <a:lnTo>
                    <a:pt x="1" y="9083"/>
                  </a:lnTo>
                  <a:lnTo>
                    <a:pt x="2292" y="9083"/>
                  </a:lnTo>
                  <a:lnTo>
                    <a:pt x="9426" y="2209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803;p47">
            <a:extLst>
              <a:ext uri="{FF2B5EF4-FFF2-40B4-BE49-F238E27FC236}">
                <a16:creationId xmlns:a16="http://schemas.microsoft.com/office/drawing/2014/main" id="{1EAF5F1A-D4D2-9AA8-0798-53E9EB321AAC}"/>
              </a:ext>
            </a:extLst>
          </p:cNvPr>
          <p:cNvSpPr/>
          <p:nvPr/>
        </p:nvSpPr>
        <p:spPr>
          <a:xfrm flipH="1">
            <a:off x="0" y="811500"/>
            <a:ext cx="3229200" cy="352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4;p47">
            <a:extLst>
              <a:ext uri="{FF2B5EF4-FFF2-40B4-BE49-F238E27FC236}">
                <a16:creationId xmlns:a16="http://schemas.microsoft.com/office/drawing/2014/main" id="{BAA78EDA-BFD4-1334-F193-6835F4EFCE81}"/>
              </a:ext>
            </a:extLst>
          </p:cNvPr>
          <p:cNvSpPr/>
          <p:nvPr/>
        </p:nvSpPr>
        <p:spPr>
          <a:xfrm flipH="1">
            <a:off x="0" y="4332163"/>
            <a:ext cx="3229200" cy="841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809;p47">
            <a:extLst>
              <a:ext uri="{FF2B5EF4-FFF2-40B4-BE49-F238E27FC236}">
                <a16:creationId xmlns:a16="http://schemas.microsoft.com/office/drawing/2014/main" id="{9FA12B02-E15B-86CB-6AB6-170F08BB65A2}"/>
              </a:ext>
            </a:extLst>
          </p:cNvPr>
          <p:cNvGrpSpPr/>
          <p:nvPr/>
        </p:nvGrpSpPr>
        <p:grpSpPr>
          <a:xfrm flipH="1">
            <a:off x="1149614" y="797229"/>
            <a:ext cx="910812" cy="1660393"/>
            <a:chOff x="-2015525" y="1207150"/>
            <a:chExt cx="1253526" cy="2285783"/>
          </a:xfrm>
        </p:grpSpPr>
        <p:sp>
          <p:nvSpPr>
            <p:cNvPr id="33" name="Google Shape;810;p47">
              <a:extLst>
                <a:ext uri="{FF2B5EF4-FFF2-40B4-BE49-F238E27FC236}">
                  <a16:creationId xmlns:a16="http://schemas.microsoft.com/office/drawing/2014/main" id="{FBB31E49-EDE5-2E40-EE00-42E968AFF031}"/>
                </a:ext>
              </a:extLst>
            </p:cNvPr>
            <p:cNvSpPr/>
            <p:nvPr/>
          </p:nvSpPr>
          <p:spPr>
            <a:xfrm>
              <a:off x="-1465816" y="1207150"/>
              <a:ext cx="154217" cy="558388"/>
            </a:xfrm>
            <a:custGeom>
              <a:avLst/>
              <a:gdLst/>
              <a:ahLst/>
              <a:cxnLst/>
              <a:rect l="l" t="t" r="r" b="b"/>
              <a:pathLst>
                <a:path w="2790" h="10102" extrusionOk="0">
                  <a:moveTo>
                    <a:pt x="0" y="0"/>
                  </a:moveTo>
                  <a:lnTo>
                    <a:pt x="0" y="10102"/>
                  </a:lnTo>
                  <a:lnTo>
                    <a:pt x="2789" y="10102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1;p47">
              <a:extLst>
                <a:ext uri="{FF2B5EF4-FFF2-40B4-BE49-F238E27FC236}">
                  <a16:creationId xmlns:a16="http://schemas.microsoft.com/office/drawing/2014/main" id="{C137D4B7-BF78-8199-B959-D633953B5FD1}"/>
                </a:ext>
              </a:extLst>
            </p:cNvPr>
            <p:cNvSpPr/>
            <p:nvPr/>
          </p:nvSpPr>
          <p:spPr>
            <a:xfrm>
              <a:off x="-1611576" y="1438143"/>
              <a:ext cx="445682" cy="994066"/>
            </a:xfrm>
            <a:custGeom>
              <a:avLst/>
              <a:gdLst/>
              <a:ahLst/>
              <a:cxnLst/>
              <a:rect l="l" t="t" r="r" b="b"/>
              <a:pathLst>
                <a:path w="8063" h="17984" extrusionOk="0">
                  <a:moveTo>
                    <a:pt x="2721" y="0"/>
                  </a:moveTo>
                  <a:cubicBezTo>
                    <a:pt x="1220" y="0"/>
                    <a:pt x="0" y="1220"/>
                    <a:pt x="0" y="2721"/>
                  </a:cubicBezTo>
                  <a:lnTo>
                    <a:pt x="0" y="15263"/>
                  </a:lnTo>
                  <a:cubicBezTo>
                    <a:pt x="0" y="16764"/>
                    <a:pt x="1220" y="17983"/>
                    <a:pt x="2721" y="17983"/>
                  </a:cubicBezTo>
                  <a:lnTo>
                    <a:pt x="5342" y="17983"/>
                  </a:lnTo>
                  <a:cubicBezTo>
                    <a:pt x="6843" y="17983"/>
                    <a:pt x="8062" y="16764"/>
                    <a:pt x="8062" y="15263"/>
                  </a:cubicBezTo>
                  <a:lnTo>
                    <a:pt x="8062" y="2721"/>
                  </a:lnTo>
                  <a:cubicBezTo>
                    <a:pt x="8062" y="1220"/>
                    <a:pt x="6843" y="0"/>
                    <a:pt x="5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2;p47">
              <a:extLst>
                <a:ext uri="{FF2B5EF4-FFF2-40B4-BE49-F238E27FC236}">
                  <a16:creationId xmlns:a16="http://schemas.microsoft.com/office/drawing/2014/main" id="{DDADFF08-2DE6-F72B-A664-76A32AA27E83}"/>
                </a:ext>
              </a:extLst>
            </p:cNvPr>
            <p:cNvSpPr/>
            <p:nvPr/>
          </p:nvSpPr>
          <p:spPr>
            <a:xfrm>
              <a:off x="-1286504" y="2353439"/>
              <a:ext cx="241110" cy="1139494"/>
            </a:xfrm>
            <a:custGeom>
              <a:avLst/>
              <a:gdLst/>
              <a:ahLst/>
              <a:cxnLst/>
              <a:rect l="l" t="t" r="r" b="b"/>
              <a:pathLst>
                <a:path w="4362" h="20615" extrusionOk="0">
                  <a:moveTo>
                    <a:pt x="2181" y="0"/>
                  </a:moveTo>
                  <a:cubicBezTo>
                    <a:pt x="976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6" y="20614"/>
                    <a:pt x="2181" y="20614"/>
                  </a:cubicBezTo>
                  <a:cubicBezTo>
                    <a:pt x="3385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5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3;p47">
              <a:extLst>
                <a:ext uri="{FF2B5EF4-FFF2-40B4-BE49-F238E27FC236}">
                  <a16:creationId xmlns:a16="http://schemas.microsoft.com/office/drawing/2014/main" id="{A1F4AA64-7908-561A-3A75-094BC29D1451}"/>
                </a:ext>
              </a:extLst>
            </p:cNvPr>
            <p:cNvSpPr/>
            <p:nvPr/>
          </p:nvSpPr>
          <p:spPr>
            <a:xfrm>
              <a:off x="-1732130" y="2353439"/>
              <a:ext cx="241165" cy="1139494"/>
            </a:xfrm>
            <a:custGeom>
              <a:avLst/>
              <a:gdLst/>
              <a:ahLst/>
              <a:cxnLst/>
              <a:rect l="l" t="t" r="r" b="b"/>
              <a:pathLst>
                <a:path w="4363" h="20615" extrusionOk="0">
                  <a:moveTo>
                    <a:pt x="2181" y="0"/>
                  </a:moveTo>
                  <a:cubicBezTo>
                    <a:pt x="978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8" y="20614"/>
                    <a:pt x="2181" y="20614"/>
                  </a:cubicBezTo>
                  <a:cubicBezTo>
                    <a:pt x="3386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6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4;p47">
              <a:extLst>
                <a:ext uri="{FF2B5EF4-FFF2-40B4-BE49-F238E27FC236}">
                  <a16:creationId xmlns:a16="http://schemas.microsoft.com/office/drawing/2014/main" id="{7F9B1874-5760-232B-4FEB-EC94012F2F2D}"/>
                </a:ext>
              </a:extLst>
            </p:cNvPr>
            <p:cNvSpPr/>
            <p:nvPr/>
          </p:nvSpPr>
          <p:spPr>
            <a:xfrm>
              <a:off x="-2015525" y="1996972"/>
              <a:ext cx="1253526" cy="870360"/>
            </a:xfrm>
            <a:custGeom>
              <a:avLst/>
              <a:gdLst/>
              <a:ahLst/>
              <a:cxnLst/>
              <a:rect l="l" t="t" r="r" b="b"/>
              <a:pathLst>
                <a:path w="22678" h="15746" extrusionOk="0">
                  <a:moveTo>
                    <a:pt x="4332" y="1"/>
                  </a:moveTo>
                  <a:cubicBezTo>
                    <a:pt x="1940" y="1"/>
                    <a:pt x="1" y="1940"/>
                    <a:pt x="1" y="4332"/>
                  </a:cubicBezTo>
                  <a:lnTo>
                    <a:pt x="1" y="15745"/>
                  </a:lnTo>
                  <a:lnTo>
                    <a:pt x="22678" y="15745"/>
                  </a:lnTo>
                  <a:lnTo>
                    <a:pt x="22678" y="4332"/>
                  </a:lnTo>
                  <a:cubicBezTo>
                    <a:pt x="22678" y="1940"/>
                    <a:pt x="20739" y="1"/>
                    <a:pt x="18347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5;p47">
              <a:extLst>
                <a:ext uri="{FF2B5EF4-FFF2-40B4-BE49-F238E27FC236}">
                  <a16:creationId xmlns:a16="http://schemas.microsoft.com/office/drawing/2014/main" id="{89F95A5B-2E6D-D1F7-990D-2DEB8A838E1A}"/>
                </a:ext>
              </a:extLst>
            </p:cNvPr>
            <p:cNvSpPr/>
            <p:nvPr/>
          </p:nvSpPr>
          <p:spPr>
            <a:xfrm>
              <a:off x="-1515066" y="2225036"/>
              <a:ext cx="252607" cy="368518"/>
            </a:xfrm>
            <a:custGeom>
              <a:avLst/>
              <a:gdLst/>
              <a:ahLst/>
              <a:cxnLst/>
              <a:rect l="l" t="t" r="r" b="b"/>
              <a:pathLst>
                <a:path w="4570" h="6667" extrusionOk="0">
                  <a:moveTo>
                    <a:pt x="3250" y="0"/>
                  </a:moveTo>
                  <a:lnTo>
                    <a:pt x="1" y="3925"/>
                  </a:lnTo>
                  <a:lnTo>
                    <a:pt x="2099" y="3925"/>
                  </a:lnTo>
                  <a:lnTo>
                    <a:pt x="949" y="6666"/>
                  </a:lnTo>
                  <a:lnTo>
                    <a:pt x="3250" y="6666"/>
                  </a:lnTo>
                  <a:lnTo>
                    <a:pt x="4570" y="2869"/>
                  </a:lnTo>
                  <a:lnTo>
                    <a:pt x="2777" y="2869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816;p47">
            <a:extLst>
              <a:ext uri="{FF2B5EF4-FFF2-40B4-BE49-F238E27FC236}">
                <a16:creationId xmlns:a16="http://schemas.microsoft.com/office/drawing/2014/main" id="{8F4C96CE-D35A-E903-A74A-E1E752461340}"/>
              </a:ext>
            </a:extLst>
          </p:cNvPr>
          <p:cNvGrpSpPr/>
          <p:nvPr/>
        </p:nvGrpSpPr>
        <p:grpSpPr>
          <a:xfrm rot="10800000" flipH="1">
            <a:off x="1149614" y="2671749"/>
            <a:ext cx="910812" cy="1660393"/>
            <a:chOff x="-2015525" y="1207150"/>
            <a:chExt cx="1253526" cy="2285783"/>
          </a:xfrm>
        </p:grpSpPr>
        <p:sp>
          <p:nvSpPr>
            <p:cNvPr id="40" name="Google Shape;817;p47">
              <a:extLst>
                <a:ext uri="{FF2B5EF4-FFF2-40B4-BE49-F238E27FC236}">
                  <a16:creationId xmlns:a16="http://schemas.microsoft.com/office/drawing/2014/main" id="{B9059CE1-3726-7CD6-51DF-60FB327109D1}"/>
                </a:ext>
              </a:extLst>
            </p:cNvPr>
            <p:cNvSpPr/>
            <p:nvPr/>
          </p:nvSpPr>
          <p:spPr>
            <a:xfrm>
              <a:off x="-1465816" y="1207150"/>
              <a:ext cx="154217" cy="558388"/>
            </a:xfrm>
            <a:custGeom>
              <a:avLst/>
              <a:gdLst/>
              <a:ahLst/>
              <a:cxnLst/>
              <a:rect l="l" t="t" r="r" b="b"/>
              <a:pathLst>
                <a:path w="2790" h="10102" extrusionOk="0">
                  <a:moveTo>
                    <a:pt x="0" y="0"/>
                  </a:moveTo>
                  <a:lnTo>
                    <a:pt x="0" y="10102"/>
                  </a:lnTo>
                  <a:lnTo>
                    <a:pt x="2789" y="10102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8;p47">
              <a:extLst>
                <a:ext uri="{FF2B5EF4-FFF2-40B4-BE49-F238E27FC236}">
                  <a16:creationId xmlns:a16="http://schemas.microsoft.com/office/drawing/2014/main" id="{D0F9D172-C73E-682E-52F4-309C26DB6144}"/>
                </a:ext>
              </a:extLst>
            </p:cNvPr>
            <p:cNvSpPr/>
            <p:nvPr/>
          </p:nvSpPr>
          <p:spPr>
            <a:xfrm>
              <a:off x="-1611576" y="1438143"/>
              <a:ext cx="445682" cy="994066"/>
            </a:xfrm>
            <a:custGeom>
              <a:avLst/>
              <a:gdLst/>
              <a:ahLst/>
              <a:cxnLst/>
              <a:rect l="l" t="t" r="r" b="b"/>
              <a:pathLst>
                <a:path w="8063" h="17984" extrusionOk="0">
                  <a:moveTo>
                    <a:pt x="2721" y="0"/>
                  </a:moveTo>
                  <a:cubicBezTo>
                    <a:pt x="1220" y="0"/>
                    <a:pt x="0" y="1220"/>
                    <a:pt x="0" y="2721"/>
                  </a:cubicBezTo>
                  <a:lnTo>
                    <a:pt x="0" y="15263"/>
                  </a:lnTo>
                  <a:cubicBezTo>
                    <a:pt x="0" y="16764"/>
                    <a:pt x="1220" y="17983"/>
                    <a:pt x="2721" y="17983"/>
                  </a:cubicBezTo>
                  <a:lnTo>
                    <a:pt x="5342" y="17983"/>
                  </a:lnTo>
                  <a:cubicBezTo>
                    <a:pt x="6843" y="17983"/>
                    <a:pt x="8062" y="16764"/>
                    <a:pt x="8062" y="15263"/>
                  </a:cubicBezTo>
                  <a:lnTo>
                    <a:pt x="8062" y="2721"/>
                  </a:lnTo>
                  <a:cubicBezTo>
                    <a:pt x="8062" y="1220"/>
                    <a:pt x="6843" y="0"/>
                    <a:pt x="5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19;p47">
              <a:extLst>
                <a:ext uri="{FF2B5EF4-FFF2-40B4-BE49-F238E27FC236}">
                  <a16:creationId xmlns:a16="http://schemas.microsoft.com/office/drawing/2014/main" id="{F30E7B6D-A9F4-E549-5DB4-2B1BA13EEA8D}"/>
                </a:ext>
              </a:extLst>
            </p:cNvPr>
            <p:cNvSpPr/>
            <p:nvPr/>
          </p:nvSpPr>
          <p:spPr>
            <a:xfrm>
              <a:off x="-1286504" y="2353439"/>
              <a:ext cx="241110" cy="1139494"/>
            </a:xfrm>
            <a:custGeom>
              <a:avLst/>
              <a:gdLst/>
              <a:ahLst/>
              <a:cxnLst/>
              <a:rect l="l" t="t" r="r" b="b"/>
              <a:pathLst>
                <a:path w="4362" h="20615" extrusionOk="0">
                  <a:moveTo>
                    <a:pt x="2181" y="0"/>
                  </a:moveTo>
                  <a:cubicBezTo>
                    <a:pt x="976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6" y="20614"/>
                    <a:pt x="2181" y="20614"/>
                  </a:cubicBezTo>
                  <a:cubicBezTo>
                    <a:pt x="3385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5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0;p47">
              <a:extLst>
                <a:ext uri="{FF2B5EF4-FFF2-40B4-BE49-F238E27FC236}">
                  <a16:creationId xmlns:a16="http://schemas.microsoft.com/office/drawing/2014/main" id="{B0F8533A-A48F-1DD7-E7F5-18942B3FB8B7}"/>
                </a:ext>
              </a:extLst>
            </p:cNvPr>
            <p:cNvSpPr/>
            <p:nvPr/>
          </p:nvSpPr>
          <p:spPr>
            <a:xfrm>
              <a:off x="-1732130" y="2353439"/>
              <a:ext cx="241165" cy="1139494"/>
            </a:xfrm>
            <a:custGeom>
              <a:avLst/>
              <a:gdLst/>
              <a:ahLst/>
              <a:cxnLst/>
              <a:rect l="l" t="t" r="r" b="b"/>
              <a:pathLst>
                <a:path w="4363" h="20615" extrusionOk="0">
                  <a:moveTo>
                    <a:pt x="2181" y="0"/>
                  </a:moveTo>
                  <a:cubicBezTo>
                    <a:pt x="978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8" y="20614"/>
                    <a:pt x="2181" y="20614"/>
                  </a:cubicBezTo>
                  <a:cubicBezTo>
                    <a:pt x="3386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6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1;p47">
              <a:extLst>
                <a:ext uri="{FF2B5EF4-FFF2-40B4-BE49-F238E27FC236}">
                  <a16:creationId xmlns:a16="http://schemas.microsoft.com/office/drawing/2014/main" id="{EB8402D8-851E-58C8-E8CB-FF084C431BB2}"/>
                </a:ext>
              </a:extLst>
            </p:cNvPr>
            <p:cNvSpPr/>
            <p:nvPr/>
          </p:nvSpPr>
          <p:spPr>
            <a:xfrm>
              <a:off x="-2015525" y="1996972"/>
              <a:ext cx="1253526" cy="870360"/>
            </a:xfrm>
            <a:custGeom>
              <a:avLst/>
              <a:gdLst/>
              <a:ahLst/>
              <a:cxnLst/>
              <a:rect l="l" t="t" r="r" b="b"/>
              <a:pathLst>
                <a:path w="22678" h="15746" extrusionOk="0">
                  <a:moveTo>
                    <a:pt x="4332" y="1"/>
                  </a:moveTo>
                  <a:cubicBezTo>
                    <a:pt x="1940" y="1"/>
                    <a:pt x="1" y="1940"/>
                    <a:pt x="1" y="4332"/>
                  </a:cubicBezTo>
                  <a:lnTo>
                    <a:pt x="1" y="15745"/>
                  </a:lnTo>
                  <a:lnTo>
                    <a:pt x="22678" y="15745"/>
                  </a:lnTo>
                  <a:lnTo>
                    <a:pt x="22678" y="4332"/>
                  </a:lnTo>
                  <a:cubicBezTo>
                    <a:pt x="22678" y="1940"/>
                    <a:pt x="20739" y="1"/>
                    <a:pt x="18347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2;p47">
              <a:extLst>
                <a:ext uri="{FF2B5EF4-FFF2-40B4-BE49-F238E27FC236}">
                  <a16:creationId xmlns:a16="http://schemas.microsoft.com/office/drawing/2014/main" id="{42613176-F85C-0D65-E83F-8E6A4A0732CD}"/>
                </a:ext>
              </a:extLst>
            </p:cNvPr>
            <p:cNvSpPr/>
            <p:nvPr/>
          </p:nvSpPr>
          <p:spPr>
            <a:xfrm>
              <a:off x="-1515066" y="2225036"/>
              <a:ext cx="252607" cy="368518"/>
            </a:xfrm>
            <a:custGeom>
              <a:avLst/>
              <a:gdLst/>
              <a:ahLst/>
              <a:cxnLst/>
              <a:rect l="l" t="t" r="r" b="b"/>
              <a:pathLst>
                <a:path w="4570" h="6667" extrusionOk="0">
                  <a:moveTo>
                    <a:pt x="3250" y="0"/>
                  </a:moveTo>
                  <a:lnTo>
                    <a:pt x="1" y="3925"/>
                  </a:lnTo>
                  <a:lnTo>
                    <a:pt x="2099" y="3925"/>
                  </a:lnTo>
                  <a:lnTo>
                    <a:pt x="949" y="6666"/>
                  </a:lnTo>
                  <a:lnTo>
                    <a:pt x="3250" y="6666"/>
                  </a:lnTo>
                  <a:lnTo>
                    <a:pt x="4570" y="2869"/>
                  </a:lnTo>
                  <a:lnTo>
                    <a:pt x="2777" y="2869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863;p48">
            <a:extLst>
              <a:ext uri="{FF2B5EF4-FFF2-40B4-BE49-F238E27FC236}">
                <a16:creationId xmlns:a16="http://schemas.microsoft.com/office/drawing/2014/main" id="{6F3C32AA-4E2B-ECDB-47C6-D2751DE98A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699878" y="537867"/>
            <a:ext cx="4723527" cy="749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aleway SemiBold"/>
                <a:ea typeface="Raleway SemiBold"/>
                <a:cs typeface="Raleway SemiBold"/>
                <a:sym typeface="Raleway SemiBold"/>
              </a:rPr>
              <a:t>INTRODUCTION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9F74F6-D9BA-7ECA-B3D7-ADB55632750B}"/>
              </a:ext>
            </a:extLst>
          </p:cNvPr>
          <p:cNvSpPr txBox="1"/>
          <p:nvPr/>
        </p:nvSpPr>
        <p:spPr>
          <a:xfrm>
            <a:off x="3560477" y="1804313"/>
            <a:ext cx="52295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to make a model which forecasts Household power consumption based on historical data using models like ARIMA, SARIMA or LSTM.</a:t>
            </a:r>
          </a:p>
          <a:p>
            <a:pPr algn="just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a dataset in text format with </a:t>
            </a: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:</a:t>
            </a:r>
          </a:p>
          <a:p>
            <a:pPr algn="just"/>
            <a:r>
              <a:rPr lang="en-IN" b="1" dirty="0">
                <a:solidFill>
                  <a:srgbClr val="7030A0"/>
                </a:solidFill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Date, Time, </a:t>
            </a:r>
            <a:r>
              <a:rPr lang="en-IN" b="1" dirty="0" err="1">
                <a:solidFill>
                  <a:srgbClr val="7030A0"/>
                </a:solidFill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Global_active_power</a:t>
            </a:r>
            <a:r>
              <a:rPr lang="en-IN" b="1" dirty="0">
                <a:solidFill>
                  <a:srgbClr val="7030A0"/>
                </a:solidFill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N" b="1" dirty="0" err="1">
                <a:solidFill>
                  <a:srgbClr val="7030A0"/>
                </a:solidFill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Global_reactive_power</a:t>
            </a:r>
            <a:r>
              <a:rPr lang="en-IN" b="1" dirty="0">
                <a:solidFill>
                  <a:srgbClr val="7030A0"/>
                </a:solidFill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algn="just"/>
            <a:r>
              <a:rPr lang="en-IN" b="1" dirty="0">
                <a:solidFill>
                  <a:srgbClr val="7030A0"/>
                </a:solidFill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Voltage, Intensity, Sub_metering_1, Sub_metering_2 &amp; Sub_metering_3</a:t>
            </a:r>
            <a:r>
              <a:rPr lang="en-IN" b="1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Initially all are of type </a:t>
            </a: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except Sub_metering_3 is of type </a:t>
            </a: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93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8"/>
          <p:cNvSpPr txBox="1">
            <a:spLocks noGrp="1"/>
          </p:cNvSpPr>
          <p:nvPr>
            <p:ph type="subTitle" idx="1"/>
          </p:nvPr>
        </p:nvSpPr>
        <p:spPr>
          <a:xfrm flipH="1">
            <a:off x="1186466" y="1559847"/>
            <a:ext cx="3658378" cy="336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Preprocessing: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Cleaning &amp; handling missing values</a:t>
            </a:r>
            <a:endParaRPr lang="en-US" sz="80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Exploratory Data Analysis (EDA)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 graphs for visualization</a:t>
            </a:r>
            <a:endParaRPr lang="en-US" sz="100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Series Forecasting Models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&amp; train model</a:t>
            </a:r>
            <a:endParaRPr lang="en-US" sz="100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Engineering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Derive significant features that may enhance model precision</a:t>
            </a:r>
            <a:endParaRPr lang="en-US" sz="100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Evaluation and Tuning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Adjust the input parameters, data sizes, etc.</a:t>
            </a:r>
            <a:endParaRPr lang="en-US" sz="100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Consumption Prediction</a:t>
            </a:r>
          </a:p>
        </p:txBody>
      </p:sp>
      <p:sp>
        <p:nvSpPr>
          <p:cNvPr id="863" name="Google Shape;863;p48"/>
          <p:cNvSpPr txBox="1">
            <a:spLocks noGrp="1"/>
          </p:cNvSpPr>
          <p:nvPr>
            <p:ph type="title"/>
          </p:nvPr>
        </p:nvSpPr>
        <p:spPr>
          <a:xfrm flipH="1">
            <a:off x="1008127" y="771338"/>
            <a:ext cx="4201200" cy="749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aleway SemiBold"/>
                <a:ea typeface="Raleway SemiBold"/>
                <a:cs typeface="Raleway SemiBold"/>
                <a:sym typeface="Raleway SemiBold"/>
              </a:rPr>
              <a:t>OBJECTIVES</a:t>
            </a:r>
          </a:p>
        </p:txBody>
      </p:sp>
      <p:grpSp>
        <p:nvGrpSpPr>
          <p:cNvPr id="2" name="Google Shape;777;p47">
            <a:extLst>
              <a:ext uri="{FF2B5EF4-FFF2-40B4-BE49-F238E27FC236}">
                <a16:creationId xmlns:a16="http://schemas.microsoft.com/office/drawing/2014/main" id="{AA488658-CF3C-76BF-CAC2-E705197BA942}"/>
              </a:ext>
            </a:extLst>
          </p:cNvPr>
          <p:cNvGrpSpPr/>
          <p:nvPr/>
        </p:nvGrpSpPr>
        <p:grpSpPr>
          <a:xfrm flipH="1">
            <a:off x="5914777" y="53"/>
            <a:ext cx="3229223" cy="820210"/>
            <a:chOff x="5914788" y="4092325"/>
            <a:chExt cx="3229223" cy="1032360"/>
          </a:xfrm>
        </p:grpSpPr>
        <p:sp>
          <p:nvSpPr>
            <p:cNvPr id="3" name="Google Shape;778;p47">
              <a:extLst>
                <a:ext uri="{FF2B5EF4-FFF2-40B4-BE49-F238E27FC236}">
                  <a16:creationId xmlns:a16="http://schemas.microsoft.com/office/drawing/2014/main" id="{38AD3C43-C496-6886-A3C1-37A04065AB26}"/>
                </a:ext>
              </a:extLst>
            </p:cNvPr>
            <p:cNvSpPr/>
            <p:nvPr/>
          </p:nvSpPr>
          <p:spPr>
            <a:xfrm>
              <a:off x="9046392" y="50306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1522" y="1"/>
                  </a:moveTo>
                  <a:lnTo>
                    <a:pt x="1" y="1467"/>
                  </a:lnTo>
                  <a:lnTo>
                    <a:pt x="1522" y="146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79;p47">
              <a:extLst>
                <a:ext uri="{FF2B5EF4-FFF2-40B4-BE49-F238E27FC236}">
                  <a16:creationId xmlns:a16="http://schemas.microsoft.com/office/drawing/2014/main" id="{85925BD2-0A88-2D80-7E7E-87E6BE42B5B7}"/>
                </a:ext>
              </a:extLst>
            </p:cNvPr>
            <p:cNvSpPr/>
            <p:nvPr/>
          </p:nvSpPr>
          <p:spPr>
            <a:xfrm>
              <a:off x="8686560" y="4683876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7134" y="1"/>
                  </a:moveTo>
                  <a:lnTo>
                    <a:pt x="0" y="6875"/>
                  </a:lnTo>
                  <a:lnTo>
                    <a:pt x="3321" y="6875"/>
                  </a:lnTo>
                  <a:lnTo>
                    <a:pt x="7134" y="3201"/>
                  </a:lnTo>
                  <a:lnTo>
                    <a:pt x="7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0;p47">
              <a:extLst>
                <a:ext uri="{FF2B5EF4-FFF2-40B4-BE49-F238E27FC236}">
                  <a16:creationId xmlns:a16="http://schemas.microsoft.com/office/drawing/2014/main" id="{7791E599-C8F4-39AD-1CA2-71894796422A}"/>
                </a:ext>
              </a:extLst>
            </p:cNvPr>
            <p:cNvSpPr/>
            <p:nvPr/>
          </p:nvSpPr>
          <p:spPr>
            <a:xfrm>
              <a:off x="8899497" y="4889053"/>
              <a:ext cx="244490" cy="235632"/>
            </a:xfrm>
            <a:custGeom>
              <a:avLst/>
              <a:gdLst/>
              <a:ahLst/>
              <a:cxnLst/>
              <a:rect l="l" t="t" r="r" b="b"/>
              <a:pathLst>
                <a:path w="3813" h="3675" extrusionOk="0">
                  <a:moveTo>
                    <a:pt x="3813" y="1"/>
                  </a:moveTo>
                  <a:lnTo>
                    <a:pt x="0" y="3675"/>
                  </a:lnTo>
                  <a:lnTo>
                    <a:pt x="2292" y="3675"/>
                  </a:lnTo>
                  <a:lnTo>
                    <a:pt x="3813" y="2209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1;p47">
              <a:extLst>
                <a:ext uri="{FF2B5EF4-FFF2-40B4-BE49-F238E27FC236}">
                  <a16:creationId xmlns:a16="http://schemas.microsoft.com/office/drawing/2014/main" id="{4246D513-28AF-A5A9-000E-E4F831B9FE92}"/>
                </a:ext>
              </a:extLst>
            </p:cNvPr>
            <p:cNvSpPr/>
            <p:nvPr/>
          </p:nvSpPr>
          <p:spPr>
            <a:xfrm>
              <a:off x="7966831" y="4092325"/>
              <a:ext cx="1177179" cy="1032356"/>
            </a:xfrm>
            <a:custGeom>
              <a:avLst/>
              <a:gdLst/>
              <a:ahLst/>
              <a:cxnLst/>
              <a:rect l="l" t="t" r="r" b="b"/>
              <a:pathLst>
                <a:path w="18359" h="16101" extrusionOk="0">
                  <a:moveTo>
                    <a:pt x="16709" y="1"/>
                  </a:moveTo>
                  <a:lnTo>
                    <a:pt x="1" y="16101"/>
                  </a:lnTo>
                  <a:lnTo>
                    <a:pt x="3320" y="16101"/>
                  </a:lnTo>
                  <a:lnTo>
                    <a:pt x="18359" y="1610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2;p47">
              <a:extLst>
                <a:ext uri="{FF2B5EF4-FFF2-40B4-BE49-F238E27FC236}">
                  <a16:creationId xmlns:a16="http://schemas.microsoft.com/office/drawing/2014/main" id="{545AD705-8FE0-DABD-64B3-0D3AE5231341}"/>
                </a:ext>
              </a:extLst>
            </p:cNvPr>
            <p:cNvSpPr/>
            <p:nvPr/>
          </p:nvSpPr>
          <p:spPr>
            <a:xfrm>
              <a:off x="5914788" y="4092325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3814" y="1"/>
                  </a:moveTo>
                  <a:lnTo>
                    <a:pt x="0" y="3674"/>
                  </a:lnTo>
                  <a:lnTo>
                    <a:pt x="0" y="6874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3;p47">
              <a:extLst>
                <a:ext uri="{FF2B5EF4-FFF2-40B4-BE49-F238E27FC236}">
                  <a16:creationId xmlns:a16="http://schemas.microsoft.com/office/drawing/2014/main" id="{A4153459-5F72-4575-74AD-F56DCAA8818A}"/>
                </a:ext>
              </a:extLst>
            </p:cNvPr>
            <p:cNvSpPr/>
            <p:nvPr/>
          </p:nvSpPr>
          <p:spPr>
            <a:xfrm>
              <a:off x="7606935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4;p47">
              <a:extLst>
                <a:ext uri="{FF2B5EF4-FFF2-40B4-BE49-F238E27FC236}">
                  <a16:creationId xmlns:a16="http://schemas.microsoft.com/office/drawing/2014/main" id="{1445A974-B82D-D763-F695-9CEAE0810335}"/>
                </a:ext>
              </a:extLst>
            </p:cNvPr>
            <p:cNvSpPr/>
            <p:nvPr/>
          </p:nvSpPr>
          <p:spPr>
            <a:xfrm>
              <a:off x="5914788" y="40923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0" y="1"/>
                  </a:moveTo>
                  <a:lnTo>
                    <a:pt x="0" y="146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5;p47">
              <a:extLst>
                <a:ext uri="{FF2B5EF4-FFF2-40B4-BE49-F238E27FC236}">
                  <a16:creationId xmlns:a16="http://schemas.microsoft.com/office/drawing/2014/main" id="{B8E912C7-B782-B074-FAA7-7A3B364830E5}"/>
                </a:ext>
              </a:extLst>
            </p:cNvPr>
            <p:cNvSpPr/>
            <p:nvPr/>
          </p:nvSpPr>
          <p:spPr>
            <a:xfrm>
              <a:off x="8326728" y="4337127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12746" y="1"/>
                  </a:moveTo>
                  <a:lnTo>
                    <a:pt x="0" y="12283"/>
                  </a:lnTo>
                  <a:lnTo>
                    <a:pt x="3321" y="12283"/>
                  </a:lnTo>
                  <a:lnTo>
                    <a:pt x="12746" y="3201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6;p47">
              <a:extLst>
                <a:ext uri="{FF2B5EF4-FFF2-40B4-BE49-F238E27FC236}">
                  <a16:creationId xmlns:a16="http://schemas.microsoft.com/office/drawing/2014/main" id="{2C6BE8ED-B788-D993-511B-B1978A699E35}"/>
                </a:ext>
              </a:extLst>
            </p:cNvPr>
            <p:cNvSpPr/>
            <p:nvPr/>
          </p:nvSpPr>
          <p:spPr>
            <a:xfrm>
              <a:off x="6527310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7;p47">
              <a:extLst>
                <a:ext uri="{FF2B5EF4-FFF2-40B4-BE49-F238E27FC236}">
                  <a16:creationId xmlns:a16="http://schemas.microsoft.com/office/drawing/2014/main" id="{09B770A5-90DE-4C58-02F7-14B4EBA4AE97}"/>
                </a:ext>
              </a:extLst>
            </p:cNvPr>
            <p:cNvSpPr/>
            <p:nvPr/>
          </p:nvSpPr>
          <p:spPr>
            <a:xfrm>
              <a:off x="7247039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8;p47">
              <a:extLst>
                <a:ext uri="{FF2B5EF4-FFF2-40B4-BE49-F238E27FC236}">
                  <a16:creationId xmlns:a16="http://schemas.microsoft.com/office/drawing/2014/main" id="{39D3B078-0256-D6A0-E7E6-DB3EDA911E25}"/>
                </a:ext>
              </a:extLst>
            </p:cNvPr>
            <p:cNvSpPr/>
            <p:nvPr/>
          </p:nvSpPr>
          <p:spPr>
            <a:xfrm>
              <a:off x="6887207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9;p47">
              <a:extLst>
                <a:ext uri="{FF2B5EF4-FFF2-40B4-BE49-F238E27FC236}">
                  <a16:creationId xmlns:a16="http://schemas.microsoft.com/office/drawing/2014/main" id="{70E81FBA-ACB6-351E-B8F9-812EC5E67D87}"/>
                </a:ext>
              </a:extLst>
            </p:cNvPr>
            <p:cNvSpPr/>
            <p:nvPr/>
          </p:nvSpPr>
          <p:spPr>
            <a:xfrm>
              <a:off x="6167478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0;p47">
              <a:extLst>
                <a:ext uri="{FF2B5EF4-FFF2-40B4-BE49-F238E27FC236}">
                  <a16:creationId xmlns:a16="http://schemas.microsoft.com/office/drawing/2014/main" id="{4C1ACAD0-DD75-036E-30CD-2A062AC266D6}"/>
                </a:ext>
              </a:extLst>
            </p:cNvPr>
            <p:cNvSpPr/>
            <p:nvPr/>
          </p:nvSpPr>
          <p:spPr>
            <a:xfrm>
              <a:off x="5914788" y="4092325"/>
              <a:ext cx="1177243" cy="1032356"/>
            </a:xfrm>
            <a:custGeom>
              <a:avLst/>
              <a:gdLst/>
              <a:ahLst/>
              <a:cxnLst/>
              <a:rect l="l" t="t" r="r" b="b"/>
              <a:pathLst>
                <a:path w="18360" h="16101" extrusionOk="0">
                  <a:moveTo>
                    <a:pt x="15039" y="1"/>
                  </a:moveTo>
                  <a:lnTo>
                    <a:pt x="0" y="14491"/>
                  </a:lnTo>
                  <a:lnTo>
                    <a:pt x="0" y="16101"/>
                  </a:lnTo>
                  <a:lnTo>
                    <a:pt x="1650" y="16101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1;p47">
              <a:extLst>
                <a:ext uri="{FF2B5EF4-FFF2-40B4-BE49-F238E27FC236}">
                  <a16:creationId xmlns:a16="http://schemas.microsoft.com/office/drawing/2014/main" id="{E59D909E-F3DA-F25F-E58E-3F6FC1E2BB77}"/>
                </a:ext>
              </a:extLst>
            </p:cNvPr>
            <p:cNvSpPr/>
            <p:nvPr/>
          </p:nvSpPr>
          <p:spPr>
            <a:xfrm>
              <a:off x="5914788" y="4092325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9426" y="1"/>
                  </a:moveTo>
                  <a:lnTo>
                    <a:pt x="0" y="9083"/>
                  </a:lnTo>
                  <a:lnTo>
                    <a:pt x="0" y="12282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2;p47">
              <a:extLst>
                <a:ext uri="{FF2B5EF4-FFF2-40B4-BE49-F238E27FC236}">
                  <a16:creationId xmlns:a16="http://schemas.microsoft.com/office/drawing/2014/main" id="{136EF61E-425E-DF7E-8A25-A0A95BE88279}"/>
                </a:ext>
              </a:extLst>
            </p:cNvPr>
            <p:cNvSpPr/>
            <p:nvPr/>
          </p:nvSpPr>
          <p:spPr>
            <a:xfrm>
              <a:off x="5914788" y="4092325"/>
              <a:ext cx="244554" cy="235632"/>
            </a:xfrm>
            <a:custGeom>
              <a:avLst/>
              <a:gdLst/>
              <a:ahLst/>
              <a:cxnLst/>
              <a:rect l="l" t="t" r="r" b="b"/>
              <a:pathLst>
                <a:path w="3814" h="3675" extrusionOk="0">
                  <a:moveTo>
                    <a:pt x="1521" y="1"/>
                  </a:moveTo>
                  <a:lnTo>
                    <a:pt x="0" y="1466"/>
                  </a:lnTo>
                  <a:lnTo>
                    <a:pt x="0" y="3674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3;p47">
              <a:extLst>
                <a:ext uri="{FF2B5EF4-FFF2-40B4-BE49-F238E27FC236}">
                  <a16:creationId xmlns:a16="http://schemas.microsoft.com/office/drawing/2014/main" id="{1EC937E3-285C-F1EF-19A2-BCE5CDC7F690}"/>
                </a:ext>
              </a:extLst>
            </p:cNvPr>
            <p:cNvSpPr/>
            <p:nvPr/>
          </p:nvSpPr>
          <p:spPr>
            <a:xfrm>
              <a:off x="5914788" y="4092325"/>
              <a:ext cx="604459" cy="582379"/>
            </a:xfrm>
            <a:custGeom>
              <a:avLst/>
              <a:gdLst/>
              <a:ahLst/>
              <a:cxnLst/>
              <a:rect l="l" t="t" r="r" b="b"/>
              <a:pathLst>
                <a:path w="9427" h="9083" extrusionOk="0">
                  <a:moveTo>
                    <a:pt x="7133" y="1"/>
                  </a:moveTo>
                  <a:lnTo>
                    <a:pt x="0" y="6874"/>
                  </a:lnTo>
                  <a:lnTo>
                    <a:pt x="0" y="9083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4;p47">
              <a:extLst>
                <a:ext uri="{FF2B5EF4-FFF2-40B4-BE49-F238E27FC236}">
                  <a16:creationId xmlns:a16="http://schemas.microsoft.com/office/drawing/2014/main" id="{1EE98457-13CA-0BA9-353D-3D8B4DC296E6}"/>
                </a:ext>
              </a:extLst>
            </p:cNvPr>
            <p:cNvSpPr/>
            <p:nvPr/>
          </p:nvSpPr>
          <p:spPr>
            <a:xfrm>
              <a:off x="5914788" y="409232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2746" y="1"/>
                  </a:moveTo>
                  <a:lnTo>
                    <a:pt x="0" y="12282"/>
                  </a:lnTo>
                  <a:lnTo>
                    <a:pt x="0" y="14491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5;p47">
              <a:extLst>
                <a:ext uri="{FF2B5EF4-FFF2-40B4-BE49-F238E27FC236}">
                  <a16:creationId xmlns:a16="http://schemas.microsoft.com/office/drawing/2014/main" id="{E7B6EB78-DF3B-0DD6-20B4-C3F9CCF46D43}"/>
                </a:ext>
              </a:extLst>
            </p:cNvPr>
            <p:cNvSpPr/>
            <p:nvPr/>
          </p:nvSpPr>
          <p:spPr>
            <a:xfrm>
              <a:off x="6020519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6;p47">
              <a:extLst>
                <a:ext uri="{FF2B5EF4-FFF2-40B4-BE49-F238E27FC236}">
                  <a16:creationId xmlns:a16="http://schemas.microsoft.com/office/drawing/2014/main" id="{0B71A1E4-F6B2-B816-9880-0EAD980C3D17}"/>
                </a:ext>
              </a:extLst>
            </p:cNvPr>
            <p:cNvSpPr/>
            <p:nvPr/>
          </p:nvSpPr>
          <p:spPr>
            <a:xfrm>
              <a:off x="6380415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7;p47">
              <a:extLst>
                <a:ext uri="{FF2B5EF4-FFF2-40B4-BE49-F238E27FC236}">
                  <a16:creationId xmlns:a16="http://schemas.microsoft.com/office/drawing/2014/main" id="{3631F0DF-CB19-86F8-0BA2-78E7B85C22DB}"/>
                </a:ext>
              </a:extLst>
            </p:cNvPr>
            <p:cNvSpPr/>
            <p:nvPr/>
          </p:nvSpPr>
          <p:spPr>
            <a:xfrm>
              <a:off x="6740248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8;p47">
              <a:extLst>
                <a:ext uri="{FF2B5EF4-FFF2-40B4-BE49-F238E27FC236}">
                  <a16:creationId xmlns:a16="http://schemas.microsoft.com/office/drawing/2014/main" id="{381ADF51-3A18-067C-0306-74DEB930267F}"/>
                </a:ext>
              </a:extLst>
            </p:cNvPr>
            <p:cNvSpPr/>
            <p:nvPr/>
          </p:nvSpPr>
          <p:spPr>
            <a:xfrm>
              <a:off x="7100144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9;p47">
              <a:extLst>
                <a:ext uri="{FF2B5EF4-FFF2-40B4-BE49-F238E27FC236}">
                  <a16:creationId xmlns:a16="http://schemas.microsoft.com/office/drawing/2014/main" id="{020B14E3-AD4A-2559-F2C9-C3D24998BFB8}"/>
                </a:ext>
              </a:extLst>
            </p:cNvPr>
            <p:cNvSpPr/>
            <p:nvPr/>
          </p:nvSpPr>
          <p:spPr>
            <a:xfrm>
              <a:off x="7459976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0;p47">
              <a:extLst>
                <a:ext uri="{FF2B5EF4-FFF2-40B4-BE49-F238E27FC236}">
                  <a16:creationId xmlns:a16="http://schemas.microsoft.com/office/drawing/2014/main" id="{C6ADBDF6-75CC-55D2-8367-FBC9D480674C}"/>
                </a:ext>
              </a:extLst>
            </p:cNvPr>
            <p:cNvSpPr/>
            <p:nvPr/>
          </p:nvSpPr>
          <p:spPr>
            <a:xfrm>
              <a:off x="7819808" y="4092325"/>
              <a:ext cx="1218472" cy="1032356"/>
            </a:xfrm>
            <a:custGeom>
              <a:avLst/>
              <a:gdLst/>
              <a:ahLst/>
              <a:cxnLst/>
              <a:rect l="l" t="t" r="r" b="b"/>
              <a:pathLst>
                <a:path w="19003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4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1;p47">
              <a:extLst>
                <a:ext uri="{FF2B5EF4-FFF2-40B4-BE49-F238E27FC236}">
                  <a16:creationId xmlns:a16="http://schemas.microsoft.com/office/drawing/2014/main" id="{66988458-EDF4-21F6-CA55-CB1CA8C09E13}"/>
                </a:ext>
              </a:extLst>
            </p:cNvPr>
            <p:cNvSpPr/>
            <p:nvPr/>
          </p:nvSpPr>
          <p:spPr>
            <a:xfrm>
              <a:off x="8179704" y="419555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5039" y="0"/>
                  </a:moveTo>
                  <a:lnTo>
                    <a:pt x="0" y="14491"/>
                  </a:lnTo>
                  <a:lnTo>
                    <a:pt x="2293" y="14491"/>
                  </a:lnTo>
                  <a:lnTo>
                    <a:pt x="15039" y="2209"/>
                  </a:lnTo>
                  <a:lnTo>
                    <a:pt x="15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2;p47">
              <a:extLst>
                <a:ext uri="{FF2B5EF4-FFF2-40B4-BE49-F238E27FC236}">
                  <a16:creationId xmlns:a16="http://schemas.microsoft.com/office/drawing/2014/main" id="{FD175292-B6BD-B50A-0472-5C4D3AB76607}"/>
                </a:ext>
              </a:extLst>
            </p:cNvPr>
            <p:cNvSpPr/>
            <p:nvPr/>
          </p:nvSpPr>
          <p:spPr>
            <a:xfrm>
              <a:off x="8539601" y="4542304"/>
              <a:ext cx="604395" cy="582379"/>
            </a:xfrm>
            <a:custGeom>
              <a:avLst/>
              <a:gdLst/>
              <a:ahLst/>
              <a:cxnLst/>
              <a:rect l="l" t="t" r="r" b="b"/>
              <a:pathLst>
                <a:path w="9426" h="9083" extrusionOk="0">
                  <a:moveTo>
                    <a:pt x="9426" y="1"/>
                  </a:moveTo>
                  <a:lnTo>
                    <a:pt x="1" y="9083"/>
                  </a:lnTo>
                  <a:lnTo>
                    <a:pt x="2292" y="9083"/>
                  </a:lnTo>
                  <a:lnTo>
                    <a:pt x="9426" y="2209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803;p47">
            <a:extLst>
              <a:ext uri="{FF2B5EF4-FFF2-40B4-BE49-F238E27FC236}">
                <a16:creationId xmlns:a16="http://schemas.microsoft.com/office/drawing/2014/main" id="{BBBAE858-2777-311B-2D3F-BFA5431B6E0E}"/>
              </a:ext>
            </a:extLst>
          </p:cNvPr>
          <p:cNvSpPr/>
          <p:nvPr/>
        </p:nvSpPr>
        <p:spPr>
          <a:xfrm flipH="1">
            <a:off x="5914787" y="781037"/>
            <a:ext cx="3229200" cy="352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4;p47">
            <a:extLst>
              <a:ext uri="{FF2B5EF4-FFF2-40B4-BE49-F238E27FC236}">
                <a16:creationId xmlns:a16="http://schemas.microsoft.com/office/drawing/2014/main" id="{4329B1AA-F756-DCDE-35E5-F6901EFAE46D}"/>
              </a:ext>
            </a:extLst>
          </p:cNvPr>
          <p:cNvSpPr/>
          <p:nvPr/>
        </p:nvSpPr>
        <p:spPr>
          <a:xfrm flipH="1">
            <a:off x="5914787" y="4301700"/>
            <a:ext cx="3229200" cy="841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809;p47">
            <a:extLst>
              <a:ext uri="{FF2B5EF4-FFF2-40B4-BE49-F238E27FC236}">
                <a16:creationId xmlns:a16="http://schemas.microsoft.com/office/drawing/2014/main" id="{380DF4E0-E717-B62C-C2B0-BC757DE0002F}"/>
              </a:ext>
            </a:extLst>
          </p:cNvPr>
          <p:cNvGrpSpPr/>
          <p:nvPr/>
        </p:nvGrpSpPr>
        <p:grpSpPr>
          <a:xfrm flipH="1">
            <a:off x="7064401" y="766766"/>
            <a:ext cx="910812" cy="1660393"/>
            <a:chOff x="-2015525" y="1207150"/>
            <a:chExt cx="1253526" cy="2285783"/>
          </a:xfrm>
        </p:grpSpPr>
        <p:sp>
          <p:nvSpPr>
            <p:cNvPr id="31" name="Google Shape;810;p47">
              <a:extLst>
                <a:ext uri="{FF2B5EF4-FFF2-40B4-BE49-F238E27FC236}">
                  <a16:creationId xmlns:a16="http://schemas.microsoft.com/office/drawing/2014/main" id="{972597AA-9EDC-DB7D-FE10-9FB85B1D3826}"/>
                </a:ext>
              </a:extLst>
            </p:cNvPr>
            <p:cNvSpPr/>
            <p:nvPr/>
          </p:nvSpPr>
          <p:spPr>
            <a:xfrm>
              <a:off x="-1465816" y="1207150"/>
              <a:ext cx="154217" cy="558388"/>
            </a:xfrm>
            <a:custGeom>
              <a:avLst/>
              <a:gdLst/>
              <a:ahLst/>
              <a:cxnLst/>
              <a:rect l="l" t="t" r="r" b="b"/>
              <a:pathLst>
                <a:path w="2790" h="10102" extrusionOk="0">
                  <a:moveTo>
                    <a:pt x="0" y="0"/>
                  </a:moveTo>
                  <a:lnTo>
                    <a:pt x="0" y="10102"/>
                  </a:lnTo>
                  <a:lnTo>
                    <a:pt x="2789" y="10102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1;p47">
              <a:extLst>
                <a:ext uri="{FF2B5EF4-FFF2-40B4-BE49-F238E27FC236}">
                  <a16:creationId xmlns:a16="http://schemas.microsoft.com/office/drawing/2014/main" id="{D30CC043-5AB1-9724-0587-248A19C22A3E}"/>
                </a:ext>
              </a:extLst>
            </p:cNvPr>
            <p:cNvSpPr/>
            <p:nvPr/>
          </p:nvSpPr>
          <p:spPr>
            <a:xfrm>
              <a:off x="-1611576" y="1438143"/>
              <a:ext cx="445682" cy="994066"/>
            </a:xfrm>
            <a:custGeom>
              <a:avLst/>
              <a:gdLst/>
              <a:ahLst/>
              <a:cxnLst/>
              <a:rect l="l" t="t" r="r" b="b"/>
              <a:pathLst>
                <a:path w="8063" h="17984" extrusionOk="0">
                  <a:moveTo>
                    <a:pt x="2721" y="0"/>
                  </a:moveTo>
                  <a:cubicBezTo>
                    <a:pt x="1220" y="0"/>
                    <a:pt x="0" y="1220"/>
                    <a:pt x="0" y="2721"/>
                  </a:cubicBezTo>
                  <a:lnTo>
                    <a:pt x="0" y="15263"/>
                  </a:lnTo>
                  <a:cubicBezTo>
                    <a:pt x="0" y="16764"/>
                    <a:pt x="1220" y="17983"/>
                    <a:pt x="2721" y="17983"/>
                  </a:cubicBezTo>
                  <a:lnTo>
                    <a:pt x="5342" y="17983"/>
                  </a:lnTo>
                  <a:cubicBezTo>
                    <a:pt x="6843" y="17983"/>
                    <a:pt x="8062" y="16764"/>
                    <a:pt x="8062" y="15263"/>
                  </a:cubicBezTo>
                  <a:lnTo>
                    <a:pt x="8062" y="2721"/>
                  </a:lnTo>
                  <a:cubicBezTo>
                    <a:pt x="8062" y="1220"/>
                    <a:pt x="6843" y="0"/>
                    <a:pt x="5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2;p47">
              <a:extLst>
                <a:ext uri="{FF2B5EF4-FFF2-40B4-BE49-F238E27FC236}">
                  <a16:creationId xmlns:a16="http://schemas.microsoft.com/office/drawing/2014/main" id="{4E0E400E-5EEF-8995-7446-3B93189476A6}"/>
                </a:ext>
              </a:extLst>
            </p:cNvPr>
            <p:cNvSpPr/>
            <p:nvPr/>
          </p:nvSpPr>
          <p:spPr>
            <a:xfrm>
              <a:off x="-1286504" y="2353439"/>
              <a:ext cx="241110" cy="1139494"/>
            </a:xfrm>
            <a:custGeom>
              <a:avLst/>
              <a:gdLst/>
              <a:ahLst/>
              <a:cxnLst/>
              <a:rect l="l" t="t" r="r" b="b"/>
              <a:pathLst>
                <a:path w="4362" h="20615" extrusionOk="0">
                  <a:moveTo>
                    <a:pt x="2181" y="0"/>
                  </a:moveTo>
                  <a:cubicBezTo>
                    <a:pt x="976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6" y="20614"/>
                    <a:pt x="2181" y="20614"/>
                  </a:cubicBezTo>
                  <a:cubicBezTo>
                    <a:pt x="3385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5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3;p47">
              <a:extLst>
                <a:ext uri="{FF2B5EF4-FFF2-40B4-BE49-F238E27FC236}">
                  <a16:creationId xmlns:a16="http://schemas.microsoft.com/office/drawing/2014/main" id="{CD6DF845-239A-FB2A-EA46-E972F39B69C3}"/>
                </a:ext>
              </a:extLst>
            </p:cNvPr>
            <p:cNvSpPr/>
            <p:nvPr/>
          </p:nvSpPr>
          <p:spPr>
            <a:xfrm>
              <a:off x="-1732130" y="2353439"/>
              <a:ext cx="241165" cy="1139494"/>
            </a:xfrm>
            <a:custGeom>
              <a:avLst/>
              <a:gdLst/>
              <a:ahLst/>
              <a:cxnLst/>
              <a:rect l="l" t="t" r="r" b="b"/>
              <a:pathLst>
                <a:path w="4363" h="20615" extrusionOk="0">
                  <a:moveTo>
                    <a:pt x="2181" y="0"/>
                  </a:moveTo>
                  <a:cubicBezTo>
                    <a:pt x="978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8" y="20614"/>
                    <a:pt x="2181" y="20614"/>
                  </a:cubicBezTo>
                  <a:cubicBezTo>
                    <a:pt x="3386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6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4;p47">
              <a:extLst>
                <a:ext uri="{FF2B5EF4-FFF2-40B4-BE49-F238E27FC236}">
                  <a16:creationId xmlns:a16="http://schemas.microsoft.com/office/drawing/2014/main" id="{84F88D0D-79A7-3B2A-B1B4-C6F657623CEC}"/>
                </a:ext>
              </a:extLst>
            </p:cNvPr>
            <p:cNvSpPr/>
            <p:nvPr/>
          </p:nvSpPr>
          <p:spPr>
            <a:xfrm>
              <a:off x="-2015525" y="1996972"/>
              <a:ext cx="1253526" cy="870360"/>
            </a:xfrm>
            <a:custGeom>
              <a:avLst/>
              <a:gdLst/>
              <a:ahLst/>
              <a:cxnLst/>
              <a:rect l="l" t="t" r="r" b="b"/>
              <a:pathLst>
                <a:path w="22678" h="15746" extrusionOk="0">
                  <a:moveTo>
                    <a:pt x="4332" y="1"/>
                  </a:moveTo>
                  <a:cubicBezTo>
                    <a:pt x="1940" y="1"/>
                    <a:pt x="1" y="1940"/>
                    <a:pt x="1" y="4332"/>
                  </a:cubicBezTo>
                  <a:lnTo>
                    <a:pt x="1" y="15745"/>
                  </a:lnTo>
                  <a:lnTo>
                    <a:pt x="22678" y="15745"/>
                  </a:lnTo>
                  <a:lnTo>
                    <a:pt x="22678" y="4332"/>
                  </a:lnTo>
                  <a:cubicBezTo>
                    <a:pt x="22678" y="1940"/>
                    <a:pt x="20739" y="1"/>
                    <a:pt x="18347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5;p47">
              <a:extLst>
                <a:ext uri="{FF2B5EF4-FFF2-40B4-BE49-F238E27FC236}">
                  <a16:creationId xmlns:a16="http://schemas.microsoft.com/office/drawing/2014/main" id="{CEC619A9-A288-C540-3727-A9829CBA0D79}"/>
                </a:ext>
              </a:extLst>
            </p:cNvPr>
            <p:cNvSpPr/>
            <p:nvPr/>
          </p:nvSpPr>
          <p:spPr>
            <a:xfrm>
              <a:off x="-1515066" y="2225036"/>
              <a:ext cx="252607" cy="368518"/>
            </a:xfrm>
            <a:custGeom>
              <a:avLst/>
              <a:gdLst/>
              <a:ahLst/>
              <a:cxnLst/>
              <a:rect l="l" t="t" r="r" b="b"/>
              <a:pathLst>
                <a:path w="4570" h="6667" extrusionOk="0">
                  <a:moveTo>
                    <a:pt x="3250" y="0"/>
                  </a:moveTo>
                  <a:lnTo>
                    <a:pt x="1" y="3925"/>
                  </a:lnTo>
                  <a:lnTo>
                    <a:pt x="2099" y="3925"/>
                  </a:lnTo>
                  <a:lnTo>
                    <a:pt x="949" y="6666"/>
                  </a:lnTo>
                  <a:lnTo>
                    <a:pt x="3250" y="6666"/>
                  </a:lnTo>
                  <a:lnTo>
                    <a:pt x="4570" y="2869"/>
                  </a:lnTo>
                  <a:lnTo>
                    <a:pt x="2777" y="2869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16;p47">
            <a:extLst>
              <a:ext uri="{FF2B5EF4-FFF2-40B4-BE49-F238E27FC236}">
                <a16:creationId xmlns:a16="http://schemas.microsoft.com/office/drawing/2014/main" id="{389E99EE-CE11-54F7-6BEA-17B94DFA949F}"/>
              </a:ext>
            </a:extLst>
          </p:cNvPr>
          <p:cNvGrpSpPr/>
          <p:nvPr/>
        </p:nvGrpSpPr>
        <p:grpSpPr>
          <a:xfrm rot="10800000" flipH="1">
            <a:off x="7064401" y="2641286"/>
            <a:ext cx="910812" cy="1660393"/>
            <a:chOff x="-2015525" y="1207150"/>
            <a:chExt cx="1253526" cy="2285783"/>
          </a:xfrm>
        </p:grpSpPr>
        <p:sp>
          <p:nvSpPr>
            <p:cNvPr id="38" name="Google Shape;817;p47">
              <a:extLst>
                <a:ext uri="{FF2B5EF4-FFF2-40B4-BE49-F238E27FC236}">
                  <a16:creationId xmlns:a16="http://schemas.microsoft.com/office/drawing/2014/main" id="{C5CE388B-FE0E-AA07-E2F9-0DC2797EF6FF}"/>
                </a:ext>
              </a:extLst>
            </p:cNvPr>
            <p:cNvSpPr/>
            <p:nvPr/>
          </p:nvSpPr>
          <p:spPr>
            <a:xfrm>
              <a:off x="-1465816" y="1207150"/>
              <a:ext cx="154217" cy="558388"/>
            </a:xfrm>
            <a:custGeom>
              <a:avLst/>
              <a:gdLst/>
              <a:ahLst/>
              <a:cxnLst/>
              <a:rect l="l" t="t" r="r" b="b"/>
              <a:pathLst>
                <a:path w="2790" h="10102" extrusionOk="0">
                  <a:moveTo>
                    <a:pt x="0" y="0"/>
                  </a:moveTo>
                  <a:lnTo>
                    <a:pt x="0" y="10102"/>
                  </a:lnTo>
                  <a:lnTo>
                    <a:pt x="2789" y="10102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8;p47">
              <a:extLst>
                <a:ext uri="{FF2B5EF4-FFF2-40B4-BE49-F238E27FC236}">
                  <a16:creationId xmlns:a16="http://schemas.microsoft.com/office/drawing/2014/main" id="{50808559-F88A-394D-3158-4C345A130D0D}"/>
                </a:ext>
              </a:extLst>
            </p:cNvPr>
            <p:cNvSpPr/>
            <p:nvPr/>
          </p:nvSpPr>
          <p:spPr>
            <a:xfrm>
              <a:off x="-1611576" y="1438143"/>
              <a:ext cx="445682" cy="994066"/>
            </a:xfrm>
            <a:custGeom>
              <a:avLst/>
              <a:gdLst/>
              <a:ahLst/>
              <a:cxnLst/>
              <a:rect l="l" t="t" r="r" b="b"/>
              <a:pathLst>
                <a:path w="8063" h="17984" extrusionOk="0">
                  <a:moveTo>
                    <a:pt x="2721" y="0"/>
                  </a:moveTo>
                  <a:cubicBezTo>
                    <a:pt x="1220" y="0"/>
                    <a:pt x="0" y="1220"/>
                    <a:pt x="0" y="2721"/>
                  </a:cubicBezTo>
                  <a:lnTo>
                    <a:pt x="0" y="15263"/>
                  </a:lnTo>
                  <a:cubicBezTo>
                    <a:pt x="0" y="16764"/>
                    <a:pt x="1220" y="17983"/>
                    <a:pt x="2721" y="17983"/>
                  </a:cubicBezTo>
                  <a:lnTo>
                    <a:pt x="5342" y="17983"/>
                  </a:lnTo>
                  <a:cubicBezTo>
                    <a:pt x="6843" y="17983"/>
                    <a:pt x="8062" y="16764"/>
                    <a:pt x="8062" y="15263"/>
                  </a:cubicBezTo>
                  <a:lnTo>
                    <a:pt x="8062" y="2721"/>
                  </a:lnTo>
                  <a:cubicBezTo>
                    <a:pt x="8062" y="1220"/>
                    <a:pt x="6843" y="0"/>
                    <a:pt x="5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9;p47">
              <a:extLst>
                <a:ext uri="{FF2B5EF4-FFF2-40B4-BE49-F238E27FC236}">
                  <a16:creationId xmlns:a16="http://schemas.microsoft.com/office/drawing/2014/main" id="{B2CCCD29-6268-3E27-D49E-7B2516565266}"/>
                </a:ext>
              </a:extLst>
            </p:cNvPr>
            <p:cNvSpPr/>
            <p:nvPr/>
          </p:nvSpPr>
          <p:spPr>
            <a:xfrm>
              <a:off x="-1286504" y="2353439"/>
              <a:ext cx="241110" cy="1139494"/>
            </a:xfrm>
            <a:custGeom>
              <a:avLst/>
              <a:gdLst/>
              <a:ahLst/>
              <a:cxnLst/>
              <a:rect l="l" t="t" r="r" b="b"/>
              <a:pathLst>
                <a:path w="4362" h="20615" extrusionOk="0">
                  <a:moveTo>
                    <a:pt x="2181" y="0"/>
                  </a:moveTo>
                  <a:cubicBezTo>
                    <a:pt x="976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6" y="20614"/>
                    <a:pt x="2181" y="20614"/>
                  </a:cubicBezTo>
                  <a:cubicBezTo>
                    <a:pt x="3385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5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0;p47">
              <a:extLst>
                <a:ext uri="{FF2B5EF4-FFF2-40B4-BE49-F238E27FC236}">
                  <a16:creationId xmlns:a16="http://schemas.microsoft.com/office/drawing/2014/main" id="{482C6C18-17AC-4843-5778-0F82AA99DA75}"/>
                </a:ext>
              </a:extLst>
            </p:cNvPr>
            <p:cNvSpPr/>
            <p:nvPr/>
          </p:nvSpPr>
          <p:spPr>
            <a:xfrm>
              <a:off x="-1732130" y="2353439"/>
              <a:ext cx="241165" cy="1139494"/>
            </a:xfrm>
            <a:custGeom>
              <a:avLst/>
              <a:gdLst/>
              <a:ahLst/>
              <a:cxnLst/>
              <a:rect l="l" t="t" r="r" b="b"/>
              <a:pathLst>
                <a:path w="4363" h="20615" extrusionOk="0">
                  <a:moveTo>
                    <a:pt x="2181" y="0"/>
                  </a:moveTo>
                  <a:cubicBezTo>
                    <a:pt x="978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8" y="20614"/>
                    <a:pt x="2181" y="20614"/>
                  </a:cubicBezTo>
                  <a:cubicBezTo>
                    <a:pt x="3386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6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1;p47">
              <a:extLst>
                <a:ext uri="{FF2B5EF4-FFF2-40B4-BE49-F238E27FC236}">
                  <a16:creationId xmlns:a16="http://schemas.microsoft.com/office/drawing/2014/main" id="{003496F7-77FB-AECB-D271-8A9D080F232B}"/>
                </a:ext>
              </a:extLst>
            </p:cNvPr>
            <p:cNvSpPr/>
            <p:nvPr/>
          </p:nvSpPr>
          <p:spPr>
            <a:xfrm>
              <a:off x="-2015525" y="1996972"/>
              <a:ext cx="1253526" cy="870360"/>
            </a:xfrm>
            <a:custGeom>
              <a:avLst/>
              <a:gdLst/>
              <a:ahLst/>
              <a:cxnLst/>
              <a:rect l="l" t="t" r="r" b="b"/>
              <a:pathLst>
                <a:path w="22678" h="15746" extrusionOk="0">
                  <a:moveTo>
                    <a:pt x="4332" y="1"/>
                  </a:moveTo>
                  <a:cubicBezTo>
                    <a:pt x="1940" y="1"/>
                    <a:pt x="1" y="1940"/>
                    <a:pt x="1" y="4332"/>
                  </a:cubicBezTo>
                  <a:lnTo>
                    <a:pt x="1" y="15745"/>
                  </a:lnTo>
                  <a:lnTo>
                    <a:pt x="22678" y="15745"/>
                  </a:lnTo>
                  <a:lnTo>
                    <a:pt x="22678" y="4332"/>
                  </a:lnTo>
                  <a:cubicBezTo>
                    <a:pt x="22678" y="1940"/>
                    <a:pt x="20739" y="1"/>
                    <a:pt x="18347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2;p47">
              <a:extLst>
                <a:ext uri="{FF2B5EF4-FFF2-40B4-BE49-F238E27FC236}">
                  <a16:creationId xmlns:a16="http://schemas.microsoft.com/office/drawing/2014/main" id="{A24CCAEA-8E98-D634-ABCF-7BDE5389759B}"/>
                </a:ext>
              </a:extLst>
            </p:cNvPr>
            <p:cNvSpPr/>
            <p:nvPr/>
          </p:nvSpPr>
          <p:spPr>
            <a:xfrm>
              <a:off x="-1515066" y="2225036"/>
              <a:ext cx="252607" cy="368518"/>
            </a:xfrm>
            <a:custGeom>
              <a:avLst/>
              <a:gdLst/>
              <a:ahLst/>
              <a:cxnLst/>
              <a:rect l="l" t="t" r="r" b="b"/>
              <a:pathLst>
                <a:path w="4570" h="6667" extrusionOk="0">
                  <a:moveTo>
                    <a:pt x="3250" y="0"/>
                  </a:moveTo>
                  <a:lnTo>
                    <a:pt x="1" y="3925"/>
                  </a:lnTo>
                  <a:lnTo>
                    <a:pt x="2099" y="3925"/>
                  </a:lnTo>
                  <a:lnTo>
                    <a:pt x="949" y="6666"/>
                  </a:lnTo>
                  <a:lnTo>
                    <a:pt x="3250" y="6666"/>
                  </a:lnTo>
                  <a:lnTo>
                    <a:pt x="4570" y="2869"/>
                  </a:lnTo>
                  <a:lnTo>
                    <a:pt x="2777" y="2869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FABE-A052-28E4-35EE-76BD5FFC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945910" y="894337"/>
            <a:ext cx="4807258" cy="1008205"/>
          </a:xfrm>
        </p:spPr>
        <p:txBody>
          <a:bodyPr/>
          <a:lstStyle/>
          <a:p>
            <a:r>
              <a:rPr lang="en-IN" dirty="0">
                <a:latin typeface="Raleway SemiBold" pitchFamily="2" charset="0"/>
              </a:rPr>
              <a:t>PREREQUISITES</a:t>
            </a:r>
          </a:p>
        </p:txBody>
      </p:sp>
      <p:grpSp>
        <p:nvGrpSpPr>
          <p:cNvPr id="4" name="Google Shape;777;p47">
            <a:extLst>
              <a:ext uri="{FF2B5EF4-FFF2-40B4-BE49-F238E27FC236}">
                <a16:creationId xmlns:a16="http://schemas.microsoft.com/office/drawing/2014/main" id="{B7DC8BED-0ECF-BEFE-AC72-41331608F5B2}"/>
              </a:ext>
            </a:extLst>
          </p:cNvPr>
          <p:cNvGrpSpPr/>
          <p:nvPr/>
        </p:nvGrpSpPr>
        <p:grpSpPr>
          <a:xfrm flipH="1">
            <a:off x="-10" y="53"/>
            <a:ext cx="3229223" cy="820210"/>
            <a:chOff x="5914788" y="4092325"/>
            <a:chExt cx="3229223" cy="1032360"/>
          </a:xfrm>
        </p:grpSpPr>
        <p:sp>
          <p:nvSpPr>
            <p:cNvPr id="5" name="Google Shape;778;p47">
              <a:extLst>
                <a:ext uri="{FF2B5EF4-FFF2-40B4-BE49-F238E27FC236}">
                  <a16:creationId xmlns:a16="http://schemas.microsoft.com/office/drawing/2014/main" id="{CE68156A-C87F-7F54-288D-C365E47F2995}"/>
                </a:ext>
              </a:extLst>
            </p:cNvPr>
            <p:cNvSpPr/>
            <p:nvPr/>
          </p:nvSpPr>
          <p:spPr>
            <a:xfrm>
              <a:off x="9046392" y="50306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1522" y="1"/>
                  </a:moveTo>
                  <a:lnTo>
                    <a:pt x="1" y="1467"/>
                  </a:lnTo>
                  <a:lnTo>
                    <a:pt x="1522" y="146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79;p47">
              <a:extLst>
                <a:ext uri="{FF2B5EF4-FFF2-40B4-BE49-F238E27FC236}">
                  <a16:creationId xmlns:a16="http://schemas.microsoft.com/office/drawing/2014/main" id="{BA71F80C-E7C8-7E27-3F5B-B91FDB03C84F}"/>
                </a:ext>
              </a:extLst>
            </p:cNvPr>
            <p:cNvSpPr/>
            <p:nvPr/>
          </p:nvSpPr>
          <p:spPr>
            <a:xfrm>
              <a:off x="8686560" y="4683876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7134" y="1"/>
                  </a:moveTo>
                  <a:lnTo>
                    <a:pt x="0" y="6875"/>
                  </a:lnTo>
                  <a:lnTo>
                    <a:pt x="3321" y="6875"/>
                  </a:lnTo>
                  <a:lnTo>
                    <a:pt x="7134" y="3201"/>
                  </a:lnTo>
                  <a:lnTo>
                    <a:pt x="7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0;p47">
              <a:extLst>
                <a:ext uri="{FF2B5EF4-FFF2-40B4-BE49-F238E27FC236}">
                  <a16:creationId xmlns:a16="http://schemas.microsoft.com/office/drawing/2014/main" id="{944A813D-8DBF-9FA5-D126-3EA956767093}"/>
                </a:ext>
              </a:extLst>
            </p:cNvPr>
            <p:cNvSpPr/>
            <p:nvPr/>
          </p:nvSpPr>
          <p:spPr>
            <a:xfrm>
              <a:off x="8899497" y="4889053"/>
              <a:ext cx="244490" cy="235632"/>
            </a:xfrm>
            <a:custGeom>
              <a:avLst/>
              <a:gdLst/>
              <a:ahLst/>
              <a:cxnLst/>
              <a:rect l="l" t="t" r="r" b="b"/>
              <a:pathLst>
                <a:path w="3813" h="3675" extrusionOk="0">
                  <a:moveTo>
                    <a:pt x="3813" y="1"/>
                  </a:moveTo>
                  <a:lnTo>
                    <a:pt x="0" y="3675"/>
                  </a:lnTo>
                  <a:lnTo>
                    <a:pt x="2292" y="3675"/>
                  </a:lnTo>
                  <a:lnTo>
                    <a:pt x="3813" y="2209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1;p47">
              <a:extLst>
                <a:ext uri="{FF2B5EF4-FFF2-40B4-BE49-F238E27FC236}">
                  <a16:creationId xmlns:a16="http://schemas.microsoft.com/office/drawing/2014/main" id="{00B653AA-48FA-9448-4B0E-2E89E9AD4BE5}"/>
                </a:ext>
              </a:extLst>
            </p:cNvPr>
            <p:cNvSpPr/>
            <p:nvPr/>
          </p:nvSpPr>
          <p:spPr>
            <a:xfrm>
              <a:off x="7966831" y="4092325"/>
              <a:ext cx="1177179" cy="1032356"/>
            </a:xfrm>
            <a:custGeom>
              <a:avLst/>
              <a:gdLst/>
              <a:ahLst/>
              <a:cxnLst/>
              <a:rect l="l" t="t" r="r" b="b"/>
              <a:pathLst>
                <a:path w="18359" h="16101" extrusionOk="0">
                  <a:moveTo>
                    <a:pt x="16709" y="1"/>
                  </a:moveTo>
                  <a:lnTo>
                    <a:pt x="1" y="16101"/>
                  </a:lnTo>
                  <a:lnTo>
                    <a:pt x="3320" y="16101"/>
                  </a:lnTo>
                  <a:lnTo>
                    <a:pt x="18359" y="1610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2;p47">
              <a:extLst>
                <a:ext uri="{FF2B5EF4-FFF2-40B4-BE49-F238E27FC236}">
                  <a16:creationId xmlns:a16="http://schemas.microsoft.com/office/drawing/2014/main" id="{151ECF58-77C0-5200-5253-7A3C72B576CA}"/>
                </a:ext>
              </a:extLst>
            </p:cNvPr>
            <p:cNvSpPr/>
            <p:nvPr/>
          </p:nvSpPr>
          <p:spPr>
            <a:xfrm>
              <a:off x="5914788" y="4092325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3814" y="1"/>
                  </a:moveTo>
                  <a:lnTo>
                    <a:pt x="0" y="3674"/>
                  </a:lnTo>
                  <a:lnTo>
                    <a:pt x="0" y="6874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3;p47">
              <a:extLst>
                <a:ext uri="{FF2B5EF4-FFF2-40B4-BE49-F238E27FC236}">
                  <a16:creationId xmlns:a16="http://schemas.microsoft.com/office/drawing/2014/main" id="{A7D53895-6D80-4AE1-EAC6-25290A49FC6A}"/>
                </a:ext>
              </a:extLst>
            </p:cNvPr>
            <p:cNvSpPr/>
            <p:nvPr/>
          </p:nvSpPr>
          <p:spPr>
            <a:xfrm>
              <a:off x="7606935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4;p47">
              <a:extLst>
                <a:ext uri="{FF2B5EF4-FFF2-40B4-BE49-F238E27FC236}">
                  <a16:creationId xmlns:a16="http://schemas.microsoft.com/office/drawing/2014/main" id="{206BC01D-2DDC-B454-300A-6DCAA6CB1F51}"/>
                </a:ext>
              </a:extLst>
            </p:cNvPr>
            <p:cNvSpPr/>
            <p:nvPr/>
          </p:nvSpPr>
          <p:spPr>
            <a:xfrm>
              <a:off x="5914788" y="40923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0" y="1"/>
                  </a:moveTo>
                  <a:lnTo>
                    <a:pt x="0" y="146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5;p47">
              <a:extLst>
                <a:ext uri="{FF2B5EF4-FFF2-40B4-BE49-F238E27FC236}">
                  <a16:creationId xmlns:a16="http://schemas.microsoft.com/office/drawing/2014/main" id="{2F209116-38E4-6C58-C99C-9F5DD1D00529}"/>
                </a:ext>
              </a:extLst>
            </p:cNvPr>
            <p:cNvSpPr/>
            <p:nvPr/>
          </p:nvSpPr>
          <p:spPr>
            <a:xfrm>
              <a:off x="8326728" y="4337127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12746" y="1"/>
                  </a:moveTo>
                  <a:lnTo>
                    <a:pt x="0" y="12283"/>
                  </a:lnTo>
                  <a:lnTo>
                    <a:pt x="3321" y="12283"/>
                  </a:lnTo>
                  <a:lnTo>
                    <a:pt x="12746" y="3201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6;p47">
              <a:extLst>
                <a:ext uri="{FF2B5EF4-FFF2-40B4-BE49-F238E27FC236}">
                  <a16:creationId xmlns:a16="http://schemas.microsoft.com/office/drawing/2014/main" id="{44468B8E-10F1-063F-8B72-5AE324AB0E11}"/>
                </a:ext>
              </a:extLst>
            </p:cNvPr>
            <p:cNvSpPr/>
            <p:nvPr/>
          </p:nvSpPr>
          <p:spPr>
            <a:xfrm>
              <a:off x="6527310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7;p47">
              <a:extLst>
                <a:ext uri="{FF2B5EF4-FFF2-40B4-BE49-F238E27FC236}">
                  <a16:creationId xmlns:a16="http://schemas.microsoft.com/office/drawing/2014/main" id="{21702E1D-A448-ECD1-0775-6A41EF40A0D4}"/>
                </a:ext>
              </a:extLst>
            </p:cNvPr>
            <p:cNvSpPr/>
            <p:nvPr/>
          </p:nvSpPr>
          <p:spPr>
            <a:xfrm>
              <a:off x="7247039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8;p47">
              <a:extLst>
                <a:ext uri="{FF2B5EF4-FFF2-40B4-BE49-F238E27FC236}">
                  <a16:creationId xmlns:a16="http://schemas.microsoft.com/office/drawing/2014/main" id="{6D40866C-5544-9F47-0050-C5A4AD76A735}"/>
                </a:ext>
              </a:extLst>
            </p:cNvPr>
            <p:cNvSpPr/>
            <p:nvPr/>
          </p:nvSpPr>
          <p:spPr>
            <a:xfrm>
              <a:off x="6887207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9;p47">
              <a:extLst>
                <a:ext uri="{FF2B5EF4-FFF2-40B4-BE49-F238E27FC236}">
                  <a16:creationId xmlns:a16="http://schemas.microsoft.com/office/drawing/2014/main" id="{60771F45-B7E5-7120-C257-3BE82ECFDBAA}"/>
                </a:ext>
              </a:extLst>
            </p:cNvPr>
            <p:cNvSpPr/>
            <p:nvPr/>
          </p:nvSpPr>
          <p:spPr>
            <a:xfrm>
              <a:off x="6167478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0;p47">
              <a:extLst>
                <a:ext uri="{FF2B5EF4-FFF2-40B4-BE49-F238E27FC236}">
                  <a16:creationId xmlns:a16="http://schemas.microsoft.com/office/drawing/2014/main" id="{27C27106-4F70-9CFD-6E28-DB22A36F31CA}"/>
                </a:ext>
              </a:extLst>
            </p:cNvPr>
            <p:cNvSpPr/>
            <p:nvPr/>
          </p:nvSpPr>
          <p:spPr>
            <a:xfrm>
              <a:off x="5914788" y="4092325"/>
              <a:ext cx="1177243" cy="1032356"/>
            </a:xfrm>
            <a:custGeom>
              <a:avLst/>
              <a:gdLst/>
              <a:ahLst/>
              <a:cxnLst/>
              <a:rect l="l" t="t" r="r" b="b"/>
              <a:pathLst>
                <a:path w="18360" h="16101" extrusionOk="0">
                  <a:moveTo>
                    <a:pt x="15039" y="1"/>
                  </a:moveTo>
                  <a:lnTo>
                    <a:pt x="0" y="14491"/>
                  </a:lnTo>
                  <a:lnTo>
                    <a:pt x="0" y="16101"/>
                  </a:lnTo>
                  <a:lnTo>
                    <a:pt x="1650" y="16101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1;p47">
              <a:extLst>
                <a:ext uri="{FF2B5EF4-FFF2-40B4-BE49-F238E27FC236}">
                  <a16:creationId xmlns:a16="http://schemas.microsoft.com/office/drawing/2014/main" id="{DA98649A-0E1E-383C-D6AE-0A340F5878E2}"/>
                </a:ext>
              </a:extLst>
            </p:cNvPr>
            <p:cNvSpPr/>
            <p:nvPr/>
          </p:nvSpPr>
          <p:spPr>
            <a:xfrm>
              <a:off x="5914788" y="4092325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9426" y="1"/>
                  </a:moveTo>
                  <a:lnTo>
                    <a:pt x="0" y="9083"/>
                  </a:lnTo>
                  <a:lnTo>
                    <a:pt x="0" y="12282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2;p47">
              <a:extLst>
                <a:ext uri="{FF2B5EF4-FFF2-40B4-BE49-F238E27FC236}">
                  <a16:creationId xmlns:a16="http://schemas.microsoft.com/office/drawing/2014/main" id="{FA5F676F-1118-A3F6-F501-41FCF5E6EFEB}"/>
                </a:ext>
              </a:extLst>
            </p:cNvPr>
            <p:cNvSpPr/>
            <p:nvPr/>
          </p:nvSpPr>
          <p:spPr>
            <a:xfrm>
              <a:off x="5914788" y="4092325"/>
              <a:ext cx="244554" cy="235632"/>
            </a:xfrm>
            <a:custGeom>
              <a:avLst/>
              <a:gdLst/>
              <a:ahLst/>
              <a:cxnLst/>
              <a:rect l="l" t="t" r="r" b="b"/>
              <a:pathLst>
                <a:path w="3814" h="3675" extrusionOk="0">
                  <a:moveTo>
                    <a:pt x="1521" y="1"/>
                  </a:moveTo>
                  <a:lnTo>
                    <a:pt x="0" y="1466"/>
                  </a:lnTo>
                  <a:lnTo>
                    <a:pt x="0" y="3674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3;p47">
              <a:extLst>
                <a:ext uri="{FF2B5EF4-FFF2-40B4-BE49-F238E27FC236}">
                  <a16:creationId xmlns:a16="http://schemas.microsoft.com/office/drawing/2014/main" id="{B3C18369-F86F-2E91-A9A4-FBAAE0D6BA1D}"/>
                </a:ext>
              </a:extLst>
            </p:cNvPr>
            <p:cNvSpPr/>
            <p:nvPr/>
          </p:nvSpPr>
          <p:spPr>
            <a:xfrm>
              <a:off x="5914788" y="4092325"/>
              <a:ext cx="604459" cy="582379"/>
            </a:xfrm>
            <a:custGeom>
              <a:avLst/>
              <a:gdLst/>
              <a:ahLst/>
              <a:cxnLst/>
              <a:rect l="l" t="t" r="r" b="b"/>
              <a:pathLst>
                <a:path w="9427" h="9083" extrusionOk="0">
                  <a:moveTo>
                    <a:pt x="7133" y="1"/>
                  </a:moveTo>
                  <a:lnTo>
                    <a:pt x="0" y="6874"/>
                  </a:lnTo>
                  <a:lnTo>
                    <a:pt x="0" y="9083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4;p47">
              <a:extLst>
                <a:ext uri="{FF2B5EF4-FFF2-40B4-BE49-F238E27FC236}">
                  <a16:creationId xmlns:a16="http://schemas.microsoft.com/office/drawing/2014/main" id="{8E5F38F0-4147-6F9C-FA68-0EF617451CFC}"/>
                </a:ext>
              </a:extLst>
            </p:cNvPr>
            <p:cNvSpPr/>
            <p:nvPr/>
          </p:nvSpPr>
          <p:spPr>
            <a:xfrm>
              <a:off x="5914788" y="409232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2746" y="1"/>
                  </a:moveTo>
                  <a:lnTo>
                    <a:pt x="0" y="12282"/>
                  </a:lnTo>
                  <a:lnTo>
                    <a:pt x="0" y="14491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5;p47">
              <a:extLst>
                <a:ext uri="{FF2B5EF4-FFF2-40B4-BE49-F238E27FC236}">
                  <a16:creationId xmlns:a16="http://schemas.microsoft.com/office/drawing/2014/main" id="{3C84BD5E-2145-DBDA-7DA0-6B900EADB658}"/>
                </a:ext>
              </a:extLst>
            </p:cNvPr>
            <p:cNvSpPr/>
            <p:nvPr/>
          </p:nvSpPr>
          <p:spPr>
            <a:xfrm>
              <a:off x="6020519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6;p47">
              <a:extLst>
                <a:ext uri="{FF2B5EF4-FFF2-40B4-BE49-F238E27FC236}">
                  <a16:creationId xmlns:a16="http://schemas.microsoft.com/office/drawing/2014/main" id="{9A87B460-8371-EA2B-2402-0ADF7268FD41}"/>
                </a:ext>
              </a:extLst>
            </p:cNvPr>
            <p:cNvSpPr/>
            <p:nvPr/>
          </p:nvSpPr>
          <p:spPr>
            <a:xfrm>
              <a:off x="6380415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7;p47">
              <a:extLst>
                <a:ext uri="{FF2B5EF4-FFF2-40B4-BE49-F238E27FC236}">
                  <a16:creationId xmlns:a16="http://schemas.microsoft.com/office/drawing/2014/main" id="{9BE31E2B-D96C-40EB-7787-EE6364F630E6}"/>
                </a:ext>
              </a:extLst>
            </p:cNvPr>
            <p:cNvSpPr/>
            <p:nvPr/>
          </p:nvSpPr>
          <p:spPr>
            <a:xfrm>
              <a:off x="6740248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8;p47">
              <a:extLst>
                <a:ext uri="{FF2B5EF4-FFF2-40B4-BE49-F238E27FC236}">
                  <a16:creationId xmlns:a16="http://schemas.microsoft.com/office/drawing/2014/main" id="{346ADE89-97DF-53DA-A92B-B5C97351FBEC}"/>
                </a:ext>
              </a:extLst>
            </p:cNvPr>
            <p:cNvSpPr/>
            <p:nvPr/>
          </p:nvSpPr>
          <p:spPr>
            <a:xfrm>
              <a:off x="7100144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9;p47">
              <a:extLst>
                <a:ext uri="{FF2B5EF4-FFF2-40B4-BE49-F238E27FC236}">
                  <a16:creationId xmlns:a16="http://schemas.microsoft.com/office/drawing/2014/main" id="{1B9E13CA-40A5-8C6B-9E08-B840E3EE7D7D}"/>
                </a:ext>
              </a:extLst>
            </p:cNvPr>
            <p:cNvSpPr/>
            <p:nvPr/>
          </p:nvSpPr>
          <p:spPr>
            <a:xfrm>
              <a:off x="7459976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0;p47">
              <a:extLst>
                <a:ext uri="{FF2B5EF4-FFF2-40B4-BE49-F238E27FC236}">
                  <a16:creationId xmlns:a16="http://schemas.microsoft.com/office/drawing/2014/main" id="{086B3134-3A99-2BE1-702F-FCB393FEED61}"/>
                </a:ext>
              </a:extLst>
            </p:cNvPr>
            <p:cNvSpPr/>
            <p:nvPr/>
          </p:nvSpPr>
          <p:spPr>
            <a:xfrm>
              <a:off x="7819808" y="4092325"/>
              <a:ext cx="1218472" cy="1032356"/>
            </a:xfrm>
            <a:custGeom>
              <a:avLst/>
              <a:gdLst/>
              <a:ahLst/>
              <a:cxnLst/>
              <a:rect l="l" t="t" r="r" b="b"/>
              <a:pathLst>
                <a:path w="19003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4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1;p47">
              <a:extLst>
                <a:ext uri="{FF2B5EF4-FFF2-40B4-BE49-F238E27FC236}">
                  <a16:creationId xmlns:a16="http://schemas.microsoft.com/office/drawing/2014/main" id="{AF0D35E1-021E-5102-BF28-24821A97AE63}"/>
                </a:ext>
              </a:extLst>
            </p:cNvPr>
            <p:cNvSpPr/>
            <p:nvPr/>
          </p:nvSpPr>
          <p:spPr>
            <a:xfrm>
              <a:off x="8179704" y="419555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5039" y="0"/>
                  </a:moveTo>
                  <a:lnTo>
                    <a:pt x="0" y="14491"/>
                  </a:lnTo>
                  <a:lnTo>
                    <a:pt x="2293" y="14491"/>
                  </a:lnTo>
                  <a:lnTo>
                    <a:pt x="15039" y="2209"/>
                  </a:lnTo>
                  <a:lnTo>
                    <a:pt x="15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2;p47">
              <a:extLst>
                <a:ext uri="{FF2B5EF4-FFF2-40B4-BE49-F238E27FC236}">
                  <a16:creationId xmlns:a16="http://schemas.microsoft.com/office/drawing/2014/main" id="{B3FEC194-2931-D265-4B76-31E4705B5C92}"/>
                </a:ext>
              </a:extLst>
            </p:cNvPr>
            <p:cNvSpPr/>
            <p:nvPr/>
          </p:nvSpPr>
          <p:spPr>
            <a:xfrm>
              <a:off x="8539601" y="4542304"/>
              <a:ext cx="604395" cy="582379"/>
            </a:xfrm>
            <a:custGeom>
              <a:avLst/>
              <a:gdLst/>
              <a:ahLst/>
              <a:cxnLst/>
              <a:rect l="l" t="t" r="r" b="b"/>
              <a:pathLst>
                <a:path w="9426" h="9083" extrusionOk="0">
                  <a:moveTo>
                    <a:pt x="9426" y="1"/>
                  </a:moveTo>
                  <a:lnTo>
                    <a:pt x="1" y="9083"/>
                  </a:lnTo>
                  <a:lnTo>
                    <a:pt x="2292" y="9083"/>
                  </a:lnTo>
                  <a:lnTo>
                    <a:pt x="9426" y="2209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803;p47">
            <a:extLst>
              <a:ext uri="{FF2B5EF4-FFF2-40B4-BE49-F238E27FC236}">
                <a16:creationId xmlns:a16="http://schemas.microsoft.com/office/drawing/2014/main" id="{011FBA86-82F1-09D2-CA58-5BECE6D6E89D}"/>
              </a:ext>
            </a:extLst>
          </p:cNvPr>
          <p:cNvSpPr/>
          <p:nvPr/>
        </p:nvSpPr>
        <p:spPr>
          <a:xfrm flipH="1">
            <a:off x="0" y="781037"/>
            <a:ext cx="3229200" cy="352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4;p47">
            <a:extLst>
              <a:ext uri="{FF2B5EF4-FFF2-40B4-BE49-F238E27FC236}">
                <a16:creationId xmlns:a16="http://schemas.microsoft.com/office/drawing/2014/main" id="{970F3A15-BE0A-A7E2-E18B-694AB76A8924}"/>
              </a:ext>
            </a:extLst>
          </p:cNvPr>
          <p:cNvSpPr/>
          <p:nvPr/>
        </p:nvSpPr>
        <p:spPr>
          <a:xfrm flipH="1">
            <a:off x="0" y="4301700"/>
            <a:ext cx="3229200" cy="841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809;p47">
            <a:extLst>
              <a:ext uri="{FF2B5EF4-FFF2-40B4-BE49-F238E27FC236}">
                <a16:creationId xmlns:a16="http://schemas.microsoft.com/office/drawing/2014/main" id="{ED18964C-FC67-375A-FF75-281EF743D404}"/>
              </a:ext>
            </a:extLst>
          </p:cNvPr>
          <p:cNvGrpSpPr/>
          <p:nvPr/>
        </p:nvGrpSpPr>
        <p:grpSpPr>
          <a:xfrm flipH="1">
            <a:off x="1149614" y="766766"/>
            <a:ext cx="910812" cy="1660393"/>
            <a:chOff x="-2015525" y="1207150"/>
            <a:chExt cx="1253526" cy="2285783"/>
          </a:xfrm>
        </p:grpSpPr>
        <p:sp>
          <p:nvSpPr>
            <p:cNvPr id="33" name="Google Shape;810;p47">
              <a:extLst>
                <a:ext uri="{FF2B5EF4-FFF2-40B4-BE49-F238E27FC236}">
                  <a16:creationId xmlns:a16="http://schemas.microsoft.com/office/drawing/2014/main" id="{3AD24E4A-FD2A-6F08-0461-E887A143DFDE}"/>
                </a:ext>
              </a:extLst>
            </p:cNvPr>
            <p:cNvSpPr/>
            <p:nvPr/>
          </p:nvSpPr>
          <p:spPr>
            <a:xfrm>
              <a:off x="-1465816" y="1207150"/>
              <a:ext cx="154217" cy="558388"/>
            </a:xfrm>
            <a:custGeom>
              <a:avLst/>
              <a:gdLst/>
              <a:ahLst/>
              <a:cxnLst/>
              <a:rect l="l" t="t" r="r" b="b"/>
              <a:pathLst>
                <a:path w="2790" h="10102" extrusionOk="0">
                  <a:moveTo>
                    <a:pt x="0" y="0"/>
                  </a:moveTo>
                  <a:lnTo>
                    <a:pt x="0" y="10102"/>
                  </a:lnTo>
                  <a:lnTo>
                    <a:pt x="2789" y="10102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1;p47">
              <a:extLst>
                <a:ext uri="{FF2B5EF4-FFF2-40B4-BE49-F238E27FC236}">
                  <a16:creationId xmlns:a16="http://schemas.microsoft.com/office/drawing/2014/main" id="{98FE2482-84F9-4F27-6153-AC99A52DA902}"/>
                </a:ext>
              </a:extLst>
            </p:cNvPr>
            <p:cNvSpPr/>
            <p:nvPr/>
          </p:nvSpPr>
          <p:spPr>
            <a:xfrm>
              <a:off x="-1611576" y="1438143"/>
              <a:ext cx="445682" cy="994066"/>
            </a:xfrm>
            <a:custGeom>
              <a:avLst/>
              <a:gdLst/>
              <a:ahLst/>
              <a:cxnLst/>
              <a:rect l="l" t="t" r="r" b="b"/>
              <a:pathLst>
                <a:path w="8063" h="17984" extrusionOk="0">
                  <a:moveTo>
                    <a:pt x="2721" y="0"/>
                  </a:moveTo>
                  <a:cubicBezTo>
                    <a:pt x="1220" y="0"/>
                    <a:pt x="0" y="1220"/>
                    <a:pt x="0" y="2721"/>
                  </a:cubicBezTo>
                  <a:lnTo>
                    <a:pt x="0" y="15263"/>
                  </a:lnTo>
                  <a:cubicBezTo>
                    <a:pt x="0" y="16764"/>
                    <a:pt x="1220" y="17983"/>
                    <a:pt x="2721" y="17983"/>
                  </a:cubicBezTo>
                  <a:lnTo>
                    <a:pt x="5342" y="17983"/>
                  </a:lnTo>
                  <a:cubicBezTo>
                    <a:pt x="6843" y="17983"/>
                    <a:pt x="8062" y="16764"/>
                    <a:pt x="8062" y="15263"/>
                  </a:cubicBezTo>
                  <a:lnTo>
                    <a:pt x="8062" y="2721"/>
                  </a:lnTo>
                  <a:cubicBezTo>
                    <a:pt x="8062" y="1220"/>
                    <a:pt x="6843" y="0"/>
                    <a:pt x="5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2;p47">
              <a:extLst>
                <a:ext uri="{FF2B5EF4-FFF2-40B4-BE49-F238E27FC236}">
                  <a16:creationId xmlns:a16="http://schemas.microsoft.com/office/drawing/2014/main" id="{C5F9023C-12DC-8188-F5A8-745AE74087EC}"/>
                </a:ext>
              </a:extLst>
            </p:cNvPr>
            <p:cNvSpPr/>
            <p:nvPr/>
          </p:nvSpPr>
          <p:spPr>
            <a:xfrm>
              <a:off x="-1286504" y="2353439"/>
              <a:ext cx="241110" cy="1139494"/>
            </a:xfrm>
            <a:custGeom>
              <a:avLst/>
              <a:gdLst/>
              <a:ahLst/>
              <a:cxnLst/>
              <a:rect l="l" t="t" r="r" b="b"/>
              <a:pathLst>
                <a:path w="4362" h="20615" extrusionOk="0">
                  <a:moveTo>
                    <a:pt x="2181" y="0"/>
                  </a:moveTo>
                  <a:cubicBezTo>
                    <a:pt x="976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6" y="20614"/>
                    <a:pt x="2181" y="20614"/>
                  </a:cubicBezTo>
                  <a:cubicBezTo>
                    <a:pt x="3385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5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3;p47">
              <a:extLst>
                <a:ext uri="{FF2B5EF4-FFF2-40B4-BE49-F238E27FC236}">
                  <a16:creationId xmlns:a16="http://schemas.microsoft.com/office/drawing/2014/main" id="{70101AFD-DB1A-BA73-4D6B-72D3B6C6E7D3}"/>
                </a:ext>
              </a:extLst>
            </p:cNvPr>
            <p:cNvSpPr/>
            <p:nvPr/>
          </p:nvSpPr>
          <p:spPr>
            <a:xfrm>
              <a:off x="-1732130" y="2353439"/>
              <a:ext cx="241165" cy="1139494"/>
            </a:xfrm>
            <a:custGeom>
              <a:avLst/>
              <a:gdLst/>
              <a:ahLst/>
              <a:cxnLst/>
              <a:rect l="l" t="t" r="r" b="b"/>
              <a:pathLst>
                <a:path w="4363" h="20615" extrusionOk="0">
                  <a:moveTo>
                    <a:pt x="2181" y="0"/>
                  </a:moveTo>
                  <a:cubicBezTo>
                    <a:pt x="978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8" y="20614"/>
                    <a:pt x="2181" y="20614"/>
                  </a:cubicBezTo>
                  <a:cubicBezTo>
                    <a:pt x="3386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6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4;p47">
              <a:extLst>
                <a:ext uri="{FF2B5EF4-FFF2-40B4-BE49-F238E27FC236}">
                  <a16:creationId xmlns:a16="http://schemas.microsoft.com/office/drawing/2014/main" id="{040808FA-D559-2582-F7CA-D1BD7FED9E1E}"/>
                </a:ext>
              </a:extLst>
            </p:cNvPr>
            <p:cNvSpPr/>
            <p:nvPr/>
          </p:nvSpPr>
          <p:spPr>
            <a:xfrm>
              <a:off x="-2015525" y="1996972"/>
              <a:ext cx="1253526" cy="870360"/>
            </a:xfrm>
            <a:custGeom>
              <a:avLst/>
              <a:gdLst/>
              <a:ahLst/>
              <a:cxnLst/>
              <a:rect l="l" t="t" r="r" b="b"/>
              <a:pathLst>
                <a:path w="22678" h="15746" extrusionOk="0">
                  <a:moveTo>
                    <a:pt x="4332" y="1"/>
                  </a:moveTo>
                  <a:cubicBezTo>
                    <a:pt x="1940" y="1"/>
                    <a:pt x="1" y="1940"/>
                    <a:pt x="1" y="4332"/>
                  </a:cubicBezTo>
                  <a:lnTo>
                    <a:pt x="1" y="15745"/>
                  </a:lnTo>
                  <a:lnTo>
                    <a:pt x="22678" y="15745"/>
                  </a:lnTo>
                  <a:lnTo>
                    <a:pt x="22678" y="4332"/>
                  </a:lnTo>
                  <a:cubicBezTo>
                    <a:pt x="22678" y="1940"/>
                    <a:pt x="20739" y="1"/>
                    <a:pt x="18347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5;p47">
              <a:extLst>
                <a:ext uri="{FF2B5EF4-FFF2-40B4-BE49-F238E27FC236}">
                  <a16:creationId xmlns:a16="http://schemas.microsoft.com/office/drawing/2014/main" id="{D8D0444B-F070-5740-67BA-24ED315E13AE}"/>
                </a:ext>
              </a:extLst>
            </p:cNvPr>
            <p:cNvSpPr/>
            <p:nvPr/>
          </p:nvSpPr>
          <p:spPr>
            <a:xfrm>
              <a:off x="-1515066" y="2225036"/>
              <a:ext cx="252607" cy="368518"/>
            </a:xfrm>
            <a:custGeom>
              <a:avLst/>
              <a:gdLst/>
              <a:ahLst/>
              <a:cxnLst/>
              <a:rect l="l" t="t" r="r" b="b"/>
              <a:pathLst>
                <a:path w="4570" h="6667" extrusionOk="0">
                  <a:moveTo>
                    <a:pt x="3250" y="0"/>
                  </a:moveTo>
                  <a:lnTo>
                    <a:pt x="1" y="3925"/>
                  </a:lnTo>
                  <a:lnTo>
                    <a:pt x="2099" y="3925"/>
                  </a:lnTo>
                  <a:lnTo>
                    <a:pt x="949" y="6666"/>
                  </a:lnTo>
                  <a:lnTo>
                    <a:pt x="3250" y="6666"/>
                  </a:lnTo>
                  <a:lnTo>
                    <a:pt x="4570" y="2869"/>
                  </a:lnTo>
                  <a:lnTo>
                    <a:pt x="2777" y="2869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C8FFCF5-A21D-B0C5-A146-C877E497FA6D}"/>
              </a:ext>
            </a:extLst>
          </p:cNvPr>
          <p:cNvSpPr txBox="1"/>
          <p:nvPr/>
        </p:nvSpPr>
        <p:spPr>
          <a:xfrm>
            <a:off x="3597348" y="1773850"/>
            <a:ext cx="3312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Basics of electricity calculations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DFEC7D-C27B-C806-41D4-8178D69B09FE}"/>
              </a:ext>
            </a:extLst>
          </p:cNvPr>
          <p:cNvSpPr txBox="1"/>
          <p:nvPr/>
        </p:nvSpPr>
        <p:spPr>
          <a:xfrm>
            <a:off x="3597347" y="1770970"/>
            <a:ext cx="3312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Visualizing Graphs</a:t>
            </a:r>
          </a:p>
        </p:txBody>
      </p:sp>
      <p:pic>
        <p:nvPicPr>
          <p:cNvPr id="1028" name="Picture 4" descr="What is Power Factor (Cos ϕ) ? P.F Definition &amp; Formulas">
            <a:extLst>
              <a:ext uri="{FF2B5EF4-FFF2-40B4-BE49-F238E27FC236}">
                <a16:creationId xmlns:a16="http://schemas.microsoft.com/office/drawing/2014/main" id="{12079DFD-92CD-9BAA-CFF1-1CB7A9EC3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84" y="2199277"/>
            <a:ext cx="4065588" cy="25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B7CA91-5E09-BBA7-175A-99BD96B0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296" y="2086357"/>
            <a:ext cx="3649098" cy="29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FFA562-DF24-5634-BF09-928CE71E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851" y="2086357"/>
            <a:ext cx="4583728" cy="297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oogle Shape;1225;p64">
            <a:extLst>
              <a:ext uri="{FF2B5EF4-FFF2-40B4-BE49-F238E27FC236}">
                <a16:creationId xmlns:a16="http://schemas.microsoft.com/office/drawing/2014/main" id="{CD4CD806-20FA-3EB5-A3BC-E845146E1A82}"/>
              </a:ext>
            </a:extLst>
          </p:cNvPr>
          <p:cNvGrpSpPr/>
          <p:nvPr/>
        </p:nvGrpSpPr>
        <p:grpSpPr>
          <a:xfrm rot="10800000" flipH="1">
            <a:off x="1140356" y="2653183"/>
            <a:ext cx="911614" cy="1648354"/>
            <a:chOff x="-2015525" y="1190673"/>
            <a:chExt cx="1253526" cy="2302260"/>
          </a:xfrm>
        </p:grpSpPr>
        <p:sp>
          <p:nvSpPr>
            <p:cNvPr id="49" name="Google Shape;1226;p64">
              <a:extLst>
                <a:ext uri="{FF2B5EF4-FFF2-40B4-BE49-F238E27FC236}">
                  <a16:creationId xmlns:a16="http://schemas.microsoft.com/office/drawing/2014/main" id="{0A8D8003-C5AE-51F2-C79E-480A36EAB7F6}"/>
                </a:ext>
              </a:extLst>
            </p:cNvPr>
            <p:cNvSpPr/>
            <p:nvPr/>
          </p:nvSpPr>
          <p:spPr>
            <a:xfrm>
              <a:off x="-1465824" y="1190673"/>
              <a:ext cx="154224" cy="574880"/>
            </a:xfrm>
            <a:custGeom>
              <a:avLst/>
              <a:gdLst/>
              <a:ahLst/>
              <a:cxnLst/>
              <a:rect l="l" t="t" r="r" b="b"/>
              <a:pathLst>
                <a:path w="2790" h="10102" extrusionOk="0">
                  <a:moveTo>
                    <a:pt x="0" y="0"/>
                  </a:moveTo>
                  <a:lnTo>
                    <a:pt x="0" y="10102"/>
                  </a:lnTo>
                  <a:lnTo>
                    <a:pt x="2789" y="10102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27;p64">
              <a:extLst>
                <a:ext uri="{FF2B5EF4-FFF2-40B4-BE49-F238E27FC236}">
                  <a16:creationId xmlns:a16="http://schemas.microsoft.com/office/drawing/2014/main" id="{942A010D-3C68-71A1-ED34-922ED59E3521}"/>
                </a:ext>
              </a:extLst>
            </p:cNvPr>
            <p:cNvSpPr/>
            <p:nvPr/>
          </p:nvSpPr>
          <p:spPr>
            <a:xfrm>
              <a:off x="-1611576" y="1438143"/>
              <a:ext cx="445682" cy="994066"/>
            </a:xfrm>
            <a:custGeom>
              <a:avLst/>
              <a:gdLst/>
              <a:ahLst/>
              <a:cxnLst/>
              <a:rect l="l" t="t" r="r" b="b"/>
              <a:pathLst>
                <a:path w="8063" h="17984" extrusionOk="0">
                  <a:moveTo>
                    <a:pt x="2721" y="0"/>
                  </a:moveTo>
                  <a:cubicBezTo>
                    <a:pt x="1220" y="0"/>
                    <a:pt x="0" y="1220"/>
                    <a:pt x="0" y="2721"/>
                  </a:cubicBezTo>
                  <a:lnTo>
                    <a:pt x="0" y="15263"/>
                  </a:lnTo>
                  <a:cubicBezTo>
                    <a:pt x="0" y="16764"/>
                    <a:pt x="1220" y="17983"/>
                    <a:pt x="2721" y="17983"/>
                  </a:cubicBezTo>
                  <a:lnTo>
                    <a:pt x="5342" y="17983"/>
                  </a:lnTo>
                  <a:cubicBezTo>
                    <a:pt x="6843" y="17983"/>
                    <a:pt x="8062" y="16764"/>
                    <a:pt x="8062" y="15263"/>
                  </a:cubicBezTo>
                  <a:lnTo>
                    <a:pt x="8062" y="2721"/>
                  </a:lnTo>
                  <a:cubicBezTo>
                    <a:pt x="8062" y="1220"/>
                    <a:pt x="6843" y="0"/>
                    <a:pt x="5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28;p64">
              <a:extLst>
                <a:ext uri="{FF2B5EF4-FFF2-40B4-BE49-F238E27FC236}">
                  <a16:creationId xmlns:a16="http://schemas.microsoft.com/office/drawing/2014/main" id="{5169ECCF-4F29-AA73-8E74-75619230B130}"/>
                </a:ext>
              </a:extLst>
            </p:cNvPr>
            <p:cNvSpPr/>
            <p:nvPr/>
          </p:nvSpPr>
          <p:spPr>
            <a:xfrm>
              <a:off x="-1286504" y="2353439"/>
              <a:ext cx="241110" cy="1139494"/>
            </a:xfrm>
            <a:custGeom>
              <a:avLst/>
              <a:gdLst/>
              <a:ahLst/>
              <a:cxnLst/>
              <a:rect l="l" t="t" r="r" b="b"/>
              <a:pathLst>
                <a:path w="4362" h="20615" extrusionOk="0">
                  <a:moveTo>
                    <a:pt x="2181" y="0"/>
                  </a:moveTo>
                  <a:cubicBezTo>
                    <a:pt x="976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6" y="20614"/>
                    <a:pt x="2181" y="20614"/>
                  </a:cubicBezTo>
                  <a:cubicBezTo>
                    <a:pt x="3385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5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29;p64">
              <a:extLst>
                <a:ext uri="{FF2B5EF4-FFF2-40B4-BE49-F238E27FC236}">
                  <a16:creationId xmlns:a16="http://schemas.microsoft.com/office/drawing/2014/main" id="{4AD70716-4580-D652-CD0B-F6D708FA5978}"/>
                </a:ext>
              </a:extLst>
            </p:cNvPr>
            <p:cNvSpPr/>
            <p:nvPr/>
          </p:nvSpPr>
          <p:spPr>
            <a:xfrm>
              <a:off x="-1732130" y="2353439"/>
              <a:ext cx="241165" cy="1139494"/>
            </a:xfrm>
            <a:custGeom>
              <a:avLst/>
              <a:gdLst/>
              <a:ahLst/>
              <a:cxnLst/>
              <a:rect l="l" t="t" r="r" b="b"/>
              <a:pathLst>
                <a:path w="4363" h="20615" extrusionOk="0">
                  <a:moveTo>
                    <a:pt x="2181" y="0"/>
                  </a:moveTo>
                  <a:cubicBezTo>
                    <a:pt x="978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8" y="20614"/>
                    <a:pt x="2181" y="20614"/>
                  </a:cubicBezTo>
                  <a:cubicBezTo>
                    <a:pt x="3386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6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30;p64">
              <a:extLst>
                <a:ext uri="{FF2B5EF4-FFF2-40B4-BE49-F238E27FC236}">
                  <a16:creationId xmlns:a16="http://schemas.microsoft.com/office/drawing/2014/main" id="{E17BFC84-DF88-F264-9579-B4D0387872E4}"/>
                </a:ext>
              </a:extLst>
            </p:cNvPr>
            <p:cNvSpPr/>
            <p:nvPr/>
          </p:nvSpPr>
          <p:spPr>
            <a:xfrm>
              <a:off x="-2015525" y="1996972"/>
              <a:ext cx="1253526" cy="870360"/>
            </a:xfrm>
            <a:custGeom>
              <a:avLst/>
              <a:gdLst/>
              <a:ahLst/>
              <a:cxnLst/>
              <a:rect l="l" t="t" r="r" b="b"/>
              <a:pathLst>
                <a:path w="22678" h="15746" extrusionOk="0">
                  <a:moveTo>
                    <a:pt x="4332" y="1"/>
                  </a:moveTo>
                  <a:cubicBezTo>
                    <a:pt x="1940" y="1"/>
                    <a:pt x="1" y="1940"/>
                    <a:pt x="1" y="4332"/>
                  </a:cubicBezTo>
                  <a:lnTo>
                    <a:pt x="1" y="15745"/>
                  </a:lnTo>
                  <a:lnTo>
                    <a:pt x="22678" y="15745"/>
                  </a:lnTo>
                  <a:lnTo>
                    <a:pt x="22678" y="4332"/>
                  </a:lnTo>
                  <a:cubicBezTo>
                    <a:pt x="22678" y="1940"/>
                    <a:pt x="20739" y="1"/>
                    <a:pt x="18347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1;p64">
              <a:extLst>
                <a:ext uri="{FF2B5EF4-FFF2-40B4-BE49-F238E27FC236}">
                  <a16:creationId xmlns:a16="http://schemas.microsoft.com/office/drawing/2014/main" id="{4C17BABC-E1F0-2F3E-B932-7924796BA5FA}"/>
                </a:ext>
              </a:extLst>
            </p:cNvPr>
            <p:cNvSpPr/>
            <p:nvPr/>
          </p:nvSpPr>
          <p:spPr>
            <a:xfrm>
              <a:off x="-1515066" y="2225036"/>
              <a:ext cx="252607" cy="368518"/>
            </a:xfrm>
            <a:custGeom>
              <a:avLst/>
              <a:gdLst/>
              <a:ahLst/>
              <a:cxnLst/>
              <a:rect l="l" t="t" r="r" b="b"/>
              <a:pathLst>
                <a:path w="4570" h="6667" extrusionOk="0">
                  <a:moveTo>
                    <a:pt x="3250" y="0"/>
                  </a:moveTo>
                  <a:lnTo>
                    <a:pt x="1" y="3925"/>
                  </a:lnTo>
                  <a:lnTo>
                    <a:pt x="2099" y="3925"/>
                  </a:lnTo>
                  <a:lnTo>
                    <a:pt x="949" y="6666"/>
                  </a:lnTo>
                  <a:lnTo>
                    <a:pt x="3250" y="6666"/>
                  </a:lnTo>
                  <a:lnTo>
                    <a:pt x="4570" y="2869"/>
                  </a:lnTo>
                  <a:lnTo>
                    <a:pt x="2777" y="2869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7437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64"/>
          <p:cNvSpPr/>
          <p:nvPr/>
        </p:nvSpPr>
        <p:spPr>
          <a:xfrm flipH="1">
            <a:off x="-9600" y="781000"/>
            <a:ext cx="3229200" cy="359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64"/>
          <p:cNvSpPr/>
          <p:nvPr/>
        </p:nvSpPr>
        <p:spPr>
          <a:xfrm flipH="1">
            <a:off x="-9593" y="-12"/>
            <a:ext cx="3229200" cy="84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5" name="Google Shape;1195;p64"/>
          <p:cNvGrpSpPr/>
          <p:nvPr/>
        </p:nvGrpSpPr>
        <p:grpSpPr>
          <a:xfrm flipH="1">
            <a:off x="-9593" y="4324341"/>
            <a:ext cx="3229223" cy="820210"/>
            <a:chOff x="5914788" y="4092325"/>
            <a:chExt cx="3229223" cy="1032360"/>
          </a:xfrm>
        </p:grpSpPr>
        <p:sp>
          <p:nvSpPr>
            <p:cNvPr id="1196" name="Google Shape;1196;p64"/>
            <p:cNvSpPr/>
            <p:nvPr/>
          </p:nvSpPr>
          <p:spPr>
            <a:xfrm>
              <a:off x="9046392" y="50306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1522" y="1"/>
                  </a:moveTo>
                  <a:lnTo>
                    <a:pt x="1" y="1467"/>
                  </a:lnTo>
                  <a:lnTo>
                    <a:pt x="1522" y="146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4"/>
            <p:cNvSpPr/>
            <p:nvPr/>
          </p:nvSpPr>
          <p:spPr>
            <a:xfrm>
              <a:off x="8686560" y="4683876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7134" y="1"/>
                  </a:moveTo>
                  <a:lnTo>
                    <a:pt x="0" y="6875"/>
                  </a:lnTo>
                  <a:lnTo>
                    <a:pt x="3321" y="6875"/>
                  </a:lnTo>
                  <a:lnTo>
                    <a:pt x="7134" y="3201"/>
                  </a:lnTo>
                  <a:lnTo>
                    <a:pt x="7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4"/>
            <p:cNvSpPr/>
            <p:nvPr/>
          </p:nvSpPr>
          <p:spPr>
            <a:xfrm>
              <a:off x="8899497" y="4889053"/>
              <a:ext cx="244490" cy="235632"/>
            </a:xfrm>
            <a:custGeom>
              <a:avLst/>
              <a:gdLst/>
              <a:ahLst/>
              <a:cxnLst/>
              <a:rect l="l" t="t" r="r" b="b"/>
              <a:pathLst>
                <a:path w="3813" h="3675" extrusionOk="0">
                  <a:moveTo>
                    <a:pt x="3813" y="1"/>
                  </a:moveTo>
                  <a:lnTo>
                    <a:pt x="0" y="3675"/>
                  </a:lnTo>
                  <a:lnTo>
                    <a:pt x="2292" y="3675"/>
                  </a:lnTo>
                  <a:lnTo>
                    <a:pt x="3813" y="2209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4"/>
            <p:cNvSpPr/>
            <p:nvPr/>
          </p:nvSpPr>
          <p:spPr>
            <a:xfrm>
              <a:off x="7966831" y="4092325"/>
              <a:ext cx="1177179" cy="1032356"/>
            </a:xfrm>
            <a:custGeom>
              <a:avLst/>
              <a:gdLst/>
              <a:ahLst/>
              <a:cxnLst/>
              <a:rect l="l" t="t" r="r" b="b"/>
              <a:pathLst>
                <a:path w="18359" h="16101" extrusionOk="0">
                  <a:moveTo>
                    <a:pt x="16709" y="1"/>
                  </a:moveTo>
                  <a:lnTo>
                    <a:pt x="1" y="16101"/>
                  </a:lnTo>
                  <a:lnTo>
                    <a:pt x="3320" y="16101"/>
                  </a:lnTo>
                  <a:lnTo>
                    <a:pt x="18359" y="1610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4"/>
            <p:cNvSpPr/>
            <p:nvPr/>
          </p:nvSpPr>
          <p:spPr>
            <a:xfrm>
              <a:off x="5914788" y="4092325"/>
              <a:ext cx="457432" cy="440808"/>
            </a:xfrm>
            <a:custGeom>
              <a:avLst/>
              <a:gdLst/>
              <a:ahLst/>
              <a:cxnLst/>
              <a:rect l="l" t="t" r="r" b="b"/>
              <a:pathLst>
                <a:path w="7134" h="6875" extrusionOk="0">
                  <a:moveTo>
                    <a:pt x="3814" y="1"/>
                  </a:moveTo>
                  <a:lnTo>
                    <a:pt x="0" y="3674"/>
                  </a:lnTo>
                  <a:lnTo>
                    <a:pt x="0" y="6874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4"/>
            <p:cNvSpPr/>
            <p:nvPr/>
          </p:nvSpPr>
          <p:spPr>
            <a:xfrm>
              <a:off x="7606935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4"/>
            <p:cNvSpPr/>
            <p:nvPr/>
          </p:nvSpPr>
          <p:spPr>
            <a:xfrm>
              <a:off x="5914788" y="4092325"/>
              <a:ext cx="97591" cy="94060"/>
            </a:xfrm>
            <a:custGeom>
              <a:avLst/>
              <a:gdLst/>
              <a:ahLst/>
              <a:cxnLst/>
              <a:rect l="l" t="t" r="r" b="b"/>
              <a:pathLst>
                <a:path w="1522" h="1467" extrusionOk="0">
                  <a:moveTo>
                    <a:pt x="0" y="1"/>
                  </a:moveTo>
                  <a:lnTo>
                    <a:pt x="0" y="146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4"/>
            <p:cNvSpPr/>
            <p:nvPr/>
          </p:nvSpPr>
          <p:spPr>
            <a:xfrm>
              <a:off x="8326728" y="4337127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12746" y="1"/>
                  </a:moveTo>
                  <a:lnTo>
                    <a:pt x="0" y="12283"/>
                  </a:lnTo>
                  <a:lnTo>
                    <a:pt x="3321" y="12283"/>
                  </a:lnTo>
                  <a:lnTo>
                    <a:pt x="12746" y="3201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4"/>
            <p:cNvSpPr/>
            <p:nvPr/>
          </p:nvSpPr>
          <p:spPr>
            <a:xfrm>
              <a:off x="6527310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4"/>
            <p:cNvSpPr/>
            <p:nvPr/>
          </p:nvSpPr>
          <p:spPr>
            <a:xfrm>
              <a:off x="7247039" y="4092325"/>
              <a:ext cx="1284452" cy="1032356"/>
            </a:xfrm>
            <a:custGeom>
              <a:avLst/>
              <a:gdLst/>
              <a:ahLst/>
              <a:cxnLst/>
              <a:rect l="l" t="t" r="r" b="b"/>
              <a:pathLst>
                <a:path w="2003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3322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4"/>
            <p:cNvSpPr/>
            <p:nvPr/>
          </p:nvSpPr>
          <p:spPr>
            <a:xfrm>
              <a:off x="6887207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4"/>
            <p:cNvSpPr/>
            <p:nvPr/>
          </p:nvSpPr>
          <p:spPr>
            <a:xfrm>
              <a:off x="6167478" y="4092325"/>
              <a:ext cx="1284388" cy="1032356"/>
            </a:xfrm>
            <a:custGeom>
              <a:avLst/>
              <a:gdLst/>
              <a:ahLst/>
              <a:cxnLst/>
              <a:rect l="l" t="t" r="r" b="b"/>
              <a:pathLst>
                <a:path w="20031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3321" y="16101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4"/>
            <p:cNvSpPr/>
            <p:nvPr/>
          </p:nvSpPr>
          <p:spPr>
            <a:xfrm>
              <a:off x="5914788" y="4092325"/>
              <a:ext cx="1177243" cy="1032356"/>
            </a:xfrm>
            <a:custGeom>
              <a:avLst/>
              <a:gdLst/>
              <a:ahLst/>
              <a:cxnLst/>
              <a:rect l="l" t="t" r="r" b="b"/>
              <a:pathLst>
                <a:path w="18360" h="16101" extrusionOk="0">
                  <a:moveTo>
                    <a:pt x="15039" y="1"/>
                  </a:moveTo>
                  <a:lnTo>
                    <a:pt x="0" y="14491"/>
                  </a:lnTo>
                  <a:lnTo>
                    <a:pt x="0" y="16101"/>
                  </a:lnTo>
                  <a:lnTo>
                    <a:pt x="1650" y="16101"/>
                  </a:lnTo>
                  <a:lnTo>
                    <a:pt x="1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4"/>
            <p:cNvSpPr/>
            <p:nvPr/>
          </p:nvSpPr>
          <p:spPr>
            <a:xfrm>
              <a:off x="5914788" y="4092325"/>
              <a:ext cx="817274" cy="787555"/>
            </a:xfrm>
            <a:custGeom>
              <a:avLst/>
              <a:gdLst/>
              <a:ahLst/>
              <a:cxnLst/>
              <a:rect l="l" t="t" r="r" b="b"/>
              <a:pathLst>
                <a:path w="12746" h="12283" extrusionOk="0">
                  <a:moveTo>
                    <a:pt x="9426" y="1"/>
                  </a:moveTo>
                  <a:lnTo>
                    <a:pt x="0" y="9083"/>
                  </a:lnTo>
                  <a:lnTo>
                    <a:pt x="0" y="12282"/>
                  </a:lnTo>
                  <a:lnTo>
                    <a:pt x="127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4"/>
            <p:cNvSpPr/>
            <p:nvPr/>
          </p:nvSpPr>
          <p:spPr>
            <a:xfrm>
              <a:off x="5914788" y="4092325"/>
              <a:ext cx="244554" cy="235632"/>
            </a:xfrm>
            <a:custGeom>
              <a:avLst/>
              <a:gdLst/>
              <a:ahLst/>
              <a:cxnLst/>
              <a:rect l="l" t="t" r="r" b="b"/>
              <a:pathLst>
                <a:path w="3814" h="3675" extrusionOk="0">
                  <a:moveTo>
                    <a:pt x="1521" y="1"/>
                  </a:moveTo>
                  <a:lnTo>
                    <a:pt x="0" y="1466"/>
                  </a:lnTo>
                  <a:lnTo>
                    <a:pt x="0" y="3674"/>
                  </a:lnTo>
                  <a:lnTo>
                    <a:pt x="3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4"/>
            <p:cNvSpPr/>
            <p:nvPr/>
          </p:nvSpPr>
          <p:spPr>
            <a:xfrm>
              <a:off x="5914788" y="4092325"/>
              <a:ext cx="604459" cy="582379"/>
            </a:xfrm>
            <a:custGeom>
              <a:avLst/>
              <a:gdLst/>
              <a:ahLst/>
              <a:cxnLst/>
              <a:rect l="l" t="t" r="r" b="b"/>
              <a:pathLst>
                <a:path w="9427" h="9083" extrusionOk="0">
                  <a:moveTo>
                    <a:pt x="7133" y="1"/>
                  </a:moveTo>
                  <a:lnTo>
                    <a:pt x="0" y="6874"/>
                  </a:lnTo>
                  <a:lnTo>
                    <a:pt x="0" y="9083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4"/>
            <p:cNvSpPr/>
            <p:nvPr/>
          </p:nvSpPr>
          <p:spPr>
            <a:xfrm>
              <a:off x="5914788" y="409232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2746" y="1"/>
                  </a:moveTo>
                  <a:lnTo>
                    <a:pt x="0" y="12282"/>
                  </a:lnTo>
                  <a:lnTo>
                    <a:pt x="0" y="14491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4"/>
            <p:cNvSpPr/>
            <p:nvPr/>
          </p:nvSpPr>
          <p:spPr>
            <a:xfrm>
              <a:off x="6020519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4"/>
            <p:cNvSpPr/>
            <p:nvPr/>
          </p:nvSpPr>
          <p:spPr>
            <a:xfrm>
              <a:off x="6380415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4"/>
            <p:cNvSpPr/>
            <p:nvPr/>
          </p:nvSpPr>
          <p:spPr>
            <a:xfrm>
              <a:off x="6740248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4"/>
            <p:cNvSpPr/>
            <p:nvPr/>
          </p:nvSpPr>
          <p:spPr>
            <a:xfrm>
              <a:off x="7100144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0" y="16101"/>
                  </a:lnTo>
                  <a:lnTo>
                    <a:pt x="2292" y="16101"/>
                  </a:lnTo>
                  <a:lnTo>
                    <a:pt x="19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4"/>
            <p:cNvSpPr/>
            <p:nvPr/>
          </p:nvSpPr>
          <p:spPr>
            <a:xfrm>
              <a:off x="7459976" y="4092325"/>
              <a:ext cx="1218408" cy="1032356"/>
            </a:xfrm>
            <a:custGeom>
              <a:avLst/>
              <a:gdLst/>
              <a:ahLst/>
              <a:cxnLst/>
              <a:rect l="l" t="t" r="r" b="b"/>
              <a:pathLst>
                <a:path w="19002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2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4"/>
            <p:cNvSpPr/>
            <p:nvPr/>
          </p:nvSpPr>
          <p:spPr>
            <a:xfrm>
              <a:off x="7819808" y="4092325"/>
              <a:ext cx="1218472" cy="1032356"/>
            </a:xfrm>
            <a:custGeom>
              <a:avLst/>
              <a:gdLst/>
              <a:ahLst/>
              <a:cxnLst/>
              <a:rect l="l" t="t" r="r" b="b"/>
              <a:pathLst>
                <a:path w="19003" h="16101" extrusionOk="0">
                  <a:moveTo>
                    <a:pt x="16710" y="1"/>
                  </a:moveTo>
                  <a:lnTo>
                    <a:pt x="1" y="16101"/>
                  </a:lnTo>
                  <a:lnTo>
                    <a:pt x="2294" y="16101"/>
                  </a:lnTo>
                  <a:lnTo>
                    <a:pt x="19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4"/>
            <p:cNvSpPr/>
            <p:nvPr/>
          </p:nvSpPr>
          <p:spPr>
            <a:xfrm>
              <a:off x="8179704" y="4195555"/>
              <a:ext cx="964301" cy="929127"/>
            </a:xfrm>
            <a:custGeom>
              <a:avLst/>
              <a:gdLst/>
              <a:ahLst/>
              <a:cxnLst/>
              <a:rect l="l" t="t" r="r" b="b"/>
              <a:pathLst>
                <a:path w="15039" h="14491" extrusionOk="0">
                  <a:moveTo>
                    <a:pt x="15039" y="0"/>
                  </a:moveTo>
                  <a:lnTo>
                    <a:pt x="0" y="14491"/>
                  </a:lnTo>
                  <a:lnTo>
                    <a:pt x="2293" y="14491"/>
                  </a:lnTo>
                  <a:lnTo>
                    <a:pt x="15039" y="2209"/>
                  </a:lnTo>
                  <a:lnTo>
                    <a:pt x="15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4"/>
            <p:cNvSpPr/>
            <p:nvPr/>
          </p:nvSpPr>
          <p:spPr>
            <a:xfrm>
              <a:off x="8539601" y="4542304"/>
              <a:ext cx="604395" cy="582379"/>
            </a:xfrm>
            <a:custGeom>
              <a:avLst/>
              <a:gdLst/>
              <a:ahLst/>
              <a:cxnLst/>
              <a:rect l="l" t="t" r="r" b="b"/>
              <a:pathLst>
                <a:path w="9426" h="9083" extrusionOk="0">
                  <a:moveTo>
                    <a:pt x="9426" y="1"/>
                  </a:moveTo>
                  <a:lnTo>
                    <a:pt x="1" y="9083"/>
                  </a:lnTo>
                  <a:lnTo>
                    <a:pt x="2292" y="9083"/>
                  </a:lnTo>
                  <a:lnTo>
                    <a:pt x="9426" y="2209"/>
                  </a:lnTo>
                  <a:lnTo>
                    <a:pt x="9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1" name="Google Shape;1221;p64"/>
          <p:cNvSpPr/>
          <p:nvPr/>
        </p:nvSpPr>
        <p:spPr>
          <a:xfrm>
            <a:off x="5162725" y="668406"/>
            <a:ext cx="1792800" cy="1792800"/>
          </a:xfrm>
          <a:prstGeom prst="roundRect">
            <a:avLst>
              <a:gd name="adj" fmla="val 3157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64"/>
          <p:cNvSpPr txBox="1">
            <a:spLocks noGrp="1"/>
          </p:cNvSpPr>
          <p:nvPr>
            <p:ph type="title"/>
          </p:nvPr>
        </p:nvSpPr>
        <p:spPr>
          <a:xfrm flipH="1">
            <a:off x="4104475" y="2587625"/>
            <a:ext cx="39093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 ExtraBold"/>
                <a:ea typeface="Raleway ExtraBold"/>
                <a:cs typeface="Raleway ExtraBold"/>
                <a:sym typeface="Raleway ExtraBold"/>
              </a:rPr>
              <a:t>APPROACH</a:t>
            </a:r>
            <a:endParaRPr dirty="0"/>
          </a:p>
        </p:txBody>
      </p:sp>
      <p:sp>
        <p:nvSpPr>
          <p:cNvPr id="1223" name="Google Shape;1223;p64"/>
          <p:cNvSpPr txBox="1">
            <a:spLocks noGrp="1"/>
          </p:cNvSpPr>
          <p:nvPr>
            <p:ph type="title" idx="2"/>
          </p:nvPr>
        </p:nvSpPr>
        <p:spPr>
          <a:xfrm flipH="1">
            <a:off x="5023675" y="1013256"/>
            <a:ext cx="2070900" cy="11031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25" name="Google Shape;1225;p64"/>
          <p:cNvGrpSpPr/>
          <p:nvPr/>
        </p:nvGrpSpPr>
        <p:grpSpPr>
          <a:xfrm rot="10800000" flipH="1">
            <a:off x="736137" y="1133417"/>
            <a:ext cx="1737764" cy="3190933"/>
            <a:chOff x="-2015525" y="1190673"/>
            <a:chExt cx="1253526" cy="2302260"/>
          </a:xfrm>
        </p:grpSpPr>
        <p:sp>
          <p:nvSpPr>
            <p:cNvPr id="1226" name="Google Shape;1226;p64"/>
            <p:cNvSpPr/>
            <p:nvPr/>
          </p:nvSpPr>
          <p:spPr>
            <a:xfrm>
              <a:off x="-1465824" y="1190673"/>
              <a:ext cx="154224" cy="574880"/>
            </a:xfrm>
            <a:custGeom>
              <a:avLst/>
              <a:gdLst/>
              <a:ahLst/>
              <a:cxnLst/>
              <a:rect l="l" t="t" r="r" b="b"/>
              <a:pathLst>
                <a:path w="2790" h="10102" extrusionOk="0">
                  <a:moveTo>
                    <a:pt x="0" y="0"/>
                  </a:moveTo>
                  <a:lnTo>
                    <a:pt x="0" y="10102"/>
                  </a:lnTo>
                  <a:lnTo>
                    <a:pt x="2789" y="10102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4"/>
            <p:cNvSpPr/>
            <p:nvPr/>
          </p:nvSpPr>
          <p:spPr>
            <a:xfrm>
              <a:off x="-1611576" y="1438143"/>
              <a:ext cx="445682" cy="994066"/>
            </a:xfrm>
            <a:custGeom>
              <a:avLst/>
              <a:gdLst/>
              <a:ahLst/>
              <a:cxnLst/>
              <a:rect l="l" t="t" r="r" b="b"/>
              <a:pathLst>
                <a:path w="8063" h="17984" extrusionOk="0">
                  <a:moveTo>
                    <a:pt x="2721" y="0"/>
                  </a:moveTo>
                  <a:cubicBezTo>
                    <a:pt x="1220" y="0"/>
                    <a:pt x="0" y="1220"/>
                    <a:pt x="0" y="2721"/>
                  </a:cubicBezTo>
                  <a:lnTo>
                    <a:pt x="0" y="15263"/>
                  </a:lnTo>
                  <a:cubicBezTo>
                    <a:pt x="0" y="16764"/>
                    <a:pt x="1220" y="17983"/>
                    <a:pt x="2721" y="17983"/>
                  </a:cubicBezTo>
                  <a:lnTo>
                    <a:pt x="5342" y="17983"/>
                  </a:lnTo>
                  <a:cubicBezTo>
                    <a:pt x="6843" y="17983"/>
                    <a:pt x="8062" y="16764"/>
                    <a:pt x="8062" y="15263"/>
                  </a:cubicBezTo>
                  <a:lnTo>
                    <a:pt x="8062" y="2721"/>
                  </a:lnTo>
                  <a:cubicBezTo>
                    <a:pt x="8062" y="1220"/>
                    <a:pt x="6843" y="0"/>
                    <a:pt x="5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4"/>
            <p:cNvSpPr/>
            <p:nvPr/>
          </p:nvSpPr>
          <p:spPr>
            <a:xfrm>
              <a:off x="-1286504" y="2353439"/>
              <a:ext cx="241110" cy="1139494"/>
            </a:xfrm>
            <a:custGeom>
              <a:avLst/>
              <a:gdLst/>
              <a:ahLst/>
              <a:cxnLst/>
              <a:rect l="l" t="t" r="r" b="b"/>
              <a:pathLst>
                <a:path w="4362" h="20615" extrusionOk="0">
                  <a:moveTo>
                    <a:pt x="2181" y="0"/>
                  </a:moveTo>
                  <a:cubicBezTo>
                    <a:pt x="976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6" y="20614"/>
                    <a:pt x="2181" y="20614"/>
                  </a:cubicBezTo>
                  <a:cubicBezTo>
                    <a:pt x="3385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5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4"/>
            <p:cNvSpPr/>
            <p:nvPr/>
          </p:nvSpPr>
          <p:spPr>
            <a:xfrm>
              <a:off x="-1732130" y="2353439"/>
              <a:ext cx="241165" cy="1139494"/>
            </a:xfrm>
            <a:custGeom>
              <a:avLst/>
              <a:gdLst/>
              <a:ahLst/>
              <a:cxnLst/>
              <a:rect l="l" t="t" r="r" b="b"/>
              <a:pathLst>
                <a:path w="4363" h="20615" extrusionOk="0">
                  <a:moveTo>
                    <a:pt x="2181" y="0"/>
                  </a:moveTo>
                  <a:cubicBezTo>
                    <a:pt x="978" y="0"/>
                    <a:pt x="1" y="976"/>
                    <a:pt x="1" y="2181"/>
                  </a:cubicBezTo>
                  <a:lnTo>
                    <a:pt x="1" y="18434"/>
                  </a:lnTo>
                  <a:cubicBezTo>
                    <a:pt x="1" y="19638"/>
                    <a:pt x="978" y="20614"/>
                    <a:pt x="2181" y="20614"/>
                  </a:cubicBezTo>
                  <a:cubicBezTo>
                    <a:pt x="3386" y="20614"/>
                    <a:pt x="4362" y="19638"/>
                    <a:pt x="4362" y="18434"/>
                  </a:cubicBezTo>
                  <a:lnTo>
                    <a:pt x="4362" y="2181"/>
                  </a:lnTo>
                  <a:cubicBezTo>
                    <a:pt x="4362" y="976"/>
                    <a:pt x="3386" y="0"/>
                    <a:pt x="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4"/>
            <p:cNvSpPr/>
            <p:nvPr/>
          </p:nvSpPr>
          <p:spPr>
            <a:xfrm>
              <a:off x="-2015525" y="1996972"/>
              <a:ext cx="1253526" cy="870360"/>
            </a:xfrm>
            <a:custGeom>
              <a:avLst/>
              <a:gdLst/>
              <a:ahLst/>
              <a:cxnLst/>
              <a:rect l="l" t="t" r="r" b="b"/>
              <a:pathLst>
                <a:path w="22678" h="15746" extrusionOk="0">
                  <a:moveTo>
                    <a:pt x="4332" y="1"/>
                  </a:moveTo>
                  <a:cubicBezTo>
                    <a:pt x="1940" y="1"/>
                    <a:pt x="1" y="1940"/>
                    <a:pt x="1" y="4332"/>
                  </a:cubicBezTo>
                  <a:lnTo>
                    <a:pt x="1" y="15745"/>
                  </a:lnTo>
                  <a:lnTo>
                    <a:pt x="22678" y="15745"/>
                  </a:lnTo>
                  <a:lnTo>
                    <a:pt x="22678" y="4332"/>
                  </a:lnTo>
                  <a:cubicBezTo>
                    <a:pt x="22678" y="1940"/>
                    <a:pt x="20739" y="1"/>
                    <a:pt x="18347" y="1"/>
                  </a:cubicBezTo>
                  <a:close/>
                </a:path>
              </a:pathLst>
            </a:custGeom>
            <a:solidFill>
              <a:schemeClr val="lt1"/>
            </a:solidFill>
            <a:ln w="13875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4"/>
            <p:cNvSpPr/>
            <p:nvPr/>
          </p:nvSpPr>
          <p:spPr>
            <a:xfrm>
              <a:off x="-1515066" y="2225036"/>
              <a:ext cx="252607" cy="368518"/>
            </a:xfrm>
            <a:custGeom>
              <a:avLst/>
              <a:gdLst/>
              <a:ahLst/>
              <a:cxnLst/>
              <a:rect l="l" t="t" r="r" b="b"/>
              <a:pathLst>
                <a:path w="4570" h="6667" extrusionOk="0">
                  <a:moveTo>
                    <a:pt x="3250" y="0"/>
                  </a:moveTo>
                  <a:lnTo>
                    <a:pt x="1" y="3925"/>
                  </a:lnTo>
                  <a:lnTo>
                    <a:pt x="2099" y="3925"/>
                  </a:lnTo>
                  <a:lnTo>
                    <a:pt x="949" y="6666"/>
                  </a:lnTo>
                  <a:lnTo>
                    <a:pt x="3250" y="6666"/>
                  </a:lnTo>
                  <a:lnTo>
                    <a:pt x="4570" y="2869"/>
                  </a:lnTo>
                  <a:lnTo>
                    <a:pt x="2777" y="2869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64"/>
          <p:cNvGrpSpPr/>
          <p:nvPr/>
        </p:nvGrpSpPr>
        <p:grpSpPr>
          <a:xfrm flipH="1">
            <a:off x="171358" y="127313"/>
            <a:ext cx="2867297" cy="587084"/>
            <a:chOff x="207675" y="127350"/>
            <a:chExt cx="2867297" cy="587084"/>
          </a:xfrm>
        </p:grpSpPr>
        <p:grpSp>
          <p:nvGrpSpPr>
            <p:cNvPr id="1233" name="Google Shape;1233;p64"/>
            <p:cNvGrpSpPr/>
            <p:nvPr/>
          </p:nvGrpSpPr>
          <p:grpSpPr>
            <a:xfrm>
              <a:off x="207675" y="127350"/>
              <a:ext cx="1712411" cy="587084"/>
              <a:chOff x="1722125" y="3637225"/>
              <a:chExt cx="1075500" cy="368725"/>
            </a:xfrm>
          </p:grpSpPr>
          <p:sp>
            <p:nvSpPr>
              <p:cNvPr id="1234" name="Google Shape;1234;p64"/>
              <p:cNvSpPr/>
              <p:nvPr/>
            </p:nvSpPr>
            <p:spPr>
              <a:xfrm>
                <a:off x="1784150" y="3703450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4" y="1209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64"/>
              <p:cNvSpPr/>
              <p:nvPr/>
            </p:nvSpPr>
            <p:spPr>
              <a:xfrm>
                <a:off x="17221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8" y="1"/>
                    </a:moveTo>
                    <a:lnTo>
                      <a:pt x="0" y="4243"/>
                    </a:lnTo>
                    <a:lnTo>
                      <a:pt x="7117" y="4243"/>
                    </a:lnTo>
                    <a:lnTo>
                      <a:pt x="3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64"/>
              <p:cNvSpPr/>
              <p:nvPr/>
            </p:nvSpPr>
            <p:spPr>
              <a:xfrm>
                <a:off x="1964725" y="3637225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64"/>
              <p:cNvSpPr/>
              <p:nvPr/>
            </p:nvSpPr>
            <p:spPr>
              <a:xfrm>
                <a:off x="1902725" y="3899875"/>
                <a:ext cx="1779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3" extrusionOk="0">
                    <a:moveTo>
                      <a:pt x="1" y="0"/>
                    </a:moveTo>
                    <a:lnTo>
                      <a:pt x="3558" y="4242"/>
                    </a:lnTo>
                    <a:lnTo>
                      <a:pt x="71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4"/>
              <p:cNvSpPr/>
              <p:nvPr/>
            </p:nvSpPr>
            <p:spPr>
              <a:xfrm>
                <a:off x="2142625" y="3703450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6" y="12099"/>
                    </a:lnTo>
                    <a:lnTo>
                      <a:pt x="2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64"/>
              <p:cNvSpPr/>
              <p:nvPr/>
            </p:nvSpPr>
            <p:spPr>
              <a:xfrm>
                <a:off x="20806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9" y="1"/>
                    </a:moveTo>
                    <a:lnTo>
                      <a:pt x="0" y="4243"/>
                    </a:lnTo>
                    <a:lnTo>
                      <a:pt x="7116" y="4243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64"/>
              <p:cNvSpPr/>
              <p:nvPr/>
            </p:nvSpPr>
            <p:spPr>
              <a:xfrm>
                <a:off x="2323225" y="3637225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0" y="1"/>
                    </a:moveTo>
                    <a:lnTo>
                      <a:pt x="0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64"/>
              <p:cNvSpPr/>
              <p:nvPr/>
            </p:nvSpPr>
            <p:spPr>
              <a:xfrm>
                <a:off x="2261200" y="3899875"/>
                <a:ext cx="177950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4243" extrusionOk="0">
                    <a:moveTo>
                      <a:pt x="1" y="0"/>
                    </a:moveTo>
                    <a:lnTo>
                      <a:pt x="3559" y="4242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64"/>
              <p:cNvSpPr/>
              <p:nvPr/>
            </p:nvSpPr>
            <p:spPr>
              <a:xfrm>
                <a:off x="2501125" y="3703450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6" y="12099"/>
                    </a:lnTo>
                    <a:lnTo>
                      <a:pt x="2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64"/>
              <p:cNvSpPr/>
              <p:nvPr/>
            </p:nvSpPr>
            <p:spPr>
              <a:xfrm>
                <a:off x="24391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8" y="1"/>
                    </a:moveTo>
                    <a:lnTo>
                      <a:pt x="1" y="4243"/>
                    </a:lnTo>
                    <a:lnTo>
                      <a:pt x="7116" y="4243"/>
                    </a:lnTo>
                    <a:lnTo>
                      <a:pt x="3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64"/>
              <p:cNvSpPr/>
              <p:nvPr/>
            </p:nvSpPr>
            <p:spPr>
              <a:xfrm>
                <a:off x="2681725" y="3637225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0" y="1"/>
                    </a:moveTo>
                    <a:lnTo>
                      <a:pt x="0" y="12099"/>
                    </a:lnTo>
                    <a:lnTo>
                      <a:pt x="2154" y="1209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4"/>
              <p:cNvSpPr/>
              <p:nvPr/>
            </p:nvSpPr>
            <p:spPr>
              <a:xfrm>
                <a:off x="2619700" y="3899875"/>
                <a:ext cx="1779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3" extrusionOk="0">
                    <a:moveTo>
                      <a:pt x="1" y="0"/>
                    </a:moveTo>
                    <a:lnTo>
                      <a:pt x="3558" y="4242"/>
                    </a:lnTo>
                    <a:lnTo>
                      <a:pt x="71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6" name="Google Shape;1246;p64"/>
            <p:cNvGrpSpPr/>
            <p:nvPr/>
          </p:nvGrpSpPr>
          <p:grpSpPr>
            <a:xfrm>
              <a:off x="1933325" y="127350"/>
              <a:ext cx="1141647" cy="587084"/>
              <a:chOff x="1722125" y="3637225"/>
              <a:chExt cx="717025" cy="368725"/>
            </a:xfrm>
          </p:grpSpPr>
          <p:sp>
            <p:nvSpPr>
              <p:cNvPr id="1247" name="Google Shape;1247;p64"/>
              <p:cNvSpPr/>
              <p:nvPr/>
            </p:nvSpPr>
            <p:spPr>
              <a:xfrm>
                <a:off x="1784150" y="3703450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4" y="1209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64"/>
              <p:cNvSpPr/>
              <p:nvPr/>
            </p:nvSpPr>
            <p:spPr>
              <a:xfrm>
                <a:off x="17221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8" y="1"/>
                    </a:moveTo>
                    <a:lnTo>
                      <a:pt x="0" y="4243"/>
                    </a:lnTo>
                    <a:lnTo>
                      <a:pt x="7117" y="4243"/>
                    </a:lnTo>
                    <a:lnTo>
                      <a:pt x="3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64"/>
              <p:cNvSpPr/>
              <p:nvPr/>
            </p:nvSpPr>
            <p:spPr>
              <a:xfrm>
                <a:off x="1964725" y="3637225"/>
                <a:ext cx="53875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64"/>
              <p:cNvSpPr/>
              <p:nvPr/>
            </p:nvSpPr>
            <p:spPr>
              <a:xfrm>
                <a:off x="1902725" y="3899875"/>
                <a:ext cx="1779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3" extrusionOk="0">
                    <a:moveTo>
                      <a:pt x="1" y="0"/>
                    </a:moveTo>
                    <a:lnTo>
                      <a:pt x="3558" y="4242"/>
                    </a:lnTo>
                    <a:lnTo>
                      <a:pt x="71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64"/>
              <p:cNvSpPr/>
              <p:nvPr/>
            </p:nvSpPr>
            <p:spPr>
              <a:xfrm>
                <a:off x="2142625" y="3703450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1" y="1"/>
                    </a:moveTo>
                    <a:lnTo>
                      <a:pt x="1" y="12099"/>
                    </a:lnTo>
                    <a:lnTo>
                      <a:pt x="2156" y="12099"/>
                    </a:lnTo>
                    <a:lnTo>
                      <a:pt x="2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4"/>
              <p:cNvSpPr/>
              <p:nvPr/>
            </p:nvSpPr>
            <p:spPr>
              <a:xfrm>
                <a:off x="2080625" y="3637225"/>
                <a:ext cx="1779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244" extrusionOk="0">
                    <a:moveTo>
                      <a:pt x="3559" y="1"/>
                    </a:moveTo>
                    <a:lnTo>
                      <a:pt x="0" y="4243"/>
                    </a:lnTo>
                    <a:lnTo>
                      <a:pt x="7116" y="4243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4"/>
              <p:cNvSpPr/>
              <p:nvPr/>
            </p:nvSpPr>
            <p:spPr>
              <a:xfrm>
                <a:off x="2323225" y="3637225"/>
                <a:ext cx="53900" cy="30250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2100" extrusionOk="0">
                    <a:moveTo>
                      <a:pt x="0" y="1"/>
                    </a:moveTo>
                    <a:lnTo>
                      <a:pt x="0" y="12099"/>
                    </a:lnTo>
                    <a:lnTo>
                      <a:pt x="2155" y="12099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4"/>
              <p:cNvSpPr/>
              <p:nvPr/>
            </p:nvSpPr>
            <p:spPr>
              <a:xfrm>
                <a:off x="2261200" y="3899875"/>
                <a:ext cx="177950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4243" extrusionOk="0">
                    <a:moveTo>
                      <a:pt x="1" y="0"/>
                    </a:moveTo>
                    <a:lnTo>
                      <a:pt x="3559" y="4242"/>
                    </a:lnTo>
                    <a:lnTo>
                      <a:pt x="7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5" name="Google Shape;1255;p64"/>
          <p:cNvGrpSpPr/>
          <p:nvPr/>
        </p:nvGrpSpPr>
        <p:grpSpPr>
          <a:xfrm rot="10800000" flipH="1">
            <a:off x="3298243" y="-12"/>
            <a:ext cx="753870" cy="1509636"/>
            <a:chOff x="5088650" y="245050"/>
            <a:chExt cx="1046025" cy="2094680"/>
          </a:xfrm>
        </p:grpSpPr>
        <p:sp>
          <p:nvSpPr>
            <p:cNvPr id="1256" name="Google Shape;1256;p64"/>
            <p:cNvSpPr/>
            <p:nvPr/>
          </p:nvSpPr>
          <p:spPr>
            <a:xfrm>
              <a:off x="5547342" y="1580832"/>
              <a:ext cx="128662" cy="758899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4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4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4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4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4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8"/>
          <p:cNvSpPr txBox="1">
            <a:spLocks noGrp="1"/>
          </p:cNvSpPr>
          <p:nvPr>
            <p:ph type="title"/>
          </p:nvPr>
        </p:nvSpPr>
        <p:spPr>
          <a:xfrm>
            <a:off x="1053606" y="1723984"/>
            <a:ext cx="6483962" cy="1005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 SemiBold"/>
                <a:ea typeface="Raleway SemiBold"/>
                <a:cs typeface="Raleway SemiBold"/>
                <a:sym typeface="Raleway SemiBold"/>
              </a:rPr>
              <a:t>WORKFLOW</a:t>
            </a:r>
            <a:endParaRPr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084" name="Google Shape;1084;p58"/>
          <p:cNvGrpSpPr/>
          <p:nvPr/>
        </p:nvGrpSpPr>
        <p:grpSpPr>
          <a:xfrm rot="10800000" flipH="1">
            <a:off x="7414780" y="12"/>
            <a:ext cx="753870" cy="1509636"/>
            <a:chOff x="5088650" y="245050"/>
            <a:chExt cx="1046025" cy="2094680"/>
          </a:xfrm>
        </p:grpSpPr>
        <p:sp>
          <p:nvSpPr>
            <p:cNvPr id="1085" name="Google Shape;1085;p58"/>
            <p:cNvSpPr/>
            <p:nvPr/>
          </p:nvSpPr>
          <p:spPr>
            <a:xfrm>
              <a:off x="5547342" y="1580832"/>
              <a:ext cx="128662" cy="758899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8"/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8"/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8"/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8"/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8"/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58"/>
          <p:cNvGrpSpPr/>
          <p:nvPr/>
        </p:nvGrpSpPr>
        <p:grpSpPr>
          <a:xfrm rot="-5400000" flipH="1">
            <a:off x="-293406" y="-1386893"/>
            <a:ext cx="3587115" cy="1043935"/>
            <a:chOff x="-2333670" y="-733424"/>
            <a:chExt cx="4762500" cy="1386000"/>
          </a:xfrm>
        </p:grpSpPr>
        <p:sp>
          <p:nvSpPr>
            <p:cNvPr id="1092" name="Google Shape;1092;p58"/>
            <p:cNvSpPr/>
            <p:nvPr/>
          </p:nvSpPr>
          <p:spPr>
            <a:xfrm>
              <a:off x="-2333670" y="-733424"/>
              <a:ext cx="4762500" cy="13860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-2230633" y="-633287"/>
              <a:ext cx="4556400" cy="11856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-2096933" y="-520996"/>
              <a:ext cx="4288800" cy="9609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-1963100" y="-398076"/>
              <a:ext cx="4021200" cy="715200"/>
            </a:xfrm>
            <a:prstGeom prst="roundRect">
              <a:avLst>
                <a:gd name="adj" fmla="val 354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The Machine Learning Lifecycle in 2021 | by Eric Hofesmann | Towards Data  Science">
            <a:extLst>
              <a:ext uri="{FF2B5EF4-FFF2-40B4-BE49-F238E27FC236}">
                <a16:creationId xmlns:a16="http://schemas.microsoft.com/office/drawing/2014/main" id="{775EC860-8CE2-9C1D-046C-A9EED16BC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6"/>
          <a:stretch/>
        </p:blipFill>
        <p:spPr bwMode="auto">
          <a:xfrm>
            <a:off x="870555" y="1683119"/>
            <a:ext cx="7660703" cy="300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CNN–LSTM model for gold price time-series forecasting | Neural Computing  and Applications">
            <a:extLst>
              <a:ext uri="{FF2B5EF4-FFF2-40B4-BE49-F238E27FC236}">
                <a16:creationId xmlns:a16="http://schemas.microsoft.com/office/drawing/2014/main" id="{A1AD2EFB-522C-E2FC-F3D8-A724798F6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69" y="1887875"/>
            <a:ext cx="7295262" cy="277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5 L -1.66667E-6 -3.7037E-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084;p58">
            <a:extLst>
              <a:ext uri="{FF2B5EF4-FFF2-40B4-BE49-F238E27FC236}">
                <a16:creationId xmlns:a16="http://schemas.microsoft.com/office/drawing/2014/main" id="{4A58615A-A049-DC15-934E-2345088E5099}"/>
              </a:ext>
            </a:extLst>
          </p:cNvPr>
          <p:cNvGrpSpPr/>
          <p:nvPr/>
        </p:nvGrpSpPr>
        <p:grpSpPr>
          <a:xfrm rot="10800000" flipH="1">
            <a:off x="1181248" y="0"/>
            <a:ext cx="753870" cy="1509636"/>
            <a:chOff x="5088650" y="245050"/>
            <a:chExt cx="1046025" cy="2094680"/>
          </a:xfrm>
        </p:grpSpPr>
        <p:sp>
          <p:nvSpPr>
            <p:cNvPr id="6" name="Google Shape;1085;p58">
              <a:extLst>
                <a:ext uri="{FF2B5EF4-FFF2-40B4-BE49-F238E27FC236}">
                  <a16:creationId xmlns:a16="http://schemas.microsoft.com/office/drawing/2014/main" id="{2DC54E50-0847-9D64-80E1-6CC018A8B443}"/>
                </a:ext>
              </a:extLst>
            </p:cNvPr>
            <p:cNvSpPr/>
            <p:nvPr/>
          </p:nvSpPr>
          <p:spPr>
            <a:xfrm>
              <a:off x="5547342" y="1580832"/>
              <a:ext cx="128662" cy="758899"/>
            </a:xfrm>
            <a:custGeom>
              <a:avLst/>
              <a:gdLst/>
              <a:ahLst/>
              <a:cxnLst/>
              <a:rect l="l" t="t" r="r" b="b"/>
              <a:pathLst>
                <a:path w="5147" h="18637" extrusionOk="0">
                  <a:moveTo>
                    <a:pt x="0" y="0"/>
                  </a:moveTo>
                  <a:lnTo>
                    <a:pt x="0" y="18636"/>
                  </a:lnTo>
                  <a:lnTo>
                    <a:pt x="5147" y="18636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86;p58">
              <a:extLst>
                <a:ext uri="{FF2B5EF4-FFF2-40B4-BE49-F238E27FC236}">
                  <a16:creationId xmlns:a16="http://schemas.microsoft.com/office/drawing/2014/main" id="{11CA3719-39F5-E26E-A627-06B7164F01C3}"/>
                </a:ext>
              </a:extLst>
            </p:cNvPr>
            <p:cNvSpPr/>
            <p:nvPr/>
          </p:nvSpPr>
          <p:spPr>
            <a:xfrm>
              <a:off x="5425725" y="1130250"/>
              <a:ext cx="371850" cy="829500"/>
            </a:xfrm>
            <a:custGeom>
              <a:avLst/>
              <a:gdLst/>
              <a:ahLst/>
              <a:cxnLst/>
              <a:rect l="l" t="t" r="r" b="b"/>
              <a:pathLst>
                <a:path w="14874" h="33180" extrusionOk="0">
                  <a:moveTo>
                    <a:pt x="5020" y="0"/>
                  </a:moveTo>
                  <a:cubicBezTo>
                    <a:pt x="2250" y="0"/>
                    <a:pt x="0" y="2248"/>
                    <a:pt x="0" y="5019"/>
                  </a:cubicBezTo>
                  <a:lnTo>
                    <a:pt x="0" y="28161"/>
                  </a:lnTo>
                  <a:cubicBezTo>
                    <a:pt x="0" y="30931"/>
                    <a:pt x="2250" y="33179"/>
                    <a:pt x="5019" y="33179"/>
                  </a:cubicBezTo>
                  <a:lnTo>
                    <a:pt x="9855" y="33179"/>
                  </a:lnTo>
                  <a:cubicBezTo>
                    <a:pt x="12625" y="33179"/>
                    <a:pt x="14874" y="30931"/>
                    <a:pt x="14874" y="28161"/>
                  </a:cubicBezTo>
                  <a:lnTo>
                    <a:pt x="14874" y="5019"/>
                  </a:lnTo>
                  <a:cubicBezTo>
                    <a:pt x="14874" y="2250"/>
                    <a:pt x="12625" y="0"/>
                    <a:pt x="9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7;p58">
              <a:extLst>
                <a:ext uri="{FF2B5EF4-FFF2-40B4-BE49-F238E27FC236}">
                  <a16:creationId xmlns:a16="http://schemas.microsoft.com/office/drawing/2014/main" id="{9B837482-072A-FA05-835C-9676D981CC2E}"/>
                </a:ext>
              </a:extLst>
            </p:cNvPr>
            <p:cNvSpPr/>
            <p:nvPr/>
          </p:nvSpPr>
          <p:spPr>
            <a:xfrm>
              <a:off x="532515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2" y="1"/>
                    <a:pt x="1" y="1801"/>
                    <a:pt x="1" y="4024"/>
                  </a:cubicBezTo>
                  <a:lnTo>
                    <a:pt x="1" y="34014"/>
                  </a:lnTo>
                  <a:cubicBezTo>
                    <a:pt x="1" y="36235"/>
                    <a:pt x="1802" y="38036"/>
                    <a:pt x="4023" y="38036"/>
                  </a:cubicBezTo>
                  <a:cubicBezTo>
                    <a:pt x="6245" y="38036"/>
                    <a:pt x="8047" y="36235"/>
                    <a:pt x="8047" y="34014"/>
                  </a:cubicBezTo>
                  <a:lnTo>
                    <a:pt x="8047" y="4024"/>
                  </a:lnTo>
                  <a:cubicBezTo>
                    <a:pt x="8047" y="1801"/>
                    <a:pt x="6245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8;p58">
              <a:extLst>
                <a:ext uri="{FF2B5EF4-FFF2-40B4-BE49-F238E27FC236}">
                  <a16:creationId xmlns:a16="http://schemas.microsoft.com/office/drawing/2014/main" id="{958480AB-C94F-8157-B5EA-5CE8EA0C5904}"/>
                </a:ext>
              </a:extLst>
            </p:cNvPr>
            <p:cNvSpPr/>
            <p:nvPr/>
          </p:nvSpPr>
          <p:spPr>
            <a:xfrm>
              <a:off x="5697000" y="245050"/>
              <a:ext cx="201175" cy="950925"/>
            </a:xfrm>
            <a:custGeom>
              <a:avLst/>
              <a:gdLst/>
              <a:ahLst/>
              <a:cxnLst/>
              <a:rect l="l" t="t" r="r" b="b"/>
              <a:pathLst>
                <a:path w="8047" h="38037" fill="none" extrusionOk="0">
                  <a:moveTo>
                    <a:pt x="4023" y="1"/>
                  </a:moveTo>
                  <a:cubicBezTo>
                    <a:pt x="1801" y="1"/>
                    <a:pt x="0" y="1801"/>
                    <a:pt x="0" y="4024"/>
                  </a:cubicBezTo>
                  <a:lnTo>
                    <a:pt x="0" y="34014"/>
                  </a:lnTo>
                  <a:cubicBezTo>
                    <a:pt x="0" y="36235"/>
                    <a:pt x="1801" y="38036"/>
                    <a:pt x="4023" y="38036"/>
                  </a:cubicBezTo>
                  <a:cubicBezTo>
                    <a:pt x="6244" y="38036"/>
                    <a:pt x="8046" y="36235"/>
                    <a:pt x="8046" y="34014"/>
                  </a:cubicBezTo>
                  <a:lnTo>
                    <a:pt x="8046" y="4024"/>
                  </a:lnTo>
                  <a:cubicBezTo>
                    <a:pt x="8046" y="1801"/>
                    <a:pt x="6244" y="1"/>
                    <a:pt x="40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9;p58">
              <a:extLst>
                <a:ext uri="{FF2B5EF4-FFF2-40B4-BE49-F238E27FC236}">
                  <a16:creationId xmlns:a16="http://schemas.microsoft.com/office/drawing/2014/main" id="{D66DCC4D-A3D2-AA3F-AAF9-059BE80AA1F0}"/>
                </a:ext>
              </a:extLst>
            </p:cNvPr>
            <p:cNvSpPr/>
            <p:nvPr/>
          </p:nvSpPr>
          <p:spPr>
            <a:xfrm>
              <a:off x="5088650" y="767125"/>
              <a:ext cx="1046025" cy="726250"/>
            </a:xfrm>
            <a:custGeom>
              <a:avLst/>
              <a:gdLst/>
              <a:ahLst/>
              <a:cxnLst/>
              <a:rect l="l" t="t" r="r" b="b"/>
              <a:pathLst>
                <a:path w="41841" h="29050" extrusionOk="0">
                  <a:moveTo>
                    <a:pt x="0" y="1"/>
                  </a:moveTo>
                  <a:lnTo>
                    <a:pt x="0" y="21058"/>
                  </a:lnTo>
                  <a:cubicBezTo>
                    <a:pt x="0" y="25472"/>
                    <a:pt x="3578" y="29050"/>
                    <a:pt x="7991" y="29050"/>
                  </a:cubicBezTo>
                  <a:lnTo>
                    <a:pt x="33849" y="29050"/>
                  </a:lnTo>
                  <a:cubicBezTo>
                    <a:pt x="38262" y="29050"/>
                    <a:pt x="41841" y="25472"/>
                    <a:pt x="41841" y="21058"/>
                  </a:cubicBezTo>
                  <a:lnTo>
                    <a:pt x="41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0;p58">
              <a:extLst>
                <a:ext uri="{FF2B5EF4-FFF2-40B4-BE49-F238E27FC236}">
                  <a16:creationId xmlns:a16="http://schemas.microsoft.com/office/drawing/2014/main" id="{A0A426B3-4E2D-F58A-6E3E-988A64D0555C}"/>
                </a:ext>
              </a:extLst>
            </p:cNvPr>
            <p:cNvSpPr/>
            <p:nvPr/>
          </p:nvSpPr>
          <p:spPr>
            <a:xfrm rot="10800000">
              <a:off x="5505475" y="993700"/>
              <a:ext cx="212350" cy="309900"/>
            </a:xfrm>
            <a:custGeom>
              <a:avLst/>
              <a:gdLst/>
              <a:ahLst/>
              <a:cxnLst/>
              <a:rect l="l" t="t" r="r" b="b"/>
              <a:pathLst>
                <a:path w="8494" h="12396" extrusionOk="0">
                  <a:moveTo>
                    <a:pt x="2454" y="0"/>
                  </a:moveTo>
                  <a:lnTo>
                    <a:pt x="0" y="7061"/>
                  </a:lnTo>
                  <a:lnTo>
                    <a:pt x="3335" y="7061"/>
                  </a:lnTo>
                  <a:lnTo>
                    <a:pt x="2454" y="12395"/>
                  </a:lnTo>
                  <a:lnTo>
                    <a:pt x="8494" y="5096"/>
                  </a:lnTo>
                  <a:lnTo>
                    <a:pt x="4593" y="5096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63;p48">
            <a:extLst>
              <a:ext uri="{FF2B5EF4-FFF2-40B4-BE49-F238E27FC236}">
                <a16:creationId xmlns:a16="http://schemas.microsoft.com/office/drawing/2014/main" id="{7CDA8E15-4215-9072-70A3-BF3A06CC1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779819" y="472387"/>
            <a:ext cx="6483029" cy="749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aleway SemiBold"/>
                <a:ea typeface="Raleway SemiBold"/>
                <a:cs typeface="Raleway SemiBold"/>
                <a:sym typeface="Raleway SemiBold"/>
              </a:rPr>
              <a:t>EXPECTED OUTCOMES</a:t>
            </a:r>
          </a:p>
        </p:txBody>
      </p:sp>
      <p:sp>
        <p:nvSpPr>
          <p:cNvPr id="13" name="Google Shape;862;p48">
            <a:extLst>
              <a:ext uri="{FF2B5EF4-FFF2-40B4-BE49-F238E27FC236}">
                <a16:creationId xmlns:a16="http://schemas.microsoft.com/office/drawing/2014/main" id="{489A6C1F-47BA-3689-550A-69A2A17852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906534" y="1796586"/>
            <a:ext cx="4221876" cy="486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CLEANED DATASET</a:t>
            </a:r>
          </a:p>
          <a:p>
            <a:pPr marL="152400" indent="0" algn="l" fontAlgn="base">
              <a:lnSpc>
                <a:spcPct val="150000"/>
              </a:lnSpc>
            </a:pPr>
            <a:endParaRPr lang="en-US" b="1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What Is a Dataset?">
            <a:extLst>
              <a:ext uri="{FF2B5EF4-FFF2-40B4-BE49-F238E27FC236}">
                <a16:creationId xmlns:a16="http://schemas.microsoft.com/office/drawing/2014/main" id="{F8247144-BB9F-8989-DE76-4E2F21A4F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5" t="5346" r="16354" b="12920"/>
          <a:stretch/>
        </p:blipFill>
        <p:spPr bwMode="auto">
          <a:xfrm>
            <a:off x="3122342" y="2263698"/>
            <a:ext cx="4003288" cy="248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8CF6CD-F16C-EADE-C281-F9C0194D3B95}"/>
              </a:ext>
            </a:extLst>
          </p:cNvPr>
          <p:cNvSpPr txBox="1"/>
          <p:nvPr/>
        </p:nvSpPr>
        <p:spPr>
          <a:xfrm>
            <a:off x="1602779" y="2201959"/>
            <a:ext cx="6827510" cy="67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pPr marL="457200" marR="0" indent="-301752"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800" b="1" i="0" dirty="0">
                <a:solidFill>
                  <a:srgbClr val="19191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FEATURE TO SHOW OVERALL POWER CONSUMPTION</a:t>
            </a:r>
            <a:endParaRPr lang="en-IN" sz="180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D4744-A641-2C5F-B8E4-47E74F9497F2}"/>
              </a:ext>
            </a:extLst>
          </p:cNvPr>
          <p:cNvSpPr txBox="1"/>
          <p:nvPr/>
        </p:nvSpPr>
        <p:spPr>
          <a:xfrm>
            <a:off x="880946" y="3039687"/>
            <a:ext cx="7931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i="0" dirty="0">
                <a:solidFill>
                  <a:srgbClr val="191919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MODEL WHICH PREDICTS A SPECIFIC AMOUNT OF DAYS ELECTRICITY CONSUMTION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933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Electricity Consumption Consulting by Slidesgo">
  <a:themeElements>
    <a:clrScheme name="Simple Light">
      <a:dk1>
        <a:srgbClr val="191919"/>
      </a:dk1>
      <a:lt1>
        <a:srgbClr val="E8E6D6"/>
      </a:lt1>
      <a:dk2>
        <a:srgbClr val="FEB530"/>
      </a:dk2>
      <a:lt2>
        <a:srgbClr val="F46123"/>
      </a:lt2>
      <a:accent1>
        <a:srgbClr val="1F8E2E"/>
      </a:accent1>
      <a:accent2>
        <a:srgbClr val="2E83C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1F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691</Words>
  <Application>Microsoft Office PowerPoint</Application>
  <PresentationFormat>On-screen Show (16:9)</PresentationFormat>
  <Paragraphs>114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Raleway SemiBold</vt:lpstr>
      <vt:lpstr>Wingdings</vt:lpstr>
      <vt:lpstr>Raleway Black</vt:lpstr>
      <vt:lpstr>Open Sans</vt:lpstr>
      <vt:lpstr>Avenir Next LT Pro Light</vt:lpstr>
      <vt:lpstr>Lucida Console</vt:lpstr>
      <vt:lpstr>Courier New</vt:lpstr>
      <vt:lpstr>Raleway ExtraBold</vt:lpstr>
      <vt:lpstr>Arial</vt:lpstr>
      <vt:lpstr>Electricity Consumption Consulting by Slidesgo</vt:lpstr>
      <vt:lpstr>ELECTRICITY CONSUMPTION PREDICTION</vt:lpstr>
      <vt:lpstr>PowerPoint Presentation</vt:lpstr>
      <vt:lpstr>01</vt:lpstr>
      <vt:lpstr>INTRODUCTION</vt:lpstr>
      <vt:lpstr>OBJECTIVES</vt:lpstr>
      <vt:lpstr>PREREQUISITES</vt:lpstr>
      <vt:lpstr>APPROACH</vt:lpstr>
      <vt:lpstr>WORKFLOW</vt:lpstr>
      <vt:lpstr>EXPECTED OUTCOMES</vt:lpstr>
      <vt:lpstr>IMPLEMENTATION</vt:lpstr>
      <vt:lpstr>CLEANING &amp; PREPROCESSING</vt:lpstr>
      <vt:lpstr>EXPLORATORY DATA ANALYSIS</vt:lpstr>
      <vt:lpstr>MODEL DEVELOPMENT</vt:lpstr>
      <vt:lpstr>FEATURE ENGINEERING</vt:lpstr>
      <vt:lpstr>OUTCOMES &amp; FUTURE SCOPE</vt:lpstr>
      <vt:lpstr>PowerPoint Presentation</vt:lpstr>
      <vt:lpstr>FUTURE SCOPE</vt:lpstr>
      <vt:lpstr>USED SOFTWARE &amp; APP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FNU LNU</cp:lastModifiedBy>
  <cp:revision>1</cp:revision>
  <dcterms:modified xsi:type="dcterms:W3CDTF">2024-06-29T14:44:10Z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2024-06-29T06:41:00Z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055da803-5cb2-4742-93cd-9cf2baeffbed</vt:lpwstr>
  </property>
  <property fmtid="{D5CDD505-2E9C-101B-9397-08002B2CF9AE}" pid="7" name="MSIP_Label_defa4170-0d19-0005-0004-bc88714345d2_ActionId">
    <vt:lpwstr>5faa0b0f-5852-4565-9aaa-24a3a3d9ad57</vt:lpwstr>
  </property>
  <property fmtid="{D5CDD505-2E9C-101B-9397-08002B2CF9AE}" pid="8" name="MSIP_Label_defa4170-0d19-0005-0004-bc88714345d2_ContentBits">
    <vt:lpwstr>0</vt:lpwstr>
  </property>
</Properties>
</file>