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229" y="871415"/>
            <a:ext cx="8689976" cy="10050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name: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u="sng" dirty="0" smtClean="0"/>
              <a:t>Bus Route Tracking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512612"/>
            <a:ext cx="8689976" cy="401540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by: 9185 – </a:t>
            </a:r>
            <a:r>
              <a:rPr lang="en-US" dirty="0" err="1" smtClean="0"/>
              <a:t>saynam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	     9195 </a:t>
            </a:r>
            <a:r>
              <a:rPr lang="en-US" dirty="0"/>
              <a:t>– </a:t>
            </a:r>
            <a:r>
              <a:rPr lang="en-US" dirty="0" err="1"/>
              <a:t>nirata</a:t>
            </a:r>
            <a:r>
              <a:rPr lang="en-US" dirty="0"/>
              <a:t> Sinha</a:t>
            </a:r>
            <a:endParaRPr lang="en-US" dirty="0" smtClean="0"/>
          </a:p>
          <a:p>
            <a:r>
              <a:rPr lang="en-US" dirty="0" smtClean="0"/>
              <a:t>	        9196 – </a:t>
            </a:r>
            <a:r>
              <a:rPr lang="en-US" dirty="0" err="1" smtClean="0"/>
              <a:t>shivani</a:t>
            </a:r>
            <a:r>
              <a:rPr lang="en-US" dirty="0" smtClean="0"/>
              <a:t> Shukla</a:t>
            </a:r>
          </a:p>
          <a:p>
            <a:r>
              <a:rPr lang="en-US" dirty="0" smtClean="0"/>
              <a:t>	        9198 – </a:t>
            </a:r>
            <a:r>
              <a:rPr lang="en-US" dirty="0" err="1" smtClean="0"/>
              <a:t>saksham</a:t>
            </a:r>
            <a:r>
              <a:rPr lang="en-US" dirty="0" smtClean="0"/>
              <a:t> </a:t>
            </a:r>
            <a:r>
              <a:rPr lang="en-US" dirty="0" err="1" smtClean="0"/>
              <a:t>inde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Mentor: Ms. </a:t>
            </a:r>
            <a:r>
              <a:rPr lang="en-US" dirty="0" err="1" smtClean="0"/>
              <a:t>Pradnya</a:t>
            </a:r>
            <a:r>
              <a:rPr lang="en-US" dirty="0" smtClean="0"/>
              <a:t> </a:t>
            </a:r>
            <a:r>
              <a:rPr lang="en-US" dirty="0" err="1" smtClean="0"/>
              <a:t>shende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434" y="906450"/>
            <a:ext cx="10364451" cy="17969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Problem Statement: </a:t>
            </a:r>
            <a:r>
              <a:rPr lang="en-US" sz="2800" dirty="0"/>
              <a:t>to </a:t>
            </a:r>
            <a:r>
              <a:rPr lang="en-US" sz="2800" dirty="0" smtClean="0"/>
              <a:t>understand the reason behind bus delay and to find out the most efficient bus route.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2943" y="2623931"/>
            <a:ext cx="11355088" cy="34667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Given Data:</a:t>
            </a:r>
          </a:p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 smtClean="0"/>
              <a:t>School_Year</a:t>
            </a:r>
            <a:r>
              <a:rPr lang="en-US" dirty="0" smtClean="0"/>
              <a:t> :  </a:t>
            </a:r>
            <a:r>
              <a:rPr lang="en-US" dirty="0"/>
              <a:t>Indicates the year the record refers to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 smtClean="0"/>
              <a:t>Run_Type</a:t>
            </a:r>
            <a:r>
              <a:rPr lang="en-US" dirty="0"/>
              <a:t> </a:t>
            </a:r>
            <a:r>
              <a:rPr lang="en-US" dirty="0" smtClean="0"/>
              <a:t>: Designates </a:t>
            </a:r>
            <a:r>
              <a:rPr lang="en-US" dirty="0"/>
              <a:t>whether a breakdown or delay occurred on a specific category of bus services</a:t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Bus_No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Route_Number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smtClean="0"/>
              <a:t>Reason : Reason </a:t>
            </a:r>
            <a:r>
              <a:rPr lang="en-US" dirty="0"/>
              <a:t>for the delay as entered by the staff employed by the reporting bus vendor</a:t>
            </a:r>
            <a:br>
              <a:rPr lang="en-US" dirty="0"/>
            </a:br>
            <a:r>
              <a:rPr lang="en-US" dirty="0"/>
              <a:t>6. </a:t>
            </a:r>
            <a:r>
              <a:rPr lang="en-US" dirty="0" err="1"/>
              <a:t>Occurred_On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7. </a:t>
            </a:r>
            <a:r>
              <a:rPr lang="en-US" dirty="0" err="1"/>
              <a:t>Number_Of_Students_On_The_Bus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0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Used: Spark 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u="sng" dirty="0" smtClean="0"/>
              <a:t>Why spark </a:t>
            </a:r>
            <a:r>
              <a:rPr lang="en-US" sz="2900" u="sng" dirty="0" err="1" smtClean="0"/>
              <a:t>sql</a:t>
            </a:r>
            <a:r>
              <a:rPr lang="en-US" sz="2900" u="sng" dirty="0"/>
              <a:t> </a:t>
            </a:r>
            <a:r>
              <a:rPr lang="en-US" sz="2900" u="sng" dirty="0" smtClean="0"/>
              <a:t>?</a:t>
            </a:r>
          </a:p>
          <a:p>
            <a:r>
              <a:rPr lang="en-US" sz="2600" dirty="0" smtClean="0"/>
              <a:t>Features </a:t>
            </a:r>
            <a:r>
              <a:rPr lang="en-US" dirty="0"/>
              <a:t>: </a:t>
            </a:r>
            <a:r>
              <a:rPr lang="en-US" sz="2600" dirty="0"/>
              <a:t>manage structured  </a:t>
            </a:r>
            <a:r>
              <a:rPr lang="en-US" sz="2600" dirty="0" smtClean="0"/>
              <a:t>data, data description is possible and </a:t>
            </a:r>
            <a:r>
              <a:rPr lang="en-US" sz="2600" dirty="0" err="1" smtClean="0"/>
              <a:t>sql</a:t>
            </a:r>
            <a:r>
              <a:rPr lang="en-US" sz="2600" dirty="0" smtClean="0"/>
              <a:t> commands can be executed to obtain meaningful insights.</a:t>
            </a:r>
          </a:p>
          <a:p>
            <a:r>
              <a:rPr lang="en-US" sz="2600" dirty="0" smtClean="0"/>
              <a:t>Fast </a:t>
            </a:r>
            <a:r>
              <a:rPr lang="en-US" sz="2600" dirty="0"/>
              <a:t>- It provides high performance for both batch and streaming </a:t>
            </a:r>
            <a:r>
              <a:rPr lang="en-US" sz="2600" dirty="0" smtClean="0"/>
              <a:t>data</a:t>
            </a:r>
            <a:r>
              <a:rPr lang="en-US" sz="2600" dirty="0"/>
              <a:t>.</a:t>
            </a:r>
          </a:p>
          <a:p>
            <a:r>
              <a:rPr lang="en-US" sz="2600" dirty="0" smtClean="0"/>
              <a:t>Easy </a:t>
            </a:r>
            <a:r>
              <a:rPr lang="en-US" sz="2600" dirty="0"/>
              <a:t>to Use - It facilitates to write the application in Java, Scala, Python, R, and SQL. </a:t>
            </a:r>
          </a:p>
          <a:p>
            <a:r>
              <a:rPr lang="en-US" sz="2600" dirty="0"/>
              <a:t>Generality - It provides a collection of libraries including SQL and </a:t>
            </a:r>
            <a:r>
              <a:rPr lang="en-US" sz="2600" dirty="0" err="1"/>
              <a:t>DataFrames</a:t>
            </a:r>
            <a:r>
              <a:rPr lang="en-US" sz="2600" dirty="0"/>
              <a:t>, </a:t>
            </a:r>
            <a:r>
              <a:rPr lang="en-US" sz="2600" dirty="0" err="1"/>
              <a:t>MLlib</a:t>
            </a:r>
            <a:r>
              <a:rPr lang="en-US" sz="2600" dirty="0"/>
              <a:t> for machine learning, </a:t>
            </a:r>
            <a:r>
              <a:rPr lang="en-US" sz="2600" dirty="0" err="1"/>
              <a:t>GraphX</a:t>
            </a:r>
            <a:r>
              <a:rPr lang="en-US" sz="2600" dirty="0"/>
              <a:t>, and Spark Streaming.</a:t>
            </a:r>
          </a:p>
          <a:p>
            <a:r>
              <a:rPr lang="en-US" sz="2600" dirty="0" smtClean="0"/>
              <a:t>Lightweight </a:t>
            </a:r>
            <a:r>
              <a:rPr lang="en-US" sz="2600" dirty="0"/>
              <a:t>- It is a light unified analytics engine which is used for large scale data processing.</a:t>
            </a:r>
          </a:p>
          <a:p>
            <a:r>
              <a:rPr lang="en-US" sz="2600" dirty="0" smtClean="0"/>
              <a:t>Runs </a:t>
            </a:r>
            <a:r>
              <a:rPr lang="en-US" sz="2600" dirty="0"/>
              <a:t>Everywhere - It can easily run on Hadoop, Apache </a:t>
            </a:r>
            <a:r>
              <a:rPr lang="en-US" sz="2600" dirty="0" err="1"/>
              <a:t>Mesos</a:t>
            </a:r>
            <a:r>
              <a:rPr lang="en-US" sz="2600" dirty="0"/>
              <a:t>, Kubernetes, standalone, or in the cloud.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2425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5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824" y="173244"/>
            <a:ext cx="10364451" cy="637789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spark </a:t>
            </a:r>
            <a:r>
              <a:rPr lang="en-US" dirty="0" err="1" smtClean="0"/>
              <a:t>sql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49002" y="811033"/>
            <a:ext cx="7124368" cy="62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to the given problem statement: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1246574"/>
          </a:xfrm>
        </p:spPr>
        <p:txBody>
          <a:bodyPr/>
          <a:lstStyle/>
          <a:p>
            <a:r>
              <a:rPr lang="en-US" dirty="0" smtClean="0">
                <a:latin typeface="Californian FB" panose="0207040306080B030204" pitchFamily="18" charset="0"/>
              </a:rPr>
              <a:t>Use</a:t>
            </a:r>
            <a:r>
              <a:rPr lang="en-US" dirty="0" smtClean="0"/>
              <a:t> </a:t>
            </a:r>
            <a:r>
              <a:rPr lang="en-US" dirty="0" smtClean="0">
                <a:latin typeface="Californian FB" panose="0207040306080B030204" pitchFamily="18" charset="0"/>
              </a:rPr>
              <a:t>case – 1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0292" y="2429974"/>
            <a:ext cx="7781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fornian FB" panose="0207040306080B030204" pitchFamily="18" charset="0"/>
              </a:rPr>
              <a:t>Most common reasons for either a delay or breaking down of the bus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4744" y="2937884"/>
            <a:ext cx="904063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query = """Select * from (Select </a:t>
            </a:r>
            <a:r>
              <a:rPr lang="en-US" sz="2000" dirty="0" err="1"/>
              <a:t>reason,count</a:t>
            </a:r>
            <a:r>
              <a:rPr lang="en-US" sz="2000" dirty="0"/>
              <a:t>(</a:t>
            </a:r>
            <a:r>
              <a:rPr lang="en-US" sz="2000" dirty="0" err="1"/>
              <a:t>run_type</a:t>
            </a:r>
            <a:r>
              <a:rPr lang="en-US" sz="2000" dirty="0"/>
              <a:t>) as delays from </a:t>
            </a:r>
            <a:r>
              <a:rPr lang="en-US" sz="2000" dirty="0" err="1"/>
              <a:t>caseData</a:t>
            </a:r>
            <a:r>
              <a:rPr lang="en-US" sz="2000" dirty="0"/>
              <a:t> group by reason) sub order by delays </a:t>
            </a:r>
            <a:r>
              <a:rPr lang="en-US" sz="2000" dirty="0" err="1"/>
              <a:t>desc</a:t>
            </a:r>
            <a:r>
              <a:rPr lang="en-US" sz="2000" dirty="0" smtClean="0"/>
              <a:t>""“</a:t>
            </a:r>
          </a:p>
          <a:p>
            <a:r>
              <a:rPr lang="en-US" sz="2000" dirty="0" err="1"/>
              <a:t>scala</a:t>
            </a:r>
            <a:r>
              <a:rPr lang="en-US" sz="2000" dirty="0"/>
              <a:t>&gt; </a:t>
            </a:r>
            <a:r>
              <a:rPr lang="en-US" sz="2000" dirty="0" err="1"/>
              <a:t>val</a:t>
            </a:r>
            <a:r>
              <a:rPr lang="en-US" sz="2000" dirty="0"/>
              <a:t> answer1 = </a:t>
            </a:r>
            <a:r>
              <a:rPr lang="en-US" sz="2000" dirty="0" err="1"/>
              <a:t>spark.sql</a:t>
            </a:r>
            <a:r>
              <a:rPr lang="en-US" sz="2000" dirty="0"/>
              <a:t>(query)</a:t>
            </a:r>
          </a:p>
          <a:p>
            <a:r>
              <a:rPr lang="en-US" sz="2000" dirty="0" err="1" smtClean="0"/>
              <a:t>scala</a:t>
            </a:r>
            <a:r>
              <a:rPr lang="en-US" sz="2000" dirty="0"/>
              <a:t>&gt; answer1.show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881" y="3848431"/>
            <a:ext cx="3737113" cy="29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fornian FB" panose="0207040306080B030204" pitchFamily="18" charset="0"/>
              </a:rPr>
              <a:t>Use case-2:Top five route numbers where the bus was either delayed or broke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176758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query = """Select * from (Select </a:t>
            </a:r>
            <a:r>
              <a:rPr lang="en-US" dirty="0" err="1"/>
              <a:t>route_number,count</a:t>
            </a:r>
            <a:r>
              <a:rPr lang="en-US" dirty="0"/>
              <a:t>(</a:t>
            </a:r>
            <a:r>
              <a:rPr lang="en-US" dirty="0" err="1"/>
              <a:t>run_type</a:t>
            </a:r>
            <a:r>
              <a:rPr lang="en-US" dirty="0"/>
              <a:t>) as delays from </a:t>
            </a:r>
            <a:r>
              <a:rPr lang="en-US" dirty="0" err="1"/>
              <a:t>caseData</a:t>
            </a:r>
            <a:r>
              <a:rPr lang="en-US" dirty="0"/>
              <a:t> group by </a:t>
            </a:r>
            <a:r>
              <a:rPr lang="en-US" dirty="0" err="1"/>
              <a:t>route_number</a:t>
            </a:r>
            <a:r>
              <a:rPr lang="en-US" dirty="0"/>
              <a:t>) sub order by delays </a:t>
            </a:r>
            <a:r>
              <a:rPr lang="en-US" dirty="0" err="1"/>
              <a:t>desc</a:t>
            </a:r>
            <a:r>
              <a:rPr lang="en-US" dirty="0"/>
              <a:t> limit 5"""</a:t>
            </a:r>
          </a:p>
          <a:p>
            <a:r>
              <a:rPr lang="en-US" dirty="0" err="1" smtClean="0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answer2 = </a:t>
            </a:r>
            <a:r>
              <a:rPr lang="en-US" dirty="0" err="1"/>
              <a:t>spark.sql</a:t>
            </a:r>
            <a:r>
              <a:rPr lang="en-US" dirty="0"/>
              <a:t>(query)</a:t>
            </a:r>
          </a:p>
          <a:p>
            <a:r>
              <a:rPr lang="en-US" dirty="0" err="1" smtClean="0"/>
              <a:t>scala</a:t>
            </a:r>
            <a:r>
              <a:rPr lang="en-US" dirty="0"/>
              <a:t>&gt; answer2.show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607" y="3935897"/>
            <a:ext cx="29658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890" y="890546"/>
            <a:ext cx="10180946" cy="636104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Californian FB" panose="0207040306080B030204" pitchFamily="18" charset="0"/>
              </a:rPr>
              <a:t>Use Case 3 - The total number of incidents, year-wise, when the </a:t>
            </a:r>
            <a:r>
              <a:rPr lang="en-US" sz="2000" dirty="0" smtClean="0">
                <a:latin typeface="Californian FB" panose="0207040306080B030204" pitchFamily="18" charset="0"/>
              </a:rPr>
              <a:t>students</a:t>
            </a:r>
            <a:br>
              <a:rPr lang="en-US" sz="2000" dirty="0" smtClean="0">
                <a:latin typeface="Californian FB" panose="0207040306080B030204" pitchFamily="18" charset="0"/>
              </a:rPr>
            </a:br>
            <a:r>
              <a:rPr lang="en-US" sz="2000" dirty="0" smtClean="0">
                <a:latin typeface="Californian FB" panose="0207040306080B030204" pitchFamily="18" charset="0"/>
              </a:rPr>
              <a:t/>
            </a:r>
            <a:br>
              <a:rPr lang="en-US" sz="2000" dirty="0" smtClean="0">
                <a:latin typeface="Californian FB" panose="0207040306080B030204" pitchFamily="18" charset="0"/>
              </a:rPr>
            </a:br>
            <a:r>
              <a:rPr lang="en-US" sz="2000" dirty="0" smtClean="0">
                <a:latin typeface="Californian FB" panose="0207040306080B030204" pitchFamily="18" charset="0"/>
              </a:rPr>
              <a:t>3.1 were </a:t>
            </a:r>
            <a:r>
              <a:rPr lang="en-US" sz="2000" dirty="0">
                <a:latin typeface="Californian FB" panose="0207040306080B030204" pitchFamily="18" charset="0"/>
              </a:rPr>
              <a:t>not in the bus</a:t>
            </a:r>
            <a:br>
              <a:rPr lang="en-US" sz="2000" dirty="0">
                <a:latin typeface="Californian FB" panose="0207040306080B030204" pitchFamily="18" charset="0"/>
              </a:rPr>
            </a:br>
            <a:endParaRPr lang="en-US" sz="2000" dirty="0">
              <a:latin typeface="Californian FB" panose="0207040306080B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63917" y="1643523"/>
            <a:ext cx="11196062" cy="5214477"/>
          </a:xfrm>
        </p:spPr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query = """Select </a:t>
            </a:r>
            <a:r>
              <a:rPr lang="en-US" dirty="0" err="1"/>
              <a:t>School_Year,count</a:t>
            </a:r>
            <a:r>
              <a:rPr lang="en-US" dirty="0"/>
              <a:t>(</a:t>
            </a:r>
            <a:r>
              <a:rPr lang="en-US" dirty="0" err="1"/>
              <a:t>Run_Type</a:t>
            </a:r>
            <a:r>
              <a:rPr lang="en-US" dirty="0"/>
              <a:t>) from </a:t>
            </a:r>
            <a:r>
              <a:rPr lang="en-US" dirty="0" err="1"/>
              <a:t>caseData</a:t>
            </a:r>
            <a:r>
              <a:rPr lang="en-US" dirty="0"/>
              <a:t> where </a:t>
            </a:r>
            <a:r>
              <a:rPr lang="en-US" dirty="0" err="1" smtClean="0"/>
              <a:t>No_Of_Students_On_The_Bus</a:t>
            </a:r>
            <a:r>
              <a:rPr lang="en-US" dirty="0" smtClean="0"/>
              <a:t>=0 </a:t>
            </a:r>
            <a:r>
              <a:rPr lang="en-US" dirty="0"/>
              <a:t>group by </a:t>
            </a:r>
            <a:r>
              <a:rPr lang="en-US" dirty="0" err="1"/>
              <a:t>School_year</a:t>
            </a:r>
            <a:r>
              <a:rPr lang="en-US" dirty="0"/>
              <a:t>"""</a:t>
            </a:r>
          </a:p>
          <a:p>
            <a:r>
              <a:rPr lang="en-US" dirty="0" err="1" smtClean="0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answer3 = </a:t>
            </a:r>
            <a:r>
              <a:rPr lang="en-US" dirty="0" err="1"/>
              <a:t>spark.sql</a:t>
            </a:r>
            <a:r>
              <a:rPr lang="en-US" dirty="0"/>
              <a:t>(query)</a:t>
            </a:r>
          </a:p>
          <a:p>
            <a:r>
              <a:rPr lang="en-US" dirty="0" err="1" smtClean="0"/>
              <a:t>scala</a:t>
            </a:r>
            <a:r>
              <a:rPr lang="en-US" dirty="0"/>
              <a:t>&gt; </a:t>
            </a:r>
            <a:r>
              <a:rPr lang="en-US" dirty="0" smtClean="0"/>
              <a:t>answer3.show</a:t>
            </a:r>
          </a:p>
          <a:p>
            <a:endParaRPr lang="en-US" dirty="0"/>
          </a:p>
          <a:p>
            <a:r>
              <a:rPr lang="en-US" dirty="0">
                <a:latin typeface="Californian FB" panose="0207040306080B030204" pitchFamily="18" charset="0"/>
              </a:rPr>
              <a:t>3.2 when students were in the bus</a:t>
            </a:r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query = """Select </a:t>
            </a:r>
            <a:r>
              <a:rPr lang="en-US" dirty="0" err="1"/>
              <a:t>School_Year,count</a:t>
            </a:r>
            <a:r>
              <a:rPr lang="en-US" dirty="0"/>
              <a:t>(</a:t>
            </a:r>
            <a:r>
              <a:rPr lang="en-US" dirty="0" err="1"/>
              <a:t>Run_Type</a:t>
            </a:r>
            <a:r>
              <a:rPr lang="en-US" dirty="0"/>
              <a:t>) from </a:t>
            </a:r>
            <a:r>
              <a:rPr lang="en-US" dirty="0" err="1"/>
              <a:t>caseData</a:t>
            </a:r>
            <a:r>
              <a:rPr lang="en-US" dirty="0"/>
              <a:t> where </a:t>
            </a:r>
            <a:r>
              <a:rPr lang="en-US" dirty="0" err="1" smtClean="0"/>
              <a:t>No_Of_Students_On_The_Bus</a:t>
            </a:r>
            <a:r>
              <a:rPr lang="en-US" dirty="0"/>
              <a:t>!=0 group by </a:t>
            </a:r>
            <a:r>
              <a:rPr lang="en-US" dirty="0" err="1"/>
              <a:t>School_year</a:t>
            </a:r>
            <a:r>
              <a:rPr lang="en-US" dirty="0"/>
              <a:t>"""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019" y="2423029"/>
            <a:ext cx="2690817" cy="1544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30" y="5147096"/>
            <a:ext cx="2814761" cy="15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101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Californian FB" panose="0207040306080B030204" pitchFamily="18" charset="0"/>
              </a:rPr>
              <a:t>Use Case 4 - The year in which accidents were 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11718"/>
            <a:ext cx="10363826" cy="4630056"/>
          </a:xfrm>
        </p:spPr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query = """ Select * from (Select </a:t>
            </a:r>
            <a:r>
              <a:rPr lang="en-US" dirty="0" err="1"/>
              <a:t>School_year,count</a:t>
            </a:r>
            <a:r>
              <a:rPr lang="en-US" dirty="0"/>
              <a:t>(</a:t>
            </a:r>
            <a:r>
              <a:rPr lang="en-US" dirty="0" err="1"/>
              <a:t>run_type</a:t>
            </a:r>
            <a:r>
              <a:rPr lang="en-US" dirty="0"/>
              <a:t>) as </a:t>
            </a:r>
            <a:r>
              <a:rPr lang="en-US" dirty="0" err="1"/>
              <a:t>count_of_accidents</a:t>
            </a:r>
            <a:r>
              <a:rPr lang="en-US" dirty="0"/>
              <a:t> from </a:t>
            </a:r>
            <a:r>
              <a:rPr lang="en-US" dirty="0" err="1"/>
              <a:t>caseData</a:t>
            </a:r>
            <a:r>
              <a:rPr lang="en-US" dirty="0"/>
              <a:t> where Reason="Accident" group by </a:t>
            </a:r>
            <a:r>
              <a:rPr lang="en-US" dirty="0" err="1"/>
              <a:t>School_year</a:t>
            </a:r>
            <a:r>
              <a:rPr lang="en-US" dirty="0"/>
              <a:t>) sub order by </a:t>
            </a:r>
            <a:r>
              <a:rPr lang="en-US" dirty="0" err="1"/>
              <a:t>count_of_accidents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"""</a:t>
            </a:r>
          </a:p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</a:t>
            </a:r>
            <a:r>
              <a:rPr lang="en-US" dirty="0" err="1"/>
              <a:t>val</a:t>
            </a:r>
            <a:r>
              <a:rPr lang="en-US" dirty="0"/>
              <a:t> answer4 = </a:t>
            </a:r>
            <a:r>
              <a:rPr lang="en-US" dirty="0" err="1"/>
              <a:t>spark.sql</a:t>
            </a:r>
            <a:r>
              <a:rPr lang="en-US" dirty="0"/>
              <a:t>(query)</a:t>
            </a:r>
          </a:p>
          <a:p>
            <a:endParaRPr lang="en-US" dirty="0"/>
          </a:p>
          <a:p>
            <a:r>
              <a:rPr lang="en-US" dirty="0" err="1"/>
              <a:t>scala</a:t>
            </a:r>
            <a:r>
              <a:rPr lang="en-US" dirty="0"/>
              <a:t>&gt; answer4.show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6" y="3668201"/>
            <a:ext cx="3037398" cy="18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6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304</TotalTime>
  <Words>413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Californian FB</vt:lpstr>
      <vt:lpstr>Tw Cen MT</vt:lpstr>
      <vt:lpstr>Droplet</vt:lpstr>
      <vt:lpstr>Project name:  Bus Route Tracking</vt:lpstr>
      <vt:lpstr>Problem Statement: to understand the reason behind bus delay and to find out the most efficient bus route. </vt:lpstr>
      <vt:lpstr>Technology Used: Spark sql</vt:lpstr>
      <vt:lpstr>Advantages of spark sql</vt:lpstr>
      <vt:lpstr>Solutions to the given problem statement:</vt:lpstr>
      <vt:lpstr>Use case-2:Top five route numbers where the bus was either delayed or broke down</vt:lpstr>
      <vt:lpstr>Use Case 3 - The total number of incidents, year-wise, when the students  3.1 were not in the bus </vt:lpstr>
      <vt:lpstr>Use Case 4 - The year in which accidents were less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Route Tracking</dc:title>
  <dc:creator>NirataSinha</dc:creator>
  <cp:lastModifiedBy>NirataSinha</cp:lastModifiedBy>
  <cp:revision>12</cp:revision>
  <dcterms:created xsi:type="dcterms:W3CDTF">2022-12-06T06:19:47Z</dcterms:created>
  <dcterms:modified xsi:type="dcterms:W3CDTF">2022-12-06T11:23:56Z</dcterms:modified>
</cp:coreProperties>
</file>