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63" r:id="rId5"/>
    <p:sldId id="260" r:id="rId6"/>
    <p:sldId id="261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65E1-49B2-4573-BD29-0459A94F321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3DCCF-A2B5-43C8-B0F6-6F071896F7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-4572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אליפסה 4"/>
          <p:cNvSpPr/>
          <p:nvPr/>
        </p:nvSpPr>
        <p:spPr>
          <a:xfrm>
            <a:off x="1475656" y="3573016"/>
            <a:ext cx="1728192" cy="43204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clone-</a:t>
            </a:r>
            <a:r>
              <a:rPr lang="en-US" dirty="0" err="1" smtClean="0"/>
              <a:t>uri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908720"/>
            <a:ext cx="50006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809625"/>
            <a:ext cx="50006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809625"/>
            <a:ext cx="50006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809625"/>
            <a:ext cx="50006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r>
              <a:rPr lang="en-US" i="1" dirty="0" smtClean="0"/>
              <a:t>It needs to be an empty directory so delete your </a:t>
            </a:r>
            <a:r>
              <a:rPr lang="en-US" i="1" dirty="0" smtClean="0"/>
              <a:t>content </a:t>
            </a:r>
            <a:r>
              <a:rPr lang="en-US" i="1" dirty="0" smtClean="0"/>
              <a:t>inside if you need to</a:t>
            </a:r>
          </a:p>
          <a:p>
            <a:r>
              <a:rPr lang="en-US" i="1" dirty="0" smtClean="0"/>
              <a:t>(it will re-download all projects)</a:t>
            </a:r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5" y="908720"/>
            <a:ext cx="50006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96752"/>
            <a:ext cx="50006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אליפסה 4"/>
          <p:cNvSpPr/>
          <p:nvPr/>
        </p:nvSpPr>
        <p:spPr>
          <a:xfrm>
            <a:off x="2051720" y="2204864"/>
            <a:ext cx="2808312" cy="5040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80728"/>
            <a:ext cx="50006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Office PowerPoint</Application>
  <PresentationFormat>‫הצגה על המסך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nir1</dc:creator>
  <cp:lastModifiedBy>nir1</cp:lastModifiedBy>
  <cp:revision>4</cp:revision>
  <dcterms:created xsi:type="dcterms:W3CDTF">2015-11-18T08:22:18Z</dcterms:created>
  <dcterms:modified xsi:type="dcterms:W3CDTF">2015-11-18T08:37:47Z</dcterms:modified>
</cp:coreProperties>
</file>