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8" r:id="rId6"/>
    <p:sldId id="259" r:id="rId7"/>
    <p:sldId id="261" r:id="rId8"/>
    <p:sldId id="270" r:id="rId9"/>
    <p:sldId id="260" r:id="rId10"/>
    <p:sldId id="271" r:id="rId11"/>
    <p:sldId id="262" r:id="rId12"/>
    <p:sldId id="263" r:id="rId13"/>
    <p:sldId id="264" r:id="rId14"/>
    <p:sldId id="265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826" autoAdjust="0"/>
  </p:normalViewPr>
  <p:slideViewPr>
    <p:cSldViewPr snapToGrid="0">
      <p:cViewPr varScale="1">
        <p:scale>
          <a:sx n="73" d="100"/>
          <a:sy n="7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D9C7A-8CD8-4F52-A4D2-271198FB780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C965-1C91-4608-9AF6-D3D90D1C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C965-1C91-4608-9AF6-D3D90D1C5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C965-1C91-4608-9AF6-D3D90D1C5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1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25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9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0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3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designpatterns.codeplex.com/" TargetMode="External"/><Relationship Id="rId2" Type="http://schemas.openxmlformats.org/officeDocument/2006/relationships/hyperlink" Target="http://www.dotnettricks.com/learn/designpatterns/gang-of-four-gof-design-patterns-in-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net/design-patter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Sanjul Lalwani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ofactory.com/images/diagrams/net/fac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0" y="1110345"/>
            <a:ext cx="11252453" cy="44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3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US" dirty="0"/>
              <a:t>Separate the construction of a complex object from its representation so that the same construction process can create different representations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Reusability </a:t>
            </a:r>
            <a:r>
              <a:rPr lang="en-US" dirty="0" smtClean="0"/>
              <a:t>is achieved as </a:t>
            </a:r>
            <a:r>
              <a:rPr lang="en-US" dirty="0" smtClean="0"/>
              <a:t>construction logic </a:t>
            </a:r>
            <a:r>
              <a:rPr lang="en-US" dirty="0" smtClean="0"/>
              <a:t>is taken out</a:t>
            </a:r>
            <a:r>
              <a:rPr lang="en-US" dirty="0" smtClean="0"/>
              <a:t>.</a:t>
            </a:r>
          </a:p>
          <a:p>
            <a:r>
              <a:rPr lang="en-US" dirty="0"/>
              <a:t>Lets have a demo..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www.dofactory.com/images/diagrams/net/buil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47" y="3431041"/>
            <a:ext cx="7917270" cy="334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54331"/>
            <a:ext cx="8915400" cy="3777622"/>
          </a:xfrm>
        </p:spPr>
        <p:txBody>
          <a:bodyPr/>
          <a:lstStyle/>
          <a:p>
            <a:r>
              <a:rPr lang="en-US" dirty="0"/>
              <a:t>Specify the kind of objects to create using a prototypical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And </a:t>
            </a:r>
            <a:r>
              <a:rPr lang="en-US" dirty="0"/>
              <a:t>create new objects by copying this prototype</a:t>
            </a:r>
            <a:r>
              <a:rPr lang="en-US" dirty="0" smtClean="0"/>
              <a:t>.</a:t>
            </a:r>
          </a:p>
          <a:p>
            <a:r>
              <a:rPr lang="en-US" dirty="0"/>
              <a:t>Lets have a demo..</a:t>
            </a:r>
          </a:p>
          <a:p>
            <a:endParaRPr lang="en-US" dirty="0"/>
          </a:p>
        </p:txBody>
      </p:sp>
      <p:pic>
        <p:nvPicPr>
          <p:cNvPr id="5122" name="Picture 2" descr="http://www.dofactory.com/images/diagrams/net/prototy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13" y="2803211"/>
            <a:ext cx="7068185" cy="405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126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Ensure a class has only one instance and provide a global point of access 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 Configuration Manager, or Custom State Server Management for an application</a:t>
            </a:r>
          </a:p>
          <a:p>
            <a:r>
              <a:rPr lang="en-US" dirty="0" smtClean="0"/>
              <a:t>Lets </a:t>
            </a:r>
            <a:r>
              <a:rPr lang="en-US" dirty="0"/>
              <a:t>have a demo</a:t>
            </a:r>
            <a:r>
              <a:rPr lang="en-US" dirty="0" smtClean="0"/>
              <a:t>..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http://www.dofactory.com/images/diagrams/net/singlet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6" y="3092313"/>
            <a:ext cx="9006321" cy="28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study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www.dotnettricks.com/learn/designpatterns/gang-of-four-gof-design-patterns-in-net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https://csharpdesignpatterns.codeplex.com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www.dofactory.com/net/design-patterns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you soon…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Creational </a:t>
            </a:r>
            <a:r>
              <a:rPr lang="en-US" dirty="0"/>
              <a:t>Design Patterns</a:t>
            </a:r>
          </a:p>
          <a:p>
            <a:r>
              <a:rPr lang="en-US" dirty="0" smtClean="0"/>
              <a:t>Abstract </a:t>
            </a:r>
            <a:r>
              <a:rPr lang="en-US" dirty="0"/>
              <a:t>Factory 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Design Patterns ??  Knowing OOPS is not sufficient?</a:t>
            </a:r>
          </a:p>
          <a:p>
            <a:r>
              <a:rPr lang="en-US" dirty="0" smtClean="0"/>
              <a:t>There is always a story…</a:t>
            </a:r>
          </a:p>
          <a:p>
            <a:pPr marL="0" indent="0">
              <a:buNone/>
            </a:pPr>
            <a:r>
              <a:rPr lang="en-US" dirty="0" smtClean="0"/>
              <a:t>	Joe, a developer, was working on project involved with </a:t>
            </a:r>
            <a:r>
              <a:rPr lang="en-US" b="1" dirty="0" smtClean="0"/>
              <a:t>Ducks</a:t>
            </a:r>
            <a:r>
              <a:rPr lang="en-US" dirty="0" smtClean="0"/>
              <a:t>. He had a base class which define all that is needed for a duck. One day, he got a change request to provide a </a:t>
            </a:r>
            <a:r>
              <a:rPr lang="en-US" b="1" dirty="0" smtClean="0"/>
              <a:t>flying</a:t>
            </a:r>
            <a:r>
              <a:rPr lang="en-US" dirty="0" smtClean="0"/>
              <a:t> ability to some of the Ducks.</a:t>
            </a:r>
          </a:p>
          <a:p>
            <a:pPr marL="0" indent="0">
              <a:buNone/>
            </a:pPr>
            <a:r>
              <a:rPr lang="en-US" dirty="0" smtClean="0"/>
              <a:t>So what should he do?? </a:t>
            </a:r>
          </a:p>
          <a:p>
            <a:pPr marL="0" indent="0">
              <a:buNone/>
            </a:pPr>
            <a:r>
              <a:rPr lang="en-US" dirty="0" smtClean="0"/>
              <a:t>Well he added that requirement in base class… Problem solved (temporarily)</a:t>
            </a:r>
          </a:p>
          <a:p>
            <a:pPr marL="0" indent="0">
              <a:buNone/>
            </a:pPr>
            <a:r>
              <a:rPr lang="en-US" dirty="0" smtClean="0"/>
              <a:t>But this made a big issue with how system has been designed for any type of duck..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7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505377"/>
            <a:ext cx="7578725" cy="57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Intro…</a:t>
            </a:r>
            <a:r>
              <a:rPr lang="en-US" sz="2000" dirty="0" smtClean="0"/>
              <a:t>(</a:t>
            </a:r>
            <a:r>
              <a:rPr lang="en-US" sz="2000" dirty="0" err="1" smtClean="0"/>
              <a:t>cont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why we need a </a:t>
            </a:r>
            <a:r>
              <a:rPr lang="en-US" b="1" dirty="0" smtClean="0"/>
              <a:t>strategy</a:t>
            </a:r>
            <a:r>
              <a:rPr lang="en-US" dirty="0" smtClean="0"/>
              <a:t> to put forward before the actual </a:t>
            </a:r>
            <a:r>
              <a:rPr lang="en-US" b="1" dirty="0" smtClean="0"/>
              <a:t>WAR.</a:t>
            </a:r>
          </a:p>
          <a:p>
            <a:r>
              <a:rPr lang="en-US" dirty="0" smtClean="0"/>
              <a:t>GOF </a:t>
            </a:r>
            <a:r>
              <a:rPr lang="en-US" dirty="0"/>
              <a:t>– Gangs of Four</a:t>
            </a:r>
          </a:p>
          <a:p>
            <a:pPr lvl="1"/>
            <a:r>
              <a:rPr lang="en-US" dirty="0"/>
              <a:t>Erich Gamma</a:t>
            </a:r>
          </a:p>
          <a:p>
            <a:pPr lvl="1"/>
            <a:r>
              <a:rPr lang="en-US" dirty="0"/>
              <a:t>Richard Helm</a:t>
            </a:r>
          </a:p>
          <a:p>
            <a:pPr lvl="1"/>
            <a:r>
              <a:rPr lang="en-US" dirty="0"/>
              <a:t>Ralph Johnson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Vlissides</a:t>
            </a:r>
            <a:endParaRPr lang="en-US" dirty="0"/>
          </a:p>
          <a:p>
            <a:r>
              <a:rPr lang="en-US" dirty="0"/>
              <a:t>3 Major classification :  Creational, Structural, &amp;  Behavioral</a:t>
            </a:r>
          </a:p>
          <a:p>
            <a:r>
              <a:rPr lang="en-US" dirty="0"/>
              <a:t>23 patterns in above 3 groups.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dirty="0" smtClean="0"/>
              <a:t>Below patterns </a:t>
            </a:r>
            <a:r>
              <a:rPr lang="en-US" dirty="0"/>
              <a:t>deal with the process of objects </a:t>
            </a:r>
            <a:r>
              <a:rPr lang="en-US" b="1" dirty="0"/>
              <a:t>creation</a:t>
            </a:r>
            <a:r>
              <a:rPr lang="en-US" dirty="0"/>
              <a:t> in such a way that they can be </a:t>
            </a:r>
            <a:r>
              <a:rPr lang="en-US" b="1" dirty="0"/>
              <a:t>decoupled</a:t>
            </a:r>
            <a:r>
              <a:rPr lang="en-US" dirty="0"/>
              <a:t> from their implementing </a:t>
            </a:r>
            <a:r>
              <a:rPr lang="en-US" dirty="0" smtClean="0"/>
              <a:t>system.</a:t>
            </a:r>
          </a:p>
          <a:p>
            <a:pPr marL="0" indent="0" fontAlgn="t">
              <a:buNone/>
            </a:pPr>
            <a:r>
              <a:rPr lang="en-US" dirty="0" smtClean="0"/>
              <a:t>provides flexibility </a:t>
            </a:r>
            <a:r>
              <a:rPr lang="en-US" dirty="0"/>
              <a:t>in deciding </a:t>
            </a:r>
            <a:r>
              <a:rPr lang="en-US" dirty="0" smtClean="0"/>
              <a:t>objects creation </a:t>
            </a:r>
            <a:r>
              <a:rPr lang="en-US" dirty="0"/>
              <a:t>for a given use case/ scenario. </a:t>
            </a: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Classification as </a:t>
            </a:r>
            <a:r>
              <a:rPr lang="en-US" dirty="0"/>
              <a:t>follows:</a:t>
            </a:r>
          </a:p>
          <a:p>
            <a:pPr fontAlgn="t"/>
            <a:r>
              <a:rPr lang="en-US" b="1" dirty="0" smtClean="0"/>
              <a:t>Abstract </a:t>
            </a:r>
            <a:r>
              <a:rPr lang="en-US" b="1" dirty="0"/>
              <a:t>Factory</a:t>
            </a:r>
            <a:r>
              <a:rPr lang="en-US" dirty="0"/>
              <a:t> : Create instances of several classes belonging to different </a:t>
            </a:r>
            <a:r>
              <a:rPr lang="en-US" dirty="0" smtClean="0"/>
              <a:t>families</a:t>
            </a:r>
          </a:p>
          <a:p>
            <a:pPr fontAlgn="t"/>
            <a:r>
              <a:rPr lang="en-US" b="1" dirty="0" smtClean="0"/>
              <a:t>Factory </a:t>
            </a:r>
            <a:r>
              <a:rPr lang="en-US" b="1" dirty="0"/>
              <a:t>Method </a:t>
            </a:r>
            <a:r>
              <a:rPr lang="en-US" dirty="0"/>
              <a:t>: Create instances of derived </a:t>
            </a:r>
            <a:r>
              <a:rPr lang="en-US" dirty="0" smtClean="0"/>
              <a:t>classes</a:t>
            </a:r>
            <a:endParaRPr lang="en-US" dirty="0"/>
          </a:p>
          <a:p>
            <a:pPr fontAlgn="t"/>
            <a:r>
              <a:rPr lang="en-US" b="1" dirty="0"/>
              <a:t>Builder</a:t>
            </a:r>
            <a:r>
              <a:rPr lang="en-US" dirty="0"/>
              <a:t> : Separates an object construction from its representation</a:t>
            </a:r>
          </a:p>
          <a:p>
            <a:pPr fontAlgn="t"/>
            <a:r>
              <a:rPr lang="en-US" b="1" dirty="0"/>
              <a:t>Prototype</a:t>
            </a:r>
            <a:r>
              <a:rPr lang="en-US" dirty="0"/>
              <a:t> : Create a duplicate object or clone of the object</a:t>
            </a:r>
          </a:p>
          <a:p>
            <a:pPr fontAlgn="t"/>
            <a:r>
              <a:rPr lang="en-US" b="1" dirty="0"/>
              <a:t>Singleton</a:t>
            </a:r>
            <a:r>
              <a:rPr lang="en-US" dirty="0"/>
              <a:t> : Ensures that a class can has only one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72789"/>
            <a:ext cx="8911687" cy="4032068"/>
          </a:xfrm>
        </p:spPr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Mostly deals with base class, which makes it easier to plug-in new derived objects</a:t>
            </a:r>
          </a:p>
          <a:p>
            <a:r>
              <a:rPr lang="en-US" dirty="0" smtClean="0"/>
              <a:t>Even this slideshow is an example of Abstract factory.. </a:t>
            </a:r>
          </a:p>
          <a:p>
            <a:r>
              <a:rPr lang="en-US" dirty="0" smtClean="0"/>
              <a:t>Lets have a demo..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dofactory.com/images/diagrams/net/abstra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1" y="294730"/>
            <a:ext cx="11451390" cy="62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1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 interface for creating an object, but let subclasses decide which class to instantiate. </a:t>
            </a:r>
            <a:endParaRPr lang="en-US" dirty="0" smtClean="0"/>
          </a:p>
          <a:p>
            <a:r>
              <a:rPr lang="en-US" dirty="0" smtClean="0"/>
              <a:t>Factory </a:t>
            </a:r>
            <a:r>
              <a:rPr lang="en-US" dirty="0"/>
              <a:t>Method lets a class defer instantiation to subclasses</a:t>
            </a:r>
            <a:r>
              <a:rPr lang="en-US" dirty="0" smtClean="0"/>
              <a:t>.</a:t>
            </a:r>
          </a:p>
          <a:p>
            <a:r>
              <a:rPr lang="en-US" dirty="0"/>
              <a:t>Lets have a demo..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332</Words>
  <Application>Microsoft Office PowerPoint</Application>
  <PresentationFormat>Widescreen</PresentationFormat>
  <Paragraphs>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DESIGN PATTERNS</vt:lpstr>
      <vt:lpstr>Agenda</vt:lpstr>
      <vt:lpstr>Introduction</vt:lpstr>
      <vt:lpstr>PowerPoint Presentation</vt:lpstr>
      <vt:lpstr>Intro…(cont)</vt:lpstr>
      <vt:lpstr>Creational Design Patterns</vt:lpstr>
      <vt:lpstr>Abstract Factory</vt:lpstr>
      <vt:lpstr>PowerPoint Presentation</vt:lpstr>
      <vt:lpstr>Factory</vt:lpstr>
      <vt:lpstr>PowerPoint Presentation</vt:lpstr>
      <vt:lpstr>Builder</vt:lpstr>
      <vt:lpstr>Prototype</vt:lpstr>
      <vt:lpstr>Singleton</vt:lpstr>
      <vt:lpstr>Any Question???</vt:lpstr>
      <vt:lpstr>Reference and study material</vt:lpstr>
      <vt:lpstr>Thanks…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Sanjul Lalwani</dc:creator>
  <cp:lastModifiedBy>Sanjul Lalwani</cp:lastModifiedBy>
  <cp:revision>20</cp:revision>
  <dcterms:created xsi:type="dcterms:W3CDTF">2017-07-05T09:19:19Z</dcterms:created>
  <dcterms:modified xsi:type="dcterms:W3CDTF">2017-07-06T11:50:35Z</dcterms:modified>
</cp:coreProperties>
</file>