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9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495F-FE3F-4E6B-A00E-EF778C60B14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C2A7-E237-41DA-811C-44E02B71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4924" y="923544"/>
            <a:ext cx="1810512" cy="115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JMeter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(For sending Pub, Sub and Top N REST requests)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" y="2724912"/>
            <a:ext cx="2331720" cy="286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Rest Web Service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Resources</a:t>
            </a:r>
            <a:r>
              <a:rPr lang="en-US" sz="1400" dirty="0">
                <a:solidFill>
                  <a:schemeClr val="tx1"/>
                </a:solidFill>
              </a:rPr>
              <a:t>: Publisher, Subscriber and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Deployed on AWS as an Auto Scaling Group to scale the capacity without manual intervention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3. The Message resource will be configured as a Kafka producer to write messages to Kafka topics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1440180" y="2075688"/>
            <a:ext cx="0" cy="64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40736" y="3054096"/>
            <a:ext cx="2380488" cy="2157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Topics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One Kafka topic for each of the 100 </a:t>
            </a:r>
            <a:r>
              <a:rPr lang="en-US" sz="1400" dirty="0" err="1" smtClean="0">
                <a:solidFill>
                  <a:schemeClr val="tx1"/>
                </a:solidFill>
              </a:rPr>
              <a:t>topcis</a:t>
            </a:r>
            <a:r>
              <a:rPr lang="en-US" sz="1400" dirty="0" smtClean="0">
                <a:solidFill>
                  <a:schemeClr val="tx1"/>
                </a:solidFill>
              </a:rPr>
              <a:t> for which the publishers will be posting a message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Number of partitions and other details are still being researched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606040" y="4130040"/>
            <a:ext cx="234696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55920" y="2724912"/>
            <a:ext cx="2340864" cy="286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Consumers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1. There will be two set of consumers: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One set will be responsible for word counting and thus this set will subscribe to all the topics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2. The other set will be responsible for returning messages to subscribers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8266176" y="2880360"/>
            <a:ext cx="1792224" cy="256032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DynamoDB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Word count will be persisted in </a:t>
            </a:r>
            <a:r>
              <a:rPr lang="en-US" sz="1400" dirty="0" smtClean="0">
                <a:solidFill>
                  <a:schemeClr val="tx1"/>
                </a:solidFill>
              </a:rPr>
              <a:t>AWS’s NoSQL database: </a:t>
            </a:r>
            <a:r>
              <a:rPr lang="en-US" sz="1400" dirty="0" err="1" smtClean="0">
                <a:solidFill>
                  <a:schemeClr val="tx1"/>
                </a:solidFill>
              </a:rPr>
              <a:t>DynamoDB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2" idx="3"/>
            <a:endCxn id="30" idx="2"/>
          </p:cNvCxnSpPr>
          <p:nvPr/>
        </p:nvCxnSpPr>
        <p:spPr>
          <a:xfrm>
            <a:off x="7796784" y="4155948"/>
            <a:ext cx="469392" cy="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22" idx="1"/>
          </p:cNvCxnSpPr>
          <p:nvPr/>
        </p:nvCxnSpPr>
        <p:spPr>
          <a:xfrm>
            <a:off x="5221224" y="4133088"/>
            <a:ext cx="234696" cy="2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440" y="2514600"/>
            <a:ext cx="8046720" cy="3639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85744" y="5784580"/>
            <a:ext cx="14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Kafka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0" idx="3"/>
          </p:cNvCxnSpPr>
          <p:nvPr/>
        </p:nvCxnSpPr>
        <p:spPr>
          <a:xfrm>
            <a:off x="9162288" y="544068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440180" y="6510528"/>
            <a:ext cx="7722108" cy="7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" idx="2"/>
          </p:cNvCxnSpPr>
          <p:nvPr/>
        </p:nvCxnSpPr>
        <p:spPr>
          <a:xfrm flipV="1">
            <a:off x="1440180" y="5586984"/>
            <a:ext cx="0" cy="92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Praneeta Jhanwar</dc:creator>
  <cp:lastModifiedBy>Praneeta Jhanwar</cp:lastModifiedBy>
  <cp:revision>26</cp:revision>
  <dcterms:created xsi:type="dcterms:W3CDTF">2016-12-06T06:04:22Z</dcterms:created>
  <dcterms:modified xsi:type="dcterms:W3CDTF">2016-12-06T06:58:22Z</dcterms:modified>
</cp:coreProperties>
</file>