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8"/>
  </p:notesMasterIdLst>
  <p:sldIdLst>
    <p:sldId id="266" r:id="rId2"/>
    <p:sldId id="278" r:id="rId3"/>
    <p:sldId id="280" r:id="rId4"/>
    <p:sldId id="283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81043-B1B2-4B3D-9255-EC66204CBBF1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D9B55F-42AE-4DBC-B753-F8D0850F002E}">
      <dgm:prSet phldrT="[Text]" custT="1"/>
      <dgm:spPr/>
      <dgm:t>
        <a:bodyPr/>
        <a:lstStyle/>
        <a:p>
          <a:r>
            <a:rPr lang="en-US" sz="2400" dirty="0" smtClean="0"/>
            <a:t>Auto Scaling Group (AWS)</a:t>
          </a:r>
          <a:endParaRPr lang="en-US" sz="2400" dirty="0"/>
        </a:p>
      </dgm:t>
    </dgm:pt>
    <dgm:pt modelId="{57A60073-B8AB-4331-88FE-1A88C69B72EC}" type="parTrans" cxnId="{2C51FEF7-1071-45FF-B953-05BB4E56D1C0}">
      <dgm:prSet/>
      <dgm:spPr/>
      <dgm:t>
        <a:bodyPr/>
        <a:lstStyle/>
        <a:p>
          <a:endParaRPr lang="en-US"/>
        </a:p>
      </dgm:t>
    </dgm:pt>
    <dgm:pt modelId="{E454FFF8-36EF-4E2E-B35B-F43AF02AF4A1}" type="sibTrans" cxnId="{2C51FEF7-1071-45FF-B953-05BB4E56D1C0}">
      <dgm:prSet/>
      <dgm:spPr/>
      <dgm:t>
        <a:bodyPr/>
        <a:lstStyle/>
        <a:p>
          <a:endParaRPr lang="en-US"/>
        </a:p>
      </dgm:t>
    </dgm:pt>
    <dgm:pt modelId="{69F40231-B829-4C99-B5C5-04823A934084}">
      <dgm:prSet phldrT="[Text]"/>
      <dgm:spPr/>
      <dgm:t>
        <a:bodyPr anchor="ctr"/>
        <a:lstStyle/>
        <a:p>
          <a:r>
            <a:rPr lang="en-US" dirty="0" smtClean="0"/>
            <a:t>Hidden behind load balancer, all requests go to load balancer</a:t>
          </a:r>
          <a:endParaRPr lang="en-US" dirty="0"/>
        </a:p>
      </dgm:t>
    </dgm:pt>
    <dgm:pt modelId="{F34CCF76-DEBD-41B1-AFA1-6580C0460E23}" type="parTrans" cxnId="{F505CC48-8EB9-4A06-B0CA-B8440F8195A2}">
      <dgm:prSet/>
      <dgm:spPr/>
      <dgm:t>
        <a:bodyPr/>
        <a:lstStyle/>
        <a:p>
          <a:endParaRPr lang="en-US"/>
        </a:p>
      </dgm:t>
    </dgm:pt>
    <dgm:pt modelId="{F1C97102-1FA4-4E89-9E78-F97DBB565E9E}" type="sibTrans" cxnId="{F505CC48-8EB9-4A06-B0CA-B8440F8195A2}">
      <dgm:prSet/>
      <dgm:spPr/>
      <dgm:t>
        <a:bodyPr/>
        <a:lstStyle/>
        <a:p>
          <a:endParaRPr lang="en-US"/>
        </a:p>
      </dgm:t>
    </dgm:pt>
    <dgm:pt modelId="{6DAC800B-5D8B-45E6-BEE8-A2D7BE29EBCB}">
      <dgm:prSet phldrT="[Text]"/>
      <dgm:spPr/>
      <dgm:t>
        <a:bodyPr anchor="ctr"/>
        <a:lstStyle/>
        <a:p>
          <a:r>
            <a:rPr lang="en-US" dirty="0" smtClean="0"/>
            <a:t>Removes an instance when load capacity &lt; 20</a:t>
          </a:r>
          <a:endParaRPr lang="en-US" dirty="0"/>
        </a:p>
      </dgm:t>
    </dgm:pt>
    <dgm:pt modelId="{788DE169-EE88-4642-9B6F-4EA9FF649929}" type="parTrans" cxnId="{23961F22-EAEC-4660-8736-73013B744239}">
      <dgm:prSet/>
      <dgm:spPr/>
      <dgm:t>
        <a:bodyPr/>
        <a:lstStyle/>
        <a:p>
          <a:endParaRPr lang="en-US"/>
        </a:p>
      </dgm:t>
    </dgm:pt>
    <dgm:pt modelId="{9FA53677-2857-4173-ACE2-C47915B128B4}" type="sibTrans" cxnId="{23961F22-EAEC-4660-8736-73013B744239}">
      <dgm:prSet/>
      <dgm:spPr/>
      <dgm:t>
        <a:bodyPr/>
        <a:lstStyle/>
        <a:p>
          <a:endParaRPr lang="en-US"/>
        </a:p>
      </dgm:t>
    </dgm:pt>
    <dgm:pt modelId="{2D447F76-243B-4BED-B0CC-BCEDD7EAC1B5}">
      <dgm:prSet phldrT="[Text]" custT="1"/>
      <dgm:spPr/>
      <dgm:t>
        <a:bodyPr/>
        <a:lstStyle/>
        <a:p>
          <a:r>
            <a:rPr lang="en-US" sz="2400" dirty="0" smtClean="0"/>
            <a:t>Kafka Topics</a:t>
          </a:r>
          <a:endParaRPr lang="en-US" sz="2400" dirty="0"/>
        </a:p>
      </dgm:t>
    </dgm:pt>
    <dgm:pt modelId="{A7D59BAF-35B4-44CB-BD53-A3AAA6A1DCF2}" type="parTrans" cxnId="{81F43E9F-02E3-47E2-93BB-E4CAA00D61FF}">
      <dgm:prSet/>
      <dgm:spPr/>
      <dgm:t>
        <a:bodyPr/>
        <a:lstStyle/>
        <a:p>
          <a:endParaRPr lang="en-US"/>
        </a:p>
      </dgm:t>
    </dgm:pt>
    <dgm:pt modelId="{18761ED7-925F-403C-98BD-4906D80BFB2A}" type="sibTrans" cxnId="{81F43E9F-02E3-47E2-93BB-E4CAA00D61FF}">
      <dgm:prSet/>
      <dgm:spPr/>
      <dgm:t>
        <a:bodyPr/>
        <a:lstStyle/>
        <a:p>
          <a:endParaRPr lang="en-US"/>
        </a:p>
      </dgm:t>
    </dgm:pt>
    <dgm:pt modelId="{0257109D-E6B6-46E5-A70F-27602E5BE27B}">
      <dgm:prSet phldrT="[Text]"/>
      <dgm:spPr/>
      <dgm:t>
        <a:bodyPr anchor="ctr"/>
        <a:lstStyle/>
        <a:p>
          <a:r>
            <a:rPr lang="en-US" dirty="0" smtClean="0"/>
            <a:t>Configured to have 1 hour TTL</a:t>
          </a:r>
          <a:endParaRPr lang="en-US" dirty="0"/>
        </a:p>
      </dgm:t>
    </dgm:pt>
    <dgm:pt modelId="{463F4801-3291-415A-8CE1-3AAB53946865}" type="parTrans" cxnId="{437E9924-1E65-49DB-B41B-180CC54BEDB4}">
      <dgm:prSet/>
      <dgm:spPr/>
      <dgm:t>
        <a:bodyPr/>
        <a:lstStyle/>
        <a:p>
          <a:endParaRPr lang="en-US"/>
        </a:p>
      </dgm:t>
    </dgm:pt>
    <dgm:pt modelId="{97CC3949-B139-472A-B99B-11ECDCAFD288}" type="sibTrans" cxnId="{437E9924-1E65-49DB-B41B-180CC54BEDB4}">
      <dgm:prSet/>
      <dgm:spPr/>
      <dgm:t>
        <a:bodyPr/>
        <a:lstStyle/>
        <a:p>
          <a:endParaRPr lang="en-US"/>
        </a:p>
      </dgm:t>
    </dgm:pt>
    <dgm:pt modelId="{F30C5AF8-172E-4955-90E6-EA4588EFC013}">
      <dgm:prSet phldrT="[Text]"/>
      <dgm:spPr/>
      <dgm:t>
        <a:bodyPr anchor="ctr"/>
        <a:lstStyle/>
        <a:p>
          <a:r>
            <a:rPr lang="en-US" dirty="0" smtClean="0"/>
            <a:t>Purging happens under the hood by Kafka</a:t>
          </a:r>
          <a:endParaRPr lang="en-US" dirty="0"/>
        </a:p>
      </dgm:t>
    </dgm:pt>
    <dgm:pt modelId="{28057435-1BFF-4D5C-BBF5-33B8BF454DCC}" type="parTrans" cxnId="{B66BFB87-A61A-4ECF-85DA-19128619EFD6}">
      <dgm:prSet/>
      <dgm:spPr/>
      <dgm:t>
        <a:bodyPr/>
        <a:lstStyle/>
        <a:p>
          <a:endParaRPr lang="en-US"/>
        </a:p>
      </dgm:t>
    </dgm:pt>
    <dgm:pt modelId="{D2537622-91FC-443B-86DD-744BB9D48D8D}" type="sibTrans" cxnId="{B66BFB87-A61A-4ECF-85DA-19128619EFD6}">
      <dgm:prSet/>
      <dgm:spPr/>
      <dgm:t>
        <a:bodyPr/>
        <a:lstStyle/>
        <a:p>
          <a:endParaRPr lang="en-US"/>
        </a:p>
      </dgm:t>
    </dgm:pt>
    <dgm:pt modelId="{009D01C7-A67A-419E-93D9-629438F2DA35}">
      <dgm:prSet phldrT="[Text]"/>
      <dgm:spPr/>
      <dgm:t>
        <a:bodyPr anchor="ctr"/>
        <a:lstStyle/>
        <a:p>
          <a:r>
            <a:rPr lang="en-US" dirty="0" smtClean="0"/>
            <a:t>Adds an instance when load capacity &gt; 60</a:t>
          </a:r>
          <a:endParaRPr lang="en-US" dirty="0"/>
        </a:p>
      </dgm:t>
    </dgm:pt>
    <dgm:pt modelId="{72E3BA8C-51FF-46EA-9A3E-E0B4D97C620A}" type="parTrans" cxnId="{A72BF941-91D3-4B83-95EB-4FE8B4BF2C54}">
      <dgm:prSet/>
      <dgm:spPr/>
      <dgm:t>
        <a:bodyPr/>
        <a:lstStyle/>
        <a:p>
          <a:endParaRPr lang="en-US"/>
        </a:p>
      </dgm:t>
    </dgm:pt>
    <dgm:pt modelId="{A5B30593-D255-4C6B-AA69-6F375690A47E}" type="sibTrans" cxnId="{A72BF941-91D3-4B83-95EB-4FE8B4BF2C54}">
      <dgm:prSet/>
      <dgm:spPr/>
      <dgm:t>
        <a:bodyPr/>
        <a:lstStyle/>
        <a:p>
          <a:endParaRPr lang="en-US"/>
        </a:p>
      </dgm:t>
    </dgm:pt>
    <dgm:pt modelId="{9DC1F415-5874-4B2E-8DB4-AFF5C13F3662}">
      <dgm:prSet phldrT="[Text]" custT="1"/>
      <dgm:spPr/>
      <dgm:t>
        <a:bodyPr anchor="ctr"/>
        <a:lstStyle/>
        <a:p>
          <a:r>
            <a:rPr lang="en-US" sz="2400" dirty="0" err="1" smtClean="0"/>
            <a:t>DynamDB</a:t>
          </a:r>
          <a:endParaRPr lang="en-US" sz="2400" dirty="0"/>
        </a:p>
      </dgm:t>
    </dgm:pt>
    <dgm:pt modelId="{C0E0E92F-E1C7-40A4-A734-52EDE7CA13F8}" type="parTrans" cxnId="{EE656273-7870-4882-8B3E-7E1891C6FAB3}">
      <dgm:prSet/>
      <dgm:spPr/>
      <dgm:t>
        <a:bodyPr/>
        <a:lstStyle/>
        <a:p>
          <a:endParaRPr lang="en-US"/>
        </a:p>
      </dgm:t>
    </dgm:pt>
    <dgm:pt modelId="{AED1AB1B-F5A8-430B-8AA3-0776BCF23E4B}" type="sibTrans" cxnId="{EE656273-7870-4882-8B3E-7E1891C6FAB3}">
      <dgm:prSet/>
      <dgm:spPr/>
      <dgm:t>
        <a:bodyPr/>
        <a:lstStyle/>
        <a:p>
          <a:endParaRPr lang="en-US"/>
        </a:p>
      </dgm:t>
    </dgm:pt>
    <dgm:pt modelId="{1193AC42-C18C-48B4-8C1E-3E6AE4CCCCFA}">
      <dgm:prSet phldrT="[Text]"/>
      <dgm:spPr/>
      <dgm:t>
        <a:bodyPr anchor="ctr"/>
        <a:lstStyle/>
        <a:p>
          <a:r>
            <a:rPr lang="en-US" dirty="0" smtClean="0"/>
            <a:t>Manually create tables for publishers and subscribers</a:t>
          </a:r>
          <a:endParaRPr lang="en-US" dirty="0"/>
        </a:p>
      </dgm:t>
    </dgm:pt>
    <dgm:pt modelId="{2E894606-7610-4C14-A0A5-AE76D29E88C9}" type="parTrans" cxnId="{BA5343C8-D4D4-4EBF-B283-B599B71FD2FD}">
      <dgm:prSet/>
      <dgm:spPr/>
      <dgm:t>
        <a:bodyPr/>
        <a:lstStyle/>
        <a:p>
          <a:endParaRPr lang="en-US"/>
        </a:p>
      </dgm:t>
    </dgm:pt>
    <dgm:pt modelId="{EE6623CA-7DD5-4993-BA8F-8F0319D416C0}" type="sibTrans" cxnId="{BA5343C8-D4D4-4EBF-B283-B599B71FD2FD}">
      <dgm:prSet/>
      <dgm:spPr/>
      <dgm:t>
        <a:bodyPr/>
        <a:lstStyle/>
        <a:p>
          <a:endParaRPr lang="en-US"/>
        </a:p>
      </dgm:t>
    </dgm:pt>
    <dgm:pt modelId="{2581DA20-DE84-4F51-B0BE-057B9DAF8F8C}">
      <dgm:prSet phldrT="[Text]"/>
      <dgm:spPr/>
      <dgm:t>
        <a:bodyPr anchor="ctr"/>
        <a:lstStyle/>
        <a:p>
          <a:r>
            <a:rPr lang="en-US" dirty="0" smtClean="0"/>
            <a:t>Less writes than reads</a:t>
          </a:r>
          <a:endParaRPr lang="en-US" dirty="0"/>
        </a:p>
      </dgm:t>
    </dgm:pt>
    <dgm:pt modelId="{070AE386-4B9E-4029-BC84-B6F156940292}" type="parTrans" cxnId="{DAD7E936-3C7B-4849-BB51-F3618734A5FB}">
      <dgm:prSet/>
      <dgm:spPr/>
      <dgm:t>
        <a:bodyPr/>
        <a:lstStyle/>
        <a:p>
          <a:endParaRPr lang="en-US"/>
        </a:p>
      </dgm:t>
    </dgm:pt>
    <dgm:pt modelId="{A57A6ECA-5BBA-4930-B337-75B3C21B7EDC}" type="sibTrans" cxnId="{DAD7E936-3C7B-4849-BB51-F3618734A5FB}">
      <dgm:prSet/>
      <dgm:spPr/>
      <dgm:t>
        <a:bodyPr/>
        <a:lstStyle/>
        <a:p>
          <a:endParaRPr lang="en-US"/>
        </a:p>
      </dgm:t>
    </dgm:pt>
    <dgm:pt modelId="{A28BA218-6D7A-443E-ADE3-E58E76F0A384}">
      <dgm:prSet phldrT="[Text]"/>
      <dgm:spPr/>
      <dgm:t>
        <a:bodyPr anchor="ctr"/>
        <a:lstStyle/>
        <a:p>
          <a:r>
            <a:rPr lang="en-US" dirty="0" smtClean="0"/>
            <a:t>Can configure the read and write capacity: Number of requests per second</a:t>
          </a:r>
          <a:endParaRPr lang="en-US" dirty="0"/>
        </a:p>
      </dgm:t>
    </dgm:pt>
    <dgm:pt modelId="{C6A391EE-A0F2-4260-8FD3-909845CBDE49}" type="parTrans" cxnId="{5F0547D1-50D9-427E-96D7-B9DD508D7235}">
      <dgm:prSet/>
      <dgm:spPr/>
      <dgm:t>
        <a:bodyPr/>
        <a:lstStyle/>
        <a:p>
          <a:endParaRPr lang="en-US"/>
        </a:p>
      </dgm:t>
    </dgm:pt>
    <dgm:pt modelId="{B99E7B86-0C8A-4D21-A3F0-6BF6FC07CEFA}" type="sibTrans" cxnId="{5F0547D1-50D9-427E-96D7-B9DD508D7235}">
      <dgm:prSet/>
      <dgm:spPr/>
      <dgm:t>
        <a:bodyPr/>
        <a:lstStyle/>
        <a:p>
          <a:endParaRPr lang="en-US"/>
        </a:p>
      </dgm:t>
    </dgm:pt>
    <dgm:pt modelId="{B8F8E628-B328-41C0-B951-A60EC9F1818C}" type="pres">
      <dgm:prSet presAssocID="{B7881043-B1B2-4B3D-9255-EC66204CBBF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7320DA-FD7F-41D5-8734-7555B293285C}" type="pres">
      <dgm:prSet presAssocID="{E5D9B55F-42AE-4DBC-B753-F8D0850F002E}" presName="linNode" presStyleCnt="0"/>
      <dgm:spPr/>
    </dgm:pt>
    <dgm:pt modelId="{183CC06F-3089-4209-BD15-9A2CF5D174BB}" type="pres">
      <dgm:prSet presAssocID="{E5D9B55F-42AE-4DBC-B753-F8D0850F002E}" presName="parentShp" presStyleLbl="node1" presStyleIdx="0" presStyleCnt="3" custScaleX="80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3CF22-B17F-4601-B24E-685CBBEDCC0E}" type="pres">
      <dgm:prSet presAssocID="{E5D9B55F-42AE-4DBC-B753-F8D0850F002E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44248-9457-4381-A90D-62152A985798}" type="pres">
      <dgm:prSet presAssocID="{E454FFF8-36EF-4E2E-B35B-F43AF02AF4A1}" presName="spacing" presStyleCnt="0"/>
      <dgm:spPr/>
    </dgm:pt>
    <dgm:pt modelId="{00212C3B-9A44-482C-ADBE-F5766C37F402}" type="pres">
      <dgm:prSet presAssocID="{2D447F76-243B-4BED-B0CC-BCEDD7EAC1B5}" presName="linNode" presStyleCnt="0"/>
      <dgm:spPr/>
    </dgm:pt>
    <dgm:pt modelId="{600E7621-2A5F-4EDC-BCA0-01DBDFFD87E1}" type="pres">
      <dgm:prSet presAssocID="{2D447F76-243B-4BED-B0CC-BCEDD7EAC1B5}" presName="parentShp" presStyleLbl="node1" presStyleIdx="1" presStyleCnt="3" custScaleX="80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DCBB-9D52-4CEE-BDA4-F99EC9D2FBFD}" type="pres">
      <dgm:prSet presAssocID="{2D447F76-243B-4BED-B0CC-BCEDD7EAC1B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7F011-6A5E-4E40-896D-723FED64572B}" type="pres">
      <dgm:prSet presAssocID="{18761ED7-925F-403C-98BD-4906D80BFB2A}" presName="spacing" presStyleCnt="0"/>
      <dgm:spPr/>
    </dgm:pt>
    <dgm:pt modelId="{958D4295-832B-4FDA-AB14-393FE99B0BCC}" type="pres">
      <dgm:prSet presAssocID="{9DC1F415-5874-4B2E-8DB4-AFF5C13F3662}" presName="linNode" presStyleCnt="0"/>
      <dgm:spPr/>
    </dgm:pt>
    <dgm:pt modelId="{26440911-A9CF-498F-A5E0-E90270BAFB87}" type="pres">
      <dgm:prSet presAssocID="{9DC1F415-5874-4B2E-8DB4-AFF5C13F3662}" presName="parentShp" presStyleLbl="node1" presStyleIdx="2" presStyleCnt="3" custScaleX="80905" custLinFactNeighborY="-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D4BE3-2F5E-4758-9771-C74347A8D3D5}" type="pres">
      <dgm:prSet presAssocID="{9DC1F415-5874-4B2E-8DB4-AFF5C13F3662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78E163-F53F-48FD-A7EA-67512658A859}" type="presOf" srcId="{B7881043-B1B2-4B3D-9255-EC66204CBBF1}" destId="{B8F8E628-B328-41C0-B951-A60EC9F1818C}" srcOrd="0" destOrd="0" presId="urn:microsoft.com/office/officeart/2005/8/layout/vList6"/>
    <dgm:cxn modelId="{F505CC48-8EB9-4A06-B0CA-B8440F8195A2}" srcId="{E5D9B55F-42AE-4DBC-B753-F8D0850F002E}" destId="{69F40231-B829-4C99-B5C5-04823A934084}" srcOrd="0" destOrd="0" parTransId="{F34CCF76-DEBD-41B1-AFA1-6580C0460E23}" sibTransId="{F1C97102-1FA4-4E89-9E78-F97DBB565E9E}"/>
    <dgm:cxn modelId="{DE421892-89A4-4D6A-9F10-786E80558B7C}" type="presOf" srcId="{E5D9B55F-42AE-4DBC-B753-F8D0850F002E}" destId="{183CC06F-3089-4209-BD15-9A2CF5D174BB}" srcOrd="0" destOrd="0" presId="urn:microsoft.com/office/officeart/2005/8/layout/vList6"/>
    <dgm:cxn modelId="{EE656273-7870-4882-8B3E-7E1891C6FAB3}" srcId="{B7881043-B1B2-4B3D-9255-EC66204CBBF1}" destId="{9DC1F415-5874-4B2E-8DB4-AFF5C13F3662}" srcOrd="2" destOrd="0" parTransId="{C0E0E92F-E1C7-40A4-A734-52EDE7CA13F8}" sibTransId="{AED1AB1B-F5A8-430B-8AA3-0776BCF23E4B}"/>
    <dgm:cxn modelId="{326AE612-F59D-4B97-8F21-055EFFFF3050}" type="presOf" srcId="{69F40231-B829-4C99-B5C5-04823A934084}" destId="{DF23CF22-B17F-4601-B24E-685CBBEDCC0E}" srcOrd="0" destOrd="0" presId="urn:microsoft.com/office/officeart/2005/8/layout/vList6"/>
    <dgm:cxn modelId="{2C51FEF7-1071-45FF-B953-05BB4E56D1C0}" srcId="{B7881043-B1B2-4B3D-9255-EC66204CBBF1}" destId="{E5D9B55F-42AE-4DBC-B753-F8D0850F002E}" srcOrd="0" destOrd="0" parTransId="{57A60073-B8AB-4331-88FE-1A88C69B72EC}" sibTransId="{E454FFF8-36EF-4E2E-B35B-F43AF02AF4A1}"/>
    <dgm:cxn modelId="{F9C3BC0A-0451-4075-B0C2-732B54F57F92}" type="presOf" srcId="{F30C5AF8-172E-4955-90E6-EA4588EFC013}" destId="{DD11DCBB-9D52-4CEE-BDA4-F99EC9D2FBFD}" srcOrd="0" destOrd="1" presId="urn:microsoft.com/office/officeart/2005/8/layout/vList6"/>
    <dgm:cxn modelId="{5F0547D1-50D9-427E-96D7-B9DD508D7235}" srcId="{9DC1F415-5874-4B2E-8DB4-AFF5C13F3662}" destId="{A28BA218-6D7A-443E-ADE3-E58E76F0A384}" srcOrd="2" destOrd="0" parTransId="{C6A391EE-A0F2-4260-8FD3-909845CBDE49}" sibTransId="{B99E7B86-0C8A-4D21-A3F0-6BF6FC07CEFA}"/>
    <dgm:cxn modelId="{C2F820FE-881A-4896-868D-9AA76E339C4E}" type="presOf" srcId="{2D447F76-243B-4BED-B0CC-BCEDD7EAC1B5}" destId="{600E7621-2A5F-4EDC-BCA0-01DBDFFD87E1}" srcOrd="0" destOrd="0" presId="urn:microsoft.com/office/officeart/2005/8/layout/vList6"/>
    <dgm:cxn modelId="{93AF1267-A21F-42B3-BB88-DAD3C921E3E1}" type="presOf" srcId="{A28BA218-6D7A-443E-ADE3-E58E76F0A384}" destId="{C09D4BE3-2F5E-4758-9771-C74347A8D3D5}" srcOrd="0" destOrd="2" presId="urn:microsoft.com/office/officeart/2005/8/layout/vList6"/>
    <dgm:cxn modelId="{81F43E9F-02E3-47E2-93BB-E4CAA00D61FF}" srcId="{B7881043-B1B2-4B3D-9255-EC66204CBBF1}" destId="{2D447F76-243B-4BED-B0CC-BCEDD7EAC1B5}" srcOrd="1" destOrd="0" parTransId="{A7D59BAF-35B4-44CB-BD53-A3AAA6A1DCF2}" sibTransId="{18761ED7-925F-403C-98BD-4906D80BFB2A}"/>
    <dgm:cxn modelId="{59A7A230-8136-40F7-8935-6F575EEE331B}" type="presOf" srcId="{1193AC42-C18C-48B4-8C1E-3E6AE4CCCCFA}" destId="{C09D4BE3-2F5E-4758-9771-C74347A8D3D5}" srcOrd="0" destOrd="0" presId="urn:microsoft.com/office/officeart/2005/8/layout/vList6"/>
    <dgm:cxn modelId="{B66BFB87-A61A-4ECF-85DA-19128619EFD6}" srcId="{2D447F76-243B-4BED-B0CC-BCEDD7EAC1B5}" destId="{F30C5AF8-172E-4955-90E6-EA4588EFC013}" srcOrd="1" destOrd="0" parTransId="{28057435-1BFF-4D5C-BBF5-33B8BF454DCC}" sibTransId="{D2537622-91FC-443B-86DD-744BB9D48D8D}"/>
    <dgm:cxn modelId="{BA5343C8-D4D4-4EBF-B283-B599B71FD2FD}" srcId="{9DC1F415-5874-4B2E-8DB4-AFF5C13F3662}" destId="{1193AC42-C18C-48B4-8C1E-3E6AE4CCCCFA}" srcOrd="0" destOrd="0" parTransId="{2E894606-7610-4C14-A0A5-AE76D29E88C9}" sibTransId="{EE6623CA-7DD5-4993-BA8F-8F0319D416C0}"/>
    <dgm:cxn modelId="{3E48C195-F8A8-45AF-966E-991F2A4BEF09}" type="presOf" srcId="{9DC1F415-5874-4B2E-8DB4-AFF5C13F3662}" destId="{26440911-A9CF-498F-A5E0-E90270BAFB87}" srcOrd="0" destOrd="0" presId="urn:microsoft.com/office/officeart/2005/8/layout/vList6"/>
    <dgm:cxn modelId="{3F968E03-FEA8-48F2-8D8E-9F6BB9FB6B58}" type="presOf" srcId="{2581DA20-DE84-4F51-B0BE-057B9DAF8F8C}" destId="{C09D4BE3-2F5E-4758-9771-C74347A8D3D5}" srcOrd="0" destOrd="1" presId="urn:microsoft.com/office/officeart/2005/8/layout/vList6"/>
    <dgm:cxn modelId="{0A69BDF2-C8D1-4231-A808-5299060F4065}" type="presOf" srcId="{009D01C7-A67A-419E-93D9-629438F2DA35}" destId="{DF23CF22-B17F-4601-B24E-685CBBEDCC0E}" srcOrd="0" destOrd="1" presId="urn:microsoft.com/office/officeart/2005/8/layout/vList6"/>
    <dgm:cxn modelId="{47EF2A48-DAF1-4707-B579-A06A52D0B13A}" type="presOf" srcId="{0257109D-E6B6-46E5-A70F-27602E5BE27B}" destId="{DD11DCBB-9D52-4CEE-BDA4-F99EC9D2FBFD}" srcOrd="0" destOrd="0" presId="urn:microsoft.com/office/officeart/2005/8/layout/vList6"/>
    <dgm:cxn modelId="{23961F22-EAEC-4660-8736-73013B744239}" srcId="{E5D9B55F-42AE-4DBC-B753-F8D0850F002E}" destId="{6DAC800B-5D8B-45E6-BEE8-A2D7BE29EBCB}" srcOrd="2" destOrd="0" parTransId="{788DE169-EE88-4642-9B6F-4EA9FF649929}" sibTransId="{9FA53677-2857-4173-ACE2-C47915B128B4}"/>
    <dgm:cxn modelId="{A2B13DBB-78AE-4982-8474-9D30ADD899D4}" type="presOf" srcId="{6DAC800B-5D8B-45E6-BEE8-A2D7BE29EBCB}" destId="{DF23CF22-B17F-4601-B24E-685CBBEDCC0E}" srcOrd="0" destOrd="2" presId="urn:microsoft.com/office/officeart/2005/8/layout/vList6"/>
    <dgm:cxn modelId="{DAD7E936-3C7B-4849-BB51-F3618734A5FB}" srcId="{9DC1F415-5874-4B2E-8DB4-AFF5C13F3662}" destId="{2581DA20-DE84-4F51-B0BE-057B9DAF8F8C}" srcOrd="1" destOrd="0" parTransId="{070AE386-4B9E-4029-BC84-B6F156940292}" sibTransId="{A57A6ECA-5BBA-4930-B337-75B3C21B7EDC}"/>
    <dgm:cxn modelId="{A72BF941-91D3-4B83-95EB-4FE8B4BF2C54}" srcId="{E5D9B55F-42AE-4DBC-B753-F8D0850F002E}" destId="{009D01C7-A67A-419E-93D9-629438F2DA35}" srcOrd="1" destOrd="0" parTransId="{72E3BA8C-51FF-46EA-9A3E-E0B4D97C620A}" sibTransId="{A5B30593-D255-4C6B-AA69-6F375690A47E}"/>
    <dgm:cxn modelId="{437E9924-1E65-49DB-B41B-180CC54BEDB4}" srcId="{2D447F76-243B-4BED-B0CC-BCEDD7EAC1B5}" destId="{0257109D-E6B6-46E5-A70F-27602E5BE27B}" srcOrd="0" destOrd="0" parTransId="{463F4801-3291-415A-8CE1-3AAB53946865}" sibTransId="{97CC3949-B139-472A-B99B-11ECDCAFD288}"/>
    <dgm:cxn modelId="{08FE68D1-DE28-4670-A413-C2DC938D5E10}" type="presParOf" srcId="{B8F8E628-B328-41C0-B951-A60EC9F1818C}" destId="{727320DA-FD7F-41D5-8734-7555B293285C}" srcOrd="0" destOrd="0" presId="urn:microsoft.com/office/officeart/2005/8/layout/vList6"/>
    <dgm:cxn modelId="{94EC91DB-67DE-4143-9E26-B9858E2AF489}" type="presParOf" srcId="{727320DA-FD7F-41D5-8734-7555B293285C}" destId="{183CC06F-3089-4209-BD15-9A2CF5D174BB}" srcOrd="0" destOrd="0" presId="urn:microsoft.com/office/officeart/2005/8/layout/vList6"/>
    <dgm:cxn modelId="{49324E99-40E5-4FD9-8B0D-ACE7B16DB9A1}" type="presParOf" srcId="{727320DA-FD7F-41D5-8734-7555B293285C}" destId="{DF23CF22-B17F-4601-B24E-685CBBEDCC0E}" srcOrd="1" destOrd="0" presId="urn:microsoft.com/office/officeart/2005/8/layout/vList6"/>
    <dgm:cxn modelId="{500A884C-8EDF-4903-844B-688E8927663A}" type="presParOf" srcId="{B8F8E628-B328-41C0-B951-A60EC9F1818C}" destId="{E4944248-9457-4381-A90D-62152A985798}" srcOrd="1" destOrd="0" presId="urn:microsoft.com/office/officeart/2005/8/layout/vList6"/>
    <dgm:cxn modelId="{10925937-ACE4-4D35-9C3B-3557DF55CF96}" type="presParOf" srcId="{B8F8E628-B328-41C0-B951-A60EC9F1818C}" destId="{00212C3B-9A44-482C-ADBE-F5766C37F402}" srcOrd="2" destOrd="0" presId="urn:microsoft.com/office/officeart/2005/8/layout/vList6"/>
    <dgm:cxn modelId="{6B351CB2-B784-41CF-80AB-89E95D607382}" type="presParOf" srcId="{00212C3B-9A44-482C-ADBE-F5766C37F402}" destId="{600E7621-2A5F-4EDC-BCA0-01DBDFFD87E1}" srcOrd="0" destOrd="0" presId="urn:microsoft.com/office/officeart/2005/8/layout/vList6"/>
    <dgm:cxn modelId="{37D08DAD-D2BC-42E4-AD9E-4ABBF669FA5B}" type="presParOf" srcId="{00212C3B-9A44-482C-ADBE-F5766C37F402}" destId="{DD11DCBB-9D52-4CEE-BDA4-F99EC9D2FBFD}" srcOrd="1" destOrd="0" presId="urn:microsoft.com/office/officeart/2005/8/layout/vList6"/>
    <dgm:cxn modelId="{A37D6E1D-CCCE-4901-A03F-5FE6D378760B}" type="presParOf" srcId="{B8F8E628-B328-41C0-B951-A60EC9F1818C}" destId="{D8A7F011-6A5E-4E40-896D-723FED64572B}" srcOrd="3" destOrd="0" presId="urn:microsoft.com/office/officeart/2005/8/layout/vList6"/>
    <dgm:cxn modelId="{1FA55212-64D9-4E3F-A0C3-5C743D55A21C}" type="presParOf" srcId="{B8F8E628-B328-41C0-B951-A60EC9F1818C}" destId="{958D4295-832B-4FDA-AB14-393FE99B0BCC}" srcOrd="4" destOrd="0" presId="urn:microsoft.com/office/officeart/2005/8/layout/vList6"/>
    <dgm:cxn modelId="{B9B3359E-EEB6-40A2-B4F8-2E3C81D05CFA}" type="presParOf" srcId="{958D4295-832B-4FDA-AB14-393FE99B0BCC}" destId="{26440911-A9CF-498F-A5E0-E90270BAFB87}" srcOrd="0" destOrd="0" presId="urn:microsoft.com/office/officeart/2005/8/layout/vList6"/>
    <dgm:cxn modelId="{969E34F0-747B-47B6-98E2-8AA48B4D53AB}" type="presParOf" srcId="{958D4295-832B-4FDA-AB14-393FE99B0BCC}" destId="{C09D4BE3-2F5E-4758-9771-C74347A8D3D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3CF22-B17F-4601-B24E-685CBBEDCC0E}">
      <dsp:nvSpPr>
        <dsp:cNvPr id="0" name=""/>
        <dsp:cNvSpPr/>
      </dsp:nvSpPr>
      <dsp:spPr>
        <a:xfrm>
          <a:off x="3416000" y="0"/>
          <a:ext cx="5664852" cy="1191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Hidden behind load balancer, all requests go to load balancer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Adds an instance when load capacity &gt; 60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Removes an instance when load capacity &lt; 20</a:t>
          </a:r>
          <a:endParaRPr lang="en-US" sz="1400" kern="1200" dirty="0"/>
        </a:p>
      </dsp:txBody>
      <dsp:txXfrm>
        <a:off x="3416000" y="148891"/>
        <a:ext cx="5218180" cy="893344"/>
      </dsp:txXfrm>
    </dsp:sp>
    <dsp:sp modelId="{183CC06F-3089-4209-BD15-9A2CF5D174BB}">
      <dsp:nvSpPr>
        <dsp:cNvPr id="0" name=""/>
        <dsp:cNvSpPr/>
      </dsp:nvSpPr>
      <dsp:spPr>
        <a:xfrm>
          <a:off x="360567" y="0"/>
          <a:ext cx="3055432" cy="11911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Auto Scaling Group (AWS)</a:t>
          </a:r>
          <a:endParaRPr lang="en-US" sz="2400" kern="1200" dirty="0"/>
        </a:p>
      </dsp:txBody>
      <dsp:txXfrm>
        <a:off x="418713" y="58146"/>
        <a:ext cx="2939140" cy="1074834"/>
      </dsp:txXfrm>
    </dsp:sp>
    <dsp:sp modelId="{DD11DCBB-9D52-4CEE-BDA4-F99EC9D2FBFD}">
      <dsp:nvSpPr>
        <dsp:cNvPr id="0" name=""/>
        <dsp:cNvSpPr/>
      </dsp:nvSpPr>
      <dsp:spPr>
        <a:xfrm>
          <a:off x="3416000" y="1310238"/>
          <a:ext cx="5664852" cy="1191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9712644"/>
            <a:satOff val="2462"/>
            <a:lumOff val="312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9712644"/>
              <a:satOff val="2462"/>
              <a:lumOff val="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Configured to have 1 hour TTL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Purging happens under the hood by Kafka</a:t>
          </a:r>
          <a:endParaRPr lang="en-US" sz="1400" kern="1200" dirty="0"/>
        </a:p>
      </dsp:txBody>
      <dsp:txXfrm>
        <a:off x="3416000" y="1459129"/>
        <a:ext cx="5218180" cy="893344"/>
      </dsp:txXfrm>
    </dsp:sp>
    <dsp:sp modelId="{600E7621-2A5F-4EDC-BCA0-01DBDFFD87E1}">
      <dsp:nvSpPr>
        <dsp:cNvPr id="0" name=""/>
        <dsp:cNvSpPr/>
      </dsp:nvSpPr>
      <dsp:spPr>
        <a:xfrm>
          <a:off x="360567" y="1310238"/>
          <a:ext cx="3055432" cy="1191126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Kafka Topics</a:t>
          </a:r>
          <a:endParaRPr lang="en-US" sz="2400" kern="1200" dirty="0"/>
        </a:p>
      </dsp:txBody>
      <dsp:txXfrm>
        <a:off x="418713" y="1368384"/>
        <a:ext cx="2939140" cy="1074834"/>
      </dsp:txXfrm>
    </dsp:sp>
    <dsp:sp modelId="{C09D4BE3-2F5E-4758-9771-C74347A8D3D5}">
      <dsp:nvSpPr>
        <dsp:cNvPr id="0" name=""/>
        <dsp:cNvSpPr/>
      </dsp:nvSpPr>
      <dsp:spPr>
        <a:xfrm>
          <a:off x="3416000" y="2620477"/>
          <a:ext cx="5664852" cy="1191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9425287"/>
              <a:satOff val="4925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Manually create tables for publishers and subscribers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Less writes than reads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Can configure the read and write capacity: Number of requests per second</a:t>
          </a:r>
          <a:endParaRPr lang="en-US" sz="1400" kern="1200" dirty="0"/>
        </a:p>
      </dsp:txBody>
      <dsp:txXfrm>
        <a:off x="3416000" y="2769368"/>
        <a:ext cx="5218180" cy="893344"/>
      </dsp:txXfrm>
    </dsp:sp>
    <dsp:sp modelId="{26440911-A9CF-498F-A5E0-E90270BAFB87}">
      <dsp:nvSpPr>
        <dsp:cNvPr id="0" name=""/>
        <dsp:cNvSpPr/>
      </dsp:nvSpPr>
      <dsp:spPr>
        <a:xfrm>
          <a:off x="360567" y="2608983"/>
          <a:ext cx="3055432" cy="1191126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DynamDB</a:t>
          </a:r>
          <a:endParaRPr lang="en-US" sz="2400" kern="1200" dirty="0"/>
        </a:p>
      </dsp:txBody>
      <dsp:txXfrm>
        <a:off x="418713" y="2667129"/>
        <a:ext cx="2939140" cy="1074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8F09B-44CF-423A-802C-82491C0D83F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71BC-50C3-43D2-8885-28C91E7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0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23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6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4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17AC606-863D-4346-A462-FAA7BDFFC6F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E2A854-B0DA-4557-88A3-9BD46C40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503" y="2666195"/>
            <a:ext cx="8595360" cy="779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Assignment 3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58475" y="5350042"/>
            <a:ext cx="2761809" cy="779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000" dirty="0" smtClean="0"/>
              <a:t>Nirav Aga</a:t>
            </a:r>
          </a:p>
          <a:p>
            <a:pPr marL="0" indent="0" algn="r">
              <a:buFont typeface="Arial" pitchFamily="34" charset="0"/>
              <a:buNone/>
            </a:pPr>
            <a:r>
              <a:rPr lang="en-US" sz="4000" dirty="0" smtClean="0"/>
              <a:t>Praneeta Jhanwar</a:t>
            </a:r>
          </a:p>
        </p:txBody>
      </p:sp>
    </p:spTree>
    <p:extLst>
      <p:ext uri="{BB962C8B-B14F-4D97-AF65-F5344CB8AC3E}">
        <p14:creationId xmlns:p14="http://schemas.microsoft.com/office/powerpoint/2010/main" val="33316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Architecture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AWS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86590" y="1775853"/>
            <a:ext cx="3093720" cy="100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 smtClean="0">
                <a:solidFill>
                  <a:schemeClr val="tx1"/>
                </a:solidFill>
              </a:rPr>
              <a:t>Jmeter</a:t>
            </a:r>
            <a:r>
              <a:rPr lang="en-US" sz="1600" u="sng" dirty="0" smtClean="0">
                <a:solidFill>
                  <a:schemeClr val="tx1"/>
                </a:solidFill>
              </a:rPr>
              <a:t>/Java Restful Clients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Deployed on AWS (For sending Pub, Sub and Top N REST requests)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6590" y="3427552"/>
            <a:ext cx="3093720" cy="286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Rest Web Service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1. Resources</a:t>
            </a:r>
            <a:r>
              <a:rPr lang="en-US" sz="1400" dirty="0">
                <a:solidFill>
                  <a:schemeClr val="tx1"/>
                </a:solidFill>
              </a:rPr>
              <a:t>: Publisher, Subscriber and Message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Deployed on AWS as an Auto Scaling Group to scale the capacity without manual intervention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3. The Message resource will be configured as a Kafka producer and consumer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8" idx="0"/>
          </p:cNvCxnSpPr>
          <p:nvPr/>
        </p:nvCxnSpPr>
        <p:spPr>
          <a:xfrm>
            <a:off x="2533450" y="2778328"/>
            <a:ext cx="0" cy="649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50620" y="3427552"/>
            <a:ext cx="2146434" cy="2844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Topics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1. One Kafka topic for each of the 100 topics for which the publishers will be posting a message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One more topic for word-count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3. Number of partitions and other details are still being tried and tested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4080310" y="4851133"/>
            <a:ext cx="270309" cy="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8978446" y="3583000"/>
            <a:ext cx="1792224" cy="256032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DynamoDB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Word count will be persisted in </a:t>
            </a:r>
            <a:r>
              <a:rPr lang="en-US" sz="1400" dirty="0" smtClean="0">
                <a:solidFill>
                  <a:schemeClr val="tx1"/>
                </a:solidFill>
              </a:rPr>
              <a:t>AWS’s NoSQL database: </a:t>
            </a:r>
            <a:r>
              <a:rPr lang="en-US" sz="1400" dirty="0" err="1" smtClean="0">
                <a:solidFill>
                  <a:schemeClr val="tx1"/>
                </a:solidFill>
              </a:rPr>
              <a:t>DynamoDB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3710" y="3217240"/>
            <a:ext cx="7993781" cy="3270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52450" y="6690750"/>
            <a:ext cx="5480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2450" y="6272294"/>
            <a:ext cx="0" cy="418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06125" y="3439579"/>
            <a:ext cx="1679609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Kafka </a:t>
            </a:r>
            <a:r>
              <a:rPr lang="en-US" sz="1600" u="sng" dirty="0" smtClean="0"/>
              <a:t>Streams</a:t>
            </a:r>
          </a:p>
          <a:p>
            <a:pPr algn="ctr"/>
            <a:endParaRPr lang="en-US" sz="1600" dirty="0"/>
          </a:p>
          <a:p>
            <a:r>
              <a:rPr lang="en-US" sz="1400" dirty="0"/>
              <a:t>Read and process word-count queue and write to </a:t>
            </a:r>
            <a:r>
              <a:rPr lang="en-US" sz="1400" dirty="0" err="1"/>
              <a:t>DynamoDB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endCxn id="63" idx="1"/>
          </p:cNvCxnSpPr>
          <p:nvPr/>
        </p:nvCxnSpPr>
        <p:spPr>
          <a:xfrm flipV="1">
            <a:off x="6497054" y="4162854"/>
            <a:ext cx="409071" cy="341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23" idx="2"/>
          </p:cNvCxnSpPr>
          <p:nvPr/>
        </p:nvCxnSpPr>
        <p:spPr>
          <a:xfrm>
            <a:off x="8585734" y="4162854"/>
            <a:ext cx="392712" cy="70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632834" y="5698156"/>
            <a:ext cx="0" cy="992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97054" y="5698156"/>
            <a:ext cx="113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3" idx="1"/>
          </p:cNvCxnSpPr>
          <p:nvPr/>
        </p:nvCxnSpPr>
        <p:spPr>
          <a:xfrm flipV="1">
            <a:off x="9874558" y="2271176"/>
            <a:ext cx="0" cy="131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7" idx="3"/>
          </p:cNvCxnSpPr>
          <p:nvPr/>
        </p:nvCxnSpPr>
        <p:spPr>
          <a:xfrm flipH="1">
            <a:off x="4080310" y="2271176"/>
            <a:ext cx="5794248" cy="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11642" y="1775853"/>
            <a:ext cx="3093720" cy="100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Java </a:t>
            </a:r>
            <a:r>
              <a:rPr lang="en-US" sz="1600" u="sng" dirty="0" smtClean="0">
                <a:solidFill>
                  <a:schemeClr val="tx1"/>
                </a:solidFill>
              </a:rPr>
              <a:t>Restful Clients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Deployed on </a:t>
            </a:r>
            <a:r>
              <a:rPr lang="en-US" sz="1200" dirty="0" smtClean="0">
                <a:solidFill>
                  <a:schemeClr val="tx1"/>
                </a:solidFill>
              </a:rPr>
              <a:t>student machines </a:t>
            </a:r>
            <a:r>
              <a:rPr lang="en-US" sz="1200" dirty="0" smtClean="0">
                <a:solidFill>
                  <a:schemeClr val="tx1"/>
                </a:solidFill>
              </a:rPr>
              <a:t>(For </a:t>
            </a:r>
            <a:r>
              <a:rPr lang="en-US" sz="1200" dirty="0" smtClean="0">
                <a:solidFill>
                  <a:schemeClr val="tx1"/>
                </a:solidFill>
              </a:rPr>
              <a:t>sending Pub, </a:t>
            </a:r>
            <a:r>
              <a:rPr lang="en-US" sz="1200" dirty="0" smtClean="0">
                <a:solidFill>
                  <a:schemeClr val="tx1"/>
                </a:solidFill>
              </a:rPr>
              <a:t>Sub requests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11642" y="3427552"/>
            <a:ext cx="3093720" cy="286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Rest Web Service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1. Resources</a:t>
            </a:r>
            <a:r>
              <a:rPr lang="en-US" sz="1400" dirty="0">
                <a:solidFill>
                  <a:schemeClr val="tx1"/>
                </a:solidFill>
              </a:rPr>
              <a:t>: Publisher, Subscriber and Message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Deployed on </a:t>
            </a:r>
            <a:r>
              <a:rPr lang="en-US" sz="1400" dirty="0" smtClean="0">
                <a:solidFill>
                  <a:schemeClr val="tx1"/>
                </a:solidFill>
              </a:rPr>
              <a:t>AWS on 5 machines behind a load balancer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3. The Message resource will be configured as a Kafka producer and consumer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8" idx="0"/>
          </p:cNvCxnSpPr>
          <p:nvPr/>
        </p:nvCxnSpPr>
        <p:spPr>
          <a:xfrm>
            <a:off x="4458502" y="2778328"/>
            <a:ext cx="0" cy="649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75672" y="3427552"/>
            <a:ext cx="2146434" cy="2844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Topics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1. One Kafka topic for each of the 100 topics for which the publishers will be posting a message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5 partitions for each topic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3. 5 </a:t>
            </a:r>
            <a:r>
              <a:rPr lang="en-US" sz="1400" dirty="0" err="1" smtClean="0">
                <a:solidFill>
                  <a:schemeClr val="tx1"/>
                </a:solidFill>
              </a:rPr>
              <a:t>kafka</a:t>
            </a:r>
            <a:r>
              <a:rPr lang="en-US" sz="1400" dirty="0" smtClean="0">
                <a:solidFill>
                  <a:schemeClr val="tx1"/>
                </a:solidFill>
              </a:rPr>
              <a:t> servers connected to one zookeeper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6005362" y="4851133"/>
            <a:ext cx="270309" cy="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365760" y="3578428"/>
            <a:ext cx="1792224" cy="256032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DynamoDB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Word count will be persisted in </a:t>
            </a:r>
            <a:r>
              <a:rPr lang="en-US" sz="1400" dirty="0" smtClean="0">
                <a:solidFill>
                  <a:schemeClr val="tx1"/>
                </a:solidFill>
              </a:rPr>
              <a:t>AWS’s NoSQL database: </a:t>
            </a:r>
            <a:r>
              <a:rPr lang="en-US" sz="1400" dirty="0" err="1" smtClean="0">
                <a:solidFill>
                  <a:schemeClr val="tx1"/>
                </a:solidFill>
              </a:rPr>
              <a:t>DynamoDB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28762" y="3217240"/>
            <a:ext cx="5953225" cy="3270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077502" y="6690750"/>
            <a:ext cx="5480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077502" y="6262668"/>
            <a:ext cx="0" cy="418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557886" y="5698156"/>
            <a:ext cx="0" cy="992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422106" y="5698156"/>
            <a:ext cx="113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18" idx="1"/>
            <a:endCxn id="23" idx="4"/>
          </p:cNvCxnSpPr>
          <p:nvPr/>
        </p:nvCxnSpPr>
        <p:spPr>
          <a:xfrm flipH="1">
            <a:off x="2157984" y="4858588"/>
            <a:ext cx="7536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77528713"/>
              </p:ext>
            </p:extLst>
          </p:nvPr>
        </p:nvGraphicFramePr>
        <p:xfrm>
          <a:off x="847983" y="2136809"/>
          <a:ext cx="9441420" cy="381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1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732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6568</TotalTime>
  <Words>323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Agenda</vt:lpstr>
      <vt:lpstr>Proposed Architecture Design</vt:lpstr>
      <vt:lpstr>Final Architecture Design</vt:lpstr>
      <vt:lpstr>Setup</vt:lpstr>
      <vt:lpstr>Current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Praneeta Jhanwar</dc:creator>
  <cp:lastModifiedBy>Praneeta Jhanwar</cp:lastModifiedBy>
  <cp:revision>290</cp:revision>
  <dcterms:created xsi:type="dcterms:W3CDTF">2016-12-07T22:45:15Z</dcterms:created>
  <dcterms:modified xsi:type="dcterms:W3CDTF">2016-12-16T14:09:49Z</dcterms:modified>
</cp:coreProperties>
</file>