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D6CD-E930-4C56-BDC0-BACD2B9AF157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6FFD-A587-4AFD-8C80-DBBE2DDBA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0" y="2514600"/>
            <a:ext cx="914400" cy="914400"/>
          </a:xfrm>
          <a:prstGeom prst="ellipse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2514600"/>
            <a:ext cx="914400" cy="914400"/>
          </a:xfrm>
          <a:prstGeom prst="ellipse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2514600"/>
            <a:ext cx="914400" cy="9144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0600" y="2514600"/>
            <a:ext cx="914400" cy="914400"/>
          </a:xfrm>
          <a:prstGeom prst="ellipse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2438400"/>
            <a:ext cx="914400" cy="914400"/>
          </a:xfrm>
          <a:prstGeom prst="ellipse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10400" y="2438400"/>
            <a:ext cx="914400" cy="914400"/>
          </a:xfrm>
          <a:prstGeom prst="ellips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</cp:revision>
  <dcterms:created xsi:type="dcterms:W3CDTF">2013-08-06T00:22:04Z</dcterms:created>
  <dcterms:modified xsi:type="dcterms:W3CDTF">2013-08-09T21:38:37Z</dcterms:modified>
</cp:coreProperties>
</file>