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Lst>
  <p:sldIdLst>
    <p:sldId id="258" r:id="rId4"/>
  </p:sldIdLst>
  <p:sldSz cx="21945600" cy="32918400"/>
  <p:notesSz cx="6881813" cy="9296400"/>
  <p:defaultTextStyle>
    <a:defPPr>
      <a:defRPr lang="en-US"/>
    </a:defPPr>
    <a:lvl1pPr marL="0" algn="l" defTabSz="3134239" rtl="0" eaLnBrk="1" latinLnBrk="0" hangingPunct="1">
      <a:defRPr sz="6200" kern="1200">
        <a:solidFill>
          <a:schemeClr val="tx1"/>
        </a:solidFill>
        <a:latin typeface="+mn-lt"/>
        <a:ea typeface="+mn-ea"/>
        <a:cs typeface="+mn-cs"/>
      </a:defRPr>
    </a:lvl1pPr>
    <a:lvl2pPr marL="1567119" algn="l" defTabSz="3134239" rtl="0" eaLnBrk="1" latinLnBrk="0" hangingPunct="1">
      <a:defRPr sz="6200" kern="1200">
        <a:solidFill>
          <a:schemeClr val="tx1"/>
        </a:solidFill>
        <a:latin typeface="+mn-lt"/>
        <a:ea typeface="+mn-ea"/>
        <a:cs typeface="+mn-cs"/>
      </a:defRPr>
    </a:lvl2pPr>
    <a:lvl3pPr marL="3134239" algn="l" defTabSz="3134239" rtl="0" eaLnBrk="1" latinLnBrk="0" hangingPunct="1">
      <a:defRPr sz="6200" kern="1200">
        <a:solidFill>
          <a:schemeClr val="tx1"/>
        </a:solidFill>
        <a:latin typeface="+mn-lt"/>
        <a:ea typeface="+mn-ea"/>
        <a:cs typeface="+mn-cs"/>
      </a:defRPr>
    </a:lvl3pPr>
    <a:lvl4pPr marL="4701358" algn="l" defTabSz="3134239" rtl="0" eaLnBrk="1" latinLnBrk="0" hangingPunct="1">
      <a:defRPr sz="6200" kern="1200">
        <a:solidFill>
          <a:schemeClr val="tx1"/>
        </a:solidFill>
        <a:latin typeface="+mn-lt"/>
        <a:ea typeface="+mn-ea"/>
        <a:cs typeface="+mn-cs"/>
      </a:defRPr>
    </a:lvl4pPr>
    <a:lvl5pPr marL="6268477" algn="l" defTabSz="3134239" rtl="0" eaLnBrk="1" latinLnBrk="0" hangingPunct="1">
      <a:defRPr sz="6200" kern="1200">
        <a:solidFill>
          <a:schemeClr val="tx1"/>
        </a:solidFill>
        <a:latin typeface="+mn-lt"/>
        <a:ea typeface="+mn-ea"/>
        <a:cs typeface="+mn-cs"/>
      </a:defRPr>
    </a:lvl5pPr>
    <a:lvl6pPr marL="7835597" algn="l" defTabSz="3134239" rtl="0" eaLnBrk="1" latinLnBrk="0" hangingPunct="1">
      <a:defRPr sz="6200" kern="1200">
        <a:solidFill>
          <a:schemeClr val="tx1"/>
        </a:solidFill>
        <a:latin typeface="+mn-lt"/>
        <a:ea typeface="+mn-ea"/>
        <a:cs typeface="+mn-cs"/>
      </a:defRPr>
    </a:lvl6pPr>
    <a:lvl7pPr marL="9402716" algn="l" defTabSz="3134239" rtl="0" eaLnBrk="1" latinLnBrk="0" hangingPunct="1">
      <a:defRPr sz="6200" kern="1200">
        <a:solidFill>
          <a:schemeClr val="tx1"/>
        </a:solidFill>
        <a:latin typeface="+mn-lt"/>
        <a:ea typeface="+mn-ea"/>
        <a:cs typeface="+mn-cs"/>
      </a:defRPr>
    </a:lvl7pPr>
    <a:lvl8pPr marL="10969835" algn="l" defTabSz="3134239" rtl="0" eaLnBrk="1" latinLnBrk="0" hangingPunct="1">
      <a:defRPr sz="6200" kern="1200">
        <a:solidFill>
          <a:schemeClr val="tx1"/>
        </a:solidFill>
        <a:latin typeface="+mn-lt"/>
        <a:ea typeface="+mn-ea"/>
        <a:cs typeface="+mn-cs"/>
      </a:defRPr>
    </a:lvl8pPr>
    <a:lvl9pPr marL="12536955" algn="l" defTabSz="3134239"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4226" autoAdjust="0"/>
  </p:normalViewPr>
  <p:slideViewPr>
    <p:cSldViewPr>
      <p:cViewPr>
        <p:scale>
          <a:sx n="50" d="100"/>
          <a:sy n="50" d="100"/>
        </p:scale>
        <p:origin x="-48" y="-78"/>
      </p:cViewPr>
      <p:guideLst>
        <p:guide orient="horz" pos="10368"/>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2" name="Group 208"/>
          <p:cNvGrpSpPr>
            <a:grpSpLocks/>
          </p:cNvGrpSpPr>
          <p:nvPr/>
        </p:nvGrpSpPr>
        <p:grpSpPr bwMode="auto">
          <a:xfrm>
            <a:off x="0" y="6446522"/>
            <a:ext cx="21945600" cy="14127480"/>
            <a:chOff x="0" y="846"/>
            <a:chExt cx="5760" cy="1854"/>
          </a:xfrm>
        </p:grpSpPr>
        <p:pic>
          <p:nvPicPr>
            <p:cNvPr id="5" name="Picture 198" descr="Blue 200_1row"/>
            <p:cNvPicPr>
              <a:picLocks noChangeAspect="1" noChangeArrowheads="1"/>
            </p:cNvPicPr>
            <p:nvPr userDrawn="1"/>
          </p:nvPicPr>
          <p:blipFill>
            <a:blip r:embed="rId2"/>
            <a:srcRect l="3499" r="2338"/>
            <a:stretch>
              <a:fillRect/>
            </a:stretch>
          </p:blipFill>
          <p:spPr bwMode="auto">
            <a:xfrm>
              <a:off x="0" y="1224"/>
              <a:ext cx="5760" cy="135"/>
            </a:xfrm>
            <a:prstGeom prst="rect">
              <a:avLst/>
            </a:prstGeom>
            <a:noFill/>
            <a:ln w="9525">
              <a:noFill/>
              <a:miter lim="800000"/>
              <a:headEnd/>
              <a:tailEnd/>
            </a:ln>
          </p:spPr>
        </p:pic>
        <p:pic>
          <p:nvPicPr>
            <p:cNvPr id="6" name="Picture 199" descr="Blue 200_1row"/>
            <p:cNvPicPr>
              <a:picLocks noChangeAspect="1" noChangeArrowheads="1"/>
            </p:cNvPicPr>
            <p:nvPr userDrawn="1"/>
          </p:nvPicPr>
          <p:blipFill>
            <a:blip r:embed="rId2"/>
            <a:srcRect l="1276" r="4561"/>
            <a:stretch>
              <a:fillRect/>
            </a:stretch>
          </p:blipFill>
          <p:spPr bwMode="auto">
            <a:xfrm>
              <a:off x="0" y="1375"/>
              <a:ext cx="5760" cy="135"/>
            </a:xfrm>
            <a:prstGeom prst="rect">
              <a:avLst/>
            </a:prstGeom>
            <a:noFill/>
            <a:ln w="9525">
              <a:noFill/>
              <a:miter lim="800000"/>
              <a:headEnd/>
              <a:tailEnd/>
            </a:ln>
          </p:spPr>
        </p:pic>
        <p:pic>
          <p:nvPicPr>
            <p:cNvPr id="7" name="Picture 200" descr="Blue 200_1row"/>
            <p:cNvPicPr>
              <a:picLocks noChangeAspect="1" noChangeArrowheads="1"/>
            </p:cNvPicPr>
            <p:nvPr userDrawn="1"/>
          </p:nvPicPr>
          <p:blipFill>
            <a:blip r:embed="rId2"/>
            <a:srcRect l="1276" r="4561"/>
            <a:stretch>
              <a:fillRect/>
            </a:stretch>
          </p:blipFill>
          <p:spPr bwMode="auto">
            <a:xfrm>
              <a:off x="0" y="1074"/>
              <a:ext cx="5760" cy="135"/>
            </a:xfrm>
            <a:prstGeom prst="rect">
              <a:avLst/>
            </a:prstGeom>
            <a:noFill/>
            <a:ln w="9525">
              <a:noFill/>
              <a:miter lim="800000"/>
              <a:headEnd/>
              <a:tailEnd/>
            </a:ln>
          </p:spPr>
        </p:pic>
        <p:pic>
          <p:nvPicPr>
            <p:cNvPr id="8" name="Picture 201" descr="Blue 200_1row"/>
            <p:cNvPicPr>
              <a:picLocks noChangeAspect="1" noChangeArrowheads="1"/>
            </p:cNvPicPr>
            <p:nvPr userDrawn="1"/>
          </p:nvPicPr>
          <p:blipFill>
            <a:blip r:embed="rId2"/>
            <a:srcRect l="3499" r="2338"/>
            <a:stretch>
              <a:fillRect/>
            </a:stretch>
          </p:blipFill>
          <p:spPr bwMode="auto">
            <a:xfrm>
              <a:off x="0" y="1522"/>
              <a:ext cx="5760" cy="135"/>
            </a:xfrm>
            <a:prstGeom prst="rect">
              <a:avLst/>
            </a:prstGeom>
            <a:noFill/>
            <a:ln w="9525">
              <a:noFill/>
              <a:miter lim="800000"/>
              <a:headEnd/>
              <a:tailEnd/>
            </a:ln>
          </p:spPr>
        </p:pic>
        <p:pic>
          <p:nvPicPr>
            <p:cNvPr id="9" name="Picture 202" descr="Blue 200_1row"/>
            <p:cNvPicPr>
              <a:picLocks noChangeAspect="1" noChangeArrowheads="1"/>
            </p:cNvPicPr>
            <p:nvPr userDrawn="1"/>
          </p:nvPicPr>
          <p:blipFill>
            <a:blip r:embed="rId2"/>
            <a:srcRect l="1276" r="4561"/>
            <a:stretch>
              <a:fillRect/>
            </a:stretch>
          </p:blipFill>
          <p:spPr bwMode="auto">
            <a:xfrm>
              <a:off x="0" y="1673"/>
              <a:ext cx="5760" cy="135"/>
            </a:xfrm>
            <a:prstGeom prst="rect">
              <a:avLst/>
            </a:prstGeom>
            <a:noFill/>
            <a:ln w="9525">
              <a:noFill/>
              <a:miter lim="800000"/>
              <a:headEnd/>
              <a:tailEnd/>
            </a:ln>
          </p:spPr>
        </p:pic>
        <p:pic>
          <p:nvPicPr>
            <p:cNvPr id="10" name="Picture 203" descr="Blue 200_1row"/>
            <p:cNvPicPr>
              <a:picLocks noChangeAspect="1" noChangeArrowheads="1"/>
            </p:cNvPicPr>
            <p:nvPr userDrawn="1"/>
          </p:nvPicPr>
          <p:blipFill>
            <a:blip r:embed="rId2"/>
            <a:srcRect l="3499" r="2338"/>
            <a:stretch>
              <a:fillRect/>
            </a:stretch>
          </p:blipFill>
          <p:spPr bwMode="auto">
            <a:xfrm>
              <a:off x="0" y="1822"/>
              <a:ext cx="5760" cy="135"/>
            </a:xfrm>
            <a:prstGeom prst="rect">
              <a:avLst/>
            </a:prstGeom>
            <a:noFill/>
            <a:ln w="9525">
              <a:noFill/>
              <a:miter lim="800000"/>
              <a:headEnd/>
              <a:tailEnd/>
            </a:ln>
          </p:spPr>
        </p:pic>
        <p:pic>
          <p:nvPicPr>
            <p:cNvPr id="11" name="Picture 204" descr="Blue 200_1row"/>
            <p:cNvPicPr>
              <a:picLocks noChangeAspect="1" noChangeArrowheads="1"/>
            </p:cNvPicPr>
            <p:nvPr userDrawn="1"/>
          </p:nvPicPr>
          <p:blipFill>
            <a:blip r:embed="rId2"/>
            <a:srcRect l="1276" r="4561"/>
            <a:stretch>
              <a:fillRect/>
            </a:stretch>
          </p:blipFill>
          <p:spPr bwMode="auto">
            <a:xfrm>
              <a:off x="0" y="1970"/>
              <a:ext cx="5760" cy="135"/>
            </a:xfrm>
            <a:prstGeom prst="rect">
              <a:avLst/>
            </a:prstGeom>
            <a:noFill/>
            <a:ln w="9525">
              <a:noFill/>
              <a:miter lim="800000"/>
              <a:headEnd/>
              <a:tailEnd/>
            </a:ln>
          </p:spPr>
        </p:pic>
        <p:pic>
          <p:nvPicPr>
            <p:cNvPr id="12" name="Picture 205" descr="Blue 200_1row"/>
            <p:cNvPicPr>
              <a:picLocks noChangeAspect="1" noChangeArrowheads="1"/>
            </p:cNvPicPr>
            <p:nvPr userDrawn="1"/>
          </p:nvPicPr>
          <p:blipFill>
            <a:blip r:embed="rId2"/>
            <a:srcRect l="3499" r="2338"/>
            <a:stretch>
              <a:fillRect/>
            </a:stretch>
          </p:blipFill>
          <p:spPr bwMode="auto">
            <a:xfrm>
              <a:off x="0" y="2120"/>
              <a:ext cx="5760" cy="135"/>
            </a:xfrm>
            <a:prstGeom prst="rect">
              <a:avLst/>
            </a:prstGeom>
            <a:noFill/>
            <a:ln w="9525">
              <a:noFill/>
              <a:miter lim="800000"/>
              <a:headEnd/>
              <a:tailEnd/>
            </a:ln>
          </p:spPr>
        </p:pic>
        <p:pic>
          <p:nvPicPr>
            <p:cNvPr id="13" name="Picture 206" descr="Blue 200_1row"/>
            <p:cNvPicPr>
              <a:picLocks noChangeAspect="1" noChangeArrowheads="1"/>
            </p:cNvPicPr>
            <p:nvPr userDrawn="1"/>
          </p:nvPicPr>
          <p:blipFill>
            <a:blip r:embed="rId2"/>
            <a:srcRect l="1276" r="4561"/>
            <a:stretch>
              <a:fillRect/>
            </a:stretch>
          </p:blipFill>
          <p:spPr bwMode="auto">
            <a:xfrm>
              <a:off x="0" y="2271"/>
              <a:ext cx="5760" cy="135"/>
            </a:xfrm>
            <a:prstGeom prst="rect">
              <a:avLst/>
            </a:prstGeom>
            <a:noFill/>
            <a:ln w="9525">
              <a:noFill/>
              <a:miter lim="800000"/>
              <a:headEnd/>
              <a:tailEnd/>
            </a:ln>
          </p:spPr>
        </p:pic>
        <p:pic>
          <p:nvPicPr>
            <p:cNvPr id="14" name="Picture 207" descr="Blue 200_1row"/>
            <p:cNvPicPr>
              <a:picLocks noChangeAspect="1" noChangeArrowheads="1"/>
            </p:cNvPicPr>
            <p:nvPr userDrawn="1"/>
          </p:nvPicPr>
          <p:blipFill>
            <a:blip r:embed="rId2"/>
            <a:srcRect l="3499" r="2338"/>
            <a:stretch>
              <a:fillRect/>
            </a:stretch>
          </p:blipFill>
          <p:spPr bwMode="auto">
            <a:xfrm>
              <a:off x="0" y="2421"/>
              <a:ext cx="5760" cy="135"/>
            </a:xfrm>
            <a:prstGeom prst="rect">
              <a:avLst/>
            </a:prstGeom>
            <a:noFill/>
            <a:ln w="9525">
              <a:noFill/>
              <a:miter lim="800000"/>
              <a:headEnd/>
              <a:tailEnd/>
            </a:ln>
          </p:spPr>
        </p:pic>
        <p:pic>
          <p:nvPicPr>
            <p:cNvPr id="15" name="Picture 185" descr="blue_walla"/>
            <p:cNvPicPr>
              <a:picLocks noChangeAspect="1" noChangeArrowheads="1"/>
            </p:cNvPicPr>
            <p:nvPr userDrawn="1"/>
          </p:nvPicPr>
          <p:blipFill>
            <a:blip r:embed="rId3"/>
            <a:srcRect r="36000" b="54196"/>
            <a:stretch>
              <a:fillRect/>
            </a:stretch>
          </p:blipFill>
          <p:spPr bwMode="auto">
            <a:xfrm>
              <a:off x="0" y="1674"/>
              <a:ext cx="5760" cy="1026"/>
            </a:xfrm>
            <a:prstGeom prst="rect">
              <a:avLst/>
            </a:prstGeom>
            <a:noFill/>
            <a:ln w="9525">
              <a:noFill/>
              <a:miter lim="800000"/>
              <a:headEnd/>
              <a:tailEnd/>
            </a:ln>
          </p:spPr>
        </p:pic>
        <p:pic>
          <p:nvPicPr>
            <p:cNvPr id="16" name="Picture 182" descr="blue_walla"/>
            <p:cNvPicPr>
              <a:picLocks noChangeAspect="1" noChangeArrowheads="1"/>
            </p:cNvPicPr>
            <p:nvPr userDrawn="1"/>
          </p:nvPicPr>
          <p:blipFill>
            <a:blip r:embed="rId4"/>
            <a:srcRect t="46428" r="36000"/>
            <a:stretch>
              <a:fillRect/>
            </a:stretch>
          </p:blipFill>
          <p:spPr bwMode="auto">
            <a:xfrm>
              <a:off x="0" y="846"/>
              <a:ext cx="5760" cy="900"/>
            </a:xfrm>
            <a:prstGeom prst="rect">
              <a:avLst/>
            </a:prstGeom>
            <a:noFill/>
            <a:ln w="9525">
              <a:noFill/>
              <a:miter lim="800000"/>
              <a:headEnd/>
              <a:tailEnd/>
            </a:ln>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defRPr/>
              </a:pPr>
              <a:endParaRPr lang="en-US" dirty="0"/>
            </a:p>
          </p:txBody>
        </p:sp>
      </p:grpSp>
      <p:graphicFrame>
        <p:nvGraphicFramePr>
          <p:cNvPr id="18" name="table1"/>
          <p:cNvGraphicFramePr>
            <a:graphicFrameLocks noGrp="1"/>
          </p:cNvGraphicFramePr>
          <p:nvPr/>
        </p:nvGraphicFramePr>
        <p:xfrm>
          <a:off x="56898540" y="44272202"/>
          <a:ext cx="15944851" cy="6355080"/>
        </p:xfrm>
        <a:graphic>
          <a:graphicData uri="http://schemas.openxmlformats.org/drawingml/2006/table">
            <a:tbl>
              <a:tblPr/>
              <a:tblGrid>
                <a:gridCol w="5322571"/>
                <a:gridCol w="5299709"/>
                <a:gridCol w="5322571"/>
              </a:tblGrid>
              <a:tr h="196596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a:srcRect l="1355" t="5624" r="1581" b="3751"/>
          <a:stretch>
            <a:fillRect/>
          </a:stretch>
        </p:blipFill>
        <p:spPr bwMode="auto">
          <a:xfrm>
            <a:off x="16222980" y="29237950"/>
            <a:ext cx="4911091" cy="2209800"/>
          </a:xfrm>
          <a:prstGeom prst="rect">
            <a:avLst/>
          </a:prstGeom>
          <a:noFill/>
          <a:ln w="9525">
            <a:noFill/>
            <a:miter lim="800000"/>
            <a:headEnd/>
            <a:tailEnd/>
          </a:ln>
        </p:spPr>
      </p:pic>
      <p:sp>
        <p:nvSpPr>
          <p:cNvPr id="20" name="Rectangle 127" descr="10%"/>
          <p:cNvSpPr>
            <a:spLocks noChangeArrowheads="1"/>
          </p:cNvSpPr>
          <p:nvPr/>
        </p:nvSpPr>
        <p:spPr bwMode="auto">
          <a:xfrm>
            <a:off x="56993792" y="43243502"/>
            <a:ext cx="8679180" cy="967738"/>
          </a:xfrm>
          <a:prstGeom prst="rect">
            <a:avLst/>
          </a:prstGeom>
          <a:solidFill>
            <a:srgbClr val="FBB034"/>
          </a:solidFill>
          <a:ln w="12700" algn="ctr">
            <a:solidFill>
              <a:srgbClr val="969696"/>
            </a:solidFill>
            <a:miter lim="800000"/>
            <a:headEnd/>
            <a:tailEnd/>
          </a:ln>
          <a:effectLst/>
        </p:spPr>
        <p:txBody>
          <a:bodyPr wrap="none" lIns="313423" tIns="156713" rIns="313423" bIns="156713" anchor="ctr"/>
          <a:lstStyle/>
          <a:p>
            <a:pPr>
              <a:defRPr/>
            </a:pPr>
            <a:endParaRPr lang="en-US" dirty="0"/>
          </a:p>
        </p:txBody>
      </p:sp>
      <p:sp>
        <p:nvSpPr>
          <p:cNvPr id="21" name="Rectangle 128" descr="10%"/>
          <p:cNvSpPr>
            <a:spLocks noChangeArrowheads="1"/>
          </p:cNvSpPr>
          <p:nvPr/>
        </p:nvSpPr>
        <p:spPr bwMode="auto">
          <a:xfrm>
            <a:off x="-56993790" y="-43174920"/>
            <a:ext cx="8679180" cy="967738"/>
          </a:xfrm>
          <a:prstGeom prst="rect">
            <a:avLst/>
          </a:prstGeom>
          <a:solidFill>
            <a:srgbClr val="FBB034"/>
          </a:solidFill>
          <a:ln w="12700" algn="ctr">
            <a:solidFill>
              <a:srgbClr val="969696"/>
            </a:solidFill>
            <a:miter lim="800000"/>
            <a:headEnd/>
            <a:tailEnd/>
          </a:ln>
          <a:effectLst/>
        </p:spPr>
        <p:txBody>
          <a:bodyPr wrap="none" lIns="313423" tIns="156713" rIns="313423" bIns="156713" anchor="ctr"/>
          <a:lstStyle/>
          <a:p>
            <a:pPr>
              <a:defRPr/>
            </a:pPr>
            <a:endParaRPr lang="en-US" dirty="0"/>
          </a:p>
        </p:txBody>
      </p:sp>
      <p:pic>
        <p:nvPicPr>
          <p:cNvPr id="22" name="Picture 155" descr="tcs-trans"/>
          <p:cNvPicPr>
            <a:picLocks noChangeAspect="1" noChangeArrowheads="1"/>
          </p:cNvPicPr>
          <p:nvPr/>
        </p:nvPicPr>
        <p:blipFill>
          <a:blip r:embed="rId6"/>
          <a:srcRect/>
          <a:stretch>
            <a:fillRect/>
          </a:stretch>
        </p:blipFill>
        <p:spPr bwMode="auto">
          <a:xfrm>
            <a:off x="845824" y="3421382"/>
            <a:ext cx="6823711" cy="1066800"/>
          </a:xfrm>
          <a:prstGeom prst="rect">
            <a:avLst/>
          </a:prstGeom>
          <a:noFill/>
          <a:ln w="9525">
            <a:noFill/>
            <a:miter lim="800000"/>
            <a:headEnd/>
            <a:tailEnd/>
          </a:ln>
        </p:spPr>
      </p:pic>
      <p:pic>
        <p:nvPicPr>
          <p:cNvPr id="23" name="Picture 156" descr="tata-trans-new"/>
          <p:cNvPicPr>
            <a:picLocks noChangeAspect="1" noChangeArrowheads="1"/>
          </p:cNvPicPr>
          <p:nvPr/>
        </p:nvPicPr>
        <p:blipFill>
          <a:blip r:embed="rId7"/>
          <a:srcRect/>
          <a:stretch>
            <a:fillRect/>
          </a:stretch>
        </p:blipFill>
        <p:spPr bwMode="auto">
          <a:xfrm>
            <a:off x="19655795" y="1706880"/>
            <a:ext cx="1344929" cy="2385062"/>
          </a:xfrm>
          <a:prstGeom prst="rect">
            <a:avLst/>
          </a:prstGeom>
          <a:noFill/>
          <a:ln w="9525">
            <a:noFill/>
            <a:miter lim="800000"/>
            <a:headEnd/>
            <a:tailEnd/>
          </a:ln>
        </p:spPr>
      </p:pic>
      <p:sp>
        <p:nvSpPr>
          <p:cNvPr id="5124" name="Rectangle 4"/>
          <p:cNvSpPr>
            <a:spLocks noGrp="1" noChangeArrowheads="1"/>
          </p:cNvSpPr>
          <p:nvPr>
            <p:ph type="subTitle" idx="1"/>
          </p:nvPr>
        </p:nvSpPr>
        <p:spPr>
          <a:xfrm>
            <a:off x="468631" y="22989542"/>
            <a:ext cx="14108429" cy="1162872"/>
          </a:xfrm>
          <a:ln/>
        </p:spPr>
        <p:txBody>
          <a:bodyPr anchor="ctr"/>
          <a:lstStyle>
            <a:lvl1pPr marL="0" indent="0">
              <a:buFontTx/>
              <a:buNone/>
              <a:defRPr>
                <a:solidFill>
                  <a:schemeClr val="bg1"/>
                </a:solidFill>
              </a:defRPr>
            </a:lvl1pPr>
          </a:lstStyle>
          <a:p>
            <a:r>
              <a:rPr lang="en-US" smtClean="0"/>
              <a:t>Click to edit Master subtitle style</a:t>
            </a:r>
            <a:endParaRPr lang="en-US"/>
          </a:p>
        </p:txBody>
      </p:sp>
      <p:sp>
        <p:nvSpPr>
          <p:cNvPr id="5299" name="Rectangle 179"/>
          <p:cNvSpPr>
            <a:spLocks noGrp="1" noChangeArrowheads="1"/>
          </p:cNvSpPr>
          <p:nvPr>
            <p:ph type="ctrTitle"/>
          </p:nvPr>
        </p:nvSpPr>
        <p:spPr>
          <a:xfrm>
            <a:off x="468631" y="16855445"/>
            <a:ext cx="14108429" cy="3218820"/>
          </a:xfrm>
        </p:spPr>
        <p:txBody>
          <a:bodyPr/>
          <a:lstStyle>
            <a:lvl1pPr>
              <a:defRPr sz="8200">
                <a:solidFill>
                  <a:schemeClr val="bg1"/>
                </a:solidFill>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664355" y="7376165"/>
            <a:ext cx="17006681" cy="45792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436710" y="259080"/>
            <a:ext cx="1960254" cy="134721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885348" y="259080"/>
            <a:ext cx="4895673" cy="134721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2" name="Group 208"/>
          <p:cNvGrpSpPr>
            <a:grpSpLocks/>
          </p:cNvGrpSpPr>
          <p:nvPr/>
        </p:nvGrpSpPr>
        <p:grpSpPr bwMode="auto">
          <a:xfrm>
            <a:off x="0" y="6446522"/>
            <a:ext cx="21945600" cy="14127480"/>
            <a:chOff x="0" y="846"/>
            <a:chExt cx="5760" cy="1854"/>
          </a:xfrm>
        </p:grpSpPr>
        <p:pic>
          <p:nvPicPr>
            <p:cNvPr id="5" name="Picture 198" descr="Blue 200_1row"/>
            <p:cNvPicPr>
              <a:picLocks noChangeAspect="1" noChangeArrowheads="1"/>
            </p:cNvPicPr>
            <p:nvPr userDrawn="1"/>
          </p:nvPicPr>
          <p:blipFill>
            <a:blip r:embed="rId2"/>
            <a:srcRect l="3499" r="2338"/>
            <a:stretch>
              <a:fillRect/>
            </a:stretch>
          </p:blipFill>
          <p:spPr bwMode="auto">
            <a:xfrm>
              <a:off x="0" y="1224"/>
              <a:ext cx="5760" cy="135"/>
            </a:xfrm>
            <a:prstGeom prst="rect">
              <a:avLst/>
            </a:prstGeom>
            <a:noFill/>
            <a:ln w="9525">
              <a:noFill/>
              <a:miter lim="800000"/>
              <a:headEnd/>
              <a:tailEnd/>
            </a:ln>
          </p:spPr>
        </p:pic>
        <p:pic>
          <p:nvPicPr>
            <p:cNvPr id="6" name="Picture 199" descr="Blue 200_1row"/>
            <p:cNvPicPr>
              <a:picLocks noChangeAspect="1" noChangeArrowheads="1"/>
            </p:cNvPicPr>
            <p:nvPr userDrawn="1"/>
          </p:nvPicPr>
          <p:blipFill>
            <a:blip r:embed="rId2"/>
            <a:srcRect l="1276" r="4561"/>
            <a:stretch>
              <a:fillRect/>
            </a:stretch>
          </p:blipFill>
          <p:spPr bwMode="auto">
            <a:xfrm>
              <a:off x="0" y="1375"/>
              <a:ext cx="5760" cy="135"/>
            </a:xfrm>
            <a:prstGeom prst="rect">
              <a:avLst/>
            </a:prstGeom>
            <a:noFill/>
            <a:ln w="9525">
              <a:noFill/>
              <a:miter lim="800000"/>
              <a:headEnd/>
              <a:tailEnd/>
            </a:ln>
          </p:spPr>
        </p:pic>
        <p:pic>
          <p:nvPicPr>
            <p:cNvPr id="7" name="Picture 200" descr="Blue 200_1row"/>
            <p:cNvPicPr>
              <a:picLocks noChangeAspect="1" noChangeArrowheads="1"/>
            </p:cNvPicPr>
            <p:nvPr userDrawn="1"/>
          </p:nvPicPr>
          <p:blipFill>
            <a:blip r:embed="rId2"/>
            <a:srcRect l="1276" r="4561"/>
            <a:stretch>
              <a:fillRect/>
            </a:stretch>
          </p:blipFill>
          <p:spPr bwMode="auto">
            <a:xfrm>
              <a:off x="0" y="1074"/>
              <a:ext cx="5760" cy="135"/>
            </a:xfrm>
            <a:prstGeom prst="rect">
              <a:avLst/>
            </a:prstGeom>
            <a:noFill/>
            <a:ln w="9525">
              <a:noFill/>
              <a:miter lim="800000"/>
              <a:headEnd/>
              <a:tailEnd/>
            </a:ln>
          </p:spPr>
        </p:pic>
        <p:pic>
          <p:nvPicPr>
            <p:cNvPr id="8" name="Picture 201" descr="Blue 200_1row"/>
            <p:cNvPicPr>
              <a:picLocks noChangeAspect="1" noChangeArrowheads="1"/>
            </p:cNvPicPr>
            <p:nvPr userDrawn="1"/>
          </p:nvPicPr>
          <p:blipFill>
            <a:blip r:embed="rId2"/>
            <a:srcRect l="3499" r="2338"/>
            <a:stretch>
              <a:fillRect/>
            </a:stretch>
          </p:blipFill>
          <p:spPr bwMode="auto">
            <a:xfrm>
              <a:off x="0" y="1522"/>
              <a:ext cx="5760" cy="135"/>
            </a:xfrm>
            <a:prstGeom prst="rect">
              <a:avLst/>
            </a:prstGeom>
            <a:noFill/>
            <a:ln w="9525">
              <a:noFill/>
              <a:miter lim="800000"/>
              <a:headEnd/>
              <a:tailEnd/>
            </a:ln>
          </p:spPr>
        </p:pic>
        <p:pic>
          <p:nvPicPr>
            <p:cNvPr id="9" name="Picture 202" descr="Blue 200_1row"/>
            <p:cNvPicPr>
              <a:picLocks noChangeAspect="1" noChangeArrowheads="1"/>
            </p:cNvPicPr>
            <p:nvPr userDrawn="1"/>
          </p:nvPicPr>
          <p:blipFill>
            <a:blip r:embed="rId2"/>
            <a:srcRect l="1276" r="4561"/>
            <a:stretch>
              <a:fillRect/>
            </a:stretch>
          </p:blipFill>
          <p:spPr bwMode="auto">
            <a:xfrm>
              <a:off x="0" y="1673"/>
              <a:ext cx="5760" cy="135"/>
            </a:xfrm>
            <a:prstGeom prst="rect">
              <a:avLst/>
            </a:prstGeom>
            <a:noFill/>
            <a:ln w="9525">
              <a:noFill/>
              <a:miter lim="800000"/>
              <a:headEnd/>
              <a:tailEnd/>
            </a:ln>
          </p:spPr>
        </p:pic>
        <p:pic>
          <p:nvPicPr>
            <p:cNvPr id="10" name="Picture 203" descr="Blue 200_1row"/>
            <p:cNvPicPr>
              <a:picLocks noChangeAspect="1" noChangeArrowheads="1"/>
            </p:cNvPicPr>
            <p:nvPr userDrawn="1"/>
          </p:nvPicPr>
          <p:blipFill>
            <a:blip r:embed="rId2"/>
            <a:srcRect l="3499" r="2338"/>
            <a:stretch>
              <a:fillRect/>
            </a:stretch>
          </p:blipFill>
          <p:spPr bwMode="auto">
            <a:xfrm>
              <a:off x="0" y="1822"/>
              <a:ext cx="5760" cy="135"/>
            </a:xfrm>
            <a:prstGeom prst="rect">
              <a:avLst/>
            </a:prstGeom>
            <a:noFill/>
            <a:ln w="9525">
              <a:noFill/>
              <a:miter lim="800000"/>
              <a:headEnd/>
              <a:tailEnd/>
            </a:ln>
          </p:spPr>
        </p:pic>
        <p:pic>
          <p:nvPicPr>
            <p:cNvPr id="11" name="Picture 204" descr="Blue 200_1row"/>
            <p:cNvPicPr>
              <a:picLocks noChangeAspect="1" noChangeArrowheads="1"/>
            </p:cNvPicPr>
            <p:nvPr userDrawn="1"/>
          </p:nvPicPr>
          <p:blipFill>
            <a:blip r:embed="rId2"/>
            <a:srcRect l="1276" r="4561"/>
            <a:stretch>
              <a:fillRect/>
            </a:stretch>
          </p:blipFill>
          <p:spPr bwMode="auto">
            <a:xfrm>
              <a:off x="0" y="1970"/>
              <a:ext cx="5760" cy="135"/>
            </a:xfrm>
            <a:prstGeom prst="rect">
              <a:avLst/>
            </a:prstGeom>
            <a:noFill/>
            <a:ln w="9525">
              <a:noFill/>
              <a:miter lim="800000"/>
              <a:headEnd/>
              <a:tailEnd/>
            </a:ln>
          </p:spPr>
        </p:pic>
        <p:pic>
          <p:nvPicPr>
            <p:cNvPr id="12" name="Picture 205" descr="Blue 200_1row"/>
            <p:cNvPicPr>
              <a:picLocks noChangeAspect="1" noChangeArrowheads="1"/>
            </p:cNvPicPr>
            <p:nvPr userDrawn="1"/>
          </p:nvPicPr>
          <p:blipFill>
            <a:blip r:embed="rId2"/>
            <a:srcRect l="3499" r="2338"/>
            <a:stretch>
              <a:fillRect/>
            </a:stretch>
          </p:blipFill>
          <p:spPr bwMode="auto">
            <a:xfrm>
              <a:off x="0" y="2120"/>
              <a:ext cx="5760" cy="135"/>
            </a:xfrm>
            <a:prstGeom prst="rect">
              <a:avLst/>
            </a:prstGeom>
            <a:noFill/>
            <a:ln w="9525">
              <a:noFill/>
              <a:miter lim="800000"/>
              <a:headEnd/>
              <a:tailEnd/>
            </a:ln>
          </p:spPr>
        </p:pic>
        <p:pic>
          <p:nvPicPr>
            <p:cNvPr id="13" name="Picture 206" descr="Blue 200_1row"/>
            <p:cNvPicPr>
              <a:picLocks noChangeAspect="1" noChangeArrowheads="1"/>
            </p:cNvPicPr>
            <p:nvPr userDrawn="1"/>
          </p:nvPicPr>
          <p:blipFill>
            <a:blip r:embed="rId2"/>
            <a:srcRect l="1276" r="4561"/>
            <a:stretch>
              <a:fillRect/>
            </a:stretch>
          </p:blipFill>
          <p:spPr bwMode="auto">
            <a:xfrm>
              <a:off x="0" y="2271"/>
              <a:ext cx="5760" cy="135"/>
            </a:xfrm>
            <a:prstGeom prst="rect">
              <a:avLst/>
            </a:prstGeom>
            <a:noFill/>
            <a:ln w="9525">
              <a:noFill/>
              <a:miter lim="800000"/>
              <a:headEnd/>
              <a:tailEnd/>
            </a:ln>
          </p:spPr>
        </p:pic>
        <p:pic>
          <p:nvPicPr>
            <p:cNvPr id="14" name="Picture 207" descr="Blue 200_1row"/>
            <p:cNvPicPr>
              <a:picLocks noChangeAspect="1" noChangeArrowheads="1"/>
            </p:cNvPicPr>
            <p:nvPr userDrawn="1"/>
          </p:nvPicPr>
          <p:blipFill>
            <a:blip r:embed="rId2"/>
            <a:srcRect l="3499" r="2338"/>
            <a:stretch>
              <a:fillRect/>
            </a:stretch>
          </p:blipFill>
          <p:spPr bwMode="auto">
            <a:xfrm>
              <a:off x="0" y="2421"/>
              <a:ext cx="5760" cy="135"/>
            </a:xfrm>
            <a:prstGeom prst="rect">
              <a:avLst/>
            </a:prstGeom>
            <a:noFill/>
            <a:ln w="9525">
              <a:noFill/>
              <a:miter lim="800000"/>
              <a:headEnd/>
              <a:tailEnd/>
            </a:ln>
          </p:spPr>
        </p:pic>
        <p:pic>
          <p:nvPicPr>
            <p:cNvPr id="15" name="Picture 185" descr="blue_walla"/>
            <p:cNvPicPr>
              <a:picLocks noChangeAspect="1" noChangeArrowheads="1"/>
            </p:cNvPicPr>
            <p:nvPr userDrawn="1"/>
          </p:nvPicPr>
          <p:blipFill>
            <a:blip r:embed="rId3"/>
            <a:srcRect r="36000" b="54196"/>
            <a:stretch>
              <a:fillRect/>
            </a:stretch>
          </p:blipFill>
          <p:spPr bwMode="auto">
            <a:xfrm>
              <a:off x="0" y="1674"/>
              <a:ext cx="5760" cy="1026"/>
            </a:xfrm>
            <a:prstGeom prst="rect">
              <a:avLst/>
            </a:prstGeom>
            <a:noFill/>
            <a:ln w="9525">
              <a:noFill/>
              <a:miter lim="800000"/>
              <a:headEnd/>
              <a:tailEnd/>
            </a:ln>
          </p:spPr>
        </p:pic>
        <p:pic>
          <p:nvPicPr>
            <p:cNvPr id="16" name="Picture 182" descr="blue_walla"/>
            <p:cNvPicPr>
              <a:picLocks noChangeAspect="1" noChangeArrowheads="1"/>
            </p:cNvPicPr>
            <p:nvPr userDrawn="1"/>
          </p:nvPicPr>
          <p:blipFill>
            <a:blip r:embed="rId4"/>
            <a:srcRect t="46428" r="36000"/>
            <a:stretch>
              <a:fillRect/>
            </a:stretch>
          </p:blipFill>
          <p:spPr bwMode="auto">
            <a:xfrm>
              <a:off x="0" y="846"/>
              <a:ext cx="5760" cy="900"/>
            </a:xfrm>
            <a:prstGeom prst="rect">
              <a:avLst/>
            </a:prstGeom>
            <a:noFill/>
            <a:ln w="9525">
              <a:noFill/>
              <a:miter lim="800000"/>
              <a:headEnd/>
              <a:tailEnd/>
            </a:ln>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defRPr/>
              </a:pPr>
              <a:endParaRPr lang="en-US" dirty="0"/>
            </a:p>
          </p:txBody>
        </p:sp>
      </p:grpSp>
      <p:graphicFrame>
        <p:nvGraphicFramePr>
          <p:cNvPr id="18" name="table1"/>
          <p:cNvGraphicFramePr>
            <a:graphicFrameLocks noGrp="1"/>
          </p:cNvGraphicFramePr>
          <p:nvPr/>
        </p:nvGraphicFramePr>
        <p:xfrm>
          <a:off x="56898540" y="44272202"/>
          <a:ext cx="15944851" cy="6355080"/>
        </p:xfrm>
        <a:graphic>
          <a:graphicData uri="http://schemas.openxmlformats.org/drawingml/2006/table">
            <a:tbl>
              <a:tblPr/>
              <a:tblGrid>
                <a:gridCol w="5322571"/>
                <a:gridCol w="5299709"/>
                <a:gridCol w="5322571"/>
              </a:tblGrid>
              <a:tr h="196596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1" i="0" u="none" strike="noStrike" cap="none" normalizeH="0" baseline="0" dirty="0" smtClean="0">
                          <a:ln>
                            <a:noFill/>
                          </a:ln>
                          <a:solidFill>
                            <a:schemeClr val="tx1"/>
                          </a:solidFill>
                          <a:effectLst/>
                          <a:latin typeface="Arial" charset="0"/>
                        </a:rPr>
                        <a:t>Text</a:t>
                      </a:r>
                    </a:p>
                  </a:txBody>
                  <a:tcPr marL="219456" marR="219456" marT="219456" marB="219456"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46304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6700" b="0" i="0" u="none" strike="noStrike" cap="none" normalizeH="0" baseline="0" dirty="0" smtClean="0">
                          <a:ln>
                            <a:noFill/>
                          </a:ln>
                          <a:solidFill>
                            <a:schemeClr val="tx1"/>
                          </a:solidFill>
                          <a:effectLst/>
                          <a:latin typeface="Arial" charset="0"/>
                        </a:rPr>
                        <a:t>Text</a:t>
                      </a:r>
                    </a:p>
                  </a:txBody>
                  <a:tcPr marL="219456" marR="219456" marT="219456" marB="21945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a:srcRect l="1355" t="5624" r="1581" b="3751"/>
          <a:stretch>
            <a:fillRect/>
          </a:stretch>
        </p:blipFill>
        <p:spPr bwMode="auto">
          <a:xfrm>
            <a:off x="16222980" y="29237945"/>
            <a:ext cx="4911091" cy="2209800"/>
          </a:xfrm>
          <a:prstGeom prst="rect">
            <a:avLst/>
          </a:prstGeom>
          <a:noFill/>
          <a:ln w="9525">
            <a:noFill/>
            <a:miter lim="800000"/>
            <a:headEnd/>
            <a:tailEnd/>
          </a:ln>
        </p:spPr>
      </p:pic>
      <p:sp>
        <p:nvSpPr>
          <p:cNvPr id="20" name="Rectangle 127" descr="10%"/>
          <p:cNvSpPr>
            <a:spLocks noChangeArrowheads="1"/>
          </p:cNvSpPr>
          <p:nvPr/>
        </p:nvSpPr>
        <p:spPr bwMode="auto">
          <a:xfrm>
            <a:off x="56993792" y="43243502"/>
            <a:ext cx="8679180" cy="967738"/>
          </a:xfrm>
          <a:prstGeom prst="rect">
            <a:avLst/>
          </a:prstGeom>
          <a:solidFill>
            <a:srgbClr val="FBB034"/>
          </a:solidFill>
          <a:ln w="12700" algn="ctr">
            <a:solidFill>
              <a:srgbClr val="969696"/>
            </a:solidFill>
            <a:miter lim="800000"/>
            <a:headEnd/>
            <a:tailEnd/>
          </a:ln>
          <a:effectLst/>
        </p:spPr>
        <p:txBody>
          <a:bodyPr wrap="none" lIns="313502" tIns="156751" rIns="313502" bIns="156751" anchor="ctr"/>
          <a:lstStyle/>
          <a:p>
            <a:pPr>
              <a:defRPr/>
            </a:pPr>
            <a:endParaRPr lang="en-US" dirty="0"/>
          </a:p>
        </p:txBody>
      </p:sp>
      <p:sp>
        <p:nvSpPr>
          <p:cNvPr id="21" name="Rectangle 128" descr="10%"/>
          <p:cNvSpPr>
            <a:spLocks noChangeArrowheads="1"/>
          </p:cNvSpPr>
          <p:nvPr/>
        </p:nvSpPr>
        <p:spPr bwMode="auto">
          <a:xfrm>
            <a:off x="-56993790" y="-43174920"/>
            <a:ext cx="8679180" cy="967738"/>
          </a:xfrm>
          <a:prstGeom prst="rect">
            <a:avLst/>
          </a:prstGeom>
          <a:solidFill>
            <a:srgbClr val="FBB034"/>
          </a:solidFill>
          <a:ln w="12700" algn="ctr">
            <a:solidFill>
              <a:srgbClr val="969696"/>
            </a:solidFill>
            <a:miter lim="800000"/>
            <a:headEnd/>
            <a:tailEnd/>
          </a:ln>
          <a:effectLst/>
        </p:spPr>
        <p:txBody>
          <a:bodyPr wrap="none" lIns="313502" tIns="156751" rIns="313502" bIns="156751" anchor="ctr"/>
          <a:lstStyle/>
          <a:p>
            <a:pPr>
              <a:defRPr/>
            </a:pPr>
            <a:endParaRPr lang="en-US" dirty="0"/>
          </a:p>
        </p:txBody>
      </p:sp>
      <p:pic>
        <p:nvPicPr>
          <p:cNvPr id="22" name="Picture 155" descr="tcs-trans"/>
          <p:cNvPicPr>
            <a:picLocks noChangeAspect="1" noChangeArrowheads="1"/>
          </p:cNvPicPr>
          <p:nvPr/>
        </p:nvPicPr>
        <p:blipFill>
          <a:blip r:embed="rId6"/>
          <a:srcRect/>
          <a:stretch>
            <a:fillRect/>
          </a:stretch>
        </p:blipFill>
        <p:spPr bwMode="auto">
          <a:xfrm>
            <a:off x="845821" y="3421382"/>
            <a:ext cx="6823711" cy="1066800"/>
          </a:xfrm>
          <a:prstGeom prst="rect">
            <a:avLst/>
          </a:prstGeom>
          <a:noFill/>
          <a:ln w="9525">
            <a:noFill/>
            <a:miter lim="800000"/>
            <a:headEnd/>
            <a:tailEnd/>
          </a:ln>
        </p:spPr>
      </p:pic>
      <p:pic>
        <p:nvPicPr>
          <p:cNvPr id="23" name="Picture 156" descr="tata-trans-new"/>
          <p:cNvPicPr>
            <a:picLocks noChangeAspect="1" noChangeArrowheads="1"/>
          </p:cNvPicPr>
          <p:nvPr/>
        </p:nvPicPr>
        <p:blipFill>
          <a:blip r:embed="rId7"/>
          <a:srcRect/>
          <a:stretch>
            <a:fillRect/>
          </a:stretch>
        </p:blipFill>
        <p:spPr bwMode="auto">
          <a:xfrm>
            <a:off x="19655792" y="1706880"/>
            <a:ext cx="1344929" cy="2385062"/>
          </a:xfrm>
          <a:prstGeom prst="rect">
            <a:avLst/>
          </a:prstGeom>
          <a:noFill/>
          <a:ln w="9525">
            <a:noFill/>
            <a:miter lim="800000"/>
            <a:headEnd/>
            <a:tailEnd/>
          </a:ln>
        </p:spPr>
      </p:pic>
      <p:sp>
        <p:nvSpPr>
          <p:cNvPr id="5124" name="Rectangle 4"/>
          <p:cNvSpPr>
            <a:spLocks noGrp="1" noChangeArrowheads="1"/>
          </p:cNvSpPr>
          <p:nvPr>
            <p:ph type="subTitle" idx="1"/>
          </p:nvPr>
        </p:nvSpPr>
        <p:spPr>
          <a:xfrm>
            <a:off x="468631" y="22989542"/>
            <a:ext cx="14108429" cy="1162949"/>
          </a:xfrm>
          <a:ln/>
        </p:spPr>
        <p:txBody>
          <a:bodyPr anchor="ctr"/>
          <a:lstStyle>
            <a:lvl1pPr marL="0" indent="0">
              <a:buFontTx/>
              <a:buNone/>
              <a:defRPr>
                <a:solidFill>
                  <a:schemeClr val="bg1"/>
                </a:solidFill>
              </a:defRPr>
            </a:lvl1pPr>
          </a:lstStyle>
          <a:p>
            <a:r>
              <a:rPr lang="en-US" smtClean="0"/>
              <a:t>Click to edit Master subtitle style</a:t>
            </a:r>
            <a:endParaRPr lang="en-US"/>
          </a:p>
        </p:txBody>
      </p:sp>
      <p:sp>
        <p:nvSpPr>
          <p:cNvPr id="5299" name="Rectangle 179"/>
          <p:cNvSpPr>
            <a:spLocks noGrp="1" noChangeArrowheads="1"/>
          </p:cNvSpPr>
          <p:nvPr>
            <p:ph type="ctrTitle"/>
          </p:nvPr>
        </p:nvSpPr>
        <p:spPr>
          <a:xfrm>
            <a:off x="468631" y="16855443"/>
            <a:ext cx="14108429" cy="3218897"/>
          </a:xfrm>
        </p:spPr>
        <p:txBody>
          <a:bodyPr/>
          <a:lstStyle>
            <a:lvl1pPr>
              <a:defRPr sz="8200">
                <a:solidFill>
                  <a:schemeClr val="bg1"/>
                </a:solidFill>
              </a:defRPr>
            </a:lvl1p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7590093"/>
          </a:xfrm>
        </p:spPr>
        <p:txBody>
          <a:bodyPr/>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1378393"/>
          </a:xfrm>
        </p:spPr>
        <p:txBody>
          <a:bodyPr anchor="b"/>
          <a:lstStyle>
            <a:lvl1pPr marL="0" indent="0">
              <a:buNone/>
              <a:defRPr sz="6900"/>
            </a:lvl1pPr>
            <a:lvl2pPr marL="1567510" indent="0">
              <a:buNone/>
              <a:defRPr sz="6200"/>
            </a:lvl2pPr>
            <a:lvl3pPr marL="3135020" indent="0">
              <a:buNone/>
              <a:defRPr sz="5500"/>
            </a:lvl3pPr>
            <a:lvl4pPr marL="4702531" indent="0">
              <a:buNone/>
              <a:defRPr sz="4800"/>
            </a:lvl4pPr>
            <a:lvl5pPr marL="6270041" indent="0">
              <a:buNone/>
              <a:defRPr sz="4800"/>
            </a:lvl5pPr>
            <a:lvl6pPr marL="7837551" indent="0">
              <a:buNone/>
              <a:defRPr sz="4800"/>
            </a:lvl6pPr>
            <a:lvl7pPr marL="9405061" indent="0">
              <a:buNone/>
              <a:defRPr sz="4800"/>
            </a:lvl7pPr>
            <a:lvl8pPr marL="10972571" indent="0">
              <a:buNone/>
              <a:defRPr sz="4800"/>
            </a:lvl8pPr>
            <a:lvl9pPr marL="12540082" indent="0">
              <a:buNone/>
              <a:defRPr sz="48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5531" y="7376162"/>
            <a:ext cx="8484869" cy="10780967"/>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186161" y="7376162"/>
            <a:ext cx="8484871" cy="10780967"/>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16438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2840331"/>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7290780"/>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2840331"/>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7290780"/>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3979874"/>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3"/>
            <a:ext cx="12268200" cy="9537549"/>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1" y="6888483"/>
            <a:ext cx="7219951" cy="1793891"/>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1537667"/>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3702106"/>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pPr lvl="0"/>
            <a:r>
              <a:rPr lang="en-US" noProof="0" dirty="0" smtClean="0"/>
              <a:t>Click icon to add picture</a:t>
            </a:r>
          </a:p>
        </p:txBody>
      </p:sp>
      <p:sp>
        <p:nvSpPr>
          <p:cNvPr id="4" name="Text Placeholder 3"/>
          <p:cNvSpPr>
            <a:spLocks noGrp="1"/>
          </p:cNvSpPr>
          <p:nvPr>
            <p:ph type="body" sz="half" idx="2"/>
          </p:nvPr>
        </p:nvSpPr>
        <p:spPr>
          <a:xfrm>
            <a:off x="4301491" y="25763222"/>
            <a:ext cx="13167360" cy="1055227"/>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664192" y="7376162"/>
            <a:ext cx="17006840" cy="45792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436548" y="259080"/>
            <a:ext cx="1960414" cy="134721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885188" y="259080"/>
            <a:ext cx="4895832" cy="134721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6338" indent="0" algn="ctr">
              <a:buNone/>
              <a:defRPr>
                <a:solidFill>
                  <a:schemeClr val="tx1">
                    <a:tint val="75000"/>
                  </a:schemeClr>
                </a:solidFill>
              </a:defRPr>
            </a:lvl2pPr>
            <a:lvl3pPr marL="3132675" indent="0" algn="ctr">
              <a:buNone/>
              <a:defRPr>
                <a:solidFill>
                  <a:schemeClr val="tx1">
                    <a:tint val="75000"/>
                  </a:schemeClr>
                </a:solidFill>
              </a:defRPr>
            </a:lvl3pPr>
            <a:lvl4pPr marL="4699013" indent="0" algn="ctr">
              <a:buNone/>
              <a:defRPr>
                <a:solidFill>
                  <a:schemeClr val="tx1">
                    <a:tint val="75000"/>
                  </a:schemeClr>
                </a:solidFill>
              </a:defRPr>
            </a:lvl4pPr>
            <a:lvl5pPr marL="6265351" indent="0" algn="ctr">
              <a:buNone/>
              <a:defRPr>
                <a:solidFill>
                  <a:schemeClr val="tx1">
                    <a:tint val="75000"/>
                  </a:schemeClr>
                </a:solidFill>
              </a:defRPr>
            </a:lvl5pPr>
            <a:lvl6pPr marL="7831688" indent="0" algn="ctr">
              <a:buNone/>
              <a:defRPr>
                <a:solidFill>
                  <a:schemeClr val="tx1">
                    <a:tint val="75000"/>
                  </a:schemeClr>
                </a:solidFill>
              </a:defRPr>
            </a:lvl6pPr>
            <a:lvl7pPr marL="9398026" indent="0" algn="ctr">
              <a:buNone/>
              <a:defRPr>
                <a:solidFill>
                  <a:schemeClr val="tx1">
                    <a:tint val="75000"/>
                  </a:schemeClr>
                </a:solidFill>
              </a:defRPr>
            </a:lvl7pPr>
            <a:lvl8pPr marL="10964364" indent="0" algn="ctr">
              <a:buNone/>
              <a:defRPr>
                <a:solidFill>
                  <a:schemeClr val="tx1">
                    <a:tint val="75000"/>
                  </a:schemeClr>
                </a:solidFill>
              </a:defRPr>
            </a:lvl8pPr>
            <a:lvl9pPr marL="1253070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7BFB3E-FDC4-472F-B630-37CFD8AFDCC0}"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9"/>
            <a:ext cx="18653760" cy="7200898"/>
          </a:xfrm>
        </p:spPr>
        <p:txBody>
          <a:bodyPr anchor="b"/>
          <a:lstStyle>
            <a:lvl1pPr marL="0" indent="0">
              <a:buNone/>
              <a:defRPr sz="6900">
                <a:solidFill>
                  <a:schemeClr val="tx1">
                    <a:tint val="75000"/>
                  </a:schemeClr>
                </a:solidFill>
              </a:defRPr>
            </a:lvl1pPr>
            <a:lvl2pPr marL="1566338" indent="0">
              <a:buNone/>
              <a:defRPr sz="6200">
                <a:solidFill>
                  <a:schemeClr val="tx1">
                    <a:tint val="75000"/>
                  </a:schemeClr>
                </a:solidFill>
              </a:defRPr>
            </a:lvl2pPr>
            <a:lvl3pPr marL="3132675" indent="0">
              <a:buNone/>
              <a:defRPr sz="5500">
                <a:solidFill>
                  <a:schemeClr val="tx1">
                    <a:tint val="75000"/>
                  </a:schemeClr>
                </a:solidFill>
              </a:defRPr>
            </a:lvl3pPr>
            <a:lvl4pPr marL="4699013" indent="0">
              <a:buNone/>
              <a:defRPr sz="4800">
                <a:solidFill>
                  <a:schemeClr val="tx1">
                    <a:tint val="75000"/>
                  </a:schemeClr>
                </a:solidFill>
              </a:defRPr>
            </a:lvl4pPr>
            <a:lvl5pPr marL="6265351" indent="0">
              <a:buNone/>
              <a:defRPr sz="4800">
                <a:solidFill>
                  <a:schemeClr val="tx1">
                    <a:tint val="75000"/>
                  </a:schemeClr>
                </a:solidFill>
              </a:defRPr>
            </a:lvl5pPr>
            <a:lvl6pPr marL="7831688" indent="0">
              <a:buNone/>
              <a:defRPr sz="4800">
                <a:solidFill>
                  <a:schemeClr val="tx1">
                    <a:tint val="75000"/>
                  </a:schemeClr>
                </a:solidFill>
              </a:defRPr>
            </a:lvl6pPr>
            <a:lvl7pPr marL="9398026" indent="0">
              <a:buNone/>
              <a:defRPr sz="4800">
                <a:solidFill>
                  <a:schemeClr val="tx1">
                    <a:tint val="75000"/>
                  </a:schemeClr>
                </a:solidFill>
              </a:defRPr>
            </a:lvl7pPr>
            <a:lvl8pPr marL="10964364" indent="0">
              <a:buNone/>
              <a:defRPr sz="4800">
                <a:solidFill>
                  <a:schemeClr val="tx1">
                    <a:tint val="75000"/>
                  </a:schemeClr>
                </a:solidFill>
              </a:defRPr>
            </a:lvl8pPr>
            <a:lvl9pPr marL="1253070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32720"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7"/>
            <a:ext cx="18653760" cy="7590016"/>
          </a:xfrm>
        </p:spPr>
        <p:txBody>
          <a:bodyPr/>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9"/>
            <a:ext cx="18653760" cy="1378316"/>
          </a:xfrm>
        </p:spPr>
        <p:txBody>
          <a:bodyPr anchor="b"/>
          <a:lstStyle>
            <a:lvl1pPr marL="0" indent="0">
              <a:buNone/>
              <a:defRPr sz="6900"/>
            </a:lvl1pPr>
            <a:lvl2pPr marL="1567119" indent="0">
              <a:buNone/>
              <a:defRPr sz="6200"/>
            </a:lvl2pPr>
            <a:lvl3pPr marL="3134239" indent="0">
              <a:buNone/>
              <a:defRPr sz="5500"/>
            </a:lvl3pPr>
            <a:lvl4pPr marL="4701358" indent="0">
              <a:buNone/>
              <a:defRPr sz="4800"/>
            </a:lvl4pPr>
            <a:lvl5pPr marL="6268477" indent="0">
              <a:buNone/>
              <a:defRPr sz="4800"/>
            </a:lvl5pPr>
            <a:lvl6pPr marL="7835597" indent="0">
              <a:buNone/>
              <a:defRPr sz="4800"/>
            </a:lvl6pPr>
            <a:lvl7pPr marL="9402716" indent="0">
              <a:buNone/>
              <a:defRPr sz="4800"/>
            </a:lvl7pPr>
            <a:lvl8pPr marL="10969835" indent="0">
              <a:buNone/>
              <a:defRPr sz="4800"/>
            </a:lvl8pPr>
            <a:lvl9pPr marL="12536955" indent="0">
              <a:buNone/>
              <a:defRPr sz="48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9" y="1310640"/>
            <a:ext cx="7219951"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7"/>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9" y="6888487"/>
            <a:ext cx="7219951" cy="22517102"/>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6338" indent="0">
              <a:buNone/>
              <a:defRPr sz="9600"/>
            </a:lvl2pPr>
            <a:lvl3pPr marL="3132675" indent="0">
              <a:buNone/>
              <a:defRPr sz="8200"/>
            </a:lvl3pPr>
            <a:lvl4pPr marL="4699013" indent="0">
              <a:buNone/>
              <a:defRPr sz="6900"/>
            </a:lvl4pPr>
            <a:lvl5pPr marL="6265351" indent="0">
              <a:buNone/>
              <a:defRPr sz="6900"/>
            </a:lvl5pPr>
            <a:lvl6pPr marL="7831688" indent="0">
              <a:buNone/>
              <a:defRPr sz="6900"/>
            </a:lvl6pPr>
            <a:lvl7pPr marL="9398026" indent="0">
              <a:buNone/>
              <a:defRPr sz="6900"/>
            </a:lvl7pPr>
            <a:lvl8pPr marL="10964364" indent="0">
              <a:buNone/>
              <a:defRPr sz="6900"/>
            </a:lvl8pPr>
            <a:lvl9pPr marL="12530701" indent="0">
              <a:buNone/>
              <a:defRPr sz="6900"/>
            </a:lvl9pPr>
          </a:lstStyle>
          <a:p>
            <a:endParaRPr lang="en-US" dirty="0"/>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72C658-9385-47E0-8F15-A63F3F5EE2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5531" y="7376163"/>
            <a:ext cx="8484869" cy="1078089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186164" y="7376163"/>
            <a:ext cx="8484871" cy="1078089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3"/>
            <a:ext cx="19751040" cy="16437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5"/>
            <a:ext cx="9696451" cy="2840255"/>
          </a:xfrm>
        </p:spPr>
        <p:txBody>
          <a:bodyPr anchor="b"/>
          <a:lstStyle>
            <a:lvl1pPr marL="0" indent="0">
              <a:buNone/>
              <a:defRPr sz="8200" b="1"/>
            </a:lvl1pPr>
            <a:lvl2pPr marL="1567119" indent="0">
              <a:buNone/>
              <a:defRPr sz="6900" b="1"/>
            </a:lvl2pPr>
            <a:lvl3pPr marL="3134239" indent="0">
              <a:buNone/>
              <a:defRPr sz="6200" b="1"/>
            </a:lvl3pPr>
            <a:lvl4pPr marL="4701358" indent="0">
              <a:buNone/>
              <a:defRPr sz="5500" b="1"/>
            </a:lvl4pPr>
            <a:lvl5pPr marL="6268477" indent="0">
              <a:buNone/>
              <a:defRPr sz="5500" b="1"/>
            </a:lvl5pPr>
            <a:lvl6pPr marL="7835597" indent="0">
              <a:buNone/>
              <a:defRPr sz="5500" b="1"/>
            </a:lvl6pPr>
            <a:lvl7pPr marL="9402716" indent="0">
              <a:buNone/>
              <a:defRPr sz="5500" b="1"/>
            </a:lvl7pPr>
            <a:lvl8pPr marL="10969835" indent="0">
              <a:buNone/>
              <a:defRPr sz="5500" b="1"/>
            </a:lvl8pPr>
            <a:lvl9pPr marL="12536955"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7290704"/>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5"/>
            <a:ext cx="9700260" cy="2840255"/>
          </a:xfrm>
        </p:spPr>
        <p:txBody>
          <a:bodyPr anchor="b"/>
          <a:lstStyle>
            <a:lvl1pPr marL="0" indent="0">
              <a:buNone/>
              <a:defRPr sz="8200" b="1"/>
            </a:lvl1pPr>
            <a:lvl2pPr marL="1567119" indent="0">
              <a:buNone/>
              <a:defRPr sz="6900" b="1"/>
            </a:lvl2pPr>
            <a:lvl3pPr marL="3134239" indent="0">
              <a:buNone/>
              <a:defRPr sz="6200" b="1"/>
            </a:lvl3pPr>
            <a:lvl4pPr marL="4701358" indent="0">
              <a:buNone/>
              <a:defRPr sz="5500" b="1"/>
            </a:lvl4pPr>
            <a:lvl5pPr marL="6268477" indent="0">
              <a:buNone/>
              <a:defRPr sz="5500" b="1"/>
            </a:lvl5pPr>
            <a:lvl6pPr marL="7835597" indent="0">
              <a:buNone/>
              <a:defRPr sz="5500" b="1"/>
            </a:lvl6pPr>
            <a:lvl7pPr marL="9402716" indent="0">
              <a:buNone/>
              <a:defRPr sz="5500" b="1"/>
            </a:lvl7pPr>
            <a:lvl8pPr marL="10969835" indent="0">
              <a:buNone/>
              <a:defRPr sz="5500" b="1"/>
            </a:lvl8pPr>
            <a:lvl9pPr marL="12536955"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7290704"/>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4" y="1310640"/>
            <a:ext cx="7219951" cy="3979872"/>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5"/>
            <a:ext cx="12268200" cy="953747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4" y="6888485"/>
            <a:ext cx="7219951" cy="1793814"/>
          </a:xfrm>
        </p:spPr>
        <p:txBody>
          <a:bodyPr/>
          <a:lstStyle>
            <a:lvl1pPr marL="0" indent="0">
              <a:buNone/>
              <a:defRPr sz="4800"/>
            </a:lvl1pPr>
            <a:lvl2pPr marL="1567119" indent="0">
              <a:buNone/>
              <a:defRPr sz="4100"/>
            </a:lvl2pPr>
            <a:lvl3pPr marL="3134239" indent="0">
              <a:buNone/>
              <a:defRPr sz="3400"/>
            </a:lvl3pPr>
            <a:lvl4pPr marL="4701358" indent="0">
              <a:buNone/>
              <a:defRPr sz="3100"/>
            </a:lvl4pPr>
            <a:lvl5pPr marL="6268477" indent="0">
              <a:buNone/>
              <a:defRPr sz="3100"/>
            </a:lvl5pPr>
            <a:lvl6pPr marL="7835597" indent="0">
              <a:buNone/>
              <a:defRPr sz="3100"/>
            </a:lvl6pPr>
            <a:lvl7pPr marL="9402716" indent="0">
              <a:buNone/>
              <a:defRPr sz="3100"/>
            </a:lvl7pPr>
            <a:lvl8pPr marL="10969835" indent="0">
              <a:buNone/>
              <a:defRPr sz="3100"/>
            </a:lvl8pPr>
            <a:lvl9pPr marL="12536955" indent="0">
              <a:buNone/>
              <a:defRPr sz="31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1537590"/>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3"/>
            <a:ext cx="13167360" cy="3702029"/>
          </a:xfrm>
        </p:spPr>
        <p:txBody>
          <a:bodyPr/>
          <a:lstStyle>
            <a:lvl1pPr marL="0" indent="0">
              <a:buNone/>
              <a:defRPr sz="11000"/>
            </a:lvl1pPr>
            <a:lvl2pPr marL="1567119" indent="0">
              <a:buNone/>
              <a:defRPr sz="9600"/>
            </a:lvl2pPr>
            <a:lvl3pPr marL="3134239" indent="0">
              <a:buNone/>
              <a:defRPr sz="8200"/>
            </a:lvl3pPr>
            <a:lvl4pPr marL="4701358" indent="0">
              <a:buNone/>
              <a:defRPr sz="6900"/>
            </a:lvl4pPr>
            <a:lvl5pPr marL="6268477" indent="0">
              <a:buNone/>
              <a:defRPr sz="6900"/>
            </a:lvl5pPr>
            <a:lvl6pPr marL="7835597" indent="0">
              <a:buNone/>
              <a:defRPr sz="6900"/>
            </a:lvl6pPr>
            <a:lvl7pPr marL="9402716" indent="0">
              <a:buNone/>
              <a:defRPr sz="6900"/>
            </a:lvl7pPr>
            <a:lvl8pPr marL="10969835" indent="0">
              <a:buNone/>
              <a:defRPr sz="6900"/>
            </a:lvl8pPr>
            <a:lvl9pPr marL="12536955" indent="0">
              <a:buNone/>
              <a:defRPr sz="6900"/>
            </a:lvl9pPr>
          </a:lstStyle>
          <a:p>
            <a:pPr lvl="0"/>
            <a:r>
              <a:rPr lang="en-US" noProof="0" dirty="0" smtClean="0"/>
              <a:t>Click icon to add picture</a:t>
            </a:r>
          </a:p>
        </p:txBody>
      </p:sp>
      <p:sp>
        <p:nvSpPr>
          <p:cNvPr id="4" name="Text Placeholder 3"/>
          <p:cNvSpPr>
            <a:spLocks noGrp="1"/>
          </p:cNvSpPr>
          <p:nvPr>
            <p:ph type="body" sz="half" idx="2"/>
          </p:nvPr>
        </p:nvSpPr>
        <p:spPr>
          <a:xfrm>
            <a:off x="4301491" y="25763223"/>
            <a:ext cx="13167360" cy="1055151"/>
          </a:xfrm>
        </p:spPr>
        <p:txBody>
          <a:bodyPr/>
          <a:lstStyle>
            <a:lvl1pPr marL="0" indent="0">
              <a:buNone/>
              <a:defRPr sz="4800"/>
            </a:lvl1pPr>
            <a:lvl2pPr marL="1567119" indent="0">
              <a:buNone/>
              <a:defRPr sz="4100"/>
            </a:lvl2pPr>
            <a:lvl3pPr marL="3134239" indent="0">
              <a:buNone/>
              <a:defRPr sz="3400"/>
            </a:lvl3pPr>
            <a:lvl4pPr marL="4701358" indent="0">
              <a:buNone/>
              <a:defRPr sz="3100"/>
            </a:lvl4pPr>
            <a:lvl5pPr marL="6268477" indent="0">
              <a:buNone/>
              <a:defRPr sz="3100"/>
            </a:lvl5pPr>
            <a:lvl6pPr marL="7835597" indent="0">
              <a:buNone/>
              <a:defRPr sz="3100"/>
            </a:lvl6pPr>
            <a:lvl7pPr marL="9402716" indent="0">
              <a:buNone/>
              <a:defRPr sz="3100"/>
            </a:lvl7pPr>
            <a:lvl8pPr marL="10969835" indent="0">
              <a:buNone/>
              <a:defRPr sz="3100"/>
            </a:lvl8pPr>
            <a:lvl9pPr marL="12536955" indent="0">
              <a:buNone/>
              <a:defRPr sz="31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fld id="{6372C658-9385-47E0-8F15-A63F3F5EE20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65"/>
          <p:cNvGrpSpPr>
            <a:grpSpLocks/>
          </p:cNvGrpSpPr>
          <p:nvPr/>
        </p:nvGrpSpPr>
        <p:grpSpPr bwMode="auto">
          <a:xfrm>
            <a:off x="0" y="24544030"/>
            <a:ext cx="21960840" cy="7117080"/>
            <a:chOff x="0" y="3221"/>
            <a:chExt cx="5764" cy="934"/>
          </a:xfrm>
        </p:grpSpPr>
        <p:pic>
          <p:nvPicPr>
            <p:cNvPr id="1034" name="Picture 161" descr="70"/>
            <p:cNvPicPr>
              <a:picLocks noChangeAspect="1" noChangeArrowheads="1"/>
            </p:cNvPicPr>
            <p:nvPr userDrawn="1"/>
          </p:nvPicPr>
          <p:blipFill>
            <a:blip r:embed="rId13"/>
            <a:srcRect l="3949"/>
            <a:stretch>
              <a:fillRect/>
            </a:stretch>
          </p:blipFill>
          <p:spPr bwMode="auto">
            <a:xfrm>
              <a:off x="0" y="3855"/>
              <a:ext cx="5764" cy="134"/>
            </a:xfrm>
            <a:prstGeom prst="rect">
              <a:avLst/>
            </a:prstGeom>
            <a:noFill/>
            <a:ln w="9525">
              <a:noFill/>
              <a:miter lim="800000"/>
              <a:headEnd/>
              <a:tailEnd/>
            </a:ln>
          </p:spPr>
        </p:pic>
        <p:pic>
          <p:nvPicPr>
            <p:cNvPr id="1035" name="Picture 162" descr="70"/>
            <p:cNvPicPr>
              <a:picLocks noChangeAspect="1" noChangeArrowheads="1"/>
            </p:cNvPicPr>
            <p:nvPr userDrawn="1"/>
          </p:nvPicPr>
          <p:blipFill>
            <a:blip r:embed="rId13"/>
            <a:srcRect l="1717" r="2299"/>
            <a:stretch>
              <a:fillRect/>
            </a:stretch>
          </p:blipFill>
          <p:spPr bwMode="auto">
            <a:xfrm>
              <a:off x="0" y="3704"/>
              <a:ext cx="5760" cy="134"/>
            </a:xfrm>
            <a:prstGeom prst="rect">
              <a:avLst/>
            </a:prstGeom>
            <a:noFill/>
            <a:ln w="9525">
              <a:noFill/>
              <a:miter lim="800000"/>
              <a:headEnd/>
              <a:tailEnd/>
            </a:ln>
          </p:spPr>
        </p:pic>
        <p:pic>
          <p:nvPicPr>
            <p:cNvPr id="1036" name="Picture 164" descr="70"/>
            <p:cNvPicPr>
              <a:picLocks noChangeAspect="1" noChangeArrowheads="1"/>
            </p:cNvPicPr>
            <p:nvPr userDrawn="1"/>
          </p:nvPicPr>
          <p:blipFill>
            <a:blip r:embed="rId13"/>
            <a:srcRect l="1717" r="2299"/>
            <a:stretch>
              <a:fillRect/>
            </a:stretch>
          </p:blipFill>
          <p:spPr bwMode="auto">
            <a:xfrm>
              <a:off x="0" y="3409"/>
              <a:ext cx="5760" cy="134"/>
            </a:xfrm>
            <a:prstGeom prst="rect">
              <a:avLst/>
            </a:prstGeom>
            <a:noFill/>
            <a:ln w="9525">
              <a:noFill/>
              <a:miter lim="800000"/>
              <a:headEnd/>
              <a:tailEnd/>
            </a:ln>
          </p:spPr>
        </p:pic>
        <p:pic>
          <p:nvPicPr>
            <p:cNvPr id="1037" name="Picture 153" descr="grad-white-box-2"/>
            <p:cNvPicPr>
              <a:picLocks noChangeAspect="1" noChangeArrowheads="1"/>
            </p:cNvPicPr>
            <p:nvPr userDrawn="1"/>
          </p:nvPicPr>
          <p:blipFill>
            <a:blip r:embed="rId14"/>
            <a:srcRect r="36000"/>
            <a:stretch>
              <a:fillRect/>
            </a:stretch>
          </p:blipFill>
          <p:spPr bwMode="auto">
            <a:xfrm>
              <a:off x="0" y="3789"/>
              <a:ext cx="5760" cy="366"/>
            </a:xfrm>
            <a:prstGeom prst="rect">
              <a:avLst/>
            </a:prstGeom>
            <a:noFill/>
            <a:ln w="9525">
              <a:noFill/>
              <a:miter lim="800000"/>
              <a:headEnd/>
              <a:tailEnd/>
            </a:ln>
          </p:spPr>
        </p:pic>
        <p:pic>
          <p:nvPicPr>
            <p:cNvPr id="1038" name="Picture 150" descr="grad-white-box-2"/>
            <p:cNvPicPr>
              <a:picLocks noChangeAspect="1" noChangeArrowheads="1"/>
            </p:cNvPicPr>
            <p:nvPr userDrawn="1"/>
          </p:nvPicPr>
          <p:blipFill>
            <a:blip r:embed="rId15"/>
            <a:srcRect r="36000"/>
            <a:stretch>
              <a:fillRect/>
            </a:stretch>
          </p:blipFill>
          <p:spPr bwMode="auto">
            <a:xfrm>
              <a:off x="0" y="3221"/>
              <a:ext cx="5760" cy="366"/>
            </a:xfrm>
            <a:prstGeom prst="rect">
              <a:avLst/>
            </a:prstGeom>
            <a:noFill/>
            <a:ln w="9525">
              <a:noFill/>
              <a:miter lim="800000"/>
              <a:headEnd/>
              <a:tailEnd/>
            </a:ln>
          </p:spPr>
        </p:pic>
        <p:pic>
          <p:nvPicPr>
            <p:cNvPr id="1039" name="Picture 163" descr="70"/>
            <p:cNvPicPr>
              <a:picLocks noChangeAspect="1" noChangeArrowheads="1"/>
            </p:cNvPicPr>
            <p:nvPr userDrawn="1"/>
          </p:nvPicPr>
          <p:blipFill>
            <a:blip r:embed="rId13"/>
            <a:srcRect l="3949"/>
            <a:stretch>
              <a:fillRect/>
            </a:stretch>
          </p:blipFill>
          <p:spPr bwMode="auto">
            <a:xfrm>
              <a:off x="0" y="3558"/>
              <a:ext cx="5764" cy="134"/>
            </a:xfrm>
            <a:prstGeom prst="rect">
              <a:avLst/>
            </a:prstGeom>
            <a:noFill/>
            <a:ln w="9525">
              <a:noFill/>
              <a:miter lim="800000"/>
              <a:headEnd/>
              <a:tailEnd/>
            </a:ln>
          </p:spPr>
        </p:pic>
      </p:grpSp>
      <p:sp>
        <p:nvSpPr>
          <p:cNvPr id="1027" name="Rectangle 3"/>
          <p:cNvSpPr>
            <a:spLocks noGrp="1" noChangeArrowheads="1"/>
          </p:cNvSpPr>
          <p:nvPr>
            <p:ph type="title"/>
          </p:nvPr>
        </p:nvSpPr>
        <p:spPr bwMode="auto">
          <a:xfrm>
            <a:off x="388621" y="259080"/>
            <a:ext cx="21008340" cy="1643773"/>
          </a:xfrm>
          <a:prstGeom prst="rect">
            <a:avLst/>
          </a:prstGeom>
          <a:noFill/>
          <a:ln w="9525">
            <a:noFill/>
            <a:miter lim="800000"/>
            <a:headEnd/>
            <a:tailEnd/>
          </a:ln>
        </p:spPr>
        <p:txBody>
          <a:bodyPr vert="horz" wrap="square" lIns="313423" tIns="156713" rIns="313423" bIns="156713" numCol="1" anchor="t" anchorCtr="0" compatLnSpc="1">
            <a:prstTxWarp prst="textNoShape">
              <a:avLst/>
            </a:prstTxWarp>
            <a:spAutoFit/>
          </a:bodyPr>
          <a:lstStyle/>
          <a:p>
            <a:pPr lvl="0"/>
            <a:r>
              <a:rPr lang="en-US" smtClean="0"/>
              <a:t>Click to edit Master title style</a:t>
            </a:r>
          </a:p>
        </p:txBody>
      </p:sp>
      <p:sp>
        <p:nvSpPr>
          <p:cNvPr id="1028" name="Rectangle 4"/>
          <p:cNvSpPr>
            <a:spLocks noGrp="1" noChangeArrowheads="1"/>
          </p:cNvSpPr>
          <p:nvPr>
            <p:ph type="body" idx="1"/>
          </p:nvPr>
        </p:nvSpPr>
        <p:spPr bwMode="auto">
          <a:xfrm>
            <a:off x="2335532" y="7376165"/>
            <a:ext cx="17335500" cy="4579192"/>
          </a:xfrm>
          <a:prstGeom prst="rect">
            <a:avLst/>
          </a:prstGeom>
          <a:noFill/>
          <a:ln w="9525" algn="ctr">
            <a:noFill/>
            <a:miter lim="800000"/>
            <a:headEnd/>
            <a:tailEnd/>
          </a:ln>
        </p:spPr>
        <p:txBody>
          <a:bodyPr vert="horz" wrap="square" lIns="313423" tIns="156713" rIns="313423" bIns="156713"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567691" y="2491742"/>
            <a:ext cx="20726400" cy="0"/>
          </a:xfrm>
          <a:prstGeom prst="line">
            <a:avLst/>
          </a:prstGeom>
          <a:noFill/>
          <a:ln w="9525">
            <a:solidFill>
              <a:srgbClr val="C0C0C0"/>
            </a:solidFill>
            <a:round/>
            <a:headEnd/>
            <a:tailEnd/>
          </a:ln>
          <a:effectLst/>
        </p:spPr>
        <p:txBody>
          <a:bodyPr lIns="313423" tIns="156713" rIns="313423" bIns="156713"/>
          <a:lstStyle/>
          <a:p>
            <a:pPr>
              <a:defRPr/>
            </a:pPr>
            <a:endParaRPr lang="en-US" dirty="0"/>
          </a:p>
        </p:txBody>
      </p:sp>
      <p:sp>
        <p:nvSpPr>
          <p:cNvPr id="4193" name="Text Box 97"/>
          <p:cNvSpPr txBox="1">
            <a:spLocks noChangeArrowheads="1"/>
          </p:cNvSpPr>
          <p:nvPr/>
        </p:nvSpPr>
        <p:spPr bwMode="auto">
          <a:xfrm>
            <a:off x="12218675" y="30883862"/>
            <a:ext cx="9345929" cy="731520"/>
          </a:xfrm>
          <a:prstGeom prst="rect">
            <a:avLst/>
          </a:prstGeom>
          <a:noFill/>
          <a:ln w="9525">
            <a:noFill/>
            <a:miter lim="800000"/>
            <a:headEnd/>
            <a:tailEnd/>
          </a:ln>
          <a:effectLst/>
        </p:spPr>
        <p:txBody>
          <a:bodyPr wrap="none" lIns="0" tIns="0" rIns="0" bIns="0"/>
          <a:lstStyle/>
          <a:p>
            <a:pPr algn="r">
              <a:defRPr/>
            </a:pPr>
            <a:r>
              <a:rPr lang="en-US" sz="3400" dirty="0">
                <a:solidFill>
                  <a:srgbClr val="4E84C4"/>
                </a:solidFill>
              </a:rPr>
              <a:t>Document Name</a:t>
            </a:r>
          </a:p>
        </p:txBody>
      </p:sp>
      <p:sp>
        <p:nvSpPr>
          <p:cNvPr id="4192" name="Text Box 96"/>
          <p:cNvSpPr txBox="1">
            <a:spLocks noChangeArrowheads="1"/>
          </p:cNvSpPr>
          <p:nvPr/>
        </p:nvSpPr>
        <p:spPr bwMode="auto">
          <a:xfrm>
            <a:off x="12218675" y="31600143"/>
            <a:ext cx="9345929" cy="523220"/>
          </a:xfrm>
          <a:prstGeom prst="rect">
            <a:avLst/>
          </a:prstGeom>
          <a:noFill/>
          <a:ln w="9525">
            <a:noFill/>
            <a:miter lim="800000"/>
            <a:headEnd/>
            <a:tailEnd/>
          </a:ln>
          <a:effectLst/>
        </p:spPr>
        <p:txBody>
          <a:bodyPr lIns="0" tIns="0" rIns="0" bIns="0">
            <a:spAutoFit/>
          </a:bodyPr>
          <a:lstStyle/>
          <a:p>
            <a:pPr algn="r">
              <a:defRPr/>
            </a:pPr>
            <a:r>
              <a:rPr lang="en-US" sz="3400" dirty="0">
                <a:solidFill>
                  <a:srgbClr val="4E84C4"/>
                </a:solidFill>
              </a:rPr>
              <a:t>CONFIDENTIAL</a:t>
            </a:r>
          </a:p>
        </p:txBody>
      </p:sp>
      <p:sp>
        <p:nvSpPr>
          <p:cNvPr id="4167" name="Rectangle 71"/>
          <p:cNvSpPr>
            <a:spLocks noGrp="1" noChangeArrowheads="1"/>
          </p:cNvSpPr>
          <p:nvPr>
            <p:ph type="sldNum" sz="quarter" idx="4"/>
          </p:nvPr>
        </p:nvSpPr>
        <p:spPr bwMode="auto">
          <a:xfrm>
            <a:off x="10176512" y="30746702"/>
            <a:ext cx="1592580" cy="1729738"/>
          </a:xfrm>
          <a:prstGeom prst="rect">
            <a:avLst/>
          </a:prstGeom>
          <a:noFill/>
          <a:ln w="9525">
            <a:noFill/>
            <a:miter lim="800000"/>
            <a:headEnd/>
            <a:tailEnd/>
          </a:ln>
          <a:effectLst/>
        </p:spPr>
        <p:txBody>
          <a:bodyPr vert="horz" wrap="square" lIns="313423" tIns="156713" rIns="313423" bIns="156713" numCol="1" anchor="ctr" anchorCtr="0" compatLnSpc="1">
            <a:prstTxWarp prst="textNoShape">
              <a:avLst/>
            </a:prstTxWarp>
          </a:bodyPr>
          <a:lstStyle>
            <a:lvl1pPr>
              <a:defRPr sz="3400">
                <a:solidFill>
                  <a:srgbClr val="4E84C4"/>
                </a:solidFill>
              </a:defRPr>
            </a:lvl1pPr>
          </a:lstStyle>
          <a:p>
            <a:fld id="{6372C658-9385-47E0-8F15-A63F3F5EE20D}" type="slidenum">
              <a:rPr lang="en-US" smtClean="0"/>
              <a:pPr/>
              <a:t>‹#›</a:t>
            </a:fld>
            <a:endParaRPr lang="en-US" dirty="0"/>
          </a:p>
        </p:txBody>
      </p:sp>
      <p:pic>
        <p:nvPicPr>
          <p:cNvPr id="1033" name="Picture 126" descr="tcs-blue-trans"/>
          <p:cNvPicPr>
            <a:picLocks noChangeAspect="1" noChangeArrowheads="1"/>
          </p:cNvPicPr>
          <p:nvPr/>
        </p:nvPicPr>
        <p:blipFill>
          <a:blip r:embed="rId16"/>
          <a:srcRect/>
          <a:stretch>
            <a:fillRect/>
          </a:stretch>
        </p:blipFill>
        <p:spPr bwMode="auto">
          <a:xfrm>
            <a:off x="407671" y="31264862"/>
            <a:ext cx="6823709"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115000"/>
        </a:lnSpc>
        <a:spcBef>
          <a:spcPct val="0"/>
        </a:spcBef>
        <a:spcAft>
          <a:spcPct val="0"/>
        </a:spcAft>
        <a:defRPr sz="7500" b="1">
          <a:solidFill>
            <a:srgbClr val="4E84C4"/>
          </a:solidFill>
          <a:latin typeface="+mj-lt"/>
          <a:ea typeface="+mj-ea"/>
          <a:cs typeface="+mj-cs"/>
        </a:defRPr>
      </a:lvl1pPr>
      <a:lvl2pPr algn="l" rtl="0" eaLnBrk="1" fontAlgn="base" hangingPunct="1">
        <a:lnSpc>
          <a:spcPct val="115000"/>
        </a:lnSpc>
        <a:spcBef>
          <a:spcPct val="0"/>
        </a:spcBef>
        <a:spcAft>
          <a:spcPct val="0"/>
        </a:spcAft>
        <a:defRPr sz="7500" b="1">
          <a:solidFill>
            <a:srgbClr val="4E84C4"/>
          </a:solidFill>
          <a:latin typeface="Arial" charset="0"/>
        </a:defRPr>
      </a:lvl2pPr>
      <a:lvl3pPr algn="l" rtl="0" eaLnBrk="1" fontAlgn="base" hangingPunct="1">
        <a:lnSpc>
          <a:spcPct val="115000"/>
        </a:lnSpc>
        <a:spcBef>
          <a:spcPct val="0"/>
        </a:spcBef>
        <a:spcAft>
          <a:spcPct val="0"/>
        </a:spcAft>
        <a:defRPr sz="7500" b="1">
          <a:solidFill>
            <a:srgbClr val="4E84C4"/>
          </a:solidFill>
          <a:latin typeface="Arial" charset="0"/>
        </a:defRPr>
      </a:lvl3pPr>
      <a:lvl4pPr algn="l" rtl="0" eaLnBrk="1" fontAlgn="base" hangingPunct="1">
        <a:lnSpc>
          <a:spcPct val="115000"/>
        </a:lnSpc>
        <a:spcBef>
          <a:spcPct val="0"/>
        </a:spcBef>
        <a:spcAft>
          <a:spcPct val="0"/>
        </a:spcAft>
        <a:defRPr sz="7500" b="1">
          <a:solidFill>
            <a:srgbClr val="4E84C4"/>
          </a:solidFill>
          <a:latin typeface="Arial" charset="0"/>
        </a:defRPr>
      </a:lvl4pPr>
      <a:lvl5pPr algn="l" rtl="0" eaLnBrk="1" fontAlgn="base" hangingPunct="1">
        <a:lnSpc>
          <a:spcPct val="115000"/>
        </a:lnSpc>
        <a:spcBef>
          <a:spcPct val="0"/>
        </a:spcBef>
        <a:spcAft>
          <a:spcPct val="0"/>
        </a:spcAft>
        <a:defRPr sz="7500" b="1">
          <a:solidFill>
            <a:srgbClr val="4E84C4"/>
          </a:solidFill>
          <a:latin typeface="Arial" charset="0"/>
        </a:defRPr>
      </a:lvl5pPr>
      <a:lvl6pPr marL="1567119" algn="l" rtl="0" eaLnBrk="1" fontAlgn="base" hangingPunct="1">
        <a:lnSpc>
          <a:spcPct val="115000"/>
        </a:lnSpc>
        <a:spcBef>
          <a:spcPct val="0"/>
        </a:spcBef>
        <a:spcAft>
          <a:spcPct val="0"/>
        </a:spcAft>
        <a:defRPr sz="7500" b="1">
          <a:solidFill>
            <a:srgbClr val="4E84C4"/>
          </a:solidFill>
          <a:latin typeface="Arial" charset="0"/>
        </a:defRPr>
      </a:lvl6pPr>
      <a:lvl7pPr marL="3134239" algn="l" rtl="0" eaLnBrk="1" fontAlgn="base" hangingPunct="1">
        <a:lnSpc>
          <a:spcPct val="115000"/>
        </a:lnSpc>
        <a:spcBef>
          <a:spcPct val="0"/>
        </a:spcBef>
        <a:spcAft>
          <a:spcPct val="0"/>
        </a:spcAft>
        <a:defRPr sz="7500" b="1">
          <a:solidFill>
            <a:srgbClr val="4E84C4"/>
          </a:solidFill>
          <a:latin typeface="Arial" charset="0"/>
        </a:defRPr>
      </a:lvl7pPr>
      <a:lvl8pPr marL="4701358" algn="l" rtl="0" eaLnBrk="1" fontAlgn="base" hangingPunct="1">
        <a:lnSpc>
          <a:spcPct val="115000"/>
        </a:lnSpc>
        <a:spcBef>
          <a:spcPct val="0"/>
        </a:spcBef>
        <a:spcAft>
          <a:spcPct val="0"/>
        </a:spcAft>
        <a:defRPr sz="7500" b="1">
          <a:solidFill>
            <a:srgbClr val="4E84C4"/>
          </a:solidFill>
          <a:latin typeface="Arial" charset="0"/>
        </a:defRPr>
      </a:lvl8pPr>
      <a:lvl9pPr marL="6268477" algn="l" rtl="0" eaLnBrk="1" fontAlgn="base" hangingPunct="1">
        <a:lnSpc>
          <a:spcPct val="115000"/>
        </a:lnSpc>
        <a:spcBef>
          <a:spcPct val="0"/>
        </a:spcBef>
        <a:spcAft>
          <a:spcPct val="0"/>
        </a:spcAft>
        <a:defRPr sz="7500" b="1">
          <a:solidFill>
            <a:srgbClr val="4E84C4"/>
          </a:solidFill>
          <a:latin typeface="Arial" charset="0"/>
        </a:defRPr>
      </a:lvl9pPr>
    </p:titleStyle>
    <p:bodyStyle>
      <a:lvl1pPr marL="582231" indent="-582231" algn="l" rtl="0" eaLnBrk="1" fontAlgn="base" hangingPunct="1">
        <a:spcBef>
          <a:spcPct val="20000"/>
        </a:spcBef>
        <a:spcAft>
          <a:spcPct val="0"/>
        </a:spcAft>
        <a:buClr>
          <a:srgbClr val="4E84C4"/>
        </a:buClr>
        <a:buChar char="•"/>
        <a:defRPr sz="5500">
          <a:solidFill>
            <a:schemeClr val="tx1"/>
          </a:solidFill>
          <a:latin typeface="+mn-lt"/>
          <a:ea typeface="+mn-ea"/>
          <a:cs typeface="+mn-cs"/>
        </a:defRPr>
      </a:lvl1pPr>
      <a:lvl2pPr marL="1567119" indent="-593113" algn="l" rtl="0" eaLnBrk="1" fontAlgn="base" hangingPunct="1">
        <a:spcBef>
          <a:spcPct val="20000"/>
        </a:spcBef>
        <a:spcAft>
          <a:spcPct val="0"/>
        </a:spcAft>
        <a:buClr>
          <a:srgbClr val="4E84C4"/>
        </a:buClr>
        <a:buChar char="–"/>
        <a:defRPr sz="5500">
          <a:solidFill>
            <a:schemeClr val="tx1"/>
          </a:solidFill>
          <a:latin typeface="+mn-lt"/>
        </a:defRPr>
      </a:lvl2pPr>
      <a:lvl3pPr marL="2541129" indent="-582231" algn="l" rtl="0" eaLnBrk="1" fontAlgn="base" hangingPunct="1">
        <a:spcBef>
          <a:spcPct val="20000"/>
        </a:spcBef>
        <a:spcAft>
          <a:spcPct val="0"/>
        </a:spcAft>
        <a:buClr>
          <a:srgbClr val="4E84C4"/>
        </a:buClr>
        <a:buChar char="•"/>
        <a:defRPr sz="4800">
          <a:solidFill>
            <a:schemeClr val="tx1"/>
          </a:solidFill>
          <a:latin typeface="+mn-lt"/>
        </a:defRPr>
      </a:lvl3pPr>
      <a:lvl4pPr marL="3520579" indent="-587669" algn="l" rtl="0" eaLnBrk="1" fontAlgn="base" hangingPunct="1">
        <a:spcBef>
          <a:spcPct val="20000"/>
        </a:spcBef>
        <a:spcAft>
          <a:spcPct val="0"/>
        </a:spcAft>
        <a:buClr>
          <a:srgbClr val="4E84C4"/>
        </a:buClr>
        <a:buChar char="–"/>
        <a:defRPr sz="4100">
          <a:solidFill>
            <a:schemeClr val="tx1"/>
          </a:solidFill>
          <a:latin typeface="+mn-lt"/>
        </a:defRPr>
      </a:lvl4pPr>
      <a:lvl5pPr marL="4505467" indent="-587669" algn="l" rtl="0" eaLnBrk="1" fontAlgn="base" hangingPunct="1">
        <a:spcBef>
          <a:spcPct val="20000"/>
        </a:spcBef>
        <a:spcAft>
          <a:spcPct val="0"/>
        </a:spcAft>
        <a:buClr>
          <a:srgbClr val="4E84C4"/>
        </a:buClr>
        <a:buChar char="»"/>
        <a:defRPr sz="4100">
          <a:solidFill>
            <a:schemeClr val="tx1"/>
          </a:solidFill>
          <a:latin typeface="+mn-lt"/>
        </a:defRPr>
      </a:lvl5pPr>
      <a:lvl6pPr marL="6072587" indent="-587669" algn="l" rtl="0" eaLnBrk="1" fontAlgn="base" hangingPunct="1">
        <a:spcBef>
          <a:spcPct val="20000"/>
        </a:spcBef>
        <a:spcAft>
          <a:spcPct val="0"/>
        </a:spcAft>
        <a:buClr>
          <a:srgbClr val="4E84C4"/>
        </a:buClr>
        <a:buChar char="»"/>
        <a:defRPr sz="4100">
          <a:solidFill>
            <a:schemeClr val="tx1"/>
          </a:solidFill>
          <a:latin typeface="+mn-lt"/>
        </a:defRPr>
      </a:lvl6pPr>
      <a:lvl7pPr marL="7639706" indent="-587669" algn="l" rtl="0" eaLnBrk="1" fontAlgn="base" hangingPunct="1">
        <a:spcBef>
          <a:spcPct val="20000"/>
        </a:spcBef>
        <a:spcAft>
          <a:spcPct val="0"/>
        </a:spcAft>
        <a:buClr>
          <a:srgbClr val="4E84C4"/>
        </a:buClr>
        <a:buChar char="»"/>
        <a:defRPr sz="4100">
          <a:solidFill>
            <a:schemeClr val="tx1"/>
          </a:solidFill>
          <a:latin typeface="+mn-lt"/>
        </a:defRPr>
      </a:lvl7pPr>
      <a:lvl8pPr marL="9206825" indent="-587669" algn="l" rtl="0" eaLnBrk="1" fontAlgn="base" hangingPunct="1">
        <a:spcBef>
          <a:spcPct val="20000"/>
        </a:spcBef>
        <a:spcAft>
          <a:spcPct val="0"/>
        </a:spcAft>
        <a:buClr>
          <a:srgbClr val="4E84C4"/>
        </a:buClr>
        <a:buChar char="»"/>
        <a:defRPr sz="4100">
          <a:solidFill>
            <a:schemeClr val="tx1"/>
          </a:solidFill>
          <a:latin typeface="+mn-lt"/>
        </a:defRPr>
      </a:lvl8pPr>
      <a:lvl9pPr marL="10773945" indent="-587669" algn="l" rtl="0" eaLnBrk="1" fontAlgn="base" hangingPunct="1">
        <a:spcBef>
          <a:spcPct val="20000"/>
        </a:spcBef>
        <a:spcAft>
          <a:spcPct val="0"/>
        </a:spcAft>
        <a:buClr>
          <a:srgbClr val="4E84C4"/>
        </a:buClr>
        <a:buChar char="»"/>
        <a:defRPr sz="4100">
          <a:solidFill>
            <a:schemeClr val="tx1"/>
          </a:solidFill>
          <a:latin typeface="+mn-lt"/>
        </a:defRPr>
      </a:lvl9pPr>
    </p:bodyStyle>
    <p:otherStyle>
      <a:defPPr>
        <a:defRPr lang="en-US"/>
      </a:defPPr>
      <a:lvl1pPr marL="0" algn="l" defTabSz="3134239" rtl="0" eaLnBrk="1" latinLnBrk="0" hangingPunct="1">
        <a:defRPr sz="6200" kern="1200">
          <a:solidFill>
            <a:schemeClr val="tx1"/>
          </a:solidFill>
          <a:latin typeface="+mn-lt"/>
          <a:ea typeface="+mn-ea"/>
          <a:cs typeface="+mn-cs"/>
        </a:defRPr>
      </a:lvl1pPr>
      <a:lvl2pPr marL="1567119" algn="l" defTabSz="3134239" rtl="0" eaLnBrk="1" latinLnBrk="0" hangingPunct="1">
        <a:defRPr sz="6200" kern="1200">
          <a:solidFill>
            <a:schemeClr val="tx1"/>
          </a:solidFill>
          <a:latin typeface="+mn-lt"/>
          <a:ea typeface="+mn-ea"/>
          <a:cs typeface="+mn-cs"/>
        </a:defRPr>
      </a:lvl2pPr>
      <a:lvl3pPr marL="3134239" algn="l" defTabSz="3134239" rtl="0" eaLnBrk="1" latinLnBrk="0" hangingPunct="1">
        <a:defRPr sz="6200" kern="1200">
          <a:solidFill>
            <a:schemeClr val="tx1"/>
          </a:solidFill>
          <a:latin typeface="+mn-lt"/>
          <a:ea typeface="+mn-ea"/>
          <a:cs typeface="+mn-cs"/>
        </a:defRPr>
      </a:lvl3pPr>
      <a:lvl4pPr marL="4701358" algn="l" defTabSz="3134239" rtl="0" eaLnBrk="1" latinLnBrk="0" hangingPunct="1">
        <a:defRPr sz="6200" kern="1200">
          <a:solidFill>
            <a:schemeClr val="tx1"/>
          </a:solidFill>
          <a:latin typeface="+mn-lt"/>
          <a:ea typeface="+mn-ea"/>
          <a:cs typeface="+mn-cs"/>
        </a:defRPr>
      </a:lvl4pPr>
      <a:lvl5pPr marL="6268477" algn="l" defTabSz="3134239" rtl="0" eaLnBrk="1" latinLnBrk="0" hangingPunct="1">
        <a:defRPr sz="6200" kern="1200">
          <a:solidFill>
            <a:schemeClr val="tx1"/>
          </a:solidFill>
          <a:latin typeface="+mn-lt"/>
          <a:ea typeface="+mn-ea"/>
          <a:cs typeface="+mn-cs"/>
        </a:defRPr>
      </a:lvl5pPr>
      <a:lvl6pPr marL="7835597" algn="l" defTabSz="3134239" rtl="0" eaLnBrk="1" latinLnBrk="0" hangingPunct="1">
        <a:defRPr sz="6200" kern="1200">
          <a:solidFill>
            <a:schemeClr val="tx1"/>
          </a:solidFill>
          <a:latin typeface="+mn-lt"/>
          <a:ea typeface="+mn-ea"/>
          <a:cs typeface="+mn-cs"/>
        </a:defRPr>
      </a:lvl6pPr>
      <a:lvl7pPr marL="9402716" algn="l" defTabSz="3134239" rtl="0" eaLnBrk="1" latinLnBrk="0" hangingPunct="1">
        <a:defRPr sz="6200" kern="1200">
          <a:solidFill>
            <a:schemeClr val="tx1"/>
          </a:solidFill>
          <a:latin typeface="+mn-lt"/>
          <a:ea typeface="+mn-ea"/>
          <a:cs typeface="+mn-cs"/>
        </a:defRPr>
      </a:lvl7pPr>
      <a:lvl8pPr marL="10969835" algn="l" defTabSz="3134239" rtl="0" eaLnBrk="1" latinLnBrk="0" hangingPunct="1">
        <a:defRPr sz="6200" kern="1200">
          <a:solidFill>
            <a:schemeClr val="tx1"/>
          </a:solidFill>
          <a:latin typeface="+mn-lt"/>
          <a:ea typeface="+mn-ea"/>
          <a:cs typeface="+mn-cs"/>
        </a:defRPr>
      </a:lvl8pPr>
      <a:lvl9pPr marL="12536955" algn="l" defTabSz="3134239" rtl="0" eaLnBrk="1" latinLnBrk="0" hangingPunct="1">
        <a:defRPr sz="6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65"/>
          <p:cNvGrpSpPr>
            <a:grpSpLocks/>
          </p:cNvGrpSpPr>
          <p:nvPr/>
        </p:nvGrpSpPr>
        <p:grpSpPr bwMode="auto">
          <a:xfrm>
            <a:off x="0" y="24544025"/>
            <a:ext cx="21960840" cy="7117080"/>
            <a:chOff x="0" y="3221"/>
            <a:chExt cx="5764" cy="934"/>
          </a:xfrm>
        </p:grpSpPr>
        <p:pic>
          <p:nvPicPr>
            <p:cNvPr id="1034" name="Picture 161" descr="70"/>
            <p:cNvPicPr>
              <a:picLocks noChangeAspect="1" noChangeArrowheads="1"/>
            </p:cNvPicPr>
            <p:nvPr userDrawn="1"/>
          </p:nvPicPr>
          <p:blipFill>
            <a:blip r:embed="rId13"/>
            <a:srcRect l="3949"/>
            <a:stretch>
              <a:fillRect/>
            </a:stretch>
          </p:blipFill>
          <p:spPr bwMode="auto">
            <a:xfrm>
              <a:off x="0" y="3855"/>
              <a:ext cx="5764" cy="134"/>
            </a:xfrm>
            <a:prstGeom prst="rect">
              <a:avLst/>
            </a:prstGeom>
            <a:noFill/>
            <a:ln w="9525">
              <a:noFill/>
              <a:miter lim="800000"/>
              <a:headEnd/>
              <a:tailEnd/>
            </a:ln>
          </p:spPr>
        </p:pic>
        <p:pic>
          <p:nvPicPr>
            <p:cNvPr id="1035" name="Picture 162" descr="70"/>
            <p:cNvPicPr>
              <a:picLocks noChangeAspect="1" noChangeArrowheads="1"/>
            </p:cNvPicPr>
            <p:nvPr userDrawn="1"/>
          </p:nvPicPr>
          <p:blipFill>
            <a:blip r:embed="rId13"/>
            <a:srcRect l="1717" r="2299"/>
            <a:stretch>
              <a:fillRect/>
            </a:stretch>
          </p:blipFill>
          <p:spPr bwMode="auto">
            <a:xfrm>
              <a:off x="0" y="3704"/>
              <a:ext cx="5760" cy="134"/>
            </a:xfrm>
            <a:prstGeom prst="rect">
              <a:avLst/>
            </a:prstGeom>
            <a:noFill/>
            <a:ln w="9525">
              <a:noFill/>
              <a:miter lim="800000"/>
              <a:headEnd/>
              <a:tailEnd/>
            </a:ln>
          </p:spPr>
        </p:pic>
        <p:pic>
          <p:nvPicPr>
            <p:cNvPr id="1036" name="Picture 164" descr="70"/>
            <p:cNvPicPr>
              <a:picLocks noChangeAspect="1" noChangeArrowheads="1"/>
            </p:cNvPicPr>
            <p:nvPr userDrawn="1"/>
          </p:nvPicPr>
          <p:blipFill>
            <a:blip r:embed="rId13"/>
            <a:srcRect l="1717" r="2299"/>
            <a:stretch>
              <a:fillRect/>
            </a:stretch>
          </p:blipFill>
          <p:spPr bwMode="auto">
            <a:xfrm>
              <a:off x="0" y="3409"/>
              <a:ext cx="5760" cy="134"/>
            </a:xfrm>
            <a:prstGeom prst="rect">
              <a:avLst/>
            </a:prstGeom>
            <a:noFill/>
            <a:ln w="9525">
              <a:noFill/>
              <a:miter lim="800000"/>
              <a:headEnd/>
              <a:tailEnd/>
            </a:ln>
          </p:spPr>
        </p:pic>
        <p:pic>
          <p:nvPicPr>
            <p:cNvPr id="1037" name="Picture 153" descr="grad-white-box-2"/>
            <p:cNvPicPr>
              <a:picLocks noChangeAspect="1" noChangeArrowheads="1"/>
            </p:cNvPicPr>
            <p:nvPr userDrawn="1"/>
          </p:nvPicPr>
          <p:blipFill>
            <a:blip r:embed="rId14"/>
            <a:srcRect r="36000"/>
            <a:stretch>
              <a:fillRect/>
            </a:stretch>
          </p:blipFill>
          <p:spPr bwMode="auto">
            <a:xfrm>
              <a:off x="0" y="3789"/>
              <a:ext cx="5760" cy="366"/>
            </a:xfrm>
            <a:prstGeom prst="rect">
              <a:avLst/>
            </a:prstGeom>
            <a:noFill/>
            <a:ln w="9525">
              <a:noFill/>
              <a:miter lim="800000"/>
              <a:headEnd/>
              <a:tailEnd/>
            </a:ln>
          </p:spPr>
        </p:pic>
        <p:pic>
          <p:nvPicPr>
            <p:cNvPr id="1038" name="Picture 150" descr="grad-white-box-2"/>
            <p:cNvPicPr>
              <a:picLocks noChangeAspect="1" noChangeArrowheads="1"/>
            </p:cNvPicPr>
            <p:nvPr userDrawn="1"/>
          </p:nvPicPr>
          <p:blipFill>
            <a:blip r:embed="rId15"/>
            <a:srcRect r="36000"/>
            <a:stretch>
              <a:fillRect/>
            </a:stretch>
          </p:blipFill>
          <p:spPr bwMode="auto">
            <a:xfrm>
              <a:off x="0" y="3221"/>
              <a:ext cx="5760" cy="366"/>
            </a:xfrm>
            <a:prstGeom prst="rect">
              <a:avLst/>
            </a:prstGeom>
            <a:noFill/>
            <a:ln w="9525">
              <a:noFill/>
              <a:miter lim="800000"/>
              <a:headEnd/>
              <a:tailEnd/>
            </a:ln>
          </p:spPr>
        </p:pic>
        <p:pic>
          <p:nvPicPr>
            <p:cNvPr id="1039" name="Picture 163" descr="70"/>
            <p:cNvPicPr>
              <a:picLocks noChangeAspect="1" noChangeArrowheads="1"/>
            </p:cNvPicPr>
            <p:nvPr userDrawn="1"/>
          </p:nvPicPr>
          <p:blipFill>
            <a:blip r:embed="rId13"/>
            <a:srcRect l="3949"/>
            <a:stretch>
              <a:fillRect/>
            </a:stretch>
          </p:blipFill>
          <p:spPr bwMode="auto">
            <a:xfrm>
              <a:off x="0" y="3558"/>
              <a:ext cx="5764" cy="134"/>
            </a:xfrm>
            <a:prstGeom prst="rect">
              <a:avLst/>
            </a:prstGeom>
            <a:noFill/>
            <a:ln w="9525">
              <a:noFill/>
              <a:miter lim="800000"/>
              <a:headEnd/>
              <a:tailEnd/>
            </a:ln>
          </p:spPr>
        </p:pic>
      </p:grpSp>
      <p:sp>
        <p:nvSpPr>
          <p:cNvPr id="1027" name="Rectangle 3"/>
          <p:cNvSpPr>
            <a:spLocks noGrp="1" noChangeArrowheads="1"/>
          </p:cNvSpPr>
          <p:nvPr>
            <p:ph type="title"/>
          </p:nvPr>
        </p:nvSpPr>
        <p:spPr bwMode="auto">
          <a:xfrm>
            <a:off x="388621" y="259080"/>
            <a:ext cx="21008340" cy="1643850"/>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spAutoFit/>
          </a:bodyPr>
          <a:lstStyle/>
          <a:p>
            <a:pPr lvl="0"/>
            <a:r>
              <a:rPr lang="en-US" smtClean="0"/>
              <a:t>Click to edit Master title style</a:t>
            </a:r>
          </a:p>
        </p:txBody>
      </p:sp>
      <p:sp>
        <p:nvSpPr>
          <p:cNvPr id="1028" name="Rectangle 4"/>
          <p:cNvSpPr>
            <a:spLocks noGrp="1" noChangeArrowheads="1"/>
          </p:cNvSpPr>
          <p:nvPr>
            <p:ph type="body" idx="1"/>
          </p:nvPr>
        </p:nvSpPr>
        <p:spPr bwMode="auto">
          <a:xfrm>
            <a:off x="2335532" y="7376162"/>
            <a:ext cx="17335500" cy="4579269"/>
          </a:xfrm>
          <a:prstGeom prst="rect">
            <a:avLst/>
          </a:prstGeom>
          <a:noFill/>
          <a:ln w="9525" algn="ctr">
            <a:noFill/>
            <a:miter lim="800000"/>
            <a:headEnd/>
            <a:tailEnd/>
          </a:ln>
        </p:spPr>
        <p:txBody>
          <a:bodyPr vert="horz" wrap="square" lIns="313502" tIns="156751" rIns="313502" bIns="156751"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567691" y="2491742"/>
            <a:ext cx="20726400" cy="0"/>
          </a:xfrm>
          <a:prstGeom prst="line">
            <a:avLst/>
          </a:prstGeom>
          <a:noFill/>
          <a:ln w="9525">
            <a:solidFill>
              <a:srgbClr val="C0C0C0"/>
            </a:solidFill>
            <a:round/>
            <a:headEnd/>
            <a:tailEnd/>
          </a:ln>
          <a:effectLst/>
        </p:spPr>
        <p:txBody>
          <a:bodyPr lIns="313502" tIns="156751" rIns="313502" bIns="156751"/>
          <a:lstStyle/>
          <a:p>
            <a:pPr>
              <a:defRPr/>
            </a:pPr>
            <a:endParaRPr lang="en-US" dirty="0"/>
          </a:p>
        </p:txBody>
      </p:sp>
      <p:sp>
        <p:nvSpPr>
          <p:cNvPr id="4193" name="Text Box 97"/>
          <p:cNvSpPr txBox="1">
            <a:spLocks noChangeArrowheads="1"/>
          </p:cNvSpPr>
          <p:nvPr/>
        </p:nvSpPr>
        <p:spPr bwMode="auto">
          <a:xfrm>
            <a:off x="12218672" y="30883862"/>
            <a:ext cx="9345929" cy="731520"/>
          </a:xfrm>
          <a:prstGeom prst="rect">
            <a:avLst/>
          </a:prstGeom>
          <a:noFill/>
          <a:ln w="9525">
            <a:noFill/>
            <a:miter lim="800000"/>
            <a:headEnd/>
            <a:tailEnd/>
          </a:ln>
          <a:effectLst/>
        </p:spPr>
        <p:txBody>
          <a:bodyPr wrap="none" lIns="0" tIns="0" rIns="0" bIns="0"/>
          <a:lstStyle/>
          <a:p>
            <a:pPr algn="r">
              <a:defRPr/>
            </a:pPr>
            <a:r>
              <a:rPr lang="en-US" sz="3400" dirty="0">
                <a:solidFill>
                  <a:srgbClr val="4E84C4"/>
                </a:solidFill>
              </a:rPr>
              <a:t>Document Name</a:t>
            </a:r>
          </a:p>
        </p:txBody>
      </p:sp>
      <p:sp>
        <p:nvSpPr>
          <p:cNvPr id="4192" name="Text Box 96"/>
          <p:cNvSpPr txBox="1">
            <a:spLocks noChangeArrowheads="1"/>
          </p:cNvSpPr>
          <p:nvPr/>
        </p:nvSpPr>
        <p:spPr bwMode="auto">
          <a:xfrm>
            <a:off x="12218672" y="31600142"/>
            <a:ext cx="9345929" cy="523220"/>
          </a:xfrm>
          <a:prstGeom prst="rect">
            <a:avLst/>
          </a:prstGeom>
          <a:noFill/>
          <a:ln w="9525">
            <a:noFill/>
            <a:miter lim="800000"/>
            <a:headEnd/>
            <a:tailEnd/>
          </a:ln>
          <a:effectLst/>
        </p:spPr>
        <p:txBody>
          <a:bodyPr lIns="0" tIns="0" rIns="0" bIns="0">
            <a:spAutoFit/>
          </a:bodyPr>
          <a:lstStyle/>
          <a:p>
            <a:pPr algn="r">
              <a:defRPr/>
            </a:pPr>
            <a:r>
              <a:rPr lang="en-US" sz="3400" dirty="0">
                <a:solidFill>
                  <a:srgbClr val="4E84C4"/>
                </a:solidFill>
              </a:rPr>
              <a:t>CONFIDENTIAL</a:t>
            </a:r>
          </a:p>
        </p:txBody>
      </p:sp>
      <p:sp>
        <p:nvSpPr>
          <p:cNvPr id="4167" name="Rectangle 71"/>
          <p:cNvSpPr>
            <a:spLocks noGrp="1" noChangeArrowheads="1"/>
          </p:cNvSpPr>
          <p:nvPr>
            <p:ph type="sldNum" sz="quarter" idx="4"/>
          </p:nvPr>
        </p:nvSpPr>
        <p:spPr bwMode="auto">
          <a:xfrm>
            <a:off x="10176512" y="30746702"/>
            <a:ext cx="1592580" cy="1729738"/>
          </a:xfrm>
          <a:prstGeom prst="rect">
            <a:avLst/>
          </a:prstGeom>
          <a:noFill/>
          <a:ln w="9525">
            <a:noFill/>
            <a:miter lim="800000"/>
            <a:headEnd/>
            <a:tailEnd/>
          </a:ln>
          <a:effectLst/>
        </p:spPr>
        <p:txBody>
          <a:bodyPr vert="horz" wrap="square" lIns="313502" tIns="156751" rIns="313502" bIns="156751" numCol="1" anchor="ctr" anchorCtr="0" compatLnSpc="1">
            <a:prstTxWarp prst="textNoShape">
              <a:avLst/>
            </a:prstTxWarp>
          </a:bodyPr>
          <a:lstStyle>
            <a:lvl1pPr>
              <a:defRPr sz="3400">
                <a:solidFill>
                  <a:srgbClr val="4E84C4"/>
                </a:solidFill>
              </a:defRPr>
            </a:lvl1pPr>
          </a:lstStyle>
          <a:p>
            <a:fld id="{6372C658-9385-47E0-8F15-A63F3F5EE20D}" type="slidenum">
              <a:rPr lang="en-US" smtClean="0"/>
              <a:pPr/>
              <a:t>‹#›</a:t>
            </a:fld>
            <a:endParaRPr lang="en-US" dirty="0"/>
          </a:p>
        </p:txBody>
      </p:sp>
      <p:pic>
        <p:nvPicPr>
          <p:cNvPr id="1033" name="Picture 126" descr="tcs-blue-trans"/>
          <p:cNvPicPr>
            <a:picLocks noChangeAspect="1" noChangeArrowheads="1"/>
          </p:cNvPicPr>
          <p:nvPr/>
        </p:nvPicPr>
        <p:blipFill>
          <a:blip r:embed="rId16"/>
          <a:srcRect/>
          <a:stretch>
            <a:fillRect/>
          </a:stretch>
        </p:blipFill>
        <p:spPr bwMode="auto">
          <a:xfrm>
            <a:off x="407671" y="31264862"/>
            <a:ext cx="6823709"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lnSpc>
          <a:spcPct val="115000"/>
        </a:lnSpc>
        <a:spcBef>
          <a:spcPct val="0"/>
        </a:spcBef>
        <a:spcAft>
          <a:spcPct val="0"/>
        </a:spcAft>
        <a:defRPr sz="7500" b="1">
          <a:solidFill>
            <a:srgbClr val="4E84C4"/>
          </a:solidFill>
          <a:latin typeface="+mj-lt"/>
          <a:ea typeface="+mj-ea"/>
          <a:cs typeface="+mj-cs"/>
        </a:defRPr>
      </a:lvl1pPr>
      <a:lvl2pPr algn="l" rtl="0" eaLnBrk="1" fontAlgn="base" hangingPunct="1">
        <a:lnSpc>
          <a:spcPct val="115000"/>
        </a:lnSpc>
        <a:spcBef>
          <a:spcPct val="0"/>
        </a:spcBef>
        <a:spcAft>
          <a:spcPct val="0"/>
        </a:spcAft>
        <a:defRPr sz="7500" b="1">
          <a:solidFill>
            <a:srgbClr val="4E84C4"/>
          </a:solidFill>
          <a:latin typeface="Arial" charset="0"/>
        </a:defRPr>
      </a:lvl2pPr>
      <a:lvl3pPr algn="l" rtl="0" eaLnBrk="1" fontAlgn="base" hangingPunct="1">
        <a:lnSpc>
          <a:spcPct val="115000"/>
        </a:lnSpc>
        <a:spcBef>
          <a:spcPct val="0"/>
        </a:spcBef>
        <a:spcAft>
          <a:spcPct val="0"/>
        </a:spcAft>
        <a:defRPr sz="7500" b="1">
          <a:solidFill>
            <a:srgbClr val="4E84C4"/>
          </a:solidFill>
          <a:latin typeface="Arial" charset="0"/>
        </a:defRPr>
      </a:lvl3pPr>
      <a:lvl4pPr algn="l" rtl="0" eaLnBrk="1" fontAlgn="base" hangingPunct="1">
        <a:lnSpc>
          <a:spcPct val="115000"/>
        </a:lnSpc>
        <a:spcBef>
          <a:spcPct val="0"/>
        </a:spcBef>
        <a:spcAft>
          <a:spcPct val="0"/>
        </a:spcAft>
        <a:defRPr sz="7500" b="1">
          <a:solidFill>
            <a:srgbClr val="4E84C4"/>
          </a:solidFill>
          <a:latin typeface="Arial" charset="0"/>
        </a:defRPr>
      </a:lvl4pPr>
      <a:lvl5pPr algn="l" rtl="0" eaLnBrk="1" fontAlgn="base" hangingPunct="1">
        <a:lnSpc>
          <a:spcPct val="115000"/>
        </a:lnSpc>
        <a:spcBef>
          <a:spcPct val="0"/>
        </a:spcBef>
        <a:spcAft>
          <a:spcPct val="0"/>
        </a:spcAft>
        <a:defRPr sz="7500" b="1">
          <a:solidFill>
            <a:srgbClr val="4E84C4"/>
          </a:solidFill>
          <a:latin typeface="Arial" charset="0"/>
        </a:defRPr>
      </a:lvl5pPr>
      <a:lvl6pPr marL="1567510" algn="l" rtl="0" eaLnBrk="1" fontAlgn="base" hangingPunct="1">
        <a:lnSpc>
          <a:spcPct val="115000"/>
        </a:lnSpc>
        <a:spcBef>
          <a:spcPct val="0"/>
        </a:spcBef>
        <a:spcAft>
          <a:spcPct val="0"/>
        </a:spcAft>
        <a:defRPr sz="7500" b="1">
          <a:solidFill>
            <a:srgbClr val="4E84C4"/>
          </a:solidFill>
          <a:latin typeface="Arial" charset="0"/>
        </a:defRPr>
      </a:lvl6pPr>
      <a:lvl7pPr marL="3135020" algn="l" rtl="0" eaLnBrk="1" fontAlgn="base" hangingPunct="1">
        <a:lnSpc>
          <a:spcPct val="115000"/>
        </a:lnSpc>
        <a:spcBef>
          <a:spcPct val="0"/>
        </a:spcBef>
        <a:spcAft>
          <a:spcPct val="0"/>
        </a:spcAft>
        <a:defRPr sz="7500" b="1">
          <a:solidFill>
            <a:srgbClr val="4E84C4"/>
          </a:solidFill>
          <a:latin typeface="Arial" charset="0"/>
        </a:defRPr>
      </a:lvl7pPr>
      <a:lvl8pPr marL="4702531" algn="l" rtl="0" eaLnBrk="1" fontAlgn="base" hangingPunct="1">
        <a:lnSpc>
          <a:spcPct val="115000"/>
        </a:lnSpc>
        <a:spcBef>
          <a:spcPct val="0"/>
        </a:spcBef>
        <a:spcAft>
          <a:spcPct val="0"/>
        </a:spcAft>
        <a:defRPr sz="7500" b="1">
          <a:solidFill>
            <a:srgbClr val="4E84C4"/>
          </a:solidFill>
          <a:latin typeface="Arial" charset="0"/>
        </a:defRPr>
      </a:lvl8pPr>
      <a:lvl9pPr marL="6270041" algn="l" rtl="0" eaLnBrk="1" fontAlgn="base" hangingPunct="1">
        <a:lnSpc>
          <a:spcPct val="115000"/>
        </a:lnSpc>
        <a:spcBef>
          <a:spcPct val="0"/>
        </a:spcBef>
        <a:spcAft>
          <a:spcPct val="0"/>
        </a:spcAft>
        <a:defRPr sz="7500" b="1">
          <a:solidFill>
            <a:srgbClr val="4E84C4"/>
          </a:solidFill>
          <a:latin typeface="Arial" charset="0"/>
        </a:defRPr>
      </a:lvl9pPr>
    </p:titleStyle>
    <p:bodyStyle>
      <a:lvl1pPr marL="582375" indent="-582375" algn="l" rtl="0" eaLnBrk="1" fontAlgn="base" hangingPunct="1">
        <a:spcBef>
          <a:spcPct val="20000"/>
        </a:spcBef>
        <a:spcAft>
          <a:spcPct val="0"/>
        </a:spcAft>
        <a:buClr>
          <a:srgbClr val="4E84C4"/>
        </a:buClr>
        <a:buChar char="•"/>
        <a:defRPr sz="5500">
          <a:solidFill>
            <a:schemeClr val="tx1"/>
          </a:solidFill>
          <a:latin typeface="+mn-lt"/>
          <a:ea typeface="+mn-ea"/>
          <a:cs typeface="+mn-cs"/>
        </a:defRPr>
      </a:lvl1pPr>
      <a:lvl2pPr marL="1567510" indent="-593261" algn="l" rtl="0" eaLnBrk="1" fontAlgn="base" hangingPunct="1">
        <a:spcBef>
          <a:spcPct val="20000"/>
        </a:spcBef>
        <a:spcAft>
          <a:spcPct val="0"/>
        </a:spcAft>
        <a:buClr>
          <a:srgbClr val="4E84C4"/>
        </a:buClr>
        <a:buChar char="–"/>
        <a:defRPr sz="5500">
          <a:solidFill>
            <a:schemeClr val="tx1"/>
          </a:solidFill>
          <a:latin typeface="+mn-lt"/>
        </a:defRPr>
      </a:lvl2pPr>
      <a:lvl3pPr marL="2541763" indent="-582375" algn="l" rtl="0" eaLnBrk="1" fontAlgn="base" hangingPunct="1">
        <a:spcBef>
          <a:spcPct val="20000"/>
        </a:spcBef>
        <a:spcAft>
          <a:spcPct val="0"/>
        </a:spcAft>
        <a:buClr>
          <a:srgbClr val="4E84C4"/>
        </a:buClr>
        <a:buChar char="•"/>
        <a:defRPr sz="4800">
          <a:solidFill>
            <a:schemeClr val="tx1"/>
          </a:solidFill>
          <a:latin typeface="+mn-lt"/>
        </a:defRPr>
      </a:lvl3pPr>
      <a:lvl4pPr marL="3521457" indent="-587816" algn="l" rtl="0" eaLnBrk="1" fontAlgn="base" hangingPunct="1">
        <a:spcBef>
          <a:spcPct val="20000"/>
        </a:spcBef>
        <a:spcAft>
          <a:spcPct val="0"/>
        </a:spcAft>
        <a:buClr>
          <a:srgbClr val="4E84C4"/>
        </a:buClr>
        <a:buChar char="–"/>
        <a:defRPr sz="4100">
          <a:solidFill>
            <a:schemeClr val="tx1"/>
          </a:solidFill>
          <a:latin typeface="+mn-lt"/>
        </a:defRPr>
      </a:lvl4pPr>
      <a:lvl5pPr marL="4506592" indent="-587816" algn="l" rtl="0" eaLnBrk="1" fontAlgn="base" hangingPunct="1">
        <a:spcBef>
          <a:spcPct val="20000"/>
        </a:spcBef>
        <a:spcAft>
          <a:spcPct val="0"/>
        </a:spcAft>
        <a:buClr>
          <a:srgbClr val="4E84C4"/>
        </a:buClr>
        <a:buChar char="»"/>
        <a:defRPr sz="4100">
          <a:solidFill>
            <a:schemeClr val="tx1"/>
          </a:solidFill>
          <a:latin typeface="+mn-lt"/>
        </a:defRPr>
      </a:lvl5pPr>
      <a:lvl6pPr marL="6074102" indent="-587816" algn="l" rtl="0" eaLnBrk="1" fontAlgn="base" hangingPunct="1">
        <a:spcBef>
          <a:spcPct val="20000"/>
        </a:spcBef>
        <a:spcAft>
          <a:spcPct val="0"/>
        </a:spcAft>
        <a:buClr>
          <a:srgbClr val="4E84C4"/>
        </a:buClr>
        <a:buChar char="»"/>
        <a:defRPr sz="4100">
          <a:solidFill>
            <a:schemeClr val="tx1"/>
          </a:solidFill>
          <a:latin typeface="+mn-lt"/>
        </a:defRPr>
      </a:lvl6pPr>
      <a:lvl7pPr marL="7641612" indent="-587816" algn="l" rtl="0" eaLnBrk="1" fontAlgn="base" hangingPunct="1">
        <a:spcBef>
          <a:spcPct val="20000"/>
        </a:spcBef>
        <a:spcAft>
          <a:spcPct val="0"/>
        </a:spcAft>
        <a:buClr>
          <a:srgbClr val="4E84C4"/>
        </a:buClr>
        <a:buChar char="»"/>
        <a:defRPr sz="4100">
          <a:solidFill>
            <a:schemeClr val="tx1"/>
          </a:solidFill>
          <a:latin typeface="+mn-lt"/>
        </a:defRPr>
      </a:lvl7pPr>
      <a:lvl8pPr marL="9209122" indent="-587816" algn="l" rtl="0" eaLnBrk="1" fontAlgn="base" hangingPunct="1">
        <a:spcBef>
          <a:spcPct val="20000"/>
        </a:spcBef>
        <a:spcAft>
          <a:spcPct val="0"/>
        </a:spcAft>
        <a:buClr>
          <a:srgbClr val="4E84C4"/>
        </a:buClr>
        <a:buChar char="»"/>
        <a:defRPr sz="4100">
          <a:solidFill>
            <a:schemeClr val="tx1"/>
          </a:solidFill>
          <a:latin typeface="+mn-lt"/>
        </a:defRPr>
      </a:lvl8pPr>
      <a:lvl9pPr marL="10776633" indent="-587816" algn="l" rtl="0" eaLnBrk="1" fontAlgn="base" hangingPunct="1">
        <a:spcBef>
          <a:spcPct val="20000"/>
        </a:spcBef>
        <a:spcAft>
          <a:spcPct val="0"/>
        </a:spcAft>
        <a:buClr>
          <a:srgbClr val="4E84C4"/>
        </a:buClr>
        <a:buChar char="»"/>
        <a:defRPr sz="4100">
          <a:solidFill>
            <a:schemeClr val="tx1"/>
          </a:solidFill>
          <a:latin typeface="+mn-lt"/>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265" tIns="156638" rIns="313265" bIns="1566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7"/>
            <a:ext cx="19751040" cy="21724622"/>
          </a:xfrm>
          <a:prstGeom prst="rect">
            <a:avLst/>
          </a:prstGeom>
        </p:spPr>
        <p:txBody>
          <a:bodyPr vert="horz" lIns="313265" tIns="156638" rIns="313265" bIns="1566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265" tIns="156638" rIns="313265" bIns="156638" rtlCol="0" anchor="ctr"/>
          <a:lstStyle>
            <a:lvl1pPr algn="l">
              <a:defRPr sz="4100">
                <a:solidFill>
                  <a:schemeClr val="tx1">
                    <a:tint val="75000"/>
                  </a:schemeClr>
                </a:solidFill>
              </a:defRPr>
            </a:lvl1pPr>
          </a:lstStyle>
          <a:p>
            <a:fld id="{7192951C-1868-407C-87AB-B739715C5018}" type="datetimeFigureOut">
              <a:rPr lang="en-US" smtClean="0"/>
              <a:pPr/>
              <a:t>2/18/2010</a:t>
            </a:fld>
            <a:endParaRPr lang="en-US" dirty="0"/>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265" tIns="156638" rIns="313265" bIns="156638"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265" tIns="156638" rIns="313265" bIns="156638" rtlCol="0" anchor="ctr"/>
          <a:lstStyle>
            <a:lvl1pPr algn="r">
              <a:defRPr sz="4100">
                <a:solidFill>
                  <a:schemeClr val="tx1">
                    <a:tint val="75000"/>
                  </a:schemeClr>
                </a:solidFill>
              </a:defRPr>
            </a:lvl1pPr>
          </a:lstStyle>
          <a:p>
            <a:fld id="{6372C658-9385-47E0-8F15-A63F3F5EE2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3132675" rtl="0" eaLnBrk="1" latinLnBrk="0" hangingPunct="1">
        <a:spcBef>
          <a:spcPct val="0"/>
        </a:spcBef>
        <a:buNone/>
        <a:defRPr sz="15100" kern="1200">
          <a:solidFill>
            <a:schemeClr val="tx1"/>
          </a:solidFill>
          <a:latin typeface="+mj-lt"/>
          <a:ea typeface="+mj-ea"/>
          <a:cs typeface="+mj-cs"/>
        </a:defRPr>
      </a:lvl1pPr>
    </p:titleStyle>
    <p:bodyStyle>
      <a:lvl1pPr marL="1174752" indent="-1174752" algn="l" defTabSz="3132675"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301" indent="-978964" algn="l" defTabSz="3132675"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5844" indent="-783169" algn="l" defTabSz="3132675"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18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8519"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4857"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1195"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753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3870"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675" rtl="0" eaLnBrk="1" latinLnBrk="0" hangingPunct="1">
        <a:defRPr sz="6200" kern="1200">
          <a:solidFill>
            <a:schemeClr val="tx1"/>
          </a:solidFill>
          <a:latin typeface="+mn-lt"/>
          <a:ea typeface="+mn-ea"/>
          <a:cs typeface="+mn-cs"/>
        </a:defRPr>
      </a:lvl1pPr>
      <a:lvl2pPr marL="1566338" algn="l" defTabSz="3132675" rtl="0" eaLnBrk="1" latinLnBrk="0" hangingPunct="1">
        <a:defRPr sz="6200" kern="1200">
          <a:solidFill>
            <a:schemeClr val="tx1"/>
          </a:solidFill>
          <a:latin typeface="+mn-lt"/>
          <a:ea typeface="+mn-ea"/>
          <a:cs typeface="+mn-cs"/>
        </a:defRPr>
      </a:lvl2pPr>
      <a:lvl3pPr marL="3132675" algn="l" defTabSz="3132675" rtl="0" eaLnBrk="1" latinLnBrk="0" hangingPunct="1">
        <a:defRPr sz="6200" kern="1200">
          <a:solidFill>
            <a:schemeClr val="tx1"/>
          </a:solidFill>
          <a:latin typeface="+mn-lt"/>
          <a:ea typeface="+mn-ea"/>
          <a:cs typeface="+mn-cs"/>
        </a:defRPr>
      </a:lvl3pPr>
      <a:lvl4pPr marL="4699013" algn="l" defTabSz="3132675" rtl="0" eaLnBrk="1" latinLnBrk="0" hangingPunct="1">
        <a:defRPr sz="6200" kern="1200">
          <a:solidFill>
            <a:schemeClr val="tx1"/>
          </a:solidFill>
          <a:latin typeface="+mn-lt"/>
          <a:ea typeface="+mn-ea"/>
          <a:cs typeface="+mn-cs"/>
        </a:defRPr>
      </a:lvl4pPr>
      <a:lvl5pPr marL="6265351" algn="l" defTabSz="3132675" rtl="0" eaLnBrk="1" latinLnBrk="0" hangingPunct="1">
        <a:defRPr sz="6200" kern="1200">
          <a:solidFill>
            <a:schemeClr val="tx1"/>
          </a:solidFill>
          <a:latin typeface="+mn-lt"/>
          <a:ea typeface="+mn-ea"/>
          <a:cs typeface="+mn-cs"/>
        </a:defRPr>
      </a:lvl5pPr>
      <a:lvl6pPr marL="7831688" algn="l" defTabSz="3132675" rtl="0" eaLnBrk="1" latinLnBrk="0" hangingPunct="1">
        <a:defRPr sz="6200" kern="1200">
          <a:solidFill>
            <a:schemeClr val="tx1"/>
          </a:solidFill>
          <a:latin typeface="+mn-lt"/>
          <a:ea typeface="+mn-ea"/>
          <a:cs typeface="+mn-cs"/>
        </a:defRPr>
      </a:lvl6pPr>
      <a:lvl7pPr marL="9398026" algn="l" defTabSz="3132675" rtl="0" eaLnBrk="1" latinLnBrk="0" hangingPunct="1">
        <a:defRPr sz="6200" kern="1200">
          <a:solidFill>
            <a:schemeClr val="tx1"/>
          </a:solidFill>
          <a:latin typeface="+mn-lt"/>
          <a:ea typeface="+mn-ea"/>
          <a:cs typeface="+mn-cs"/>
        </a:defRPr>
      </a:lvl7pPr>
      <a:lvl8pPr marL="10964364" algn="l" defTabSz="3132675" rtl="0" eaLnBrk="1" latinLnBrk="0" hangingPunct="1">
        <a:defRPr sz="6200" kern="1200">
          <a:solidFill>
            <a:schemeClr val="tx1"/>
          </a:solidFill>
          <a:latin typeface="+mn-lt"/>
          <a:ea typeface="+mn-ea"/>
          <a:cs typeface="+mn-cs"/>
        </a:defRPr>
      </a:lvl8pPr>
      <a:lvl9pPr marL="12530701" algn="l" defTabSz="313267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533400"/>
            <a:ext cx="19751040" cy="2720338"/>
          </a:xfrm>
        </p:spPr>
        <p:txBody>
          <a:bodyPr>
            <a:normAutofit/>
          </a:bodyPr>
          <a:lstStyle/>
          <a:p>
            <a:r>
              <a:rPr lang="en-US" sz="6000" b="1" dirty="0" smtClean="0">
                <a:solidFill>
                  <a:schemeClr val="accent1">
                    <a:lumMod val="75000"/>
                  </a:schemeClr>
                </a:solidFill>
              </a:rPr>
              <a:t>K-gileRE</a:t>
            </a:r>
            <a:r>
              <a:rPr lang="en-US" sz="5400" b="1" dirty="0" smtClean="0">
                <a:solidFill>
                  <a:schemeClr val="accent1">
                    <a:lumMod val="75000"/>
                  </a:schemeClr>
                </a:solidFill>
              </a:rPr>
              <a:t> - </a:t>
            </a:r>
            <a:r>
              <a:rPr lang="en-US" sz="4800" b="1" dirty="0" smtClean="0">
                <a:solidFill>
                  <a:schemeClr val="accent1">
                    <a:lumMod val="75000"/>
                  </a:schemeClr>
                </a:solidFill>
              </a:rPr>
              <a:t>Domain </a:t>
            </a:r>
            <a:r>
              <a:rPr lang="en-US" sz="4800" b="1" dirty="0">
                <a:solidFill>
                  <a:schemeClr val="accent1">
                    <a:lumMod val="75000"/>
                  </a:schemeClr>
                </a:solidFill>
              </a:rPr>
              <a:t>Knowledge Assisted </a:t>
            </a:r>
            <a:r>
              <a:rPr lang="en-US" sz="4800" b="1" dirty="0" smtClean="0">
                <a:solidFill>
                  <a:schemeClr val="accent1">
                    <a:lumMod val="75000"/>
                  </a:schemeClr>
                </a:solidFill>
              </a:rPr>
              <a:t>Agile Requirements Evolution</a:t>
            </a:r>
            <a:endParaRPr lang="en-US" sz="5400" b="1" dirty="0">
              <a:solidFill>
                <a:schemeClr val="accent1">
                  <a:lumMod val="75000"/>
                </a:schemeClr>
              </a:solidFill>
            </a:endParaRPr>
          </a:p>
        </p:txBody>
      </p:sp>
      <p:pic>
        <p:nvPicPr>
          <p:cNvPr id="1026" name="Picture 2" descr="C:\Documents and Settings\232052\Desktop\Office\TCS-Tata-Consultancy-Services-logo-300x139.jpg"/>
          <p:cNvPicPr>
            <a:picLocks noChangeAspect="1" noChangeArrowheads="1"/>
          </p:cNvPicPr>
          <p:nvPr/>
        </p:nvPicPr>
        <p:blipFill>
          <a:blip r:embed="rId2"/>
          <a:srcRect/>
          <a:stretch>
            <a:fillRect/>
          </a:stretch>
        </p:blipFill>
        <p:spPr bwMode="auto">
          <a:xfrm>
            <a:off x="19507200" y="192389"/>
            <a:ext cx="2216150" cy="1026811"/>
          </a:xfrm>
          <a:prstGeom prst="rect">
            <a:avLst/>
          </a:prstGeom>
          <a:noFill/>
        </p:spPr>
      </p:pic>
      <p:cxnSp>
        <p:nvCxnSpPr>
          <p:cNvPr id="9" name="Straight Connector 8"/>
          <p:cNvCxnSpPr/>
          <p:nvPr/>
        </p:nvCxnSpPr>
        <p:spPr>
          <a:xfrm>
            <a:off x="0" y="3275012"/>
            <a:ext cx="2194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6800" y="3886200"/>
            <a:ext cx="9525000" cy="532453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smtClean="0">
                <a:solidFill>
                  <a:schemeClr val="accent1">
                    <a:lumMod val="75000"/>
                  </a:schemeClr>
                </a:solidFill>
              </a:rPr>
              <a:t>Redefining the Way we do requirements today</a:t>
            </a:r>
          </a:p>
          <a:p>
            <a:pPr algn="just"/>
            <a:endParaRPr lang="en-US" sz="2400" dirty="0" smtClean="0"/>
          </a:p>
          <a:p>
            <a:pPr>
              <a:spcBef>
                <a:spcPct val="0"/>
              </a:spcBef>
              <a:buClr>
                <a:schemeClr val="hlink"/>
              </a:buClr>
            </a:pPr>
            <a:r>
              <a:rPr lang="en-US" sz="2400" dirty="0" smtClean="0"/>
              <a:t>Domain knowledge edge is crucially important while defining requirements</a:t>
            </a:r>
          </a:p>
          <a:p>
            <a:pPr>
              <a:spcBef>
                <a:spcPct val="0"/>
              </a:spcBef>
              <a:buClr>
                <a:schemeClr val="hlink"/>
              </a:buClr>
            </a:pPr>
            <a:endParaRPr lang="en-US" sz="2400" dirty="0" smtClean="0"/>
          </a:p>
          <a:p>
            <a:pPr marL="914400" indent="-457200">
              <a:spcBef>
                <a:spcPct val="0"/>
              </a:spcBef>
              <a:buFont typeface="Arial" pitchFamily="34" charset="0"/>
              <a:buChar char="•"/>
            </a:pPr>
            <a:r>
              <a:rPr lang="en-US" sz="2400" dirty="0" smtClean="0">
                <a:solidFill>
                  <a:schemeClr val="tx1"/>
                </a:solidFill>
              </a:rPr>
              <a:t>Requirement analysts are not necessarily domain experts </a:t>
            </a:r>
          </a:p>
          <a:p>
            <a:pPr marL="914400" lvl="1" indent="-457200">
              <a:spcBef>
                <a:spcPct val="0"/>
              </a:spcBef>
              <a:buFont typeface="Arial" pitchFamily="34" charset="0"/>
              <a:buChar char="•"/>
            </a:pPr>
            <a:r>
              <a:rPr lang="en-US" sz="2400" dirty="0" smtClean="0">
                <a:solidFill>
                  <a:schemeClr val="tx1"/>
                </a:solidFill>
              </a:rPr>
              <a:t>Domain knowledge is not easily available and accessible</a:t>
            </a:r>
          </a:p>
          <a:p>
            <a:endParaRPr lang="en-US" sz="2400" dirty="0" smtClean="0"/>
          </a:p>
          <a:p>
            <a:r>
              <a:rPr lang="en-US" sz="2400" dirty="0" smtClean="0"/>
              <a:t>Requirements Engineering (RE) methods presume a ‘clean slate’ approach</a:t>
            </a:r>
          </a:p>
          <a:p>
            <a:endParaRPr lang="en-US" sz="2400" dirty="0" smtClean="0"/>
          </a:p>
          <a:p>
            <a:pPr marL="971550" indent="-514350">
              <a:buFont typeface="Arial" pitchFamily="34" charset="0"/>
              <a:buChar char="•"/>
            </a:pPr>
            <a:r>
              <a:rPr lang="en-US" sz="2400" dirty="0" smtClean="0"/>
              <a:t>Start with ‘nothing’ in place and outline a series of steps  to define, analyze, specify and validate requirements collaboratively with relevant stakeholders</a:t>
            </a:r>
          </a:p>
          <a:p>
            <a:pPr marL="971550" lvl="1" indent="-514350">
              <a:buFont typeface="Arial" pitchFamily="34" charset="0"/>
              <a:buChar char="•"/>
            </a:pPr>
            <a:r>
              <a:rPr lang="en-US" sz="2400" i="1" dirty="0" smtClean="0"/>
              <a:t>BUT</a:t>
            </a:r>
            <a:r>
              <a:rPr lang="en-US" sz="2400" dirty="0" smtClean="0"/>
              <a:t> do not provide for a way to incorporate domain knowledge as an integral part of requirements definition exercise</a:t>
            </a:r>
          </a:p>
        </p:txBody>
      </p:sp>
      <p:grpSp>
        <p:nvGrpSpPr>
          <p:cNvPr id="2" name="Group 189"/>
          <p:cNvGrpSpPr/>
          <p:nvPr/>
        </p:nvGrpSpPr>
        <p:grpSpPr>
          <a:xfrm>
            <a:off x="1066800" y="16459200"/>
            <a:ext cx="9525000" cy="15087600"/>
            <a:chOff x="1066800" y="15011400"/>
            <a:chExt cx="9525000" cy="13412720"/>
          </a:xfrm>
        </p:grpSpPr>
        <p:sp>
          <p:nvSpPr>
            <p:cNvPr id="11" name="TextBox 10"/>
            <p:cNvSpPr txBox="1"/>
            <p:nvPr/>
          </p:nvSpPr>
          <p:spPr>
            <a:xfrm>
              <a:off x="1066800" y="15011400"/>
              <a:ext cx="9525000" cy="134127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smtClean="0">
                  <a:solidFill>
                    <a:schemeClr val="accent1">
                      <a:lumMod val="75000"/>
                    </a:schemeClr>
                  </a:solidFill>
                </a:rPr>
                <a:t>The K-gileRE Model</a:t>
              </a:r>
            </a:p>
            <a:p>
              <a:pPr algn="just"/>
              <a:endParaRPr lang="en-US" sz="2400" dirty="0" smtClean="0">
                <a:solidFill>
                  <a:schemeClr val="tx1"/>
                </a:solidFill>
              </a:endParaRPr>
            </a:p>
            <a:p>
              <a:pPr algn="just"/>
              <a:r>
                <a:rPr lang="en-US" sz="2400" dirty="0" smtClean="0">
                  <a:solidFill>
                    <a:schemeClr val="tx1"/>
                  </a:solidFill>
                </a:rPr>
                <a:t>The K-gile framework integrates four different knowledge context in the form of four ontologies. We employ ‘Bridge classes’ and inference rules to specify semantic mappings of conclusions drawn from instance of one ontology to elements in other ontologies and provide recommendations based on the integrated inference.</a:t>
              </a:r>
            </a:p>
            <a:p>
              <a:pPr algn="just"/>
              <a:endParaRPr lang="en-US" sz="2400" dirty="0" smtClean="0">
                <a:solidFill>
                  <a:schemeClr val="tx1"/>
                </a:solidFill>
              </a:endParaRPr>
            </a:p>
            <a:p>
              <a:pPr algn="just"/>
              <a:r>
                <a:rPr lang="en-US" sz="2400" dirty="0" smtClean="0">
                  <a:solidFill>
                    <a:schemeClr val="tx1"/>
                  </a:solidFill>
                </a:rPr>
                <a:t>The four ontologies in K-gile RE – </a:t>
              </a:r>
            </a:p>
            <a:p>
              <a:pPr marL="857250" indent="-457200" algn="just">
                <a:buFont typeface="Arial" pitchFamily="34" charset="0"/>
                <a:buChar char="•"/>
              </a:pPr>
              <a:r>
                <a:rPr lang="en-US" sz="2400" b="1" dirty="0" smtClean="0">
                  <a:solidFill>
                    <a:schemeClr val="tx1"/>
                  </a:solidFill>
                </a:rPr>
                <a:t> Environmental Context Ontology</a:t>
              </a:r>
            </a:p>
            <a:p>
              <a:pPr marL="857250" indent="-457200" algn="just">
                <a:buFont typeface="Arial" pitchFamily="34" charset="0"/>
                <a:buChar char="•"/>
              </a:pPr>
              <a:r>
                <a:rPr lang="en-US" sz="2400" b="1" dirty="0" smtClean="0">
                  <a:solidFill>
                    <a:schemeClr val="tx1"/>
                  </a:solidFill>
                </a:rPr>
                <a:t> Agile Requirements Ontology</a:t>
              </a:r>
            </a:p>
            <a:p>
              <a:pPr marL="857250" indent="-457200" algn="just">
                <a:buFont typeface="Arial" pitchFamily="34" charset="0"/>
                <a:buChar char="•"/>
              </a:pPr>
              <a:r>
                <a:rPr lang="en-US" sz="2400" b="1" dirty="0" smtClean="0">
                  <a:solidFill>
                    <a:schemeClr val="tx1"/>
                  </a:solidFill>
                </a:rPr>
                <a:t> Generic Requirements Ontology</a:t>
              </a:r>
            </a:p>
            <a:p>
              <a:pPr marL="857250" indent="-457200" algn="just">
                <a:buFont typeface="Arial" pitchFamily="34" charset="0"/>
                <a:buChar char="•"/>
              </a:pPr>
              <a:r>
                <a:rPr lang="en-US" sz="2400" b="1" dirty="0" smtClean="0">
                  <a:solidFill>
                    <a:schemeClr val="tx1"/>
                  </a:solidFill>
                </a:rPr>
                <a:t> Problem Domain Ontology</a:t>
              </a:r>
            </a:p>
            <a:p>
              <a:pPr algn="just"/>
              <a:r>
                <a:rPr lang="en-US" sz="2400" dirty="0" smtClean="0">
                  <a:solidFill>
                    <a:schemeClr val="tx1"/>
                  </a:solidFill>
                </a:rPr>
                <a:t>are constructed using the grounded theory and implemented using RDF-OWL schema. </a:t>
              </a:r>
            </a:p>
            <a:p>
              <a:pPr algn="ctr"/>
              <a:r>
                <a:rPr lang="en-US" sz="2400" b="1" i="1" dirty="0" smtClean="0">
                  <a:solidFill>
                    <a:schemeClr val="tx1"/>
                  </a:solidFill>
                </a:rPr>
                <a:t>Figure  shows partial example instances of the ontologies</a:t>
              </a:r>
              <a:r>
                <a:rPr lang="en-US" sz="2400" dirty="0" smtClean="0">
                  <a:solidFill>
                    <a:schemeClr val="tx1"/>
                  </a:solidFill>
                </a:rPr>
                <a:t>.</a:t>
              </a:r>
              <a:br>
                <a:rPr lang="en-US" sz="2400" dirty="0" smtClean="0">
                  <a:solidFill>
                    <a:schemeClr val="tx1"/>
                  </a:solidFill>
                </a:rPr>
              </a:br>
              <a:endParaRPr lang="en-US" sz="2400" dirty="0" smtClean="0">
                <a:solidFill>
                  <a:schemeClr val="tx1"/>
                </a:solidFill>
              </a:endParaRPr>
            </a:p>
            <a:p>
              <a:pPr algn="just"/>
              <a:endParaRPr lang="en-US" sz="2400" b="1" dirty="0">
                <a:solidFill>
                  <a:schemeClr val="tx1"/>
                </a:solidFill>
              </a:endParaRPr>
            </a:p>
            <a:p>
              <a:pPr algn="just"/>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p:txBody>
        </p:sp>
        <p:grpSp>
          <p:nvGrpSpPr>
            <p:cNvPr id="3" name="Group 255"/>
            <p:cNvGrpSpPr/>
            <p:nvPr/>
          </p:nvGrpSpPr>
          <p:grpSpPr>
            <a:xfrm>
              <a:off x="1371600" y="20955000"/>
              <a:ext cx="8839200" cy="6705600"/>
              <a:chOff x="152400" y="152400"/>
              <a:chExt cx="8839200" cy="6705600"/>
            </a:xfrm>
          </p:grpSpPr>
          <p:sp>
            <p:nvSpPr>
              <p:cNvPr id="257" name="Rounded Rectangle 256"/>
              <p:cNvSpPr/>
              <p:nvPr/>
            </p:nvSpPr>
            <p:spPr>
              <a:xfrm>
                <a:off x="533400" y="3505200"/>
                <a:ext cx="3886200" cy="2971800"/>
              </a:xfrm>
              <a:prstGeom prst="roundRect">
                <a:avLst/>
              </a:prstGeom>
              <a:ln>
                <a:prstDash val="sysDot"/>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800" dirty="0"/>
              </a:p>
            </p:txBody>
          </p:sp>
          <p:sp>
            <p:nvSpPr>
              <p:cNvPr id="258" name="Rectangle 257"/>
              <p:cNvSpPr/>
              <p:nvPr/>
            </p:nvSpPr>
            <p:spPr>
              <a:xfrm>
                <a:off x="1109663" y="3665538"/>
                <a:ext cx="1222375" cy="2238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  Process</a:t>
                </a:r>
              </a:p>
              <a:p>
                <a:pPr algn="ctr" fontAlgn="auto">
                  <a:spcBef>
                    <a:spcPts val="0"/>
                  </a:spcBef>
                  <a:spcAft>
                    <a:spcPts val="0"/>
                  </a:spcAft>
                  <a:defRPr/>
                </a:pPr>
                <a:r>
                  <a:rPr lang="en-US" sz="1000" b="1" dirty="0">
                    <a:solidFill>
                      <a:srgbClr val="000000"/>
                    </a:solidFill>
                  </a:rPr>
                  <a:t>&lt;&lt;Proc_Claim &gt;&gt;</a:t>
                </a:r>
              </a:p>
            </p:txBody>
          </p:sp>
          <p:sp>
            <p:nvSpPr>
              <p:cNvPr id="259" name="Rectangle 258"/>
              <p:cNvSpPr/>
              <p:nvPr/>
            </p:nvSpPr>
            <p:spPr>
              <a:xfrm>
                <a:off x="762000" y="4121148"/>
                <a:ext cx="1904999" cy="2873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Sub Process</a:t>
                </a:r>
              </a:p>
              <a:p>
                <a:pPr algn="ctr" fontAlgn="auto">
                  <a:spcBef>
                    <a:spcPts val="0"/>
                  </a:spcBef>
                  <a:spcAft>
                    <a:spcPts val="0"/>
                  </a:spcAft>
                  <a:defRPr/>
                </a:pPr>
                <a:r>
                  <a:rPr lang="en-US" sz="1000" b="1" dirty="0">
                    <a:solidFill>
                      <a:srgbClr val="000000"/>
                    </a:solidFill>
                  </a:rPr>
                  <a:t>&lt;&lt;SubProcClaimIntimation&gt;&gt;</a:t>
                </a:r>
              </a:p>
            </p:txBody>
          </p:sp>
          <p:sp>
            <p:nvSpPr>
              <p:cNvPr id="260" name="Rectangle 259"/>
              <p:cNvSpPr/>
              <p:nvPr/>
            </p:nvSpPr>
            <p:spPr>
              <a:xfrm>
                <a:off x="677863" y="5191125"/>
                <a:ext cx="2085975" cy="2889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Use case</a:t>
                </a:r>
              </a:p>
              <a:p>
                <a:pPr algn="ctr" fontAlgn="auto">
                  <a:spcBef>
                    <a:spcPts val="0"/>
                  </a:spcBef>
                  <a:spcAft>
                    <a:spcPts val="0"/>
                  </a:spcAft>
                  <a:defRPr/>
                </a:pPr>
                <a:r>
                  <a:rPr lang="en-US" sz="1000" b="1" dirty="0">
                    <a:solidFill>
                      <a:srgbClr val="000000"/>
                    </a:solidFill>
                  </a:rPr>
                  <a:t>&lt;&lt;usecase_receive_intimation&gt;&gt;</a:t>
                </a:r>
              </a:p>
            </p:txBody>
          </p:sp>
          <p:sp>
            <p:nvSpPr>
              <p:cNvPr id="261" name="Rectangle 260"/>
              <p:cNvSpPr/>
              <p:nvPr/>
            </p:nvSpPr>
            <p:spPr>
              <a:xfrm>
                <a:off x="609600" y="5619749"/>
                <a:ext cx="2057400" cy="3032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Test case</a:t>
                </a:r>
              </a:p>
              <a:p>
                <a:pPr algn="ctr" fontAlgn="auto">
                  <a:spcBef>
                    <a:spcPts val="0"/>
                  </a:spcBef>
                  <a:spcAft>
                    <a:spcPts val="0"/>
                  </a:spcAft>
                  <a:defRPr/>
                </a:pPr>
                <a:r>
                  <a:rPr lang="en-US" sz="1000" b="1" dirty="0">
                    <a:solidFill>
                      <a:srgbClr val="000000"/>
                    </a:solidFill>
                  </a:rPr>
                  <a:t>&lt;&lt;testcase_receiveIntimation_1&gt;&gt;</a:t>
                </a:r>
              </a:p>
            </p:txBody>
          </p:sp>
          <p:sp>
            <p:nvSpPr>
              <p:cNvPr id="262" name="Rectangle 261"/>
              <p:cNvSpPr/>
              <p:nvPr/>
            </p:nvSpPr>
            <p:spPr>
              <a:xfrm>
                <a:off x="2908300" y="3889375"/>
                <a:ext cx="1366838" cy="2873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 Rule</a:t>
                </a:r>
              </a:p>
              <a:p>
                <a:pPr algn="ctr" fontAlgn="auto">
                  <a:spcBef>
                    <a:spcPts val="0"/>
                  </a:spcBef>
                  <a:spcAft>
                    <a:spcPts val="0"/>
                  </a:spcAft>
                  <a:defRPr/>
                </a:pPr>
                <a:r>
                  <a:rPr lang="en-US" sz="1000" b="1" dirty="0">
                    <a:solidFill>
                      <a:srgbClr val="000000"/>
                    </a:solidFill>
                  </a:rPr>
                  <a:t>*&lt;&lt;Rule1&gt;&gt;</a:t>
                </a:r>
              </a:p>
            </p:txBody>
          </p:sp>
          <p:sp>
            <p:nvSpPr>
              <p:cNvPr id="263" name="Rectangle 262"/>
              <p:cNvSpPr/>
              <p:nvPr/>
            </p:nvSpPr>
            <p:spPr>
              <a:xfrm>
                <a:off x="2743200" y="5888037"/>
                <a:ext cx="1531938" cy="384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Data Model </a:t>
                </a:r>
              </a:p>
              <a:p>
                <a:pPr algn="ctr" fontAlgn="auto">
                  <a:spcBef>
                    <a:spcPts val="0"/>
                  </a:spcBef>
                  <a:spcAft>
                    <a:spcPts val="0"/>
                  </a:spcAft>
                  <a:defRPr/>
                </a:pPr>
                <a:r>
                  <a:rPr lang="en-US" sz="1000" b="1" dirty="0">
                    <a:solidFill>
                      <a:srgbClr val="000000"/>
                    </a:solidFill>
                  </a:rPr>
                  <a:t>&lt;&lt;lib_claim_intimation&gt;&gt;</a:t>
                </a:r>
              </a:p>
            </p:txBody>
          </p:sp>
          <p:sp>
            <p:nvSpPr>
              <p:cNvPr id="264" name="Flowchart: Decision 263"/>
              <p:cNvSpPr/>
              <p:nvPr/>
            </p:nvSpPr>
            <p:spPr>
              <a:xfrm>
                <a:off x="1612900" y="4013200"/>
                <a:ext cx="215900" cy="1079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sp>
            <p:nvSpPr>
              <p:cNvPr id="265" name="Flowchart: Decision 264"/>
              <p:cNvSpPr/>
              <p:nvPr/>
            </p:nvSpPr>
            <p:spPr>
              <a:xfrm>
                <a:off x="1612900" y="4549775"/>
                <a:ext cx="215900" cy="1063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sp>
            <p:nvSpPr>
              <p:cNvPr id="266" name="TextBox 265"/>
              <p:cNvSpPr txBox="1"/>
              <p:nvPr/>
            </p:nvSpPr>
            <p:spPr>
              <a:xfrm>
                <a:off x="2678113" y="4575175"/>
                <a:ext cx="173037" cy="171450"/>
              </a:xfrm>
              <a:prstGeom prst="rect">
                <a:avLst/>
              </a:prstGeom>
              <a:noFill/>
              <a:ln w="0">
                <a:solidFill>
                  <a:schemeClr val="bg1"/>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800" dirty="0">
                    <a:solidFill>
                      <a:srgbClr val="C00000"/>
                    </a:solidFill>
                  </a:rPr>
                  <a:t>                 </a:t>
                </a:r>
              </a:p>
            </p:txBody>
          </p:sp>
          <p:sp>
            <p:nvSpPr>
              <p:cNvPr id="267" name="TextBox 266"/>
              <p:cNvSpPr txBox="1"/>
              <p:nvPr/>
            </p:nvSpPr>
            <p:spPr>
              <a:xfrm>
                <a:off x="1757363" y="5459411"/>
                <a:ext cx="431800" cy="218888"/>
              </a:xfrm>
              <a:prstGeom prst="rect">
                <a:avLst/>
              </a:prstGeom>
              <a:noFill/>
              <a:ln w="0">
                <a:no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000" dirty="0">
                    <a:solidFill>
                      <a:srgbClr val="C00000"/>
                    </a:solidFill>
                  </a:rPr>
                  <a:t>has</a:t>
                </a:r>
              </a:p>
            </p:txBody>
          </p:sp>
          <p:cxnSp>
            <p:nvCxnSpPr>
              <p:cNvPr id="268" name="Elbow Connector 16"/>
              <p:cNvCxnSpPr>
                <a:cxnSpLocks noChangeShapeType="1"/>
                <a:stCxn id="259" idx="3"/>
                <a:endCxn id="262" idx="1"/>
              </p:cNvCxnSpPr>
              <p:nvPr/>
            </p:nvCxnSpPr>
            <p:spPr bwMode="auto">
              <a:xfrm flipV="1">
                <a:off x="2666999" y="4033043"/>
                <a:ext cx="241301" cy="231775"/>
              </a:xfrm>
              <a:prstGeom prst="bentConnector3">
                <a:avLst>
                  <a:gd name="adj1" fmla="val 50000"/>
                </a:avLst>
              </a:prstGeom>
              <a:noFill/>
              <a:ln w="25400" algn="ctr">
                <a:solidFill>
                  <a:srgbClr val="4A7EBB"/>
                </a:solidFill>
                <a:miter lim="800000"/>
                <a:headEnd/>
                <a:tailEnd/>
              </a:ln>
            </p:spPr>
          </p:cxnSp>
          <p:cxnSp>
            <p:nvCxnSpPr>
              <p:cNvPr id="269" name="Straight Connector 17"/>
              <p:cNvCxnSpPr>
                <a:cxnSpLocks noChangeShapeType="1"/>
                <a:stCxn id="258" idx="2"/>
                <a:endCxn id="259" idx="0"/>
              </p:cNvCxnSpPr>
              <p:nvPr/>
            </p:nvCxnSpPr>
            <p:spPr bwMode="auto">
              <a:xfrm rot="5400000">
                <a:off x="1601789" y="4002086"/>
                <a:ext cx="231775" cy="6351"/>
              </a:xfrm>
              <a:prstGeom prst="line">
                <a:avLst/>
              </a:prstGeom>
              <a:noFill/>
              <a:ln w="25400" algn="ctr">
                <a:solidFill>
                  <a:srgbClr val="4A7EBB"/>
                </a:solidFill>
                <a:round/>
                <a:headEnd/>
                <a:tailEnd/>
              </a:ln>
            </p:spPr>
          </p:cxnSp>
          <p:cxnSp>
            <p:nvCxnSpPr>
              <p:cNvPr id="270" name="Straight Connector 18"/>
              <p:cNvCxnSpPr>
                <a:cxnSpLocks noChangeShapeType="1"/>
                <a:stCxn id="272" idx="2"/>
                <a:endCxn id="260" idx="0"/>
              </p:cNvCxnSpPr>
              <p:nvPr/>
            </p:nvCxnSpPr>
            <p:spPr bwMode="auto">
              <a:xfrm>
                <a:off x="1720850" y="4953000"/>
                <a:ext cx="0" cy="230188"/>
              </a:xfrm>
              <a:prstGeom prst="line">
                <a:avLst/>
              </a:prstGeom>
              <a:noFill/>
              <a:ln w="25400" algn="ctr">
                <a:solidFill>
                  <a:srgbClr val="4A7EBB"/>
                </a:solidFill>
                <a:round/>
                <a:headEnd/>
                <a:tailEnd/>
              </a:ln>
            </p:spPr>
          </p:cxnSp>
          <p:cxnSp>
            <p:nvCxnSpPr>
              <p:cNvPr id="271" name="Straight Connector 19"/>
              <p:cNvCxnSpPr>
                <a:cxnSpLocks noChangeShapeType="1"/>
                <a:stCxn id="260" idx="2"/>
                <a:endCxn id="261" idx="0"/>
              </p:cNvCxnSpPr>
              <p:nvPr/>
            </p:nvCxnSpPr>
            <p:spPr bwMode="auto">
              <a:xfrm rot="5400000">
                <a:off x="1609726" y="5508623"/>
                <a:ext cx="139700" cy="82551"/>
              </a:xfrm>
              <a:prstGeom prst="line">
                <a:avLst/>
              </a:prstGeom>
              <a:noFill/>
              <a:ln w="25400" algn="ctr">
                <a:solidFill>
                  <a:srgbClr val="4A7EBB"/>
                </a:solidFill>
                <a:round/>
                <a:headEnd/>
                <a:tailEnd/>
              </a:ln>
            </p:spPr>
          </p:cxnSp>
          <p:sp>
            <p:nvSpPr>
              <p:cNvPr id="272" name="Rectangle 271"/>
              <p:cNvSpPr/>
              <p:nvPr/>
            </p:nvSpPr>
            <p:spPr>
              <a:xfrm>
                <a:off x="893763" y="4656138"/>
                <a:ext cx="1654175" cy="2873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Process Step</a:t>
                </a:r>
              </a:p>
              <a:p>
                <a:pPr algn="ctr" fontAlgn="auto">
                  <a:spcBef>
                    <a:spcPts val="0"/>
                  </a:spcBef>
                  <a:spcAft>
                    <a:spcPts val="0"/>
                  </a:spcAft>
                  <a:defRPr/>
                </a:pPr>
                <a:r>
                  <a:rPr lang="en-US" sz="1000" b="1" dirty="0"/>
                  <a:t>&lt;&lt;Receive Intimation&gt;&gt;</a:t>
                </a:r>
              </a:p>
            </p:txBody>
          </p:sp>
          <p:cxnSp>
            <p:nvCxnSpPr>
              <p:cNvPr id="273" name="Straight Connector 22"/>
              <p:cNvCxnSpPr>
                <a:cxnSpLocks noChangeShapeType="1"/>
                <a:stCxn id="259" idx="2"/>
                <a:endCxn id="272" idx="0"/>
              </p:cNvCxnSpPr>
              <p:nvPr/>
            </p:nvCxnSpPr>
            <p:spPr bwMode="auto">
              <a:xfrm rot="16200000" flipH="1">
                <a:off x="1593850" y="4529136"/>
                <a:ext cx="247649" cy="6351"/>
              </a:xfrm>
              <a:prstGeom prst="line">
                <a:avLst/>
              </a:prstGeom>
              <a:noFill/>
              <a:ln w="25400" algn="ctr">
                <a:solidFill>
                  <a:srgbClr val="4A7EBB"/>
                </a:solidFill>
                <a:round/>
                <a:headEnd/>
                <a:tailEnd/>
              </a:ln>
            </p:spPr>
          </p:cxnSp>
          <p:sp>
            <p:nvSpPr>
              <p:cNvPr id="274" name="Flowchart: Decision 273"/>
              <p:cNvSpPr/>
              <p:nvPr/>
            </p:nvSpPr>
            <p:spPr>
              <a:xfrm>
                <a:off x="1612900" y="5084763"/>
                <a:ext cx="215900" cy="1063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sp>
            <p:nvSpPr>
              <p:cNvPr id="275" name="Rectangle 98"/>
              <p:cNvSpPr>
                <a:spLocks noChangeArrowheads="1"/>
              </p:cNvSpPr>
              <p:nvPr/>
            </p:nvSpPr>
            <p:spPr bwMode="auto">
              <a:xfrm>
                <a:off x="2332038" y="3852861"/>
                <a:ext cx="607859" cy="218888"/>
              </a:xfrm>
              <a:prstGeom prst="rect">
                <a:avLst/>
              </a:prstGeom>
              <a:noFill/>
              <a:ln w="9525">
                <a:noFill/>
                <a:miter lim="800000"/>
                <a:headEnd/>
                <a:tailEnd/>
              </a:ln>
            </p:spPr>
            <p:txBody>
              <a:bodyPr wrap="none">
                <a:spAutoFit/>
              </a:bodyPr>
              <a:lstStyle/>
              <a:p>
                <a:r>
                  <a:rPr lang="en-US" sz="1000" dirty="0" smtClean="0">
                    <a:solidFill>
                      <a:srgbClr val="C00000"/>
                    </a:solidFill>
                    <a:latin typeface="Calibri" pitchFamily="34" charset="0"/>
                  </a:rPr>
                  <a:t>restricts</a:t>
                </a:r>
                <a:endParaRPr lang="en-US" sz="1000" dirty="0">
                  <a:latin typeface="Calibri" pitchFamily="34" charset="0"/>
                </a:endParaRPr>
              </a:p>
            </p:txBody>
          </p:sp>
          <p:grpSp>
            <p:nvGrpSpPr>
              <p:cNvPr id="5" name="Group 211"/>
              <p:cNvGrpSpPr>
                <a:grpSpLocks/>
              </p:cNvGrpSpPr>
              <p:nvPr/>
            </p:nvGrpSpPr>
            <p:grpSpPr bwMode="auto">
              <a:xfrm>
                <a:off x="5029200" y="3581400"/>
                <a:ext cx="3886200" cy="2914650"/>
                <a:chOff x="5029200" y="3505200"/>
                <a:chExt cx="3886200" cy="2914650"/>
              </a:xfrm>
            </p:grpSpPr>
            <p:sp>
              <p:nvSpPr>
                <p:cNvPr id="338" name="AutoShape 420"/>
                <p:cNvSpPr>
                  <a:spLocks noChangeArrowheads="1"/>
                </p:cNvSpPr>
                <p:nvPr/>
              </p:nvSpPr>
              <p:spPr bwMode="auto">
                <a:xfrm>
                  <a:off x="5029200" y="3505200"/>
                  <a:ext cx="3883025" cy="2914650"/>
                </a:xfrm>
                <a:prstGeom prst="roundRect">
                  <a:avLst>
                    <a:gd name="adj" fmla="val 16667"/>
                  </a:avLst>
                </a:prstGeom>
                <a:ln>
                  <a:prstDash val="sysDot"/>
                  <a:headEnd/>
                  <a:tailEnd/>
                </a:ln>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endParaRPr lang="en-US" sz="800" dirty="0">
                    <a:cs typeface="Arial" pitchFamily="34" charset="0"/>
                  </a:endParaRPr>
                </a:p>
              </p:txBody>
            </p:sp>
            <p:sp>
              <p:nvSpPr>
                <p:cNvPr id="339" name="Rectangle 419"/>
                <p:cNvSpPr>
                  <a:spLocks noChangeArrowheads="1"/>
                </p:cNvSpPr>
                <p:nvPr/>
              </p:nvSpPr>
              <p:spPr bwMode="auto">
                <a:xfrm>
                  <a:off x="5614988" y="3613150"/>
                  <a:ext cx="958850" cy="3016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Domain</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&lt;&lt;Insurance&gt;&gt;</a:t>
                  </a:r>
                  <a:endParaRPr lang="en-US" sz="1000" b="1" dirty="0">
                    <a:solidFill>
                      <a:schemeClr val="tx1"/>
                    </a:solidFill>
                    <a:cs typeface="Arial" pitchFamily="34" charset="0"/>
                  </a:endParaRPr>
                </a:p>
              </p:txBody>
            </p:sp>
            <p:sp>
              <p:nvSpPr>
                <p:cNvPr id="340" name="Rectangle 418"/>
                <p:cNvSpPr>
                  <a:spLocks noChangeArrowheads="1"/>
                </p:cNvSpPr>
                <p:nvPr/>
              </p:nvSpPr>
              <p:spPr bwMode="auto">
                <a:xfrm>
                  <a:off x="5275263" y="4200525"/>
                  <a:ext cx="819150" cy="4730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Line of Business</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&lt;&lt;Life&gt;&gt;</a:t>
                  </a:r>
                  <a:endParaRPr lang="en-US" sz="1000" b="1" dirty="0">
                    <a:solidFill>
                      <a:schemeClr val="tx1"/>
                    </a:solidFill>
                    <a:cs typeface="Arial" pitchFamily="34" charset="0"/>
                  </a:endParaRPr>
                </a:p>
              </p:txBody>
            </p:sp>
            <p:sp>
              <p:nvSpPr>
                <p:cNvPr id="341" name="Rectangle 417"/>
                <p:cNvSpPr>
                  <a:spLocks noChangeArrowheads="1"/>
                </p:cNvSpPr>
                <p:nvPr/>
              </p:nvSpPr>
              <p:spPr bwMode="auto">
                <a:xfrm>
                  <a:off x="6176963" y="4191000"/>
                  <a:ext cx="817562" cy="484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Line of Business</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&lt;&lt;Non-Life&gt;&gt;</a:t>
                  </a:r>
                  <a:endParaRPr lang="en-US" sz="1000" b="1" dirty="0">
                    <a:solidFill>
                      <a:schemeClr val="tx1"/>
                    </a:solidFill>
                    <a:cs typeface="Arial" pitchFamily="34" charset="0"/>
                  </a:endParaRPr>
                </a:p>
              </p:txBody>
            </p:sp>
            <p:sp>
              <p:nvSpPr>
                <p:cNvPr id="342" name="Line 416"/>
                <p:cNvSpPr>
                  <a:spLocks noChangeShapeType="1"/>
                </p:cNvSpPr>
                <p:nvPr/>
              </p:nvSpPr>
              <p:spPr bwMode="auto">
                <a:xfrm>
                  <a:off x="5683250" y="4124325"/>
                  <a:ext cx="98425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43" name="AutoShape 415"/>
                <p:cNvSpPr>
                  <a:spLocks noChangeArrowheads="1"/>
                </p:cNvSpPr>
                <p:nvPr/>
              </p:nvSpPr>
              <p:spPr bwMode="auto">
                <a:xfrm>
                  <a:off x="6176963" y="3916363"/>
                  <a:ext cx="82550" cy="150812"/>
                </a:xfrm>
                <a:prstGeom prst="flowChartDecisi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800" dirty="0">
                    <a:cs typeface="Arial" pitchFamily="34" charset="0"/>
                  </a:endParaRPr>
                </a:p>
              </p:txBody>
            </p:sp>
            <p:sp>
              <p:nvSpPr>
                <p:cNvPr id="344" name="Line 414"/>
                <p:cNvSpPr>
                  <a:spLocks noChangeShapeType="1"/>
                </p:cNvSpPr>
                <p:nvPr/>
              </p:nvSpPr>
              <p:spPr bwMode="auto">
                <a:xfrm>
                  <a:off x="5683250" y="4133850"/>
                  <a:ext cx="0" cy="7620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45" name="Line 413"/>
                <p:cNvSpPr>
                  <a:spLocks noChangeShapeType="1"/>
                </p:cNvSpPr>
                <p:nvPr/>
              </p:nvSpPr>
              <p:spPr bwMode="auto">
                <a:xfrm>
                  <a:off x="6667500" y="4133850"/>
                  <a:ext cx="0" cy="7620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46" name="Line 412"/>
                <p:cNvSpPr>
                  <a:spLocks noChangeShapeType="1"/>
                </p:cNvSpPr>
                <p:nvPr/>
              </p:nvSpPr>
              <p:spPr bwMode="auto">
                <a:xfrm>
                  <a:off x="6216650" y="4059238"/>
                  <a:ext cx="0" cy="7461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47" name="Rectangle 411"/>
                <p:cNvSpPr>
                  <a:spLocks noChangeArrowheads="1"/>
                </p:cNvSpPr>
                <p:nvPr/>
              </p:nvSpPr>
              <p:spPr bwMode="auto">
                <a:xfrm>
                  <a:off x="5286375" y="5130800"/>
                  <a:ext cx="839788" cy="5302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Action</a:t>
                  </a:r>
                </a:p>
                <a:p>
                  <a:pPr algn="ctr" fontAlgn="auto">
                    <a:spcBef>
                      <a:spcPts val="0"/>
                    </a:spcBef>
                    <a:spcAft>
                      <a:spcPts val="0"/>
                    </a:spcAft>
                    <a:defRPr/>
                  </a:pPr>
                  <a:r>
                    <a:rPr lang="en-US" sz="1000" b="1" dirty="0">
                      <a:solidFill>
                        <a:srgbClr val="000000"/>
                      </a:solidFill>
                      <a:ea typeface="Times New Roman" pitchFamily="18" charset="0"/>
                      <a:cs typeface="Arial" pitchFamily="34" charset="0"/>
                    </a:rPr>
                    <a:t>&lt;&lt;Select line of business&gt;&gt;</a:t>
                  </a:r>
                  <a:endParaRPr lang="en-US" sz="1000" b="1" dirty="0">
                    <a:solidFill>
                      <a:schemeClr val="tx1"/>
                    </a:solidFill>
                    <a:cs typeface="Arial" pitchFamily="34" charset="0"/>
                  </a:endParaRPr>
                </a:p>
              </p:txBody>
            </p:sp>
            <p:sp>
              <p:nvSpPr>
                <p:cNvPr id="348" name="Line 410"/>
                <p:cNvSpPr>
                  <a:spLocks noChangeShapeType="1"/>
                </p:cNvSpPr>
                <p:nvPr/>
              </p:nvSpPr>
              <p:spPr bwMode="auto">
                <a:xfrm>
                  <a:off x="5192713" y="3841750"/>
                  <a:ext cx="0" cy="1516063"/>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49" name="Text Box 409"/>
                <p:cNvSpPr txBox="1">
                  <a:spLocks noChangeArrowheads="1"/>
                </p:cNvSpPr>
                <p:nvPr/>
              </p:nvSpPr>
              <p:spPr bwMode="auto">
                <a:xfrm>
                  <a:off x="5257800" y="4752975"/>
                  <a:ext cx="900113" cy="19843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require</a:t>
                  </a:r>
                  <a:endParaRPr lang="en-US" sz="800" dirty="0">
                    <a:solidFill>
                      <a:srgbClr val="C00000"/>
                    </a:solidFill>
                    <a:cs typeface="Arial" pitchFamily="34" charset="0"/>
                  </a:endParaRPr>
                </a:p>
              </p:txBody>
            </p:sp>
            <p:sp>
              <p:nvSpPr>
                <p:cNvPr id="350" name="Rectangle 408"/>
                <p:cNvSpPr>
                  <a:spLocks noChangeArrowheads="1"/>
                </p:cNvSpPr>
                <p:nvPr/>
              </p:nvSpPr>
              <p:spPr bwMode="auto">
                <a:xfrm>
                  <a:off x="6176963" y="5130800"/>
                  <a:ext cx="900112" cy="377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Action</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&lt;&lt;Select Domain&gt;&gt;</a:t>
                  </a:r>
                  <a:endParaRPr lang="en-US" sz="1000" b="1" dirty="0">
                    <a:solidFill>
                      <a:schemeClr val="tx1"/>
                    </a:solidFill>
                    <a:cs typeface="Arial" pitchFamily="34" charset="0"/>
                  </a:endParaRPr>
                </a:p>
              </p:txBody>
            </p:sp>
            <p:sp>
              <p:nvSpPr>
                <p:cNvPr id="351" name="Line 407"/>
                <p:cNvSpPr>
                  <a:spLocks noChangeShapeType="1"/>
                </p:cNvSpPr>
                <p:nvPr/>
              </p:nvSpPr>
              <p:spPr bwMode="auto">
                <a:xfrm>
                  <a:off x="7158038" y="3841750"/>
                  <a:ext cx="0" cy="1516063"/>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52" name="Text Box 406"/>
                <p:cNvSpPr txBox="1">
                  <a:spLocks noChangeArrowheads="1"/>
                </p:cNvSpPr>
                <p:nvPr/>
              </p:nvSpPr>
              <p:spPr bwMode="auto">
                <a:xfrm>
                  <a:off x="6629400" y="4724400"/>
                  <a:ext cx="649288" cy="211138"/>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Apply</a:t>
                  </a:r>
                  <a:r>
                    <a:rPr lang="en-US" sz="800" dirty="0">
                      <a:solidFill>
                        <a:srgbClr val="C00000"/>
                      </a:solidFill>
                      <a:ea typeface="Times New Roman" pitchFamily="18" charset="0"/>
                      <a:cs typeface="Arial" pitchFamily="34" charset="0"/>
                    </a:rPr>
                    <a:t>	</a:t>
                  </a:r>
                  <a:endParaRPr lang="en-US" sz="800" dirty="0">
                    <a:solidFill>
                      <a:srgbClr val="C00000"/>
                    </a:solidFill>
                    <a:cs typeface="Arial" pitchFamily="34" charset="0"/>
                  </a:endParaRPr>
                </a:p>
              </p:txBody>
            </p:sp>
            <p:sp>
              <p:nvSpPr>
                <p:cNvPr id="353" name="Line 405"/>
                <p:cNvSpPr>
                  <a:spLocks noChangeShapeType="1"/>
                </p:cNvSpPr>
                <p:nvPr/>
              </p:nvSpPr>
              <p:spPr bwMode="auto">
                <a:xfrm>
                  <a:off x="5192713" y="3841750"/>
                  <a:ext cx="409575" cy="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54" name="Line 404"/>
                <p:cNvSpPr>
                  <a:spLocks noChangeShapeType="1"/>
                </p:cNvSpPr>
                <p:nvPr/>
              </p:nvSpPr>
              <p:spPr bwMode="auto">
                <a:xfrm>
                  <a:off x="5192713" y="5356225"/>
                  <a:ext cx="8255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55" name="Line 403"/>
                <p:cNvSpPr>
                  <a:spLocks noChangeShapeType="1"/>
                </p:cNvSpPr>
                <p:nvPr/>
              </p:nvSpPr>
              <p:spPr bwMode="auto">
                <a:xfrm>
                  <a:off x="7077075" y="5356225"/>
                  <a:ext cx="80963"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56" name="Line 402"/>
                <p:cNvSpPr>
                  <a:spLocks noChangeShapeType="1"/>
                </p:cNvSpPr>
                <p:nvPr/>
              </p:nvSpPr>
              <p:spPr bwMode="auto">
                <a:xfrm flipH="1">
                  <a:off x="6586538" y="3841750"/>
                  <a:ext cx="571500" cy="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57" name="Rectangle 401"/>
                <p:cNvSpPr>
                  <a:spLocks noChangeArrowheads="1"/>
                </p:cNvSpPr>
                <p:nvPr/>
              </p:nvSpPr>
              <p:spPr bwMode="auto">
                <a:xfrm>
                  <a:off x="7345363" y="3613150"/>
                  <a:ext cx="960437" cy="3794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Action</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&lt;&lt;Select Geography&gt;&gt;</a:t>
                  </a:r>
                  <a:endParaRPr lang="en-US" sz="1000" b="1" dirty="0">
                    <a:solidFill>
                      <a:schemeClr val="tx1"/>
                    </a:solidFill>
                    <a:cs typeface="Arial" pitchFamily="34" charset="0"/>
                  </a:endParaRPr>
                </a:p>
              </p:txBody>
            </p:sp>
            <p:sp>
              <p:nvSpPr>
                <p:cNvPr id="358" name="Rectangle 400"/>
                <p:cNvSpPr>
                  <a:spLocks noChangeArrowheads="1"/>
                </p:cNvSpPr>
                <p:nvPr/>
              </p:nvSpPr>
              <p:spPr bwMode="auto">
                <a:xfrm>
                  <a:off x="7323138" y="4333875"/>
                  <a:ext cx="982662" cy="3413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Geography</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&lt;&lt;Asia&gt;&gt;</a:t>
                  </a:r>
                  <a:endParaRPr lang="en-US" sz="1000" b="1" dirty="0">
                    <a:solidFill>
                      <a:schemeClr val="tx1"/>
                    </a:solidFill>
                    <a:cs typeface="Arial" pitchFamily="34" charset="0"/>
                  </a:endParaRPr>
                </a:p>
              </p:txBody>
            </p:sp>
            <p:sp>
              <p:nvSpPr>
                <p:cNvPr id="359" name="Line 399"/>
                <p:cNvSpPr>
                  <a:spLocks noChangeShapeType="1"/>
                </p:cNvSpPr>
                <p:nvPr/>
              </p:nvSpPr>
              <p:spPr bwMode="auto">
                <a:xfrm>
                  <a:off x="7567613" y="3992563"/>
                  <a:ext cx="0" cy="379412"/>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0" name="Text Box 398"/>
                <p:cNvSpPr txBox="1">
                  <a:spLocks noChangeArrowheads="1"/>
                </p:cNvSpPr>
                <p:nvPr/>
              </p:nvSpPr>
              <p:spPr bwMode="auto">
                <a:xfrm>
                  <a:off x="7610475" y="4067175"/>
                  <a:ext cx="900113" cy="19843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apply</a:t>
                  </a:r>
                  <a:endParaRPr lang="en-US" sz="800" dirty="0">
                    <a:solidFill>
                      <a:srgbClr val="C00000"/>
                    </a:solidFill>
                    <a:cs typeface="Arial" pitchFamily="34" charset="0"/>
                  </a:endParaRPr>
                </a:p>
              </p:txBody>
            </p:sp>
            <p:sp>
              <p:nvSpPr>
                <p:cNvPr id="361" name="Rectangle 397"/>
                <p:cNvSpPr>
                  <a:spLocks noChangeArrowheads="1"/>
                </p:cNvSpPr>
                <p:nvPr/>
              </p:nvSpPr>
              <p:spPr bwMode="auto">
                <a:xfrm>
                  <a:off x="7323138" y="4902200"/>
                  <a:ext cx="982662" cy="3794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Actor</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&lt;&lt;Requirements Analyst&gt;&gt;</a:t>
                  </a:r>
                  <a:endParaRPr lang="en-US" sz="1000" b="1" dirty="0">
                    <a:solidFill>
                      <a:schemeClr val="tx1"/>
                    </a:solidFill>
                    <a:cs typeface="Arial" pitchFamily="34" charset="0"/>
                  </a:endParaRPr>
                </a:p>
              </p:txBody>
            </p:sp>
            <p:sp>
              <p:nvSpPr>
                <p:cNvPr id="362" name="Line 396"/>
                <p:cNvSpPr>
                  <a:spLocks noChangeShapeType="1"/>
                </p:cNvSpPr>
                <p:nvPr/>
              </p:nvSpPr>
              <p:spPr bwMode="auto">
                <a:xfrm>
                  <a:off x="8305800" y="5130800"/>
                  <a:ext cx="244475"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3" name="Line 395"/>
                <p:cNvSpPr>
                  <a:spLocks noChangeShapeType="1"/>
                </p:cNvSpPr>
                <p:nvPr/>
              </p:nvSpPr>
              <p:spPr bwMode="auto">
                <a:xfrm>
                  <a:off x="8550275" y="3841750"/>
                  <a:ext cx="0" cy="128905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4" name="Text Box 393"/>
                <p:cNvSpPr txBox="1">
                  <a:spLocks noChangeArrowheads="1"/>
                </p:cNvSpPr>
                <p:nvPr/>
              </p:nvSpPr>
              <p:spPr bwMode="auto">
                <a:xfrm>
                  <a:off x="7848600" y="4724400"/>
                  <a:ext cx="873125" cy="179388"/>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performs</a:t>
                  </a:r>
                  <a:endParaRPr lang="en-US" sz="800" dirty="0">
                    <a:solidFill>
                      <a:srgbClr val="C00000"/>
                    </a:solidFill>
                    <a:cs typeface="Arial" pitchFamily="34" charset="0"/>
                  </a:endParaRPr>
                </a:p>
              </p:txBody>
            </p:sp>
            <p:sp>
              <p:nvSpPr>
                <p:cNvPr id="365" name="Line 394"/>
                <p:cNvSpPr>
                  <a:spLocks noChangeShapeType="1"/>
                </p:cNvSpPr>
                <p:nvPr/>
              </p:nvSpPr>
              <p:spPr bwMode="auto">
                <a:xfrm>
                  <a:off x="8305800" y="3841750"/>
                  <a:ext cx="244475"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6" name="Line 392"/>
                <p:cNvSpPr>
                  <a:spLocks noChangeShapeType="1"/>
                </p:cNvSpPr>
                <p:nvPr/>
              </p:nvSpPr>
              <p:spPr bwMode="auto">
                <a:xfrm>
                  <a:off x="7650163" y="5281613"/>
                  <a:ext cx="0" cy="606425"/>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7" name="Line 391"/>
                <p:cNvSpPr>
                  <a:spLocks noChangeShapeType="1"/>
                </p:cNvSpPr>
                <p:nvPr/>
              </p:nvSpPr>
              <p:spPr bwMode="auto">
                <a:xfrm>
                  <a:off x="5765800" y="5888038"/>
                  <a:ext cx="1884363"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68" name="Text Box 390"/>
                <p:cNvSpPr txBox="1">
                  <a:spLocks noChangeArrowheads="1"/>
                </p:cNvSpPr>
                <p:nvPr/>
              </p:nvSpPr>
              <p:spPr bwMode="auto">
                <a:xfrm>
                  <a:off x="6019800" y="5867400"/>
                  <a:ext cx="901700" cy="19685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performs</a:t>
                  </a:r>
                  <a:endParaRPr lang="en-US" sz="800" dirty="0">
                    <a:solidFill>
                      <a:srgbClr val="C00000"/>
                    </a:solidFill>
                    <a:cs typeface="Arial" pitchFamily="34" charset="0"/>
                  </a:endParaRPr>
                </a:p>
              </p:txBody>
            </p:sp>
            <p:sp>
              <p:nvSpPr>
                <p:cNvPr id="369" name="Line 389"/>
                <p:cNvSpPr>
                  <a:spLocks noChangeShapeType="1"/>
                </p:cNvSpPr>
                <p:nvPr/>
              </p:nvSpPr>
              <p:spPr bwMode="auto">
                <a:xfrm>
                  <a:off x="7567613" y="5281613"/>
                  <a:ext cx="0" cy="45561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70" name="Line 388"/>
                <p:cNvSpPr>
                  <a:spLocks noChangeShapeType="1"/>
                </p:cNvSpPr>
                <p:nvPr/>
              </p:nvSpPr>
              <p:spPr bwMode="auto">
                <a:xfrm flipH="1">
                  <a:off x="6667500" y="5737225"/>
                  <a:ext cx="900113"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71" name="Text Box 386"/>
                <p:cNvSpPr txBox="1">
                  <a:spLocks noChangeArrowheads="1"/>
                </p:cNvSpPr>
                <p:nvPr/>
              </p:nvSpPr>
              <p:spPr bwMode="auto">
                <a:xfrm>
                  <a:off x="6648450" y="5513388"/>
                  <a:ext cx="890588" cy="17780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performs</a:t>
                  </a:r>
                  <a:endParaRPr lang="en-US" sz="800" dirty="0">
                    <a:solidFill>
                      <a:srgbClr val="C00000"/>
                    </a:solidFill>
                    <a:cs typeface="Arial" pitchFamily="34" charset="0"/>
                  </a:endParaRPr>
                </a:p>
              </p:txBody>
            </p:sp>
            <p:sp>
              <p:nvSpPr>
                <p:cNvPr id="372" name="Line 387"/>
                <p:cNvSpPr>
                  <a:spLocks noChangeShapeType="1"/>
                </p:cNvSpPr>
                <p:nvPr/>
              </p:nvSpPr>
              <p:spPr bwMode="auto">
                <a:xfrm flipV="1">
                  <a:off x="6667500" y="5508625"/>
                  <a:ext cx="0" cy="22860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73" name="Line 385"/>
                <p:cNvSpPr>
                  <a:spLocks noChangeShapeType="1"/>
                </p:cNvSpPr>
                <p:nvPr/>
              </p:nvSpPr>
              <p:spPr bwMode="auto">
                <a:xfrm flipV="1">
                  <a:off x="5765800" y="5661025"/>
                  <a:ext cx="0" cy="227013"/>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sp>
              <p:nvSpPr>
                <p:cNvPr id="374" name="Rectangle 384"/>
                <p:cNvSpPr>
                  <a:spLocks noChangeArrowheads="1"/>
                </p:cNvSpPr>
                <p:nvPr/>
              </p:nvSpPr>
              <p:spPr bwMode="auto">
                <a:xfrm>
                  <a:off x="7740650" y="5803898"/>
                  <a:ext cx="1022350" cy="3794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0200" tIns="35100" rIns="70200" bIns="35100" anchor="ctr" anchorCtr="1"/>
                <a:lstStyle/>
                <a:p>
                  <a:pPr algn="ctr" fontAlgn="auto">
                    <a:spcBef>
                      <a:spcPts val="0"/>
                    </a:spcBef>
                    <a:spcAft>
                      <a:spcPts val="0"/>
                    </a:spcAft>
                    <a:defRPr/>
                  </a:pPr>
                  <a:r>
                    <a:rPr lang="en-US" sz="1000" b="1" dirty="0">
                      <a:solidFill>
                        <a:srgbClr val="000000"/>
                      </a:solidFill>
                      <a:ea typeface="Times New Roman" pitchFamily="18" charset="0"/>
                      <a:cs typeface="Arial" pitchFamily="34" charset="0"/>
                    </a:rPr>
                    <a:t>Action</a:t>
                  </a:r>
                  <a:endParaRPr lang="en-US" sz="1000" b="1" dirty="0">
                    <a:solidFill>
                      <a:schemeClr val="tx1"/>
                    </a:solidFill>
                    <a:cs typeface="Arial" pitchFamily="34" charset="0"/>
                  </a:endParaRPr>
                </a:p>
                <a:p>
                  <a:pPr algn="ctr" eaLnBrk="0" fontAlgn="auto" hangingPunct="0">
                    <a:spcBef>
                      <a:spcPts val="0"/>
                    </a:spcBef>
                    <a:spcAft>
                      <a:spcPts val="0"/>
                    </a:spcAft>
                    <a:defRPr/>
                  </a:pPr>
                  <a:r>
                    <a:rPr lang="en-US" sz="1000" b="1" dirty="0">
                      <a:solidFill>
                        <a:srgbClr val="000000"/>
                      </a:solidFill>
                      <a:ea typeface="Times New Roman" pitchFamily="18" charset="0"/>
                      <a:cs typeface="Arial" pitchFamily="34" charset="0"/>
                    </a:rPr>
                    <a:t>&lt;&lt;Select Type of Project&gt;&gt;</a:t>
                  </a:r>
                  <a:endParaRPr lang="en-US" sz="1000" b="1" dirty="0">
                    <a:solidFill>
                      <a:schemeClr val="tx1"/>
                    </a:solidFill>
                    <a:cs typeface="Arial" pitchFamily="34" charset="0"/>
                  </a:endParaRPr>
                </a:p>
              </p:txBody>
            </p:sp>
            <p:sp>
              <p:nvSpPr>
                <p:cNvPr id="375" name="Text Box 382"/>
                <p:cNvSpPr txBox="1">
                  <a:spLocks noChangeArrowheads="1"/>
                </p:cNvSpPr>
                <p:nvPr/>
              </p:nvSpPr>
              <p:spPr bwMode="auto">
                <a:xfrm>
                  <a:off x="8024813" y="5372100"/>
                  <a:ext cx="890587" cy="2381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71323" tIns="35662" rIns="71323" bIns="35662"/>
                <a:lstStyle/>
                <a:p>
                  <a:pPr algn="just" fontAlgn="auto">
                    <a:spcBef>
                      <a:spcPts val="0"/>
                    </a:spcBef>
                    <a:spcAft>
                      <a:spcPts val="0"/>
                    </a:spcAft>
                    <a:defRPr/>
                  </a:pPr>
                  <a:r>
                    <a:rPr lang="en-US" sz="1000" dirty="0">
                      <a:solidFill>
                        <a:srgbClr val="C00000"/>
                      </a:solidFill>
                      <a:ea typeface="Times New Roman" pitchFamily="18" charset="0"/>
                      <a:cs typeface="Arial" pitchFamily="34" charset="0"/>
                    </a:rPr>
                    <a:t>performs</a:t>
                  </a:r>
                  <a:endParaRPr lang="en-US" sz="800" dirty="0">
                    <a:solidFill>
                      <a:srgbClr val="C00000"/>
                    </a:solidFill>
                    <a:cs typeface="Arial" pitchFamily="34" charset="0"/>
                  </a:endParaRPr>
                </a:p>
              </p:txBody>
            </p:sp>
            <p:sp>
              <p:nvSpPr>
                <p:cNvPr id="376" name="Line 383"/>
                <p:cNvSpPr>
                  <a:spLocks noChangeShapeType="1"/>
                </p:cNvSpPr>
                <p:nvPr/>
              </p:nvSpPr>
              <p:spPr bwMode="auto">
                <a:xfrm>
                  <a:off x="8059738" y="5281613"/>
                  <a:ext cx="0" cy="53022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800" dirty="0">
                    <a:cs typeface="Arial" pitchFamily="34" charset="0"/>
                  </a:endParaRPr>
                </a:p>
              </p:txBody>
            </p:sp>
          </p:grpSp>
          <p:sp>
            <p:nvSpPr>
              <p:cNvPr id="277" name="Text Box 347"/>
              <p:cNvSpPr txBox="1">
                <a:spLocks noChangeArrowheads="1"/>
              </p:cNvSpPr>
              <p:nvPr/>
            </p:nvSpPr>
            <p:spPr bwMode="auto">
              <a:xfrm>
                <a:off x="228600" y="3124200"/>
                <a:ext cx="1125538"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fontAlgn="auto">
                  <a:spcBef>
                    <a:spcPts val="0"/>
                  </a:spcBef>
                  <a:spcAft>
                    <a:spcPts val="0"/>
                  </a:spcAft>
                  <a:defRPr/>
                </a:pPr>
                <a:r>
                  <a:rPr lang="en-US" sz="1000" b="1" dirty="0">
                    <a:solidFill>
                      <a:schemeClr val="tx1"/>
                    </a:solidFill>
                    <a:latin typeface="Arial" pitchFamily="34" charset="0"/>
                    <a:ea typeface="Times New Roman" pitchFamily="18" charset="0"/>
                  </a:rPr>
                  <a:t>Bridge Class 2</a:t>
                </a:r>
                <a:endParaRPr lang="en-US" sz="1100" dirty="0">
                  <a:solidFill>
                    <a:schemeClr val="tx1"/>
                  </a:solidFill>
                  <a:latin typeface="Arial" pitchFamily="34" charset="0"/>
                </a:endParaRPr>
              </a:p>
              <a:p>
                <a:pPr eaLnBrk="0" fontAlgn="auto" hangingPunct="0">
                  <a:spcBef>
                    <a:spcPts val="0"/>
                  </a:spcBef>
                  <a:spcAft>
                    <a:spcPts val="0"/>
                  </a:spcAft>
                  <a:defRPr/>
                </a:pPr>
                <a:endParaRPr lang="en-US" dirty="0">
                  <a:solidFill>
                    <a:schemeClr val="tx1"/>
                  </a:solidFill>
                  <a:latin typeface="Arial" pitchFamily="34" charset="0"/>
                </a:endParaRPr>
              </a:p>
            </p:txBody>
          </p:sp>
          <p:sp>
            <p:nvSpPr>
              <p:cNvPr id="278" name="Text Box 347"/>
              <p:cNvSpPr txBox="1">
                <a:spLocks noChangeArrowheads="1"/>
              </p:cNvSpPr>
              <p:nvPr/>
            </p:nvSpPr>
            <p:spPr bwMode="auto">
              <a:xfrm>
                <a:off x="4114800" y="3124200"/>
                <a:ext cx="1125538"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fontAlgn="auto">
                  <a:spcBef>
                    <a:spcPts val="0"/>
                  </a:spcBef>
                  <a:spcAft>
                    <a:spcPts val="0"/>
                  </a:spcAft>
                  <a:defRPr/>
                </a:pPr>
                <a:r>
                  <a:rPr lang="en-US" sz="1000" b="1" dirty="0">
                    <a:solidFill>
                      <a:schemeClr val="tx1"/>
                    </a:solidFill>
                    <a:latin typeface="Arial" pitchFamily="34" charset="0"/>
                    <a:ea typeface="Times New Roman" pitchFamily="18" charset="0"/>
                  </a:rPr>
                  <a:t>Bridge Class 1</a:t>
                </a:r>
                <a:endParaRPr lang="en-US" sz="1100" dirty="0">
                  <a:solidFill>
                    <a:schemeClr val="tx1"/>
                  </a:solidFill>
                  <a:latin typeface="Arial" pitchFamily="34" charset="0"/>
                </a:endParaRPr>
              </a:p>
              <a:p>
                <a:pPr eaLnBrk="0" fontAlgn="auto" hangingPunct="0">
                  <a:spcBef>
                    <a:spcPts val="0"/>
                  </a:spcBef>
                  <a:spcAft>
                    <a:spcPts val="0"/>
                  </a:spcAft>
                  <a:defRPr/>
                </a:pPr>
                <a:endParaRPr lang="en-US" dirty="0">
                  <a:solidFill>
                    <a:schemeClr val="tx1"/>
                  </a:solidFill>
                  <a:latin typeface="Arial" pitchFamily="34" charset="0"/>
                </a:endParaRPr>
              </a:p>
            </p:txBody>
          </p:sp>
          <p:sp>
            <p:nvSpPr>
              <p:cNvPr id="279" name="Text Box 347"/>
              <p:cNvSpPr txBox="1">
                <a:spLocks noChangeArrowheads="1"/>
              </p:cNvSpPr>
              <p:nvPr/>
            </p:nvSpPr>
            <p:spPr bwMode="auto">
              <a:xfrm>
                <a:off x="4191000" y="6553200"/>
                <a:ext cx="12192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fontAlgn="auto">
                  <a:spcBef>
                    <a:spcPts val="0"/>
                  </a:spcBef>
                  <a:spcAft>
                    <a:spcPts val="0"/>
                  </a:spcAft>
                  <a:defRPr/>
                </a:pPr>
                <a:r>
                  <a:rPr lang="en-US" sz="1000" b="1" dirty="0">
                    <a:solidFill>
                      <a:schemeClr val="tx1"/>
                    </a:solidFill>
                    <a:latin typeface="Arial" pitchFamily="34" charset="0"/>
                    <a:ea typeface="Times New Roman" pitchFamily="18" charset="0"/>
                  </a:rPr>
                  <a:t>Bridge Class 3</a:t>
                </a:r>
                <a:endParaRPr lang="en-US" sz="1100" dirty="0">
                  <a:solidFill>
                    <a:schemeClr val="tx1"/>
                  </a:solidFill>
                  <a:latin typeface="Arial" pitchFamily="34" charset="0"/>
                </a:endParaRPr>
              </a:p>
              <a:p>
                <a:pPr eaLnBrk="0" fontAlgn="auto" hangingPunct="0">
                  <a:spcBef>
                    <a:spcPts val="0"/>
                  </a:spcBef>
                  <a:spcAft>
                    <a:spcPts val="0"/>
                  </a:spcAft>
                  <a:defRPr/>
                </a:pPr>
                <a:endParaRPr lang="en-US" dirty="0">
                  <a:solidFill>
                    <a:schemeClr val="tx1"/>
                  </a:solidFill>
                  <a:latin typeface="Arial" pitchFamily="34" charset="0"/>
                </a:endParaRPr>
              </a:p>
            </p:txBody>
          </p:sp>
          <p:cxnSp>
            <p:nvCxnSpPr>
              <p:cNvPr id="280" name="Elbow Connector 279"/>
              <p:cNvCxnSpPr>
                <a:stCxn id="277" idx="1"/>
                <a:endCxn id="292" idx="1"/>
              </p:cNvCxnSpPr>
              <p:nvPr/>
            </p:nvCxnSpPr>
            <p:spPr>
              <a:xfrm rot="10800000" flipH="1">
                <a:off x="228600" y="1562100"/>
                <a:ext cx="228600" cy="1714500"/>
              </a:xfrm>
              <a:prstGeom prst="bentConnector3">
                <a:avLst>
                  <a:gd name="adj1" fmla="val -66667"/>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1" name="Shape 280"/>
              <p:cNvCxnSpPr>
                <a:stCxn id="277" idx="2"/>
                <a:endCxn id="257" idx="1"/>
              </p:cNvCxnSpPr>
              <p:nvPr/>
            </p:nvCxnSpPr>
            <p:spPr>
              <a:xfrm rot="5400000">
                <a:off x="-118268" y="4080668"/>
                <a:ext cx="1562100" cy="258763"/>
              </a:xfrm>
              <a:prstGeom prst="bentConnector4">
                <a:avLst>
                  <a:gd name="adj1" fmla="val 2439"/>
                  <a:gd name="adj2" fmla="val 188615"/>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2" name="Shape 281"/>
              <p:cNvCxnSpPr>
                <a:stCxn id="257" idx="2"/>
                <a:endCxn id="279" idx="1"/>
              </p:cNvCxnSpPr>
              <p:nvPr/>
            </p:nvCxnSpPr>
            <p:spPr>
              <a:xfrm rot="16200000" flipH="1">
                <a:off x="3219450" y="5734050"/>
                <a:ext cx="228600" cy="1714500"/>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3" name="Shape 282"/>
              <p:cNvCxnSpPr>
                <a:stCxn id="279" idx="0"/>
              </p:cNvCxnSpPr>
              <p:nvPr/>
            </p:nvCxnSpPr>
            <p:spPr>
              <a:xfrm rot="5400000" flipH="1" flipV="1">
                <a:off x="4157662" y="5681663"/>
                <a:ext cx="1514475" cy="228600"/>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4" name="Shape 283"/>
              <p:cNvCxnSpPr>
                <a:stCxn id="257" idx="0"/>
                <a:endCxn id="278" idx="1"/>
              </p:cNvCxnSpPr>
              <p:nvPr/>
            </p:nvCxnSpPr>
            <p:spPr>
              <a:xfrm rot="5400000" flipH="1" flipV="1">
                <a:off x="3181350" y="2571750"/>
                <a:ext cx="228600" cy="1638300"/>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5" name="Shape 284"/>
              <p:cNvCxnSpPr>
                <a:stCxn id="278" idx="0"/>
                <a:endCxn id="312" idx="1"/>
              </p:cNvCxnSpPr>
              <p:nvPr/>
            </p:nvCxnSpPr>
            <p:spPr>
              <a:xfrm rot="5400000" flipH="1" flipV="1">
                <a:off x="4194969" y="2213769"/>
                <a:ext cx="1392237" cy="428625"/>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86" name="TextBox 55"/>
              <p:cNvSpPr txBox="1">
                <a:spLocks noChangeArrowheads="1"/>
              </p:cNvSpPr>
              <p:nvPr/>
            </p:nvSpPr>
            <p:spPr bwMode="auto">
              <a:xfrm>
                <a:off x="152400" y="6172200"/>
                <a:ext cx="1828800" cy="523875"/>
              </a:xfrm>
              <a:prstGeom prst="rect">
                <a:avLst/>
              </a:prstGeom>
              <a:solidFill>
                <a:schemeClr val="accent1">
                  <a:lumMod val="40000"/>
                  <a:lumOff val="60000"/>
                </a:schemeClr>
              </a:solidFill>
              <a:ln w="9525">
                <a:noFill/>
                <a:miter lim="800000"/>
                <a:headEnd/>
                <a:tailEnd/>
              </a:ln>
            </p:spPr>
            <p:txBody>
              <a:bodyPr>
                <a:spAutoFit/>
              </a:bodyPr>
              <a:lstStyle/>
              <a:p>
                <a:pPr fontAlgn="auto">
                  <a:spcBef>
                    <a:spcPts val="0"/>
                  </a:spcBef>
                  <a:spcAft>
                    <a:spcPts val="0"/>
                  </a:spcAft>
                  <a:defRPr/>
                </a:pPr>
                <a:r>
                  <a:rPr lang="en-US" sz="1400" b="1" dirty="0">
                    <a:latin typeface="Calibri" pitchFamily="34" charset="0"/>
                  </a:rPr>
                  <a:t>Generic Requirements Ontology Instance</a:t>
                </a:r>
              </a:p>
            </p:txBody>
          </p:sp>
          <p:grpSp>
            <p:nvGrpSpPr>
              <p:cNvPr id="6" name="Group 192"/>
              <p:cNvGrpSpPr>
                <a:grpSpLocks/>
              </p:cNvGrpSpPr>
              <p:nvPr/>
            </p:nvGrpSpPr>
            <p:grpSpPr bwMode="auto">
              <a:xfrm>
                <a:off x="5105400" y="185738"/>
                <a:ext cx="3886200" cy="3243262"/>
                <a:chOff x="5105400" y="260602"/>
                <a:chExt cx="3810000" cy="3082018"/>
              </a:xfrm>
            </p:grpSpPr>
            <p:grpSp>
              <p:nvGrpSpPr>
                <p:cNvPr id="7" name="Group 53"/>
                <p:cNvGrpSpPr>
                  <a:grpSpLocks/>
                </p:cNvGrpSpPr>
                <p:nvPr/>
              </p:nvGrpSpPr>
              <p:grpSpPr bwMode="auto">
                <a:xfrm>
                  <a:off x="5105400" y="260602"/>
                  <a:ext cx="3810000" cy="2940212"/>
                  <a:chOff x="4953000" y="1036638"/>
                  <a:chExt cx="3962400" cy="4229696"/>
                </a:xfrm>
              </p:grpSpPr>
              <p:sp>
                <p:nvSpPr>
                  <p:cNvPr id="312" name="Rounded Rectangle 311"/>
                  <p:cNvSpPr/>
                  <p:nvPr/>
                </p:nvSpPr>
                <p:spPr>
                  <a:xfrm>
                    <a:off x="4953000" y="1036638"/>
                    <a:ext cx="3962400" cy="4229696"/>
                  </a:xfrm>
                  <a:prstGeom prst="roundRect">
                    <a:avLst/>
                  </a:prstGeom>
                  <a:ln>
                    <a:prstDash val="sysDot"/>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800" dirty="0"/>
                  </a:p>
                </p:txBody>
              </p:sp>
              <p:sp>
                <p:nvSpPr>
                  <p:cNvPr id="313" name="Rectangle 312"/>
                  <p:cNvSpPr/>
                  <p:nvPr/>
                </p:nvSpPr>
                <p:spPr>
                  <a:xfrm>
                    <a:off x="5029076" y="1303570"/>
                    <a:ext cx="1600822" cy="553399"/>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Features</a:t>
                    </a:r>
                  </a:p>
                  <a:p>
                    <a:pPr algn="ctr" fontAlgn="auto">
                      <a:spcBef>
                        <a:spcPts val="0"/>
                      </a:spcBef>
                      <a:spcAft>
                        <a:spcPts val="0"/>
                      </a:spcAft>
                      <a:defRPr/>
                    </a:pPr>
                    <a:r>
                      <a:rPr lang="en-US" sz="1000" b="1" dirty="0"/>
                      <a:t>&lt;&lt;Claim Intimation and Booking&gt;&gt;</a:t>
                    </a:r>
                  </a:p>
                </p:txBody>
              </p:sp>
              <p:sp>
                <p:nvSpPr>
                  <p:cNvPr id="314" name="Rectangle 313"/>
                  <p:cNvSpPr/>
                  <p:nvPr/>
                </p:nvSpPr>
                <p:spPr>
                  <a:xfrm>
                    <a:off x="6782049" y="1583525"/>
                    <a:ext cx="1523129" cy="40799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User stories</a:t>
                    </a:r>
                  </a:p>
                  <a:p>
                    <a:pPr algn="ctr" fontAlgn="auto">
                      <a:spcBef>
                        <a:spcPts val="0"/>
                      </a:spcBef>
                      <a:spcAft>
                        <a:spcPts val="0"/>
                      </a:spcAft>
                      <a:defRPr/>
                    </a:pPr>
                    <a:r>
                      <a:rPr lang="en-US" sz="1000" b="1" dirty="0"/>
                      <a:t>**&lt;&lt;Uc1&gt;&gt;</a:t>
                    </a:r>
                  </a:p>
                </p:txBody>
              </p:sp>
              <p:sp>
                <p:nvSpPr>
                  <p:cNvPr id="315" name="Rectangle 314"/>
                  <p:cNvSpPr/>
                  <p:nvPr/>
                </p:nvSpPr>
                <p:spPr>
                  <a:xfrm>
                    <a:off x="5029076" y="2286666"/>
                    <a:ext cx="1600822" cy="37978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Tasks</a:t>
                    </a:r>
                  </a:p>
                  <a:p>
                    <a:pPr algn="ctr" fontAlgn="auto">
                      <a:spcBef>
                        <a:spcPts val="0"/>
                      </a:spcBef>
                      <a:spcAft>
                        <a:spcPts val="0"/>
                      </a:spcAft>
                      <a:defRPr/>
                    </a:pPr>
                    <a:r>
                      <a:rPr lang="en-US" sz="1000" b="1" dirty="0"/>
                      <a:t>&lt;&lt;Receive Intimation&gt;&gt;</a:t>
                    </a:r>
                  </a:p>
                </p:txBody>
              </p:sp>
              <p:sp>
                <p:nvSpPr>
                  <p:cNvPr id="316" name="Rectangle 315"/>
                  <p:cNvSpPr/>
                  <p:nvPr/>
                </p:nvSpPr>
                <p:spPr>
                  <a:xfrm>
                    <a:off x="7544423" y="2286666"/>
                    <a:ext cx="1244724" cy="37978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Product Backlog</a:t>
                    </a:r>
                  </a:p>
                </p:txBody>
              </p:sp>
              <p:sp>
                <p:nvSpPr>
                  <p:cNvPr id="317" name="Rectangle 316"/>
                  <p:cNvSpPr/>
                  <p:nvPr/>
                </p:nvSpPr>
                <p:spPr>
                  <a:xfrm>
                    <a:off x="5029075" y="3219846"/>
                    <a:ext cx="2021665" cy="410164"/>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Prototype</a:t>
                    </a:r>
                  </a:p>
                  <a:p>
                    <a:pPr algn="ctr" fontAlgn="auto">
                      <a:spcBef>
                        <a:spcPts val="0"/>
                      </a:spcBef>
                      <a:spcAft>
                        <a:spcPts val="0"/>
                      </a:spcAft>
                      <a:defRPr/>
                    </a:pPr>
                    <a:r>
                      <a:rPr lang="en-US" sz="1000" b="1" dirty="0"/>
                      <a:t>&lt;&lt;Prototype_Claim_ Intimation&gt;&gt;</a:t>
                    </a:r>
                  </a:p>
                </p:txBody>
              </p:sp>
              <p:sp>
                <p:nvSpPr>
                  <p:cNvPr id="318" name="Rectangle 317"/>
                  <p:cNvSpPr/>
                  <p:nvPr/>
                </p:nvSpPr>
                <p:spPr>
                  <a:xfrm>
                    <a:off x="7162427" y="3287122"/>
                    <a:ext cx="990600" cy="273444"/>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Sprints</a:t>
                    </a:r>
                  </a:p>
                </p:txBody>
              </p:sp>
              <p:sp>
                <p:nvSpPr>
                  <p:cNvPr id="319" name="Rectangle 318"/>
                  <p:cNvSpPr/>
                  <p:nvPr/>
                </p:nvSpPr>
                <p:spPr>
                  <a:xfrm>
                    <a:off x="7162427" y="4038008"/>
                    <a:ext cx="990600" cy="273444"/>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Burn downs</a:t>
                    </a:r>
                  </a:p>
                </p:txBody>
              </p:sp>
              <p:sp>
                <p:nvSpPr>
                  <p:cNvPr id="320" name="Rectangle 319"/>
                  <p:cNvSpPr/>
                  <p:nvPr/>
                </p:nvSpPr>
                <p:spPr>
                  <a:xfrm>
                    <a:off x="5029076" y="4116134"/>
                    <a:ext cx="1981200" cy="40799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t>GUI Screens</a:t>
                    </a:r>
                  </a:p>
                  <a:p>
                    <a:pPr algn="ctr" fontAlgn="auto">
                      <a:spcBef>
                        <a:spcPts val="0"/>
                      </a:spcBef>
                      <a:spcAft>
                        <a:spcPts val="0"/>
                      </a:spcAft>
                      <a:defRPr/>
                    </a:pPr>
                    <a:r>
                      <a:rPr lang="en-US" sz="1000" b="1" dirty="0"/>
                      <a:t>&lt;&lt;Screen_Claim_ Intimation&gt;&gt;</a:t>
                    </a:r>
                  </a:p>
                </p:txBody>
              </p:sp>
              <p:sp>
                <p:nvSpPr>
                  <p:cNvPr id="321" name="Flowchart: Decision 320"/>
                  <p:cNvSpPr/>
                  <p:nvPr/>
                </p:nvSpPr>
                <p:spPr>
                  <a:xfrm>
                    <a:off x="5715374" y="2134753"/>
                    <a:ext cx="152151" cy="1519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sp>
                <p:nvSpPr>
                  <p:cNvPr id="322" name="Flowchart: Decision 321"/>
                  <p:cNvSpPr/>
                  <p:nvPr/>
                </p:nvSpPr>
                <p:spPr>
                  <a:xfrm>
                    <a:off x="5943600" y="3970732"/>
                    <a:ext cx="152151" cy="14540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sp>
                <p:nvSpPr>
                  <p:cNvPr id="323" name="Flowchart: Decision 322"/>
                  <p:cNvSpPr/>
                  <p:nvPr/>
                </p:nvSpPr>
                <p:spPr>
                  <a:xfrm>
                    <a:off x="5639298" y="2672960"/>
                    <a:ext cx="121398" cy="1475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800" dirty="0"/>
                  </a:p>
                </p:txBody>
              </p:sp>
              <p:cxnSp>
                <p:nvCxnSpPr>
                  <p:cNvPr id="324" name="Shape 323"/>
                  <p:cNvCxnSpPr>
                    <a:stCxn id="313" idx="3"/>
                    <a:endCxn id="314" idx="0"/>
                  </p:cNvCxnSpPr>
                  <p:nvPr/>
                </p:nvCxnSpPr>
                <p:spPr>
                  <a:xfrm>
                    <a:off x="6629898" y="1579185"/>
                    <a:ext cx="914525" cy="4340"/>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6817659" y="1199400"/>
                    <a:ext cx="1218827" cy="299230"/>
                  </a:xfrm>
                  <a:prstGeom prst="rect">
                    <a:avLst/>
                  </a:prstGeom>
                  <a:noFill/>
                  <a:ln w="0">
                    <a:solidFill>
                      <a:schemeClr val="bg1"/>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000" dirty="0">
                        <a:solidFill>
                          <a:srgbClr val="C00000"/>
                        </a:solidFill>
                      </a:rPr>
                      <a:t>    corresponds to</a:t>
                    </a:r>
                  </a:p>
                </p:txBody>
              </p:sp>
              <p:sp>
                <p:nvSpPr>
                  <p:cNvPr id="326" name="TextBox 325"/>
                  <p:cNvSpPr txBox="1"/>
                  <p:nvPr/>
                </p:nvSpPr>
                <p:spPr>
                  <a:xfrm>
                    <a:off x="5851339" y="1878670"/>
                    <a:ext cx="1082861" cy="299230"/>
                  </a:xfrm>
                  <a:prstGeom prst="rect">
                    <a:avLst/>
                  </a:prstGeom>
                  <a:noFill/>
                  <a:ln w="0">
                    <a:solidFill>
                      <a:schemeClr val="bg1"/>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000" dirty="0">
                        <a:solidFill>
                          <a:srgbClr val="C00000"/>
                        </a:solidFill>
                      </a:rPr>
                      <a:t>    comprises of</a:t>
                    </a:r>
                  </a:p>
                </p:txBody>
              </p:sp>
              <p:cxnSp>
                <p:nvCxnSpPr>
                  <p:cNvPr id="327" name="Straight Connector 326"/>
                  <p:cNvCxnSpPr>
                    <a:stCxn id="315" idx="3"/>
                    <a:endCxn id="316" idx="1"/>
                  </p:cNvCxnSpPr>
                  <p:nvPr/>
                </p:nvCxnSpPr>
                <p:spPr>
                  <a:xfrm>
                    <a:off x="6629898" y="2477643"/>
                    <a:ext cx="9145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095750" y="3658224"/>
                    <a:ext cx="1110378" cy="299230"/>
                  </a:xfrm>
                  <a:prstGeom prst="rect">
                    <a:avLst/>
                  </a:prstGeom>
                  <a:noFill/>
                  <a:ln w="0">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sz="1000" dirty="0" smtClean="0">
                        <a:solidFill>
                          <a:srgbClr val="C00000"/>
                        </a:solidFill>
                      </a:rPr>
                      <a:t>comprises </a:t>
                    </a:r>
                    <a:r>
                      <a:rPr lang="en-US" sz="1000" dirty="0">
                        <a:solidFill>
                          <a:srgbClr val="C00000"/>
                        </a:solidFill>
                      </a:rPr>
                      <a:t>of</a:t>
                    </a:r>
                  </a:p>
                </p:txBody>
              </p:sp>
              <p:cxnSp>
                <p:nvCxnSpPr>
                  <p:cNvPr id="329" name="Straight Connector 328"/>
                  <p:cNvCxnSpPr>
                    <a:stCxn id="318" idx="2"/>
                    <a:endCxn id="319" idx="0"/>
                  </p:cNvCxnSpPr>
                  <p:nvPr/>
                </p:nvCxnSpPr>
                <p:spPr>
                  <a:xfrm rot="5400000">
                    <a:off x="7419006" y="3797668"/>
                    <a:ext cx="477441" cy="32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0" name="Elbow Connector 329"/>
                  <p:cNvCxnSpPr>
                    <a:stCxn id="313" idx="1"/>
                    <a:endCxn id="317" idx="1"/>
                  </p:cNvCxnSpPr>
                  <p:nvPr/>
                </p:nvCxnSpPr>
                <p:spPr>
                  <a:xfrm rot="10800000" flipV="1">
                    <a:off x="5029076" y="1580267"/>
                    <a:ext cx="1" cy="1844660"/>
                  </a:xfrm>
                  <a:prstGeom prst="bentConnector3">
                    <a:avLst>
                      <a:gd name="adj1" fmla="val 22860100000"/>
                    </a:avLst>
                  </a:prstGeom>
                  <a:ln w="25400"/>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5088965" y="3788435"/>
                    <a:ext cx="702484" cy="299230"/>
                  </a:xfrm>
                  <a:prstGeom prst="rect">
                    <a:avLst/>
                  </a:prstGeom>
                  <a:noFill/>
                  <a:ln w="0">
                    <a:solidFill>
                      <a:schemeClr val="bg1"/>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000" dirty="0">
                        <a:solidFill>
                          <a:srgbClr val="C00000"/>
                        </a:solidFill>
                      </a:rPr>
                      <a:t> used in</a:t>
                    </a:r>
                  </a:p>
                </p:txBody>
              </p:sp>
              <p:cxnSp>
                <p:nvCxnSpPr>
                  <p:cNvPr id="332" name="Straight Connector 47"/>
                  <p:cNvCxnSpPr>
                    <a:cxnSpLocks noChangeShapeType="1"/>
                    <a:stCxn id="317" idx="2"/>
                    <a:endCxn id="320" idx="0"/>
                  </p:cNvCxnSpPr>
                  <p:nvPr/>
                </p:nvCxnSpPr>
                <p:spPr bwMode="auto">
                  <a:xfrm rot="5400000">
                    <a:off x="5786732" y="3862955"/>
                    <a:ext cx="486123" cy="20232"/>
                  </a:xfrm>
                  <a:prstGeom prst="line">
                    <a:avLst/>
                  </a:prstGeom>
                  <a:noFill/>
                  <a:ln w="9525" algn="ctr">
                    <a:solidFill>
                      <a:srgbClr val="4A7EBB"/>
                    </a:solidFill>
                    <a:round/>
                    <a:headEnd/>
                    <a:tailEnd/>
                  </a:ln>
                </p:spPr>
              </p:cxnSp>
              <p:cxnSp>
                <p:nvCxnSpPr>
                  <p:cNvPr id="333" name="Elbow Connector 48"/>
                  <p:cNvCxnSpPr>
                    <a:cxnSpLocks noChangeShapeType="1"/>
                    <a:stCxn id="323" idx="2"/>
                    <a:endCxn id="318" idx="0"/>
                  </p:cNvCxnSpPr>
                  <p:nvPr/>
                </p:nvCxnSpPr>
                <p:spPr bwMode="auto">
                  <a:xfrm rot="16200000" flipH="1">
                    <a:off x="6457950" y="2074863"/>
                    <a:ext cx="442913" cy="1957387"/>
                  </a:xfrm>
                  <a:prstGeom prst="bentConnector3">
                    <a:avLst>
                      <a:gd name="adj1" fmla="val 49819"/>
                    </a:avLst>
                  </a:prstGeom>
                  <a:noFill/>
                  <a:ln w="25400" algn="ctr">
                    <a:solidFill>
                      <a:srgbClr val="4A7EBB"/>
                    </a:solidFill>
                    <a:miter lim="800000"/>
                    <a:headEnd/>
                    <a:tailEnd/>
                  </a:ln>
                </p:spPr>
              </p:cxnSp>
              <p:cxnSp>
                <p:nvCxnSpPr>
                  <p:cNvPr id="334" name="Elbow Connector 49"/>
                  <p:cNvCxnSpPr>
                    <a:cxnSpLocks noChangeShapeType="1"/>
                    <a:stCxn id="313" idx="2"/>
                    <a:endCxn id="316" idx="0"/>
                  </p:cNvCxnSpPr>
                  <p:nvPr/>
                </p:nvCxnSpPr>
                <p:spPr bwMode="auto">
                  <a:xfrm rot="16200000" flipH="1">
                    <a:off x="6782595" y="902494"/>
                    <a:ext cx="430210" cy="2336799"/>
                  </a:xfrm>
                  <a:prstGeom prst="bentConnector3">
                    <a:avLst>
                      <a:gd name="adj1" fmla="val 65134"/>
                    </a:avLst>
                  </a:prstGeom>
                  <a:noFill/>
                  <a:ln w="25400" algn="ctr">
                    <a:solidFill>
                      <a:srgbClr val="4A7EBB"/>
                    </a:solidFill>
                    <a:miter lim="800000"/>
                    <a:headEnd/>
                    <a:tailEnd/>
                  </a:ln>
                </p:spPr>
              </p:cxnSp>
              <p:cxnSp>
                <p:nvCxnSpPr>
                  <p:cNvPr id="335" name="Straight Connector 334"/>
                  <p:cNvCxnSpPr/>
                  <p:nvPr/>
                </p:nvCxnSpPr>
                <p:spPr>
                  <a:xfrm rot="5400000">
                    <a:off x="5577409" y="2042796"/>
                    <a:ext cx="429697" cy="16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6" name="Elbow Connector 51"/>
                  <p:cNvCxnSpPr>
                    <a:cxnSpLocks noChangeShapeType="1"/>
                    <a:stCxn id="318" idx="0"/>
                    <a:endCxn id="316" idx="2"/>
                  </p:cNvCxnSpPr>
                  <p:nvPr/>
                </p:nvCxnSpPr>
                <p:spPr bwMode="auto">
                  <a:xfrm rot="-5400000">
                    <a:off x="7614443" y="2723357"/>
                    <a:ext cx="595313" cy="508000"/>
                  </a:xfrm>
                  <a:prstGeom prst="bentConnector3">
                    <a:avLst>
                      <a:gd name="adj1" fmla="val 49866"/>
                    </a:avLst>
                  </a:prstGeom>
                  <a:noFill/>
                  <a:ln w="25400" algn="ctr">
                    <a:solidFill>
                      <a:srgbClr val="4A7EBB"/>
                    </a:solidFill>
                    <a:miter lim="800000"/>
                    <a:headEnd/>
                    <a:tailEnd/>
                  </a:ln>
                </p:spPr>
              </p:cxnSp>
              <p:sp>
                <p:nvSpPr>
                  <p:cNvPr id="337" name="Rectangle 108"/>
                  <p:cNvSpPr>
                    <a:spLocks noChangeArrowheads="1"/>
                  </p:cNvSpPr>
                  <p:nvPr/>
                </p:nvSpPr>
                <p:spPr bwMode="auto">
                  <a:xfrm>
                    <a:off x="7696200" y="2971800"/>
                    <a:ext cx="1106839" cy="308582"/>
                  </a:xfrm>
                  <a:prstGeom prst="rect">
                    <a:avLst/>
                  </a:prstGeom>
                  <a:noFill/>
                  <a:ln w="9525">
                    <a:noFill/>
                    <a:miter lim="800000"/>
                    <a:headEnd/>
                    <a:tailEnd/>
                  </a:ln>
                </p:spPr>
                <p:txBody>
                  <a:bodyPr wrap="none">
                    <a:spAutoFit/>
                  </a:bodyPr>
                  <a:lstStyle/>
                  <a:p>
                    <a:r>
                      <a:rPr lang="en-US" sz="1000" dirty="0">
                        <a:solidFill>
                          <a:srgbClr val="C00000"/>
                        </a:solidFill>
                        <a:latin typeface="Calibri" pitchFamily="34" charset="0"/>
                      </a:rPr>
                      <a:t>decomposes into</a:t>
                    </a:r>
                    <a:endParaRPr lang="en-US" sz="1000" dirty="0">
                      <a:latin typeface="Calibri" pitchFamily="34" charset="0"/>
                    </a:endParaRPr>
                  </a:p>
                </p:txBody>
              </p:sp>
            </p:grpSp>
            <p:sp>
              <p:nvSpPr>
                <p:cNvPr id="311" name="TextBox 55"/>
                <p:cNvSpPr txBox="1">
                  <a:spLocks noChangeArrowheads="1"/>
                </p:cNvSpPr>
                <p:nvPr/>
              </p:nvSpPr>
              <p:spPr bwMode="auto">
                <a:xfrm>
                  <a:off x="5410449" y="2819145"/>
                  <a:ext cx="1447426" cy="523475"/>
                </a:xfrm>
                <a:prstGeom prst="rect">
                  <a:avLst/>
                </a:prstGeom>
                <a:solidFill>
                  <a:schemeClr val="accent1">
                    <a:lumMod val="40000"/>
                    <a:lumOff val="60000"/>
                  </a:schemeClr>
                </a:solidFill>
                <a:ln w="9525">
                  <a:noFill/>
                  <a:miter lim="800000"/>
                  <a:headEnd/>
                  <a:tailEnd/>
                </a:ln>
              </p:spPr>
              <p:txBody>
                <a:bodyPr>
                  <a:spAutoFit/>
                </a:bodyPr>
                <a:lstStyle/>
                <a:p>
                  <a:pPr fontAlgn="auto">
                    <a:spcBef>
                      <a:spcPts val="0"/>
                    </a:spcBef>
                    <a:spcAft>
                      <a:spcPts val="0"/>
                    </a:spcAft>
                    <a:defRPr/>
                  </a:pPr>
                  <a:r>
                    <a:rPr lang="en-US" sz="1400" b="1" dirty="0">
                      <a:latin typeface="Calibri" pitchFamily="34" charset="0"/>
                    </a:rPr>
                    <a:t>Agile Ontology Instance</a:t>
                  </a:r>
                </a:p>
              </p:txBody>
            </p:sp>
          </p:grpSp>
          <p:grpSp>
            <p:nvGrpSpPr>
              <p:cNvPr id="8" name="Group 191"/>
              <p:cNvGrpSpPr>
                <a:grpSpLocks/>
              </p:cNvGrpSpPr>
              <p:nvPr/>
            </p:nvGrpSpPr>
            <p:grpSpPr bwMode="auto">
              <a:xfrm>
                <a:off x="152400" y="152400"/>
                <a:ext cx="4267200" cy="2819400"/>
                <a:chOff x="228600" y="228600"/>
                <a:chExt cx="4267200" cy="2819400"/>
              </a:xfrm>
            </p:grpSpPr>
            <p:grpSp>
              <p:nvGrpSpPr>
                <p:cNvPr id="12" name="Group 73"/>
                <p:cNvGrpSpPr>
                  <a:grpSpLocks/>
                </p:cNvGrpSpPr>
                <p:nvPr/>
              </p:nvGrpSpPr>
              <p:grpSpPr bwMode="auto">
                <a:xfrm>
                  <a:off x="533400" y="228600"/>
                  <a:ext cx="3962400" cy="2819400"/>
                  <a:chOff x="4800600" y="1066800"/>
                  <a:chExt cx="4191000" cy="4343400"/>
                </a:xfrm>
              </p:grpSpPr>
              <p:sp>
                <p:nvSpPr>
                  <p:cNvPr id="292" name="Rounded Rectangle 291"/>
                  <p:cNvSpPr/>
                  <p:nvPr/>
                </p:nvSpPr>
                <p:spPr>
                  <a:xfrm>
                    <a:off x="4800600" y="1066800"/>
                    <a:ext cx="4191000" cy="4343400"/>
                  </a:xfrm>
                  <a:prstGeom prst="roundRect">
                    <a:avLst/>
                  </a:prstGeom>
                  <a:ln>
                    <a:prstDash val="sysDot"/>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000" dirty="0"/>
                  </a:p>
                </p:txBody>
              </p:sp>
              <p:sp>
                <p:nvSpPr>
                  <p:cNvPr id="293" name="Rectangle 134"/>
                  <p:cNvSpPr>
                    <a:spLocks noChangeArrowheads="1"/>
                  </p:cNvSpPr>
                  <p:nvPr/>
                </p:nvSpPr>
                <p:spPr bwMode="auto">
                  <a:xfrm>
                    <a:off x="7010400" y="1981200"/>
                    <a:ext cx="1752600" cy="3200400"/>
                  </a:xfrm>
                  <a:prstGeom prst="rect">
                    <a:avLst/>
                  </a:prstGeom>
                  <a:solidFill>
                    <a:schemeClr val="bg1"/>
                  </a:solidFill>
                  <a:ln w="9525">
                    <a:solidFill>
                      <a:srgbClr val="000080"/>
                    </a:solidFill>
                    <a:miter lim="800000"/>
                    <a:headEnd/>
                    <a:tailEnd/>
                  </a:ln>
                </p:spPr>
                <p:txBody>
                  <a:bodyPr wrap="none" anchor="ctr"/>
                  <a:lstStyle/>
                  <a:p>
                    <a:endParaRPr lang="en-US" sz="800" dirty="0">
                      <a:latin typeface="Calibri" pitchFamily="34" charset="0"/>
                    </a:endParaRPr>
                  </a:p>
                </p:txBody>
              </p:sp>
              <p:sp>
                <p:nvSpPr>
                  <p:cNvPr id="294" name="Rectangle 130"/>
                  <p:cNvSpPr>
                    <a:spLocks noChangeArrowheads="1"/>
                  </p:cNvSpPr>
                  <p:nvPr/>
                </p:nvSpPr>
                <p:spPr bwMode="auto">
                  <a:xfrm>
                    <a:off x="4953000" y="1371600"/>
                    <a:ext cx="1828800" cy="2133600"/>
                  </a:xfrm>
                  <a:prstGeom prst="rect">
                    <a:avLst/>
                  </a:prstGeom>
                  <a:solidFill>
                    <a:schemeClr val="bg1"/>
                  </a:solidFill>
                  <a:ln w="9525">
                    <a:solidFill>
                      <a:srgbClr val="000080"/>
                    </a:solidFill>
                    <a:miter lim="800000"/>
                    <a:headEnd/>
                    <a:tailEnd/>
                  </a:ln>
                </p:spPr>
                <p:txBody>
                  <a:bodyPr wrap="none" anchor="ctr"/>
                  <a:lstStyle/>
                  <a:p>
                    <a:endParaRPr lang="en-US" sz="800" dirty="0">
                      <a:latin typeface="Calibri" pitchFamily="34" charset="0"/>
                    </a:endParaRPr>
                  </a:p>
                </p:txBody>
              </p:sp>
              <p:sp>
                <p:nvSpPr>
                  <p:cNvPr id="295" name="Rectangle 294"/>
                  <p:cNvSpPr/>
                  <p:nvPr/>
                </p:nvSpPr>
                <p:spPr>
                  <a:xfrm>
                    <a:off x="5028956" y="1599943"/>
                    <a:ext cx="1600170" cy="4108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BusinessEvent</a:t>
                    </a:r>
                  </a:p>
                  <a:p>
                    <a:pPr algn="ctr" fontAlgn="auto">
                      <a:spcBef>
                        <a:spcPts val="0"/>
                      </a:spcBef>
                      <a:spcAft>
                        <a:spcPts val="0"/>
                      </a:spcAft>
                      <a:defRPr/>
                    </a:pPr>
                    <a:r>
                      <a:rPr lang="en-US" sz="1000" b="1" dirty="0">
                        <a:solidFill>
                          <a:srgbClr val="000000"/>
                        </a:solidFill>
                      </a:rPr>
                      <a:t>&lt;&lt;ClaimSubmission&gt;&gt;</a:t>
                    </a:r>
                  </a:p>
                </p:txBody>
              </p:sp>
              <p:sp>
                <p:nvSpPr>
                  <p:cNvPr id="296" name="Rectangle 295"/>
                  <p:cNvSpPr/>
                  <p:nvPr/>
                </p:nvSpPr>
                <p:spPr>
                  <a:xfrm>
                    <a:off x="4953397" y="2287159"/>
                    <a:ext cx="1600169" cy="408416"/>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BusinessAction</a:t>
                    </a:r>
                  </a:p>
                  <a:p>
                    <a:pPr algn="ctr" fontAlgn="auto">
                      <a:spcBef>
                        <a:spcPts val="0"/>
                      </a:spcBef>
                      <a:spcAft>
                        <a:spcPts val="0"/>
                      </a:spcAft>
                      <a:defRPr/>
                    </a:pPr>
                    <a:r>
                      <a:rPr lang="en-US" sz="1000" b="1" dirty="0">
                        <a:solidFill>
                          <a:srgbClr val="000000"/>
                        </a:solidFill>
                      </a:rPr>
                      <a:t>&lt;&lt;Claiminvestigation&gt;&gt;</a:t>
                    </a:r>
                  </a:p>
                </p:txBody>
              </p:sp>
              <p:sp>
                <p:nvSpPr>
                  <p:cNvPr id="297" name="Rectangle 296"/>
                  <p:cNvSpPr/>
                  <p:nvPr/>
                </p:nvSpPr>
                <p:spPr>
                  <a:xfrm>
                    <a:off x="5106194" y="3047743"/>
                    <a:ext cx="1600170" cy="38151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 Decision</a:t>
                    </a:r>
                  </a:p>
                  <a:p>
                    <a:pPr algn="ctr" fontAlgn="auto">
                      <a:spcBef>
                        <a:spcPts val="0"/>
                      </a:spcBef>
                      <a:spcAft>
                        <a:spcPts val="0"/>
                      </a:spcAft>
                      <a:defRPr/>
                    </a:pPr>
                    <a:r>
                      <a:rPr lang="en-US" sz="1000" b="1" dirty="0">
                        <a:solidFill>
                          <a:srgbClr val="000000"/>
                        </a:solidFill>
                      </a:rPr>
                      <a:t>&lt;&lt;Adjugation&gt;&gt;</a:t>
                    </a:r>
                  </a:p>
                </p:txBody>
              </p:sp>
              <p:sp>
                <p:nvSpPr>
                  <p:cNvPr id="298" name="Rectangle 297"/>
                  <p:cNvSpPr/>
                  <p:nvPr/>
                </p:nvSpPr>
                <p:spPr>
                  <a:xfrm>
                    <a:off x="7238634" y="2287159"/>
                    <a:ext cx="1244204" cy="37906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BusinessParty</a:t>
                    </a:r>
                  </a:p>
                </p:txBody>
              </p:sp>
              <p:sp>
                <p:nvSpPr>
                  <p:cNvPr id="299" name="Rectangle 298"/>
                  <p:cNvSpPr/>
                  <p:nvPr/>
                </p:nvSpPr>
                <p:spPr>
                  <a:xfrm>
                    <a:off x="7218485" y="4001530"/>
                    <a:ext cx="1370135" cy="46955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BusinessObject</a:t>
                    </a:r>
                  </a:p>
                  <a:p>
                    <a:pPr algn="ctr" fontAlgn="auto">
                      <a:spcBef>
                        <a:spcPts val="0"/>
                      </a:spcBef>
                      <a:spcAft>
                        <a:spcPts val="0"/>
                      </a:spcAft>
                      <a:defRPr/>
                    </a:pPr>
                    <a:r>
                      <a:rPr lang="en-US" sz="1000" b="1" dirty="0">
                        <a:solidFill>
                          <a:srgbClr val="000000"/>
                        </a:solidFill>
                      </a:rPr>
                      <a:t>&lt;&lt;Claim&gt;&gt;</a:t>
                    </a:r>
                  </a:p>
                </p:txBody>
              </p:sp>
              <p:sp>
                <p:nvSpPr>
                  <p:cNvPr id="300" name="Rectangle 299"/>
                  <p:cNvSpPr/>
                  <p:nvPr/>
                </p:nvSpPr>
                <p:spPr>
                  <a:xfrm>
                    <a:off x="7218485" y="4705865"/>
                    <a:ext cx="1447373" cy="40841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BusinessDocument</a:t>
                    </a:r>
                  </a:p>
                  <a:p>
                    <a:pPr algn="ctr" fontAlgn="auto">
                      <a:spcBef>
                        <a:spcPts val="0"/>
                      </a:spcBef>
                      <a:spcAft>
                        <a:spcPts val="0"/>
                      </a:spcAft>
                      <a:defRPr/>
                    </a:pPr>
                    <a:r>
                      <a:rPr lang="en-US" sz="1000" b="1" dirty="0">
                        <a:solidFill>
                          <a:srgbClr val="000000"/>
                        </a:solidFill>
                      </a:rPr>
                      <a:t>&lt;&lt;Policy&gt;&gt;</a:t>
                    </a:r>
                  </a:p>
                </p:txBody>
              </p:sp>
              <p:sp>
                <p:nvSpPr>
                  <p:cNvPr id="301" name="Rectangle 18"/>
                  <p:cNvSpPr/>
                  <p:nvPr/>
                </p:nvSpPr>
                <p:spPr>
                  <a:xfrm>
                    <a:off x="7238634" y="2827638"/>
                    <a:ext cx="1430582" cy="821724"/>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000" b="1" dirty="0">
                        <a:solidFill>
                          <a:srgbClr val="000000"/>
                        </a:solidFill>
                      </a:rPr>
                      <a:t>BusinessConstraint</a:t>
                    </a:r>
                  </a:p>
                  <a:p>
                    <a:pPr algn="ctr" fontAlgn="auto">
                      <a:spcBef>
                        <a:spcPts val="0"/>
                      </a:spcBef>
                      <a:spcAft>
                        <a:spcPts val="0"/>
                      </a:spcAft>
                      <a:defRPr/>
                    </a:pPr>
                    <a:r>
                      <a:rPr lang="en-US" sz="1000" b="1" dirty="0">
                        <a:solidFill>
                          <a:srgbClr val="000000"/>
                        </a:solidFill>
                      </a:rPr>
                      <a:t>&lt;&lt;Legislation100&gt;&gt;</a:t>
                    </a:r>
                  </a:p>
                </p:txBody>
              </p:sp>
              <p:cxnSp>
                <p:nvCxnSpPr>
                  <p:cNvPr id="302" name="Straight Connector 64"/>
                  <p:cNvCxnSpPr>
                    <a:cxnSpLocks noChangeShapeType="1"/>
                  </p:cNvCxnSpPr>
                  <p:nvPr/>
                </p:nvCxnSpPr>
                <p:spPr bwMode="auto">
                  <a:xfrm>
                    <a:off x="5791200" y="1981200"/>
                    <a:ext cx="0" cy="304800"/>
                  </a:xfrm>
                  <a:prstGeom prst="line">
                    <a:avLst/>
                  </a:prstGeom>
                  <a:noFill/>
                  <a:ln w="25400" algn="ctr">
                    <a:solidFill>
                      <a:srgbClr val="4A7EBB"/>
                    </a:solidFill>
                    <a:round/>
                    <a:headEnd/>
                    <a:tailEnd/>
                  </a:ln>
                </p:spPr>
              </p:cxnSp>
              <p:sp>
                <p:nvSpPr>
                  <p:cNvPr id="303" name="Rectangle 108"/>
                  <p:cNvSpPr>
                    <a:spLocks noChangeArrowheads="1"/>
                  </p:cNvSpPr>
                  <p:nvPr/>
                </p:nvSpPr>
                <p:spPr bwMode="auto">
                  <a:xfrm>
                    <a:off x="5791200" y="1981199"/>
                    <a:ext cx="615800" cy="337206"/>
                  </a:xfrm>
                  <a:prstGeom prst="rect">
                    <a:avLst/>
                  </a:prstGeom>
                  <a:noFill/>
                  <a:ln w="9525">
                    <a:noFill/>
                    <a:miter lim="800000"/>
                    <a:headEnd/>
                    <a:tailEnd/>
                  </a:ln>
                </p:spPr>
                <p:txBody>
                  <a:bodyPr wrap="none">
                    <a:spAutoFit/>
                  </a:bodyPr>
                  <a:lstStyle/>
                  <a:p>
                    <a:r>
                      <a:rPr lang="en-US" sz="1000" dirty="0">
                        <a:solidFill>
                          <a:srgbClr val="C00000"/>
                        </a:solidFill>
                        <a:latin typeface="Calibri" pitchFamily="34" charset="0"/>
                      </a:rPr>
                      <a:t>triggers</a:t>
                    </a:r>
                    <a:endParaRPr lang="en-US" sz="800" dirty="0">
                      <a:latin typeface="Calibri" pitchFamily="34" charset="0"/>
                    </a:endParaRPr>
                  </a:p>
                </p:txBody>
              </p:sp>
              <p:sp>
                <p:nvSpPr>
                  <p:cNvPr id="304" name="Rectangle 108"/>
                  <p:cNvSpPr>
                    <a:spLocks noChangeArrowheads="1"/>
                  </p:cNvSpPr>
                  <p:nvPr/>
                </p:nvSpPr>
                <p:spPr bwMode="auto">
                  <a:xfrm>
                    <a:off x="5715000" y="2666997"/>
                    <a:ext cx="880295" cy="337206"/>
                  </a:xfrm>
                  <a:prstGeom prst="rect">
                    <a:avLst/>
                  </a:prstGeom>
                  <a:noFill/>
                  <a:ln w="9525">
                    <a:noFill/>
                    <a:miter lim="800000"/>
                    <a:headEnd/>
                    <a:tailEnd/>
                  </a:ln>
                </p:spPr>
                <p:txBody>
                  <a:bodyPr wrap="none">
                    <a:spAutoFit/>
                  </a:bodyPr>
                  <a:lstStyle/>
                  <a:p>
                    <a:r>
                      <a:rPr lang="en-US" sz="1000" dirty="0" smtClean="0">
                        <a:solidFill>
                          <a:srgbClr val="C00000"/>
                        </a:solidFill>
                        <a:latin typeface="Calibri" pitchFamily="34" charset="0"/>
                      </a:rPr>
                      <a:t>governed by</a:t>
                    </a:r>
                    <a:endParaRPr lang="en-US" sz="800" dirty="0">
                      <a:latin typeface="Calibri" pitchFamily="34" charset="0"/>
                    </a:endParaRPr>
                  </a:p>
                </p:txBody>
              </p:sp>
              <p:cxnSp>
                <p:nvCxnSpPr>
                  <p:cNvPr id="305" name="Straight Connector 154"/>
                  <p:cNvCxnSpPr>
                    <a:cxnSpLocks noChangeShapeType="1"/>
                  </p:cNvCxnSpPr>
                  <p:nvPr/>
                </p:nvCxnSpPr>
                <p:spPr bwMode="auto">
                  <a:xfrm>
                    <a:off x="5791200" y="2667000"/>
                    <a:ext cx="0" cy="381000"/>
                  </a:xfrm>
                  <a:prstGeom prst="line">
                    <a:avLst/>
                  </a:prstGeom>
                  <a:noFill/>
                  <a:ln w="25400" algn="ctr">
                    <a:solidFill>
                      <a:srgbClr val="4A7EBB"/>
                    </a:solidFill>
                    <a:round/>
                    <a:headEnd/>
                    <a:tailEnd/>
                  </a:ln>
                </p:spPr>
              </p:cxnSp>
              <p:cxnSp>
                <p:nvCxnSpPr>
                  <p:cNvPr id="306" name="Straight Connector 305"/>
                  <p:cNvCxnSpPr>
                    <a:stCxn id="297" idx="3"/>
                    <a:endCxn id="301" idx="1"/>
                  </p:cNvCxnSpPr>
                  <p:nvPr/>
                </p:nvCxnSpPr>
                <p:spPr>
                  <a:xfrm>
                    <a:off x="6706364" y="3238500"/>
                    <a:ext cx="532270" cy="24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7" name="Rectangle 108"/>
                  <p:cNvSpPr>
                    <a:spLocks noChangeArrowheads="1"/>
                  </p:cNvSpPr>
                  <p:nvPr/>
                </p:nvSpPr>
                <p:spPr bwMode="auto">
                  <a:xfrm>
                    <a:off x="6697631" y="3200398"/>
                    <a:ext cx="520853" cy="337206"/>
                  </a:xfrm>
                  <a:prstGeom prst="rect">
                    <a:avLst/>
                  </a:prstGeom>
                  <a:noFill/>
                  <a:ln w="9525">
                    <a:noFill/>
                    <a:miter lim="800000"/>
                    <a:headEnd/>
                    <a:tailEnd/>
                  </a:ln>
                </p:spPr>
                <p:txBody>
                  <a:bodyPr wrap="none">
                    <a:spAutoFit/>
                  </a:bodyPr>
                  <a:lstStyle/>
                  <a:p>
                    <a:r>
                      <a:rPr lang="en-US" sz="1000" dirty="0">
                        <a:solidFill>
                          <a:srgbClr val="C00000"/>
                        </a:solidFill>
                        <a:latin typeface="Calibri" pitchFamily="34" charset="0"/>
                      </a:rPr>
                      <a:t>Guide</a:t>
                    </a:r>
                    <a:endParaRPr lang="en-US" sz="800" dirty="0">
                      <a:latin typeface="Calibri" pitchFamily="34" charset="0"/>
                    </a:endParaRPr>
                  </a:p>
                </p:txBody>
              </p:sp>
              <p:cxnSp>
                <p:nvCxnSpPr>
                  <p:cNvPr id="308" name="Straight Connector 45"/>
                  <p:cNvCxnSpPr>
                    <a:stCxn id="297" idx="3"/>
                    <a:endCxn id="298" idx="1"/>
                  </p:cNvCxnSpPr>
                  <p:nvPr/>
                </p:nvCxnSpPr>
                <p:spPr>
                  <a:xfrm>
                    <a:off x="6553566" y="2514600"/>
                    <a:ext cx="68506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9" name="Rectangle 108"/>
                  <p:cNvSpPr>
                    <a:spLocks noChangeArrowheads="1"/>
                  </p:cNvSpPr>
                  <p:nvPr/>
                </p:nvSpPr>
                <p:spPr bwMode="auto">
                  <a:xfrm>
                    <a:off x="6553200" y="2514598"/>
                    <a:ext cx="486943" cy="337206"/>
                  </a:xfrm>
                  <a:prstGeom prst="rect">
                    <a:avLst/>
                  </a:prstGeom>
                  <a:noFill/>
                  <a:ln w="9525">
                    <a:noFill/>
                    <a:miter lim="800000"/>
                    <a:headEnd/>
                    <a:tailEnd/>
                  </a:ln>
                </p:spPr>
                <p:txBody>
                  <a:bodyPr wrap="none">
                    <a:spAutoFit/>
                  </a:bodyPr>
                  <a:lstStyle/>
                  <a:p>
                    <a:r>
                      <a:rPr lang="en-US" sz="1000" dirty="0">
                        <a:solidFill>
                          <a:srgbClr val="C00000"/>
                        </a:solidFill>
                        <a:latin typeface="Calibri" pitchFamily="34" charset="0"/>
                      </a:rPr>
                      <a:t>takes</a:t>
                    </a:r>
                    <a:endParaRPr lang="en-US" sz="800" dirty="0">
                      <a:latin typeface="Calibri" pitchFamily="34" charset="0"/>
                    </a:endParaRPr>
                  </a:p>
                </p:txBody>
              </p:sp>
            </p:grpSp>
            <p:sp>
              <p:nvSpPr>
                <p:cNvPr id="291" name="TextBox 55"/>
                <p:cNvSpPr txBox="1">
                  <a:spLocks noChangeArrowheads="1"/>
                </p:cNvSpPr>
                <p:nvPr/>
              </p:nvSpPr>
              <p:spPr bwMode="auto">
                <a:xfrm>
                  <a:off x="228600" y="2438400"/>
                  <a:ext cx="1828800" cy="523875"/>
                </a:xfrm>
                <a:prstGeom prst="rect">
                  <a:avLst/>
                </a:prstGeom>
                <a:solidFill>
                  <a:schemeClr val="accent1">
                    <a:lumMod val="40000"/>
                    <a:lumOff val="60000"/>
                  </a:schemeClr>
                </a:solidFill>
                <a:ln w="9525">
                  <a:noFill/>
                  <a:miter lim="800000"/>
                  <a:headEnd/>
                  <a:tailEnd/>
                </a:ln>
              </p:spPr>
              <p:txBody>
                <a:bodyPr>
                  <a:spAutoFit/>
                </a:bodyPr>
                <a:lstStyle/>
                <a:p>
                  <a:pPr fontAlgn="auto">
                    <a:spcBef>
                      <a:spcPts val="0"/>
                    </a:spcBef>
                    <a:spcAft>
                      <a:spcPts val="0"/>
                    </a:spcAft>
                    <a:defRPr/>
                  </a:pPr>
                  <a:r>
                    <a:rPr lang="en-US" sz="1400" b="1" dirty="0">
                      <a:latin typeface="Calibri" pitchFamily="34" charset="0"/>
                    </a:rPr>
                    <a:t>Problem Domain Ontology Instance</a:t>
                  </a:r>
                </a:p>
              </p:txBody>
            </p:sp>
          </p:grpSp>
          <p:sp>
            <p:nvSpPr>
              <p:cNvPr id="289" name="TextBox 55"/>
              <p:cNvSpPr txBox="1">
                <a:spLocks noChangeArrowheads="1"/>
              </p:cNvSpPr>
              <p:nvPr/>
            </p:nvSpPr>
            <p:spPr bwMode="auto">
              <a:xfrm>
                <a:off x="5638800" y="6172200"/>
                <a:ext cx="2057400" cy="523875"/>
              </a:xfrm>
              <a:prstGeom prst="rect">
                <a:avLst/>
              </a:prstGeom>
              <a:solidFill>
                <a:schemeClr val="accent1">
                  <a:lumMod val="40000"/>
                  <a:lumOff val="60000"/>
                </a:schemeClr>
              </a:solidFill>
              <a:ln w="9525">
                <a:noFill/>
                <a:miter lim="800000"/>
                <a:headEnd/>
                <a:tailEnd/>
              </a:ln>
            </p:spPr>
            <p:txBody>
              <a:bodyPr>
                <a:spAutoFit/>
              </a:bodyPr>
              <a:lstStyle/>
              <a:p>
                <a:pPr fontAlgn="auto">
                  <a:spcBef>
                    <a:spcPts val="0"/>
                  </a:spcBef>
                  <a:spcAft>
                    <a:spcPts val="0"/>
                  </a:spcAft>
                  <a:defRPr/>
                </a:pPr>
                <a:r>
                  <a:rPr lang="en-US" sz="1400" b="1" dirty="0">
                    <a:latin typeface="+mn-lt"/>
                    <a:cs typeface="Times New Roman" pitchFamily="18" charset="0"/>
                  </a:rPr>
                  <a:t> Environmental Context Ontology Instance</a:t>
                </a:r>
                <a:endParaRPr lang="en-US" sz="1400" b="1" dirty="0">
                  <a:latin typeface="Calibri" pitchFamily="34" charset="0"/>
                </a:endParaRPr>
              </a:p>
            </p:txBody>
          </p:sp>
        </p:grpSp>
      </p:grpSp>
      <p:sp>
        <p:nvSpPr>
          <p:cNvPr id="129" name="TextBox 128"/>
          <p:cNvSpPr txBox="1"/>
          <p:nvPr/>
        </p:nvSpPr>
        <p:spPr>
          <a:xfrm>
            <a:off x="1066800" y="9678174"/>
            <a:ext cx="9525000" cy="61247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b="1" dirty="0" smtClean="0">
                <a:solidFill>
                  <a:schemeClr val="tx2"/>
                </a:solidFill>
              </a:rPr>
              <a:t>K-gile RE Approach </a:t>
            </a:r>
          </a:p>
          <a:p>
            <a:pPr algn="just"/>
            <a:endParaRPr lang="en-US" sz="2800" b="1" dirty="0" smtClean="0">
              <a:solidFill>
                <a:schemeClr val="tx2"/>
              </a:solidFill>
            </a:endParaRPr>
          </a:p>
          <a:p>
            <a:pPr marL="914400" indent="-457200" algn="just">
              <a:buFont typeface="Wingdings" pitchFamily="2" charset="2"/>
              <a:buChar char="ü"/>
            </a:pPr>
            <a:r>
              <a:rPr lang="en-US" sz="2400" dirty="0" smtClean="0"/>
              <a:t>Treats Requirements engineering as a </a:t>
            </a:r>
            <a:r>
              <a:rPr lang="en-US" sz="2400" b="1" dirty="0" smtClean="0"/>
              <a:t>special case of knowledge engineering. </a:t>
            </a:r>
            <a:endParaRPr lang="en-US" sz="2400" dirty="0" smtClean="0"/>
          </a:p>
          <a:p>
            <a:pPr marL="914400" indent="-457200" algn="just">
              <a:buFont typeface="Wingdings" pitchFamily="2" charset="2"/>
              <a:buChar char="ü"/>
            </a:pPr>
            <a:r>
              <a:rPr lang="en-US" sz="2400" dirty="0" smtClean="0"/>
              <a:t>The framework presents a </a:t>
            </a:r>
            <a:r>
              <a:rPr lang="en-US" sz="2400" b="1" dirty="0" smtClean="0"/>
              <a:t>‘Domain Knowledge Seed’ </a:t>
            </a:r>
            <a:r>
              <a:rPr lang="en-US" sz="2400" dirty="0" smtClean="0"/>
              <a:t>that can be evolved into a complete specification (document + implementable models). </a:t>
            </a:r>
          </a:p>
          <a:p>
            <a:pPr marL="914400" indent="-457200" algn="just">
              <a:buFont typeface="Wingdings" pitchFamily="2" charset="2"/>
              <a:buChar char="ü"/>
            </a:pPr>
            <a:r>
              <a:rPr lang="en-US" sz="2400" dirty="0" smtClean="0"/>
              <a:t>The Domain Knowledge Seed consists –</a:t>
            </a:r>
          </a:p>
          <a:p>
            <a:pPr marL="2481519" lvl="1" indent="-457200" algn="just">
              <a:buFont typeface="Wingdings" pitchFamily="2" charset="2"/>
              <a:buChar char="ü"/>
            </a:pPr>
            <a:r>
              <a:rPr lang="en-US" sz="2400" b="1" dirty="0" smtClean="0"/>
              <a:t>User Stories</a:t>
            </a:r>
          </a:p>
          <a:p>
            <a:pPr marL="2481519" lvl="1" indent="-457200" algn="just">
              <a:buFont typeface="Wingdings" pitchFamily="2" charset="2"/>
              <a:buChar char="ü"/>
            </a:pPr>
            <a:r>
              <a:rPr lang="en-US" sz="2400" b="1" dirty="0" smtClean="0"/>
              <a:t>Mapped Business Features</a:t>
            </a:r>
          </a:p>
          <a:p>
            <a:pPr marL="914400" indent="-457200" algn="just">
              <a:buFont typeface="Wingdings" pitchFamily="2" charset="2"/>
              <a:buChar char="ü"/>
            </a:pPr>
            <a:r>
              <a:rPr lang="en-US" sz="2400" dirty="0" smtClean="0"/>
              <a:t>Features form a </a:t>
            </a:r>
            <a:r>
              <a:rPr lang="en-US" sz="2400" b="1" dirty="0" smtClean="0"/>
              <a:t>Product Backlog</a:t>
            </a:r>
            <a:r>
              <a:rPr lang="en-US" sz="2400" dirty="0" smtClean="0"/>
              <a:t> which is divided into multiple </a:t>
            </a:r>
            <a:r>
              <a:rPr lang="en-US" sz="2400" b="1" dirty="0" smtClean="0"/>
              <a:t>Sprints</a:t>
            </a:r>
            <a:r>
              <a:rPr lang="en-US" sz="2400" dirty="0" smtClean="0"/>
              <a:t>.</a:t>
            </a:r>
          </a:p>
          <a:p>
            <a:pPr marL="914400" indent="-457200" algn="just">
              <a:buFont typeface="Wingdings" pitchFamily="2" charset="2"/>
              <a:buChar char="ü"/>
            </a:pPr>
            <a:r>
              <a:rPr lang="en-US" sz="2400" dirty="0" smtClean="0"/>
              <a:t>Generate </a:t>
            </a:r>
            <a:r>
              <a:rPr lang="en-US" sz="2400" b="1" dirty="0" smtClean="0"/>
              <a:t>Prototype</a:t>
            </a:r>
            <a:r>
              <a:rPr lang="en-US" sz="2400" dirty="0" smtClean="0"/>
              <a:t> with completion of each Sprint.</a:t>
            </a:r>
          </a:p>
          <a:p>
            <a:pPr marL="914400" indent="-457200" algn="just">
              <a:buFont typeface="Wingdings" pitchFamily="2" charset="2"/>
              <a:buChar char="ü"/>
            </a:pPr>
            <a:r>
              <a:rPr lang="en-US" sz="2400" dirty="0" smtClean="0"/>
              <a:t>Customer </a:t>
            </a:r>
            <a:r>
              <a:rPr lang="en-US" sz="2400" b="1" dirty="0" smtClean="0"/>
              <a:t>Review and Feedback</a:t>
            </a:r>
          </a:p>
          <a:p>
            <a:pPr marL="914400" indent="-457200" algn="just">
              <a:buFont typeface="Wingdings" pitchFamily="2" charset="2"/>
              <a:buChar char="ü"/>
            </a:pPr>
            <a:endParaRPr lang="en-US" sz="2400" dirty="0" smtClean="0"/>
          </a:p>
          <a:p>
            <a:pPr algn="just"/>
            <a:r>
              <a:rPr lang="en-US" sz="2400" dirty="0" smtClean="0"/>
              <a:t>This approach imparts agility to the requirements definition exercise.</a:t>
            </a:r>
          </a:p>
        </p:txBody>
      </p:sp>
      <p:sp>
        <p:nvSpPr>
          <p:cNvPr id="188" name="Rectangle 187"/>
          <p:cNvSpPr/>
          <p:nvPr/>
        </p:nvSpPr>
        <p:spPr>
          <a:xfrm>
            <a:off x="11658600" y="3886200"/>
            <a:ext cx="9525000" cy="27660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lvl="0" defTabSz="914400" fontAlgn="base">
              <a:spcBef>
                <a:spcPct val="0"/>
              </a:spcBef>
              <a:spcAft>
                <a:spcPct val="0"/>
              </a:spcAft>
            </a:pPr>
            <a:r>
              <a:rPr lang="en-US" sz="2800" b="1" dirty="0" smtClean="0">
                <a:solidFill>
                  <a:schemeClr val="tx2"/>
                </a:solidFill>
              </a:rPr>
              <a:t>Requirements</a:t>
            </a:r>
            <a:r>
              <a:rPr lang="en-US" sz="2800" b="1" dirty="0" smtClean="0">
                <a:solidFill>
                  <a:schemeClr val="tx1"/>
                </a:solidFill>
                <a:ea typeface="Calibri" pitchFamily="34" charset="0"/>
                <a:cs typeface="Times New Roman" pitchFamily="18" charset="0"/>
              </a:rPr>
              <a:t> </a:t>
            </a:r>
            <a:r>
              <a:rPr lang="en-US" sz="2800" b="1" dirty="0" smtClean="0">
                <a:solidFill>
                  <a:schemeClr val="tx2"/>
                </a:solidFill>
              </a:rPr>
              <a:t>Definition and Domain Specific Assistance</a:t>
            </a:r>
            <a:endParaRPr lang="en-US" sz="2800" dirty="0" smtClean="0">
              <a:solidFill>
                <a:schemeClr val="tx1"/>
              </a:solidFill>
            </a:endParaRPr>
          </a:p>
        </p:txBody>
      </p:sp>
      <p:graphicFrame>
        <p:nvGraphicFramePr>
          <p:cNvPr id="186" name="Table 185"/>
          <p:cNvGraphicFramePr>
            <a:graphicFrameLocks noGrp="1"/>
          </p:cNvGraphicFramePr>
          <p:nvPr/>
        </p:nvGraphicFramePr>
        <p:xfrm>
          <a:off x="11734800" y="4724400"/>
          <a:ext cx="9372600" cy="26038048"/>
        </p:xfrm>
        <a:graphic>
          <a:graphicData uri="http://schemas.openxmlformats.org/drawingml/2006/table">
            <a:tbl>
              <a:tblPr/>
              <a:tblGrid>
                <a:gridCol w="2811780"/>
                <a:gridCol w="3124200"/>
                <a:gridCol w="3436620"/>
              </a:tblGrid>
              <a:tr h="508516">
                <a:tc>
                  <a:txBody>
                    <a:bodyPr/>
                    <a:lstStyle/>
                    <a:p>
                      <a:pPr marL="0" marR="0" algn="ctr">
                        <a:lnSpc>
                          <a:spcPct val="115000"/>
                        </a:lnSpc>
                        <a:spcBef>
                          <a:spcPts val="0"/>
                        </a:spcBef>
                        <a:spcAft>
                          <a:spcPts val="0"/>
                        </a:spcAft>
                      </a:pPr>
                      <a:r>
                        <a:rPr lang="en-US" sz="2200" b="1" dirty="0" smtClean="0">
                          <a:latin typeface="+mn-lt"/>
                          <a:ea typeface="Calibri"/>
                          <a:cs typeface="Times New Roman"/>
                        </a:rPr>
                        <a:t>Requirements Definition  Activities</a:t>
                      </a:r>
                      <a:endParaRPr lang="en-US" sz="2200" dirty="0">
                        <a:latin typeface="+mn-lt"/>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smtClean="0">
                          <a:latin typeface="+mn-lt"/>
                          <a:ea typeface="Calibri"/>
                          <a:cs typeface="Times New Roman"/>
                        </a:rPr>
                        <a:t>Domain-Specific Assistance</a:t>
                      </a:r>
                      <a:endParaRPr lang="en-US" sz="2200" dirty="0">
                        <a:latin typeface="+mn-lt"/>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latin typeface="+mn-lt"/>
                          <a:ea typeface="Calibri"/>
                          <a:cs typeface="Times New Roman"/>
                        </a:rPr>
                        <a:t>Example(s)</a:t>
                      </a:r>
                      <a:endParaRPr lang="en-US" sz="2200" dirty="0">
                        <a:latin typeface="+mn-lt"/>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6443">
                <a:tc>
                  <a:txBody>
                    <a:bodyPr/>
                    <a:lstStyle/>
                    <a:p>
                      <a:pPr marL="0" marR="0">
                        <a:lnSpc>
                          <a:spcPct val="115000"/>
                        </a:lnSpc>
                        <a:spcBef>
                          <a:spcPts val="0"/>
                        </a:spcBef>
                        <a:spcAft>
                          <a:spcPts val="0"/>
                        </a:spcAft>
                      </a:pPr>
                      <a:r>
                        <a:rPr lang="en-US" sz="2200" b="1" dirty="0" smtClean="0">
                          <a:latin typeface="+mn-lt"/>
                          <a:ea typeface="Calibri"/>
                          <a:cs typeface="TimesNewRomanPSMT"/>
                        </a:rPr>
                        <a:t>Select Environmental</a:t>
                      </a:r>
                      <a:r>
                        <a:rPr lang="en-US" sz="2200" b="1" baseline="0" dirty="0">
                          <a:latin typeface="+mn-lt"/>
                          <a:ea typeface="Calibri"/>
                          <a:cs typeface="Times New Roman"/>
                        </a:rPr>
                        <a:t> </a:t>
                      </a:r>
                      <a:r>
                        <a:rPr lang="en-US" sz="2200" b="1" dirty="0" smtClean="0">
                          <a:latin typeface="+mn-lt"/>
                          <a:ea typeface="Calibri"/>
                          <a:cs typeface="TimesNewRomanPSMT"/>
                        </a:rPr>
                        <a:t>Parameter</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A ‘domain knowledge</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seed’ relevant to the</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selected parameters is</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presented</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smtClean="0">
                          <a:latin typeface="+mn-lt"/>
                          <a:ea typeface="Calibri"/>
                          <a:cs typeface="TimesNewRomanPSMT"/>
                        </a:rPr>
                        <a:t>Parameters: </a:t>
                      </a:r>
                      <a:r>
                        <a:rPr lang="en-US" sz="2200" dirty="0" smtClean="0">
                          <a:latin typeface="+mn-lt"/>
                          <a:ea typeface="Calibri"/>
                          <a:cs typeface="TimesNewRomanPSMT"/>
                        </a:rPr>
                        <a:t>Domain (e.g. Insurance), </a:t>
                      </a:r>
                      <a:r>
                        <a:rPr lang="en-US" sz="2200" dirty="0">
                          <a:latin typeface="+mn-lt"/>
                          <a:ea typeface="Calibri"/>
                          <a:cs typeface="TimesNewRomanPSMT"/>
                        </a:rPr>
                        <a:t>line of</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business (e.g. life</a:t>
                      </a:r>
                      <a:r>
                        <a:rPr lang="en-US" sz="2200" dirty="0" smtClean="0">
                          <a:latin typeface="+mn-lt"/>
                          <a:ea typeface="Calibri"/>
                          <a:cs typeface="TimesNewRomanPSMT"/>
                        </a:rPr>
                        <a:t>), geography </a:t>
                      </a:r>
                      <a:r>
                        <a:rPr lang="en-US" sz="2200" dirty="0">
                          <a:latin typeface="+mn-lt"/>
                          <a:ea typeface="Calibri"/>
                          <a:cs typeface="TimesNewRomanPSMT"/>
                        </a:rPr>
                        <a:t>(e.g</a:t>
                      </a:r>
                      <a:r>
                        <a:rPr lang="en-US" sz="2200" dirty="0" smtClean="0">
                          <a:latin typeface="+mn-lt"/>
                          <a:ea typeface="Calibri"/>
                          <a:cs typeface="TimesNewRomanPSMT"/>
                        </a:rPr>
                        <a:t>. Asia) and customer </a:t>
                      </a:r>
                      <a:r>
                        <a:rPr lang="en-US" sz="2200" dirty="0">
                          <a:latin typeface="+mn-lt"/>
                          <a:ea typeface="Calibri"/>
                          <a:cs typeface="TimesNewRomanPSMT"/>
                        </a:rPr>
                        <a:t>(e.g</a:t>
                      </a:r>
                      <a:r>
                        <a:rPr lang="en-US" sz="2200" dirty="0" smtClean="0">
                          <a:latin typeface="+mn-lt"/>
                          <a:ea typeface="Calibri"/>
                          <a:cs typeface="TimesNewRomanPSMT"/>
                        </a:rPr>
                        <a:t>. ABC), </a:t>
                      </a:r>
                      <a:r>
                        <a:rPr lang="en-US" sz="2200" b="1" dirty="0" smtClean="0">
                          <a:latin typeface="+mn-lt"/>
                          <a:ea typeface="Calibri"/>
                          <a:cs typeface="TimesNewRomanPSMT"/>
                        </a:rPr>
                        <a:t>Domain knowledge </a:t>
                      </a:r>
                      <a:r>
                        <a:rPr lang="en-US" sz="2200" b="1" dirty="0">
                          <a:latin typeface="+mn-lt"/>
                          <a:ea typeface="Calibri"/>
                          <a:cs typeface="TimesNewRomanPSMT"/>
                        </a:rPr>
                        <a:t>seed</a:t>
                      </a:r>
                      <a:r>
                        <a:rPr lang="en-US" sz="2200" b="1" dirty="0" smtClean="0">
                          <a:latin typeface="+mn-lt"/>
                          <a:ea typeface="Calibri"/>
                          <a:cs typeface="TimesNewRomanPSMT"/>
                        </a:rPr>
                        <a:t>:</a:t>
                      </a:r>
                      <a:r>
                        <a:rPr lang="en-US" sz="2200" dirty="0" smtClean="0">
                          <a:latin typeface="+mn-lt"/>
                          <a:ea typeface="Calibri"/>
                          <a:cs typeface="TimesNewRomanPSMT"/>
                        </a:rPr>
                        <a:t> presents Modules such </a:t>
                      </a:r>
                      <a:r>
                        <a:rPr lang="en-US" sz="2200" dirty="0">
                          <a:latin typeface="+mn-lt"/>
                          <a:ea typeface="Calibri"/>
                          <a:cs typeface="TimesNewRomanPSMT"/>
                        </a:rPr>
                        <a:t>as Claims</a:t>
                      </a:r>
                      <a:r>
                        <a:rPr lang="en-US" sz="2200" dirty="0" smtClean="0">
                          <a:latin typeface="+mn-lt"/>
                          <a:ea typeface="Calibri"/>
                          <a:cs typeface="TimesNewRomanPSMT"/>
                        </a:rPr>
                        <a:t>, Riders</a:t>
                      </a:r>
                      <a:r>
                        <a:rPr lang="en-US" sz="2200" dirty="0">
                          <a:latin typeface="+mn-lt"/>
                          <a:ea typeface="Calibri"/>
                          <a:cs typeface="TimesNewRomanPSMT"/>
                        </a:rPr>
                        <a:t>, Maturity</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6443">
                <a:tc>
                  <a:txBody>
                    <a:bodyPr/>
                    <a:lstStyle/>
                    <a:p>
                      <a:pPr marL="0" marR="0">
                        <a:lnSpc>
                          <a:spcPct val="115000"/>
                        </a:lnSpc>
                        <a:spcBef>
                          <a:spcPts val="0"/>
                        </a:spcBef>
                        <a:spcAft>
                          <a:spcPts val="0"/>
                        </a:spcAft>
                      </a:pPr>
                      <a:r>
                        <a:rPr lang="en-US" sz="2200" b="1" smtClean="0">
                          <a:latin typeface="+mn-lt"/>
                          <a:ea typeface="Calibri"/>
                          <a:cs typeface="Times New Roman"/>
                        </a:rPr>
                        <a:t>Add</a:t>
                      </a:r>
                      <a:r>
                        <a:rPr lang="en-US" sz="2200" b="1" baseline="0" smtClean="0">
                          <a:latin typeface="+mn-lt"/>
                          <a:ea typeface="Calibri"/>
                          <a:cs typeface="Times New Roman"/>
                        </a:rPr>
                        <a:t> </a:t>
                      </a:r>
                      <a:r>
                        <a:rPr lang="en-US" sz="2200" b="1" baseline="0" dirty="0" smtClean="0">
                          <a:latin typeface="+mn-lt"/>
                          <a:ea typeface="Calibri"/>
                          <a:cs typeface="Times New Roman"/>
                        </a:rPr>
                        <a:t>User Story</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smtClean="0">
                          <a:latin typeface="+mn-lt"/>
                          <a:ea typeface="Calibri"/>
                          <a:cs typeface="Times New Roman"/>
                        </a:rPr>
                        <a:t>Recommendation</a:t>
                      </a:r>
                      <a:r>
                        <a:rPr lang="en-US" sz="2200" baseline="0" dirty="0" smtClean="0">
                          <a:latin typeface="+mn-lt"/>
                          <a:ea typeface="Calibri"/>
                          <a:cs typeface="Times New Roman"/>
                        </a:rPr>
                        <a:t> to select from existing User Stories from Knowledge Seed.</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smtClean="0">
                          <a:latin typeface="+mn-lt"/>
                          <a:ea typeface="Calibri"/>
                          <a:cs typeface="Times New Roman"/>
                        </a:rPr>
                        <a:t>New User Story:</a:t>
                      </a:r>
                    </a:p>
                    <a:p>
                      <a:pPr marL="0" marR="0">
                        <a:lnSpc>
                          <a:spcPct val="115000"/>
                        </a:lnSpc>
                        <a:spcBef>
                          <a:spcPts val="0"/>
                        </a:spcBef>
                        <a:spcAft>
                          <a:spcPts val="0"/>
                        </a:spcAft>
                      </a:pPr>
                      <a:r>
                        <a:rPr lang="en-US" sz="2200" dirty="0" smtClean="0">
                          <a:latin typeface="+mn-lt"/>
                          <a:ea typeface="Calibri"/>
                          <a:cs typeface="Times New Roman"/>
                        </a:rPr>
                        <a:t>“As a </a:t>
                      </a:r>
                      <a:r>
                        <a:rPr lang="en-US" sz="2200" i="1" dirty="0" smtClean="0">
                          <a:latin typeface="+mn-lt"/>
                          <a:ea typeface="Calibri"/>
                          <a:cs typeface="Times New Roman"/>
                        </a:rPr>
                        <a:t>Claim Personnel</a:t>
                      </a:r>
                      <a:r>
                        <a:rPr lang="en-US" sz="2200" baseline="0" dirty="0" smtClean="0">
                          <a:latin typeface="+mn-lt"/>
                          <a:ea typeface="Calibri"/>
                          <a:cs typeface="Times New Roman"/>
                        </a:rPr>
                        <a:t>, I want </a:t>
                      </a:r>
                      <a:r>
                        <a:rPr lang="en-US" sz="2200" i="1" baseline="0" dirty="0" smtClean="0">
                          <a:latin typeface="+mn-lt"/>
                          <a:ea typeface="Calibri"/>
                          <a:cs typeface="Times New Roman"/>
                        </a:rPr>
                        <a:t>Claim Intimation Functionality</a:t>
                      </a:r>
                      <a:r>
                        <a:rPr lang="en-US" sz="2200" baseline="0" dirty="0" smtClean="0">
                          <a:latin typeface="+mn-lt"/>
                          <a:ea typeface="Calibri"/>
                          <a:cs typeface="Times New Roman"/>
                        </a:rPr>
                        <a:t> …”</a:t>
                      </a:r>
                    </a:p>
                    <a:p>
                      <a:pPr marL="0" marR="0">
                        <a:lnSpc>
                          <a:spcPct val="115000"/>
                        </a:lnSpc>
                        <a:spcBef>
                          <a:spcPts val="0"/>
                        </a:spcBef>
                        <a:spcAft>
                          <a:spcPts val="0"/>
                        </a:spcAft>
                      </a:pPr>
                      <a:r>
                        <a:rPr lang="en-US" sz="2200" b="1" baseline="0" dirty="0" smtClean="0">
                          <a:latin typeface="+mn-lt"/>
                          <a:ea typeface="Calibri"/>
                          <a:cs typeface="Times New Roman"/>
                        </a:rPr>
                        <a:t>Recommended User Story from Domain Knowledge Seed:</a:t>
                      </a:r>
                    </a:p>
                    <a:p>
                      <a:pPr marL="0" marR="0">
                        <a:lnSpc>
                          <a:spcPct val="115000"/>
                        </a:lnSpc>
                        <a:spcBef>
                          <a:spcPts val="0"/>
                        </a:spcBef>
                        <a:spcAft>
                          <a:spcPts val="0"/>
                        </a:spcAft>
                      </a:pPr>
                      <a:r>
                        <a:rPr lang="en-US" sz="2200" baseline="0" dirty="0" smtClean="0">
                          <a:latin typeface="+mn-lt"/>
                          <a:ea typeface="Calibri"/>
                          <a:cs typeface="Times New Roman"/>
                        </a:rPr>
                        <a:t>“As a </a:t>
                      </a:r>
                      <a:r>
                        <a:rPr lang="en-US" sz="2200" i="1" baseline="0" dirty="0" smtClean="0">
                          <a:latin typeface="+mn-lt"/>
                          <a:ea typeface="Calibri"/>
                          <a:cs typeface="Times New Roman"/>
                        </a:rPr>
                        <a:t>Claim Personnel</a:t>
                      </a:r>
                      <a:r>
                        <a:rPr lang="en-US" sz="2200" baseline="0" dirty="0" smtClean="0">
                          <a:latin typeface="+mn-lt"/>
                          <a:ea typeface="Calibri"/>
                          <a:cs typeface="Times New Roman"/>
                        </a:rPr>
                        <a:t>, I want </a:t>
                      </a:r>
                      <a:r>
                        <a:rPr lang="en-US" sz="2200" i="1" baseline="0" dirty="0" smtClean="0">
                          <a:latin typeface="+mn-lt"/>
                          <a:ea typeface="Calibri"/>
                          <a:cs typeface="Times New Roman"/>
                        </a:rPr>
                        <a:t>Claim Intimation and Booking Feature </a:t>
                      </a:r>
                      <a:r>
                        <a:rPr lang="en-US" sz="2200" baseline="0" dirty="0" smtClean="0">
                          <a:latin typeface="+mn-lt"/>
                          <a:ea typeface="Calibri"/>
                          <a:cs typeface="Times New Roman"/>
                        </a:rPr>
                        <a:t> so that </a:t>
                      </a:r>
                      <a:r>
                        <a:rPr lang="en-US" sz="2200" i="1" baseline="0" dirty="0" smtClean="0">
                          <a:latin typeface="+mn-lt"/>
                          <a:ea typeface="Calibri"/>
                          <a:cs typeface="Times New Roman"/>
                        </a:rPr>
                        <a:t>Data captured for the claims and related details can be saved in the system for claims processing and Claim can be Booked.</a:t>
                      </a:r>
                      <a:r>
                        <a:rPr lang="en-US" sz="2200" baseline="0" dirty="0" smtClean="0">
                          <a:latin typeface="+mn-lt"/>
                          <a:ea typeface="Calibri"/>
                          <a:cs typeface="Times New Roman"/>
                        </a:rPr>
                        <a:t>”</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6443">
                <a:tc>
                  <a:txBody>
                    <a:bodyPr/>
                    <a:lstStyle/>
                    <a:p>
                      <a:pPr marL="0" marR="0">
                        <a:lnSpc>
                          <a:spcPct val="115000"/>
                        </a:lnSpc>
                        <a:spcBef>
                          <a:spcPts val="0"/>
                        </a:spcBef>
                        <a:spcAft>
                          <a:spcPts val="0"/>
                        </a:spcAft>
                      </a:pP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smtClean="0">
                          <a:latin typeface="+mn-lt"/>
                          <a:ea typeface="Calibri"/>
                          <a:cs typeface="Times New Roman"/>
                        </a:rPr>
                        <a:t>Recommendation to map to Business Feature in Knowledge Seed.</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smtClean="0">
                          <a:latin typeface="+mn-lt"/>
                          <a:ea typeface="Calibri"/>
                          <a:cs typeface="Times New Roman"/>
                        </a:rPr>
                        <a:t>New User Story:</a:t>
                      </a:r>
                    </a:p>
                    <a:p>
                      <a:pPr marL="0" marR="0">
                        <a:lnSpc>
                          <a:spcPct val="115000"/>
                        </a:lnSpc>
                        <a:spcBef>
                          <a:spcPts val="0"/>
                        </a:spcBef>
                        <a:spcAft>
                          <a:spcPts val="0"/>
                        </a:spcAft>
                      </a:pPr>
                      <a:r>
                        <a:rPr lang="en-US" sz="2200" dirty="0" smtClean="0">
                          <a:latin typeface="+mn-lt"/>
                          <a:ea typeface="Calibri"/>
                          <a:cs typeface="Times New Roman"/>
                        </a:rPr>
                        <a:t>“As a </a:t>
                      </a:r>
                      <a:r>
                        <a:rPr lang="en-US" sz="2200" i="1" dirty="0" smtClean="0">
                          <a:latin typeface="+mn-lt"/>
                          <a:ea typeface="Calibri"/>
                          <a:cs typeface="Times New Roman"/>
                        </a:rPr>
                        <a:t>Claim Scrutinizer</a:t>
                      </a:r>
                      <a:r>
                        <a:rPr lang="en-US" sz="2200" baseline="0" dirty="0" smtClean="0">
                          <a:latin typeface="+mn-lt"/>
                          <a:ea typeface="Calibri"/>
                          <a:cs typeface="Times New Roman"/>
                        </a:rPr>
                        <a:t>, I want </a:t>
                      </a:r>
                      <a:r>
                        <a:rPr lang="en-US" sz="2200" i="1" baseline="0" dirty="0" smtClean="0">
                          <a:latin typeface="+mn-lt"/>
                          <a:ea typeface="Calibri"/>
                          <a:cs typeface="Times New Roman"/>
                        </a:rPr>
                        <a:t>Scrutiny functionality…</a:t>
                      </a:r>
                      <a:r>
                        <a:rPr lang="en-US" sz="2200" baseline="0" dirty="0" smtClean="0">
                          <a:latin typeface="+mn-lt"/>
                          <a:ea typeface="Calibri"/>
                          <a:cs typeface="Times New Roman"/>
                        </a:rPr>
                        <a:t>”</a:t>
                      </a:r>
                    </a:p>
                    <a:p>
                      <a:pPr marL="0" marR="0">
                        <a:lnSpc>
                          <a:spcPct val="115000"/>
                        </a:lnSpc>
                        <a:spcBef>
                          <a:spcPts val="0"/>
                        </a:spcBef>
                        <a:spcAft>
                          <a:spcPts val="0"/>
                        </a:spcAft>
                      </a:pPr>
                      <a:r>
                        <a:rPr lang="en-US" sz="2200" b="1" baseline="0" dirty="0" smtClean="0">
                          <a:latin typeface="+mn-lt"/>
                          <a:ea typeface="Calibri"/>
                          <a:cs typeface="Times New Roman"/>
                        </a:rPr>
                        <a:t>Recommended Business Feature in Domain Knowledge Seed:</a:t>
                      </a:r>
                    </a:p>
                    <a:p>
                      <a:pPr marL="0" marR="0">
                        <a:lnSpc>
                          <a:spcPct val="115000"/>
                        </a:lnSpc>
                        <a:spcBef>
                          <a:spcPts val="0"/>
                        </a:spcBef>
                        <a:spcAft>
                          <a:spcPts val="0"/>
                        </a:spcAft>
                      </a:pPr>
                      <a:r>
                        <a:rPr lang="en-US" sz="2200" b="0" baseline="0" dirty="0" smtClean="0">
                          <a:latin typeface="+mn-lt"/>
                          <a:ea typeface="Calibri"/>
                          <a:cs typeface="Times New Roman"/>
                        </a:rPr>
                        <a:t>Initial Scrutiny</a:t>
                      </a:r>
                      <a:endParaRPr lang="en-US" sz="2200" b="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6443">
                <a:tc>
                  <a:txBody>
                    <a:bodyPr/>
                    <a:lstStyle/>
                    <a:p>
                      <a:pPr marL="0" marR="0">
                        <a:lnSpc>
                          <a:spcPct val="115000"/>
                        </a:lnSpc>
                        <a:spcBef>
                          <a:spcPts val="0"/>
                        </a:spcBef>
                        <a:spcAft>
                          <a:spcPts val="0"/>
                        </a:spcAft>
                      </a:pPr>
                      <a:r>
                        <a:rPr lang="en-US" sz="2200" b="1" dirty="0">
                          <a:latin typeface="+mn-lt"/>
                          <a:ea typeface="Calibri"/>
                          <a:cs typeface="TimesNewRomanPSMT"/>
                        </a:rPr>
                        <a:t>Select features </a:t>
                      </a:r>
                      <a:r>
                        <a:rPr lang="en-US" sz="2200" b="1" dirty="0" smtClean="0">
                          <a:latin typeface="+mn-lt"/>
                          <a:ea typeface="Calibri"/>
                          <a:cs typeface="TimesNewRomanPSMT"/>
                        </a:rPr>
                        <a:t>(</a:t>
                      </a:r>
                      <a:endParaRPr lang="en-US" sz="2200" b="1" dirty="0" smtClean="0">
                        <a:latin typeface="+mn-lt"/>
                        <a:ea typeface="Calibri"/>
                        <a:cs typeface="Times New Roman"/>
                      </a:endParaRPr>
                    </a:p>
                    <a:p>
                      <a:pPr marL="0" marR="0">
                        <a:lnSpc>
                          <a:spcPct val="115000"/>
                        </a:lnSpc>
                        <a:spcBef>
                          <a:spcPts val="0"/>
                        </a:spcBef>
                        <a:spcAft>
                          <a:spcPts val="0"/>
                        </a:spcAft>
                      </a:pPr>
                      <a:r>
                        <a:rPr lang="en-US" sz="2200" b="1" dirty="0" smtClean="0">
                          <a:latin typeface="+mn-lt"/>
                          <a:ea typeface="Calibri"/>
                          <a:cs typeface="TimesNewRomanPSMT"/>
                        </a:rPr>
                        <a:t>from the domain</a:t>
                      </a:r>
                      <a:endParaRPr lang="en-US" sz="2200" b="1" dirty="0" smtClean="0">
                        <a:latin typeface="+mn-lt"/>
                        <a:ea typeface="Calibri"/>
                        <a:cs typeface="Times New Roman"/>
                      </a:endParaRPr>
                    </a:p>
                    <a:p>
                      <a:pPr marL="0" marR="0">
                        <a:lnSpc>
                          <a:spcPct val="115000"/>
                        </a:lnSpc>
                        <a:spcBef>
                          <a:spcPts val="0"/>
                        </a:spcBef>
                        <a:spcAft>
                          <a:spcPts val="0"/>
                        </a:spcAft>
                      </a:pPr>
                      <a:r>
                        <a:rPr lang="en-US" sz="2200" b="1" dirty="0" smtClean="0">
                          <a:latin typeface="+mn-lt"/>
                          <a:ea typeface="Calibri"/>
                          <a:cs typeface="TimesNewRomanPSMT"/>
                        </a:rPr>
                        <a:t>knowledge </a:t>
                      </a:r>
                      <a:r>
                        <a:rPr lang="en-US" sz="2200" b="1" dirty="0">
                          <a:latin typeface="+mn-lt"/>
                          <a:ea typeface="Calibri"/>
                          <a:cs typeface="TimesNewRomanPSMT"/>
                        </a:rPr>
                        <a:t>seed)</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relevant to</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project</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Recommendations </a:t>
                      </a:r>
                      <a:r>
                        <a:rPr lang="en-US" sz="2200" dirty="0" smtClean="0">
                          <a:latin typeface="+mn-lt"/>
                          <a:ea typeface="Calibri"/>
                          <a:cs typeface="TimesNewRomanPSMT"/>
                        </a:rPr>
                        <a:t>to include business rules/policies relevant to </a:t>
                      </a:r>
                      <a:r>
                        <a:rPr lang="en-US" sz="2200" dirty="0">
                          <a:latin typeface="+mn-lt"/>
                          <a:ea typeface="Calibri"/>
                          <a:cs typeface="TimesNewRomanPSMT"/>
                        </a:rPr>
                        <a:t>features,, Business</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Glossary, </a:t>
                      </a:r>
                      <a:r>
                        <a:rPr lang="en-US" sz="2200" dirty="0" smtClean="0">
                          <a:latin typeface="+mn-lt"/>
                          <a:ea typeface="Calibri"/>
                          <a:cs typeface="TimesNewRomanPSMT"/>
                        </a:rPr>
                        <a:t>Business Process</a:t>
                      </a:r>
                      <a:r>
                        <a:rPr lang="en-US" sz="2200" dirty="0">
                          <a:latin typeface="+mn-lt"/>
                          <a:ea typeface="Calibri"/>
                          <a:cs typeface="TimesNewRomanPSMT"/>
                        </a:rPr>
                        <a:t>, , Include</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Closely Related Terms,</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latin typeface="+mn-lt"/>
                          <a:ea typeface="Calibri"/>
                          <a:cs typeface="TimesNewRomanPSMT"/>
                        </a:rPr>
                        <a:t>Selected Feature</a:t>
                      </a:r>
                      <a:r>
                        <a:rPr lang="en-US" sz="2200" b="1" dirty="0" smtClean="0">
                          <a:latin typeface="+mn-lt"/>
                          <a:ea typeface="Calibri"/>
                          <a:cs typeface="TimesNewRomanPSMT"/>
                        </a:rPr>
                        <a:t>: </a:t>
                      </a:r>
                      <a:r>
                        <a:rPr lang="en-US" sz="2200" dirty="0" smtClean="0">
                          <a:latin typeface="+mn-lt"/>
                          <a:ea typeface="Calibri"/>
                          <a:cs typeface="TimesNewRomanPSMT"/>
                        </a:rPr>
                        <a:t>Claim intimation and booking </a:t>
                      </a:r>
                      <a:r>
                        <a:rPr lang="en-US" sz="2200" b="1" dirty="0" smtClean="0">
                          <a:latin typeface="+mn-lt"/>
                          <a:ea typeface="Calibri"/>
                          <a:cs typeface="TimesNewRomanPSMT"/>
                        </a:rPr>
                        <a:t>Business Terms:</a:t>
                      </a:r>
                      <a:r>
                        <a:rPr lang="en-US" sz="2200" dirty="0" smtClean="0">
                          <a:latin typeface="+mn-lt"/>
                          <a:ea typeface="Calibri"/>
                          <a:cs typeface="TimesNewRomanPSMT"/>
                        </a:rPr>
                        <a:t> Assignee</a:t>
                      </a:r>
                      <a:r>
                        <a:rPr lang="en-US" sz="2200" dirty="0">
                          <a:latin typeface="+mn-lt"/>
                          <a:ea typeface="Calibri"/>
                          <a:cs typeface="TimesNewRomanPSMT"/>
                        </a:rPr>
                        <a:t>, </a:t>
                      </a:r>
                      <a:r>
                        <a:rPr lang="en-US" sz="2200" b="1" dirty="0">
                          <a:latin typeface="+mn-lt"/>
                          <a:ea typeface="Calibri"/>
                          <a:cs typeface="TimesNewRomanPSMT"/>
                        </a:rPr>
                        <a:t>Rules:</a:t>
                      </a:r>
                      <a:endParaRPr lang="en-US" sz="2200" b="1"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Laws of the </a:t>
                      </a:r>
                      <a:r>
                        <a:rPr lang="en-US" sz="2200" dirty="0" smtClean="0">
                          <a:latin typeface="+mn-lt"/>
                          <a:ea typeface="Calibri"/>
                          <a:cs typeface="TimesNewRomanPSMT"/>
                        </a:rPr>
                        <a:t>land with </a:t>
                      </a:r>
                      <a:r>
                        <a:rPr lang="en-US" sz="2200" dirty="0">
                          <a:latin typeface="+mn-lt"/>
                          <a:ea typeface="Calibri"/>
                          <a:cs typeface="TimesNewRomanPSMT"/>
                        </a:rPr>
                        <a:t>respect </a:t>
                      </a:r>
                      <a:r>
                        <a:rPr lang="en-US" sz="2200" dirty="0" smtClean="0">
                          <a:latin typeface="+mn-lt"/>
                          <a:ea typeface="Calibri"/>
                          <a:cs typeface="TimesNewRomanPSMT"/>
                        </a:rPr>
                        <a:t>to claims</a:t>
                      </a:r>
                      <a:r>
                        <a:rPr lang="en-US" sz="2200" dirty="0">
                          <a:latin typeface="+mn-lt"/>
                          <a:ea typeface="Calibri"/>
                          <a:cs typeface="TimesNewRomanPSMT"/>
                        </a:rPr>
                        <a:t>, in Asia</a:t>
                      </a:r>
                      <a:r>
                        <a:rPr lang="en-US" sz="2200" dirty="0" smtClean="0">
                          <a:latin typeface="+mn-lt"/>
                          <a:ea typeface="Calibri"/>
                          <a:cs typeface="TimesNewRomanPSMT"/>
                        </a:rPr>
                        <a:t>, Policies </a:t>
                      </a:r>
                      <a:r>
                        <a:rPr lang="en-US" sz="2200" dirty="0">
                          <a:latin typeface="+mn-lt"/>
                          <a:ea typeface="Calibri"/>
                          <a:cs typeface="TimesNewRomanPSMT"/>
                        </a:rPr>
                        <a:t>of </a:t>
                      </a:r>
                      <a:r>
                        <a:rPr lang="en-US" sz="2200" dirty="0" smtClean="0">
                          <a:latin typeface="+mn-lt"/>
                          <a:ea typeface="Calibri"/>
                          <a:cs typeface="TimesNewRomanPSMT"/>
                        </a:rPr>
                        <a:t>the selected company (</a:t>
                      </a:r>
                      <a:r>
                        <a:rPr lang="en-US" sz="2200" dirty="0">
                          <a:latin typeface="+mn-lt"/>
                          <a:ea typeface="Calibri"/>
                          <a:cs typeface="TimesNewRomanPSMT"/>
                        </a:rPr>
                        <a:t>ABC</a:t>
                      </a:r>
                      <a:r>
                        <a:rPr lang="en-US" sz="2200" dirty="0" smtClean="0">
                          <a:latin typeface="+mn-lt"/>
                          <a:ea typeface="Calibri"/>
                          <a:cs typeface="TimesNewRomanPSMT"/>
                        </a:rPr>
                        <a:t>), conflicting Features</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413">
                <a:tc>
                  <a:txBody>
                    <a:bodyPr/>
                    <a:lstStyle/>
                    <a:p>
                      <a:pPr marL="0" marR="0">
                        <a:lnSpc>
                          <a:spcPct val="115000"/>
                        </a:lnSpc>
                        <a:spcBef>
                          <a:spcPts val="0"/>
                        </a:spcBef>
                        <a:spcAft>
                          <a:spcPts val="0"/>
                        </a:spcAft>
                      </a:pPr>
                      <a:r>
                        <a:rPr lang="en-US" sz="2200" b="1" dirty="0">
                          <a:latin typeface="+mn-lt"/>
                          <a:ea typeface="Calibri"/>
                          <a:cs typeface="TimesNewRomanPSMT"/>
                        </a:rPr>
                        <a:t>Form product</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backlog and</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sprints thereafter</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Recommendations </a:t>
                      </a:r>
                      <a:r>
                        <a:rPr lang="en-US" sz="2200" dirty="0" smtClean="0">
                          <a:latin typeface="+mn-lt"/>
                          <a:ea typeface="Calibri"/>
                          <a:cs typeface="TimesNewRomanPSMT"/>
                        </a:rPr>
                        <a:t>to include inter- dependant features </a:t>
                      </a:r>
                      <a:r>
                        <a:rPr lang="en-US" sz="2200" dirty="0">
                          <a:latin typeface="+mn-lt"/>
                          <a:ea typeface="Calibri"/>
                          <a:cs typeface="TimesNewRomanPSMT"/>
                        </a:rPr>
                        <a:t>in the </a:t>
                      </a:r>
                      <a:r>
                        <a:rPr lang="en-US" sz="2200" dirty="0" smtClean="0">
                          <a:latin typeface="+mn-lt"/>
                          <a:ea typeface="Calibri"/>
                          <a:cs typeface="TimesNewRomanPSMT"/>
                        </a:rPr>
                        <a:t>same sprints</a:t>
                      </a:r>
                      <a:r>
                        <a:rPr lang="en-US" sz="2200" dirty="0">
                          <a:latin typeface="+mn-lt"/>
                          <a:ea typeface="Calibri"/>
                          <a:cs typeface="TimesNewRomanPSMT"/>
                        </a:rPr>
                        <a:t>, Splitting of </a:t>
                      </a:r>
                      <a:r>
                        <a:rPr lang="en-US" sz="2200" dirty="0" smtClean="0">
                          <a:latin typeface="+mn-lt"/>
                          <a:ea typeface="Calibri"/>
                          <a:cs typeface="TimesNewRomanPSMT"/>
                        </a:rPr>
                        <a:t>a Feature</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‘Claim intimation</a:t>
                      </a:r>
                      <a:r>
                        <a:rPr lang="en-US" sz="2200" dirty="0" smtClean="0">
                          <a:latin typeface="+mn-lt"/>
                          <a:ea typeface="Calibri"/>
                          <a:cs typeface="TimesNewRomanPSMT"/>
                        </a:rPr>
                        <a:t>’ and </a:t>
                      </a:r>
                      <a:r>
                        <a:rPr lang="en-US" sz="2200" dirty="0">
                          <a:latin typeface="+mn-lt"/>
                          <a:ea typeface="Calibri"/>
                          <a:cs typeface="TimesNewRomanPSMT"/>
                        </a:rPr>
                        <a:t>‘Claim </a:t>
                      </a:r>
                      <a:r>
                        <a:rPr lang="en-US" sz="2200" dirty="0" smtClean="0">
                          <a:latin typeface="+mn-lt"/>
                          <a:ea typeface="Calibri"/>
                          <a:cs typeface="TimesNewRomanPSMT"/>
                        </a:rPr>
                        <a:t>review and </a:t>
                      </a:r>
                      <a:r>
                        <a:rPr lang="en-US" sz="2200" dirty="0">
                          <a:latin typeface="+mn-lt"/>
                          <a:ea typeface="Calibri"/>
                          <a:cs typeface="TimesNewRomanPSMT"/>
                        </a:rPr>
                        <a:t>inspection</a:t>
                      </a:r>
                      <a:r>
                        <a:rPr lang="en-US" sz="2200" dirty="0" smtClean="0">
                          <a:latin typeface="+mn-lt"/>
                          <a:ea typeface="Calibri"/>
                          <a:cs typeface="TimesNewRomanPSMT"/>
                        </a:rPr>
                        <a:t>’ may </a:t>
                      </a:r>
                      <a:r>
                        <a:rPr lang="en-US" sz="2200" dirty="0">
                          <a:latin typeface="+mn-lt"/>
                          <a:ea typeface="Calibri"/>
                          <a:cs typeface="TimesNewRomanPSMT"/>
                        </a:rPr>
                        <a:t>be included </a:t>
                      </a:r>
                      <a:r>
                        <a:rPr lang="en-US" sz="2200" dirty="0" smtClean="0">
                          <a:latin typeface="+mn-lt"/>
                          <a:ea typeface="Calibri"/>
                          <a:cs typeface="TimesNewRomanPSMT"/>
                        </a:rPr>
                        <a:t>in the </a:t>
                      </a:r>
                      <a:r>
                        <a:rPr lang="en-US" sz="2200" dirty="0">
                          <a:latin typeface="+mn-lt"/>
                          <a:ea typeface="Calibri"/>
                          <a:cs typeface="TimesNewRomanPSMT"/>
                        </a:rPr>
                        <a:t>same Sprint</a:t>
                      </a:r>
                      <a:r>
                        <a:rPr lang="en-US" sz="2200" dirty="0" smtClean="0">
                          <a:latin typeface="+mn-lt"/>
                          <a:ea typeface="Calibri"/>
                          <a:cs typeface="TimesNewRomanPSMT"/>
                        </a:rPr>
                        <a:t>. </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042">
                <a:tc>
                  <a:txBody>
                    <a:bodyPr/>
                    <a:lstStyle/>
                    <a:p>
                      <a:pPr marL="0" marR="0">
                        <a:lnSpc>
                          <a:spcPct val="115000"/>
                        </a:lnSpc>
                        <a:spcBef>
                          <a:spcPts val="0"/>
                        </a:spcBef>
                        <a:spcAft>
                          <a:spcPts val="0"/>
                        </a:spcAft>
                      </a:pPr>
                      <a:r>
                        <a:rPr lang="en-US" sz="2200" b="1" dirty="0">
                          <a:latin typeface="+mn-lt"/>
                          <a:ea typeface="Calibri"/>
                          <a:cs typeface="TimesNewRomanPSMT"/>
                        </a:rPr>
                        <a:t>Editing elements</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such as Feature,</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User Story, use</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cases from the</a:t>
                      </a:r>
                      <a:endParaRPr lang="en-US" sz="2200" b="1"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seed</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Recommendations </a:t>
                      </a:r>
                      <a:r>
                        <a:rPr lang="en-US" sz="2200" dirty="0" smtClean="0">
                          <a:latin typeface="+mn-lt"/>
                          <a:ea typeface="Calibri"/>
                          <a:cs typeface="TimesNewRomanPSMT"/>
                        </a:rPr>
                        <a:t>to adhere </a:t>
                      </a:r>
                      <a:r>
                        <a:rPr lang="en-US" sz="2200" dirty="0">
                          <a:latin typeface="+mn-lt"/>
                          <a:ea typeface="Calibri"/>
                          <a:cs typeface="TimesNewRomanPSMT"/>
                        </a:rPr>
                        <a:t>to terminology,</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detection of new </a:t>
                      </a:r>
                      <a:r>
                        <a:rPr lang="en-US" sz="2200" dirty="0" smtClean="0">
                          <a:latin typeface="+mn-lt"/>
                          <a:ea typeface="Calibri"/>
                          <a:cs typeface="TimesNewRomanPSMT"/>
                        </a:rPr>
                        <a:t>terms and  recommendations include </a:t>
                      </a:r>
                      <a:r>
                        <a:rPr lang="en-US" sz="2200" dirty="0">
                          <a:latin typeface="+mn-lt"/>
                          <a:ea typeface="Calibri"/>
                          <a:cs typeface="TimesNewRomanPSMT"/>
                        </a:rPr>
                        <a:t>them </a:t>
                      </a:r>
                      <a:r>
                        <a:rPr lang="en-US" sz="2200" dirty="0" smtClean="0">
                          <a:latin typeface="+mn-lt"/>
                          <a:ea typeface="Calibri"/>
                          <a:cs typeface="TimesNewRomanPSMT"/>
                        </a:rPr>
                        <a:t>in glossary</a:t>
                      </a:r>
                      <a:r>
                        <a:rPr lang="en-US" sz="2200" dirty="0">
                          <a:latin typeface="+mn-lt"/>
                          <a:ea typeface="Calibri"/>
                          <a:cs typeface="TimesNewRomanPSMT"/>
                        </a:rPr>
                        <a:t>, data models</a:t>
                      </a:r>
                      <a:r>
                        <a:rPr lang="en-US" sz="2200" dirty="0" smtClean="0">
                          <a:latin typeface="+mn-lt"/>
                          <a:ea typeface="Calibri"/>
                          <a:cs typeface="TimesNewRomanPSMT"/>
                        </a:rPr>
                        <a:t>, recommendations to specify associations between terms.</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latin typeface="+mn-lt"/>
                          <a:ea typeface="Calibri"/>
                          <a:cs typeface="TimesNewRomanPSMT"/>
                        </a:rPr>
                        <a:t>User story text</a:t>
                      </a:r>
                      <a:r>
                        <a:rPr lang="en-US" sz="2200" b="1" dirty="0" smtClean="0">
                          <a:latin typeface="+mn-lt"/>
                          <a:ea typeface="Calibri"/>
                          <a:cs typeface="TimesNewRomanPSMT"/>
                        </a:rPr>
                        <a:t>:</a:t>
                      </a:r>
                      <a:r>
                        <a:rPr lang="en-US" sz="2200" dirty="0" smtClean="0">
                          <a:latin typeface="+mn-lt"/>
                          <a:ea typeface="Calibri"/>
                          <a:cs typeface="TimesNewRomanPSMT"/>
                        </a:rPr>
                        <a:t> “</a:t>
                      </a:r>
                      <a:r>
                        <a:rPr lang="en-US" sz="2200" dirty="0">
                          <a:latin typeface="+mn-lt"/>
                          <a:ea typeface="Calibri"/>
                          <a:cs typeface="TimesNewRomanPSMT"/>
                        </a:rPr>
                        <a:t>As an Insurer, </a:t>
                      </a:r>
                      <a:r>
                        <a:rPr lang="en-US" sz="2200" dirty="0" smtClean="0">
                          <a:latin typeface="+mn-lt"/>
                          <a:ea typeface="Calibri"/>
                          <a:cs typeface="TimesNewRomanPSMT"/>
                        </a:rPr>
                        <a:t>I want </a:t>
                      </a:r>
                      <a:r>
                        <a:rPr lang="en-US" sz="2200" dirty="0">
                          <a:latin typeface="+mn-lt"/>
                          <a:ea typeface="Calibri"/>
                          <a:cs typeface="TimesNewRomanPSMT"/>
                        </a:rPr>
                        <a:t>to </a:t>
                      </a:r>
                      <a:r>
                        <a:rPr lang="en-US" sz="2200" dirty="0" smtClean="0">
                          <a:latin typeface="+mn-lt"/>
                          <a:ea typeface="Calibri"/>
                          <a:cs typeface="TimesNewRomanPSMT"/>
                        </a:rPr>
                        <a:t>have Claim Intimation &amp; </a:t>
                      </a:r>
                      <a:r>
                        <a:rPr lang="en-US" sz="2200" dirty="0">
                          <a:latin typeface="+mn-lt"/>
                          <a:ea typeface="Calibri"/>
                          <a:cs typeface="TimesNewRomanPSMT"/>
                        </a:rPr>
                        <a:t>Booking </a:t>
                      </a:r>
                      <a:r>
                        <a:rPr lang="en-US" sz="2200" dirty="0" smtClean="0">
                          <a:latin typeface="+mn-lt"/>
                          <a:ea typeface="Calibri"/>
                          <a:cs typeface="TimesNewRomanPSMT"/>
                        </a:rPr>
                        <a:t>feature with automated agreement verification </a:t>
                      </a:r>
                      <a:r>
                        <a:rPr lang="en-US" sz="2200" dirty="0">
                          <a:latin typeface="+mn-lt"/>
                          <a:ea typeface="Calibri"/>
                          <a:cs typeface="TimesNewRomanPSMT"/>
                        </a:rPr>
                        <a:t>in </a:t>
                      </a:r>
                      <a:r>
                        <a:rPr lang="en-US" sz="2200" dirty="0" smtClean="0">
                          <a:latin typeface="+mn-lt"/>
                          <a:ea typeface="Calibri"/>
                          <a:cs typeface="TimesNewRomanPSMT"/>
                        </a:rPr>
                        <a:t>my Insurance Application </a:t>
                      </a:r>
                      <a:r>
                        <a:rPr lang="en-US" sz="2200" dirty="0">
                          <a:latin typeface="+mn-lt"/>
                          <a:ea typeface="Calibri"/>
                          <a:cs typeface="TimesNewRomanPSMT"/>
                        </a:rPr>
                        <a:t>so </a:t>
                      </a:r>
                      <a:r>
                        <a:rPr lang="en-US" sz="2200" dirty="0" smtClean="0">
                          <a:latin typeface="+mn-lt"/>
                          <a:ea typeface="Calibri"/>
                          <a:cs typeface="TimesNewRomanPSMT"/>
                        </a:rPr>
                        <a:t>that the verification process gets completed within 2 </a:t>
                      </a:r>
                      <a:r>
                        <a:rPr lang="en-US" sz="2200" dirty="0">
                          <a:latin typeface="+mn-lt"/>
                          <a:ea typeface="Calibri"/>
                          <a:cs typeface="TimesNewRomanPSMT"/>
                        </a:rPr>
                        <a:t>days.”</a:t>
                      </a:r>
                      <a:endParaRPr lang="en-US" sz="2200" dirty="0">
                        <a:latin typeface="+mn-lt"/>
                        <a:ea typeface="Calibri"/>
                        <a:cs typeface="Times New Roman"/>
                      </a:endParaRPr>
                    </a:p>
                    <a:p>
                      <a:pPr marL="0" marR="0">
                        <a:lnSpc>
                          <a:spcPct val="115000"/>
                        </a:lnSpc>
                        <a:spcBef>
                          <a:spcPts val="0"/>
                        </a:spcBef>
                        <a:spcAft>
                          <a:spcPts val="0"/>
                        </a:spcAft>
                      </a:pPr>
                      <a:r>
                        <a:rPr lang="en-US" sz="2200" b="1" dirty="0">
                          <a:latin typeface="+mn-lt"/>
                          <a:ea typeface="Calibri"/>
                          <a:cs typeface="TimesNewRomanPSMT"/>
                        </a:rPr>
                        <a:t>Recommendation</a:t>
                      </a:r>
                      <a:r>
                        <a:rPr lang="en-US" sz="2200" b="1" dirty="0" smtClean="0">
                          <a:latin typeface="+mn-lt"/>
                          <a:ea typeface="Calibri"/>
                          <a:cs typeface="TimesNewRomanPSMT"/>
                        </a:rPr>
                        <a:t>: </a:t>
                      </a:r>
                      <a:r>
                        <a:rPr lang="en-US" sz="2200" dirty="0" smtClean="0">
                          <a:latin typeface="+mn-lt"/>
                          <a:ea typeface="Calibri"/>
                          <a:cs typeface="TimesNewRomanPSMT"/>
                        </a:rPr>
                        <a:t>‘</a:t>
                      </a:r>
                      <a:r>
                        <a:rPr lang="en-US" sz="2200" dirty="0">
                          <a:latin typeface="+mn-lt"/>
                          <a:ea typeface="Calibri"/>
                          <a:cs typeface="TimesNewRomanPSMT"/>
                        </a:rPr>
                        <a:t>Policy’ is </a:t>
                      </a:r>
                      <a:r>
                        <a:rPr lang="en-US" sz="2200" dirty="0" smtClean="0">
                          <a:latin typeface="+mn-lt"/>
                          <a:ea typeface="Calibri"/>
                          <a:cs typeface="TimesNewRomanPSMT"/>
                        </a:rPr>
                        <a:t>the most accepted term</a:t>
                      </a:r>
                      <a:r>
                        <a:rPr lang="en-US" sz="2200" dirty="0">
                          <a:latin typeface="+mn-lt"/>
                          <a:ea typeface="Calibri"/>
                          <a:cs typeface="TimesNewRomanPSMT"/>
                        </a:rPr>
                        <a:t>. Would </a:t>
                      </a:r>
                      <a:r>
                        <a:rPr lang="en-US" sz="2200" dirty="0" smtClean="0">
                          <a:latin typeface="+mn-lt"/>
                          <a:ea typeface="Calibri"/>
                          <a:cs typeface="TimesNewRomanPSMT"/>
                        </a:rPr>
                        <a:t>you like </a:t>
                      </a:r>
                      <a:r>
                        <a:rPr lang="en-US" sz="2200" dirty="0">
                          <a:latin typeface="+mn-lt"/>
                          <a:ea typeface="Calibri"/>
                          <a:cs typeface="TimesNewRomanPSMT"/>
                        </a:rPr>
                        <a:t>to replace</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‘Agreement’ </a:t>
                      </a:r>
                      <a:r>
                        <a:rPr lang="en-US" sz="2200" dirty="0" smtClean="0">
                          <a:latin typeface="+mn-lt"/>
                          <a:ea typeface="Calibri"/>
                          <a:cs typeface="TimesNewRomanPSMT"/>
                        </a:rPr>
                        <a:t>with ‘</a:t>
                      </a:r>
                      <a:r>
                        <a:rPr lang="en-US" sz="2200" dirty="0">
                          <a:latin typeface="+mn-lt"/>
                          <a:ea typeface="Calibri"/>
                          <a:cs typeface="TimesNewRomanPSMT"/>
                        </a:rPr>
                        <a:t>Policy’?</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543">
                <a:tc>
                  <a:txBody>
                    <a:bodyPr/>
                    <a:lstStyle/>
                    <a:p>
                      <a:pPr marL="0" marR="0">
                        <a:lnSpc>
                          <a:spcPct val="115000"/>
                        </a:lnSpc>
                        <a:spcBef>
                          <a:spcPts val="0"/>
                        </a:spcBef>
                        <a:spcAft>
                          <a:spcPts val="0"/>
                        </a:spcAft>
                      </a:pPr>
                      <a:r>
                        <a:rPr lang="en-US" sz="2200" b="1" dirty="0" smtClean="0">
                          <a:latin typeface="+mn-lt"/>
                          <a:ea typeface="Calibri"/>
                          <a:cs typeface="TimesNewRomanPSMT"/>
                        </a:rPr>
                        <a:t>Generate Prototype</a:t>
                      </a:r>
                      <a:endParaRPr lang="en-US" sz="2200" b="1"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mn-lt"/>
                          <a:ea typeface="Calibri"/>
                          <a:cs typeface="TimesNewRomanPSMT"/>
                        </a:rPr>
                        <a:t>Typical screens, partial</a:t>
                      </a:r>
                      <a:endParaRPr lang="en-US" sz="2200"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data models , use cases</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latin typeface="+mn-lt"/>
                          <a:ea typeface="Calibri"/>
                          <a:cs typeface="TimesNewRomanPSMT"/>
                        </a:rPr>
                        <a:t>Feature </a:t>
                      </a:r>
                      <a:r>
                        <a:rPr lang="en-US" sz="2200" b="1" dirty="0" smtClean="0">
                          <a:latin typeface="+mn-lt"/>
                          <a:ea typeface="Calibri"/>
                          <a:cs typeface="TimesNewRomanPSMT"/>
                        </a:rPr>
                        <a:t>selected for </a:t>
                      </a:r>
                      <a:r>
                        <a:rPr lang="en-US" sz="2200" b="1" dirty="0">
                          <a:latin typeface="+mn-lt"/>
                          <a:ea typeface="Calibri"/>
                          <a:cs typeface="TimesNewRomanPSMT"/>
                        </a:rPr>
                        <a:t>prototyping:</a:t>
                      </a:r>
                      <a:endParaRPr lang="en-US" sz="2200" b="1" dirty="0">
                        <a:latin typeface="+mn-lt"/>
                        <a:ea typeface="Calibri"/>
                        <a:cs typeface="Times New Roman"/>
                      </a:endParaRPr>
                    </a:p>
                    <a:p>
                      <a:pPr marL="0" marR="0">
                        <a:lnSpc>
                          <a:spcPct val="115000"/>
                        </a:lnSpc>
                        <a:spcBef>
                          <a:spcPts val="0"/>
                        </a:spcBef>
                        <a:spcAft>
                          <a:spcPts val="0"/>
                        </a:spcAft>
                      </a:pPr>
                      <a:r>
                        <a:rPr lang="en-US" sz="2200" dirty="0">
                          <a:latin typeface="+mn-lt"/>
                          <a:ea typeface="Calibri"/>
                          <a:cs typeface="TimesNewRomanPSMT"/>
                        </a:rPr>
                        <a:t>‘Claim intimation</a:t>
                      </a:r>
                      <a:r>
                        <a:rPr lang="en-US" sz="2200" dirty="0" smtClean="0">
                          <a:latin typeface="+mn-lt"/>
                          <a:ea typeface="Calibri"/>
                          <a:cs typeface="TimesNewRomanPSMT"/>
                        </a:rPr>
                        <a:t>’  </a:t>
                      </a:r>
                      <a:r>
                        <a:rPr lang="en-US" sz="2200" b="1" dirty="0" smtClean="0">
                          <a:latin typeface="+mn-lt"/>
                          <a:ea typeface="Calibri"/>
                          <a:cs typeface="TimesNewRomanPSMT"/>
                        </a:rPr>
                        <a:t>Recommendations</a:t>
                      </a:r>
                      <a:r>
                        <a:rPr lang="en-US" sz="2200" b="1" dirty="0">
                          <a:latin typeface="+mn-lt"/>
                          <a:ea typeface="Calibri"/>
                          <a:cs typeface="TimesNewRomanPSMT"/>
                        </a:rPr>
                        <a:t>: </a:t>
                      </a:r>
                      <a:r>
                        <a:rPr lang="en-US" sz="2200" dirty="0" smtClean="0">
                          <a:latin typeface="+mn-lt"/>
                          <a:ea typeface="Calibri"/>
                          <a:cs typeface="TimesNewRomanPSMT"/>
                        </a:rPr>
                        <a:t>Sample screens depicting the ‘</a:t>
                      </a:r>
                      <a:r>
                        <a:rPr lang="en-US" sz="2200" dirty="0">
                          <a:latin typeface="+mn-lt"/>
                          <a:ea typeface="Calibri"/>
                          <a:cs typeface="TimesNewRomanPSMT"/>
                        </a:rPr>
                        <a:t>Claim </a:t>
                      </a:r>
                      <a:r>
                        <a:rPr lang="en-US" sz="2200" dirty="0" smtClean="0">
                          <a:latin typeface="+mn-lt"/>
                          <a:ea typeface="Calibri"/>
                          <a:cs typeface="TimesNewRomanPSMT"/>
                        </a:rPr>
                        <a:t> intimation’ activities</a:t>
                      </a:r>
                      <a:r>
                        <a:rPr lang="en-US" sz="2200" dirty="0">
                          <a:latin typeface="+mn-lt"/>
                          <a:ea typeface="Calibri"/>
                          <a:cs typeface="TimesNewRomanPSMT"/>
                        </a:rPr>
                        <a:t>, </a:t>
                      </a:r>
                      <a:r>
                        <a:rPr lang="en-US" sz="2200" dirty="0" smtClean="0">
                          <a:latin typeface="+mn-lt"/>
                          <a:ea typeface="Calibri"/>
                          <a:cs typeface="TimesNewRomanPSMT"/>
                        </a:rPr>
                        <a:t>data models </a:t>
                      </a:r>
                      <a:r>
                        <a:rPr lang="en-US" sz="2200" dirty="0">
                          <a:latin typeface="+mn-lt"/>
                          <a:ea typeface="Calibri"/>
                          <a:cs typeface="TimesNewRomanPSMT"/>
                        </a:rPr>
                        <a:t>( </a:t>
                      </a:r>
                      <a:r>
                        <a:rPr lang="en-US" sz="2200" dirty="0" smtClean="0">
                          <a:latin typeface="+mn-lt"/>
                          <a:ea typeface="Calibri"/>
                          <a:cs typeface="TimesNewRomanPSMT"/>
                        </a:rPr>
                        <a:t>e.g. consisting of Claim</a:t>
                      </a:r>
                      <a:r>
                        <a:rPr lang="en-US" sz="2200" dirty="0">
                          <a:latin typeface="+mn-lt"/>
                          <a:ea typeface="Calibri"/>
                          <a:cs typeface="TimesNewRomanPSMT"/>
                        </a:rPr>
                        <a:t>, Policy</a:t>
                      </a:r>
                      <a:r>
                        <a:rPr lang="en-US" sz="2200" dirty="0" smtClean="0">
                          <a:latin typeface="+mn-lt"/>
                          <a:ea typeface="Calibri"/>
                          <a:cs typeface="TimesNewRomanPSMT"/>
                        </a:rPr>
                        <a:t>, Agent,</a:t>
                      </a:r>
                      <a:r>
                        <a:rPr lang="en-US" sz="2200" baseline="0" dirty="0" smtClean="0">
                          <a:latin typeface="+mn-lt"/>
                          <a:ea typeface="Calibri"/>
                          <a:cs typeface="TimesNewRomanPSMT"/>
                        </a:rPr>
                        <a:t> </a:t>
                      </a:r>
                      <a:r>
                        <a:rPr lang="en-US" sz="2200" dirty="0" smtClean="0">
                          <a:latin typeface="+mn-lt"/>
                          <a:ea typeface="Calibri"/>
                          <a:cs typeface="TimesNewRomanPSMT"/>
                        </a:rPr>
                        <a:t>corresponding use cases).</a:t>
                      </a:r>
                      <a:endParaRPr lang="en-US" sz="2200" dirty="0">
                        <a:latin typeface="+mn-lt"/>
                        <a:ea typeface="Calibri"/>
                        <a:cs typeface="Times New Roman"/>
                      </a:endParaRPr>
                    </a:p>
                  </a:txBody>
                  <a:tcPr marL="61960" marR="6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CS">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CS">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2084</TotalTime>
  <Words>916</Words>
  <Application>Microsoft Office PowerPoint</Application>
  <PresentationFormat>Custom</PresentationFormat>
  <Paragraphs>189</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TCS</vt:lpstr>
      <vt:lpstr>1_TCS</vt:lpstr>
      <vt:lpstr>Office Theme</vt:lpstr>
      <vt:lpstr>K-gileRE - Domain Knowledge Assisted Agile Requirements Evolution</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K-gileRE  - Domain Knowledge Assisted Requirements Evolution</dc:title>
  <dc:creator>Nirav Ajmeri</dc:creator>
  <cp:lastModifiedBy>Nirav Ajmeri</cp:lastModifiedBy>
  <cp:revision>23</cp:revision>
  <dcterms:created xsi:type="dcterms:W3CDTF">2010-02-03T05:41:32Z</dcterms:created>
  <dcterms:modified xsi:type="dcterms:W3CDTF">2010-02-18T06:03:10Z</dcterms:modified>
</cp:coreProperties>
</file>