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10FEE-A08C-4EC9-9C5A-B4895A6ECB47}" type="doc">
      <dgm:prSet loTypeId="urn:microsoft.com/office/officeart/2005/8/layout/gear1" loCatId="process" qsTypeId="urn:microsoft.com/office/officeart/2005/8/quickstyle/simple5" qsCatId="simple" csTypeId="urn:microsoft.com/office/officeart/2005/8/colors/colorful5" csCatId="colorful" phldr="1"/>
      <dgm:spPr/>
    </dgm:pt>
    <dgm:pt modelId="{DADDBDE8-A467-4E35-B5C2-0121DFEF741A}">
      <dgm:prSet phldrT="[Text]" custT="1"/>
      <dgm:spPr/>
      <dgm:t>
        <a:bodyPr/>
        <a:lstStyle/>
        <a:p>
          <a:r>
            <a:rPr lang="en-US" sz="2000" dirty="0" smtClean="0"/>
            <a:t>Social Experience </a:t>
          </a:r>
        </a:p>
      </dgm:t>
    </dgm:pt>
    <dgm:pt modelId="{AA1A6BAC-C4BA-4D65-9C6E-476294D6571B}" type="parTrans" cxnId="{239B5A54-7CB8-4C53-AB56-B32E4E7C0C76}">
      <dgm:prSet/>
      <dgm:spPr/>
      <dgm:t>
        <a:bodyPr/>
        <a:lstStyle/>
        <a:p>
          <a:endParaRPr lang="en-US"/>
        </a:p>
      </dgm:t>
    </dgm:pt>
    <dgm:pt modelId="{EF075276-CA90-4907-971B-BC95778D6EBD}" type="sibTrans" cxnId="{239B5A54-7CB8-4C53-AB56-B32E4E7C0C76}">
      <dgm:prSet/>
      <dgm:spPr/>
      <dgm:t>
        <a:bodyPr/>
        <a:lstStyle/>
        <a:p>
          <a:endParaRPr lang="en-US"/>
        </a:p>
      </dgm:t>
    </dgm:pt>
    <dgm:pt modelId="{C24996B7-37D8-4588-BBA0-FA73B91452A4}">
      <dgm:prSet phldrT="[Text]" custT="1"/>
      <dgm:spPr/>
      <dgm:t>
        <a:bodyPr/>
        <a:lstStyle/>
        <a:p>
          <a:r>
            <a:rPr lang="en-US" sz="1800" dirty="0" smtClean="0"/>
            <a:t>Expectation</a:t>
          </a:r>
          <a:endParaRPr lang="en-US" sz="1600" dirty="0"/>
        </a:p>
      </dgm:t>
    </dgm:pt>
    <dgm:pt modelId="{35E3AE72-6C70-4F41-90C4-26320E47D0B4}" type="parTrans" cxnId="{A02FA681-E1CD-43A3-BC90-7FF019C2C857}">
      <dgm:prSet/>
      <dgm:spPr/>
      <dgm:t>
        <a:bodyPr/>
        <a:lstStyle/>
        <a:p>
          <a:endParaRPr lang="en-US"/>
        </a:p>
      </dgm:t>
    </dgm:pt>
    <dgm:pt modelId="{C5CA9917-308D-48FF-913F-56210C2B617E}" type="sibTrans" cxnId="{A02FA681-E1CD-43A3-BC90-7FF019C2C857}">
      <dgm:prSet/>
      <dgm:spPr/>
      <dgm:t>
        <a:bodyPr/>
        <a:lstStyle/>
        <a:p>
          <a:endParaRPr lang="en-US"/>
        </a:p>
      </dgm:t>
    </dgm:pt>
    <dgm:pt modelId="{A8B0A01F-77EC-498F-A864-33B5DB6581E4}">
      <dgm:prSet phldrT="[Text]" custT="1"/>
      <dgm:spPr/>
      <dgm:t>
        <a:bodyPr/>
        <a:lstStyle/>
        <a:p>
          <a:r>
            <a:rPr lang="en-US" sz="2000" dirty="0" smtClean="0"/>
            <a:t>Context</a:t>
          </a:r>
          <a:endParaRPr lang="en-US" sz="2500" dirty="0"/>
        </a:p>
      </dgm:t>
    </dgm:pt>
    <dgm:pt modelId="{10F84A83-7C89-4D55-B6C3-9B36AD0BE1CB}" type="parTrans" cxnId="{B7858F6C-4F6B-45E7-A1EB-F15A4628C36C}">
      <dgm:prSet/>
      <dgm:spPr/>
      <dgm:t>
        <a:bodyPr/>
        <a:lstStyle/>
        <a:p>
          <a:endParaRPr lang="en-US"/>
        </a:p>
      </dgm:t>
    </dgm:pt>
    <dgm:pt modelId="{47EBA84B-BA53-4967-9853-EF158F4D78B2}" type="sibTrans" cxnId="{B7858F6C-4F6B-45E7-A1EB-F15A4628C36C}">
      <dgm:prSet/>
      <dgm:spPr/>
      <dgm:t>
        <a:bodyPr/>
        <a:lstStyle/>
        <a:p>
          <a:endParaRPr lang="en-US"/>
        </a:p>
      </dgm:t>
    </dgm:pt>
    <dgm:pt modelId="{72C02A5A-5996-4C36-92B3-D5EAC485050D}">
      <dgm:prSet phldrT="[Text]"/>
      <dgm:spPr/>
    </dgm:pt>
    <dgm:pt modelId="{FD8182A6-5EE1-4CAB-AB32-294CE4402927}" type="parTrans" cxnId="{AD9E2B26-E491-4758-AD47-AD03897491D4}">
      <dgm:prSet/>
      <dgm:spPr/>
      <dgm:t>
        <a:bodyPr/>
        <a:lstStyle/>
        <a:p>
          <a:endParaRPr lang="en-US"/>
        </a:p>
      </dgm:t>
    </dgm:pt>
    <dgm:pt modelId="{C3E64194-4205-4973-B1AB-2AE491516C47}" type="sibTrans" cxnId="{AD9E2B26-E491-4758-AD47-AD03897491D4}">
      <dgm:prSet/>
      <dgm:spPr/>
      <dgm:t>
        <a:bodyPr/>
        <a:lstStyle/>
        <a:p>
          <a:endParaRPr lang="en-US"/>
        </a:p>
      </dgm:t>
    </dgm:pt>
    <dgm:pt modelId="{0367B2E3-01B4-46D4-BBF9-1D24EDA73DCE}" type="pres">
      <dgm:prSet presAssocID="{EC610FEE-A08C-4EC9-9C5A-B4895A6ECB4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1E2CCE8-B9B7-4C44-B0FF-F1687AE9D433}" type="pres">
      <dgm:prSet presAssocID="{DADDBDE8-A467-4E35-B5C2-0121DFEF741A}" presName="gear1" presStyleLbl="node1" presStyleIdx="0" presStyleCnt="3" custLinFactNeighborX="20849" custLinFactNeighborY="-1570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B9E1B-2285-4027-A4B9-2D00B713C9E6}" type="pres">
      <dgm:prSet presAssocID="{DADDBDE8-A467-4E35-B5C2-0121DFEF741A}" presName="gear1srcNode" presStyleLbl="node1" presStyleIdx="0" presStyleCnt="3"/>
      <dgm:spPr/>
    </dgm:pt>
    <dgm:pt modelId="{362124FB-7725-433B-869E-ADB5D640D1C3}" type="pres">
      <dgm:prSet presAssocID="{DADDBDE8-A467-4E35-B5C2-0121DFEF741A}" presName="gear1dstNode" presStyleLbl="node1" presStyleIdx="0" presStyleCnt="3"/>
      <dgm:spPr/>
    </dgm:pt>
    <dgm:pt modelId="{ABF98E31-2C93-4D90-9010-C936B7BDA609}" type="pres">
      <dgm:prSet presAssocID="{C24996B7-37D8-4588-BBA0-FA73B91452A4}" presName="gear2" presStyleLbl="node1" presStyleIdx="1" presStyleCnt="3" custScaleX="126151" custScaleY="119784" custLinFactNeighborX="1124" custLinFactNeighborY="1265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85FE91-CA34-4B81-A7E9-CC51135D9A55}" type="pres">
      <dgm:prSet presAssocID="{C24996B7-37D8-4588-BBA0-FA73B91452A4}" presName="gear2srcNode" presStyleLbl="node1" presStyleIdx="1" presStyleCnt="3"/>
      <dgm:spPr/>
    </dgm:pt>
    <dgm:pt modelId="{42C3B56A-8893-4DBC-977E-27E950046EC6}" type="pres">
      <dgm:prSet presAssocID="{C24996B7-37D8-4588-BBA0-FA73B91452A4}" presName="gear2dstNode" presStyleLbl="node1" presStyleIdx="1" presStyleCnt="3"/>
      <dgm:spPr/>
    </dgm:pt>
    <dgm:pt modelId="{40F999AF-20E0-42C2-B1E2-CC7B46B6ECFE}" type="pres">
      <dgm:prSet presAssocID="{A8B0A01F-77EC-498F-A864-33B5DB6581E4}" presName="gear3" presStyleLbl="node1" presStyleIdx="2" presStyleCnt="3"/>
      <dgm:spPr/>
      <dgm:t>
        <a:bodyPr/>
        <a:lstStyle/>
        <a:p>
          <a:endParaRPr lang="en-US"/>
        </a:p>
      </dgm:t>
    </dgm:pt>
    <dgm:pt modelId="{A40BC5F2-6080-401F-A6D5-5C162592DCCD}" type="pres">
      <dgm:prSet presAssocID="{A8B0A01F-77EC-498F-A864-33B5DB6581E4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24FCB0-EB9B-45D4-BFA8-EF31232A4730}" type="pres">
      <dgm:prSet presAssocID="{A8B0A01F-77EC-498F-A864-33B5DB6581E4}" presName="gear3srcNode" presStyleLbl="node1" presStyleIdx="2" presStyleCnt="3"/>
      <dgm:spPr/>
    </dgm:pt>
    <dgm:pt modelId="{28314FE0-10EA-4D25-A419-AB74E6A497AB}" type="pres">
      <dgm:prSet presAssocID="{A8B0A01F-77EC-498F-A864-33B5DB6581E4}" presName="gear3dstNode" presStyleLbl="node1" presStyleIdx="2" presStyleCnt="3"/>
      <dgm:spPr/>
    </dgm:pt>
    <dgm:pt modelId="{BA35D89E-D30F-4841-82B3-74AF46EE1350}" type="pres">
      <dgm:prSet presAssocID="{EF075276-CA90-4907-971B-BC95778D6EBD}" presName="connector1" presStyleLbl="sibTrans2D1" presStyleIdx="0" presStyleCnt="3" custLinFactNeighborX="14589" custLinFactNeighborY="-11846"/>
      <dgm:spPr/>
    </dgm:pt>
    <dgm:pt modelId="{94226916-7CE3-481E-A719-2E0D6C642808}" type="pres">
      <dgm:prSet presAssocID="{C5CA9917-308D-48FF-913F-56210C2B617E}" presName="connector2" presStyleLbl="sibTrans2D1" presStyleIdx="1" presStyleCnt="3" custLinFactNeighborX="-10612" custLinFactNeighborY="10549"/>
      <dgm:spPr/>
    </dgm:pt>
    <dgm:pt modelId="{8E11C307-8EC0-43AC-9207-97451428E419}" type="pres">
      <dgm:prSet presAssocID="{47EBA84B-BA53-4967-9853-EF158F4D78B2}" presName="connector3" presStyleLbl="sibTrans2D1" presStyleIdx="2" presStyleCnt="3"/>
      <dgm:spPr/>
    </dgm:pt>
  </dgm:ptLst>
  <dgm:cxnLst>
    <dgm:cxn modelId="{88CCFC2F-723F-4A14-B57E-7629F119844C}" type="presOf" srcId="{DADDBDE8-A467-4E35-B5C2-0121DFEF741A}" destId="{3E7B9E1B-2285-4027-A4B9-2D00B713C9E6}" srcOrd="1" destOrd="0" presId="urn:microsoft.com/office/officeart/2005/8/layout/gear1"/>
    <dgm:cxn modelId="{882ED3FD-D5EE-43DF-A391-238D2A550060}" type="presOf" srcId="{C24996B7-37D8-4588-BBA0-FA73B91452A4}" destId="{8485FE91-CA34-4B81-A7E9-CC51135D9A55}" srcOrd="1" destOrd="0" presId="urn:microsoft.com/office/officeart/2005/8/layout/gear1"/>
    <dgm:cxn modelId="{239F06B0-8588-4950-AA26-7F52219884E7}" type="presOf" srcId="{C24996B7-37D8-4588-BBA0-FA73B91452A4}" destId="{42C3B56A-8893-4DBC-977E-27E950046EC6}" srcOrd="2" destOrd="0" presId="urn:microsoft.com/office/officeart/2005/8/layout/gear1"/>
    <dgm:cxn modelId="{4A20DBB0-30C6-44B0-AAF0-9D307674C27F}" type="presOf" srcId="{A8B0A01F-77EC-498F-A864-33B5DB6581E4}" destId="{9824FCB0-EB9B-45D4-BFA8-EF31232A4730}" srcOrd="2" destOrd="0" presId="urn:microsoft.com/office/officeart/2005/8/layout/gear1"/>
    <dgm:cxn modelId="{51B7A6A9-42D4-470E-A336-BA8393B1B483}" type="presOf" srcId="{C24996B7-37D8-4588-BBA0-FA73B91452A4}" destId="{ABF98E31-2C93-4D90-9010-C936B7BDA609}" srcOrd="0" destOrd="0" presId="urn:microsoft.com/office/officeart/2005/8/layout/gear1"/>
    <dgm:cxn modelId="{B7858F6C-4F6B-45E7-A1EB-F15A4628C36C}" srcId="{EC610FEE-A08C-4EC9-9C5A-B4895A6ECB47}" destId="{A8B0A01F-77EC-498F-A864-33B5DB6581E4}" srcOrd="2" destOrd="0" parTransId="{10F84A83-7C89-4D55-B6C3-9B36AD0BE1CB}" sibTransId="{47EBA84B-BA53-4967-9853-EF158F4D78B2}"/>
    <dgm:cxn modelId="{703D0C2F-F9BA-4AFF-8100-5D7CD21D5660}" type="presOf" srcId="{47EBA84B-BA53-4967-9853-EF158F4D78B2}" destId="{8E11C307-8EC0-43AC-9207-97451428E419}" srcOrd="0" destOrd="0" presId="urn:microsoft.com/office/officeart/2005/8/layout/gear1"/>
    <dgm:cxn modelId="{AD9E2B26-E491-4758-AD47-AD03897491D4}" srcId="{EC610FEE-A08C-4EC9-9C5A-B4895A6ECB47}" destId="{72C02A5A-5996-4C36-92B3-D5EAC485050D}" srcOrd="3" destOrd="0" parTransId="{FD8182A6-5EE1-4CAB-AB32-294CE4402927}" sibTransId="{C3E64194-4205-4973-B1AB-2AE491516C47}"/>
    <dgm:cxn modelId="{0D6E5418-9513-49FB-A392-392BAC8C75FF}" type="presOf" srcId="{DADDBDE8-A467-4E35-B5C2-0121DFEF741A}" destId="{E1E2CCE8-B9B7-4C44-B0FF-F1687AE9D433}" srcOrd="0" destOrd="0" presId="urn:microsoft.com/office/officeart/2005/8/layout/gear1"/>
    <dgm:cxn modelId="{0085C4E6-AC23-4A8B-8E7F-935A070FDB26}" type="presOf" srcId="{A8B0A01F-77EC-498F-A864-33B5DB6581E4}" destId="{40F999AF-20E0-42C2-B1E2-CC7B46B6ECFE}" srcOrd="0" destOrd="0" presId="urn:microsoft.com/office/officeart/2005/8/layout/gear1"/>
    <dgm:cxn modelId="{1BE1D775-DABA-4B1C-B513-AB4190E73EC8}" type="presOf" srcId="{EC610FEE-A08C-4EC9-9C5A-B4895A6ECB47}" destId="{0367B2E3-01B4-46D4-BBF9-1D24EDA73DCE}" srcOrd="0" destOrd="0" presId="urn:microsoft.com/office/officeart/2005/8/layout/gear1"/>
    <dgm:cxn modelId="{AFAFEEAC-174F-48FF-BDEC-37961C58F62D}" type="presOf" srcId="{A8B0A01F-77EC-498F-A864-33B5DB6581E4}" destId="{A40BC5F2-6080-401F-A6D5-5C162592DCCD}" srcOrd="1" destOrd="0" presId="urn:microsoft.com/office/officeart/2005/8/layout/gear1"/>
    <dgm:cxn modelId="{239B5A54-7CB8-4C53-AB56-B32E4E7C0C76}" srcId="{EC610FEE-A08C-4EC9-9C5A-B4895A6ECB47}" destId="{DADDBDE8-A467-4E35-B5C2-0121DFEF741A}" srcOrd="0" destOrd="0" parTransId="{AA1A6BAC-C4BA-4D65-9C6E-476294D6571B}" sibTransId="{EF075276-CA90-4907-971B-BC95778D6EBD}"/>
    <dgm:cxn modelId="{4641E9ED-CEDE-4470-B8D1-22B8A0E373FD}" type="presOf" srcId="{A8B0A01F-77EC-498F-A864-33B5DB6581E4}" destId="{28314FE0-10EA-4D25-A419-AB74E6A497AB}" srcOrd="3" destOrd="0" presId="urn:microsoft.com/office/officeart/2005/8/layout/gear1"/>
    <dgm:cxn modelId="{F1E33D39-B8A4-4D1D-B916-90E7051A2787}" type="presOf" srcId="{DADDBDE8-A467-4E35-B5C2-0121DFEF741A}" destId="{362124FB-7725-433B-869E-ADB5D640D1C3}" srcOrd="2" destOrd="0" presId="urn:microsoft.com/office/officeart/2005/8/layout/gear1"/>
    <dgm:cxn modelId="{78812F8E-76D8-45FC-9F04-FE29F9677404}" type="presOf" srcId="{EF075276-CA90-4907-971B-BC95778D6EBD}" destId="{BA35D89E-D30F-4841-82B3-74AF46EE1350}" srcOrd="0" destOrd="0" presId="urn:microsoft.com/office/officeart/2005/8/layout/gear1"/>
    <dgm:cxn modelId="{A02FA681-E1CD-43A3-BC90-7FF019C2C857}" srcId="{EC610FEE-A08C-4EC9-9C5A-B4895A6ECB47}" destId="{C24996B7-37D8-4588-BBA0-FA73B91452A4}" srcOrd="1" destOrd="0" parTransId="{35E3AE72-6C70-4F41-90C4-26320E47D0B4}" sibTransId="{C5CA9917-308D-48FF-913F-56210C2B617E}"/>
    <dgm:cxn modelId="{5C10F427-3D10-4E40-9A25-1CFA5D749437}" type="presOf" srcId="{C5CA9917-308D-48FF-913F-56210C2B617E}" destId="{94226916-7CE3-481E-A719-2E0D6C642808}" srcOrd="0" destOrd="0" presId="urn:microsoft.com/office/officeart/2005/8/layout/gear1"/>
    <dgm:cxn modelId="{9AB78EF8-017F-450A-B848-DDE283A87A7E}" type="presParOf" srcId="{0367B2E3-01B4-46D4-BBF9-1D24EDA73DCE}" destId="{E1E2CCE8-B9B7-4C44-B0FF-F1687AE9D433}" srcOrd="0" destOrd="0" presId="urn:microsoft.com/office/officeart/2005/8/layout/gear1"/>
    <dgm:cxn modelId="{8FB9F1DB-6F2D-44C3-A81A-538A3574EDA7}" type="presParOf" srcId="{0367B2E3-01B4-46D4-BBF9-1D24EDA73DCE}" destId="{3E7B9E1B-2285-4027-A4B9-2D00B713C9E6}" srcOrd="1" destOrd="0" presId="urn:microsoft.com/office/officeart/2005/8/layout/gear1"/>
    <dgm:cxn modelId="{CD7311C6-1EA3-40BF-9221-5CB606D3D9C0}" type="presParOf" srcId="{0367B2E3-01B4-46D4-BBF9-1D24EDA73DCE}" destId="{362124FB-7725-433B-869E-ADB5D640D1C3}" srcOrd="2" destOrd="0" presId="urn:microsoft.com/office/officeart/2005/8/layout/gear1"/>
    <dgm:cxn modelId="{C841AFC7-0DAC-4543-8B6B-E0FD1B1BC9B1}" type="presParOf" srcId="{0367B2E3-01B4-46D4-BBF9-1D24EDA73DCE}" destId="{ABF98E31-2C93-4D90-9010-C936B7BDA609}" srcOrd="3" destOrd="0" presId="urn:microsoft.com/office/officeart/2005/8/layout/gear1"/>
    <dgm:cxn modelId="{149CDB1F-EC48-4995-933F-727FB40CE554}" type="presParOf" srcId="{0367B2E3-01B4-46D4-BBF9-1D24EDA73DCE}" destId="{8485FE91-CA34-4B81-A7E9-CC51135D9A55}" srcOrd="4" destOrd="0" presId="urn:microsoft.com/office/officeart/2005/8/layout/gear1"/>
    <dgm:cxn modelId="{86A87145-7B78-44E5-A9D6-1C63AA13C69E}" type="presParOf" srcId="{0367B2E3-01B4-46D4-BBF9-1D24EDA73DCE}" destId="{42C3B56A-8893-4DBC-977E-27E950046EC6}" srcOrd="5" destOrd="0" presId="urn:microsoft.com/office/officeart/2005/8/layout/gear1"/>
    <dgm:cxn modelId="{CA26231B-A987-4398-BC17-272D468B2D05}" type="presParOf" srcId="{0367B2E3-01B4-46D4-BBF9-1D24EDA73DCE}" destId="{40F999AF-20E0-42C2-B1E2-CC7B46B6ECFE}" srcOrd="6" destOrd="0" presId="urn:microsoft.com/office/officeart/2005/8/layout/gear1"/>
    <dgm:cxn modelId="{D2A5940E-1287-417E-A26C-E989984C39FC}" type="presParOf" srcId="{0367B2E3-01B4-46D4-BBF9-1D24EDA73DCE}" destId="{A40BC5F2-6080-401F-A6D5-5C162592DCCD}" srcOrd="7" destOrd="0" presId="urn:microsoft.com/office/officeart/2005/8/layout/gear1"/>
    <dgm:cxn modelId="{AEC2491E-9FB1-4BCB-8D17-B5FE2E8A9944}" type="presParOf" srcId="{0367B2E3-01B4-46D4-BBF9-1D24EDA73DCE}" destId="{9824FCB0-EB9B-45D4-BFA8-EF31232A4730}" srcOrd="8" destOrd="0" presId="urn:microsoft.com/office/officeart/2005/8/layout/gear1"/>
    <dgm:cxn modelId="{309AC7AC-7C30-4E91-95BE-925FCB14F8F3}" type="presParOf" srcId="{0367B2E3-01B4-46D4-BBF9-1D24EDA73DCE}" destId="{28314FE0-10EA-4D25-A419-AB74E6A497AB}" srcOrd="9" destOrd="0" presId="urn:microsoft.com/office/officeart/2005/8/layout/gear1"/>
    <dgm:cxn modelId="{9D708BE5-E18B-4C3F-8164-208D65DD3956}" type="presParOf" srcId="{0367B2E3-01B4-46D4-BBF9-1D24EDA73DCE}" destId="{BA35D89E-D30F-4841-82B3-74AF46EE1350}" srcOrd="10" destOrd="0" presId="urn:microsoft.com/office/officeart/2005/8/layout/gear1"/>
    <dgm:cxn modelId="{2C0CD08C-CF7C-424F-B1D5-BC1A582E9CA4}" type="presParOf" srcId="{0367B2E3-01B4-46D4-BBF9-1D24EDA73DCE}" destId="{94226916-7CE3-481E-A719-2E0D6C642808}" srcOrd="11" destOrd="0" presId="urn:microsoft.com/office/officeart/2005/8/layout/gear1"/>
    <dgm:cxn modelId="{E87831C2-62B4-42EC-AEAF-0F2F283E93E2}" type="presParOf" srcId="{0367B2E3-01B4-46D4-BBF9-1D24EDA73DCE}" destId="{8E11C307-8EC0-43AC-9207-97451428E41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2CCE8-B9B7-4C44-B0FF-F1687AE9D433}">
      <dsp:nvSpPr>
        <dsp:cNvPr id="0" name=""/>
        <dsp:cNvSpPr/>
      </dsp:nvSpPr>
      <dsp:spPr>
        <a:xfrm>
          <a:off x="4133160" y="1685020"/>
          <a:ext cx="2548574" cy="2548574"/>
        </a:xfrm>
        <a:prstGeom prst="gear9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Social Experience </a:t>
          </a:r>
        </a:p>
      </dsp:txBody>
      <dsp:txXfrm>
        <a:off x="4645537" y="2282011"/>
        <a:ext cx="1523820" cy="1310020"/>
      </dsp:txXfrm>
    </dsp:sp>
    <dsp:sp modelId="{ABF98E31-2C93-4D90-9010-C936B7BDA609}">
      <dsp:nvSpPr>
        <dsp:cNvPr id="0" name=""/>
        <dsp:cNvSpPr/>
      </dsp:nvSpPr>
      <dsp:spPr>
        <a:xfrm>
          <a:off x="1897479" y="1534075"/>
          <a:ext cx="2338219" cy="2220206"/>
        </a:xfrm>
        <a:prstGeom prst="gear6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Expectation</a:t>
          </a:r>
          <a:endParaRPr lang="en-US" sz="1600" kern="1200" dirty="0"/>
        </a:p>
      </dsp:txBody>
      <dsp:txXfrm>
        <a:off x="2473577" y="2096397"/>
        <a:ext cx="1186023" cy="1095562"/>
      </dsp:txXfrm>
    </dsp:sp>
    <dsp:sp modelId="{40F999AF-20E0-42C2-B1E2-CC7B46B6ECFE}">
      <dsp:nvSpPr>
        <dsp:cNvPr id="0" name=""/>
        <dsp:cNvSpPr/>
      </dsp:nvSpPr>
      <dsp:spPr>
        <a:xfrm rot="20700000">
          <a:off x="3157155" y="204075"/>
          <a:ext cx="1816060" cy="1816060"/>
        </a:xfrm>
        <a:prstGeom prst="gear6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Context</a:t>
          </a:r>
          <a:endParaRPr lang="en-US" sz="2500" kern="1200" dirty="0"/>
        </a:p>
      </dsp:txBody>
      <dsp:txXfrm rot="-20700000">
        <a:off x="3555470" y="602390"/>
        <a:ext cx="1019429" cy="1019429"/>
      </dsp:txXfrm>
    </dsp:sp>
    <dsp:sp modelId="{BA35D89E-D30F-4841-82B3-74AF46EE1350}">
      <dsp:nvSpPr>
        <dsp:cNvPr id="0" name=""/>
        <dsp:cNvSpPr/>
      </dsp:nvSpPr>
      <dsp:spPr>
        <a:xfrm>
          <a:off x="3886609" y="1311420"/>
          <a:ext cx="3262175" cy="3262175"/>
        </a:xfrm>
        <a:prstGeom prst="circularArrow">
          <a:avLst>
            <a:gd name="adj1" fmla="val 4687"/>
            <a:gd name="adj2" fmla="val 299029"/>
            <a:gd name="adj3" fmla="val 2525755"/>
            <a:gd name="adj4" fmla="val 15840772"/>
            <a:gd name="adj5" fmla="val 5469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4226916-7CE3-481E-A719-2E0D6C642808}">
      <dsp:nvSpPr>
        <dsp:cNvPr id="0" name=""/>
        <dsp:cNvSpPr/>
      </dsp:nvSpPr>
      <dsp:spPr>
        <a:xfrm>
          <a:off x="1539225" y="1320839"/>
          <a:ext cx="2370174" cy="237017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11C307-8EC0-43AC-9207-97451428E419}">
      <dsp:nvSpPr>
        <dsp:cNvPr id="0" name=""/>
        <dsp:cNvSpPr/>
      </dsp:nvSpPr>
      <dsp:spPr>
        <a:xfrm>
          <a:off x="2737081" y="-195596"/>
          <a:ext cx="2555525" cy="255552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5589-4196-4229-884C-E95D55FAE5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4BAC-80C0-49C3-9919-978BC1B54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2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5589-4196-4229-884C-E95D55FAE5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4BAC-80C0-49C3-9919-978BC1B54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5589-4196-4229-884C-E95D55FAE5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4BAC-80C0-49C3-9919-978BC1B54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5589-4196-4229-884C-E95D55FAE5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4BAC-80C0-49C3-9919-978BC1B54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5589-4196-4229-884C-E95D55FAE5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4BAC-80C0-49C3-9919-978BC1B54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3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5589-4196-4229-884C-E95D55FAE5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4BAC-80C0-49C3-9919-978BC1B54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4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5589-4196-4229-884C-E95D55FAE5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4BAC-80C0-49C3-9919-978BC1B54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0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5589-4196-4229-884C-E95D55FAE5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4BAC-80C0-49C3-9919-978BC1B54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5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5589-4196-4229-884C-E95D55FAE5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4BAC-80C0-49C3-9919-978BC1B54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5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5589-4196-4229-884C-E95D55FAE5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4BAC-80C0-49C3-9919-978BC1B54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6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65589-4196-4229-884C-E95D55FAE5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4BAC-80C0-49C3-9919-978BC1B54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2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65589-4196-4229-884C-E95D55FAE58B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34BAC-80C0-49C3-9919-978BC1B54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2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805943" y="1137421"/>
            <a:ext cx="7666994" cy="5892535"/>
            <a:chOff x="-1766029" y="614890"/>
            <a:chExt cx="7982945" cy="6307308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957082932"/>
                </p:ext>
              </p:extLst>
            </p:nvPr>
          </p:nvGraphicFramePr>
          <p:xfrm>
            <a:off x="-1766029" y="1962257"/>
            <a:ext cx="7982945" cy="495994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0" name="Group 9"/>
            <p:cNvGrpSpPr/>
            <p:nvPr/>
          </p:nvGrpSpPr>
          <p:grpSpPr>
            <a:xfrm>
              <a:off x="2760794" y="614890"/>
              <a:ext cx="2541422" cy="2655154"/>
              <a:chOff x="10388229" y="1138997"/>
              <a:chExt cx="2541422" cy="265515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0637721" y="1670476"/>
                <a:ext cx="2123675" cy="2123675"/>
                <a:chOff x="3273095" y="238642"/>
                <a:chExt cx="2123675" cy="2123675"/>
              </a:xfrm>
            </p:grpSpPr>
            <p:sp>
              <p:nvSpPr>
                <p:cNvPr id="7" name="Shape 6"/>
                <p:cNvSpPr/>
                <p:nvPr/>
              </p:nvSpPr>
              <p:spPr>
                <a:xfrm rot="20700000">
                  <a:off x="3273095" y="238642"/>
                  <a:ext cx="2123675" cy="2123675"/>
                </a:xfrm>
                <a:prstGeom prst="gear6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</p:sp>
            <p:sp>
              <p:nvSpPr>
                <p:cNvPr id="8" name="Shape 4"/>
                <p:cNvSpPr/>
                <p:nvPr/>
              </p:nvSpPr>
              <p:spPr>
                <a:xfrm>
                  <a:off x="3738879" y="704426"/>
                  <a:ext cx="1192106" cy="11921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spcFirstLastPara="0" vert="horz" wrap="square" lIns="22860" tIns="22860" rIns="22860" bIns="22860" numCol="1" spcCol="1270" anchor="ctr" anchorCtr="0">
                  <a:noAutofit/>
                </a:bodyPr>
                <a:lstStyle/>
                <a:p>
                  <a:pPr lvl="0" algn="ctr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2000" kern="1200" dirty="0" smtClean="0"/>
                    <a:t>Goal</a:t>
                  </a:r>
                  <a:endParaRPr lang="en-US" sz="1800" kern="1200" dirty="0"/>
                </a:p>
              </p:txBody>
            </p:sp>
          </p:grpSp>
          <p:sp>
            <p:nvSpPr>
              <p:cNvPr id="9" name="Shape 8"/>
              <p:cNvSpPr/>
              <p:nvPr/>
            </p:nvSpPr>
            <p:spPr>
              <a:xfrm rot="2257871">
                <a:off x="10388229" y="1138997"/>
                <a:ext cx="2541422" cy="2619531"/>
              </a:xfrm>
              <a:prstGeom prst="leftCircularArrow">
                <a:avLst>
                  <a:gd name="adj1" fmla="val 6452"/>
                  <a:gd name="adj2" fmla="val 429999"/>
                  <a:gd name="adj3" fmla="val 10489124"/>
                  <a:gd name="adj4" fmla="val 13221006"/>
                  <a:gd name="adj5" fmla="val 7527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sp>
        </p:grp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0" y="9120"/>
            <a:ext cx="12192000" cy="1325563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Developing Socially Intelligent Applications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"/>
          </p:nvPr>
        </p:nvSpPr>
        <p:spPr>
          <a:xfrm>
            <a:off x="6169481" y="739885"/>
            <a:ext cx="5183188" cy="823912"/>
          </a:xfrm>
        </p:spPr>
        <p:txBody>
          <a:bodyPr/>
          <a:lstStyle/>
          <a:p>
            <a:pPr algn="ctr"/>
            <a:r>
              <a:rPr lang="en-US" sz="4400" b="0" dirty="0" err="1" smtClean="0"/>
              <a:t>Arnor</a:t>
            </a:r>
            <a:endParaRPr lang="en-US" b="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37" y="643952"/>
            <a:ext cx="5881119" cy="53442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2623">
            <a:off x="1493980" y="4587695"/>
            <a:ext cx="3455032" cy="230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7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Developing Socially Intelligent Applications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Nirav Ajmeri</dc:creator>
  <cp:lastModifiedBy>Nirav Ajmeri</cp:lastModifiedBy>
  <cp:revision>7</cp:revision>
  <dcterms:created xsi:type="dcterms:W3CDTF">2017-04-24T17:33:07Z</dcterms:created>
  <dcterms:modified xsi:type="dcterms:W3CDTF">2017-04-24T19:45:43Z</dcterms:modified>
</cp:coreProperties>
</file>