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6" r:id="rId6"/>
    <p:sldId id="267" r:id="rId7"/>
    <p:sldId id="268" r:id="rId8"/>
    <p:sldId id="263" r:id="rId9"/>
    <p:sldId id="262" r:id="rId10"/>
    <p:sldId id="261" r:id="rId11"/>
    <p:sldId id="259" r:id="rId12"/>
    <p:sldId id="260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6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5DF092-E452-497F-9EF6-A462393C276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9BD1F1-DB63-406E-8C42-ECC350557CE9}">
      <dgm:prSet phldrT="[Text]" custT="1"/>
      <dgm:spPr/>
      <dgm:t>
        <a:bodyPr/>
        <a:lstStyle/>
        <a:p>
          <a:r>
            <a:rPr lang="en-US" sz="1600" dirty="0" smtClean="0"/>
            <a:t>User Modeling</a:t>
          </a:r>
          <a:endParaRPr lang="en-US" sz="1600" dirty="0"/>
        </a:p>
      </dgm:t>
    </dgm:pt>
    <dgm:pt modelId="{D78EC2A2-9D0F-4D21-ADE8-9E734E50D84C}" type="parTrans" cxnId="{EED813C7-B4CE-42BB-9964-6BAAC3B6C0AC}">
      <dgm:prSet/>
      <dgm:spPr/>
      <dgm:t>
        <a:bodyPr/>
        <a:lstStyle/>
        <a:p>
          <a:endParaRPr lang="en-US" sz="2400"/>
        </a:p>
      </dgm:t>
    </dgm:pt>
    <dgm:pt modelId="{BE34591F-8289-4E64-82D5-A2EB702ABFEB}" type="sibTrans" cxnId="{EED813C7-B4CE-42BB-9964-6BAAC3B6C0AC}">
      <dgm:prSet/>
      <dgm:spPr/>
      <dgm:t>
        <a:bodyPr/>
        <a:lstStyle/>
        <a:p>
          <a:endParaRPr lang="en-US" sz="2400"/>
        </a:p>
      </dgm:t>
    </dgm:pt>
    <dgm:pt modelId="{FF2145A2-ABEB-4052-9BDC-ABFC2B19350A}">
      <dgm:prSet phldrT="[Text]" custT="1"/>
      <dgm:spPr/>
      <dgm:t>
        <a:bodyPr/>
        <a:lstStyle/>
        <a:p>
          <a:r>
            <a:rPr lang="en-US" sz="1600" dirty="0" smtClean="0"/>
            <a:t>Context modeling</a:t>
          </a:r>
          <a:endParaRPr lang="en-US" sz="1600" dirty="0"/>
        </a:p>
      </dgm:t>
    </dgm:pt>
    <dgm:pt modelId="{8B14490C-AF6B-4A35-9572-9437160C7396}" type="parTrans" cxnId="{9A127EEE-FD24-40DA-8FDB-FCCD07C583C7}">
      <dgm:prSet/>
      <dgm:spPr/>
      <dgm:t>
        <a:bodyPr/>
        <a:lstStyle/>
        <a:p>
          <a:endParaRPr lang="en-US" sz="2400"/>
        </a:p>
      </dgm:t>
    </dgm:pt>
    <dgm:pt modelId="{A0FBB7AD-7867-491D-81EC-4B0E947C1A1C}" type="sibTrans" cxnId="{9A127EEE-FD24-40DA-8FDB-FCCD07C583C7}">
      <dgm:prSet/>
      <dgm:spPr/>
      <dgm:t>
        <a:bodyPr/>
        <a:lstStyle/>
        <a:p>
          <a:endParaRPr lang="en-US" sz="2400"/>
        </a:p>
      </dgm:t>
    </dgm:pt>
    <dgm:pt modelId="{B101D9F3-15E8-455B-9CFD-D4E26F40BC59}">
      <dgm:prSet phldrT="[Text]" custT="1"/>
      <dgm:spPr/>
      <dgm:t>
        <a:bodyPr/>
        <a:lstStyle/>
        <a:p>
          <a:r>
            <a:rPr lang="en-US" sz="1600" dirty="0" smtClean="0"/>
            <a:t>Expectation modeling</a:t>
          </a:r>
          <a:endParaRPr lang="en-US" sz="1600" dirty="0"/>
        </a:p>
      </dgm:t>
    </dgm:pt>
    <dgm:pt modelId="{8B561C1D-0C41-4D00-9F5A-4E1A9E2F4754}" type="parTrans" cxnId="{9B943397-D5C3-45A1-97E8-6DE3776F7C1D}">
      <dgm:prSet/>
      <dgm:spPr/>
      <dgm:t>
        <a:bodyPr/>
        <a:lstStyle/>
        <a:p>
          <a:endParaRPr lang="en-US" sz="2400"/>
        </a:p>
      </dgm:t>
    </dgm:pt>
    <dgm:pt modelId="{BDFDE679-DB77-4A15-B1E0-A0D30C56B660}" type="sibTrans" cxnId="{9B943397-D5C3-45A1-97E8-6DE3776F7C1D}">
      <dgm:prSet/>
      <dgm:spPr/>
      <dgm:t>
        <a:bodyPr/>
        <a:lstStyle/>
        <a:p>
          <a:endParaRPr lang="en-US" sz="2400"/>
        </a:p>
      </dgm:t>
    </dgm:pt>
    <dgm:pt modelId="{48D06DCF-CA11-4137-B4C2-34E49F994300}" type="pres">
      <dgm:prSet presAssocID="{7A5DF092-E452-497F-9EF6-A462393C276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134DA95-3008-4BD1-9D15-E23E0EAC2A3A}" type="pres">
      <dgm:prSet presAssocID="{7A5DF092-E452-497F-9EF6-A462393C2763}" presName="Name1" presStyleCnt="0"/>
      <dgm:spPr/>
    </dgm:pt>
    <dgm:pt modelId="{7E04C626-10AF-4546-9E30-B17854E08248}" type="pres">
      <dgm:prSet presAssocID="{7A5DF092-E452-497F-9EF6-A462393C2763}" presName="cycle" presStyleCnt="0"/>
      <dgm:spPr/>
    </dgm:pt>
    <dgm:pt modelId="{DD13CCA7-10E7-4AC6-802B-57F76F6F0504}" type="pres">
      <dgm:prSet presAssocID="{7A5DF092-E452-497F-9EF6-A462393C2763}" presName="srcNode" presStyleLbl="node1" presStyleIdx="0" presStyleCnt="3"/>
      <dgm:spPr/>
    </dgm:pt>
    <dgm:pt modelId="{66CC8BDC-06A9-43CB-B3E5-D9383A7C15A3}" type="pres">
      <dgm:prSet presAssocID="{7A5DF092-E452-497F-9EF6-A462393C2763}" presName="conn" presStyleLbl="parChTrans1D2" presStyleIdx="0" presStyleCnt="1"/>
      <dgm:spPr/>
      <dgm:t>
        <a:bodyPr/>
        <a:lstStyle/>
        <a:p>
          <a:endParaRPr lang="en-US"/>
        </a:p>
      </dgm:t>
    </dgm:pt>
    <dgm:pt modelId="{8FD1D70B-9F93-4B04-B342-973A648A8E6C}" type="pres">
      <dgm:prSet presAssocID="{7A5DF092-E452-497F-9EF6-A462393C2763}" presName="extraNode" presStyleLbl="node1" presStyleIdx="0" presStyleCnt="3"/>
      <dgm:spPr/>
    </dgm:pt>
    <dgm:pt modelId="{2E6AE658-5E76-44DB-8638-DE5807574B9D}" type="pres">
      <dgm:prSet presAssocID="{7A5DF092-E452-497F-9EF6-A462393C2763}" presName="dstNode" presStyleLbl="node1" presStyleIdx="0" presStyleCnt="3"/>
      <dgm:spPr/>
    </dgm:pt>
    <dgm:pt modelId="{AE0DC8B0-7EC8-4A92-B6CE-4F9FBBDD9F49}" type="pres">
      <dgm:prSet presAssocID="{BB9BD1F1-DB63-406E-8C42-ECC350557CE9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7A2D7C-5633-4E90-962E-80CAC3D00652}" type="pres">
      <dgm:prSet presAssocID="{BB9BD1F1-DB63-406E-8C42-ECC350557CE9}" presName="accent_1" presStyleCnt="0"/>
      <dgm:spPr/>
    </dgm:pt>
    <dgm:pt modelId="{48C981E8-A734-45F9-A6AD-2D1F44192AD7}" type="pres">
      <dgm:prSet presAssocID="{BB9BD1F1-DB63-406E-8C42-ECC350557CE9}" presName="accentRepeatNode" presStyleLbl="solidFgAcc1" presStyleIdx="0" presStyleCnt="3"/>
      <dgm:spPr/>
    </dgm:pt>
    <dgm:pt modelId="{A358E278-AB55-4EF1-A67F-6A932DDB0AC3}" type="pres">
      <dgm:prSet presAssocID="{FF2145A2-ABEB-4052-9BDC-ABFC2B19350A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5D40F2-CD0E-4DE6-86FF-F12B2A591A01}" type="pres">
      <dgm:prSet presAssocID="{FF2145A2-ABEB-4052-9BDC-ABFC2B19350A}" presName="accent_2" presStyleCnt="0"/>
      <dgm:spPr/>
    </dgm:pt>
    <dgm:pt modelId="{83D319A0-21B0-40A2-8933-C20766B4E5E0}" type="pres">
      <dgm:prSet presAssocID="{FF2145A2-ABEB-4052-9BDC-ABFC2B19350A}" presName="accentRepeatNode" presStyleLbl="solidFgAcc1" presStyleIdx="1" presStyleCnt="3"/>
      <dgm:spPr/>
    </dgm:pt>
    <dgm:pt modelId="{C53BBB21-20CC-40E3-BDF5-63A17FCC8B4D}" type="pres">
      <dgm:prSet presAssocID="{B101D9F3-15E8-455B-9CFD-D4E26F40BC59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3CDF88-1052-47D9-92FE-8A41D1BADD6C}" type="pres">
      <dgm:prSet presAssocID="{B101D9F3-15E8-455B-9CFD-D4E26F40BC59}" presName="accent_3" presStyleCnt="0"/>
      <dgm:spPr/>
    </dgm:pt>
    <dgm:pt modelId="{6CAAA718-495A-4B92-8166-F0EF2C70AF5C}" type="pres">
      <dgm:prSet presAssocID="{B101D9F3-15E8-455B-9CFD-D4E26F40BC59}" presName="accentRepeatNode" presStyleLbl="solidFgAcc1" presStyleIdx="2" presStyleCnt="3"/>
      <dgm:spPr/>
    </dgm:pt>
  </dgm:ptLst>
  <dgm:cxnLst>
    <dgm:cxn modelId="{9A127EEE-FD24-40DA-8FDB-FCCD07C583C7}" srcId="{7A5DF092-E452-497F-9EF6-A462393C2763}" destId="{FF2145A2-ABEB-4052-9BDC-ABFC2B19350A}" srcOrd="1" destOrd="0" parTransId="{8B14490C-AF6B-4A35-9572-9437160C7396}" sibTransId="{A0FBB7AD-7867-491D-81EC-4B0E947C1A1C}"/>
    <dgm:cxn modelId="{4A83DC68-9E26-438C-8A03-5F53ECE007BB}" type="presOf" srcId="{7A5DF092-E452-497F-9EF6-A462393C2763}" destId="{48D06DCF-CA11-4137-B4C2-34E49F994300}" srcOrd="0" destOrd="0" presId="urn:microsoft.com/office/officeart/2008/layout/VerticalCurvedList"/>
    <dgm:cxn modelId="{D2CE3EC8-EB6E-4CCB-A9F7-19CC9E83BE00}" type="presOf" srcId="{FF2145A2-ABEB-4052-9BDC-ABFC2B19350A}" destId="{A358E278-AB55-4EF1-A67F-6A932DDB0AC3}" srcOrd="0" destOrd="0" presId="urn:microsoft.com/office/officeart/2008/layout/VerticalCurvedList"/>
    <dgm:cxn modelId="{BBAC9BEF-B73E-481E-935D-2F1C78D33DF3}" type="presOf" srcId="{BB9BD1F1-DB63-406E-8C42-ECC350557CE9}" destId="{AE0DC8B0-7EC8-4A92-B6CE-4F9FBBDD9F49}" srcOrd="0" destOrd="0" presId="urn:microsoft.com/office/officeart/2008/layout/VerticalCurvedList"/>
    <dgm:cxn modelId="{73F94BE1-2DCF-4927-81EC-086560A6538F}" type="presOf" srcId="{B101D9F3-15E8-455B-9CFD-D4E26F40BC59}" destId="{C53BBB21-20CC-40E3-BDF5-63A17FCC8B4D}" srcOrd="0" destOrd="0" presId="urn:microsoft.com/office/officeart/2008/layout/VerticalCurvedList"/>
    <dgm:cxn modelId="{9B943397-D5C3-45A1-97E8-6DE3776F7C1D}" srcId="{7A5DF092-E452-497F-9EF6-A462393C2763}" destId="{B101D9F3-15E8-455B-9CFD-D4E26F40BC59}" srcOrd="2" destOrd="0" parTransId="{8B561C1D-0C41-4D00-9F5A-4E1A9E2F4754}" sibTransId="{BDFDE679-DB77-4A15-B1E0-A0D30C56B660}"/>
    <dgm:cxn modelId="{EED813C7-B4CE-42BB-9964-6BAAC3B6C0AC}" srcId="{7A5DF092-E452-497F-9EF6-A462393C2763}" destId="{BB9BD1F1-DB63-406E-8C42-ECC350557CE9}" srcOrd="0" destOrd="0" parTransId="{D78EC2A2-9D0F-4D21-ADE8-9E734E50D84C}" sibTransId="{BE34591F-8289-4E64-82D5-A2EB702ABFEB}"/>
    <dgm:cxn modelId="{C9F898E0-36BF-461B-9000-19884772981A}" type="presOf" srcId="{BE34591F-8289-4E64-82D5-A2EB702ABFEB}" destId="{66CC8BDC-06A9-43CB-B3E5-D9383A7C15A3}" srcOrd="0" destOrd="0" presId="urn:microsoft.com/office/officeart/2008/layout/VerticalCurvedList"/>
    <dgm:cxn modelId="{A5D71909-DD10-4431-B04B-D6A36A189C65}" type="presParOf" srcId="{48D06DCF-CA11-4137-B4C2-34E49F994300}" destId="{0134DA95-3008-4BD1-9D15-E23E0EAC2A3A}" srcOrd="0" destOrd="0" presId="urn:microsoft.com/office/officeart/2008/layout/VerticalCurvedList"/>
    <dgm:cxn modelId="{913D2FC9-BA13-442B-A172-3AC02F43DABC}" type="presParOf" srcId="{0134DA95-3008-4BD1-9D15-E23E0EAC2A3A}" destId="{7E04C626-10AF-4546-9E30-B17854E08248}" srcOrd="0" destOrd="0" presId="urn:microsoft.com/office/officeart/2008/layout/VerticalCurvedList"/>
    <dgm:cxn modelId="{AE41E553-39A2-4B91-8A52-1BD8705079C9}" type="presParOf" srcId="{7E04C626-10AF-4546-9E30-B17854E08248}" destId="{DD13CCA7-10E7-4AC6-802B-57F76F6F0504}" srcOrd="0" destOrd="0" presId="urn:microsoft.com/office/officeart/2008/layout/VerticalCurvedList"/>
    <dgm:cxn modelId="{11DEFB8A-BEA6-45E5-8B2E-95DE59C936C7}" type="presParOf" srcId="{7E04C626-10AF-4546-9E30-B17854E08248}" destId="{66CC8BDC-06A9-43CB-B3E5-D9383A7C15A3}" srcOrd="1" destOrd="0" presId="urn:microsoft.com/office/officeart/2008/layout/VerticalCurvedList"/>
    <dgm:cxn modelId="{AFAC05A8-E023-4239-9040-E3E19C00C1CA}" type="presParOf" srcId="{7E04C626-10AF-4546-9E30-B17854E08248}" destId="{8FD1D70B-9F93-4B04-B342-973A648A8E6C}" srcOrd="2" destOrd="0" presId="urn:microsoft.com/office/officeart/2008/layout/VerticalCurvedList"/>
    <dgm:cxn modelId="{479E1CE6-B6C4-4138-86DA-FB2E243B8BCD}" type="presParOf" srcId="{7E04C626-10AF-4546-9E30-B17854E08248}" destId="{2E6AE658-5E76-44DB-8638-DE5807574B9D}" srcOrd="3" destOrd="0" presId="urn:microsoft.com/office/officeart/2008/layout/VerticalCurvedList"/>
    <dgm:cxn modelId="{5B81372C-1D88-4855-BE43-68B8F840DD22}" type="presParOf" srcId="{0134DA95-3008-4BD1-9D15-E23E0EAC2A3A}" destId="{AE0DC8B0-7EC8-4A92-B6CE-4F9FBBDD9F49}" srcOrd="1" destOrd="0" presId="urn:microsoft.com/office/officeart/2008/layout/VerticalCurvedList"/>
    <dgm:cxn modelId="{8F14F689-AC0D-4727-A2DF-0DB366AA5BF4}" type="presParOf" srcId="{0134DA95-3008-4BD1-9D15-E23E0EAC2A3A}" destId="{677A2D7C-5633-4E90-962E-80CAC3D00652}" srcOrd="2" destOrd="0" presId="urn:microsoft.com/office/officeart/2008/layout/VerticalCurvedList"/>
    <dgm:cxn modelId="{B5E2737B-E348-4382-A5ED-E07F0927F430}" type="presParOf" srcId="{677A2D7C-5633-4E90-962E-80CAC3D00652}" destId="{48C981E8-A734-45F9-A6AD-2D1F44192AD7}" srcOrd="0" destOrd="0" presId="urn:microsoft.com/office/officeart/2008/layout/VerticalCurvedList"/>
    <dgm:cxn modelId="{FDE1DFEB-C046-4946-8AC6-2F2A98200385}" type="presParOf" srcId="{0134DA95-3008-4BD1-9D15-E23E0EAC2A3A}" destId="{A358E278-AB55-4EF1-A67F-6A932DDB0AC3}" srcOrd="3" destOrd="0" presId="urn:microsoft.com/office/officeart/2008/layout/VerticalCurvedList"/>
    <dgm:cxn modelId="{D4DD103A-10D2-4CF2-9ABC-25BB22090935}" type="presParOf" srcId="{0134DA95-3008-4BD1-9D15-E23E0EAC2A3A}" destId="{215D40F2-CD0E-4DE6-86FF-F12B2A591A01}" srcOrd="4" destOrd="0" presId="urn:microsoft.com/office/officeart/2008/layout/VerticalCurvedList"/>
    <dgm:cxn modelId="{18968C18-BDE2-4F7C-93C3-1B707D5B5674}" type="presParOf" srcId="{215D40F2-CD0E-4DE6-86FF-F12B2A591A01}" destId="{83D319A0-21B0-40A2-8933-C20766B4E5E0}" srcOrd="0" destOrd="0" presId="urn:microsoft.com/office/officeart/2008/layout/VerticalCurvedList"/>
    <dgm:cxn modelId="{D2D2E4BF-0BB7-4D84-9018-6B1CAED4FE5B}" type="presParOf" srcId="{0134DA95-3008-4BD1-9D15-E23E0EAC2A3A}" destId="{C53BBB21-20CC-40E3-BDF5-63A17FCC8B4D}" srcOrd="5" destOrd="0" presId="urn:microsoft.com/office/officeart/2008/layout/VerticalCurvedList"/>
    <dgm:cxn modelId="{9D48CDA5-A6A7-4A43-BD43-6DFD1F584900}" type="presParOf" srcId="{0134DA95-3008-4BD1-9D15-E23E0EAC2A3A}" destId="{5B3CDF88-1052-47D9-92FE-8A41D1BADD6C}" srcOrd="6" destOrd="0" presId="urn:microsoft.com/office/officeart/2008/layout/VerticalCurvedList"/>
    <dgm:cxn modelId="{A9BA2C2B-6C39-40E7-9085-68E45904881D}" type="presParOf" srcId="{5B3CDF88-1052-47D9-92FE-8A41D1BADD6C}" destId="{6CAAA718-495A-4B92-8166-F0EF2C70AF5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CC8BDC-06A9-43CB-B3E5-D9383A7C15A3}">
      <dsp:nvSpPr>
        <dsp:cNvPr id="0" name=""/>
        <dsp:cNvSpPr/>
      </dsp:nvSpPr>
      <dsp:spPr>
        <a:xfrm>
          <a:off x="-4727759" y="-404471"/>
          <a:ext cx="5631313" cy="5631313"/>
        </a:xfrm>
        <a:prstGeom prst="blockArc">
          <a:avLst>
            <a:gd name="adj1" fmla="val 18900000"/>
            <a:gd name="adj2" fmla="val 2700000"/>
            <a:gd name="adj3" fmla="val 38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0DC8B0-7EC8-4A92-B6CE-4F9FBBDD9F49}">
      <dsp:nvSpPr>
        <dsp:cNvPr id="0" name=""/>
        <dsp:cNvSpPr/>
      </dsp:nvSpPr>
      <dsp:spPr>
        <a:xfrm>
          <a:off x="581113" y="738413"/>
          <a:ext cx="2707381" cy="8363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88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User Modeling</a:t>
          </a:r>
          <a:endParaRPr lang="en-US" sz="1600" kern="1200" dirty="0"/>
        </a:p>
      </dsp:txBody>
      <dsp:txXfrm>
        <a:off x="581113" y="738413"/>
        <a:ext cx="2707381" cy="836386"/>
      </dsp:txXfrm>
    </dsp:sp>
    <dsp:sp modelId="{48C981E8-A734-45F9-A6AD-2D1F44192AD7}">
      <dsp:nvSpPr>
        <dsp:cNvPr id="0" name=""/>
        <dsp:cNvSpPr/>
      </dsp:nvSpPr>
      <dsp:spPr>
        <a:xfrm>
          <a:off x="58372" y="633865"/>
          <a:ext cx="1045482" cy="10454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58E278-AB55-4EF1-A67F-6A932DDB0AC3}">
      <dsp:nvSpPr>
        <dsp:cNvPr id="0" name=""/>
        <dsp:cNvSpPr/>
      </dsp:nvSpPr>
      <dsp:spPr>
        <a:xfrm>
          <a:off x="885139" y="1992992"/>
          <a:ext cx="2403355" cy="8363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88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Context modeling</a:t>
          </a:r>
          <a:endParaRPr lang="en-US" sz="1600" kern="1200" dirty="0"/>
        </a:p>
      </dsp:txBody>
      <dsp:txXfrm>
        <a:off x="885139" y="1992992"/>
        <a:ext cx="2403355" cy="836386"/>
      </dsp:txXfrm>
    </dsp:sp>
    <dsp:sp modelId="{83D319A0-21B0-40A2-8933-C20766B4E5E0}">
      <dsp:nvSpPr>
        <dsp:cNvPr id="0" name=""/>
        <dsp:cNvSpPr/>
      </dsp:nvSpPr>
      <dsp:spPr>
        <a:xfrm>
          <a:off x="362398" y="1888444"/>
          <a:ext cx="1045482" cy="10454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3BBB21-20CC-40E3-BDF5-63A17FCC8B4D}">
      <dsp:nvSpPr>
        <dsp:cNvPr id="0" name=""/>
        <dsp:cNvSpPr/>
      </dsp:nvSpPr>
      <dsp:spPr>
        <a:xfrm>
          <a:off x="581113" y="3247571"/>
          <a:ext cx="2707381" cy="8363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881" tIns="40640" rIns="40640" bIns="4064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Expectation modeling</a:t>
          </a:r>
          <a:endParaRPr lang="en-US" sz="1600" kern="1200" dirty="0"/>
        </a:p>
      </dsp:txBody>
      <dsp:txXfrm>
        <a:off x="581113" y="3247571"/>
        <a:ext cx="2707381" cy="836386"/>
      </dsp:txXfrm>
    </dsp:sp>
    <dsp:sp modelId="{6CAAA718-495A-4B92-8166-F0EF2C70AF5C}">
      <dsp:nvSpPr>
        <dsp:cNvPr id="0" name=""/>
        <dsp:cNvSpPr/>
      </dsp:nvSpPr>
      <dsp:spPr>
        <a:xfrm>
          <a:off x="58372" y="3143023"/>
          <a:ext cx="1045482" cy="10454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6039-3BA8-4B23-B6FF-7ACC63DDA08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F05C-C767-4AA8-9014-692A45D8E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7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6039-3BA8-4B23-B6FF-7ACC63DDA08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F05C-C767-4AA8-9014-692A45D8E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3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6039-3BA8-4B23-B6FF-7ACC63DDA08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F05C-C767-4AA8-9014-692A45D8E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8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6039-3BA8-4B23-B6FF-7ACC63DDA08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F05C-C767-4AA8-9014-692A45D8E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6039-3BA8-4B23-B6FF-7ACC63DDA08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F05C-C767-4AA8-9014-692A45D8E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4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6039-3BA8-4B23-B6FF-7ACC63DDA08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F05C-C767-4AA8-9014-692A45D8E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8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6039-3BA8-4B23-B6FF-7ACC63DDA08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F05C-C767-4AA8-9014-692A45D8E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6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6039-3BA8-4B23-B6FF-7ACC63DDA08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F05C-C767-4AA8-9014-692A45D8E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0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6039-3BA8-4B23-B6FF-7ACC63DDA08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F05C-C767-4AA8-9014-692A45D8E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4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6039-3BA8-4B23-B6FF-7ACC63DDA08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F05C-C767-4AA8-9014-692A45D8E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0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6039-3BA8-4B23-B6FF-7ACC63DDA08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9F05C-C767-4AA8-9014-692A45D8E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3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06039-3BA8-4B23-B6FF-7ACC63DDA08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9F05C-C767-4AA8-9014-692A45D8E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6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Developing Privacy-Aware Social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Nirav Ajmeri</a:t>
            </a:r>
          </a:p>
          <a:p>
            <a:r>
              <a:rPr lang="en-US" dirty="0" smtClean="0"/>
              <a:t>Advisor: Munindar P. 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17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Developer Study</a:t>
            </a:r>
          </a:p>
          <a:p>
            <a:pPr lvl="1"/>
            <a:r>
              <a:rPr lang="en-US" dirty="0" smtClean="0"/>
              <a:t>[Subjective] Model quality</a:t>
            </a:r>
          </a:p>
          <a:p>
            <a:pPr lvl="2"/>
            <a:r>
              <a:rPr lang="en-US" dirty="0" smtClean="0"/>
              <a:t>Correctness</a:t>
            </a:r>
          </a:p>
          <a:p>
            <a:pPr lvl="2"/>
            <a:r>
              <a:rPr lang="en-US" dirty="0" smtClean="0"/>
              <a:t>Coverage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[Objective] Time to learn</a:t>
            </a:r>
          </a:p>
          <a:p>
            <a:pPr lvl="1"/>
            <a:r>
              <a:rPr lang="en-US" dirty="0"/>
              <a:t>[Objective] Time </a:t>
            </a:r>
            <a:r>
              <a:rPr lang="en-US" dirty="0" smtClean="0"/>
              <a:t>to design</a:t>
            </a:r>
          </a:p>
          <a:p>
            <a:pPr lvl="1"/>
            <a:r>
              <a:rPr lang="en-US" dirty="0"/>
              <a:t>[Objective] Time </a:t>
            </a:r>
            <a:r>
              <a:rPr lang="en-US" dirty="0" smtClean="0"/>
              <a:t>to implement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[Objective] Difficulty </a:t>
            </a:r>
            <a:r>
              <a:rPr lang="en-US" dirty="0" smtClean="0"/>
              <a:t>to learn</a:t>
            </a:r>
          </a:p>
          <a:p>
            <a:pPr lvl="1"/>
            <a:r>
              <a:rPr lang="en-US" dirty="0"/>
              <a:t>[Objective] Difficulty </a:t>
            </a:r>
            <a:r>
              <a:rPr lang="en-US" dirty="0" smtClean="0"/>
              <a:t>to design</a:t>
            </a:r>
          </a:p>
          <a:p>
            <a:pPr lvl="1"/>
            <a:r>
              <a:rPr lang="en-US" dirty="0"/>
              <a:t>[Objective] Difficulty </a:t>
            </a:r>
            <a:r>
              <a:rPr lang="en-US" dirty="0" smtClean="0"/>
              <a:t>to implement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Simulation Study</a:t>
            </a:r>
          </a:p>
          <a:p>
            <a:pPr lvl="1"/>
            <a:r>
              <a:rPr lang="en-US" dirty="0" smtClean="0"/>
              <a:t>Norm emergence</a:t>
            </a:r>
          </a:p>
          <a:p>
            <a:pPr lvl="1"/>
            <a:r>
              <a:rPr lang="en-US" dirty="0" smtClean="0"/>
              <a:t>Social utility</a:t>
            </a:r>
          </a:p>
          <a:p>
            <a:pPr lvl="2"/>
            <a:r>
              <a:rPr lang="en-US" dirty="0" smtClean="0"/>
              <a:t>Expectation satisfaction</a:t>
            </a:r>
          </a:p>
          <a:p>
            <a:pPr lvl="2"/>
            <a:r>
              <a:rPr lang="en-US" dirty="0" smtClean="0"/>
              <a:t>Norm violation and Sanctions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8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Models produced using </a:t>
            </a:r>
            <a:r>
              <a:rPr lang="en-US" cap="small" dirty="0" err="1"/>
              <a:t>Arnor</a:t>
            </a:r>
            <a:r>
              <a:rPr lang="en-US" cap="small" dirty="0"/>
              <a:t> </a:t>
            </a:r>
            <a:r>
              <a:rPr lang="en-US" dirty="0" smtClean="0"/>
              <a:t>are </a:t>
            </a:r>
            <a:r>
              <a:rPr lang="en-US" dirty="0" smtClean="0"/>
              <a:t>of better quality, compared to models produced using traditional goal modeling approaches</a:t>
            </a:r>
          </a:p>
          <a:p>
            <a:r>
              <a:rPr lang="en-US" dirty="0" smtClean="0"/>
              <a:t>Developing social application using </a:t>
            </a:r>
            <a:r>
              <a:rPr lang="en-US" cap="small" dirty="0" err="1"/>
              <a:t>Arnor</a:t>
            </a:r>
            <a:r>
              <a:rPr lang="en-US" cap="small" dirty="0"/>
              <a:t> </a:t>
            </a:r>
            <a:r>
              <a:rPr lang="en-US" dirty="0" smtClean="0"/>
              <a:t>expend</a:t>
            </a:r>
            <a:endParaRPr lang="en-US" dirty="0" smtClean="0"/>
          </a:p>
          <a:p>
            <a:pPr lvl="1"/>
            <a:r>
              <a:rPr lang="en-US" dirty="0" smtClean="0"/>
              <a:t>less time, and</a:t>
            </a:r>
          </a:p>
          <a:p>
            <a:pPr lvl="1"/>
            <a:r>
              <a:rPr lang="en-US" dirty="0" smtClean="0"/>
              <a:t>less effort</a:t>
            </a:r>
          </a:p>
          <a:p>
            <a:r>
              <a:rPr lang="en-US" dirty="0" smtClean="0"/>
              <a:t>Social applications developed using </a:t>
            </a:r>
            <a:r>
              <a:rPr lang="en-US" cap="small" dirty="0" err="1"/>
              <a:t>Arnor</a:t>
            </a:r>
            <a:endParaRPr lang="en-US" dirty="0" smtClean="0"/>
          </a:p>
          <a:p>
            <a:pPr lvl="1"/>
            <a:r>
              <a:rPr lang="en-US" dirty="0" smtClean="0"/>
              <a:t>promote greater social utility</a:t>
            </a:r>
          </a:p>
          <a:p>
            <a:pPr lvl="2"/>
            <a:r>
              <a:rPr lang="en-US" dirty="0" smtClean="0"/>
              <a:t>norms emerge faster?</a:t>
            </a:r>
          </a:p>
          <a:p>
            <a:pPr lvl="2"/>
            <a:r>
              <a:rPr lang="en-US" dirty="0" smtClean="0"/>
              <a:t>lesser number of sanctions?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8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Hypotheses holds!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7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Anticipated Difficulties, Limitations and Criticisms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/>
              <a:t>Developer Study</a:t>
            </a:r>
            <a:endParaRPr lang="en-US" sz="3200" dirty="0"/>
          </a:p>
          <a:p>
            <a:pPr lvl="1"/>
            <a:r>
              <a:rPr lang="en-US" dirty="0"/>
              <a:t>Skill </a:t>
            </a:r>
            <a:r>
              <a:rPr lang="en-US" dirty="0" smtClean="0"/>
              <a:t>difference</a:t>
            </a:r>
          </a:p>
          <a:p>
            <a:pPr lvl="2"/>
            <a:r>
              <a:rPr lang="en-US" dirty="0" smtClean="0"/>
              <a:t>Balanced groups for skill difference </a:t>
            </a:r>
          </a:p>
          <a:p>
            <a:pPr lvl="2"/>
            <a:r>
              <a:rPr lang="en-US" dirty="0" smtClean="0"/>
              <a:t>Or, randomize participants for equal skills</a:t>
            </a:r>
          </a:p>
          <a:p>
            <a:pPr lvl="1"/>
            <a:r>
              <a:rPr lang="en-US" dirty="0" smtClean="0"/>
              <a:t>Participants </a:t>
            </a:r>
            <a:r>
              <a:rPr lang="en-US" dirty="0"/>
              <a:t>forgetting to report </a:t>
            </a:r>
            <a:r>
              <a:rPr lang="en-US" dirty="0" smtClean="0"/>
              <a:t>data</a:t>
            </a:r>
          </a:p>
          <a:p>
            <a:pPr lvl="2"/>
            <a:r>
              <a:rPr lang="en-US" dirty="0" smtClean="0"/>
              <a:t>Participants report time and effort after each work-session</a:t>
            </a:r>
            <a:endParaRPr lang="en-US" dirty="0"/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dirty="0" smtClean="0"/>
              <a:t>Simulation Study</a:t>
            </a:r>
            <a:endParaRPr lang="en-US" sz="3200" dirty="0" smtClean="0"/>
          </a:p>
          <a:p>
            <a:pPr lvl="1"/>
            <a:r>
              <a:rPr lang="en-US" dirty="0" smtClean="0"/>
              <a:t>Capturing realism in test-bed</a:t>
            </a:r>
            <a:endParaRPr lang="en-US" sz="2800" dirty="0" smtClean="0"/>
          </a:p>
          <a:p>
            <a:pPr lvl="2"/>
            <a:r>
              <a:rPr lang="en-US" dirty="0" smtClean="0"/>
              <a:t>Extrapolate previously collected data</a:t>
            </a:r>
          </a:p>
          <a:p>
            <a:pPr lvl="2"/>
            <a:r>
              <a:rPr lang="en-US" dirty="0" smtClean="0"/>
              <a:t>Crowdsource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5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Social applications are the ones that cater to multiple users</a:t>
            </a:r>
          </a:p>
          <a:p>
            <a:pPr lvl="1"/>
            <a:r>
              <a:rPr lang="en-US" dirty="0" smtClean="0"/>
              <a:t>Primary user</a:t>
            </a:r>
          </a:p>
          <a:p>
            <a:pPr lvl="1"/>
            <a:r>
              <a:rPr lang="en-US" dirty="0" smtClean="0"/>
              <a:t>Secondary user</a:t>
            </a:r>
          </a:p>
          <a:p>
            <a:r>
              <a:rPr lang="en-US" dirty="0" smtClean="0"/>
              <a:t>Privacy in social applications </a:t>
            </a:r>
          </a:p>
          <a:p>
            <a:pPr lvl="1"/>
            <a:r>
              <a:rPr lang="en-US" dirty="0" smtClean="0"/>
              <a:t>Information leak</a:t>
            </a:r>
          </a:p>
          <a:p>
            <a:pPr lvl="1"/>
            <a:r>
              <a:rPr lang="en-US" dirty="0" smtClean="0"/>
              <a:t>Intrusion</a:t>
            </a:r>
          </a:p>
          <a:p>
            <a:pPr lvl="1"/>
            <a:r>
              <a:rPr lang="en-US" dirty="0" smtClean="0"/>
              <a:t>Disapprobation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200" dirty="0" smtClean="0"/>
              <a:t>Goal:</a:t>
            </a:r>
            <a:r>
              <a:rPr lang="en-US" sz="3500" dirty="0" smtClean="0"/>
              <a:t> </a:t>
            </a:r>
          </a:p>
          <a:p>
            <a:r>
              <a:rPr lang="en-US" dirty="0" smtClean="0"/>
              <a:t>Develop </a:t>
            </a:r>
            <a:r>
              <a:rPr lang="en-US" cap="small" dirty="0" err="1"/>
              <a:t>Arnor</a:t>
            </a:r>
            <a:r>
              <a:rPr lang="en-US" dirty="0" smtClean="0"/>
              <a:t>, </a:t>
            </a:r>
            <a:r>
              <a:rPr lang="en-US" dirty="0" smtClean="0"/>
              <a:t>norm-based methodology to engineer privacy-aware social applications</a:t>
            </a:r>
          </a:p>
          <a:p>
            <a:r>
              <a:rPr lang="en-US" dirty="0" smtClean="0"/>
              <a:t>Develop a pseudo-real test bed to simulate the application execution</a:t>
            </a:r>
          </a:p>
        </p:txBody>
      </p:sp>
    </p:spTree>
    <p:extLst>
      <p:ext uri="{BB962C8B-B14F-4D97-AF65-F5344CB8AC3E}">
        <p14:creationId xmlns:p14="http://schemas.microsoft.com/office/powerpoint/2010/main" val="79768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Ringer Manager: A Social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</a:t>
            </a:r>
            <a:r>
              <a:rPr lang="en-US" dirty="0"/>
              <a:t>phone users to set ringer mode on cell </a:t>
            </a:r>
            <a:r>
              <a:rPr lang="en-US" dirty="0" smtClean="0"/>
              <a:t>phones</a:t>
            </a:r>
          </a:p>
          <a:p>
            <a:pPr lvl="1"/>
            <a:r>
              <a:rPr lang="en-US" dirty="0" smtClean="0"/>
              <a:t>Phone </a:t>
            </a:r>
            <a:r>
              <a:rPr lang="en-US" dirty="0"/>
              <a:t>owners </a:t>
            </a:r>
            <a:r>
              <a:rPr lang="en-US" dirty="0" smtClean="0"/>
              <a:t>are </a:t>
            </a:r>
            <a:r>
              <a:rPr lang="en-US" dirty="0"/>
              <a:t>primary </a:t>
            </a:r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Callers </a:t>
            </a:r>
            <a:r>
              <a:rPr lang="en-US" dirty="0"/>
              <a:t>and neighbors as secondary </a:t>
            </a:r>
            <a:r>
              <a:rPr lang="en-US" dirty="0" smtClean="0"/>
              <a:t>users</a:t>
            </a:r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if the phone rings loud during a </a:t>
            </a:r>
            <a:r>
              <a:rPr lang="en-US" dirty="0" smtClean="0"/>
              <a:t>meeting? </a:t>
            </a:r>
          </a:p>
          <a:p>
            <a:r>
              <a:rPr lang="en-US" dirty="0" smtClean="0"/>
              <a:t>What </a:t>
            </a:r>
            <a:r>
              <a:rPr lang="en-US" dirty="0"/>
              <a:t>if the phone remains silent during a meeting even when a family member calls in an </a:t>
            </a:r>
            <a:r>
              <a:rPr lang="en-US" dirty="0" smtClean="0"/>
              <a:t>emergency?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4755241"/>
            <a:ext cx="10635343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An </a:t>
            </a:r>
            <a:r>
              <a:rPr lang="en-US" sz="2800" dirty="0" smtClean="0"/>
              <a:t>intelligent ringer manager </a:t>
            </a:r>
            <a:r>
              <a:rPr lang="en-US" sz="2800" dirty="0" smtClean="0"/>
              <a:t>could </a:t>
            </a:r>
            <a:r>
              <a:rPr lang="en-US" sz="2800" dirty="0" smtClean="0"/>
              <a:t>take into account changing contexts and its implications, and act </a:t>
            </a:r>
            <a:r>
              <a:rPr lang="en-US" sz="2800" dirty="0" smtClean="0"/>
              <a:t>accordingly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It could possibly keep the phone on silent for casual calls and notify the caller, and vibrate only in </a:t>
            </a:r>
            <a:r>
              <a:rPr lang="en-US" sz="2800" dirty="0" smtClean="0"/>
              <a:t>emergency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92025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RQ1. [Design-time + Social] Can </a:t>
            </a:r>
            <a:r>
              <a:rPr lang="en-US" cap="small" dirty="0" err="1"/>
              <a:t>Arnor</a:t>
            </a:r>
            <a:r>
              <a:rPr lang="en-US" cap="small" dirty="0"/>
              <a:t> </a:t>
            </a:r>
            <a:r>
              <a:rPr lang="en-US" dirty="0" smtClean="0"/>
              <a:t>capture </a:t>
            </a:r>
            <a:r>
              <a:rPr lang="en-US" dirty="0" smtClean="0"/>
              <a:t>social expectations needed to serve stakeholders’ social requirements?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RQ2. [Runtime + Individual] Can </a:t>
            </a:r>
            <a:r>
              <a:rPr lang="en-US" cap="small" dirty="0" err="1"/>
              <a:t>Arnor</a:t>
            </a:r>
            <a:r>
              <a:rPr lang="en-US" cap="small" dirty="0"/>
              <a:t> </a:t>
            </a:r>
            <a:r>
              <a:rPr lang="en-US" dirty="0" smtClean="0"/>
              <a:t>determine </a:t>
            </a:r>
            <a:r>
              <a:rPr lang="en-US" dirty="0"/>
              <a:t>potential effects on social expectations?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RQ3. [Runtime + Social] How effectively applications developed using </a:t>
            </a:r>
            <a:r>
              <a:rPr lang="en-US" cap="small" dirty="0" err="1"/>
              <a:t>Arnor</a:t>
            </a:r>
            <a:r>
              <a:rPr lang="en-US" cap="small" dirty="0"/>
              <a:t> </a:t>
            </a:r>
            <a:r>
              <a:rPr lang="en-US" dirty="0" smtClean="0"/>
              <a:t>promote </a:t>
            </a:r>
            <a:r>
              <a:rPr lang="en-US" dirty="0" smtClean="0"/>
              <a:t>social requirements? </a:t>
            </a:r>
          </a:p>
        </p:txBody>
      </p:sp>
    </p:spTree>
    <p:extLst>
      <p:ext uri="{BB962C8B-B14F-4D97-AF65-F5344CB8AC3E}">
        <p14:creationId xmlns:p14="http://schemas.microsoft.com/office/powerpoint/2010/main" val="196752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RQ1. [Design-time + Social]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Can </a:t>
            </a:r>
            <a:r>
              <a:rPr lang="en-US" sz="3100" cap="small" dirty="0" err="1"/>
              <a:t>Arnor</a:t>
            </a:r>
            <a:r>
              <a:rPr lang="en-US" sz="3100" cap="small" dirty="0"/>
              <a:t> </a:t>
            </a:r>
            <a:r>
              <a:rPr lang="en-US" sz="3100" dirty="0" smtClean="0"/>
              <a:t>capture </a:t>
            </a:r>
            <a:r>
              <a:rPr lang="en-US" sz="3100" dirty="0"/>
              <a:t>social expectations needed to serve stakeholders’ social requirements?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453" y="2514600"/>
            <a:ext cx="5047094" cy="311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9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RQ2. [Runtime + Individual]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100" dirty="0" smtClean="0"/>
              <a:t>Can </a:t>
            </a:r>
            <a:r>
              <a:rPr lang="en-US" sz="3200" cap="small" dirty="0" err="1"/>
              <a:t>Arnor</a:t>
            </a:r>
            <a:r>
              <a:rPr lang="en-US" sz="3200" cap="small" dirty="0"/>
              <a:t> </a:t>
            </a:r>
            <a:r>
              <a:rPr lang="en-US" sz="3100" dirty="0" smtClean="0"/>
              <a:t>determine </a:t>
            </a:r>
            <a:r>
              <a:rPr lang="en-US" sz="3100" dirty="0"/>
              <a:t>potential effects on social expectations?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437" y="2296886"/>
            <a:ext cx="5189126" cy="336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RQ3. [Runtime + Social]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How </a:t>
            </a:r>
            <a:r>
              <a:rPr lang="en-US" sz="3100" dirty="0"/>
              <a:t>effectively applications developed using </a:t>
            </a:r>
            <a:r>
              <a:rPr lang="en-US" sz="3100" cap="small" dirty="0" err="1"/>
              <a:t>Arnor</a:t>
            </a:r>
            <a:r>
              <a:rPr lang="en-US" sz="3100" cap="small" dirty="0"/>
              <a:t> </a:t>
            </a:r>
            <a:r>
              <a:rPr lang="en-US" sz="3100" dirty="0" smtClean="0"/>
              <a:t>promote </a:t>
            </a:r>
            <a:r>
              <a:rPr lang="en-US" sz="3100" dirty="0"/>
              <a:t>social requirements?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950" y="2883171"/>
            <a:ext cx="5574099" cy="210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Model</a:t>
            </a:r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146298363"/>
              </p:ext>
            </p:extLst>
          </p:nvPr>
        </p:nvGraphicFramePr>
        <p:xfrm>
          <a:off x="8759370" y="1676399"/>
          <a:ext cx="3345544" cy="4822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86" y="1309496"/>
            <a:ext cx="8414658" cy="554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5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Developer Study</a:t>
            </a:r>
          </a:p>
          <a:p>
            <a:pPr lvl="1"/>
            <a:r>
              <a:rPr lang="en-US" dirty="0" smtClean="0"/>
              <a:t>Participants: Computer Science Graduate Students</a:t>
            </a:r>
          </a:p>
          <a:p>
            <a:pPr lvl="1"/>
            <a:r>
              <a:rPr lang="en-US" dirty="0" smtClean="0"/>
              <a:t>Pre-participation Survey</a:t>
            </a:r>
          </a:p>
          <a:p>
            <a:pPr lvl="1"/>
            <a:r>
              <a:rPr lang="en-US" dirty="0" smtClean="0"/>
              <a:t>Application Development</a:t>
            </a:r>
          </a:p>
          <a:p>
            <a:pPr lvl="2"/>
            <a:r>
              <a:rPr lang="en-US" dirty="0" smtClean="0"/>
              <a:t>Learn</a:t>
            </a:r>
          </a:p>
          <a:p>
            <a:pPr lvl="2"/>
            <a:r>
              <a:rPr lang="en-US" dirty="0" smtClean="0"/>
              <a:t>Model</a:t>
            </a:r>
          </a:p>
          <a:p>
            <a:pPr lvl="2"/>
            <a:r>
              <a:rPr lang="en-US" dirty="0" smtClean="0"/>
              <a:t>Implement</a:t>
            </a:r>
          </a:p>
          <a:p>
            <a:pPr lvl="1"/>
            <a:r>
              <a:rPr lang="en-US" dirty="0" smtClean="0"/>
              <a:t>Time and effort Survey</a:t>
            </a:r>
          </a:p>
          <a:p>
            <a:pPr lvl="1"/>
            <a:r>
              <a:rPr lang="en-US" dirty="0" smtClean="0"/>
              <a:t>Post-participation Survey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Simulation Study</a:t>
            </a:r>
          </a:p>
          <a:p>
            <a:pPr lvl="1"/>
            <a:r>
              <a:rPr lang="en-US" dirty="0" smtClean="0"/>
              <a:t>Simulate developed applications in pseudo-real environment</a:t>
            </a:r>
          </a:p>
          <a:p>
            <a:pPr lvl="1"/>
            <a:r>
              <a:rPr lang="en-US" dirty="0" smtClean="0"/>
              <a:t>With and without decision rationale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9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429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Developing Privacy-Aware Social Applications</vt:lpstr>
      <vt:lpstr>Overview</vt:lpstr>
      <vt:lpstr>Ringer Manager: A Social Application</vt:lpstr>
      <vt:lpstr>Research Questions</vt:lpstr>
      <vt:lpstr>RQ1. [Design-time + Social]  Can Arnor capture social expectations needed to serve stakeholders’ social requirements? </vt:lpstr>
      <vt:lpstr>RQ2. [Runtime + Individual]  Can Arnor determine potential effects on social expectations? </vt:lpstr>
      <vt:lpstr>RQ3. [Runtime + Social]  How effectively applications developed using Arnor promote social requirements? </vt:lpstr>
      <vt:lpstr>Conceptual Model</vt:lpstr>
      <vt:lpstr>Experimental Design</vt:lpstr>
      <vt:lpstr>Metrics</vt:lpstr>
      <vt:lpstr>Hypotheses</vt:lpstr>
      <vt:lpstr>Success Criteria</vt:lpstr>
      <vt:lpstr>Anticipated Difficulties, Limitations and Criticisms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Privacy-Aware Social Applications</dc:title>
  <dc:creator>Nirav</dc:creator>
  <cp:lastModifiedBy>Nirav</cp:lastModifiedBy>
  <cp:revision>36</cp:revision>
  <dcterms:created xsi:type="dcterms:W3CDTF">2016-10-03T15:37:24Z</dcterms:created>
  <dcterms:modified xsi:type="dcterms:W3CDTF">2016-10-04T18:23:50Z</dcterms:modified>
</cp:coreProperties>
</file>