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08/05/2015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08/05/2015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08/05/2015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08/05/2015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08/05/2015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08/05/2015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08/05/2015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08/05/2015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08/05/2015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08/05/2015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08/05/2015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08/05/2015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08/05/2015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08/05/2015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08/05/2015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08/05/2015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08/05/2015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08/05/2015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115096"/>
          </a:xfrm>
        </p:spPr>
        <p:txBody>
          <a:bodyPr/>
          <a:lstStyle/>
          <a:p>
            <a:pPr algn="r"/>
            <a:r>
              <a:rPr lang="en-US" sz="8800" dirty="0" smtClean="0">
                <a:latin typeface="Cambria" panose="02040503050406030204" pitchFamily="18" charset="0"/>
              </a:rPr>
              <a:t>Academy Assist</a:t>
            </a:r>
            <a:endParaRPr lang="en-US" sz="8800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562896"/>
            <a:ext cx="8825658" cy="4739425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 Question answering system for s.p.i.t.</a:t>
            </a:r>
          </a:p>
          <a:p>
            <a:pPr algn="r"/>
            <a:endParaRPr lang="en-US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Project 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mentor -  Prof.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ANAND Godbole</a:t>
            </a:r>
          </a:p>
          <a:p>
            <a:pPr algn="r"/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342900" indent="-342900" algn="r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Nirav Jain</a:t>
            </a:r>
          </a:p>
          <a:p>
            <a:pPr marL="342900" indent="-342900" algn="r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Sanjana Agarwal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- Shantanu 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Bhandalkar</a:t>
            </a:r>
          </a:p>
          <a:p>
            <a:pPr algn="r"/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22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using NoSQL to build our knowledge base.</a:t>
            </a:r>
          </a:p>
          <a:p>
            <a:r>
              <a:rPr lang="en-US" dirty="0" smtClean="0"/>
              <a:t>The reason for using NoSQL is that an entity can have various unique attributes specific to itself.</a:t>
            </a:r>
          </a:p>
          <a:p>
            <a:r>
              <a:rPr lang="en-US" dirty="0" smtClean="0"/>
              <a:t>Therefore, querying in such a database is easier instead of using JOINS on various tables in SQL.</a:t>
            </a:r>
          </a:p>
          <a:p>
            <a:r>
              <a:rPr lang="en-US" dirty="0" smtClean="0"/>
              <a:t>Thus, we have objects corresponding to each person, room and utility, storing their details in JSON format.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20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Generation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Named Entity and the keywords, one or more documents are retrieved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value of the expected answer type is the answer to be presented to the user.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060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681281" y="811458"/>
            <a:ext cx="8946541" cy="419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4293" y="1580646"/>
            <a:ext cx="8946541" cy="4195481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software is a </a:t>
            </a:r>
            <a:r>
              <a:rPr lang="en-US" dirty="0" smtClean="0"/>
              <a:t>closed domain question answering system, which works as a query resolver.</a:t>
            </a:r>
          </a:p>
          <a:p>
            <a:r>
              <a:rPr lang="en-US" dirty="0" smtClean="0"/>
              <a:t>We are using NLP techniques such a Named Entity Recognition, Part of Speech Tagging and Answer Extraction (IE)</a:t>
            </a:r>
          </a:p>
          <a:p>
            <a:r>
              <a:rPr lang="en-US" dirty="0" smtClean="0"/>
              <a:t>The knowledge base is designed in such a way that more than three domains can be added in the future.</a:t>
            </a:r>
          </a:p>
          <a:p>
            <a:r>
              <a:rPr lang="en-US" dirty="0" smtClean="0"/>
              <a:t>This </a:t>
            </a:r>
            <a:r>
              <a:rPr lang="en-US" dirty="0"/>
              <a:t>would serve </a:t>
            </a:r>
            <a:r>
              <a:rPr lang="en-US" dirty="0" smtClean="0"/>
              <a:t>as </a:t>
            </a:r>
            <a:r>
              <a:rPr lang="en-US" dirty="0"/>
              <a:t>a Portable Information Kiosk for S.P.I.T. students.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8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653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42435"/>
            <a:ext cx="8946541" cy="4999147"/>
          </a:xfrm>
        </p:spPr>
        <p:txBody>
          <a:bodyPr>
            <a:normAutofit/>
          </a:bodyPr>
          <a:lstStyle/>
          <a:p>
            <a:r>
              <a:rPr lang="en-US" dirty="0"/>
              <a:t>Question Answering (QA) </a:t>
            </a:r>
            <a:r>
              <a:rPr lang="en-US" dirty="0" smtClean="0"/>
              <a:t>is a field concerned </a:t>
            </a:r>
            <a:r>
              <a:rPr lang="en-US" dirty="0"/>
              <a:t>with building systems that automatically answer questions posed by humans in a natural language. </a:t>
            </a:r>
            <a:endParaRPr lang="en-US" dirty="0" smtClean="0"/>
          </a:p>
          <a:p>
            <a:r>
              <a:rPr lang="en-US" dirty="0" smtClean="0"/>
              <a:t>Academy </a:t>
            </a:r>
            <a:r>
              <a:rPr lang="en-US" dirty="0"/>
              <a:t>Aider is a closed domain question answering system, focused on resolving queries related to Sardar Patel Institute of Technology.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user has to speak or type his question, which will then be processed using </a:t>
            </a:r>
            <a:r>
              <a:rPr lang="en-US" dirty="0" smtClean="0"/>
              <a:t>NLP </a:t>
            </a:r>
            <a:r>
              <a:rPr lang="en-US" dirty="0"/>
              <a:t>techniques.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8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2138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06828"/>
            <a:ext cx="8946541" cy="5063543"/>
          </a:xfrm>
        </p:spPr>
        <p:txBody>
          <a:bodyPr/>
          <a:lstStyle/>
          <a:p>
            <a:r>
              <a:rPr lang="en-US" dirty="0" smtClean="0"/>
              <a:t>Ever since the release of Personal Assistant Software's by Google, Apple and Microsoft, Question Answering has </a:t>
            </a:r>
            <a:r>
              <a:rPr lang="en-US" dirty="0"/>
              <a:t>always </a:t>
            </a:r>
            <a:r>
              <a:rPr lang="en-US" dirty="0" smtClean="0"/>
              <a:t>intrigued us.</a:t>
            </a:r>
          </a:p>
          <a:p>
            <a:r>
              <a:rPr lang="en-US" dirty="0" smtClean="0"/>
              <a:t>There </a:t>
            </a:r>
            <a:r>
              <a:rPr lang="en-US" dirty="0"/>
              <a:t>are lot of such potential details about the college, which are publically available but cannot be put to use by technology, majorly because this information is not structured in a proper way.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we decided to organize such available information, and build a system around it which can be reached out to most of the students in our college. 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almost everyone carries a smart phone in college, we decided to build a mobile application for the same. This will ease a student’s task of querying about college much easier.</a:t>
            </a:r>
          </a:p>
        </p:txBody>
      </p:sp>
    </p:spTree>
    <p:extLst>
      <p:ext uri="{BB962C8B-B14F-4D97-AF65-F5344CB8AC3E}">
        <p14:creationId xmlns:p14="http://schemas.microsoft.com/office/powerpoint/2010/main" val="292762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9259"/>
          </a:xfrm>
        </p:spPr>
        <p:txBody>
          <a:bodyPr/>
          <a:lstStyle/>
          <a:p>
            <a:r>
              <a:rPr lang="en-US" dirty="0" smtClean="0"/>
              <a:t>What is our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10237"/>
            <a:ext cx="8946541" cy="5447763"/>
          </a:xfrm>
        </p:spPr>
        <p:txBody>
          <a:bodyPr>
            <a:normAutofit/>
          </a:bodyPr>
          <a:lstStyle/>
          <a:p>
            <a:r>
              <a:rPr lang="en-US" dirty="0"/>
              <a:t>Our system </a:t>
            </a:r>
            <a:r>
              <a:rPr lang="en-US" dirty="0" smtClean="0"/>
              <a:t>is a question answering system, </a:t>
            </a:r>
            <a:r>
              <a:rPr lang="en-US" dirty="0"/>
              <a:t>which will work </a:t>
            </a:r>
            <a:r>
              <a:rPr lang="en-US" dirty="0" smtClean="0"/>
              <a:t>as </a:t>
            </a:r>
            <a:r>
              <a:rPr lang="en-US" dirty="0"/>
              <a:t>an application on the android devices of Sardar Patel Institute of Technology students to help them resolve various types of queries related to the </a:t>
            </a:r>
            <a:r>
              <a:rPr lang="en-US" dirty="0" smtClean="0"/>
              <a:t>college.</a:t>
            </a:r>
          </a:p>
          <a:p>
            <a:r>
              <a:rPr lang="en-US" dirty="0" smtClean="0"/>
              <a:t>Input question – process – Give back the answer </a:t>
            </a:r>
          </a:p>
          <a:p>
            <a:r>
              <a:rPr lang="en-US" dirty="0" smtClean="0"/>
              <a:t>For </a:t>
            </a:r>
            <a:r>
              <a:rPr lang="en-US" dirty="0"/>
              <a:t>example, if the user asks “Where </a:t>
            </a:r>
            <a:r>
              <a:rPr lang="en-US" dirty="0" smtClean="0"/>
              <a:t>is the library located?” </a:t>
            </a:r>
            <a:r>
              <a:rPr lang="en-US" dirty="0"/>
              <a:t>The system would reply </a:t>
            </a:r>
            <a:r>
              <a:rPr lang="en-US" dirty="0" smtClean="0"/>
              <a:t>“The library is on the second floo</a:t>
            </a:r>
            <a:r>
              <a:rPr lang="en-US" dirty="0"/>
              <a:t>r</a:t>
            </a:r>
            <a:r>
              <a:rPr lang="en-US" dirty="0" smtClean="0"/>
              <a:t>.” </a:t>
            </a:r>
            <a:endParaRPr lang="en-US" dirty="0"/>
          </a:p>
          <a:p>
            <a:r>
              <a:rPr lang="en-US" dirty="0" smtClean="0"/>
              <a:t>For the time being, input </a:t>
            </a:r>
            <a:r>
              <a:rPr lang="en-US" dirty="0"/>
              <a:t>q</a:t>
            </a:r>
            <a:r>
              <a:rPr lang="en-US" dirty="0" smtClean="0"/>
              <a:t>uestion can only be of the following domains: </a:t>
            </a:r>
            <a:r>
              <a:rPr lang="en-US" dirty="0"/>
              <a:t>1) People 2) Classrooms / Labs 3) </a:t>
            </a:r>
            <a:r>
              <a:rPr lang="en-US" dirty="0" smtClean="0"/>
              <a:t>Utilities.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74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784864" y="410191"/>
            <a:ext cx="8189131" cy="730245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200" dirty="0">
                <a:latin typeface="+mj-lt"/>
              </a:rPr>
              <a:t>Proposed System</a:t>
            </a:r>
            <a:endParaRPr sz="4200" dirty="0">
              <a:latin typeface="+mj-lt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1161121" y="1466213"/>
            <a:ext cx="8229627" cy="2210984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+mj-lt"/>
              </a:rPr>
              <a:t>Below, displayed is the image of the database hierarchy we have undertaken. </a:t>
            </a: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entity </a:t>
            </a:r>
            <a:r>
              <a:rPr lang="en-US" sz="2000" b="1" dirty="0">
                <a:latin typeface="+mj-lt"/>
              </a:rPr>
              <a:t>COLLEGE</a:t>
            </a:r>
            <a:r>
              <a:rPr lang="en-US" sz="2000" dirty="0">
                <a:latin typeface="+mj-lt"/>
              </a:rPr>
              <a:t> is divided into</a:t>
            </a:r>
            <a:r>
              <a:rPr lang="en-US" sz="2000" dirty="0" smtClean="0">
                <a:latin typeface="+mj-lt"/>
              </a:rPr>
              <a:t>:</a:t>
            </a:r>
            <a:endParaRPr sz="2000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+mj-lt"/>
              </a:rPr>
              <a:t>1) Persons</a:t>
            </a:r>
            <a:endParaRPr sz="2000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+mj-lt"/>
              </a:rPr>
              <a:t>2) Rooms</a:t>
            </a:r>
            <a:endParaRPr sz="2000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+mj-lt"/>
              </a:rPr>
              <a:t>3) Utilities</a:t>
            </a:r>
            <a:r>
              <a:rPr lang="en-US" sz="2000" dirty="0" smtClean="0">
                <a:latin typeface="+mj-lt"/>
              </a:rPr>
              <a:t>.</a:t>
            </a:r>
            <a:endParaRPr sz="2000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+mj-lt"/>
              </a:rPr>
              <a:t>The further division of the table is shown in the image below.</a:t>
            </a:r>
            <a:endParaRPr sz="2000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047" y="3677197"/>
            <a:ext cx="6108587" cy="292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1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/>
          <p:nvPr/>
        </p:nvPicPr>
        <p:blipFill>
          <a:blip r:embed="rId2"/>
          <a:stretch>
            <a:fillRect/>
          </a:stretch>
        </p:blipFill>
        <p:spPr>
          <a:xfrm>
            <a:off x="1870354" y="248859"/>
            <a:ext cx="8461176" cy="6470311"/>
          </a:xfrm>
          <a:prstGeom prst="rect">
            <a:avLst/>
          </a:prstGeom>
          <a:ln w="19080">
            <a:solidFill>
              <a:srgbClr val="000000"/>
            </a:solidFill>
            <a:round/>
          </a:ln>
        </p:spPr>
      </p:pic>
    </p:spTree>
    <p:extLst>
      <p:ext uri="{BB962C8B-B14F-4D97-AF65-F5344CB8AC3E}">
        <p14:creationId xmlns:p14="http://schemas.microsoft.com/office/powerpoint/2010/main" val="141558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2104189" y="273353"/>
            <a:ext cx="8106178" cy="80503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00" dirty="0">
                <a:latin typeface="+mj-lt"/>
              </a:rPr>
              <a:t>Data Flow Diagram</a:t>
            </a:r>
            <a:endParaRPr sz="4200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533" y="1314181"/>
            <a:ext cx="8881490" cy="487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Stanford POS Tagging</a:t>
            </a:r>
          </a:p>
          <a:p>
            <a:pPr lvl="1"/>
            <a:r>
              <a:rPr lang="en-US" dirty="0" smtClean="0"/>
              <a:t>Identifies the parts of speech in the question such as nouns, verbs and so on. </a:t>
            </a:r>
          </a:p>
          <a:p>
            <a:r>
              <a:rPr lang="en-US" dirty="0" smtClean="0"/>
              <a:t>Named Entity Recognition</a:t>
            </a:r>
          </a:p>
          <a:p>
            <a:pPr lvl="1"/>
            <a:r>
              <a:rPr lang="en-US" dirty="0" smtClean="0"/>
              <a:t>Determines the class to which a particular noun belongs.</a:t>
            </a:r>
          </a:p>
          <a:p>
            <a:r>
              <a:rPr lang="en-US" dirty="0" smtClean="0"/>
              <a:t>Keyword Extraction</a:t>
            </a:r>
          </a:p>
          <a:p>
            <a:pPr lvl="1"/>
            <a:r>
              <a:rPr lang="en-US" dirty="0" smtClean="0"/>
              <a:t>Extract the keywords that will help query the knowledge base.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2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question can be classified into various types such reasoning, factoid, procedural, and so on.</a:t>
            </a:r>
          </a:p>
          <a:p>
            <a:r>
              <a:rPr lang="en-US" dirty="0" smtClean="0"/>
              <a:t>Our system </a:t>
            </a:r>
            <a:r>
              <a:rPr lang="en-US" dirty="0" smtClean="0"/>
              <a:t>will </a:t>
            </a:r>
            <a:r>
              <a:rPr lang="en-US" dirty="0" smtClean="0"/>
              <a:t>answer </a:t>
            </a:r>
            <a:r>
              <a:rPr lang="en-US" dirty="0" smtClean="0"/>
              <a:t>the </a:t>
            </a:r>
            <a:r>
              <a:rPr lang="en-US" dirty="0" smtClean="0"/>
              <a:t>questions which fall in the category ‘F</a:t>
            </a:r>
            <a:r>
              <a:rPr lang="en-US" dirty="0" smtClean="0"/>
              <a:t>actoid.’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63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554</TotalTime>
  <Words>628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</vt:lpstr>
      <vt:lpstr>Century Gothic</vt:lpstr>
      <vt:lpstr>Wingdings 3</vt:lpstr>
      <vt:lpstr>Ion</vt:lpstr>
      <vt:lpstr>Academy Assist</vt:lpstr>
      <vt:lpstr>Introduction</vt:lpstr>
      <vt:lpstr>Motivation</vt:lpstr>
      <vt:lpstr>What is our system?</vt:lpstr>
      <vt:lpstr>PowerPoint Presentation</vt:lpstr>
      <vt:lpstr>PowerPoint Presentation</vt:lpstr>
      <vt:lpstr>PowerPoint Presentation</vt:lpstr>
      <vt:lpstr>Question Parsing</vt:lpstr>
      <vt:lpstr>Question Classification</vt:lpstr>
      <vt:lpstr>Knowledge Base</vt:lpstr>
      <vt:lpstr>Answer Generation </vt:lpstr>
      <vt:lpstr>Conclusion</vt:lpstr>
    </vt:vector>
  </TitlesOfParts>
  <Company>Unknown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Academy Aider</dc:title>
  <dc:creator>Nirav Jain</dc:creator>
  <cp:lastModifiedBy>Nirav Jain</cp:lastModifiedBy>
  <cp:revision>62</cp:revision>
  <dcterms:created xsi:type="dcterms:W3CDTF">2014-11-01T17:59:06Z</dcterms:created>
  <dcterms:modified xsi:type="dcterms:W3CDTF">2015-05-08T06:58:35Z</dcterms:modified>
</cp:coreProperties>
</file>