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348" r:id="rId3"/>
    <p:sldId id="349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44" r:id="rId19"/>
  </p:sldIdLst>
  <p:sldSz cx="12192000" cy="6858000"/>
  <p:notesSz cx="6858000" cy="9144000"/>
  <p:embeddedFontLst>
    <p:embeddedFont>
      <p:font typeface="Roboto Condensed" panose="020B060402020202020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Segoe UI Black" panose="020B0A02040204020203" pitchFamily="34" charset="0"/>
      <p:bold r:id="rId34"/>
      <p:boldItalic r:id="rId35"/>
    </p:embeddedFont>
    <p:embeddedFont>
      <p:font typeface="Wingdings 2" panose="05020102010507070707" pitchFamily="18" charset="2"/>
      <p:regular r:id="rId36"/>
    </p:embeddedFont>
    <p:embeddedFont>
      <p:font typeface="Roboto Condensed Light" panose="020B0604020202020204" charset="0"/>
      <p:regular r:id="rId37"/>
      <p: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izpYJTF+5U799/norXHGAg==" hashData="v9JJrLr7VGvPk9MUMwrL0+UFql4g89xv7fa82WLU1wCz70ihaKb04wQMsaKBbuswppzbYlTwb3KXGnNq1p3ic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9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Pointers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39370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Pointers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128095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Unit-9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Pointers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>
          <a:xfrm>
            <a:off x="347730" y="5190837"/>
            <a:ext cx="1353599" cy="141442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472435"/>
          </a:xfrm>
        </p:spPr>
        <p:txBody>
          <a:bodyPr/>
          <a:lstStyle/>
          <a:p>
            <a:r>
              <a:rPr lang="en-US" dirty="0"/>
              <a:t>An array of pointers </a:t>
            </a:r>
            <a:r>
              <a:rPr lang="en-US" dirty="0" err="1"/>
              <a:t>ptr</a:t>
            </a:r>
            <a:r>
              <a:rPr lang="en-US" dirty="0"/>
              <a:t> can be used to point to different rows of matrix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for(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=0;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&lt;5;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++)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[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]=&amp;mat[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][0];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[0]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[2]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[1]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[3]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[4]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21FD589F-E7C5-2F49-8041-9454C4B824C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ptr</a:t>
            </a:r>
            <a:endParaRPr 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1C604504-C22C-F843-910D-E60F2C8FACE6}"/>
              </a:ext>
            </a:extLst>
          </p:cNvPr>
          <p:cNvSpPr txBox="1">
            <a:spLocks/>
          </p:cNvSpPr>
          <p:nvPr/>
        </p:nvSpPr>
        <p:spPr>
          <a:xfrm>
            <a:off x="262360" y="1098788"/>
            <a:ext cx="11667281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 array of pointers </a:t>
            </a:r>
            <a:r>
              <a:rPr lang="en-US" dirty="0" err="1" smtClean="0"/>
              <a:t>ptr</a:t>
            </a:r>
            <a:r>
              <a:rPr lang="en-US" dirty="0" smtClean="0"/>
              <a:t> can be used to point to different rows of matrix as follow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WAP to </a:t>
            </a:r>
            <a:r>
              <a:rPr lang="en-US" dirty="0">
                <a:solidFill>
                  <a:schemeClr val="tx1"/>
                </a:solidFill>
              </a:rPr>
              <a:t>swap value of two variables using pointer / call by reference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632628" y="1284982"/>
            <a:ext cx="652802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value of num1 and num2: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 %d",&amp;num1, &amp;num2);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displaying numbers before swapping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("Before Swapping: num1 is: %d, num2 is: %d\n",num1,num2);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calling the user defined function swap()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  </a:t>
            </a:r>
            <a:r>
              <a:rPr lang="en-IN" sz="1600" b="1" dirty="0" smtClean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displaying numbers after swapping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("After Swapping: num1 is: %d, num2 is: %d\n",num1,num2);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132635" y="1284982"/>
            <a:ext cx="499993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221689" y="4131213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132635" y="95579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221689" y="380202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7721682" y="1284982"/>
            <a:ext cx="42870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void swap(</a:t>
            </a:r>
            <a:r>
              <a:rPr lang="en-IN" sz="1600" b="1" dirty="0" err="1" smtClean="0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*num1,int *num2)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temp; 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        temp 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= *x;	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*x = *y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        *y = temp;</a:t>
            </a:r>
            <a:endParaRPr lang="en-IN" sz="1600" b="1" dirty="0" smtClean="0">
              <a:latin typeface="+mj-lt"/>
              <a:cs typeface="Consolas" panose="020B0609020204030204" pitchFamily="49" charset="0"/>
            </a:endParaRP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7221689" y="1284982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21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  <p:bldP spid="9" grpId="0" build="p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normal variable, pointer variable can be passed as function argument and function can return pointer as well. </a:t>
            </a:r>
          </a:p>
          <a:p>
            <a:r>
              <a:rPr lang="en-US" dirty="0"/>
              <a:t>There are two approaches to passing argument to a function:</a:t>
            </a:r>
          </a:p>
          <a:p>
            <a:pPr lvl="1"/>
            <a:r>
              <a:rPr lang="en-US" dirty="0"/>
              <a:t>Call by value</a:t>
            </a:r>
          </a:p>
          <a:p>
            <a:pPr lvl="1"/>
            <a:r>
              <a:rPr lang="en-US" dirty="0"/>
              <a:t>Call by reference /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9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424443"/>
          </a:xfrm>
        </p:spPr>
        <p:txBody>
          <a:bodyPr/>
          <a:lstStyle/>
          <a:p>
            <a:r>
              <a:rPr lang="en-IN" dirty="0"/>
              <a:t>In this approach, the values are passed as function argument to the definition of function.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3" y="2209942"/>
            <a:ext cx="61919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A=10,B=20;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fun(A,B);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Y) 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X=11;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Y=22;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2209942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calling 10, 20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88075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27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8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5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/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759294"/>
          </a:xfrm>
        </p:spPr>
        <p:txBody>
          <a:bodyPr/>
          <a:lstStyle/>
          <a:p>
            <a:r>
              <a:rPr lang="en-IN" dirty="0"/>
              <a:t>In this approach, the references / addresses are passed as function argument to the definition of function.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3" y="2163091"/>
            <a:ext cx="61919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*,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*);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A=10,B=20;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fun(&amp;A,&amp;B);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fun(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*Y)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*X=11;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*Y=22;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2163091"/>
            <a:ext cx="499993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Values after  calling 11, 22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83390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48252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24688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48252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24688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8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00207"/>
          </a:xfrm>
        </p:spPr>
        <p:txBody>
          <a:bodyPr/>
          <a:lstStyle/>
          <a:p>
            <a:r>
              <a:rPr lang="en-US" dirty="0"/>
              <a:t>Every function has reference or address, and if we know the reference or address of function, we can access the function using its </a:t>
            </a:r>
            <a:r>
              <a:rPr lang="en-US" dirty="0">
                <a:solidFill>
                  <a:srgbClr val="C00000"/>
                </a:solidFill>
              </a:rPr>
              <a:t>reference or address</a:t>
            </a:r>
            <a:r>
              <a:rPr lang="en-US" dirty="0"/>
              <a:t>. </a:t>
            </a:r>
          </a:p>
          <a:p>
            <a:r>
              <a:rPr lang="en-US" dirty="0"/>
              <a:t>This is the way of accessing function using pointer.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5CF5CC-F392-FA42-905A-E8E22C4A0004}"/>
              </a:ext>
            </a:extLst>
          </p:cNvPr>
          <p:cNvSpPr/>
          <p:nvPr/>
        </p:nvSpPr>
        <p:spPr>
          <a:xfrm>
            <a:off x="262360" y="270028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(*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-function)(argument list);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375383"/>
            <a:ext cx="11929641" cy="3115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00000"/>
                </a:solidFill>
                <a:latin typeface="+mj-lt"/>
              </a:rPr>
              <a:t>return-type: </a:t>
            </a:r>
            <a:r>
              <a:rPr lang="en-IN" dirty="0">
                <a:latin typeface="+mj-lt"/>
              </a:rPr>
              <a:t>Type of value function will return.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argument list: </a:t>
            </a:r>
            <a:r>
              <a:rPr lang="en-IN" dirty="0">
                <a:latin typeface="+mj-lt"/>
              </a:rPr>
              <a:t>Represents the type and number of value function will take, values are sent by the calling statement.</a:t>
            </a:r>
          </a:p>
          <a:p>
            <a:r>
              <a:rPr lang="en-IN" dirty="0">
                <a:solidFill>
                  <a:srgbClr val="C00000"/>
                </a:solidFill>
                <a:latin typeface="+mj-lt"/>
              </a:rPr>
              <a:t>(*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-function): </a:t>
            </a:r>
            <a:r>
              <a:rPr lang="en-IN" dirty="0">
                <a:latin typeface="+mj-lt"/>
              </a:rPr>
              <a:t>The parentheses around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IN" dirty="0">
                <a:latin typeface="+mj-lt"/>
              </a:rPr>
              <a:t>tells the compiler that it is pointer to function.</a:t>
            </a:r>
          </a:p>
          <a:p>
            <a:r>
              <a:rPr lang="en-IN" dirty="0">
                <a:latin typeface="+mj-lt"/>
              </a:rPr>
              <a:t>If we write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*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 </a:t>
            </a:r>
            <a:r>
              <a:rPr lang="en-IN" dirty="0">
                <a:latin typeface="+mj-lt"/>
              </a:rPr>
              <a:t>without parentheses then it tells the compiler that </a:t>
            </a:r>
            <a:r>
              <a:rPr lang="en-IN" dirty="0" err="1">
                <a:solidFill>
                  <a:srgbClr val="C00000"/>
                </a:solidFill>
                <a:latin typeface="+mj-lt"/>
              </a:rPr>
              <a:t>ptr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-function</a:t>
            </a:r>
            <a:r>
              <a:rPr lang="en-IN" dirty="0">
                <a:latin typeface="+mj-lt"/>
              </a:rPr>
              <a:t> is a function that will return a pointer.</a:t>
            </a:r>
          </a:p>
        </p:txBody>
      </p:sp>
    </p:spTree>
    <p:extLst>
      <p:ext uri="{BB962C8B-B14F-4D97-AF65-F5344CB8AC3E}">
        <p14:creationId xmlns:p14="http://schemas.microsoft.com/office/powerpoint/2010/main" val="12635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Write a program to </a:t>
            </a:r>
            <a:r>
              <a:rPr lang="en-IN" dirty="0">
                <a:solidFill>
                  <a:schemeClr val="tx1"/>
                </a:solidFill>
              </a:rPr>
              <a:t>sum of two numbers using pointer to function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864447" y="1451697"/>
            <a:ext cx="5749375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(*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a,b,rt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nEnter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1st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d",&amp;a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nEnter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2nd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d",&amp;b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Sum;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(*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a,b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("\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nThe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 is : %d",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rt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x,int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y)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return x + y;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364454" y="1451697"/>
            <a:ext cx="499993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6880613" y="1451697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1st number : 5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Enter 2nd number : 10</a:t>
            </a:r>
          </a:p>
          <a:p>
            <a:endParaRPr lang="en-US" sz="14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The sum is : 15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364454" y="112251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6880613" y="11225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3786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Write a C program to print the address of variable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two elements using pointer.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value and address of a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numbers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calculate sum of elements of an array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swap value of two variables using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to print the address of character and the character of string using pointer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C a program for sorting using </a:t>
            </a:r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2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variable is used to store value.</a:t>
            </a:r>
          </a:p>
          <a:p>
            <a:r>
              <a:rPr lang="en-US" dirty="0"/>
              <a:t>A pointer is a variable that </a:t>
            </a:r>
            <a:r>
              <a:rPr lang="en-US" dirty="0">
                <a:solidFill>
                  <a:srgbClr val="C00000"/>
                </a:solidFill>
              </a:rPr>
              <a:t>store address / reference </a:t>
            </a:r>
            <a:r>
              <a:rPr lang="en-US" dirty="0"/>
              <a:t>of another variable.</a:t>
            </a:r>
          </a:p>
          <a:p>
            <a:r>
              <a:rPr lang="en-US" dirty="0"/>
              <a:t>Pointer is </a:t>
            </a:r>
            <a:r>
              <a:rPr lang="en-US" dirty="0">
                <a:solidFill>
                  <a:srgbClr val="C00000"/>
                </a:solidFill>
              </a:rPr>
              <a:t>derived data type </a:t>
            </a:r>
            <a:r>
              <a:rPr lang="en-US" dirty="0"/>
              <a:t>in C language.</a:t>
            </a:r>
          </a:p>
          <a:p>
            <a:r>
              <a:rPr lang="en-US" dirty="0"/>
              <a:t>A pointer contains the memory address of that variable as their value. Pointers are also called </a:t>
            </a:r>
            <a:r>
              <a:rPr lang="en-US" dirty="0">
                <a:solidFill>
                  <a:srgbClr val="C00000"/>
                </a:solidFill>
              </a:rPr>
              <a:t>address variables </a:t>
            </a:r>
            <a:r>
              <a:rPr lang="en-US" dirty="0"/>
              <a:t>because they contain the addresses of other variables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xmlns="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4283258"/>
            <a:ext cx="11667281" cy="2163650"/>
          </a:xfrm>
        </p:spPr>
        <p:txBody>
          <a:bodyPr/>
          <a:lstStyle/>
          <a:p>
            <a:r>
              <a:rPr lang="en-US" sz="2200" dirty="0" smtClean="0">
                <a:solidFill>
                  <a:srgbClr val="C00000"/>
                </a:solidFill>
              </a:rPr>
              <a:t>p</a:t>
            </a:r>
            <a:r>
              <a:rPr lang="en-US" sz="2200" dirty="0" smtClean="0"/>
              <a:t> </a:t>
            </a:r>
            <a:r>
              <a:rPr lang="en-US" sz="2200" dirty="0"/>
              <a:t>is integer pointer variable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is address of or referencing operator which returns memory address of variable.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*</a:t>
            </a:r>
            <a:r>
              <a:rPr lang="en-US" sz="2200" dirty="0"/>
              <a:t> is indirection or dereferencing operator which returns value stored at that memory address.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&amp;</a:t>
            </a:r>
            <a:r>
              <a:rPr lang="en-US" sz="2200" dirty="0"/>
              <a:t> operator is the inverse of * operator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x = a is same as x = *(&amp;a)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xmlns="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a=10, *p; </a:t>
            </a:r>
            <a:r>
              <a:rPr lang="en-IN" sz="1600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// assign memory address of a to pointer 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variable p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 %d %d", a, *p, p);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</p:txBody>
      </p:sp>
      <p:sp>
        <p:nvSpPr>
          <p:cNvPr id="32" name="Rectangle: Top Corners Rounded 6">
            <a:extLst>
              <a:ext uri="{FF2B5EF4-FFF2-40B4-BE49-F238E27FC236}">
                <a16:creationId xmlns:a16="http://schemas.microsoft.com/office/drawing/2014/main" xmlns="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42" name="Curved Right Arrow 41">
            <a:extLst>
              <a:ext uri="{FF2B5EF4-FFF2-40B4-BE49-F238E27FC236}">
                <a16:creationId xmlns:a16="http://schemas.microsoft.com/office/drawing/2014/main" xmlns="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10 10 5000</a:t>
            </a:r>
          </a:p>
        </p:txBody>
      </p:sp>
      <p:sp>
        <p:nvSpPr>
          <p:cNvPr id="44" name="Rectangle: Top Corners Rounded 7">
            <a:extLst>
              <a:ext uri="{FF2B5EF4-FFF2-40B4-BE49-F238E27FC236}">
                <a16:creationId xmlns:a16="http://schemas.microsoft.com/office/drawing/2014/main" xmlns="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058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 animBg="1"/>
      <p:bldP spid="43" grpId="0" build="p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 uses pointers to create </a:t>
            </a:r>
            <a:r>
              <a:rPr lang="en-IN" dirty="0">
                <a:solidFill>
                  <a:srgbClr val="C00000"/>
                </a:solidFill>
              </a:rPr>
              <a:t>dynamic data structures, </a:t>
            </a:r>
            <a:r>
              <a:rPr lang="en-IN" dirty="0"/>
              <a:t>data structures built up from blocks of memory allocated from the heap at run-time. Example linked list, tree, etc.</a:t>
            </a:r>
          </a:p>
          <a:p>
            <a:r>
              <a:rPr lang="en-IN" dirty="0"/>
              <a:t>C uses pointers to handle variable parameters passed to functions.</a:t>
            </a:r>
          </a:p>
          <a:p>
            <a:r>
              <a:rPr lang="en-IN" dirty="0"/>
              <a:t>Pointers in C provide an alternative way to </a:t>
            </a:r>
            <a:r>
              <a:rPr lang="en-IN" dirty="0">
                <a:solidFill>
                  <a:srgbClr val="C00000"/>
                </a:solidFill>
              </a:rPr>
              <a:t>access information stored in arrays</a:t>
            </a:r>
            <a:r>
              <a:rPr lang="en-IN" dirty="0"/>
              <a:t>.</a:t>
            </a:r>
          </a:p>
          <a:p>
            <a:r>
              <a:rPr lang="en-IN" dirty="0"/>
              <a:t>Pointer use in </a:t>
            </a:r>
            <a:r>
              <a:rPr lang="en-IN" dirty="0">
                <a:solidFill>
                  <a:srgbClr val="C0000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r>
              <a:rPr lang="en-IN" dirty="0"/>
              <a:t>This is the reason why C is versatile.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2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08545"/>
          </a:xfrm>
        </p:spPr>
        <p:txBody>
          <a:bodyPr/>
          <a:lstStyle/>
          <a:p>
            <a:r>
              <a:rPr lang="en-US" dirty="0"/>
              <a:t>Pointer holds the address of another variable of same type. </a:t>
            </a:r>
          </a:p>
          <a:p>
            <a:r>
              <a:rPr lang="en-US" dirty="0"/>
              <a:t>When a pointer holds the </a:t>
            </a:r>
            <a:r>
              <a:rPr lang="en-US" dirty="0">
                <a:solidFill>
                  <a:srgbClr val="C00000"/>
                </a:solidFill>
              </a:rPr>
              <a:t>address of another pointer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then such type of pointer is known as </a:t>
            </a:r>
            <a:r>
              <a:rPr lang="en-US" dirty="0">
                <a:solidFill>
                  <a:srgbClr val="C00000"/>
                </a:solidFill>
              </a:rPr>
              <a:t>pointer-to-pointer or double pointer</a:t>
            </a:r>
            <a:r>
              <a:rPr lang="en-US" dirty="0"/>
              <a:t>. </a:t>
            </a:r>
          </a:p>
          <a:p>
            <a:r>
              <a:rPr lang="en-IN" dirty="0"/>
              <a:t>The first pointer contains the address of the second pointer, which points to the location that contains the actual value.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621B5B-1718-6749-B9CF-04486E544C23}"/>
              </a:ext>
            </a:extLst>
          </p:cNvPr>
          <p:cNvSpPr/>
          <p:nvPr/>
        </p:nvSpPr>
        <p:spPr>
          <a:xfrm>
            <a:off x="262360" y="3462994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4D79556-CDDE-B045-A303-923B54C3FA77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3C7F809-E1A1-C547-A765-4B52CA6AD76F}"/>
              </a:ext>
            </a:extLst>
          </p:cNvPr>
          <p:cNvSpPr/>
          <p:nvPr/>
        </p:nvSpPr>
        <p:spPr>
          <a:xfrm>
            <a:off x="275239" y="4541630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xmlns="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236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5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WAP to </a:t>
            </a:r>
            <a:r>
              <a:rPr lang="en-US" sz="2800" dirty="0">
                <a:solidFill>
                  <a:schemeClr val="tx1"/>
                </a:solidFill>
              </a:rPr>
              <a:t>print variable, address of pointer variable and </a:t>
            </a:r>
            <a:r>
              <a:rPr lang="en-US" sz="2800" dirty="0" smtClean="0">
                <a:solidFill>
                  <a:schemeClr val="tx1"/>
                </a:solidFill>
              </a:rPr>
              <a:t>double </a:t>
            </a:r>
            <a:r>
              <a:rPr lang="en-US" sz="2800" dirty="0">
                <a:solidFill>
                  <a:schemeClr val="tx1"/>
                </a:solidFill>
              </a:rPr>
              <a:t>pointer variable.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903084" y="1284272"/>
            <a:ext cx="847227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int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3000;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 // address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; // address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using address of operator &amp;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of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var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available at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("Value available at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%d\n", **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pptr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	return 0;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403091" y="1284272"/>
            <a:ext cx="499993" cy="3293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403090" y="5282297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= 3000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403091" y="95508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403090" y="495311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933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declare an array, compiler allocates continuous blocks of memory so that all the elements of an array can be stored in that memory. </a:t>
            </a:r>
          </a:p>
          <a:p>
            <a:r>
              <a:rPr lang="en-US" dirty="0"/>
              <a:t>The address of first allocated byte or the address of first element is assigned to an array name. </a:t>
            </a:r>
          </a:p>
          <a:p>
            <a:r>
              <a:rPr lang="en-US" dirty="0"/>
              <a:t>Thus array name works as </a:t>
            </a:r>
            <a:r>
              <a:rPr lang="en-US" dirty="0">
                <a:solidFill>
                  <a:srgbClr val="C00000"/>
                </a:solidFill>
              </a:rPr>
              <a:t>pointer variable</a:t>
            </a:r>
            <a:r>
              <a:rPr lang="en-US" dirty="0"/>
              <a:t>.</a:t>
            </a:r>
          </a:p>
          <a:p>
            <a:r>
              <a:rPr lang="en-US" dirty="0"/>
              <a:t>The address of first element is also known as </a:t>
            </a:r>
            <a:r>
              <a:rPr lang="en-US" dirty="0">
                <a:solidFill>
                  <a:srgbClr val="C00000"/>
                </a:solidFill>
              </a:rPr>
              <a:t>base address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 –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107024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Example: </a:t>
            </a:r>
            <a:r>
              <a:rPr lang="en-IN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dirty="0">
                <a:latin typeface="+mj-lt"/>
                <a:cs typeface="Consolas" panose="020B0609020204030204" pitchFamily="49" charset="0"/>
              </a:rPr>
              <a:t>a[</a:t>
            </a:r>
            <a:r>
              <a:rPr lang="en-IN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10</a:t>
            </a:r>
            <a:r>
              <a:rPr lang="en-IN" dirty="0">
                <a:latin typeface="+mj-lt"/>
                <a:cs typeface="Consolas" panose="020B0609020204030204" pitchFamily="49" charset="0"/>
              </a:rPr>
              <a:t>], *p;</a:t>
            </a:r>
          </a:p>
          <a:p>
            <a:r>
              <a:rPr lang="en-US" dirty="0">
                <a:latin typeface="+mj-lt"/>
              </a:rPr>
              <a:t>a[0] is same as *(a+0), a[2] is same as *(a+2) and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is same as *(</a:t>
            </a:r>
            <a:r>
              <a:rPr lang="en-US" dirty="0" err="1">
                <a:latin typeface="+mj-lt"/>
              </a:rPr>
              <a:t>a+i</a:t>
            </a:r>
            <a:r>
              <a:rPr lang="en-US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a+1: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a+i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a+9: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2000 + </a:t>
            </a:r>
            <a:r>
              <a:rPr lang="en-US" dirty="0" err="1"/>
              <a:t>i</a:t>
            </a:r>
            <a:r>
              <a:rPr lang="en-US" dirty="0"/>
              <a:t>*2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2018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900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789604"/>
          </a:xfrm>
        </p:spPr>
        <p:txBody>
          <a:bodyPr/>
          <a:lstStyle/>
          <a:p>
            <a:r>
              <a:rPr lang="en-US" dirty="0"/>
              <a:t>As we have an array of 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en-US" dirty="0" err="1"/>
              <a:t>etc</a:t>
            </a:r>
            <a:r>
              <a:rPr lang="en-US" dirty="0"/>
              <a:t>, same way we can have an array of pointer.</a:t>
            </a:r>
          </a:p>
          <a:p>
            <a:r>
              <a:rPr lang="en-US" dirty="0"/>
              <a:t>Individual elements of an array will store the address values. </a:t>
            </a:r>
          </a:p>
          <a:p>
            <a:r>
              <a:rPr lang="en-US" dirty="0"/>
              <a:t>So, an array is a collection of values of similar type. It can also be a collection of references of similar type known by single name.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4829EF-8DF4-4645-9983-3E22BB25F8A0}"/>
              </a:ext>
            </a:extLst>
          </p:cNvPr>
          <p:cNvSpPr/>
          <p:nvPr/>
        </p:nvSpPr>
        <p:spPr>
          <a:xfrm>
            <a:off x="262360" y="3460688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5D340A6-F4A9-AF46-949D-FF1E13537156}"/>
              </a:ext>
            </a:extLst>
          </p:cNvPr>
          <p:cNvSpPr/>
          <p:nvPr/>
        </p:nvSpPr>
        <p:spPr>
          <a:xfrm>
            <a:off x="275239" y="4541630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+mj-lt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8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2834</TotalTime>
  <Words>1571</Words>
  <Application>Microsoft Office PowerPoint</Application>
  <PresentationFormat>Widescreen</PresentationFormat>
  <Paragraphs>403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Roboto Condensed</vt:lpstr>
      <vt:lpstr>Consolas</vt:lpstr>
      <vt:lpstr>Calibri</vt:lpstr>
      <vt:lpstr>Segoe UI Black</vt:lpstr>
      <vt:lpstr>Wingdings</vt:lpstr>
      <vt:lpstr>Wingdings 2</vt:lpstr>
      <vt:lpstr>Roboto Condensed Light</vt:lpstr>
      <vt:lpstr>Arial</vt:lpstr>
      <vt:lpstr>Wingdings 3</vt:lpstr>
      <vt:lpstr>Office Theme</vt:lpstr>
      <vt:lpstr>Unit-9  Pointers</vt:lpstr>
      <vt:lpstr>What is Pointer?</vt:lpstr>
      <vt:lpstr>Declaration &amp; Initialization of Pointer</vt:lpstr>
      <vt:lpstr>Why use Pointer?</vt:lpstr>
      <vt:lpstr>Pointer to Pointer – Double Pointer</vt:lpstr>
      <vt:lpstr>WAP to print variable, address of pointer variable and double pointer variable. </vt:lpstr>
      <vt:lpstr>Relation between Array &amp; Pointer</vt:lpstr>
      <vt:lpstr>Relation between Array &amp; Pointer – Cont.</vt:lpstr>
      <vt:lpstr>Array of Pointer</vt:lpstr>
      <vt:lpstr>Array of Pointer – Cont.</vt:lpstr>
      <vt:lpstr>WAP to swap value of two variables using pointer / call by reference.</vt:lpstr>
      <vt:lpstr>Pointer and Function</vt:lpstr>
      <vt:lpstr>Call by Value</vt:lpstr>
      <vt:lpstr>Call by Reference / Address</vt:lpstr>
      <vt:lpstr>Pointer to Function</vt:lpstr>
      <vt:lpstr>Write a program to sum of two numbers using pointer to function.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GNPC-jIGAR</cp:lastModifiedBy>
  <cp:revision>490</cp:revision>
  <dcterms:created xsi:type="dcterms:W3CDTF">2020-05-01T05:09:15Z</dcterms:created>
  <dcterms:modified xsi:type="dcterms:W3CDTF">2022-12-16T13:40:49Z</dcterms:modified>
</cp:coreProperties>
</file>