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309" r:id="rId2"/>
    <p:sldId id="292" r:id="rId3"/>
    <p:sldId id="310" r:id="rId4"/>
    <p:sldId id="352" r:id="rId5"/>
    <p:sldId id="350" r:id="rId6"/>
    <p:sldId id="351" r:id="rId7"/>
    <p:sldId id="349" r:id="rId8"/>
    <p:sldId id="311" r:id="rId9"/>
    <p:sldId id="313" r:id="rId10"/>
    <p:sldId id="312" r:id="rId11"/>
    <p:sldId id="314" r:id="rId12"/>
    <p:sldId id="315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5" r:id="rId21"/>
    <p:sldId id="330" r:id="rId22"/>
    <p:sldId id="326" r:id="rId23"/>
    <p:sldId id="327" r:id="rId24"/>
    <p:sldId id="328" r:id="rId25"/>
    <p:sldId id="329" r:id="rId26"/>
    <p:sldId id="338" r:id="rId27"/>
    <p:sldId id="339" r:id="rId28"/>
    <p:sldId id="331" r:id="rId29"/>
    <p:sldId id="332" r:id="rId30"/>
    <p:sldId id="333" r:id="rId31"/>
    <p:sldId id="334" r:id="rId32"/>
    <p:sldId id="335" r:id="rId33"/>
    <p:sldId id="337" r:id="rId34"/>
    <p:sldId id="340" r:id="rId35"/>
    <p:sldId id="341" r:id="rId36"/>
    <p:sldId id="342" r:id="rId37"/>
    <p:sldId id="346" r:id="rId38"/>
    <p:sldId id="345" r:id="rId39"/>
  </p:sldIdLst>
  <p:sldSz cx="12192000" cy="6858000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Roboto Condensed" panose="02000000000000000000" pitchFamily="2" charset="0"/>
      <p:regular r:id="rId45"/>
      <p:bold r:id="rId46"/>
      <p:italic r:id="rId47"/>
      <p:boldItalic r:id="rId48"/>
    </p:embeddedFont>
    <p:embeddedFont>
      <p:font typeface="Roboto Condensed Light" panose="02000000000000000000" pitchFamily="2" charset="0"/>
      <p:regular r:id="rId49"/>
      <p:italic r:id="rId50"/>
    </p:embeddedFont>
    <p:embeddedFont>
      <p:font typeface="Wingdings 3" panose="05040102010807070707" pitchFamily="18" charset="2"/>
      <p:regular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bnOqwMgioxK/8OC4u6dZOw==" hashData="k+ABZcY9MrhWF5vel9DKj1r6aVDXugsHcNkL4M7jEnMgIERTShDDa+9Xsw/TtOqH4fDkdgJfjBl8SJezjCq18A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B92"/>
    <a:srgbClr val="673BB7"/>
    <a:srgbClr val="607D8B"/>
    <a:srgbClr val="ED524F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imish Vadodariya" userId="d2e325c0593a319e" providerId="LiveId" clId="{0F675715-7BC5-419F-A852-9E939943AA9D}"/>
    <pc:docChg chg="undo custSel addSld delSld modSld">
      <pc:chgData name="Naimish Vadodariya" userId="d2e325c0593a319e" providerId="LiveId" clId="{0F675715-7BC5-419F-A852-9E939943AA9D}" dt="2023-01-23T02:54:32.340" v="519" actId="20577"/>
      <pc:docMkLst>
        <pc:docMk/>
      </pc:docMkLst>
      <pc:sldChg chg="modSp modAnim">
        <pc:chgData name="Naimish Vadodariya" userId="d2e325c0593a319e" providerId="LiveId" clId="{0F675715-7BC5-419F-A852-9E939943AA9D}" dt="2023-01-17T04:52:53.679" v="400" actId="20577"/>
        <pc:sldMkLst>
          <pc:docMk/>
          <pc:sldMk cId="4216305698" sldId="292"/>
        </pc:sldMkLst>
        <pc:spChg chg="mod">
          <ac:chgData name="Naimish Vadodariya" userId="d2e325c0593a319e" providerId="LiveId" clId="{0F675715-7BC5-419F-A852-9E939943AA9D}" dt="2023-01-17T04:52:53.679" v="400" actId="20577"/>
          <ac:spMkLst>
            <pc:docMk/>
            <pc:sldMk cId="4216305698" sldId="292"/>
            <ac:spMk id="9" creationId="{BDA2F9A4-6988-4274-8384-12496EC9D59D}"/>
          </ac:spMkLst>
        </pc:spChg>
      </pc:sldChg>
      <pc:sldChg chg="modSp modAnim">
        <pc:chgData name="Naimish Vadodariya" userId="d2e325c0593a319e" providerId="LiveId" clId="{0F675715-7BC5-419F-A852-9E939943AA9D}" dt="2023-01-17T04:30:52.612" v="166" actId="20577"/>
        <pc:sldMkLst>
          <pc:docMk/>
          <pc:sldMk cId="4119392232" sldId="311"/>
        </pc:sldMkLst>
        <pc:spChg chg="mod">
          <ac:chgData name="Naimish Vadodariya" userId="d2e325c0593a319e" providerId="LiveId" clId="{0F675715-7BC5-419F-A852-9E939943AA9D}" dt="2023-01-17T04:30:52.612" v="166" actId="20577"/>
          <ac:spMkLst>
            <pc:docMk/>
            <pc:sldMk cId="4119392232" sldId="311"/>
            <ac:spMk id="5" creationId="{00000000-0000-0000-0000-000000000000}"/>
          </ac:spMkLst>
        </pc:spChg>
      </pc:sldChg>
      <pc:sldChg chg="modSp mod modAnim">
        <pc:chgData name="Naimish Vadodariya" userId="d2e325c0593a319e" providerId="LiveId" clId="{0F675715-7BC5-419F-A852-9E939943AA9D}" dt="2023-01-17T04:32:38.728" v="180" actId="1076"/>
        <pc:sldMkLst>
          <pc:docMk/>
          <pc:sldMk cId="2063409194" sldId="312"/>
        </pc:sldMkLst>
        <pc:spChg chg="mod">
          <ac:chgData name="Naimish Vadodariya" userId="d2e325c0593a319e" providerId="LiveId" clId="{0F675715-7BC5-419F-A852-9E939943AA9D}" dt="2023-01-17T04:31:23.110" v="169" actId="14"/>
          <ac:spMkLst>
            <pc:docMk/>
            <pc:sldMk cId="2063409194" sldId="312"/>
            <ac:spMk id="3" creationId="{00000000-0000-0000-0000-000000000000}"/>
          </ac:spMkLst>
        </pc:spChg>
        <pc:graphicFrameChg chg="mod modGraphic">
          <ac:chgData name="Naimish Vadodariya" userId="d2e325c0593a319e" providerId="LiveId" clId="{0F675715-7BC5-419F-A852-9E939943AA9D}" dt="2023-01-17T04:32:38.728" v="180" actId="1076"/>
          <ac:graphicFrameMkLst>
            <pc:docMk/>
            <pc:sldMk cId="2063409194" sldId="312"/>
            <ac:graphicFrameMk id="5" creationId="{26B864CA-85CD-4666-B9D1-870ED08B272C}"/>
          </ac:graphicFrameMkLst>
        </pc:graphicFrameChg>
        <pc:graphicFrameChg chg="mod modGraphic">
          <ac:chgData name="Naimish Vadodariya" userId="d2e325c0593a319e" providerId="LiveId" clId="{0F675715-7BC5-419F-A852-9E939943AA9D}" dt="2023-01-17T04:32:29.993" v="179" actId="1076"/>
          <ac:graphicFrameMkLst>
            <pc:docMk/>
            <pc:sldMk cId="2063409194" sldId="312"/>
            <ac:graphicFrameMk id="6" creationId="{26B864CA-85CD-4666-B9D1-870ED08B272C}"/>
          </ac:graphicFrameMkLst>
        </pc:graphicFrameChg>
        <pc:cxnChg chg="mod">
          <ac:chgData name="Naimish Vadodariya" userId="d2e325c0593a319e" providerId="LiveId" clId="{0F675715-7BC5-419F-A852-9E939943AA9D}" dt="2023-01-17T04:32:38.728" v="180" actId="1076"/>
          <ac:cxnSpMkLst>
            <pc:docMk/>
            <pc:sldMk cId="2063409194" sldId="312"/>
            <ac:cxnSpMk id="4" creationId="{00000000-0000-0000-0000-000000000000}"/>
          </ac:cxnSpMkLst>
        </pc:cxnChg>
      </pc:sldChg>
      <pc:sldChg chg="modSp mod">
        <pc:chgData name="Naimish Vadodariya" userId="d2e325c0593a319e" providerId="LiveId" clId="{0F675715-7BC5-419F-A852-9E939943AA9D}" dt="2023-01-17T04:33:18.217" v="219" actId="20577"/>
        <pc:sldMkLst>
          <pc:docMk/>
          <pc:sldMk cId="2733917320" sldId="314"/>
        </pc:sldMkLst>
        <pc:spChg chg="mod">
          <ac:chgData name="Naimish Vadodariya" userId="d2e325c0593a319e" providerId="LiveId" clId="{0F675715-7BC5-419F-A852-9E939943AA9D}" dt="2023-01-17T04:33:18.217" v="219" actId="20577"/>
          <ac:spMkLst>
            <pc:docMk/>
            <pc:sldMk cId="2733917320" sldId="314"/>
            <ac:spMk id="4" creationId="{00000000-0000-0000-0000-000000000000}"/>
          </ac:spMkLst>
        </pc:spChg>
      </pc:sldChg>
      <pc:sldChg chg="modSp mod">
        <pc:chgData name="Naimish Vadodariya" userId="d2e325c0593a319e" providerId="LiveId" clId="{0F675715-7BC5-419F-A852-9E939943AA9D}" dt="2023-01-17T04:33:39.587" v="221" actId="14100"/>
        <pc:sldMkLst>
          <pc:docMk/>
          <pc:sldMk cId="1662067996" sldId="318"/>
        </pc:sldMkLst>
        <pc:spChg chg="mod">
          <ac:chgData name="Naimish Vadodariya" userId="d2e325c0593a319e" providerId="LiveId" clId="{0F675715-7BC5-419F-A852-9E939943AA9D}" dt="2023-01-17T04:33:39.587" v="221" actId="14100"/>
          <ac:spMkLst>
            <pc:docMk/>
            <pc:sldMk cId="1662067996" sldId="318"/>
            <ac:spMk id="15" creationId="{00000000-0000-0000-0000-000000000000}"/>
          </ac:spMkLst>
        </pc:spChg>
      </pc:sldChg>
      <pc:sldChg chg="modSp del mod">
        <pc:chgData name="Naimish Vadodariya" userId="d2e325c0593a319e" providerId="LiveId" clId="{0F675715-7BC5-419F-A852-9E939943AA9D}" dt="2023-01-17T04:34:35.672" v="226" actId="2696"/>
        <pc:sldMkLst>
          <pc:docMk/>
          <pc:sldMk cId="2610991813" sldId="324"/>
        </pc:sldMkLst>
        <pc:spChg chg="mod">
          <ac:chgData name="Naimish Vadodariya" userId="d2e325c0593a319e" providerId="LiveId" clId="{0F675715-7BC5-419F-A852-9E939943AA9D}" dt="2023-01-17T04:34:17.935" v="222" actId="21"/>
          <ac:spMkLst>
            <pc:docMk/>
            <pc:sldMk cId="2610991813" sldId="324"/>
            <ac:spMk id="3" creationId="{00000000-0000-0000-0000-000000000000}"/>
          </ac:spMkLst>
        </pc:spChg>
      </pc:sldChg>
      <pc:sldChg chg="modSp modAnim">
        <pc:chgData name="Naimish Vadodariya" userId="d2e325c0593a319e" providerId="LiveId" clId="{0F675715-7BC5-419F-A852-9E939943AA9D}" dt="2023-01-17T04:34:30.058" v="225" actId="404"/>
        <pc:sldMkLst>
          <pc:docMk/>
          <pc:sldMk cId="2466307806" sldId="325"/>
        </pc:sldMkLst>
        <pc:spChg chg="mod">
          <ac:chgData name="Naimish Vadodariya" userId="d2e325c0593a319e" providerId="LiveId" clId="{0F675715-7BC5-419F-A852-9E939943AA9D}" dt="2023-01-17T04:34:30.058" v="225" actId="404"/>
          <ac:spMkLst>
            <pc:docMk/>
            <pc:sldMk cId="2466307806" sldId="325"/>
            <ac:spMk id="3" creationId="{00000000-0000-0000-0000-000000000000}"/>
          </ac:spMkLst>
        </pc:spChg>
      </pc:sldChg>
      <pc:sldChg chg="modSp">
        <pc:chgData name="Naimish Vadodariya" userId="d2e325c0593a319e" providerId="LiveId" clId="{0F675715-7BC5-419F-A852-9E939943AA9D}" dt="2023-01-16T02:40:33.553" v="93" actId="113"/>
        <pc:sldMkLst>
          <pc:docMk/>
          <pc:sldMk cId="2121103112" sldId="326"/>
        </pc:sldMkLst>
        <pc:spChg chg="mod">
          <ac:chgData name="Naimish Vadodariya" userId="d2e325c0593a319e" providerId="LiveId" clId="{0F675715-7BC5-419F-A852-9E939943AA9D}" dt="2023-01-16T02:40:33.553" v="93" actId="113"/>
          <ac:spMkLst>
            <pc:docMk/>
            <pc:sldMk cId="2121103112" sldId="326"/>
            <ac:spMk id="3" creationId="{00000000-0000-0000-0000-000000000000}"/>
          </ac:spMkLst>
        </pc:spChg>
      </pc:sldChg>
      <pc:sldChg chg="modSp">
        <pc:chgData name="Naimish Vadodariya" userId="d2e325c0593a319e" providerId="LiveId" clId="{0F675715-7BC5-419F-A852-9E939943AA9D}" dt="2023-01-16T02:40:37.715" v="94" actId="113"/>
        <pc:sldMkLst>
          <pc:docMk/>
          <pc:sldMk cId="1453523635" sldId="327"/>
        </pc:sldMkLst>
        <pc:spChg chg="mod">
          <ac:chgData name="Naimish Vadodariya" userId="d2e325c0593a319e" providerId="LiveId" clId="{0F675715-7BC5-419F-A852-9E939943AA9D}" dt="2023-01-16T02:40:37.715" v="94" actId="113"/>
          <ac:spMkLst>
            <pc:docMk/>
            <pc:sldMk cId="1453523635" sldId="327"/>
            <ac:spMk id="3" creationId="{00000000-0000-0000-0000-000000000000}"/>
          </ac:spMkLst>
        </pc:spChg>
      </pc:sldChg>
      <pc:sldChg chg="modSp">
        <pc:chgData name="Naimish Vadodariya" userId="d2e325c0593a319e" providerId="LiveId" clId="{0F675715-7BC5-419F-A852-9E939943AA9D}" dt="2023-01-16T02:40:49.528" v="96" actId="113"/>
        <pc:sldMkLst>
          <pc:docMk/>
          <pc:sldMk cId="3425114414" sldId="328"/>
        </pc:sldMkLst>
        <pc:spChg chg="mod">
          <ac:chgData name="Naimish Vadodariya" userId="d2e325c0593a319e" providerId="LiveId" clId="{0F675715-7BC5-419F-A852-9E939943AA9D}" dt="2023-01-16T02:40:49.528" v="96" actId="113"/>
          <ac:spMkLst>
            <pc:docMk/>
            <pc:sldMk cId="3425114414" sldId="328"/>
            <ac:spMk id="3" creationId="{00000000-0000-0000-0000-000000000000}"/>
          </ac:spMkLst>
        </pc:spChg>
      </pc:sldChg>
      <pc:sldChg chg="modSp mod">
        <pc:chgData name="Naimish Vadodariya" userId="d2e325c0593a319e" providerId="LiveId" clId="{0F675715-7BC5-419F-A852-9E939943AA9D}" dt="2023-01-16T02:40:58.555" v="98" actId="113"/>
        <pc:sldMkLst>
          <pc:docMk/>
          <pc:sldMk cId="4255081710" sldId="329"/>
        </pc:sldMkLst>
        <pc:spChg chg="mod">
          <ac:chgData name="Naimish Vadodariya" userId="d2e325c0593a319e" providerId="LiveId" clId="{0F675715-7BC5-419F-A852-9E939943AA9D}" dt="2023-01-16T02:40:58.555" v="98" actId="113"/>
          <ac:spMkLst>
            <pc:docMk/>
            <pc:sldMk cId="4255081710" sldId="329"/>
            <ac:spMk id="3" creationId="{00000000-0000-0000-0000-000000000000}"/>
          </ac:spMkLst>
        </pc:spChg>
        <pc:graphicFrameChg chg="modGraphic">
          <ac:chgData name="Naimish Vadodariya" userId="d2e325c0593a319e" providerId="LiveId" clId="{0F675715-7BC5-419F-A852-9E939943AA9D}" dt="2023-01-16T02:40:20.219" v="91" actId="20577"/>
          <ac:graphicFrameMkLst>
            <pc:docMk/>
            <pc:sldMk cId="4255081710" sldId="329"/>
            <ac:graphicFrameMk id="5" creationId="{2486BC6F-42B7-4A1D-889E-1B1818D1D5FB}"/>
          </ac:graphicFrameMkLst>
        </pc:graphicFrameChg>
        <pc:graphicFrameChg chg="modGraphic">
          <ac:chgData name="Naimish Vadodariya" userId="d2e325c0593a319e" providerId="LiveId" clId="{0F675715-7BC5-419F-A852-9E939943AA9D}" dt="2023-01-16T02:39:40.465" v="62" actId="207"/>
          <ac:graphicFrameMkLst>
            <pc:docMk/>
            <pc:sldMk cId="4255081710" sldId="329"/>
            <ac:graphicFrameMk id="9" creationId="{26B864CA-85CD-4666-B9D1-870ED08B272C}"/>
          </ac:graphicFrameMkLst>
        </pc:graphicFrameChg>
        <pc:graphicFrameChg chg="modGraphic">
          <ac:chgData name="Naimish Vadodariya" userId="d2e325c0593a319e" providerId="LiveId" clId="{0F675715-7BC5-419F-A852-9E939943AA9D}" dt="2023-01-16T02:39:50.657" v="63" actId="207"/>
          <ac:graphicFrameMkLst>
            <pc:docMk/>
            <pc:sldMk cId="4255081710" sldId="329"/>
            <ac:graphicFrameMk id="11" creationId="{26B864CA-85CD-4666-B9D1-870ED08B272C}"/>
          </ac:graphicFrameMkLst>
        </pc:graphicFrameChg>
        <pc:graphicFrameChg chg="mod modGraphic">
          <ac:chgData name="Naimish Vadodariya" userId="d2e325c0593a319e" providerId="LiveId" clId="{0F675715-7BC5-419F-A852-9E939943AA9D}" dt="2023-01-16T02:38:58.066" v="34" actId="122"/>
          <ac:graphicFrameMkLst>
            <pc:docMk/>
            <pc:sldMk cId="4255081710" sldId="329"/>
            <ac:graphicFrameMk id="12" creationId="{00000000-0000-0000-0000-000000000000}"/>
          </ac:graphicFrameMkLst>
        </pc:graphicFrameChg>
        <pc:graphicFrameChg chg="modGraphic">
          <ac:chgData name="Naimish Vadodariya" userId="d2e325c0593a319e" providerId="LiveId" clId="{0F675715-7BC5-419F-A852-9E939943AA9D}" dt="2023-01-16T02:39:03.477" v="41" actId="20577"/>
          <ac:graphicFrameMkLst>
            <pc:docMk/>
            <pc:sldMk cId="4255081710" sldId="329"/>
            <ac:graphicFrameMk id="13" creationId="{00000000-0000-0000-0000-000000000000}"/>
          </ac:graphicFrameMkLst>
        </pc:graphicFrameChg>
        <pc:graphicFrameChg chg="modGraphic">
          <ac:chgData name="Naimish Vadodariya" userId="d2e325c0593a319e" providerId="LiveId" clId="{0F675715-7BC5-419F-A852-9E939943AA9D}" dt="2023-01-16T02:39:16.060" v="61" actId="20577"/>
          <ac:graphicFrameMkLst>
            <pc:docMk/>
            <pc:sldMk cId="4255081710" sldId="329"/>
            <ac:graphicFrameMk id="20" creationId="{00000000-0000-0000-0000-000000000000}"/>
          </ac:graphicFrameMkLst>
        </pc:graphicFrameChg>
      </pc:sldChg>
      <pc:sldChg chg="del mod modShow">
        <pc:chgData name="Naimish Vadodariya" userId="d2e325c0593a319e" providerId="LiveId" clId="{0F675715-7BC5-419F-A852-9E939943AA9D}" dt="2023-01-23T02:53:29.424" v="403" actId="2696"/>
        <pc:sldMkLst>
          <pc:docMk/>
          <pc:sldMk cId="511572957" sldId="343"/>
        </pc:sldMkLst>
      </pc:sldChg>
      <pc:sldChg chg="del mod modShow">
        <pc:chgData name="Naimish Vadodariya" userId="d2e325c0593a319e" providerId="LiveId" clId="{0F675715-7BC5-419F-A852-9E939943AA9D}" dt="2023-01-23T02:53:29.424" v="403" actId="2696"/>
        <pc:sldMkLst>
          <pc:docMk/>
          <pc:sldMk cId="1940672176" sldId="344"/>
        </pc:sldMkLst>
      </pc:sldChg>
      <pc:sldChg chg="modSp modAnim">
        <pc:chgData name="Naimish Vadodariya" userId="d2e325c0593a319e" providerId="LiveId" clId="{0F675715-7BC5-419F-A852-9E939943AA9D}" dt="2023-01-23T02:54:32.340" v="519" actId="20577"/>
        <pc:sldMkLst>
          <pc:docMk/>
          <pc:sldMk cId="1610840491" sldId="346"/>
        </pc:sldMkLst>
        <pc:spChg chg="mod">
          <ac:chgData name="Naimish Vadodariya" userId="d2e325c0593a319e" providerId="LiveId" clId="{0F675715-7BC5-419F-A852-9E939943AA9D}" dt="2023-01-23T02:54:32.340" v="519" actId="20577"/>
          <ac:spMkLst>
            <pc:docMk/>
            <pc:sldMk cId="1610840491" sldId="346"/>
            <ac:spMk id="3" creationId="{00000000-0000-0000-0000-000000000000}"/>
          </ac:spMkLst>
        </pc:spChg>
      </pc:sldChg>
      <pc:sldChg chg="delSp modSp del mod delAnim modAnim modShow">
        <pc:chgData name="Naimish Vadodariya" userId="d2e325c0593a319e" providerId="LiveId" clId="{0F675715-7BC5-419F-A852-9E939943AA9D}" dt="2023-01-23T02:53:05.856" v="402" actId="2696"/>
        <pc:sldMkLst>
          <pc:docMk/>
          <pc:sldMk cId="2415440773" sldId="347"/>
        </pc:sldMkLst>
        <pc:spChg chg="mod">
          <ac:chgData name="Naimish Vadodariya" userId="d2e325c0593a319e" providerId="LiveId" clId="{0F675715-7BC5-419F-A852-9E939943AA9D}" dt="2023-01-17T04:26:33.506" v="99" actId="20577"/>
          <ac:spMkLst>
            <pc:docMk/>
            <pc:sldMk cId="2415440773" sldId="347"/>
            <ac:spMk id="4" creationId="{00000000-0000-0000-0000-000000000000}"/>
          </ac:spMkLst>
        </pc:spChg>
        <pc:spChg chg="mod">
          <ac:chgData name="Naimish Vadodariya" userId="d2e325c0593a319e" providerId="LiveId" clId="{0F675715-7BC5-419F-A852-9E939943AA9D}" dt="2023-01-16T02:33:33.523" v="13" actId="20577"/>
          <ac:spMkLst>
            <pc:docMk/>
            <pc:sldMk cId="2415440773" sldId="347"/>
            <ac:spMk id="5" creationId="{00000000-0000-0000-0000-000000000000}"/>
          </ac:spMkLst>
        </pc:spChg>
        <pc:spChg chg="del">
          <ac:chgData name="Naimish Vadodariya" userId="d2e325c0593a319e" providerId="LiveId" clId="{0F675715-7BC5-419F-A852-9E939943AA9D}" dt="2023-01-16T02:34:24.496" v="15" actId="478"/>
          <ac:spMkLst>
            <pc:docMk/>
            <pc:sldMk cId="2415440773" sldId="347"/>
            <ac:spMk id="8" creationId="{90D6FFB1-D346-4729-9A74-FDD274F5EE1F}"/>
          </ac:spMkLst>
        </pc:spChg>
        <pc:picChg chg="del">
          <ac:chgData name="Naimish Vadodariya" userId="d2e325c0593a319e" providerId="LiveId" clId="{0F675715-7BC5-419F-A852-9E939943AA9D}" dt="2023-01-16T02:34:25.657" v="16" actId="478"/>
          <ac:picMkLst>
            <pc:docMk/>
            <pc:sldMk cId="2415440773" sldId="347"/>
            <ac:picMk id="9" creationId="{FFB09E8D-2733-4603-8FB1-4EA7412348AF}"/>
          </ac:picMkLst>
        </pc:picChg>
      </pc:sldChg>
      <pc:sldChg chg="del">
        <pc:chgData name="Naimish Vadodariya" userId="d2e325c0593a319e" providerId="LiveId" clId="{0F675715-7BC5-419F-A852-9E939943AA9D}" dt="2023-01-16T02:34:31.958" v="17" actId="2696"/>
        <pc:sldMkLst>
          <pc:docMk/>
          <pc:sldMk cId="2295940979" sldId="348"/>
        </pc:sldMkLst>
      </pc:sldChg>
      <pc:sldChg chg="modSp">
        <pc:chgData name="Naimish Vadodariya" userId="d2e325c0593a319e" providerId="LiveId" clId="{0F675715-7BC5-419F-A852-9E939943AA9D}" dt="2023-01-17T04:30:08.628" v="121" actId="113"/>
        <pc:sldMkLst>
          <pc:docMk/>
          <pc:sldMk cId="3810644495" sldId="349"/>
        </pc:sldMkLst>
        <pc:spChg chg="mod">
          <ac:chgData name="Naimish Vadodariya" userId="d2e325c0593a319e" providerId="LiveId" clId="{0F675715-7BC5-419F-A852-9E939943AA9D}" dt="2023-01-17T04:30:08.628" v="121" actId="113"/>
          <ac:spMkLst>
            <pc:docMk/>
            <pc:sldMk cId="3810644495" sldId="349"/>
            <ac:spMk id="2" creationId="{2B726B6D-1F73-42F4-96C6-3F7914599F42}"/>
          </ac:spMkLst>
        </pc:spChg>
      </pc:sldChg>
      <pc:sldChg chg="modSp mod modAnim">
        <pc:chgData name="Naimish Vadodariya" userId="d2e325c0593a319e" providerId="LiveId" clId="{0F675715-7BC5-419F-A852-9E939943AA9D}" dt="2023-01-17T04:27:35.666" v="107"/>
        <pc:sldMkLst>
          <pc:docMk/>
          <pc:sldMk cId="3529687291" sldId="350"/>
        </pc:sldMkLst>
        <pc:spChg chg="mod">
          <ac:chgData name="Naimish Vadodariya" userId="d2e325c0593a319e" providerId="LiveId" clId="{0F675715-7BC5-419F-A852-9E939943AA9D}" dt="2023-01-17T04:27:21.345" v="106" actId="1076"/>
          <ac:spMkLst>
            <pc:docMk/>
            <pc:sldMk cId="3529687291" sldId="350"/>
            <ac:spMk id="5" creationId="{842FA836-6A14-48FE-A225-A5EB191D4ABF}"/>
          </ac:spMkLst>
        </pc:spChg>
        <pc:spChg chg="mod">
          <ac:chgData name="Naimish Vadodariya" userId="d2e325c0593a319e" providerId="LiveId" clId="{0F675715-7BC5-419F-A852-9E939943AA9D}" dt="2023-01-17T04:26:50.169" v="101" actId="1076"/>
          <ac:spMkLst>
            <pc:docMk/>
            <pc:sldMk cId="3529687291" sldId="350"/>
            <ac:spMk id="6" creationId="{32DC1E68-5507-4BCB-9226-DBF1BEFA7F82}"/>
          </ac:spMkLst>
        </pc:spChg>
        <pc:spChg chg="mod">
          <ac:chgData name="Naimish Vadodariya" userId="d2e325c0593a319e" providerId="LiveId" clId="{0F675715-7BC5-419F-A852-9E939943AA9D}" dt="2023-01-17T04:27:06.313" v="104" actId="1076"/>
          <ac:spMkLst>
            <pc:docMk/>
            <pc:sldMk cId="3529687291" sldId="350"/>
            <ac:spMk id="7" creationId="{D7F89C2C-D7F5-40EF-B1B0-41A9C8F24DB3}"/>
          </ac:spMkLst>
        </pc:spChg>
      </pc:sldChg>
      <pc:sldChg chg="modSp mod">
        <pc:chgData name="Naimish Vadodariya" userId="d2e325c0593a319e" providerId="LiveId" clId="{0F675715-7BC5-419F-A852-9E939943AA9D}" dt="2023-01-17T04:28:52.305" v="117" actId="207"/>
        <pc:sldMkLst>
          <pc:docMk/>
          <pc:sldMk cId="1545860125" sldId="351"/>
        </pc:sldMkLst>
        <pc:spChg chg="mod">
          <ac:chgData name="Naimish Vadodariya" userId="d2e325c0593a319e" providerId="LiveId" clId="{0F675715-7BC5-419F-A852-9E939943AA9D}" dt="2023-01-17T04:28:52.305" v="117" actId="207"/>
          <ac:spMkLst>
            <pc:docMk/>
            <pc:sldMk cId="1545860125" sldId="351"/>
            <ac:spMk id="2" creationId="{1E4F5685-B811-493F-A818-E0523FDDBF99}"/>
          </ac:spMkLst>
        </pc:spChg>
        <pc:spChg chg="mod">
          <ac:chgData name="Naimish Vadodariya" userId="d2e325c0593a319e" providerId="LiveId" clId="{0F675715-7BC5-419F-A852-9E939943AA9D}" dt="2023-01-17T04:27:56.242" v="111" actId="20577"/>
          <ac:spMkLst>
            <pc:docMk/>
            <pc:sldMk cId="1545860125" sldId="351"/>
            <ac:spMk id="3" creationId="{A9785437-4426-4472-9F94-FF24FA2FDCB5}"/>
          </ac:spMkLst>
        </pc:spChg>
      </pc:sldChg>
      <pc:sldChg chg="add mod modShow">
        <pc:chgData name="Naimish Vadodariya" userId="d2e325c0593a319e" providerId="LiveId" clId="{0F675715-7BC5-419F-A852-9E939943AA9D}" dt="2023-01-23T02:53:01.990" v="401" actId="729"/>
        <pc:sldMkLst>
          <pc:docMk/>
          <pc:sldMk cId="3675047237" sldId="352"/>
        </pc:sldMkLst>
      </pc:sldChg>
    </pc:docChg>
  </pc:docChgLst>
  <pc:docChgLst>
    <pc:chgData name="Naimish Vadodariya" userId="d2e325c0593a319e" providerId="LiveId" clId="{0C20591F-2EC1-4F3F-A659-EF792F057E2D}"/>
    <pc:docChg chg="custSel addSld modSld sldOrd modMainMaster">
      <pc:chgData name="Naimish Vadodariya" userId="d2e325c0593a319e" providerId="LiveId" clId="{0C20591F-2EC1-4F3F-A659-EF792F057E2D}" dt="2022-02-07T03:52:42.776" v="462" actId="20577"/>
      <pc:docMkLst>
        <pc:docMk/>
      </pc:docMkLst>
      <pc:sldChg chg="modSp ord modAnim">
        <pc:chgData name="Naimish Vadodariya" userId="d2e325c0593a319e" providerId="LiveId" clId="{0C20591F-2EC1-4F3F-A659-EF792F057E2D}" dt="2022-02-07T03:09:38.703" v="217"/>
        <pc:sldMkLst>
          <pc:docMk/>
          <pc:sldMk cId="4216305698" sldId="292"/>
        </pc:sldMkLst>
        <pc:spChg chg="mod">
          <ac:chgData name="Naimish Vadodariya" userId="d2e325c0593a319e" providerId="LiveId" clId="{0C20591F-2EC1-4F3F-A659-EF792F057E2D}" dt="2022-02-03T19:06:35.749" v="205" actId="2710"/>
          <ac:spMkLst>
            <pc:docMk/>
            <pc:sldMk cId="4216305698" sldId="292"/>
            <ac:spMk id="9" creationId="{BDA2F9A4-6988-4274-8384-12496EC9D59D}"/>
          </ac:spMkLst>
        </pc:spChg>
      </pc:sldChg>
      <pc:sldChg chg="modSp mod">
        <pc:chgData name="Naimish Vadodariya" userId="d2e325c0593a319e" providerId="LiveId" clId="{0C20591F-2EC1-4F3F-A659-EF792F057E2D}" dt="2022-02-03T18:58:45.015" v="128" actId="20577"/>
        <pc:sldMkLst>
          <pc:docMk/>
          <pc:sldMk cId="1600834761" sldId="309"/>
        </pc:sldMkLst>
        <pc:spChg chg="mod">
          <ac:chgData name="Naimish Vadodariya" userId="d2e325c0593a319e" providerId="LiveId" clId="{0C20591F-2EC1-4F3F-A659-EF792F057E2D}" dt="2022-02-03T18:58:37.003" v="118" actId="20577"/>
          <ac:spMkLst>
            <pc:docMk/>
            <pc:sldMk cId="1600834761" sldId="309"/>
            <ac:spMk id="10" creationId="{4F27F027-AAC9-4C88-B3AF-3C4A20BDDDA6}"/>
          </ac:spMkLst>
        </pc:spChg>
        <pc:spChg chg="mod">
          <ac:chgData name="Naimish Vadodariya" userId="d2e325c0593a319e" providerId="LiveId" clId="{0C20591F-2EC1-4F3F-A659-EF792F057E2D}" dt="2022-02-03T18:58:45.015" v="128" actId="20577"/>
          <ac:spMkLst>
            <pc:docMk/>
            <pc:sldMk cId="1600834761" sldId="309"/>
            <ac:spMk id="11" creationId="{59B646FF-BD32-4C5A-94AF-AC4347EADA2E}"/>
          </ac:spMkLst>
        </pc:spChg>
        <pc:spChg chg="mod">
          <ac:chgData name="Naimish Vadodariya" userId="d2e325c0593a319e" providerId="LiveId" clId="{0C20591F-2EC1-4F3F-A659-EF792F057E2D}" dt="2022-02-03T18:34:30.960" v="36" actId="20577"/>
          <ac:spMkLst>
            <pc:docMk/>
            <pc:sldMk cId="1600834761" sldId="309"/>
            <ac:spMk id="13" creationId="{89F5B5F8-350F-4941-B9DE-36BF8B014803}"/>
          </ac:spMkLst>
        </pc:spChg>
        <pc:spChg chg="mod">
          <ac:chgData name="Naimish Vadodariya" userId="d2e325c0593a319e" providerId="LiveId" clId="{0C20591F-2EC1-4F3F-A659-EF792F057E2D}" dt="2022-02-03T18:35:01.842" v="40" actId="20577"/>
          <ac:spMkLst>
            <pc:docMk/>
            <pc:sldMk cId="1600834761" sldId="309"/>
            <ac:spMk id="14" creationId="{E2AD8B6E-51EA-4A15-8752-4F221E5E02C5}"/>
          </ac:spMkLst>
        </pc:spChg>
        <pc:picChg chg="mod">
          <ac:chgData name="Naimish Vadodariya" userId="d2e325c0593a319e" providerId="LiveId" clId="{0C20591F-2EC1-4F3F-A659-EF792F057E2D}" dt="2022-02-03T18:39:34.188" v="72" actId="14826"/>
          <ac:picMkLst>
            <pc:docMk/>
            <pc:sldMk cId="1600834761" sldId="309"/>
            <ac:picMk id="2" creationId="{00000000-0000-0000-0000-000000000000}"/>
          </ac:picMkLst>
        </pc:picChg>
      </pc:sldChg>
      <pc:sldChg chg="modSp modAnim">
        <pc:chgData name="Naimish Vadodariya" userId="d2e325c0593a319e" providerId="LiveId" clId="{0C20591F-2EC1-4F3F-A659-EF792F057E2D}" dt="2022-02-07T03:11:03.441" v="229" actId="20577"/>
        <pc:sldMkLst>
          <pc:docMk/>
          <pc:sldMk cId="4119392232" sldId="311"/>
        </pc:sldMkLst>
        <pc:spChg chg="mod">
          <ac:chgData name="Naimish Vadodariya" userId="d2e325c0593a319e" providerId="LiveId" clId="{0C20591F-2EC1-4F3F-A659-EF792F057E2D}" dt="2022-02-07T03:11:03.441" v="229" actId="20577"/>
          <ac:spMkLst>
            <pc:docMk/>
            <pc:sldMk cId="4119392232" sldId="311"/>
            <ac:spMk id="5" creationId="{00000000-0000-0000-0000-000000000000}"/>
          </ac:spMkLst>
        </pc:spChg>
      </pc:sldChg>
      <pc:sldChg chg="modSp">
        <pc:chgData name="Naimish Vadodariya" userId="d2e325c0593a319e" providerId="LiveId" clId="{0C20591F-2EC1-4F3F-A659-EF792F057E2D}" dt="2022-02-07T03:15:29.968" v="230" actId="2710"/>
        <pc:sldMkLst>
          <pc:docMk/>
          <pc:sldMk cId="2063409194" sldId="312"/>
        </pc:sldMkLst>
        <pc:spChg chg="mod">
          <ac:chgData name="Naimish Vadodariya" userId="d2e325c0593a319e" providerId="LiveId" clId="{0C20591F-2EC1-4F3F-A659-EF792F057E2D}" dt="2022-02-07T03:15:29.968" v="230" actId="2710"/>
          <ac:spMkLst>
            <pc:docMk/>
            <pc:sldMk cId="2063409194" sldId="312"/>
            <ac:spMk id="3" creationId="{00000000-0000-0000-0000-000000000000}"/>
          </ac:spMkLst>
        </pc:spChg>
      </pc:sldChg>
      <pc:sldChg chg="modSp mod">
        <pc:chgData name="Naimish Vadodariya" userId="d2e325c0593a319e" providerId="LiveId" clId="{0C20591F-2EC1-4F3F-A659-EF792F057E2D}" dt="2022-02-03T19:05:15.553" v="202" actId="20577"/>
        <pc:sldMkLst>
          <pc:docMk/>
          <pc:sldMk cId="1453459561" sldId="345"/>
        </pc:sldMkLst>
        <pc:spChg chg="mod">
          <ac:chgData name="Naimish Vadodariya" userId="d2e325c0593a319e" providerId="LiveId" clId="{0C20591F-2EC1-4F3F-A659-EF792F057E2D}" dt="2022-02-03T19:04:40.975" v="143" actId="20577"/>
          <ac:spMkLst>
            <pc:docMk/>
            <pc:sldMk cId="1453459561" sldId="345"/>
            <ac:spMk id="27" creationId="{E2AD8B6E-51EA-4A15-8752-4F221E5E02C5}"/>
          </ac:spMkLst>
        </pc:spChg>
        <pc:spChg chg="mod">
          <ac:chgData name="Naimish Vadodariya" userId="d2e325c0593a319e" providerId="LiveId" clId="{0C20591F-2EC1-4F3F-A659-EF792F057E2D}" dt="2022-02-03T19:05:05.722" v="188" actId="20577"/>
          <ac:spMkLst>
            <pc:docMk/>
            <pc:sldMk cId="1453459561" sldId="345"/>
            <ac:spMk id="28" creationId="{4F27F027-AAC9-4C88-B3AF-3C4A20BDDDA6}"/>
          </ac:spMkLst>
        </pc:spChg>
        <pc:spChg chg="mod">
          <ac:chgData name="Naimish Vadodariya" userId="d2e325c0593a319e" providerId="LiveId" clId="{0C20591F-2EC1-4F3F-A659-EF792F057E2D}" dt="2022-02-03T19:05:15.553" v="202" actId="20577"/>
          <ac:spMkLst>
            <pc:docMk/>
            <pc:sldMk cId="1453459561" sldId="345"/>
            <ac:spMk id="29" creationId="{59B646FF-BD32-4C5A-94AF-AC4347EADA2E}"/>
          </ac:spMkLst>
        </pc:spChg>
        <pc:spChg chg="mod">
          <ac:chgData name="Naimish Vadodariya" userId="d2e325c0593a319e" providerId="LiveId" clId="{0C20591F-2EC1-4F3F-A659-EF792F057E2D}" dt="2022-02-03T19:04:57.276" v="169" actId="20577"/>
          <ac:spMkLst>
            <pc:docMk/>
            <pc:sldMk cId="1453459561" sldId="345"/>
            <ac:spMk id="31" creationId="{89F5B5F8-350F-4941-B9DE-36BF8B014803}"/>
          </ac:spMkLst>
        </pc:spChg>
        <pc:picChg chg="mod">
          <ac:chgData name="Naimish Vadodariya" userId="d2e325c0593a319e" providerId="LiveId" clId="{0C20591F-2EC1-4F3F-A659-EF792F057E2D}" dt="2022-02-03T19:04:46.880" v="144" actId="14826"/>
          <ac:picMkLst>
            <pc:docMk/>
            <pc:sldMk cId="1453459561" sldId="345"/>
            <ac:picMk id="32" creationId="{00000000-0000-0000-0000-000000000000}"/>
          </ac:picMkLst>
        </pc:picChg>
      </pc:sldChg>
      <pc:sldChg chg="addSp modSp add mod ord modAnim modShow">
        <pc:chgData name="Naimish Vadodariya" userId="d2e325c0593a319e" providerId="LiveId" clId="{0C20591F-2EC1-4F3F-A659-EF792F057E2D}" dt="2022-02-07T03:38:20.894" v="339" actId="729"/>
        <pc:sldMkLst>
          <pc:docMk/>
          <pc:sldMk cId="2415440773" sldId="347"/>
        </pc:sldMkLst>
        <pc:spChg chg="mod">
          <ac:chgData name="Naimish Vadodariya" userId="d2e325c0593a319e" providerId="LiveId" clId="{0C20591F-2EC1-4F3F-A659-EF792F057E2D}" dt="2022-02-07T02:56:48.227" v="207"/>
          <ac:spMkLst>
            <pc:docMk/>
            <pc:sldMk cId="2415440773" sldId="347"/>
            <ac:spMk id="4" creationId="{00000000-0000-0000-0000-000000000000}"/>
          </ac:spMkLst>
        </pc:spChg>
        <pc:spChg chg="mod">
          <ac:chgData name="Naimish Vadodariya" userId="d2e325c0593a319e" providerId="LiveId" clId="{0C20591F-2EC1-4F3F-A659-EF792F057E2D}" dt="2022-02-07T03:34:42.178" v="317" actId="14100"/>
          <ac:spMkLst>
            <pc:docMk/>
            <pc:sldMk cId="2415440773" sldId="347"/>
            <ac:spMk id="5" creationId="{00000000-0000-0000-0000-000000000000}"/>
          </ac:spMkLst>
        </pc:spChg>
        <pc:spChg chg="add mod">
          <ac:chgData name="Naimish Vadodariya" userId="d2e325c0593a319e" providerId="LiveId" clId="{0C20591F-2EC1-4F3F-A659-EF792F057E2D}" dt="2022-02-07T03:32:59.940" v="284" actId="1076"/>
          <ac:spMkLst>
            <pc:docMk/>
            <pc:sldMk cId="2415440773" sldId="347"/>
            <ac:spMk id="6" creationId="{01DD528B-5F66-48DB-9035-2D7126BF2615}"/>
          </ac:spMkLst>
        </pc:spChg>
        <pc:spChg chg="add mod">
          <ac:chgData name="Naimish Vadodariya" userId="d2e325c0593a319e" providerId="LiveId" clId="{0C20591F-2EC1-4F3F-A659-EF792F057E2D}" dt="2022-02-07T03:37:53.406" v="336" actId="207"/>
          <ac:spMkLst>
            <pc:docMk/>
            <pc:sldMk cId="2415440773" sldId="347"/>
            <ac:spMk id="8" creationId="{90D6FFB1-D346-4729-9A74-FDD274F5EE1F}"/>
          </ac:spMkLst>
        </pc:spChg>
        <pc:picChg chg="add mod">
          <ac:chgData name="Naimish Vadodariya" userId="d2e325c0593a319e" providerId="LiveId" clId="{0C20591F-2EC1-4F3F-A659-EF792F057E2D}" dt="2022-02-07T03:33:04.221" v="285" actId="1076"/>
          <ac:picMkLst>
            <pc:docMk/>
            <pc:sldMk cId="2415440773" sldId="347"/>
            <ac:picMk id="7" creationId="{A6EBFFAB-F535-4450-AEF2-9B28A6E9ECEB}"/>
          </ac:picMkLst>
        </pc:picChg>
        <pc:picChg chg="add mod">
          <ac:chgData name="Naimish Vadodariya" userId="d2e325c0593a319e" providerId="LiveId" clId="{0C20591F-2EC1-4F3F-A659-EF792F057E2D}" dt="2022-02-07T03:37:14.032" v="332" actId="1076"/>
          <ac:picMkLst>
            <pc:docMk/>
            <pc:sldMk cId="2415440773" sldId="347"/>
            <ac:picMk id="9" creationId="{FFB09E8D-2733-4603-8FB1-4EA7412348AF}"/>
          </ac:picMkLst>
        </pc:picChg>
      </pc:sldChg>
      <pc:sldChg chg="modSp add modAnim">
        <pc:chgData name="Naimish Vadodariya" userId="d2e325c0593a319e" providerId="LiveId" clId="{0C20591F-2EC1-4F3F-A659-EF792F057E2D}" dt="2022-02-07T03:38:59.994" v="353" actId="113"/>
        <pc:sldMkLst>
          <pc:docMk/>
          <pc:sldMk cId="2295940979" sldId="348"/>
        </pc:sldMkLst>
        <pc:spChg chg="mod">
          <ac:chgData name="Naimish Vadodariya" userId="d2e325c0593a319e" providerId="LiveId" clId="{0C20591F-2EC1-4F3F-A659-EF792F057E2D}" dt="2022-02-07T03:38:43.341" v="351" actId="20577"/>
          <ac:spMkLst>
            <pc:docMk/>
            <pc:sldMk cId="2295940979" sldId="348"/>
            <ac:spMk id="5" creationId="{00000000-0000-0000-0000-000000000000}"/>
          </ac:spMkLst>
        </pc:spChg>
        <pc:spChg chg="mod">
          <ac:chgData name="Naimish Vadodariya" userId="d2e325c0593a319e" providerId="LiveId" clId="{0C20591F-2EC1-4F3F-A659-EF792F057E2D}" dt="2022-02-07T03:38:59.994" v="353" actId="113"/>
          <ac:spMkLst>
            <pc:docMk/>
            <pc:sldMk cId="2295940979" sldId="348"/>
            <ac:spMk id="8" creationId="{90D6FFB1-D346-4729-9A74-FDD274F5EE1F}"/>
          </ac:spMkLst>
        </pc:spChg>
      </pc:sldChg>
      <pc:sldChg chg="modSp new mod modAnim">
        <pc:chgData name="Naimish Vadodariya" userId="d2e325c0593a319e" providerId="LiveId" clId="{0C20591F-2EC1-4F3F-A659-EF792F057E2D}" dt="2022-02-07T03:40:18.572" v="432" actId="403"/>
        <pc:sldMkLst>
          <pc:docMk/>
          <pc:sldMk cId="3810644495" sldId="349"/>
        </pc:sldMkLst>
        <pc:spChg chg="mod">
          <ac:chgData name="Naimish Vadodariya" userId="d2e325c0593a319e" providerId="LiveId" clId="{0C20591F-2EC1-4F3F-A659-EF792F057E2D}" dt="2022-02-07T03:40:18.572" v="432" actId="403"/>
          <ac:spMkLst>
            <pc:docMk/>
            <pc:sldMk cId="3810644495" sldId="349"/>
            <ac:spMk id="2" creationId="{2B726B6D-1F73-42F4-96C6-3F7914599F42}"/>
          </ac:spMkLst>
        </pc:spChg>
        <pc:spChg chg="mod">
          <ac:chgData name="Naimish Vadodariya" userId="d2e325c0593a319e" providerId="LiveId" clId="{0C20591F-2EC1-4F3F-A659-EF792F057E2D}" dt="2022-02-07T03:39:28.481" v="355"/>
          <ac:spMkLst>
            <pc:docMk/>
            <pc:sldMk cId="3810644495" sldId="349"/>
            <ac:spMk id="3" creationId="{E30B9B8C-EDDC-4E9D-B186-6846FAB63B95}"/>
          </ac:spMkLst>
        </pc:spChg>
      </pc:sldChg>
      <pc:sldChg chg="addSp delSp modSp new mod modAnim">
        <pc:chgData name="Naimish Vadodariya" userId="d2e325c0593a319e" providerId="LiveId" clId="{0C20591F-2EC1-4F3F-A659-EF792F057E2D}" dt="2022-02-07T03:42:54.219" v="452" actId="20577"/>
        <pc:sldMkLst>
          <pc:docMk/>
          <pc:sldMk cId="3529687291" sldId="350"/>
        </pc:sldMkLst>
        <pc:spChg chg="del">
          <ac:chgData name="Naimish Vadodariya" userId="d2e325c0593a319e" providerId="LiveId" clId="{0C20591F-2EC1-4F3F-A659-EF792F057E2D}" dt="2022-02-07T03:41:58.806" v="435" actId="478"/>
          <ac:spMkLst>
            <pc:docMk/>
            <pc:sldMk cId="3529687291" sldId="350"/>
            <ac:spMk id="2" creationId="{3CE78EB3-D184-427F-9A6D-EAD246365C03}"/>
          </ac:spMkLst>
        </pc:spChg>
        <pc:spChg chg="mod">
          <ac:chgData name="Naimish Vadodariya" userId="d2e325c0593a319e" providerId="LiveId" clId="{0C20591F-2EC1-4F3F-A659-EF792F057E2D}" dt="2022-02-07T03:42:45.237" v="445" actId="20577"/>
          <ac:spMkLst>
            <pc:docMk/>
            <pc:sldMk cId="3529687291" sldId="350"/>
            <ac:spMk id="3" creationId="{086640FB-F210-4131-9CC7-628E053BB00D}"/>
          </ac:spMkLst>
        </pc:spChg>
        <pc:spChg chg="add mod">
          <ac:chgData name="Naimish Vadodariya" userId="d2e325c0593a319e" providerId="LiveId" clId="{0C20591F-2EC1-4F3F-A659-EF792F057E2D}" dt="2022-02-07T03:42:27.999" v="437" actId="207"/>
          <ac:spMkLst>
            <pc:docMk/>
            <pc:sldMk cId="3529687291" sldId="350"/>
            <ac:spMk id="4" creationId="{F1AE22F0-4423-42AD-8EB4-B6A43DF87BB3}"/>
          </ac:spMkLst>
        </pc:spChg>
        <pc:spChg chg="add mod">
          <ac:chgData name="Naimish Vadodariya" userId="d2e325c0593a319e" providerId="LiveId" clId="{0C20591F-2EC1-4F3F-A659-EF792F057E2D}" dt="2022-02-07T03:42:16.175" v="436" actId="1076"/>
          <ac:spMkLst>
            <pc:docMk/>
            <pc:sldMk cId="3529687291" sldId="350"/>
            <ac:spMk id="5" creationId="{842FA836-6A14-48FE-A225-A5EB191D4ABF}"/>
          </ac:spMkLst>
        </pc:spChg>
        <pc:spChg chg="add mod">
          <ac:chgData name="Naimish Vadodariya" userId="d2e325c0593a319e" providerId="LiveId" clId="{0C20591F-2EC1-4F3F-A659-EF792F057E2D}" dt="2022-02-07T03:42:16.175" v="436" actId="1076"/>
          <ac:spMkLst>
            <pc:docMk/>
            <pc:sldMk cId="3529687291" sldId="350"/>
            <ac:spMk id="6" creationId="{32DC1E68-5507-4BCB-9226-DBF1BEFA7F82}"/>
          </ac:spMkLst>
        </pc:spChg>
        <pc:spChg chg="add mod">
          <ac:chgData name="Naimish Vadodariya" userId="d2e325c0593a319e" providerId="LiveId" clId="{0C20591F-2EC1-4F3F-A659-EF792F057E2D}" dt="2022-02-07T03:42:16.175" v="436" actId="1076"/>
          <ac:spMkLst>
            <pc:docMk/>
            <pc:sldMk cId="3529687291" sldId="350"/>
            <ac:spMk id="7" creationId="{D7F89C2C-D7F5-40EF-B1B0-41A9C8F24DB3}"/>
          </ac:spMkLst>
        </pc:spChg>
        <pc:graphicFrameChg chg="add mod modGraphic">
          <ac:chgData name="Naimish Vadodariya" userId="d2e325c0593a319e" providerId="LiveId" clId="{0C20591F-2EC1-4F3F-A659-EF792F057E2D}" dt="2022-02-07T03:42:54.219" v="452" actId="20577"/>
          <ac:graphicFrameMkLst>
            <pc:docMk/>
            <pc:sldMk cId="3529687291" sldId="350"/>
            <ac:graphicFrameMk id="8" creationId="{EFFFF619-0BDC-47B4-8FD7-E7939759593C}"/>
          </ac:graphicFrameMkLst>
        </pc:graphicFrameChg>
      </pc:sldChg>
      <pc:sldChg chg="addSp modSp new mod modAnim">
        <pc:chgData name="Naimish Vadodariya" userId="d2e325c0593a319e" providerId="LiveId" clId="{0C20591F-2EC1-4F3F-A659-EF792F057E2D}" dt="2022-02-07T03:52:42.776" v="462" actId="20577"/>
        <pc:sldMkLst>
          <pc:docMk/>
          <pc:sldMk cId="1545860125" sldId="351"/>
        </pc:sldMkLst>
        <pc:spChg chg="mod">
          <ac:chgData name="Naimish Vadodariya" userId="d2e325c0593a319e" providerId="LiveId" clId="{0C20591F-2EC1-4F3F-A659-EF792F057E2D}" dt="2022-02-07T03:52:04.479" v="454"/>
          <ac:spMkLst>
            <pc:docMk/>
            <pc:sldMk cId="1545860125" sldId="351"/>
            <ac:spMk id="2" creationId="{1E4F5685-B811-493F-A818-E0523FDDBF99}"/>
          </ac:spMkLst>
        </pc:spChg>
        <pc:spChg chg="mod">
          <ac:chgData name="Naimish Vadodariya" userId="d2e325c0593a319e" providerId="LiveId" clId="{0C20591F-2EC1-4F3F-A659-EF792F057E2D}" dt="2022-02-07T03:52:42.776" v="462" actId="20577"/>
          <ac:spMkLst>
            <pc:docMk/>
            <pc:sldMk cId="1545860125" sldId="351"/>
            <ac:spMk id="3" creationId="{A9785437-4426-4472-9F94-FF24FA2FDCB5}"/>
          </ac:spMkLst>
        </pc:spChg>
        <pc:spChg chg="add mod">
          <ac:chgData name="Naimish Vadodariya" userId="d2e325c0593a319e" providerId="LiveId" clId="{0C20591F-2EC1-4F3F-A659-EF792F057E2D}" dt="2022-02-07T03:52:11.308" v="455"/>
          <ac:spMkLst>
            <pc:docMk/>
            <pc:sldMk cId="1545860125" sldId="351"/>
            <ac:spMk id="4" creationId="{55BF4E5F-D46B-4F24-91D3-7763B4D1A242}"/>
          </ac:spMkLst>
        </pc:spChg>
      </pc:sldChg>
      <pc:sldMasterChg chg="modSldLayout">
        <pc:chgData name="Naimish Vadodariya" userId="d2e325c0593a319e" providerId="LiveId" clId="{0C20591F-2EC1-4F3F-A659-EF792F057E2D}" dt="2022-02-03T19:05:37.797" v="203" actId="20577"/>
        <pc:sldMasterMkLst>
          <pc:docMk/>
          <pc:sldMasterMk cId="791954662" sldId="2147483648"/>
        </pc:sldMasterMkLst>
        <pc:sldLayoutChg chg="addSp delSp modSp mod">
          <pc:chgData name="Naimish Vadodariya" userId="d2e325c0593a319e" providerId="LiveId" clId="{0C20591F-2EC1-4F3F-A659-EF792F057E2D}" dt="2022-02-03T18:58:13.179" v="99" actId="1076"/>
          <pc:sldLayoutMkLst>
            <pc:docMk/>
            <pc:sldMasterMk cId="791954662" sldId="2147483648"/>
            <pc:sldLayoutMk cId="2731625911" sldId="2147483679"/>
          </pc:sldLayoutMkLst>
          <pc:graphicFrameChg chg="add del mod">
            <ac:chgData name="Naimish Vadodariya" userId="d2e325c0593a319e" providerId="LiveId" clId="{0C20591F-2EC1-4F3F-A659-EF792F057E2D}" dt="2022-02-03T18:57:42.438" v="94"/>
            <ac:graphicFrameMkLst>
              <pc:docMk/>
              <pc:sldMasterMk cId="791954662" sldId="2147483648"/>
              <pc:sldLayoutMk cId="2731625911" sldId="2147483679"/>
              <ac:graphicFrameMk id="16" creationId="{D98F56AA-28E9-475F-A78A-977DCFE51EB6}"/>
            </ac:graphicFrameMkLst>
          </pc:graphicFrameChg>
          <pc:picChg chg="add del mod">
            <ac:chgData name="Naimish Vadodariya" userId="d2e325c0593a319e" providerId="LiveId" clId="{0C20591F-2EC1-4F3F-A659-EF792F057E2D}" dt="2022-02-03T18:41:26.595" v="75" actId="478"/>
            <ac:picMkLst>
              <pc:docMk/>
              <pc:sldMasterMk cId="791954662" sldId="2147483648"/>
              <pc:sldLayoutMk cId="2731625911" sldId="2147483679"/>
              <ac:picMk id="5" creationId="{A9B8EA20-A0DA-4C95-A4D4-89A59967F412}"/>
            </ac:picMkLst>
          </pc:picChg>
          <pc:picChg chg="add del mod">
            <ac:chgData name="Naimish Vadodariya" userId="d2e325c0593a319e" providerId="LiveId" clId="{0C20591F-2EC1-4F3F-A659-EF792F057E2D}" dt="2022-02-03T18:42:08.105" v="78" actId="478"/>
            <ac:picMkLst>
              <pc:docMk/>
              <pc:sldMasterMk cId="791954662" sldId="2147483648"/>
              <pc:sldLayoutMk cId="2731625911" sldId="2147483679"/>
              <ac:picMk id="7" creationId="{198A77F8-4EA6-478A-A12B-41DEB4618BCE}"/>
            </ac:picMkLst>
          </pc:picChg>
          <pc:picChg chg="add del mod">
            <ac:chgData name="Naimish Vadodariya" userId="d2e325c0593a319e" providerId="LiveId" clId="{0C20591F-2EC1-4F3F-A659-EF792F057E2D}" dt="2022-02-03T18:43:04.856" v="80" actId="478"/>
            <ac:picMkLst>
              <pc:docMk/>
              <pc:sldMasterMk cId="791954662" sldId="2147483648"/>
              <pc:sldLayoutMk cId="2731625911" sldId="2147483679"/>
              <ac:picMk id="9" creationId="{BF3B9BD1-6AC0-4231-AC24-02D73BE741DF}"/>
            </ac:picMkLst>
          </pc:picChg>
          <pc:picChg chg="add del mod">
            <ac:chgData name="Naimish Vadodariya" userId="d2e325c0593a319e" providerId="LiveId" clId="{0C20591F-2EC1-4F3F-A659-EF792F057E2D}" dt="2022-02-03T18:46:20.428" v="84" actId="478"/>
            <ac:picMkLst>
              <pc:docMk/>
              <pc:sldMasterMk cId="791954662" sldId="2147483648"/>
              <pc:sldLayoutMk cId="2731625911" sldId="2147483679"/>
              <ac:picMk id="11" creationId="{E2BAC4AE-352B-4DEE-9028-EF872B88D905}"/>
            </ac:picMkLst>
          </pc:picChg>
          <pc:picChg chg="add del mod">
            <ac:chgData name="Naimish Vadodariya" userId="d2e325c0593a319e" providerId="LiveId" clId="{0C20591F-2EC1-4F3F-A659-EF792F057E2D}" dt="2022-02-03T18:46:24.246" v="86" actId="478"/>
            <ac:picMkLst>
              <pc:docMk/>
              <pc:sldMasterMk cId="791954662" sldId="2147483648"/>
              <pc:sldLayoutMk cId="2731625911" sldId="2147483679"/>
              <ac:picMk id="13" creationId="{ED5C4C2E-18F6-4EE3-8DAF-88132FCD4849}"/>
            </ac:picMkLst>
          </pc:picChg>
          <pc:picChg chg="add del mod">
            <ac:chgData name="Naimish Vadodariya" userId="d2e325c0593a319e" providerId="LiveId" clId="{0C20591F-2EC1-4F3F-A659-EF792F057E2D}" dt="2022-02-03T18:51:48.261" v="92" actId="478"/>
            <ac:picMkLst>
              <pc:docMk/>
              <pc:sldMasterMk cId="791954662" sldId="2147483648"/>
              <pc:sldLayoutMk cId="2731625911" sldId="2147483679"/>
              <ac:picMk id="15" creationId="{744B266A-5C24-43B3-9C2B-02BFFB8449CD}"/>
            </ac:picMkLst>
          </pc:picChg>
          <pc:picChg chg="add mod">
            <ac:chgData name="Naimish Vadodariya" userId="d2e325c0593a319e" providerId="LiveId" clId="{0C20591F-2EC1-4F3F-A659-EF792F057E2D}" dt="2022-02-03T18:58:13.179" v="99" actId="1076"/>
            <ac:picMkLst>
              <pc:docMk/>
              <pc:sldMasterMk cId="791954662" sldId="2147483648"/>
              <pc:sldLayoutMk cId="2731625911" sldId="2147483679"/>
              <ac:picMk id="18" creationId="{79BE6AF3-7C05-4B7C-831E-038095D82C00}"/>
            </ac:picMkLst>
          </pc:picChg>
          <pc:picChg chg="del">
            <ac:chgData name="Naimish Vadodariya" userId="d2e325c0593a319e" providerId="LiveId" clId="{0C20591F-2EC1-4F3F-A659-EF792F057E2D}" dt="2022-02-03T18:35:24.654" v="41" actId="478"/>
            <ac:picMkLst>
              <pc:docMk/>
              <pc:sldMasterMk cId="791954662" sldId="2147483648"/>
              <pc:sldLayoutMk cId="2731625911" sldId="2147483679"/>
              <ac:picMk id="35" creationId="{00000000-0000-0000-0000-000000000000}"/>
            </ac:picMkLst>
          </pc:picChg>
        </pc:sldLayoutChg>
        <pc:sldLayoutChg chg="modSp mod">
          <pc:chgData name="Naimish Vadodariya" userId="d2e325c0593a319e" providerId="LiveId" clId="{0C20591F-2EC1-4F3F-A659-EF792F057E2D}" dt="2022-02-03T19:05:37.797" v="203" actId="20577"/>
          <pc:sldLayoutMkLst>
            <pc:docMk/>
            <pc:sldMasterMk cId="791954662" sldId="2147483648"/>
            <pc:sldLayoutMk cId="4202761244" sldId="2147483687"/>
          </pc:sldLayoutMkLst>
          <pc:spChg chg="mod">
            <ac:chgData name="Naimish Vadodariya" userId="d2e325c0593a319e" providerId="LiveId" clId="{0C20591F-2EC1-4F3F-A659-EF792F057E2D}" dt="2022-02-03T18:36:03.021" v="62" actId="20577"/>
            <ac:spMkLst>
              <pc:docMk/>
              <pc:sldMasterMk cId="791954662" sldId="2147483648"/>
              <pc:sldLayoutMk cId="4202761244" sldId="2147483687"/>
              <ac:spMk id="19" creationId="{CA463A36-7025-4394-9467-8A3EC3425B00}"/>
            </ac:spMkLst>
          </pc:spChg>
          <pc:spChg chg="mod">
            <ac:chgData name="Naimish Vadodariya" userId="d2e325c0593a319e" providerId="LiveId" clId="{0C20591F-2EC1-4F3F-A659-EF792F057E2D}" dt="2022-02-03T19:05:37.797" v="203" actId="20577"/>
            <ac:spMkLst>
              <pc:docMk/>
              <pc:sldMasterMk cId="791954662" sldId="2147483648"/>
              <pc:sldLayoutMk cId="4202761244" sldId="2147483687"/>
              <ac:spMk id="22" creationId="{BF2BE79E-EA17-4AB9-8CB5-714A52A6B2F5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10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9.jpeg"/></Relationships>
</file>

<file path=ppt/slideLayouts/_rels/slideLayout2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808333" y="87380"/>
            <a:ext cx="2592372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3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808333" y="87380"/>
            <a:ext cx="2592372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27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236872" y="194986"/>
            <a:ext cx="3313045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236872" y="194986"/>
            <a:ext cx="3313045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236872" y="194986"/>
            <a:ext cx="3313045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236872" y="194986"/>
            <a:ext cx="3313045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9BE6AF3-7C05-4B7C-831E-038095D82C0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42" y="1374127"/>
            <a:ext cx="5794682" cy="333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236872" y="194986"/>
            <a:ext cx="3313045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236872" y="194986"/>
            <a:ext cx="3313045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10150094" y="861192"/>
            <a:ext cx="1910727" cy="74136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21CS05101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of DBMS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236872" y="194986"/>
            <a:ext cx="3313045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236872" y="194986"/>
            <a:ext cx="3313045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236872" y="194986"/>
            <a:ext cx="3313045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236872" y="194986"/>
            <a:ext cx="3313045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Naimish R. Vadodariya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#21CS01201(DBMS-I)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of DBMS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131180" y="5712647"/>
            <a:ext cx="1910727" cy="74136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21CS05101(DBMS)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of DBMS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105840"/>
            <a:ext cx="1649043" cy="501287"/>
            <a:chOff x="10721798" y="852808"/>
            <a:chExt cx="1339023" cy="4070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27313" y="5993448"/>
            <a:ext cx="1649043" cy="501287"/>
            <a:chOff x="10721798" y="852808"/>
            <a:chExt cx="1339023" cy="4070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3" r:id="rId10"/>
    <p:sldLayoutId id="2147483692" r:id="rId11"/>
    <p:sldLayoutId id="2147483691" r:id="rId12"/>
    <p:sldLayoutId id="2147483674" r:id="rId13"/>
    <p:sldLayoutId id="2147483676" r:id="rId14"/>
    <p:sldLayoutId id="2147483677" r:id="rId15"/>
    <p:sldLayoutId id="2147483678" r:id="rId16"/>
    <p:sldLayoutId id="2147483679" r:id="rId17"/>
    <p:sldLayoutId id="2147483681" r:id="rId18"/>
    <p:sldLayoutId id="2147483683" r:id="rId19"/>
    <p:sldLayoutId id="2147483682" r:id="rId20"/>
    <p:sldLayoutId id="2147483684" r:id="rId21"/>
    <p:sldLayoutId id="2147483685" r:id="rId22"/>
    <p:sldLayoutId id="2147483686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f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F305CB-DBE2-45D5-8D0B-92106F27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992436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Unit-1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Introduction of DBMS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Naimish.vadodariya@darshan.ac.in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8866215253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840480" cy="290081"/>
          </a:xfrm>
        </p:spPr>
        <p:txBody>
          <a:bodyPr/>
          <a:lstStyle/>
          <a:p>
            <a:r>
              <a:rPr lang="en-US" dirty="0"/>
              <a:t>Computer Science &amp;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Naimish R. Vadodariya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Database Management System - I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(DBMS-I)</a:t>
            </a:r>
          </a:p>
          <a:p>
            <a:r>
              <a:rPr lang="en-US" dirty="0"/>
              <a:t>#21CS01201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E-Commerce (</a:t>
            </a:r>
            <a:r>
              <a:rPr lang="en-US" b="1" dirty="0" err="1">
                <a:solidFill>
                  <a:schemeClr val="tx2"/>
                </a:solidFill>
              </a:rPr>
              <a:t>Flikart</a:t>
            </a:r>
            <a:r>
              <a:rPr lang="en-US" b="1" dirty="0">
                <a:solidFill>
                  <a:schemeClr val="tx2"/>
                </a:solidFill>
              </a:rPr>
              <a:t>, Amazon, </a:t>
            </a:r>
            <a:r>
              <a:rPr lang="en-US" b="1" dirty="0" err="1">
                <a:solidFill>
                  <a:schemeClr val="tx2"/>
                </a:solidFill>
              </a:rPr>
              <a:t>Shopclues</a:t>
            </a:r>
            <a:r>
              <a:rPr lang="en-US" b="1" dirty="0">
                <a:solidFill>
                  <a:schemeClr val="tx2"/>
                </a:solidFill>
              </a:rPr>
              <a:t>, eBay</a:t>
            </a:r>
            <a:r>
              <a:rPr lang="en-US" dirty="0"/>
              <a:t> etc...)</a:t>
            </a:r>
          </a:p>
          <a:p>
            <a:pPr>
              <a:lnSpc>
                <a:spcPct val="100000"/>
              </a:lnSpc>
            </a:pPr>
            <a:r>
              <a:rPr lang="en-US" dirty="0"/>
              <a:t>Online Television Streaming (</a:t>
            </a:r>
            <a:r>
              <a:rPr lang="en-US" b="1" dirty="0" err="1">
                <a:solidFill>
                  <a:schemeClr val="tx2"/>
                </a:solidFill>
              </a:rPr>
              <a:t>Hotstar</a:t>
            </a:r>
            <a:r>
              <a:rPr lang="en-US" b="1" dirty="0">
                <a:solidFill>
                  <a:schemeClr val="tx2"/>
                </a:solidFill>
              </a:rPr>
              <a:t>, Amazon Prime </a:t>
            </a:r>
            <a:r>
              <a:rPr lang="en-US" dirty="0"/>
              <a:t>etc...)</a:t>
            </a:r>
          </a:p>
          <a:p>
            <a:pPr>
              <a:lnSpc>
                <a:spcPct val="100000"/>
              </a:lnSpc>
            </a:pPr>
            <a:r>
              <a:rPr lang="en-US" dirty="0"/>
              <a:t>Social Media (</a:t>
            </a:r>
            <a:r>
              <a:rPr lang="en-US" b="1" dirty="0">
                <a:solidFill>
                  <a:schemeClr val="tx2"/>
                </a:solidFill>
              </a:rPr>
              <a:t>WhatsApp, Facebook, Twitter, LinkedIn </a:t>
            </a:r>
            <a:r>
              <a:rPr lang="en-US" dirty="0"/>
              <a:t>etc...)</a:t>
            </a:r>
          </a:p>
          <a:p>
            <a:pPr>
              <a:lnSpc>
                <a:spcPct val="100000"/>
              </a:lnSpc>
            </a:pPr>
            <a:r>
              <a:rPr lang="en-US" dirty="0"/>
              <a:t>Banking &amp; Insurance</a:t>
            </a:r>
          </a:p>
          <a:p>
            <a:pPr>
              <a:lnSpc>
                <a:spcPct val="100000"/>
              </a:lnSpc>
            </a:pPr>
            <a:r>
              <a:rPr lang="en-US" dirty="0"/>
              <a:t>Airline &amp; Railway</a:t>
            </a:r>
          </a:p>
          <a:p>
            <a:pPr>
              <a:lnSpc>
                <a:spcPct val="100000"/>
              </a:lnSpc>
            </a:pPr>
            <a:r>
              <a:rPr lang="en-US" dirty="0"/>
              <a:t>Universities and Colleges/Schools</a:t>
            </a:r>
          </a:p>
          <a:p>
            <a:pPr>
              <a:lnSpc>
                <a:spcPct val="100000"/>
              </a:lnSpc>
            </a:pPr>
            <a:r>
              <a:rPr lang="en-US" dirty="0"/>
              <a:t>Library Management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Human Resource Department</a:t>
            </a:r>
          </a:p>
          <a:p>
            <a:pPr>
              <a:lnSpc>
                <a:spcPct val="100000"/>
              </a:lnSpc>
            </a:pPr>
            <a:r>
              <a:rPr lang="en-US" dirty="0"/>
              <a:t>Hospitals and Medical Stores	</a:t>
            </a:r>
          </a:p>
          <a:p>
            <a:pPr>
              <a:lnSpc>
                <a:spcPct val="100000"/>
              </a:lnSpc>
            </a:pPr>
            <a:r>
              <a:rPr lang="en-US" dirty="0"/>
              <a:t>Government Organizations</a:t>
            </a:r>
          </a:p>
          <a:p>
            <a:endParaRPr lang="en-US"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8321318" y="3289611"/>
            <a:ext cx="3668916" cy="1429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112993"/>
              </p:ext>
            </p:extLst>
          </p:nvPr>
        </p:nvGraphicFramePr>
        <p:xfrm>
          <a:off x="8321318" y="290766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676459"/>
              </p:ext>
            </p:extLst>
          </p:nvPr>
        </p:nvGraphicFramePr>
        <p:xfrm>
          <a:off x="8228012" y="3308206"/>
          <a:ext cx="3832808" cy="701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83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 down any five applications of </a:t>
                      </a:r>
                    </a:p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DBMS other than above.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40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Advantages of DBMS over File System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17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data redundancy (duplication)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93731" y="1430135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Civil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54981" y="5535584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Electrical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93731" y="5535584"/>
            <a:ext cx="1800000" cy="432000"/>
          </a:xfrm>
          <a:prstGeom prst="roundRect">
            <a:avLst>
              <a:gd name="adj" fmla="val 11813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Mechanical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9502" y="3247246"/>
            <a:ext cx="3028458" cy="822960"/>
          </a:xfrm>
          <a:prstGeom prst="roundRect">
            <a:avLst>
              <a:gd name="adj" fmla="val 686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Same data is stored at </a:t>
            </a:r>
          </a:p>
          <a:p>
            <a:pPr lvl="1"/>
            <a:r>
              <a:rPr lang="en-US" dirty="0"/>
              <a:t>four different places.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79935" y="3002643"/>
            <a:ext cx="3750093" cy="1384948"/>
          </a:xfrm>
          <a:prstGeom prst="roundRect">
            <a:avLst>
              <a:gd name="adj" fmla="val 550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Database management system can remove such data redundancy by storing data centrally.</a:t>
            </a:r>
          </a:p>
        </p:txBody>
      </p:sp>
      <p:pic>
        <p:nvPicPr>
          <p:cNvPr id="9" name="Picture 2" descr="Image result for teacher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6430"/>
          <a:stretch/>
        </p:blipFill>
        <p:spPr bwMode="auto">
          <a:xfrm>
            <a:off x="5265336" y="2998900"/>
            <a:ext cx="1378858" cy="139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2254981" y="1430135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Computer</a:t>
            </a:r>
          </a:p>
        </p:txBody>
      </p:sp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798373"/>
              </p:ext>
            </p:extLst>
          </p:nvPr>
        </p:nvGraphicFramePr>
        <p:xfrm>
          <a:off x="889777" y="2032462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496429"/>
              </p:ext>
            </p:extLst>
          </p:nvPr>
        </p:nvGraphicFramePr>
        <p:xfrm>
          <a:off x="889777" y="244290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624646"/>
              </p:ext>
            </p:extLst>
          </p:nvPr>
        </p:nvGraphicFramePr>
        <p:xfrm>
          <a:off x="6128527" y="2032462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324433"/>
              </p:ext>
            </p:extLst>
          </p:nvPr>
        </p:nvGraphicFramePr>
        <p:xfrm>
          <a:off x="6128527" y="244290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647147"/>
              </p:ext>
            </p:extLst>
          </p:nvPr>
        </p:nvGraphicFramePr>
        <p:xfrm>
          <a:off x="889777" y="4565205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788817"/>
              </p:ext>
            </p:extLst>
          </p:nvPr>
        </p:nvGraphicFramePr>
        <p:xfrm>
          <a:off x="889777" y="4975644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180347"/>
              </p:ext>
            </p:extLst>
          </p:nvPr>
        </p:nvGraphicFramePr>
        <p:xfrm>
          <a:off x="6128527" y="4565205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022035"/>
              </p:ext>
            </p:extLst>
          </p:nvPr>
        </p:nvGraphicFramePr>
        <p:xfrm>
          <a:off x="6128527" y="4975644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12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data inconsistency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ln w="28575"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93731" y="1430135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Civil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54981" y="5535583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Electrical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93731" y="5535583"/>
            <a:ext cx="1800000" cy="432000"/>
          </a:xfrm>
          <a:prstGeom prst="roundRect">
            <a:avLst>
              <a:gd name="adj" fmla="val 11813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Mechanical</a:t>
            </a:r>
          </a:p>
        </p:txBody>
      </p:sp>
      <p:pic>
        <p:nvPicPr>
          <p:cNvPr id="9" name="Picture 2" descr="Image result for teacher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6430"/>
          <a:stretch/>
        </p:blipFill>
        <p:spPr bwMode="auto">
          <a:xfrm>
            <a:off x="5265336" y="2998900"/>
            <a:ext cx="1378858" cy="139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2254981" y="1430135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Computer</a:t>
            </a:r>
          </a:p>
        </p:txBody>
      </p:sp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020901"/>
              </p:ext>
            </p:extLst>
          </p:nvPr>
        </p:nvGraphicFramePr>
        <p:xfrm>
          <a:off x="889777" y="2032462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319239"/>
              </p:ext>
            </p:extLst>
          </p:nvPr>
        </p:nvGraphicFramePr>
        <p:xfrm>
          <a:off x="889777" y="244290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624646"/>
              </p:ext>
            </p:extLst>
          </p:nvPr>
        </p:nvGraphicFramePr>
        <p:xfrm>
          <a:off x="6128527" y="2032462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324433"/>
              </p:ext>
            </p:extLst>
          </p:nvPr>
        </p:nvGraphicFramePr>
        <p:xfrm>
          <a:off x="6128527" y="244290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530811"/>
              </p:ext>
            </p:extLst>
          </p:nvPr>
        </p:nvGraphicFramePr>
        <p:xfrm>
          <a:off x="889777" y="4565205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6512056"/>
              </p:ext>
            </p:extLst>
          </p:nvPr>
        </p:nvGraphicFramePr>
        <p:xfrm>
          <a:off x="889777" y="4975644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180347"/>
              </p:ext>
            </p:extLst>
          </p:nvPr>
        </p:nvGraphicFramePr>
        <p:xfrm>
          <a:off x="6128527" y="4565205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022035"/>
              </p:ext>
            </p:extLst>
          </p:nvPr>
        </p:nvGraphicFramePr>
        <p:xfrm>
          <a:off x="6128527" y="4975644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Rounded Rectangle 26"/>
          <p:cNvSpPr/>
          <p:nvPr/>
        </p:nvSpPr>
        <p:spPr>
          <a:xfrm>
            <a:off x="7152349" y="2998900"/>
            <a:ext cx="3028458" cy="732071"/>
          </a:xfrm>
          <a:prstGeom prst="roundRect">
            <a:avLst>
              <a:gd name="adj" fmla="val 6865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IN" dirty="0">
                <a:solidFill>
                  <a:schemeClr val="accent6"/>
                </a:solidFill>
              </a:rPr>
              <a:t>Same data having </a:t>
            </a:r>
          </a:p>
          <a:p>
            <a:pPr lvl="1"/>
            <a:r>
              <a:rPr lang="en-IN" dirty="0">
                <a:solidFill>
                  <a:schemeClr val="accent6"/>
                </a:solidFill>
              </a:rPr>
              <a:t>different state (values)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589351" y="3006385"/>
            <a:ext cx="3131261" cy="1384948"/>
          </a:xfrm>
          <a:prstGeom prst="roundRect">
            <a:avLst>
              <a:gd name="adj" fmla="val 2976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IN" dirty="0">
                <a:solidFill>
                  <a:schemeClr val="accent6"/>
                </a:solidFill>
              </a:rPr>
              <a:t>Database management system can keep data in consistent state.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7152349" y="3842162"/>
            <a:ext cx="2977097" cy="633692"/>
          </a:xfrm>
          <a:prstGeom prst="wedgeRoundRectCallout">
            <a:avLst>
              <a:gd name="adj1" fmla="val -75092"/>
              <a:gd name="adj2" fmla="val -6446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IN" dirty="0"/>
              <a:t>Mobile no is changed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574524" y="2428826"/>
            <a:ext cx="913655" cy="4253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6789</a:t>
            </a:r>
            <a:endParaRPr lang="en-IN" dirty="0"/>
          </a:p>
        </p:txBody>
      </p:sp>
      <p:sp>
        <p:nvSpPr>
          <p:cNvPr id="31" name="Rounded Rectangle 30"/>
          <p:cNvSpPr/>
          <p:nvPr/>
        </p:nvSpPr>
        <p:spPr>
          <a:xfrm>
            <a:off x="3574524" y="4973236"/>
            <a:ext cx="913655" cy="4253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6789</a:t>
            </a:r>
            <a:endParaRPr lang="en-IN" dirty="0"/>
          </a:p>
        </p:txBody>
      </p:sp>
      <p:sp>
        <p:nvSpPr>
          <p:cNvPr id="36" name="Rounded Rectangle 35"/>
          <p:cNvSpPr/>
          <p:nvPr/>
        </p:nvSpPr>
        <p:spPr>
          <a:xfrm>
            <a:off x="8822242" y="2429137"/>
            <a:ext cx="914400" cy="429768"/>
          </a:xfrm>
          <a:prstGeom prst="roundRect">
            <a:avLst>
              <a:gd name="adj" fmla="val 7787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8822242" y="4968784"/>
            <a:ext cx="914400" cy="429768"/>
          </a:xfrm>
          <a:prstGeom prst="roundRect">
            <a:avLst>
              <a:gd name="adj" fmla="val 7787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  <p:bldP spid="4" grpId="0" animBg="1"/>
      <p:bldP spid="5" grpId="0" animBg="1"/>
      <p:bldP spid="6" grpId="0" animBg="1"/>
      <p:bldP spid="10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F1AA-B384-4B3C-AA64-26D31B98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D515D-C27A-442E-AC75-3436088F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are </a:t>
            </a:r>
            <a:r>
              <a:rPr lang="en-US" b="1" dirty="0">
                <a:solidFill>
                  <a:schemeClr val="accent6"/>
                </a:solidFill>
              </a:rPr>
              <a:t>scattered</a:t>
            </a:r>
            <a:r>
              <a:rPr lang="en-US" dirty="0"/>
              <a:t> in various files.</a:t>
            </a:r>
          </a:p>
          <a:p>
            <a:r>
              <a:rPr lang="en-US" dirty="0"/>
              <a:t>Files may be in </a:t>
            </a:r>
            <a:r>
              <a:rPr lang="en-US" b="1" dirty="0">
                <a:solidFill>
                  <a:schemeClr val="accent6"/>
                </a:solidFill>
              </a:rPr>
              <a:t>different formats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Difficult to retrieve </a:t>
            </a:r>
            <a:r>
              <a:rPr lang="en-US" dirty="0"/>
              <a:t>the appropriate data.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276691"/>
              </p:ext>
            </p:extLst>
          </p:nvPr>
        </p:nvGraphicFramePr>
        <p:xfrm>
          <a:off x="6962728" y="151016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531555"/>
              </p:ext>
            </p:extLst>
          </p:nvPr>
        </p:nvGraphicFramePr>
        <p:xfrm>
          <a:off x="6962728" y="1920600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1838242"/>
              </p:ext>
            </p:extLst>
          </p:nvPr>
        </p:nvGraphicFramePr>
        <p:xfrm>
          <a:off x="6962728" y="3072180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3966190"/>
              </p:ext>
            </p:extLst>
          </p:nvPr>
        </p:nvGraphicFramePr>
        <p:xfrm>
          <a:off x="6962728" y="3482619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Lecturer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50,000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611765"/>
              </p:ext>
            </p:extLst>
          </p:nvPr>
        </p:nvGraphicFramePr>
        <p:xfrm>
          <a:off x="6962728" y="4623475"/>
          <a:ext cx="48733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Teaching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Knowledge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757147"/>
              </p:ext>
            </p:extLst>
          </p:nvPr>
        </p:nvGraphicFramePr>
        <p:xfrm>
          <a:off x="6962728" y="5033914"/>
          <a:ext cx="4871133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Excellent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526071"/>
              </p:ext>
            </p:extLst>
          </p:nvPr>
        </p:nvGraphicFramePr>
        <p:xfrm>
          <a:off x="6960913" y="2706138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File - 2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252857"/>
              </p:ext>
            </p:extLst>
          </p:nvPr>
        </p:nvGraphicFramePr>
        <p:xfrm>
          <a:off x="6960913" y="4255846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File - 3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920052"/>
              </p:ext>
            </p:extLst>
          </p:nvPr>
        </p:nvGraphicFramePr>
        <p:xfrm>
          <a:off x="6963944" y="1145357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File - 1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ounded Rectangular Callout 13"/>
          <p:cNvSpPr/>
          <p:nvPr/>
        </p:nvSpPr>
        <p:spPr>
          <a:xfrm>
            <a:off x="254010" y="2660407"/>
            <a:ext cx="6217920" cy="633692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000" dirty="0">
                <a:solidFill>
                  <a:schemeClr val="lt1"/>
                </a:solidFill>
              </a:rPr>
              <a:t>DBMS allow us to access (retrieve) appropriate data easily.</a:t>
            </a:r>
            <a:endParaRPr lang="en-US" sz="2000" dirty="0">
              <a:solidFill>
                <a:schemeClr val="lt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254010" y="3656122"/>
            <a:ext cx="6217920" cy="1168797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lt1"/>
                </a:solidFill>
              </a:rPr>
              <a:t>Data isolation is a property that determines when and how changes made by one operation become visible to other concurrent users and systems. </a:t>
            </a:r>
          </a:p>
        </p:txBody>
      </p:sp>
    </p:spTree>
    <p:extLst>
      <p:ext uri="{BB962C8B-B14F-4D97-AF65-F5344CB8AC3E}">
        <p14:creationId xmlns:p14="http://schemas.microsoft.com/office/powerpoint/2010/main" val="166206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Guaranteed atomicity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Atomicity: Either transaction </a:t>
            </a:r>
            <a:r>
              <a:rPr lang="en-US" b="1" dirty="0">
                <a:solidFill>
                  <a:schemeClr val="accent6"/>
                </a:solidFill>
              </a:rPr>
              <a:t>execute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0% or 100%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3081" y="3828764"/>
            <a:ext cx="1276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Person A</a:t>
            </a:r>
          </a:p>
          <a:p>
            <a:pPr algn="ctr"/>
            <a:r>
              <a:rPr lang="en-US" sz="2000" dirty="0"/>
              <a:t>Account A</a:t>
            </a:r>
          </a:p>
          <a:p>
            <a:pPr algn="ctr"/>
            <a:r>
              <a:rPr lang="en-US" sz="2000" dirty="0"/>
              <a:t>Bal : 2000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1331" y="3828764"/>
            <a:ext cx="123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Person B</a:t>
            </a:r>
          </a:p>
          <a:p>
            <a:pPr algn="ctr"/>
            <a:r>
              <a:rPr lang="en-US" sz="2000" dirty="0"/>
              <a:t>Account B</a:t>
            </a:r>
          </a:p>
          <a:p>
            <a:pPr algn="ctr"/>
            <a:r>
              <a:rPr lang="en-US" sz="2000" dirty="0"/>
              <a:t>Bal : 1000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746181" y="3828764"/>
            <a:ext cx="2438400" cy="8763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Transfer 500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0368" y="4781264"/>
            <a:ext cx="4010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Step 1 : Debit 500 from Account A</a:t>
            </a:r>
          </a:p>
          <a:p>
            <a:pPr algn="ctr"/>
            <a:r>
              <a:rPr lang="en-US" sz="2000" dirty="0"/>
              <a:t>Step 2 : Credit 500 into Account 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46181" y="2190464"/>
            <a:ext cx="2438400" cy="1066800"/>
          </a:xfrm>
          <a:prstGeom prst="roundRect">
            <a:avLst>
              <a:gd name="adj" fmla="val 1197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Sum of both account before transfer is 3000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65217" y="5584400"/>
            <a:ext cx="2600326" cy="687289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Sum of both account </a:t>
            </a:r>
          </a:p>
          <a:p>
            <a:pPr algn="ctr"/>
            <a:r>
              <a:rPr lang="en-US" dirty="0">
                <a:solidFill>
                  <a:schemeClr val="lt1"/>
                </a:solidFill>
              </a:rPr>
              <a:t>after transfer is 3000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88906" y="5124166"/>
            <a:ext cx="4572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6613328" y="5295617"/>
            <a:ext cx="1971677" cy="1009647"/>
          </a:xfrm>
          <a:prstGeom prst="wedgeRoundRectCallout">
            <a:avLst>
              <a:gd name="adj1" fmla="val -88224"/>
              <a:gd name="adj2" fmla="val -67469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Sum of both account is 2500</a:t>
            </a:r>
          </a:p>
          <a:p>
            <a:pPr algn="ctr"/>
            <a:r>
              <a:rPr lang="en-US" dirty="0">
                <a:solidFill>
                  <a:schemeClr val="lt1"/>
                </a:solidFill>
              </a:rPr>
              <a:t>so inconsistent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585198" y="5332749"/>
            <a:ext cx="1464467" cy="595295"/>
          </a:xfrm>
          <a:prstGeom prst="wedgeRoundRectCallout">
            <a:avLst>
              <a:gd name="adj1" fmla="val 45202"/>
              <a:gd name="adj2" fmla="val -8210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 is failed</a:t>
            </a:r>
          </a:p>
        </p:txBody>
      </p:sp>
      <p:pic>
        <p:nvPicPr>
          <p:cNvPr id="13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9" t="2449" r="27511"/>
          <a:stretch/>
        </p:blipFill>
        <p:spPr bwMode="auto">
          <a:xfrm>
            <a:off x="541256" y="1515808"/>
            <a:ext cx="1800000" cy="220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7" t="6774" r="15457" b="6843"/>
          <a:stretch/>
        </p:blipFill>
        <p:spPr bwMode="auto">
          <a:xfrm>
            <a:off x="5583642" y="1533984"/>
            <a:ext cx="1773627" cy="22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83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 animBg="1"/>
      <p:bldP spid="9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 to implement 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218328"/>
              </p:ext>
            </p:extLst>
          </p:nvPr>
        </p:nvGraphicFramePr>
        <p:xfrm>
          <a:off x="625686" y="1255811"/>
          <a:ext cx="5041583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Mobile_No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816065"/>
              </p:ext>
            </p:extLst>
          </p:nvPr>
        </p:nvGraphicFramePr>
        <p:xfrm>
          <a:off x="625686" y="3111497"/>
          <a:ext cx="5041583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Student_Name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Backlog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err="1"/>
                        <a:t>Nirav</a:t>
                      </a:r>
                      <a:r>
                        <a:rPr lang="en-US" sz="1900" baseline="0" dirty="0"/>
                        <a:t> Patel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3146407" y="2210445"/>
            <a:ext cx="3017520" cy="468000"/>
          </a:xfrm>
          <a:prstGeom prst="wedgeRoundRectCallout">
            <a:avLst>
              <a:gd name="adj1" fmla="val -22194"/>
              <a:gd name="adj2" fmla="val -8987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tx1"/>
                </a:solidFill>
              </a:rPr>
              <a:t>Should contain exact 10 digits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271274" y="4116930"/>
            <a:ext cx="2651760" cy="468000"/>
          </a:xfrm>
          <a:prstGeom prst="wedgeRoundRectCallout">
            <a:avLst>
              <a:gd name="adj1" fmla="val -23686"/>
              <a:gd name="adj2" fmla="val -9948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tx1"/>
                </a:solidFill>
              </a:rPr>
              <a:t>Should be between 0 to 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66700" y="5009267"/>
            <a:ext cx="7040880" cy="640080"/>
          </a:xfrm>
          <a:prstGeom prst="wedgeRoundRectCallout">
            <a:avLst>
              <a:gd name="adj1" fmla="val -49350"/>
              <a:gd name="adj2" fmla="val 412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000" dirty="0">
                <a:solidFill>
                  <a:schemeClr val="lt1"/>
                </a:solidFill>
              </a:rPr>
              <a:t>DBMS allows us to implement such business rules in our database.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026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of data among multiple users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93731" y="1430135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Civil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54981" y="5535583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Electrical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93731" y="5535583"/>
            <a:ext cx="1800000" cy="432000"/>
          </a:xfrm>
          <a:prstGeom prst="roundRect">
            <a:avLst>
              <a:gd name="adj" fmla="val 11813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Mechanical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54981" y="1430135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Computer</a:t>
            </a:r>
          </a:p>
        </p:txBody>
      </p:sp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020901"/>
              </p:ext>
            </p:extLst>
          </p:nvPr>
        </p:nvGraphicFramePr>
        <p:xfrm>
          <a:off x="889777" y="2032462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319239"/>
              </p:ext>
            </p:extLst>
          </p:nvPr>
        </p:nvGraphicFramePr>
        <p:xfrm>
          <a:off x="889777" y="244290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624646"/>
              </p:ext>
            </p:extLst>
          </p:nvPr>
        </p:nvGraphicFramePr>
        <p:xfrm>
          <a:off x="6128527" y="2032462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324433"/>
              </p:ext>
            </p:extLst>
          </p:nvPr>
        </p:nvGraphicFramePr>
        <p:xfrm>
          <a:off x="6128527" y="244290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530811"/>
              </p:ext>
            </p:extLst>
          </p:nvPr>
        </p:nvGraphicFramePr>
        <p:xfrm>
          <a:off x="889777" y="4565205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6512056"/>
              </p:ext>
            </p:extLst>
          </p:nvPr>
        </p:nvGraphicFramePr>
        <p:xfrm>
          <a:off x="889777" y="4975644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180347"/>
              </p:ext>
            </p:extLst>
          </p:nvPr>
        </p:nvGraphicFramePr>
        <p:xfrm>
          <a:off x="6128527" y="4565205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022035"/>
              </p:ext>
            </p:extLst>
          </p:nvPr>
        </p:nvGraphicFramePr>
        <p:xfrm>
          <a:off x="6128527" y="4975644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371" y="1379673"/>
            <a:ext cx="555241" cy="55524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00" y="1375931"/>
            <a:ext cx="555241" cy="55524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371" y="5473962"/>
            <a:ext cx="555241" cy="55524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099" y="5473962"/>
            <a:ext cx="555241" cy="555241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6473491" y="3195938"/>
            <a:ext cx="3840480" cy="1005840"/>
          </a:xfrm>
          <a:prstGeom prst="roundRect">
            <a:avLst>
              <a:gd name="adj" fmla="val 297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IN" dirty="0">
                <a:solidFill>
                  <a:schemeClr val="tx1"/>
                </a:solidFill>
              </a:rPr>
              <a:t>Database management system allows more than one user to access same data simultaneously.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endCxn id="23" idx="0"/>
          </p:cNvCxnSpPr>
          <p:nvPr/>
        </p:nvCxnSpPr>
        <p:spPr>
          <a:xfrm flipH="1">
            <a:off x="3154981" y="1944632"/>
            <a:ext cx="1293104" cy="26205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25705" y="1725422"/>
            <a:ext cx="1395695" cy="3065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Multiply 36"/>
          <p:cNvSpPr/>
          <p:nvPr/>
        </p:nvSpPr>
        <p:spPr>
          <a:xfrm>
            <a:off x="5314964" y="1371788"/>
            <a:ext cx="822325" cy="1118347"/>
          </a:xfrm>
          <a:prstGeom prst="mathMultiply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3193819" y="3139685"/>
            <a:ext cx="822325" cy="1118347"/>
          </a:xfrm>
          <a:prstGeom prst="mathMultiply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ular Callout 38"/>
          <p:cNvSpPr/>
          <p:nvPr/>
        </p:nvSpPr>
        <p:spPr>
          <a:xfrm>
            <a:off x="4016144" y="3254918"/>
            <a:ext cx="1709983" cy="432000"/>
          </a:xfrm>
          <a:prstGeom prst="wedgeRoundRectCallout">
            <a:avLst>
              <a:gd name="adj1" fmla="val -53781"/>
              <a:gd name="adj2" fmla="val -11272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tx1"/>
                </a:solidFill>
              </a:rPr>
              <a:t>Want to access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5199979" y="1059818"/>
            <a:ext cx="1709983" cy="432000"/>
          </a:xfrm>
          <a:prstGeom prst="wedgeRoundRectCallout">
            <a:avLst>
              <a:gd name="adj1" fmla="val -71057"/>
              <a:gd name="adj2" fmla="val 10871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tx1"/>
                </a:solidFill>
              </a:rPr>
              <a:t>Want to access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2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34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F1AA-B384-4B3C-AA64-26D31B98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Restricting unauthorized access to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D515D-C27A-442E-AC75-3436088F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7737578"/>
              </p:ext>
            </p:extLst>
          </p:nvPr>
        </p:nvGraphicFramePr>
        <p:xfrm>
          <a:off x="963723" y="151016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722985"/>
              </p:ext>
            </p:extLst>
          </p:nvPr>
        </p:nvGraphicFramePr>
        <p:xfrm>
          <a:off x="963723" y="1920600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837334"/>
              </p:ext>
            </p:extLst>
          </p:nvPr>
        </p:nvGraphicFramePr>
        <p:xfrm>
          <a:off x="963723" y="3072180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084261"/>
              </p:ext>
            </p:extLst>
          </p:nvPr>
        </p:nvGraphicFramePr>
        <p:xfrm>
          <a:off x="963723" y="3482619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Lecturer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50,000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0130056"/>
              </p:ext>
            </p:extLst>
          </p:nvPr>
        </p:nvGraphicFramePr>
        <p:xfrm>
          <a:off x="963723" y="4623475"/>
          <a:ext cx="48733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Teaching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Knowledge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9518322"/>
              </p:ext>
            </p:extLst>
          </p:nvPr>
        </p:nvGraphicFramePr>
        <p:xfrm>
          <a:off x="963723" y="5033914"/>
          <a:ext cx="4871133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Excellent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53403"/>
              </p:ext>
            </p:extLst>
          </p:nvPr>
        </p:nvGraphicFramePr>
        <p:xfrm>
          <a:off x="961908" y="2706138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File - 2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588935"/>
              </p:ext>
            </p:extLst>
          </p:nvPr>
        </p:nvGraphicFramePr>
        <p:xfrm>
          <a:off x="961908" y="4255846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File - 3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961838"/>
              </p:ext>
            </p:extLst>
          </p:nvPr>
        </p:nvGraphicFramePr>
        <p:xfrm>
          <a:off x="964939" y="1145357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File - 1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ounded Rectangular Callout 13"/>
          <p:cNvSpPr/>
          <p:nvPr/>
        </p:nvSpPr>
        <p:spPr>
          <a:xfrm>
            <a:off x="786272" y="5776440"/>
            <a:ext cx="5303520" cy="633692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lt1"/>
                </a:solidFill>
              </a:rPr>
              <a:t>DBMS prevents unauthorized user to access data.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81891" y="1041488"/>
            <a:ext cx="5611091" cy="4653063"/>
          </a:xfrm>
          <a:prstGeom prst="roundRect">
            <a:avLst>
              <a:gd name="adj" fmla="val 3354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734292" y="1136486"/>
            <a:ext cx="5292436" cy="2880360"/>
          </a:xfrm>
          <a:prstGeom prst="roundRect">
            <a:avLst>
              <a:gd name="adj" fmla="val 3354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734292" y="4260606"/>
            <a:ext cx="5292436" cy="1281704"/>
          </a:xfrm>
          <a:prstGeom prst="roundRect">
            <a:avLst>
              <a:gd name="adj" fmla="val 3354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96" y="2512328"/>
            <a:ext cx="914400" cy="9144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965598" y="2533226"/>
            <a:ext cx="1016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Faculty of other college  </a:t>
            </a:r>
          </a:p>
        </p:txBody>
      </p:sp>
      <p:sp>
        <p:nvSpPr>
          <p:cNvPr id="38" name="Left Arrow 37"/>
          <p:cNvSpPr/>
          <p:nvPr/>
        </p:nvSpPr>
        <p:spPr>
          <a:xfrm>
            <a:off x="6208190" y="2817128"/>
            <a:ext cx="762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181296" y="2260444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Wants to access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96" y="3923397"/>
            <a:ext cx="914400" cy="9144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971536" y="4057431"/>
            <a:ext cx="100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Darshan</a:t>
            </a:r>
            <a:r>
              <a:rPr lang="en-US" dirty="0"/>
              <a:t> Faculty</a:t>
            </a:r>
          </a:p>
        </p:txBody>
      </p:sp>
      <p:sp>
        <p:nvSpPr>
          <p:cNvPr id="42" name="Left Arrow 41"/>
          <p:cNvSpPr/>
          <p:nvPr/>
        </p:nvSpPr>
        <p:spPr>
          <a:xfrm>
            <a:off x="6208190" y="4228197"/>
            <a:ext cx="762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181296" y="3671513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Wants to access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252" y="2260444"/>
            <a:ext cx="894898" cy="829605"/>
          </a:xfrm>
          <a:prstGeom prst="rect">
            <a:avLst/>
          </a:prstGeom>
        </p:spPr>
      </p:pic>
      <p:sp>
        <p:nvSpPr>
          <p:cNvPr id="47" name="Multiply 46"/>
          <p:cNvSpPr/>
          <p:nvPr/>
        </p:nvSpPr>
        <p:spPr>
          <a:xfrm>
            <a:off x="5253709" y="4093151"/>
            <a:ext cx="822325" cy="1118347"/>
          </a:xfrm>
          <a:prstGeom prst="mathMultiply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6280227" y="2396363"/>
            <a:ext cx="822325" cy="1118347"/>
          </a:xfrm>
          <a:prstGeom prst="mathMultiply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33" grpId="0" animBg="1"/>
      <p:bldP spid="35" grpId="0" animBg="1"/>
      <p:bldP spid="37" grpId="0"/>
      <p:bldP spid="38" grpId="0" animBg="1"/>
      <p:bldP spid="39" grpId="0"/>
      <p:bldP spid="41" grpId="0"/>
      <p:bldP spid="42" grpId="0" animBg="1"/>
      <p:bldP spid="43" grpId="0"/>
      <p:bldP spid="47" grpId="0" animBg="1"/>
      <p:bldP spid="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backup and recovery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Image result for backup and recover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4" t="5000" r="10000" b="5000"/>
          <a:stretch/>
        </p:blipFill>
        <p:spPr bwMode="auto">
          <a:xfrm>
            <a:off x="1902298" y="1371600"/>
            <a:ext cx="6366112" cy="381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1336314" y="5505791"/>
            <a:ext cx="7498080" cy="633692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lt1"/>
                </a:solidFill>
              </a:rPr>
              <a:t>Provides facilities to backup and restore the database in case of failure.</a:t>
            </a:r>
          </a:p>
        </p:txBody>
      </p:sp>
    </p:spTree>
    <p:extLst>
      <p:ext uri="{BB962C8B-B14F-4D97-AF65-F5344CB8AC3E}">
        <p14:creationId xmlns:p14="http://schemas.microsoft.com/office/powerpoint/2010/main" val="222855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61264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Introduction of DBMS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Motivation for DBMS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Applications of DBMS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Advantages of DBMS over File System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Three levels ANSI SPARC database system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Data Abstraction in DBMS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Mappings and data independence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Database users and DBA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DBMS (Summary)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Reduce data redundancy (duplication)</a:t>
            </a: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Avoids unnecessary duplication</a:t>
            </a:r>
            <a:r>
              <a:rPr lang="en-US" sz="1800" dirty="0"/>
              <a:t> of data by storing data centrally.</a:t>
            </a:r>
          </a:p>
          <a:p>
            <a:r>
              <a:rPr lang="en-US" sz="2000" dirty="0"/>
              <a:t>Remove data inconsistency</a:t>
            </a:r>
          </a:p>
          <a:p>
            <a:pPr lvl="1"/>
            <a:r>
              <a:rPr lang="en-US" sz="1800" dirty="0"/>
              <a:t>By </a:t>
            </a:r>
            <a:r>
              <a:rPr lang="en-US" sz="1800" b="1" dirty="0">
                <a:solidFill>
                  <a:schemeClr val="accent6"/>
                </a:solidFill>
              </a:rPr>
              <a:t>eliminating redundancy</a:t>
            </a:r>
            <a:r>
              <a:rPr lang="en-US" sz="1800" dirty="0"/>
              <a:t>, data </a:t>
            </a:r>
            <a:r>
              <a:rPr lang="en-US" sz="1800" b="1" dirty="0">
                <a:solidFill>
                  <a:schemeClr val="accent6"/>
                </a:solidFill>
              </a:rPr>
              <a:t>inconsistency can be removed</a:t>
            </a:r>
            <a:r>
              <a:rPr lang="en-US" sz="1800" dirty="0"/>
              <a:t>.</a:t>
            </a:r>
          </a:p>
          <a:p>
            <a:r>
              <a:rPr lang="en-US" sz="2000" dirty="0"/>
              <a:t>Data isolation</a:t>
            </a:r>
          </a:p>
          <a:p>
            <a:pPr lvl="1"/>
            <a:r>
              <a:rPr lang="en-US" sz="1800" dirty="0"/>
              <a:t>A user can </a:t>
            </a:r>
            <a:r>
              <a:rPr lang="en-US" sz="1800" b="1" dirty="0">
                <a:solidFill>
                  <a:schemeClr val="accent6"/>
                </a:solidFill>
              </a:rPr>
              <a:t>easily retrieve proper data </a:t>
            </a:r>
            <a:r>
              <a:rPr lang="en-US" sz="1800" dirty="0"/>
              <a:t>as per his/her requirement.</a:t>
            </a:r>
          </a:p>
          <a:p>
            <a:r>
              <a:rPr lang="en-US" sz="2000" dirty="0"/>
              <a:t>Guaranteed atomicity</a:t>
            </a:r>
          </a:p>
          <a:p>
            <a:pPr lvl="1"/>
            <a:r>
              <a:rPr lang="en-US" sz="1800" dirty="0"/>
              <a:t>Either transaction </a:t>
            </a:r>
            <a:r>
              <a:rPr lang="en-US" sz="1800" b="1" dirty="0">
                <a:solidFill>
                  <a:schemeClr val="accent6"/>
                </a:solidFill>
              </a:rPr>
              <a:t>executes 0% or 100%.</a:t>
            </a:r>
          </a:p>
          <a:p>
            <a:r>
              <a:rPr lang="en-US" sz="2000" dirty="0"/>
              <a:t>Allow implementing integrity constraints</a:t>
            </a: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Business rules can be implemented </a:t>
            </a:r>
            <a:r>
              <a:rPr lang="en-US" sz="1800" dirty="0"/>
              <a:t>such as do not allow to store amount less than Rs. 0 in balance. </a:t>
            </a:r>
          </a:p>
          <a:p>
            <a:r>
              <a:rPr lang="en-US" sz="2000" dirty="0"/>
              <a:t>Sharing of data among multiple users</a:t>
            </a: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More than one users can access </a:t>
            </a:r>
            <a:r>
              <a:rPr lang="en-US" sz="1800" dirty="0"/>
              <a:t>same data at the same time.</a:t>
            </a:r>
          </a:p>
          <a:p>
            <a:r>
              <a:rPr lang="en-US" sz="2000" dirty="0"/>
              <a:t>Restricting unauthorized access to data</a:t>
            </a:r>
          </a:p>
          <a:p>
            <a:pPr lvl="1"/>
            <a:r>
              <a:rPr lang="en-US" sz="1800" dirty="0"/>
              <a:t>A user can </a:t>
            </a:r>
            <a:r>
              <a:rPr lang="en-US" sz="1800" b="1" dirty="0">
                <a:solidFill>
                  <a:schemeClr val="accent6"/>
                </a:solidFill>
              </a:rPr>
              <a:t>only access data which is authorized </a:t>
            </a:r>
            <a:r>
              <a:rPr lang="en-US" sz="1800" dirty="0"/>
              <a:t>to him/her.</a:t>
            </a:r>
          </a:p>
          <a:p>
            <a:r>
              <a:rPr lang="en-US" sz="2000" dirty="0"/>
              <a:t>Providing backup and recovery services</a:t>
            </a:r>
          </a:p>
          <a:p>
            <a:pPr lvl="1"/>
            <a:r>
              <a:rPr lang="en-US" sz="1800" dirty="0"/>
              <a:t>Can </a:t>
            </a:r>
            <a:r>
              <a:rPr lang="en-US" sz="1800" b="1" dirty="0">
                <a:solidFill>
                  <a:schemeClr val="accent6"/>
                </a:solidFill>
              </a:rPr>
              <a:t>take a regular auto or manual backup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chemeClr val="accent6"/>
                </a:solidFill>
              </a:rPr>
              <a:t>use it to restore </a:t>
            </a:r>
            <a:r>
              <a:rPr lang="en-US" sz="1800" dirty="0"/>
              <a:t>the database if it corrupts.</a:t>
            </a:r>
          </a:p>
          <a:p>
            <a:pPr lvl="1"/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30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Basic Terms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1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  <a:p>
            <a:pPr lvl="1"/>
            <a:r>
              <a:rPr lang="en-US" dirty="0"/>
              <a:t>Data is </a:t>
            </a:r>
            <a:r>
              <a:rPr lang="en-US" b="1" dirty="0">
                <a:solidFill>
                  <a:schemeClr val="accent6"/>
                </a:solidFill>
              </a:rPr>
              <a:t>raw, unorganized facts </a:t>
            </a:r>
            <a:r>
              <a:rPr lang="en-US" dirty="0"/>
              <a:t>that need to be processed.</a:t>
            </a:r>
          </a:p>
          <a:p>
            <a:pPr lvl="1"/>
            <a:r>
              <a:rPr lang="en-US" dirty="0"/>
              <a:t>Example: Marks of students</a:t>
            </a:r>
          </a:p>
          <a:p>
            <a:pPr lvl="1"/>
            <a:r>
              <a:rPr lang="en-US" dirty="0"/>
              <a:t>Student_1 = 50/100, Student_2 = 25/100. </a:t>
            </a:r>
          </a:p>
          <a:p>
            <a:r>
              <a:rPr lang="en-US" b="1" dirty="0"/>
              <a:t>Information</a:t>
            </a:r>
          </a:p>
          <a:p>
            <a:pPr lvl="1"/>
            <a:r>
              <a:rPr lang="en-US" dirty="0"/>
              <a:t>When data is </a:t>
            </a:r>
            <a:r>
              <a:rPr lang="en-US" b="1" dirty="0">
                <a:solidFill>
                  <a:schemeClr val="accent6"/>
                </a:solidFill>
              </a:rPr>
              <a:t>processed, organized, structured </a:t>
            </a:r>
            <a:r>
              <a:rPr lang="en-US" dirty="0"/>
              <a:t>or presented in a given context so as to make it useful, it is called information.</a:t>
            </a:r>
          </a:p>
          <a:p>
            <a:pPr lvl="1"/>
            <a:r>
              <a:rPr lang="en-US" dirty="0"/>
              <a:t>Example: Result of students (Pass or Fail)</a:t>
            </a:r>
          </a:p>
          <a:p>
            <a:pPr lvl="1"/>
            <a:r>
              <a:rPr lang="en-US" dirty="0"/>
              <a:t>Student_1 = Pass, Student_2 = Fail.</a:t>
            </a:r>
          </a:p>
        </p:txBody>
      </p:sp>
    </p:spTree>
    <p:extLst>
      <p:ext uri="{BB962C8B-B14F-4D97-AF65-F5344CB8AC3E}">
        <p14:creationId xmlns:p14="http://schemas.microsoft.com/office/powerpoint/2010/main" val="212110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Metadata</a:t>
            </a:r>
          </a:p>
          <a:p>
            <a:pPr lvl="1"/>
            <a:r>
              <a:rPr lang="en-US" dirty="0"/>
              <a:t>Metadata is </a:t>
            </a:r>
            <a:r>
              <a:rPr lang="en-US" b="1" dirty="0">
                <a:solidFill>
                  <a:schemeClr val="accent6"/>
                </a:solidFill>
              </a:rPr>
              <a:t>data about data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Data such as table name, column name, data type, authorized user and user access privileges for any table is called metadata for that 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Metadata of above table is: </a:t>
            </a:r>
          </a:p>
          <a:p>
            <a:pPr lvl="2"/>
            <a:r>
              <a:rPr lang="en-US" dirty="0"/>
              <a:t>Table name such as </a:t>
            </a:r>
            <a:r>
              <a:rPr lang="en-US" dirty="0">
                <a:solidFill>
                  <a:schemeClr val="tx2"/>
                </a:solidFill>
              </a:rPr>
              <a:t>Faculty</a:t>
            </a:r>
          </a:p>
          <a:p>
            <a:pPr lvl="2"/>
            <a:r>
              <a:rPr lang="en-US" dirty="0"/>
              <a:t>Column name such as </a:t>
            </a:r>
            <a:r>
              <a:rPr lang="en-US" dirty="0" err="1">
                <a:solidFill>
                  <a:schemeClr val="tx2"/>
                </a:solidFill>
              </a:rPr>
              <a:t>Emp_Name</a:t>
            </a:r>
            <a:r>
              <a:rPr lang="en-US" dirty="0">
                <a:solidFill>
                  <a:schemeClr val="tx2"/>
                </a:solidFill>
              </a:rPr>
              <a:t>, Address, </a:t>
            </a:r>
            <a:r>
              <a:rPr lang="en-US" dirty="0" err="1">
                <a:solidFill>
                  <a:schemeClr val="tx2"/>
                </a:solidFill>
              </a:rPr>
              <a:t>Mobile_No</a:t>
            </a:r>
            <a:r>
              <a:rPr lang="en-US" dirty="0">
                <a:solidFill>
                  <a:schemeClr val="tx2"/>
                </a:solidFill>
              </a:rPr>
              <a:t>, Subject</a:t>
            </a:r>
          </a:p>
          <a:p>
            <a:pPr lvl="2"/>
            <a:r>
              <a:rPr lang="en-US" dirty="0" err="1"/>
              <a:t>Datatype</a:t>
            </a:r>
            <a:r>
              <a:rPr lang="en-US" dirty="0"/>
              <a:t>  such as </a:t>
            </a:r>
            <a:r>
              <a:rPr lang="en-US" dirty="0" err="1">
                <a:solidFill>
                  <a:schemeClr val="tx2"/>
                </a:solidFill>
              </a:rPr>
              <a:t>Varchar</a:t>
            </a:r>
            <a:r>
              <a:rPr lang="en-US" dirty="0">
                <a:solidFill>
                  <a:schemeClr val="tx2"/>
                </a:solidFill>
              </a:rPr>
              <a:t>, Decimal</a:t>
            </a:r>
          </a:p>
          <a:p>
            <a:pPr lvl="2"/>
            <a:r>
              <a:rPr lang="en-US" dirty="0"/>
              <a:t>Access privileges such </a:t>
            </a:r>
            <a:r>
              <a:rPr lang="en-US" dirty="0">
                <a:solidFill>
                  <a:schemeClr val="tx2"/>
                </a:solidFill>
              </a:rPr>
              <a:t>as Read, Write (Update)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129812"/>
              </p:ext>
            </p:extLst>
          </p:nvPr>
        </p:nvGraphicFramePr>
        <p:xfrm>
          <a:off x="1089710" y="2811663"/>
          <a:ext cx="5041583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Mobile_No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956734"/>
              </p:ext>
            </p:extLst>
          </p:nvPr>
        </p:nvGraphicFramePr>
        <p:xfrm>
          <a:off x="1088109" y="244094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52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Dictionary</a:t>
            </a:r>
          </a:p>
          <a:p>
            <a:pPr lvl="1"/>
            <a:r>
              <a:rPr lang="en-US" dirty="0"/>
              <a:t>A data dictionary is an information repository which </a:t>
            </a:r>
            <a:r>
              <a:rPr lang="en-US" b="1" dirty="0">
                <a:solidFill>
                  <a:schemeClr val="accent6"/>
                </a:solidFill>
              </a:rPr>
              <a:t>contains metadata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Data Warehouse</a:t>
            </a:r>
          </a:p>
          <a:p>
            <a:pPr lvl="1"/>
            <a:r>
              <a:rPr lang="en-US" dirty="0"/>
              <a:t>A data warehouse is an information repository which </a:t>
            </a:r>
            <a:r>
              <a:rPr lang="en-US" b="1" dirty="0">
                <a:solidFill>
                  <a:schemeClr val="accent6"/>
                </a:solidFill>
              </a:rPr>
              <a:t>stores data</a:t>
            </a:r>
            <a:r>
              <a:rPr lang="en-US" dirty="0"/>
              <a:t>. </a:t>
            </a:r>
          </a:p>
          <a:p>
            <a:pPr lvl="2"/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633518"/>
              </p:ext>
            </p:extLst>
          </p:nvPr>
        </p:nvGraphicFramePr>
        <p:xfrm>
          <a:off x="1089710" y="4281411"/>
          <a:ext cx="504158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Mobile_No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Prof. Ajay Patel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Surat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0123456789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5166980"/>
              </p:ext>
            </p:extLst>
          </p:nvPr>
        </p:nvGraphicFramePr>
        <p:xfrm>
          <a:off x="1088109" y="391069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1096273" y="1709532"/>
            <a:ext cx="6583680" cy="1188720"/>
          </a:xfrm>
          <a:prstGeom prst="roundRect">
            <a:avLst>
              <a:gd name="adj" fmla="val 81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Table Name – </a:t>
            </a:r>
            <a:r>
              <a:rPr lang="en-US" dirty="0">
                <a:solidFill>
                  <a:schemeClr val="tx2"/>
                </a:solidFill>
              </a:rPr>
              <a:t>Faculty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Column Name – </a:t>
            </a:r>
            <a:r>
              <a:rPr lang="en-US" dirty="0" err="1">
                <a:solidFill>
                  <a:schemeClr val="tx2"/>
                </a:solidFill>
              </a:rPr>
              <a:t>EmpName</a:t>
            </a:r>
            <a:r>
              <a:rPr lang="en-US" dirty="0">
                <a:solidFill>
                  <a:schemeClr val="tx2"/>
                </a:solidFill>
              </a:rPr>
              <a:t>, Address, Mob, Subject, Salary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Datatype</a:t>
            </a:r>
            <a:r>
              <a:rPr lang="en-US" dirty="0"/>
              <a:t> – </a:t>
            </a:r>
            <a:r>
              <a:rPr lang="en-US" dirty="0" err="1">
                <a:solidFill>
                  <a:schemeClr val="tx2"/>
                </a:solidFill>
              </a:rPr>
              <a:t>Varchar</a:t>
            </a:r>
            <a:r>
              <a:rPr lang="en-US" dirty="0">
                <a:solidFill>
                  <a:schemeClr val="tx2"/>
                </a:solidFill>
              </a:rPr>
              <a:t>, Decimal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 Privileges – </a:t>
            </a:r>
            <a:r>
              <a:rPr lang="en-US" dirty="0">
                <a:solidFill>
                  <a:schemeClr val="tx2"/>
                </a:solidFill>
              </a:rPr>
              <a:t>Read, Write (Update)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96272" y="4694889"/>
            <a:ext cx="5037827" cy="807202"/>
          </a:xfrm>
          <a:prstGeom prst="roundRect">
            <a:avLst>
              <a:gd name="adj" fmla="val 7787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88878" y="6364139"/>
            <a:ext cx="8686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102825"/>
              </p:ext>
            </p:extLst>
          </p:nvPr>
        </p:nvGraphicFramePr>
        <p:xfrm>
          <a:off x="688878" y="597615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441443"/>
              </p:ext>
            </p:extLst>
          </p:nvPr>
        </p:nvGraphicFramePr>
        <p:xfrm>
          <a:off x="1787807" y="5967266"/>
          <a:ext cx="77314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731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Why data dictionary and data warehouse are stored in the different places?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11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5" y="863444"/>
            <a:ext cx="11929641" cy="5590565"/>
          </a:xfrm>
        </p:spPr>
        <p:txBody>
          <a:bodyPr/>
          <a:lstStyle/>
          <a:p>
            <a:r>
              <a:rPr lang="en-US" b="1" dirty="0"/>
              <a:t>Field</a:t>
            </a:r>
          </a:p>
          <a:p>
            <a:pPr lvl="1"/>
            <a:r>
              <a:rPr lang="en-US" dirty="0"/>
              <a:t>A field is a </a:t>
            </a:r>
            <a:r>
              <a:rPr lang="en-US" b="1" dirty="0">
                <a:solidFill>
                  <a:schemeClr val="accent6"/>
                </a:solidFill>
              </a:rPr>
              <a:t>character or group of characters </a:t>
            </a:r>
            <a:r>
              <a:rPr lang="en-US" dirty="0"/>
              <a:t>that have a specific meaning.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, the value of </a:t>
            </a:r>
            <a:r>
              <a:rPr lang="en-US" dirty="0" err="1"/>
              <a:t>Emp_Name</a:t>
            </a:r>
            <a:r>
              <a:rPr lang="en-US" dirty="0"/>
              <a:t>, Address, </a:t>
            </a:r>
            <a:r>
              <a:rPr lang="en-US" dirty="0" err="1"/>
              <a:t>Mobile_No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are all fields of Faculty 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Record / Tuple</a:t>
            </a:r>
          </a:p>
          <a:p>
            <a:pPr lvl="1"/>
            <a:r>
              <a:rPr lang="en-US" dirty="0"/>
              <a:t>A record is a </a:t>
            </a:r>
            <a:r>
              <a:rPr lang="en-US" b="1" dirty="0">
                <a:solidFill>
                  <a:schemeClr val="accent6"/>
                </a:solidFill>
              </a:rPr>
              <a:t>collection of logically related fields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, the collection of fields (</a:t>
            </a:r>
            <a:r>
              <a:rPr lang="en-US" dirty="0" err="1"/>
              <a:t>Emp_Name</a:t>
            </a:r>
            <a:r>
              <a:rPr lang="en-US" dirty="0"/>
              <a:t>, Address, </a:t>
            </a:r>
            <a:r>
              <a:rPr lang="en-US" dirty="0" err="1"/>
              <a:t>Mobile_No</a:t>
            </a:r>
            <a:r>
              <a:rPr lang="en-US" dirty="0"/>
              <a:t>, Subject) forms a record for the Faculty.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8494626"/>
              </p:ext>
            </p:extLst>
          </p:nvPr>
        </p:nvGraphicFramePr>
        <p:xfrm>
          <a:off x="1117657" y="2429520"/>
          <a:ext cx="504158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Mobile_No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Prof. Ajay Patel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Surat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0123456789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802277"/>
              </p:ext>
            </p:extLst>
          </p:nvPr>
        </p:nvGraphicFramePr>
        <p:xfrm>
          <a:off x="1116684" y="2058805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63409"/>
              </p:ext>
            </p:extLst>
          </p:nvPr>
        </p:nvGraphicFramePr>
        <p:xfrm>
          <a:off x="1117657" y="5137851"/>
          <a:ext cx="5041583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4361888"/>
              </p:ext>
            </p:extLst>
          </p:nvPr>
        </p:nvGraphicFramePr>
        <p:xfrm>
          <a:off x="1117657" y="5549012"/>
          <a:ext cx="5041583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Patel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Surat</a:t>
                      </a:r>
                      <a:endParaRPr lang="en-US" sz="1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0123456789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257915"/>
              </p:ext>
            </p:extLst>
          </p:nvPr>
        </p:nvGraphicFramePr>
        <p:xfrm>
          <a:off x="7054117" y="3105184"/>
          <a:ext cx="13408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700678"/>
              </p:ext>
            </p:extLst>
          </p:nvPr>
        </p:nvGraphicFramePr>
        <p:xfrm>
          <a:off x="8507446" y="3105184"/>
          <a:ext cx="13408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ounded Rectangular Callout 13"/>
          <p:cNvSpPr/>
          <p:nvPr/>
        </p:nvSpPr>
        <p:spPr>
          <a:xfrm>
            <a:off x="8558649" y="2468828"/>
            <a:ext cx="1238480" cy="515938"/>
          </a:xfrm>
          <a:prstGeom prst="wedgeRoundRectCallout">
            <a:avLst>
              <a:gd name="adj1" fmla="val -49350"/>
              <a:gd name="adj2" fmla="val 412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Fields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6404033" y="5294853"/>
            <a:ext cx="1612324" cy="547909"/>
          </a:xfrm>
          <a:prstGeom prst="wedgeRoundRectCallout">
            <a:avLst>
              <a:gd name="adj1" fmla="val -49350"/>
              <a:gd name="adj2" fmla="val 1907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Record / Tuple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517317"/>
              </p:ext>
            </p:extLst>
          </p:nvPr>
        </p:nvGraphicFramePr>
        <p:xfrm>
          <a:off x="9960775" y="3105184"/>
          <a:ext cx="13408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Mobile_No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08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Types of Database Users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38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5" y="863444"/>
            <a:ext cx="11929641" cy="5590565"/>
          </a:xfrm>
        </p:spPr>
        <p:txBody>
          <a:bodyPr/>
          <a:lstStyle/>
          <a:p>
            <a:r>
              <a:rPr lang="en-US" dirty="0"/>
              <a:t>Naive Users (End Users)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Unsophisticated users </a:t>
            </a:r>
            <a:r>
              <a:rPr lang="en-US" dirty="0"/>
              <a:t>who have zero knowledge of database system</a:t>
            </a:r>
          </a:p>
          <a:p>
            <a:pPr lvl="1"/>
            <a:r>
              <a:rPr lang="en-US" dirty="0"/>
              <a:t>End user interacts to database via sophisticated software or tools</a:t>
            </a:r>
          </a:p>
          <a:p>
            <a:pPr lvl="1"/>
            <a:r>
              <a:rPr lang="en-US" dirty="0"/>
              <a:t>e.g. Clerk in bank</a:t>
            </a:r>
          </a:p>
          <a:p>
            <a:r>
              <a:rPr lang="en-US" dirty="0"/>
              <a:t>Application Programmers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Programmers</a:t>
            </a:r>
            <a:r>
              <a:rPr lang="en-US" dirty="0"/>
              <a:t> who write software using tools such as Java, </a:t>
            </a:r>
            <a:r>
              <a:rPr lang="en-US" dirty="0" err="1"/>
              <a:t>.Net</a:t>
            </a:r>
            <a:r>
              <a:rPr lang="en-US" dirty="0"/>
              <a:t>, PHP etc…</a:t>
            </a:r>
          </a:p>
          <a:p>
            <a:pPr lvl="1"/>
            <a:r>
              <a:rPr lang="en-US" dirty="0"/>
              <a:t>e.g. Software developers</a:t>
            </a:r>
          </a:p>
          <a:p>
            <a:r>
              <a:rPr lang="en-US" dirty="0"/>
              <a:t>Sophisticated Users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Interact with database system </a:t>
            </a:r>
            <a:r>
              <a:rPr lang="en-US" dirty="0"/>
              <a:t>without using an application program</a:t>
            </a:r>
          </a:p>
          <a:p>
            <a:pPr lvl="1"/>
            <a:r>
              <a:rPr lang="en-US" dirty="0"/>
              <a:t>Use query tools like SQL</a:t>
            </a:r>
          </a:p>
          <a:p>
            <a:pPr lvl="1"/>
            <a:r>
              <a:rPr lang="en-US" dirty="0"/>
              <a:t>e.g. Analyst </a:t>
            </a:r>
          </a:p>
          <a:p>
            <a:r>
              <a:rPr lang="en-US" dirty="0"/>
              <a:t>Specialized Users (DBA)</a:t>
            </a:r>
          </a:p>
          <a:p>
            <a:pPr lvl="1"/>
            <a:r>
              <a:rPr lang="en-US" dirty="0"/>
              <a:t>User </a:t>
            </a:r>
            <a:r>
              <a:rPr lang="en-US" b="1" dirty="0">
                <a:solidFill>
                  <a:schemeClr val="accent6"/>
                </a:solidFill>
              </a:rPr>
              <a:t>write specialized </a:t>
            </a:r>
            <a:r>
              <a:rPr lang="en-US" dirty="0"/>
              <a:t>database applications program</a:t>
            </a:r>
          </a:p>
          <a:p>
            <a:pPr lvl="1"/>
            <a:r>
              <a:rPr lang="en-US" dirty="0"/>
              <a:t>Use administration tools</a:t>
            </a:r>
          </a:p>
          <a:p>
            <a:pPr lvl="1"/>
            <a:r>
              <a:rPr lang="en-US" dirty="0"/>
              <a:t>e.g. Database Administrator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8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3 Levels ANSI SPARC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Database System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44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Levels ANSI SPARC Database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15926" y="1920389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View </a:t>
            </a:r>
          </a:p>
          <a:p>
            <a:pPr algn="ctr"/>
            <a:r>
              <a:rPr lang="en-US" b="1" dirty="0"/>
              <a:t>Level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115926" y="3220135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Logical </a:t>
            </a:r>
          </a:p>
          <a:p>
            <a:pPr algn="ctr"/>
            <a:r>
              <a:rPr lang="en-US" b="1" dirty="0"/>
              <a:t>Level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15926" y="4546684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Physical </a:t>
            </a:r>
          </a:p>
          <a:p>
            <a:pPr algn="ctr"/>
            <a:r>
              <a:rPr lang="en-US" b="1" dirty="0"/>
              <a:t>Level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4028950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57750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86550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86926" y="3146539"/>
            <a:ext cx="14478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Conceptual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Level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86926" y="4565049"/>
            <a:ext cx="14478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Level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5686926" y="5715000"/>
            <a:ext cx="1447800" cy="6096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9" idx="2"/>
          </p:cNvCxnSpPr>
          <p:nvPr/>
        </p:nvCxnSpPr>
        <p:spPr>
          <a:xfrm>
            <a:off x="4577590" y="2548354"/>
            <a:ext cx="1109336" cy="690146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2"/>
            <a:endCxn id="12" idx="0"/>
          </p:cNvCxnSpPr>
          <p:nvPr/>
        </p:nvCxnSpPr>
        <p:spPr>
          <a:xfrm>
            <a:off x="6406390" y="2548354"/>
            <a:ext cx="4436" cy="598185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</p:cNvCxnSpPr>
          <p:nvPr/>
        </p:nvCxnSpPr>
        <p:spPr>
          <a:xfrm flipH="1">
            <a:off x="7134726" y="2548354"/>
            <a:ext cx="1100464" cy="690146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2"/>
            <a:endCxn id="13" idx="0"/>
          </p:cNvCxnSpPr>
          <p:nvPr/>
        </p:nvCxnSpPr>
        <p:spPr>
          <a:xfrm>
            <a:off x="6410826" y="3756139"/>
            <a:ext cx="0" cy="80891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2"/>
            <a:endCxn id="14" idx="1"/>
          </p:cNvCxnSpPr>
          <p:nvPr/>
        </p:nvCxnSpPr>
        <p:spPr>
          <a:xfrm>
            <a:off x="6410826" y="5174649"/>
            <a:ext cx="0" cy="540351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0390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1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5949190" y="1535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2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7777990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3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86426" y="4546684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How</a:t>
            </a:r>
            <a:r>
              <a:rPr lang="en-IN" b="1" dirty="0"/>
              <a:t> </a:t>
            </a:r>
            <a:r>
              <a:rPr lang="en-IN" dirty="0"/>
              <a:t>the data are actually stored on storage devices?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86426" y="3128174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What</a:t>
            </a:r>
            <a:r>
              <a:rPr lang="en-IN" b="1" dirty="0"/>
              <a:t> </a:t>
            </a:r>
            <a:r>
              <a:rPr lang="en-IN" dirty="0"/>
              <a:t>data are stored and </a:t>
            </a:r>
          </a:p>
          <a:p>
            <a:r>
              <a:rPr lang="en-IN" b="1" dirty="0">
                <a:solidFill>
                  <a:schemeClr val="accent6"/>
                </a:solidFill>
              </a:rPr>
              <a:t>What</a:t>
            </a:r>
            <a:r>
              <a:rPr lang="en-IN" dirty="0">
                <a:solidFill>
                  <a:schemeClr val="accent6"/>
                </a:solidFill>
              </a:rPr>
              <a:t> </a:t>
            </a:r>
            <a:r>
              <a:rPr lang="en-IN" dirty="0"/>
              <a:t>relationships exist?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686426" y="1920389"/>
            <a:ext cx="2171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How</a:t>
            </a:r>
            <a:r>
              <a:rPr lang="en-IN" b="1" dirty="0"/>
              <a:t> </a:t>
            </a:r>
            <a:r>
              <a:rPr lang="en-IN" dirty="0"/>
              <a:t>data are viewed by each users?</a:t>
            </a:r>
          </a:p>
        </p:txBody>
      </p:sp>
      <p:pic>
        <p:nvPicPr>
          <p:cNvPr id="26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583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383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183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34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Introduction to DBMS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37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Levels ANSI SPARC Database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5" y="863444"/>
            <a:ext cx="11929641" cy="5590565"/>
          </a:xfrm>
        </p:spPr>
        <p:txBody>
          <a:bodyPr/>
          <a:lstStyle/>
          <a:p>
            <a:r>
              <a:rPr lang="en-US" dirty="0"/>
              <a:t>Internal level (Physical level) </a:t>
            </a:r>
          </a:p>
          <a:p>
            <a:pPr lvl="1"/>
            <a:r>
              <a:rPr lang="en-US" dirty="0"/>
              <a:t>It describes </a:t>
            </a:r>
            <a:r>
              <a:rPr lang="en-US" b="1" dirty="0">
                <a:solidFill>
                  <a:schemeClr val="accent6"/>
                </a:solidFill>
              </a:rPr>
              <a:t>how a data is stored </a:t>
            </a:r>
            <a:r>
              <a:rPr lang="en-US" dirty="0"/>
              <a:t>on the storage device.</a:t>
            </a:r>
          </a:p>
          <a:p>
            <a:pPr lvl="1"/>
            <a:r>
              <a:rPr lang="en-US" dirty="0"/>
              <a:t>Deals with physical storage of data.</a:t>
            </a:r>
          </a:p>
          <a:p>
            <a:pPr lvl="2"/>
            <a:r>
              <a:rPr lang="en-US" dirty="0"/>
              <a:t>Structure of records on disk - files, pages, blocks and indexes and ordering of records</a:t>
            </a:r>
          </a:p>
          <a:p>
            <a:pPr lvl="1"/>
            <a:r>
              <a:rPr lang="en-US" dirty="0"/>
              <a:t>Internal view is described by the internal schema.</a:t>
            </a:r>
          </a:p>
          <a:p>
            <a:r>
              <a:rPr lang="en-US" dirty="0"/>
              <a:t>Conceptual level (Logical level) 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What data are stored and what relationships exist </a:t>
            </a:r>
            <a:r>
              <a:rPr lang="en-US" dirty="0"/>
              <a:t>among those data? </a:t>
            </a:r>
          </a:p>
          <a:p>
            <a:pPr lvl="1"/>
            <a:r>
              <a:rPr lang="en-US" dirty="0"/>
              <a:t>It hides low level complexities of physical storage.</a:t>
            </a:r>
          </a:p>
          <a:p>
            <a:pPr lvl="1"/>
            <a:r>
              <a:rPr lang="en-US" dirty="0"/>
              <a:t>For Example, STUDENT database may contain STUDENT and COURSE tables which will be visible to users but users are unaware about their storage.</a:t>
            </a:r>
          </a:p>
          <a:p>
            <a:pPr lvl="1"/>
            <a:r>
              <a:rPr lang="en-US" dirty="0"/>
              <a:t>Database administrator works at this level to determine what data to keep in the database.</a:t>
            </a:r>
          </a:p>
          <a:p>
            <a:r>
              <a:rPr lang="en-US" dirty="0"/>
              <a:t>External level (View level) </a:t>
            </a:r>
          </a:p>
          <a:p>
            <a:pPr lvl="1"/>
            <a:r>
              <a:rPr lang="en-US" dirty="0"/>
              <a:t>It describes only part of the entire database that an end user concern or </a:t>
            </a:r>
            <a:r>
              <a:rPr lang="en-US" b="1" dirty="0">
                <a:solidFill>
                  <a:schemeClr val="accent6"/>
                </a:solidFill>
              </a:rPr>
              <a:t>how data are viewed </a:t>
            </a:r>
            <a:r>
              <a:rPr lang="en-US" dirty="0"/>
              <a:t>by each user.</a:t>
            </a:r>
          </a:p>
          <a:p>
            <a:pPr lvl="1"/>
            <a:r>
              <a:rPr lang="en-US" dirty="0"/>
              <a:t>Different user needs different views of the database, so there can be many views in a view level abstraction of the database. Used by end users and application programmers.</a:t>
            </a:r>
          </a:p>
          <a:p>
            <a:pPr lvl="1"/>
            <a:r>
              <a:rPr lang="en-US" dirty="0"/>
              <a:t>End users need to access only part of the database rather than the entire database.</a:t>
            </a:r>
          </a:p>
        </p:txBody>
      </p:sp>
    </p:spTree>
    <p:extLst>
      <p:ext uri="{BB962C8B-B14F-4D97-AF65-F5344CB8AC3E}">
        <p14:creationId xmlns:p14="http://schemas.microsoft.com/office/powerpoint/2010/main" val="270173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Levels ANSI SPARC Database System: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92850" y="1920389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View </a:t>
            </a:r>
          </a:p>
          <a:p>
            <a:pPr algn="ctr"/>
            <a:r>
              <a:rPr lang="en-US" b="1" dirty="0"/>
              <a:t>Level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992850" y="3220135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Logical </a:t>
            </a:r>
          </a:p>
          <a:p>
            <a:pPr algn="ctr"/>
            <a:r>
              <a:rPr lang="en-US" b="1" dirty="0"/>
              <a:t>Level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992850" y="4546684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Physical </a:t>
            </a:r>
          </a:p>
          <a:p>
            <a:pPr algn="ctr"/>
            <a:r>
              <a:rPr lang="en-US" b="1" dirty="0"/>
              <a:t>Level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6114420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43220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72020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72396" y="3146539"/>
            <a:ext cx="14478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Conceptual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Level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72396" y="4565049"/>
            <a:ext cx="14478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Level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7772396" y="5715000"/>
            <a:ext cx="1447800" cy="6096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9" idx="2"/>
          </p:cNvCxnSpPr>
          <p:nvPr/>
        </p:nvCxnSpPr>
        <p:spPr>
          <a:xfrm>
            <a:off x="6663060" y="2548354"/>
            <a:ext cx="1109336" cy="690146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2"/>
            <a:endCxn id="12" idx="0"/>
          </p:cNvCxnSpPr>
          <p:nvPr/>
        </p:nvCxnSpPr>
        <p:spPr>
          <a:xfrm>
            <a:off x="8491860" y="2548354"/>
            <a:ext cx="4436" cy="598185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</p:cNvCxnSpPr>
          <p:nvPr/>
        </p:nvCxnSpPr>
        <p:spPr>
          <a:xfrm flipH="1">
            <a:off x="9220196" y="2548354"/>
            <a:ext cx="1100464" cy="690146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2"/>
            <a:endCxn id="13" idx="0"/>
          </p:cNvCxnSpPr>
          <p:nvPr/>
        </p:nvCxnSpPr>
        <p:spPr>
          <a:xfrm>
            <a:off x="8496296" y="3756139"/>
            <a:ext cx="0" cy="80891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2"/>
            <a:endCxn id="14" idx="1"/>
          </p:cNvCxnSpPr>
          <p:nvPr/>
        </p:nvCxnSpPr>
        <p:spPr>
          <a:xfrm>
            <a:off x="8496296" y="5174649"/>
            <a:ext cx="0" cy="540351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05860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1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8034660" y="1535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2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9863460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3</a:t>
            </a:r>
            <a:endParaRPr lang="en-IN" dirty="0"/>
          </a:p>
        </p:txBody>
      </p:sp>
      <p:pic>
        <p:nvPicPr>
          <p:cNvPr id="26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053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853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653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ounded Rectangular Callout 28"/>
          <p:cNvSpPr/>
          <p:nvPr/>
        </p:nvSpPr>
        <p:spPr>
          <a:xfrm>
            <a:off x="213631" y="4359071"/>
            <a:ext cx="5577840" cy="1021556"/>
          </a:xfrm>
          <a:prstGeom prst="wedgeRoundRectCallout">
            <a:avLst>
              <a:gd name="adj1" fmla="val 85532"/>
              <a:gd name="adj2" fmla="val -2149"/>
              <a:gd name="adj3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accent6"/>
                </a:solidFill>
              </a:rPr>
              <a:t>Records can be described as blocks of storage (bytes, gigabytes, terabytes etc.) in memory. </a:t>
            </a:r>
          </a:p>
          <a:p>
            <a:r>
              <a:rPr lang="en-IN" dirty="0">
                <a:solidFill>
                  <a:schemeClr val="accent6"/>
                </a:solidFill>
              </a:rPr>
              <a:t>These details are often hidden from the programmers.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213631" y="2708806"/>
            <a:ext cx="5577840" cy="1328023"/>
          </a:xfrm>
          <a:prstGeom prst="wedgeRoundRectCallout">
            <a:avLst>
              <a:gd name="adj1" fmla="val 85472"/>
              <a:gd name="adj2" fmla="val -804"/>
              <a:gd name="adj3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accent6"/>
                </a:solidFill>
              </a:rPr>
              <a:t>Records can be described as fields and attributes along with their data types, their relationship among each other can be logically implemented. </a:t>
            </a:r>
          </a:p>
          <a:p>
            <a:r>
              <a:rPr lang="en-IN" dirty="0">
                <a:solidFill>
                  <a:schemeClr val="accent6"/>
                </a:solidFill>
              </a:rPr>
              <a:t>Programmers generally work at this level.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13739" y="1886009"/>
            <a:ext cx="5577840" cy="715089"/>
          </a:xfrm>
          <a:prstGeom prst="wedgeRoundRectCallout">
            <a:avLst>
              <a:gd name="adj1" fmla="val 55845"/>
              <a:gd name="adj2" fmla="val -1796"/>
              <a:gd name="adj3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accent6"/>
                </a:solidFill>
              </a:rPr>
              <a:t>User just interact with system with the help of GUI.</a:t>
            </a:r>
          </a:p>
          <a:p>
            <a:r>
              <a:rPr lang="en-IN" dirty="0">
                <a:solidFill>
                  <a:schemeClr val="accent6"/>
                </a:solidFill>
              </a:rPr>
              <a:t>Users are not aware of how and what the data is stored.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90500" y="1095454"/>
            <a:ext cx="50292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/>
              <a:t>We are storing student information in a student table.</a:t>
            </a:r>
          </a:p>
        </p:txBody>
      </p:sp>
    </p:spTree>
    <p:extLst>
      <p:ext uri="{BB962C8B-B14F-4D97-AF65-F5344CB8AC3E}">
        <p14:creationId xmlns:p14="http://schemas.microsoft.com/office/powerpoint/2010/main" val="26069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/>
      <p:bldP spid="21" grpId="0"/>
      <p:bldP spid="22" grpId="0"/>
      <p:bldP spid="29" grpId="0" animBg="1"/>
      <p:bldP spid="30" grpId="0" animBg="1"/>
      <p:bldP spid="31" grpId="0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5" y="863444"/>
            <a:ext cx="11929641" cy="5590565"/>
          </a:xfrm>
        </p:spPr>
        <p:txBody>
          <a:bodyPr/>
          <a:lstStyle/>
          <a:p>
            <a:r>
              <a:rPr lang="en-US" dirty="0"/>
              <a:t>Database systems are made-up of complex data structures. </a:t>
            </a:r>
          </a:p>
          <a:p>
            <a:r>
              <a:rPr lang="en-US" dirty="0"/>
              <a:t>To ease the user interaction with database, the developers hide internal irrelevant details from users. </a:t>
            </a:r>
          </a:p>
          <a:p>
            <a:r>
              <a:rPr lang="en-US" dirty="0"/>
              <a:t>This </a:t>
            </a:r>
            <a:r>
              <a:rPr lang="en-US" b="1" dirty="0">
                <a:solidFill>
                  <a:schemeClr val="accent6"/>
                </a:solidFill>
              </a:rPr>
              <a:t>process of hiding irrelevant details </a:t>
            </a:r>
            <a:r>
              <a:rPr lang="en-US" dirty="0"/>
              <a:t>from user is called data abstraction.</a:t>
            </a:r>
          </a:p>
        </p:txBody>
      </p:sp>
    </p:spTree>
    <p:extLst>
      <p:ext uri="{BB962C8B-B14F-4D97-AF65-F5344CB8AC3E}">
        <p14:creationId xmlns:p14="http://schemas.microsoft.com/office/powerpoint/2010/main" val="424901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92850" y="1920389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View </a:t>
            </a:r>
          </a:p>
          <a:p>
            <a:pPr algn="ctr"/>
            <a:r>
              <a:rPr lang="en-US" b="1" dirty="0"/>
              <a:t>Level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992850" y="3220135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Logical </a:t>
            </a:r>
          </a:p>
          <a:p>
            <a:pPr algn="ctr"/>
            <a:r>
              <a:rPr lang="en-US" b="1" dirty="0"/>
              <a:t>Level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992850" y="4546684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Physical </a:t>
            </a:r>
          </a:p>
          <a:p>
            <a:pPr algn="ctr"/>
            <a:r>
              <a:rPr lang="en-US" b="1" dirty="0"/>
              <a:t>Level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6114420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43220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72020" y="1938754"/>
            <a:ext cx="109728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72396" y="3261098"/>
            <a:ext cx="14478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Conceptual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Level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72396" y="4553017"/>
            <a:ext cx="14478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Level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7772396" y="5715000"/>
            <a:ext cx="1447800" cy="6096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9" idx="2"/>
          </p:cNvCxnSpPr>
          <p:nvPr/>
        </p:nvCxnSpPr>
        <p:spPr>
          <a:xfrm>
            <a:off x="6663060" y="2548354"/>
            <a:ext cx="1109336" cy="712744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2"/>
            <a:endCxn id="12" idx="0"/>
          </p:cNvCxnSpPr>
          <p:nvPr/>
        </p:nvCxnSpPr>
        <p:spPr>
          <a:xfrm>
            <a:off x="8491860" y="2548354"/>
            <a:ext cx="4436" cy="712744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</p:cNvCxnSpPr>
          <p:nvPr/>
        </p:nvCxnSpPr>
        <p:spPr>
          <a:xfrm flipH="1">
            <a:off x="9231000" y="2548354"/>
            <a:ext cx="1089660" cy="712744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2"/>
            <a:endCxn id="13" idx="0"/>
          </p:cNvCxnSpPr>
          <p:nvPr/>
        </p:nvCxnSpPr>
        <p:spPr>
          <a:xfrm>
            <a:off x="8496296" y="3870698"/>
            <a:ext cx="0" cy="68231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2"/>
            <a:endCxn id="14" idx="1"/>
          </p:cNvCxnSpPr>
          <p:nvPr/>
        </p:nvCxnSpPr>
        <p:spPr>
          <a:xfrm>
            <a:off x="8496296" y="5162617"/>
            <a:ext cx="0" cy="552383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05860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1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8034660" y="1535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2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9863460" y="152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3</a:t>
            </a:r>
            <a:endParaRPr lang="en-IN" dirty="0"/>
          </a:p>
        </p:txBody>
      </p:sp>
      <p:pic>
        <p:nvPicPr>
          <p:cNvPr id="27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853" y="991877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ed Rectangular Callout 32"/>
          <p:cNvSpPr/>
          <p:nvPr/>
        </p:nvSpPr>
        <p:spPr>
          <a:xfrm>
            <a:off x="9040500" y="1001074"/>
            <a:ext cx="2664742" cy="432000"/>
          </a:xfrm>
          <a:prstGeom prst="wedgeRoundRectCallout">
            <a:avLst>
              <a:gd name="adj1" fmla="val -63161"/>
              <a:gd name="adj2" fmla="val 27020"/>
              <a:gd name="adj3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accent6"/>
                </a:solidFill>
              </a:rPr>
              <a:t>Want to access some data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8011857" y="2553411"/>
            <a:ext cx="304800" cy="687277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vert270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Request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38" name="Down Arrow 37"/>
          <p:cNvSpPr/>
          <p:nvPr/>
        </p:nvSpPr>
        <p:spPr>
          <a:xfrm flipV="1">
            <a:off x="8757538" y="5147806"/>
            <a:ext cx="304800" cy="686123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vert270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Result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39" name="Curved Up Arrow 38"/>
          <p:cNvSpPr/>
          <p:nvPr/>
        </p:nvSpPr>
        <p:spPr>
          <a:xfrm>
            <a:off x="7935600" y="2548354"/>
            <a:ext cx="1295400" cy="3420000"/>
          </a:xfrm>
          <a:prstGeom prst="curvedUpArrow">
            <a:avLst>
              <a:gd name="adj1" fmla="val 11300"/>
              <a:gd name="adj2" fmla="val 29392"/>
              <a:gd name="adj3" fmla="val 25000"/>
            </a:avLst>
          </a:prstGeom>
          <a:noFill/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accent6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288160" y="2700597"/>
            <a:ext cx="6217920" cy="1200886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lt1"/>
                </a:solidFill>
              </a:rPr>
              <a:t>Process of transforming requests and results between the three levels is called mapping.</a:t>
            </a:r>
          </a:p>
        </p:txBody>
      </p:sp>
    </p:spTree>
    <p:extLst>
      <p:ext uri="{BB962C8B-B14F-4D97-AF65-F5344CB8AC3E}">
        <p14:creationId xmlns:p14="http://schemas.microsoft.com/office/powerpoint/2010/main" val="206480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47 L 0.00352 0.1916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2 0.19815 L 0.00352 0.3870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44444E-6 L 0.00104 -0.1865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18657 L 0.00104 -0.3784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8" grpId="2" animBg="1"/>
      <p:bldP spid="38" grpId="3" animBg="1"/>
      <p:bldP spid="39" grpId="0" animBg="1"/>
      <p:bldP spid="4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Role of DBA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(Database Administrator)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9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DBA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5" y="863444"/>
            <a:ext cx="11929641" cy="5590565"/>
          </a:xfrm>
        </p:spPr>
        <p:txBody>
          <a:bodyPr/>
          <a:lstStyle/>
          <a:p>
            <a:r>
              <a:rPr lang="en-GB" dirty="0"/>
              <a:t>Schema Definition</a:t>
            </a:r>
          </a:p>
          <a:p>
            <a:pPr lvl="1"/>
            <a:r>
              <a:rPr lang="en-GB" dirty="0"/>
              <a:t>DBA </a:t>
            </a:r>
            <a:r>
              <a:rPr lang="en-GB" b="1" dirty="0">
                <a:solidFill>
                  <a:schemeClr val="accent6"/>
                </a:solidFill>
              </a:rPr>
              <a:t>defines the logical schema </a:t>
            </a:r>
            <a:r>
              <a:rPr lang="en-GB" dirty="0"/>
              <a:t>of the database. </a:t>
            </a:r>
          </a:p>
          <a:p>
            <a:r>
              <a:rPr lang="en-GB" dirty="0"/>
              <a:t>Storage Structure and Access Method Definition</a:t>
            </a:r>
          </a:p>
          <a:p>
            <a:pPr lvl="1"/>
            <a:r>
              <a:rPr lang="en-GB" dirty="0"/>
              <a:t>DBA </a:t>
            </a:r>
            <a:r>
              <a:rPr lang="en-GB" b="1" dirty="0">
                <a:solidFill>
                  <a:schemeClr val="accent6"/>
                </a:solidFill>
              </a:rPr>
              <a:t>decides how the data is to be represented </a:t>
            </a:r>
            <a:r>
              <a:rPr lang="en-GB" dirty="0"/>
              <a:t>in the database &amp; how to access it.</a:t>
            </a:r>
          </a:p>
          <a:p>
            <a:r>
              <a:rPr lang="en-GB" dirty="0"/>
              <a:t>Defining Security and Integrity Constraints</a:t>
            </a:r>
          </a:p>
          <a:p>
            <a:pPr lvl="1"/>
            <a:r>
              <a:rPr lang="en-GB" dirty="0"/>
              <a:t>DBA </a:t>
            </a:r>
            <a:r>
              <a:rPr lang="en-GB" b="1" dirty="0">
                <a:solidFill>
                  <a:schemeClr val="accent6"/>
                </a:solidFill>
              </a:rPr>
              <a:t>decides on various security and integrity constraints</a:t>
            </a:r>
            <a:r>
              <a:rPr lang="en-GB" dirty="0"/>
              <a:t>.</a:t>
            </a:r>
          </a:p>
          <a:p>
            <a:r>
              <a:rPr lang="en-GB" dirty="0"/>
              <a:t>Granting of Authorization for Data Access</a:t>
            </a:r>
          </a:p>
          <a:p>
            <a:pPr lvl="1"/>
            <a:r>
              <a:rPr lang="en-GB" dirty="0"/>
              <a:t>DBA </a:t>
            </a:r>
            <a:r>
              <a:rPr lang="en-GB" b="1" dirty="0">
                <a:solidFill>
                  <a:schemeClr val="accent6"/>
                </a:solidFill>
              </a:rPr>
              <a:t>determines which user needs access to which part </a:t>
            </a:r>
            <a:r>
              <a:rPr lang="en-GB" dirty="0"/>
              <a:t>of the database.</a:t>
            </a:r>
          </a:p>
          <a:p>
            <a:r>
              <a:rPr lang="en-GB" dirty="0"/>
              <a:t>Liaison with Users</a:t>
            </a:r>
          </a:p>
          <a:p>
            <a:pPr lvl="1"/>
            <a:r>
              <a:rPr lang="en-GB" dirty="0"/>
              <a:t>DBA </a:t>
            </a:r>
            <a:r>
              <a:rPr lang="en-GB" b="1" dirty="0">
                <a:solidFill>
                  <a:schemeClr val="accent6"/>
                </a:solidFill>
              </a:rPr>
              <a:t>provide necessary data </a:t>
            </a:r>
            <a:r>
              <a:rPr lang="en-GB" dirty="0"/>
              <a:t>to the user.</a:t>
            </a:r>
          </a:p>
        </p:txBody>
      </p:sp>
    </p:spTree>
    <p:extLst>
      <p:ext uri="{BB962C8B-B14F-4D97-AF65-F5344CB8AC3E}">
        <p14:creationId xmlns:p14="http://schemas.microsoft.com/office/powerpoint/2010/main" val="92820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DBA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5" y="863444"/>
            <a:ext cx="11929641" cy="5590565"/>
          </a:xfrm>
        </p:spPr>
        <p:txBody>
          <a:bodyPr/>
          <a:lstStyle/>
          <a:p>
            <a:r>
              <a:rPr lang="en-GB" dirty="0"/>
              <a:t>Assisting Application Programmer</a:t>
            </a:r>
          </a:p>
          <a:p>
            <a:pPr lvl="1"/>
            <a:r>
              <a:rPr lang="en-GB" dirty="0"/>
              <a:t>DBA </a:t>
            </a:r>
            <a:r>
              <a:rPr lang="en-GB" b="1" dirty="0">
                <a:solidFill>
                  <a:schemeClr val="accent6"/>
                </a:solidFill>
              </a:rPr>
              <a:t>provides assistance to application programmers </a:t>
            </a:r>
            <a:r>
              <a:rPr lang="en-GB" dirty="0"/>
              <a:t>to develop application programs.</a:t>
            </a:r>
          </a:p>
          <a:p>
            <a:r>
              <a:rPr lang="en-GB" dirty="0"/>
              <a:t>Monitoring Performance</a:t>
            </a:r>
          </a:p>
          <a:p>
            <a:pPr lvl="1"/>
            <a:r>
              <a:rPr lang="en-GB" dirty="0"/>
              <a:t>DBA </a:t>
            </a:r>
            <a:r>
              <a:rPr lang="en-GB" b="1" dirty="0">
                <a:solidFill>
                  <a:schemeClr val="accent6"/>
                </a:solidFill>
              </a:rPr>
              <a:t>ensures that better performance is maintained </a:t>
            </a:r>
            <a:r>
              <a:rPr lang="en-GB" dirty="0"/>
              <a:t>by making a change in the physical or logical schema if required.</a:t>
            </a:r>
          </a:p>
          <a:p>
            <a:r>
              <a:rPr lang="en-GB" dirty="0"/>
              <a:t>Backup and Recovery</a:t>
            </a:r>
          </a:p>
          <a:p>
            <a:pPr lvl="1"/>
            <a:r>
              <a:rPr lang="en-GB" dirty="0"/>
              <a:t>DBA </a:t>
            </a:r>
            <a:r>
              <a:rPr lang="en-GB" b="1" dirty="0">
                <a:solidFill>
                  <a:schemeClr val="accent6"/>
                </a:solidFill>
              </a:rPr>
              <a:t>backing up the database </a:t>
            </a:r>
            <a:r>
              <a:rPr lang="en-GB" dirty="0"/>
              <a:t>on some storage devices such as DVD, CD or magnetic tape or remote servers and  </a:t>
            </a:r>
            <a:r>
              <a:rPr lang="en-GB" b="1" dirty="0">
                <a:solidFill>
                  <a:schemeClr val="accent6"/>
                </a:solidFill>
              </a:rPr>
              <a:t>recover the system in case of failures</a:t>
            </a:r>
            <a:r>
              <a:rPr lang="en-GB" dirty="0"/>
              <a:t>, such as flood or virus attack from this backup.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5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asked in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5" y="863444"/>
            <a:ext cx="11929641" cy="55905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List and explain the advantages of DBMS over file based system.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/>
              <a:t> Explain disadvantages of files based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Draw and explain 3 level architecture of DBMS.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and explain different categories/types of database users.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and explain different tasks/roles/functions/duties of DBA (Database Administrator).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do you mean by Data, Information &amp; Metadata?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Conceptual Level &amp; View Level.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Information, Data Dictionary &amp; Data warehouse?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Field &amp; Record by example.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Mapping With Example.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84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81756" y="20384"/>
            <a:ext cx="4646358" cy="734653"/>
          </a:xfrm>
        </p:spPr>
        <p:txBody>
          <a:bodyPr/>
          <a:lstStyle/>
          <a:p>
            <a:r>
              <a:rPr lang="en-US" b="1" dirty="0"/>
              <a:t>Database Management System - I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(DBMS-I)</a:t>
            </a:r>
          </a:p>
          <a:p>
            <a:r>
              <a:rPr lang="en-US" dirty="0"/>
              <a:t>#21CS01201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0943" y="6175935"/>
            <a:ext cx="3735998" cy="290081"/>
          </a:xfrm>
        </p:spPr>
        <p:txBody>
          <a:bodyPr/>
          <a:lstStyle/>
          <a:p>
            <a:r>
              <a:rPr lang="en-US" dirty="0"/>
              <a:t>Naimish.vadodariya@darshan.ac.in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3874" y="6460218"/>
            <a:ext cx="3735998" cy="290081"/>
          </a:xfrm>
        </p:spPr>
        <p:txBody>
          <a:bodyPr/>
          <a:lstStyle/>
          <a:p>
            <a:r>
              <a:rPr lang="en-US" dirty="0"/>
              <a:t>8866215253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780000" cy="290081"/>
          </a:xfrm>
        </p:spPr>
        <p:txBody>
          <a:bodyPr/>
          <a:lstStyle/>
          <a:p>
            <a:r>
              <a:rPr lang="en-US"/>
              <a:t>Computer Science &amp; Engineering Department</a:t>
            </a:r>
            <a:endParaRPr lang="en-US" dirty="0"/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/>
          <a:lstStyle/>
          <a:p>
            <a:r>
              <a:rPr lang="en-US" dirty="0"/>
              <a:t>Prof. Naimish R. Vadodariya</a:t>
            </a:r>
          </a:p>
        </p:txBody>
      </p:sp>
      <p:pic>
        <p:nvPicPr>
          <p:cNvPr id="3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145345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Just think: One Second on Internet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4658815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9,003 </a:t>
            </a:r>
            <a:r>
              <a:rPr lang="en-US" b="1" dirty="0">
                <a:solidFill>
                  <a:schemeClr val="tx2"/>
                </a:solidFill>
              </a:rPr>
              <a:t>Tweets (</a:t>
            </a:r>
            <a:r>
              <a:rPr lang="en-GB" b="1" dirty="0">
                <a:solidFill>
                  <a:schemeClr val="tx2"/>
                </a:solidFill>
              </a:rPr>
              <a:t>MySQL)</a:t>
            </a:r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4,705 </a:t>
            </a:r>
            <a:r>
              <a:rPr lang="en-US" b="1" dirty="0">
                <a:solidFill>
                  <a:schemeClr val="tx2"/>
                </a:solidFill>
              </a:rPr>
              <a:t>Skype Calls (Azure Cosmos DB, NOSQL)</a:t>
            </a:r>
          </a:p>
          <a:p>
            <a:r>
              <a:rPr lang="en-US" b="1" dirty="0">
                <a:solidFill>
                  <a:schemeClr val="accent6"/>
                </a:solidFill>
              </a:rPr>
              <a:t>1,711 </a:t>
            </a:r>
            <a:r>
              <a:rPr lang="en-US" b="1" dirty="0">
                <a:solidFill>
                  <a:schemeClr val="tx2"/>
                </a:solidFill>
              </a:rPr>
              <a:t>Tumblr Posts (</a:t>
            </a:r>
            <a:r>
              <a:rPr lang="en-GB" b="1" dirty="0">
                <a:solidFill>
                  <a:schemeClr val="tx2"/>
                </a:solidFill>
              </a:rPr>
              <a:t>MySQL)</a:t>
            </a:r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83,378 </a:t>
            </a:r>
            <a:r>
              <a:rPr lang="en-US" b="1" dirty="0">
                <a:solidFill>
                  <a:schemeClr val="tx2"/>
                </a:solidFill>
              </a:rPr>
              <a:t>Google </a:t>
            </a:r>
            <a:r>
              <a:rPr lang="en-IN" b="1" dirty="0">
                <a:solidFill>
                  <a:schemeClr val="tx2"/>
                </a:solidFill>
              </a:rPr>
              <a:t>Searches (Google's Bigtable)</a:t>
            </a:r>
          </a:p>
          <a:p>
            <a:r>
              <a:rPr lang="en-IN" b="1" dirty="0">
                <a:solidFill>
                  <a:schemeClr val="accent6"/>
                </a:solidFill>
              </a:rPr>
              <a:t>84,388 </a:t>
            </a:r>
            <a:r>
              <a:rPr lang="en-IN" b="1" dirty="0">
                <a:solidFill>
                  <a:schemeClr val="tx2"/>
                </a:solidFill>
              </a:rPr>
              <a:t>YouTube videos viewed (Google's Bigtable)</a:t>
            </a:r>
          </a:p>
          <a:p>
            <a:r>
              <a:rPr lang="en-IN" b="1" dirty="0">
                <a:solidFill>
                  <a:schemeClr val="accent6"/>
                </a:solidFill>
              </a:rPr>
              <a:t>996 </a:t>
            </a:r>
            <a:r>
              <a:rPr lang="en-IN" b="1" dirty="0">
                <a:solidFill>
                  <a:schemeClr val="tx2"/>
                </a:solidFill>
              </a:rPr>
              <a:t>Instagram photos uploaded (PostgreSQL)</a:t>
            </a:r>
          </a:p>
          <a:p>
            <a:r>
              <a:rPr lang="en-IN" dirty="0"/>
              <a:t>&amp; many more…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D528B-5F66-48DB-9035-2D7126BF2615}"/>
              </a:ext>
            </a:extLst>
          </p:cNvPr>
          <p:cNvSpPr txBox="1"/>
          <p:nvPr/>
        </p:nvSpPr>
        <p:spPr>
          <a:xfrm>
            <a:off x="7888940" y="2061040"/>
            <a:ext cx="35475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Are all these information is really important to us</a:t>
            </a:r>
          </a:p>
          <a:p>
            <a:pPr algn="ctr"/>
            <a:r>
              <a:rPr lang="en-US" sz="2400" b="1" dirty="0">
                <a:solidFill>
                  <a:schemeClr val="accent6"/>
                </a:solidFill>
              </a:rPr>
              <a:t>?????????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EBFFAB-F535-4450-AEF2-9B28A6E9EC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20101F"/>
              </a:clrFrom>
              <a:clrTo>
                <a:srgbClr val="20101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020" y="4000032"/>
            <a:ext cx="1135928" cy="13845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D6FFB1-D346-4729-9A74-FDD274F5EE1F}"/>
              </a:ext>
            </a:extLst>
          </p:cNvPr>
          <p:cNvSpPr txBox="1"/>
          <p:nvPr/>
        </p:nvSpPr>
        <p:spPr>
          <a:xfrm>
            <a:off x="1021976" y="5674502"/>
            <a:ext cx="9197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Google's Bigtable</a:t>
            </a:r>
            <a:r>
              <a:rPr lang="en-US" b="1" i="0" dirty="0">
                <a:solidFill>
                  <a:srgbClr val="C00000"/>
                </a:solidFill>
                <a:effectLst/>
                <a:latin typeface="+mj-lt"/>
              </a:rPr>
              <a:t> is the database that runs Google's Internet search, Google Maps, YouTube, Gmail, and other products you've likely heard of. </a:t>
            </a:r>
            <a:endParaRPr lang="en-GB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B09E8D-2733-4603-8FB1-4EA741234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53" y="5743544"/>
            <a:ext cx="502023" cy="50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4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6640FB-F210-4131-9CC7-628E053B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Database : An Example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AE22F0-4423-42AD-8EB4-B6A43DF87BB3}"/>
              </a:ext>
            </a:extLst>
          </p:cNvPr>
          <p:cNvSpPr/>
          <p:nvPr/>
        </p:nvSpPr>
        <p:spPr>
          <a:xfrm>
            <a:off x="3255875" y="838977"/>
            <a:ext cx="4945144" cy="71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en-US" sz="2400" dirty="0"/>
              <a:t>Data </a:t>
            </a:r>
            <a:r>
              <a:rPr lang="en-US" sz="2400" dirty="0">
                <a:sym typeface="Wingdings" panose="05000000000000000000" pitchFamily="2" charset="2"/>
              </a:rPr>
              <a:t> Knowledge  Action  Goal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FA836-6A14-48FE-A225-A5EB191D4ABF}"/>
              </a:ext>
            </a:extLst>
          </p:cNvPr>
          <p:cNvSpPr txBox="1"/>
          <p:nvPr/>
        </p:nvSpPr>
        <p:spPr>
          <a:xfrm>
            <a:off x="1550667" y="2902059"/>
            <a:ext cx="8355557" cy="1053882"/>
          </a:xfrm>
          <a:prstGeom prst="snip1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rgbClr val="0070C0"/>
                </a:solidFill>
              </a:rPr>
              <a:t>Netflix collects user ratings of movies (</a:t>
            </a:r>
            <a:r>
              <a:rPr lang="en-US" sz="1900" b="1" dirty="0">
                <a:solidFill>
                  <a:srgbClr val="0070C0"/>
                </a:solidFill>
              </a:rPr>
              <a:t>data</a:t>
            </a:r>
            <a:r>
              <a:rPr lang="en-US" sz="1900" dirty="0">
                <a:solidFill>
                  <a:srgbClr val="0070C0"/>
                </a:solidFill>
              </a:rPr>
              <a:t>) </a:t>
            </a:r>
            <a:r>
              <a:rPr lang="en-US" sz="1900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sz="1900" dirty="0">
                <a:solidFill>
                  <a:srgbClr val="0070C0"/>
                </a:solidFill>
              </a:rPr>
              <a:t> What types of movies you will like (</a:t>
            </a:r>
            <a:r>
              <a:rPr lang="en-US" sz="1900" b="1" dirty="0">
                <a:solidFill>
                  <a:srgbClr val="0070C0"/>
                </a:solidFill>
              </a:rPr>
              <a:t>knowledge</a:t>
            </a:r>
            <a:r>
              <a:rPr lang="en-US" sz="1900" dirty="0">
                <a:solidFill>
                  <a:srgbClr val="0070C0"/>
                </a:solidFill>
              </a:rPr>
              <a:t>) </a:t>
            </a:r>
            <a:r>
              <a:rPr lang="en-US" sz="19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1900" dirty="0">
                <a:solidFill>
                  <a:srgbClr val="0070C0"/>
                </a:solidFill>
              </a:rPr>
              <a:t>Recommend new movies to you (</a:t>
            </a:r>
            <a:r>
              <a:rPr lang="en-US" sz="1900" b="1" dirty="0">
                <a:solidFill>
                  <a:srgbClr val="0070C0"/>
                </a:solidFill>
              </a:rPr>
              <a:t>action</a:t>
            </a:r>
            <a:r>
              <a:rPr lang="en-US" sz="1900" dirty="0">
                <a:solidFill>
                  <a:srgbClr val="0070C0"/>
                </a:solidFill>
              </a:rPr>
              <a:t>) </a:t>
            </a:r>
            <a:r>
              <a:rPr lang="en-US" sz="1900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sz="1900" dirty="0">
                <a:solidFill>
                  <a:srgbClr val="0070C0"/>
                </a:solidFill>
              </a:rPr>
              <a:t> Users stay with Netflix (</a:t>
            </a:r>
            <a:r>
              <a:rPr lang="en-US" sz="1900" b="1" dirty="0">
                <a:solidFill>
                  <a:srgbClr val="0070C0"/>
                </a:solidFill>
              </a:rPr>
              <a:t>goal</a:t>
            </a:r>
            <a:r>
              <a:rPr lang="en-US" sz="1900" dirty="0">
                <a:solidFill>
                  <a:srgbClr val="0070C0"/>
                </a:solidFill>
              </a:rPr>
              <a:t>)</a:t>
            </a:r>
            <a:endParaRPr lang="en-US" sz="19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C1E68-5507-4BCB-9226-DBF1BEFA7F82}"/>
              </a:ext>
            </a:extLst>
          </p:cNvPr>
          <p:cNvSpPr txBox="1"/>
          <p:nvPr/>
        </p:nvSpPr>
        <p:spPr>
          <a:xfrm>
            <a:off x="1550667" y="4222976"/>
            <a:ext cx="8355557" cy="736044"/>
          </a:xfrm>
          <a:prstGeom prst="snip1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rgbClr val="002060"/>
                </a:solidFill>
              </a:rPr>
              <a:t>Gene sequences of cancer patients (</a:t>
            </a:r>
            <a:r>
              <a:rPr lang="en-US" sz="1900" b="1" dirty="0">
                <a:solidFill>
                  <a:srgbClr val="002060"/>
                </a:solidFill>
              </a:rPr>
              <a:t>data</a:t>
            </a:r>
            <a:r>
              <a:rPr lang="en-US" sz="1900" dirty="0">
                <a:solidFill>
                  <a:srgbClr val="002060"/>
                </a:solidFill>
              </a:rPr>
              <a:t>) </a:t>
            </a:r>
            <a:r>
              <a:rPr lang="en-US" sz="1900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en-US" sz="1900" dirty="0">
                <a:solidFill>
                  <a:srgbClr val="002060"/>
                </a:solidFill>
              </a:rPr>
              <a:t> Which genes lead to cancer? (</a:t>
            </a:r>
            <a:r>
              <a:rPr lang="en-US" sz="1900" b="1" dirty="0">
                <a:solidFill>
                  <a:srgbClr val="002060"/>
                </a:solidFill>
              </a:rPr>
              <a:t>knowledge</a:t>
            </a:r>
            <a:r>
              <a:rPr lang="en-US" sz="1900" dirty="0">
                <a:solidFill>
                  <a:srgbClr val="002060"/>
                </a:solidFill>
              </a:rPr>
              <a:t>) </a:t>
            </a:r>
            <a:r>
              <a:rPr lang="en-US" sz="1900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en-US" sz="1900" dirty="0">
                <a:solidFill>
                  <a:srgbClr val="002060"/>
                </a:solidFill>
              </a:rPr>
              <a:t> Appropriate treatment (</a:t>
            </a:r>
            <a:r>
              <a:rPr lang="en-US" sz="1900" b="1" dirty="0">
                <a:solidFill>
                  <a:srgbClr val="002060"/>
                </a:solidFill>
              </a:rPr>
              <a:t>action</a:t>
            </a:r>
            <a:r>
              <a:rPr lang="en-US" sz="1900" dirty="0">
                <a:solidFill>
                  <a:srgbClr val="002060"/>
                </a:solidFill>
              </a:rPr>
              <a:t>) </a:t>
            </a:r>
            <a:r>
              <a:rPr lang="en-US" sz="1900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en-US" sz="1900" dirty="0">
                <a:solidFill>
                  <a:srgbClr val="002060"/>
                </a:solidFill>
              </a:rPr>
              <a:t> Save life (</a:t>
            </a:r>
            <a:r>
              <a:rPr lang="en-US" sz="1900" b="1" dirty="0">
                <a:solidFill>
                  <a:srgbClr val="002060"/>
                </a:solidFill>
              </a:rPr>
              <a:t>goal</a:t>
            </a:r>
            <a:r>
              <a:rPr lang="en-US" sz="1900" dirty="0">
                <a:solidFill>
                  <a:srgbClr val="002060"/>
                </a:solidFill>
              </a:rPr>
              <a:t>)</a:t>
            </a:r>
            <a:endParaRPr lang="en-US" sz="19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89C2C-D7F5-40EF-B1B0-41A9C8F24DB3}"/>
              </a:ext>
            </a:extLst>
          </p:cNvPr>
          <p:cNvSpPr txBox="1"/>
          <p:nvPr/>
        </p:nvSpPr>
        <p:spPr>
          <a:xfrm>
            <a:off x="1550667" y="1898980"/>
            <a:ext cx="8355557" cy="736044"/>
          </a:xfrm>
          <a:prstGeom prst="snip1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accent6"/>
                </a:solidFill>
              </a:rPr>
              <a:t>Road traffic </a:t>
            </a:r>
            <a:r>
              <a:rPr lang="en-US" sz="1900" b="1" dirty="0">
                <a:solidFill>
                  <a:schemeClr val="accent6"/>
                </a:solidFill>
              </a:rPr>
              <a:t>(data) </a:t>
            </a:r>
            <a:r>
              <a:rPr lang="en-US" sz="1900" b="1" dirty="0">
                <a:solidFill>
                  <a:schemeClr val="accent6"/>
                </a:solidFill>
                <a:sym typeface="Wingdings" panose="05000000000000000000" pitchFamily="2" charset="2"/>
              </a:rPr>
              <a:t></a:t>
            </a:r>
            <a:r>
              <a:rPr lang="en-US" sz="1900" b="1" dirty="0">
                <a:solidFill>
                  <a:schemeClr val="accent6"/>
                </a:solidFill>
              </a:rPr>
              <a:t> </a:t>
            </a:r>
            <a:r>
              <a:rPr lang="en-US" sz="1900" dirty="0">
                <a:solidFill>
                  <a:schemeClr val="accent6"/>
                </a:solidFill>
              </a:rPr>
              <a:t>Which road is likely to be congested? </a:t>
            </a:r>
            <a:r>
              <a:rPr lang="en-US" sz="1900" b="1" dirty="0">
                <a:solidFill>
                  <a:schemeClr val="accent6"/>
                </a:solidFill>
              </a:rPr>
              <a:t>(knowledge) </a:t>
            </a:r>
            <a:r>
              <a:rPr lang="en-US" sz="1900" b="1" dirty="0">
                <a:solidFill>
                  <a:schemeClr val="accent6"/>
                </a:solidFill>
                <a:sym typeface="Wingdings" panose="05000000000000000000" pitchFamily="2" charset="2"/>
              </a:rPr>
              <a:t></a:t>
            </a:r>
            <a:r>
              <a:rPr lang="en-US" sz="1900" b="1" dirty="0">
                <a:solidFill>
                  <a:schemeClr val="accent6"/>
                </a:solidFill>
              </a:rPr>
              <a:t> </a:t>
            </a:r>
            <a:r>
              <a:rPr lang="en-US" sz="1900" dirty="0">
                <a:solidFill>
                  <a:schemeClr val="accent6"/>
                </a:solidFill>
              </a:rPr>
              <a:t>Suggest better routes to drivers</a:t>
            </a:r>
            <a:r>
              <a:rPr lang="en-US" sz="1900" b="1" dirty="0">
                <a:solidFill>
                  <a:schemeClr val="accent6"/>
                </a:solidFill>
              </a:rPr>
              <a:t> (action) </a:t>
            </a:r>
            <a:r>
              <a:rPr lang="en-US" sz="1900" b="1" dirty="0">
                <a:solidFill>
                  <a:schemeClr val="accent6"/>
                </a:solidFill>
                <a:sym typeface="Wingdings" panose="05000000000000000000" pitchFamily="2" charset="2"/>
              </a:rPr>
              <a:t></a:t>
            </a:r>
            <a:r>
              <a:rPr lang="en-US" sz="1900" b="1" dirty="0">
                <a:solidFill>
                  <a:schemeClr val="accent6"/>
                </a:solidFill>
              </a:rPr>
              <a:t> </a:t>
            </a:r>
            <a:r>
              <a:rPr lang="en-US" sz="1900" dirty="0">
                <a:solidFill>
                  <a:schemeClr val="accent6"/>
                </a:solidFill>
              </a:rPr>
              <a:t>Save time and energy </a:t>
            </a:r>
            <a:r>
              <a:rPr lang="en-US" sz="1900" b="1" dirty="0">
                <a:solidFill>
                  <a:schemeClr val="accent6"/>
                </a:solidFill>
              </a:rPr>
              <a:t>(goal)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EFFFF619-0BDC-47B4-8FD7-E793975959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3904927"/>
              </p:ext>
            </p:extLst>
          </p:nvPr>
        </p:nvGraphicFramePr>
        <p:xfrm>
          <a:off x="1550668" y="5069133"/>
          <a:ext cx="8355557" cy="1417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55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The overall goal of the database process is to </a:t>
                      </a:r>
                      <a:r>
                        <a:rPr lang="en-US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extract information from a large data sets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databases </a:t>
                      </a:r>
                      <a:r>
                        <a:rPr lang="en-US" sz="2000" dirty="0"/>
                        <a:t>and </a:t>
                      </a:r>
                      <a:r>
                        <a:rPr lang="en-US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transform it into an understandable structure for further use</a:t>
                      </a:r>
                      <a:r>
                        <a:rPr lang="en-US" sz="20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68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4F5685-B811-493F-A818-E0523FDDB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6"/>
                </a:solidFill>
              </a:rPr>
              <a:t>“Necessity is the Mother of all Inventions”</a:t>
            </a:r>
          </a:p>
          <a:p>
            <a:pPr>
              <a:lnSpc>
                <a:spcPct val="100000"/>
              </a:lnSpc>
            </a:pPr>
            <a:r>
              <a:rPr lang="en-US" dirty="0"/>
              <a:t>“It has been estimated that the amount of </a:t>
            </a:r>
            <a:r>
              <a:rPr lang="en-US" b="1" dirty="0">
                <a:solidFill>
                  <a:schemeClr val="accent6"/>
                </a:solidFill>
              </a:rPr>
              <a:t>information</a:t>
            </a:r>
            <a:r>
              <a:rPr lang="en-US" dirty="0"/>
              <a:t> in the world </a:t>
            </a:r>
            <a:r>
              <a:rPr lang="en-US" b="1" dirty="0">
                <a:solidFill>
                  <a:schemeClr val="accent6"/>
                </a:solidFill>
              </a:rPr>
              <a:t>doubles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every 10 months</a:t>
            </a:r>
            <a:r>
              <a:rPr lang="en-US" dirty="0"/>
              <a:t>.”</a:t>
            </a:r>
          </a:p>
          <a:p>
            <a:pPr>
              <a:lnSpc>
                <a:spcPct val="100000"/>
              </a:lnSpc>
            </a:pPr>
            <a:r>
              <a:rPr lang="en-US" dirty="0"/>
              <a:t>There is a </a:t>
            </a:r>
            <a:r>
              <a:rPr lang="en-US" b="1" dirty="0"/>
              <a:t>tremendous increase in the amount of data recorded and stored on digital media </a:t>
            </a:r>
            <a:r>
              <a:rPr lang="en-US" dirty="0"/>
              <a:t>as well as individual sources.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dirty="0"/>
              <a:t>Since the 1960’s, database and information technology has been changed systematically from </a:t>
            </a:r>
            <a:r>
              <a:rPr lang="en-US" b="1" dirty="0"/>
              <a:t>primitive file processing systems </a:t>
            </a:r>
            <a:r>
              <a:rPr lang="en-US" dirty="0"/>
              <a:t>to </a:t>
            </a:r>
            <a:r>
              <a:rPr lang="en-US" b="1" dirty="0"/>
              <a:t>powerful database systems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dirty="0"/>
              <a:t>The research and development in database systems since the 1970’s has led to the development of </a:t>
            </a:r>
            <a:r>
              <a:rPr lang="en-US" b="1" dirty="0"/>
              <a:t>relational database systems</a:t>
            </a:r>
            <a:r>
              <a:rPr lang="en-US" dirty="0"/>
              <a:t>. 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785437-4426-4472-9F94-FF24FA2F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DBMS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BF4E5F-D46B-4F24-91D3-7763B4D1A242}"/>
              </a:ext>
            </a:extLst>
          </p:cNvPr>
          <p:cNvSpPr/>
          <p:nvPr/>
        </p:nvSpPr>
        <p:spPr>
          <a:xfrm>
            <a:off x="2616241" y="4593982"/>
            <a:ext cx="6959518" cy="1047748"/>
          </a:xfrm>
          <a:prstGeom prst="rect">
            <a:avLst/>
          </a:pr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en-US" sz="2400" dirty="0"/>
              <a:t>“We are drowning in data, but starving for knowledge!” </a:t>
            </a:r>
          </a:p>
          <a:p>
            <a:pPr algn="ctr"/>
            <a:r>
              <a:rPr lang="en-US" sz="2400" dirty="0"/>
              <a:t>“Data rich but Information poor”</a:t>
            </a:r>
          </a:p>
        </p:txBody>
      </p:sp>
    </p:spTree>
    <p:extLst>
      <p:ext uri="{BB962C8B-B14F-4D97-AF65-F5344CB8AC3E}">
        <p14:creationId xmlns:p14="http://schemas.microsoft.com/office/powerpoint/2010/main" val="154586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726B6D-1F73-42F4-96C6-3F7914599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is </a:t>
            </a:r>
            <a:r>
              <a:rPr lang="en-US" sz="2800" b="1" dirty="0"/>
              <a:t>Data</a:t>
            </a:r>
            <a:r>
              <a:rPr lang="en-US" sz="2800" dirty="0"/>
              <a:t>?</a:t>
            </a:r>
          </a:p>
          <a:p>
            <a:r>
              <a:rPr lang="en-US" sz="2800" dirty="0"/>
              <a:t>What is </a:t>
            </a:r>
            <a:r>
              <a:rPr lang="en-US" sz="2800" b="1" dirty="0"/>
              <a:t>Database</a:t>
            </a:r>
            <a:r>
              <a:rPr lang="en-US" sz="2800" dirty="0"/>
              <a:t>?</a:t>
            </a:r>
          </a:p>
          <a:p>
            <a:r>
              <a:rPr lang="en-US" sz="2800" dirty="0"/>
              <a:t>What is </a:t>
            </a:r>
            <a:r>
              <a:rPr lang="en-US" sz="2800" b="1" dirty="0"/>
              <a:t>Management</a:t>
            </a:r>
            <a:r>
              <a:rPr lang="en-US" sz="2800" dirty="0"/>
              <a:t>?</a:t>
            </a:r>
          </a:p>
          <a:p>
            <a:r>
              <a:rPr lang="en-US" sz="2800" dirty="0"/>
              <a:t>What is </a:t>
            </a:r>
            <a:r>
              <a:rPr lang="en-US" sz="2800" b="1" dirty="0"/>
              <a:t>System</a:t>
            </a:r>
            <a:r>
              <a:rPr lang="en-US" sz="2800" dirty="0"/>
              <a:t>?</a:t>
            </a:r>
            <a:endParaRPr lang="en-GB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0B9B8C-EDDC-4E9D-B186-6846FAB6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 Management System (DBMS)?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64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 Management System (DBMS)?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</a:t>
            </a:r>
            <a:r>
              <a:rPr lang="en-US" dirty="0"/>
              <a:t> - </a:t>
            </a:r>
            <a:r>
              <a:rPr lang="en-US" b="1" dirty="0">
                <a:solidFill>
                  <a:schemeClr val="accent6"/>
                </a:solidFill>
              </a:rPr>
              <a:t>Fact</a:t>
            </a:r>
            <a:r>
              <a:rPr lang="en-US" dirty="0"/>
              <a:t> that can be recorded or stored</a:t>
            </a:r>
          </a:p>
          <a:p>
            <a:pPr lvl="1"/>
            <a:r>
              <a:rPr lang="en-US" dirty="0"/>
              <a:t>e.g. Person Name, Age, Gender and Weight etc.</a:t>
            </a:r>
          </a:p>
          <a:p>
            <a:r>
              <a:rPr lang="en-US" b="1" dirty="0"/>
              <a:t>Database</a:t>
            </a:r>
            <a:r>
              <a:rPr lang="en-US" dirty="0"/>
              <a:t> - Collection of </a:t>
            </a:r>
            <a:r>
              <a:rPr lang="en-US" b="1" dirty="0">
                <a:solidFill>
                  <a:schemeClr val="accent6"/>
                </a:solidFill>
              </a:rPr>
              <a:t>logically related data</a:t>
            </a:r>
          </a:p>
          <a:p>
            <a:pPr lvl="1"/>
            <a:r>
              <a:rPr lang="en-US" dirty="0"/>
              <a:t>e.g. Books Database in Library, Student Database in University etc.</a:t>
            </a:r>
          </a:p>
          <a:p>
            <a:r>
              <a:rPr lang="en-US" b="1" dirty="0"/>
              <a:t>Management</a:t>
            </a:r>
            <a:r>
              <a:rPr lang="en-US" dirty="0"/>
              <a:t> - Manipulation, Searching and Security of data</a:t>
            </a:r>
          </a:p>
          <a:p>
            <a:pPr lvl="1"/>
            <a:r>
              <a:rPr lang="en-US" dirty="0"/>
              <a:t>e.g. Viewing result in GTU website, Searching exam papers in GTU website etc.</a:t>
            </a:r>
          </a:p>
          <a:p>
            <a:r>
              <a:rPr lang="en-US" b="1" dirty="0"/>
              <a:t>System</a:t>
            </a:r>
            <a:r>
              <a:rPr lang="en-US" dirty="0"/>
              <a:t> - </a:t>
            </a:r>
            <a:r>
              <a:rPr lang="en-US" b="1" dirty="0">
                <a:solidFill>
                  <a:schemeClr val="accent6"/>
                </a:solidFill>
              </a:rPr>
              <a:t>Programs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tools</a:t>
            </a:r>
            <a:r>
              <a:rPr lang="en-US" dirty="0"/>
              <a:t> used to manage database(s)</a:t>
            </a:r>
          </a:p>
          <a:p>
            <a:pPr lvl="1"/>
            <a:r>
              <a:rPr lang="en-US" dirty="0"/>
              <a:t>e.g. SQL Server Management Studio, PhpMyAdmin etc.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DBMS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Database Management System is a software for creating and managing databases. </a:t>
            </a:r>
          </a:p>
          <a:p>
            <a:pPr lvl="1"/>
            <a:r>
              <a:rPr lang="en-US" dirty="0"/>
              <a:t>Database Management System (DBMS) is a </a:t>
            </a:r>
            <a:r>
              <a:rPr lang="en-US" b="1" dirty="0">
                <a:solidFill>
                  <a:schemeClr val="accent6"/>
                </a:solidFill>
              </a:rPr>
              <a:t>software designed to define, manipulate, retrieve and manage data in a database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e.g. MS SQL Server, Oracle, My SQL, SQLite etc.</a:t>
            </a:r>
          </a:p>
        </p:txBody>
      </p:sp>
    </p:spTree>
    <p:extLst>
      <p:ext uri="{BB962C8B-B14F-4D97-AF65-F5344CB8AC3E}">
        <p14:creationId xmlns:p14="http://schemas.microsoft.com/office/powerpoint/2010/main" val="411939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Applications of DBMS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7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3058</TotalTime>
  <Words>2720</Words>
  <Application>Microsoft Office PowerPoint</Application>
  <PresentationFormat>Widescreen</PresentationFormat>
  <Paragraphs>569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Roboto Condensed Light</vt:lpstr>
      <vt:lpstr>Wingdings</vt:lpstr>
      <vt:lpstr>Calibri</vt:lpstr>
      <vt:lpstr>Roboto Condensed</vt:lpstr>
      <vt:lpstr>Arial</vt:lpstr>
      <vt:lpstr>Wingdings 3</vt:lpstr>
      <vt:lpstr>Office Theme</vt:lpstr>
      <vt:lpstr>Unit-1  Introduction of DBMS</vt:lpstr>
      <vt:lpstr>PowerPoint Presentation</vt:lpstr>
      <vt:lpstr>Introduction to DBMS </vt:lpstr>
      <vt:lpstr>Just think: One Second on Internet </vt:lpstr>
      <vt:lpstr>Motivation for Database : An Example</vt:lpstr>
      <vt:lpstr>Motivation for DBMS</vt:lpstr>
      <vt:lpstr>What is Database Management System (DBMS)?</vt:lpstr>
      <vt:lpstr>What is Database Management System (DBMS)?</vt:lpstr>
      <vt:lpstr>Applications of DBMS </vt:lpstr>
      <vt:lpstr>Applications of DBMS</vt:lpstr>
      <vt:lpstr>Advantages of DBMS over File System </vt:lpstr>
      <vt:lpstr>Reduce data redundancy (duplication)</vt:lpstr>
      <vt:lpstr>Remove data inconsistency</vt:lpstr>
      <vt:lpstr>Data isolation</vt:lpstr>
      <vt:lpstr>Guaranteed atomicity</vt:lpstr>
      <vt:lpstr>Allow to implement integrity constraints</vt:lpstr>
      <vt:lpstr>Sharing of data among multiple users</vt:lpstr>
      <vt:lpstr>Restricting unauthorized access to data</vt:lpstr>
      <vt:lpstr>Providing backup and recovery services</vt:lpstr>
      <vt:lpstr>Advantages of DBMS (Summary)</vt:lpstr>
      <vt:lpstr>Basic Terms</vt:lpstr>
      <vt:lpstr>Basic terms</vt:lpstr>
      <vt:lpstr>Basic terms (cont…)</vt:lpstr>
      <vt:lpstr>Basic terms (cont…)</vt:lpstr>
      <vt:lpstr>Basic terms (cont…)</vt:lpstr>
      <vt:lpstr>Types of Database Users</vt:lpstr>
      <vt:lpstr>Types of Database Users</vt:lpstr>
      <vt:lpstr>3 Levels ANSI SPARC  Database System</vt:lpstr>
      <vt:lpstr>3 Levels ANSI SPARC Database System</vt:lpstr>
      <vt:lpstr>3 Levels ANSI SPARC Database System</vt:lpstr>
      <vt:lpstr>3 Levels ANSI SPARC Database System: Example</vt:lpstr>
      <vt:lpstr>Data Abstraction</vt:lpstr>
      <vt:lpstr>Mapping</vt:lpstr>
      <vt:lpstr>Role of DBA (Database Administrator)</vt:lpstr>
      <vt:lpstr>Role of DBA</vt:lpstr>
      <vt:lpstr>Role of DBA</vt:lpstr>
      <vt:lpstr>Questions asked in Exam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Naimish Vadodariya</cp:lastModifiedBy>
  <cp:revision>329</cp:revision>
  <dcterms:created xsi:type="dcterms:W3CDTF">2020-05-01T05:09:15Z</dcterms:created>
  <dcterms:modified xsi:type="dcterms:W3CDTF">2023-01-23T02:56:07Z</dcterms:modified>
</cp:coreProperties>
</file>