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fntdata" ContentType="application/x-fontdata"/>
  <Default Extension="wdp" ContentType="image/vnd.ms-photo"/>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54"/>
  </p:notesMasterIdLst>
  <p:sldIdLst>
    <p:sldId id="283" r:id="rId2"/>
    <p:sldId id="292" r:id="rId3"/>
    <p:sldId id="709" r:id="rId4"/>
    <p:sldId id="710" r:id="rId5"/>
    <p:sldId id="733" r:id="rId6"/>
    <p:sldId id="758" r:id="rId7"/>
    <p:sldId id="775" r:id="rId8"/>
    <p:sldId id="776" r:id="rId9"/>
    <p:sldId id="778" r:id="rId10"/>
    <p:sldId id="777" r:id="rId11"/>
    <p:sldId id="779" r:id="rId12"/>
    <p:sldId id="760" r:id="rId13"/>
    <p:sldId id="781" r:id="rId14"/>
    <p:sldId id="782" r:id="rId15"/>
    <p:sldId id="783" r:id="rId16"/>
    <p:sldId id="780" r:id="rId17"/>
    <p:sldId id="773" r:id="rId18"/>
    <p:sldId id="784" r:id="rId19"/>
    <p:sldId id="759" r:id="rId20"/>
    <p:sldId id="814" r:id="rId21"/>
    <p:sldId id="816" r:id="rId22"/>
    <p:sldId id="815" r:id="rId23"/>
    <p:sldId id="785" r:id="rId24"/>
    <p:sldId id="787" r:id="rId25"/>
    <p:sldId id="788" r:id="rId26"/>
    <p:sldId id="789" r:id="rId27"/>
    <p:sldId id="790" r:id="rId28"/>
    <p:sldId id="791" r:id="rId29"/>
    <p:sldId id="792" r:id="rId30"/>
    <p:sldId id="793" r:id="rId31"/>
    <p:sldId id="794" r:id="rId32"/>
    <p:sldId id="795" r:id="rId33"/>
    <p:sldId id="796" r:id="rId34"/>
    <p:sldId id="797" r:id="rId35"/>
    <p:sldId id="798" r:id="rId36"/>
    <p:sldId id="799" r:id="rId37"/>
    <p:sldId id="800" r:id="rId38"/>
    <p:sldId id="801" r:id="rId39"/>
    <p:sldId id="802" r:id="rId40"/>
    <p:sldId id="803" r:id="rId41"/>
    <p:sldId id="817" r:id="rId42"/>
    <p:sldId id="804" r:id="rId43"/>
    <p:sldId id="805" r:id="rId44"/>
    <p:sldId id="806" r:id="rId45"/>
    <p:sldId id="807" r:id="rId46"/>
    <p:sldId id="808" r:id="rId47"/>
    <p:sldId id="809" r:id="rId48"/>
    <p:sldId id="810" r:id="rId49"/>
    <p:sldId id="811" r:id="rId50"/>
    <p:sldId id="812" r:id="rId51"/>
    <p:sldId id="813" r:id="rId52"/>
    <p:sldId id="387" r:id="rId53"/>
  </p:sldIdLst>
  <p:sldSz cx="12192000" cy="6858000"/>
  <p:notesSz cx="6858000" cy="9144000"/>
  <p:embeddedFontLst>
    <p:embeddedFont>
      <p:font typeface="Segoe UI Black" panose="020B0A02040204020203" pitchFamily="34" charset="0"/>
      <p:bold r:id="rId55"/>
      <p:boldItalic r:id="rId56"/>
    </p:embeddedFont>
    <p:embeddedFont>
      <p:font typeface="Calibri" panose="020F0502020204030204" pitchFamily="34" charset="0"/>
      <p:regular r:id="rId57"/>
      <p:bold r:id="rId58"/>
      <p:italic r:id="rId59"/>
      <p:boldItalic r:id="rId60"/>
    </p:embeddedFont>
    <p:embeddedFont>
      <p:font typeface="Wingdings 3" panose="05040102010807070707" pitchFamily="18" charset="2"/>
      <p:regular r:id="rId61"/>
    </p:embeddedFont>
    <p:embeddedFont>
      <p:font typeface="Roboto Condensed" panose="020B0604020202020204" charset="0"/>
      <p:regular r:id="rId62"/>
      <p:bold r:id="rId63"/>
      <p:italic r:id="rId64"/>
      <p:boldItalic r:id="rId65"/>
    </p:embeddedFont>
    <p:embeddedFont>
      <p:font typeface="Wingdings 2" panose="05020102010507070707" pitchFamily="18" charset="2"/>
      <p:regular r:id="rId66"/>
    </p:embeddedFont>
    <p:embeddedFont>
      <p:font typeface="Consolas" panose="020B0609020204030204" pitchFamily="49" charset="0"/>
      <p:regular r:id="rId67"/>
      <p:bold r:id="rId68"/>
      <p:italic r:id="rId69"/>
      <p:boldItalic r:id="rId70"/>
    </p:embeddedFont>
    <p:embeddedFont>
      <p:font typeface="Roboto Condensed Light" panose="020B0604020202020204" charset="0"/>
      <p:regular r:id="rId71"/>
      <p:italic r:id="rId7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modifyVerifier cryptProviderType="rsaAES" cryptAlgorithmClass="hash" cryptAlgorithmType="typeAny" cryptAlgorithmSid="14" spinCount="100000" saltData="1trkxEns6I3kp0gySiB5ZQ==" hashData="PSwe8GWHRQCWubiT0IxH1WpGlV/AC0mVHfZ/caJYX0lkB+5eBIL0e+aBYvqUzzLPU5loQxssD3R/jXOrQUWg+Q=="/>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01B92"/>
    <a:srgbClr val="F54337"/>
    <a:srgbClr val="B71B1C"/>
    <a:srgbClr val="CC3300"/>
    <a:srgbClr val="D10233"/>
    <a:srgbClr val="673BB7"/>
    <a:srgbClr val="607D8B"/>
    <a:srgbClr val="ED524F"/>
    <a:srgbClr val="D81A60"/>
    <a:srgbClr val="890E4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67" d="100"/>
          <a:sy n="67" d="100"/>
        </p:scale>
        <p:origin x="32" y="200"/>
      </p:cViewPr>
      <p:guideLst>
        <p:guide orient="horz" pos="2160"/>
        <p:guide pos="384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font" Target="fonts/font1.fntdata"/><Relationship Id="rId63" Type="http://schemas.openxmlformats.org/officeDocument/2006/relationships/font" Target="fonts/font9.fntdata"/><Relationship Id="rId68" Type="http://schemas.openxmlformats.org/officeDocument/2006/relationships/font" Target="fonts/font14.fntdata"/><Relationship Id="rId76" Type="http://schemas.openxmlformats.org/officeDocument/2006/relationships/tableStyles" Target="tableStyles.xml"/><Relationship Id="rId7" Type="http://schemas.openxmlformats.org/officeDocument/2006/relationships/slide" Target="slides/slide6.xml"/><Relationship Id="rId71" Type="http://schemas.openxmlformats.org/officeDocument/2006/relationships/font" Target="fonts/font17.fntdata"/><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font" Target="fonts/font4.fntdata"/><Relationship Id="rId66" Type="http://schemas.openxmlformats.org/officeDocument/2006/relationships/font" Target="fonts/font12.fntdata"/><Relationship Id="rId74" Type="http://schemas.openxmlformats.org/officeDocument/2006/relationships/viewProps" Target="viewProps.xml"/><Relationship Id="rId79"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font" Target="fonts/font3.fntdata"/><Relationship Id="rId61"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font" Target="fonts/font6.fntdata"/><Relationship Id="rId65" Type="http://schemas.openxmlformats.org/officeDocument/2006/relationships/font" Target="fonts/font11.fntdata"/><Relationship Id="rId73"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font" Target="fonts/font2.fntdata"/><Relationship Id="rId64" Type="http://schemas.openxmlformats.org/officeDocument/2006/relationships/font" Target="fonts/font10.fntdata"/><Relationship Id="rId69" Type="http://schemas.openxmlformats.org/officeDocument/2006/relationships/font" Target="fonts/font15.fntdata"/><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font" Target="fonts/font18.fntdata"/><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font" Target="fonts/font5.fntdata"/><Relationship Id="rId67" Type="http://schemas.openxmlformats.org/officeDocument/2006/relationships/font" Target="fonts/font13.fntdata"/><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notesMaster" Target="notesMasters/notesMaster1.xml"/><Relationship Id="rId62" Type="http://schemas.openxmlformats.org/officeDocument/2006/relationships/font" Target="fonts/font8.fntdata"/><Relationship Id="rId70" Type="http://schemas.openxmlformats.org/officeDocument/2006/relationships/font" Target="fonts/font16.fntdata"/><Relationship Id="rId75"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Naimish Vadodariya" userId="d2e325c0593a319e" providerId="LiveId" clId="{C5D15607-3D89-4432-AEBA-7EDDE20FB0FE}"/>
    <pc:docChg chg="undo redo custSel addSld delSld modSld sldOrd">
      <pc:chgData name="Naimish Vadodariya" userId="d2e325c0593a319e" providerId="LiveId" clId="{C5D15607-3D89-4432-AEBA-7EDDE20FB0FE}" dt="2022-07-22T07:15:30.982" v="4747"/>
      <pc:docMkLst>
        <pc:docMk/>
      </pc:docMkLst>
      <pc:sldChg chg="addSp delSp modSp mod modAnim modShow">
        <pc:chgData name="Naimish Vadodariya" userId="d2e325c0593a319e" providerId="LiveId" clId="{C5D15607-3D89-4432-AEBA-7EDDE20FB0FE}" dt="2022-07-19T03:01:25.154" v="3105"/>
        <pc:sldMkLst>
          <pc:docMk/>
          <pc:sldMk cId="1915482141" sldId="289"/>
        </pc:sldMkLst>
        <pc:spChg chg="mod">
          <ac:chgData name="Naimish Vadodariya" userId="d2e325c0593a319e" providerId="LiveId" clId="{C5D15607-3D89-4432-AEBA-7EDDE20FB0FE}" dt="2022-07-19T03:01:12.178" v="3103" actId="207"/>
          <ac:spMkLst>
            <pc:docMk/>
            <pc:sldMk cId="1915482141" sldId="289"/>
            <ac:spMk id="4" creationId="{E9A4A388-3701-E936-5D61-943EDF699402}"/>
          </ac:spMkLst>
        </pc:spChg>
        <pc:spChg chg="add del">
          <ac:chgData name="Naimish Vadodariya" userId="d2e325c0593a319e" providerId="LiveId" clId="{C5D15607-3D89-4432-AEBA-7EDDE20FB0FE}" dt="2022-07-19T02:29:25.643" v="2857" actId="22"/>
          <ac:spMkLst>
            <pc:docMk/>
            <pc:sldMk cId="1915482141" sldId="289"/>
            <ac:spMk id="6" creationId="{DF883062-68C9-D58C-3D22-6EAD5B863027}"/>
          </ac:spMkLst>
        </pc:spChg>
      </pc:sldChg>
      <pc:sldChg chg="mod ord modShow">
        <pc:chgData name="Naimish Vadodariya" userId="d2e325c0593a319e" providerId="LiveId" clId="{C5D15607-3D89-4432-AEBA-7EDDE20FB0FE}" dt="2022-07-19T02:17:58.637" v="2794"/>
        <pc:sldMkLst>
          <pc:docMk/>
          <pc:sldMk cId="2554711902" sldId="291"/>
        </pc:sldMkLst>
      </pc:sldChg>
      <pc:sldChg chg="modSp modAnim">
        <pc:chgData name="Naimish Vadodariya" userId="d2e325c0593a319e" providerId="LiveId" clId="{C5D15607-3D89-4432-AEBA-7EDDE20FB0FE}" dt="2022-07-18T14:37:31.026" v="2684"/>
        <pc:sldMkLst>
          <pc:docMk/>
          <pc:sldMk cId="4216305698" sldId="292"/>
        </pc:sldMkLst>
        <pc:spChg chg="mod">
          <ac:chgData name="Naimish Vadodariya" userId="d2e325c0593a319e" providerId="LiveId" clId="{C5D15607-3D89-4432-AEBA-7EDDE20FB0FE}" dt="2022-07-18T14:36:52.481" v="2682" actId="948"/>
          <ac:spMkLst>
            <pc:docMk/>
            <pc:sldMk cId="4216305698" sldId="292"/>
            <ac:spMk id="9" creationId="{BDA2F9A4-6988-4274-8384-12496EC9D59D}"/>
          </ac:spMkLst>
        </pc:spChg>
      </pc:sldChg>
      <pc:sldChg chg="del mod modShow">
        <pc:chgData name="Naimish Vadodariya" userId="d2e325c0593a319e" providerId="LiveId" clId="{C5D15607-3D89-4432-AEBA-7EDDE20FB0FE}" dt="2022-07-20T06:30:14.738" v="3663" actId="2696"/>
        <pc:sldMkLst>
          <pc:docMk/>
          <pc:sldMk cId="3860720266" sldId="303"/>
        </pc:sldMkLst>
      </pc:sldChg>
      <pc:sldChg chg="del mod modShow">
        <pc:chgData name="Naimish Vadodariya" userId="d2e325c0593a319e" providerId="LiveId" clId="{C5D15607-3D89-4432-AEBA-7EDDE20FB0FE}" dt="2022-07-20T06:30:14.738" v="3663" actId="2696"/>
        <pc:sldMkLst>
          <pc:docMk/>
          <pc:sldMk cId="3565845506" sldId="304"/>
        </pc:sldMkLst>
      </pc:sldChg>
      <pc:sldChg chg="del mod modShow">
        <pc:chgData name="Naimish Vadodariya" userId="d2e325c0593a319e" providerId="LiveId" clId="{C5D15607-3D89-4432-AEBA-7EDDE20FB0FE}" dt="2022-07-20T06:30:14.738" v="3663" actId="2696"/>
        <pc:sldMkLst>
          <pc:docMk/>
          <pc:sldMk cId="196689023" sldId="316"/>
        </pc:sldMkLst>
      </pc:sldChg>
      <pc:sldChg chg="del mod modShow">
        <pc:chgData name="Naimish Vadodariya" userId="d2e325c0593a319e" providerId="LiveId" clId="{C5D15607-3D89-4432-AEBA-7EDDE20FB0FE}" dt="2022-07-20T06:30:14.738" v="3663" actId="2696"/>
        <pc:sldMkLst>
          <pc:docMk/>
          <pc:sldMk cId="3210675511" sldId="317"/>
        </pc:sldMkLst>
      </pc:sldChg>
      <pc:sldChg chg="del mod modShow">
        <pc:chgData name="Naimish Vadodariya" userId="d2e325c0593a319e" providerId="LiveId" clId="{C5D15607-3D89-4432-AEBA-7EDDE20FB0FE}" dt="2022-07-20T06:30:14.738" v="3663" actId="2696"/>
        <pc:sldMkLst>
          <pc:docMk/>
          <pc:sldMk cId="1572927649" sldId="318"/>
        </pc:sldMkLst>
      </pc:sldChg>
      <pc:sldChg chg="del mod modShow">
        <pc:chgData name="Naimish Vadodariya" userId="d2e325c0593a319e" providerId="LiveId" clId="{C5D15607-3D89-4432-AEBA-7EDDE20FB0FE}" dt="2022-07-20T06:30:14.738" v="3663" actId="2696"/>
        <pc:sldMkLst>
          <pc:docMk/>
          <pc:sldMk cId="2261901468" sldId="319"/>
        </pc:sldMkLst>
      </pc:sldChg>
      <pc:sldChg chg="del mod modShow">
        <pc:chgData name="Naimish Vadodariya" userId="d2e325c0593a319e" providerId="LiveId" clId="{C5D15607-3D89-4432-AEBA-7EDDE20FB0FE}" dt="2022-07-20T06:30:14.738" v="3663" actId="2696"/>
        <pc:sldMkLst>
          <pc:docMk/>
          <pc:sldMk cId="3619968667" sldId="320"/>
        </pc:sldMkLst>
      </pc:sldChg>
      <pc:sldChg chg="del mod modShow">
        <pc:chgData name="Naimish Vadodariya" userId="d2e325c0593a319e" providerId="LiveId" clId="{C5D15607-3D89-4432-AEBA-7EDDE20FB0FE}" dt="2022-07-20T06:30:14.738" v="3663" actId="2696"/>
        <pc:sldMkLst>
          <pc:docMk/>
          <pc:sldMk cId="1602832238" sldId="321"/>
        </pc:sldMkLst>
      </pc:sldChg>
      <pc:sldChg chg="del mod modShow">
        <pc:chgData name="Naimish Vadodariya" userId="d2e325c0593a319e" providerId="LiveId" clId="{C5D15607-3D89-4432-AEBA-7EDDE20FB0FE}" dt="2022-07-20T06:30:14.738" v="3663" actId="2696"/>
        <pc:sldMkLst>
          <pc:docMk/>
          <pc:sldMk cId="2220660272" sldId="322"/>
        </pc:sldMkLst>
      </pc:sldChg>
      <pc:sldChg chg="del mod modShow">
        <pc:chgData name="Naimish Vadodariya" userId="d2e325c0593a319e" providerId="LiveId" clId="{C5D15607-3D89-4432-AEBA-7EDDE20FB0FE}" dt="2022-07-20T06:30:14.738" v="3663" actId="2696"/>
        <pc:sldMkLst>
          <pc:docMk/>
          <pc:sldMk cId="3468316610" sldId="323"/>
        </pc:sldMkLst>
      </pc:sldChg>
      <pc:sldChg chg="modAnim">
        <pc:chgData name="Naimish Vadodariya" userId="d2e325c0593a319e" providerId="LiveId" clId="{C5D15607-3D89-4432-AEBA-7EDDE20FB0FE}" dt="2022-07-14T18:18:52.663" v="889"/>
        <pc:sldMkLst>
          <pc:docMk/>
          <pc:sldMk cId="1234560127" sldId="325"/>
        </pc:sldMkLst>
      </pc:sldChg>
      <pc:sldChg chg="modSp mod modShow">
        <pc:chgData name="Naimish Vadodariya" userId="d2e325c0593a319e" providerId="LiveId" clId="{C5D15607-3D89-4432-AEBA-7EDDE20FB0FE}" dt="2022-07-19T02:44:26.171" v="3047" actId="20577"/>
        <pc:sldMkLst>
          <pc:docMk/>
          <pc:sldMk cId="200374224" sldId="327"/>
        </pc:sldMkLst>
        <pc:spChg chg="mod">
          <ac:chgData name="Naimish Vadodariya" userId="d2e325c0593a319e" providerId="LiveId" clId="{C5D15607-3D89-4432-AEBA-7EDDE20FB0FE}" dt="2022-07-19T02:44:26.171" v="3047" actId="20577"/>
          <ac:spMkLst>
            <pc:docMk/>
            <pc:sldMk cId="200374224" sldId="327"/>
            <ac:spMk id="3" creationId="{6C915463-E8EE-4502-8261-E337007EFAAF}"/>
          </ac:spMkLst>
        </pc:spChg>
      </pc:sldChg>
      <pc:sldChg chg="addSp modSp mod modAnim modShow">
        <pc:chgData name="Naimish Vadodariya" userId="d2e325c0593a319e" providerId="LiveId" clId="{C5D15607-3D89-4432-AEBA-7EDDE20FB0FE}" dt="2022-07-21T05:54:54.219" v="4690" actId="20577"/>
        <pc:sldMkLst>
          <pc:docMk/>
          <pc:sldMk cId="700880048" sldId="328"/>
        </pc:sldMkLst>
        <pc:spChg chg="mod">
          <ac:chgData name="Naimish Vadodariya" userId="d2e325c0593a319e" providerId="LiveId" clId="{C5D15607-3D89-4432-AEBA-7EDDE20FB0FE}" dt="2022-07-21T05:54:54.219" v="4690" actId="20577"/>
          <ac:spMkLst>
            <pc:docMk/>
            <pc:sldMk cId="700880048" sldId="328"/>
            <ac:spMk id="3" creationId="{139A428D-8F15-4206-B337-FA27C005FA71}"/>
          </ac:spMkLst>
        </pc:spChg>
        <pc:spChg chg="add mod">
          <ac:chgData name="Naimish Vadodariya" userId="d2e325c0593a319e" providerId="LiveId" clId="{C5D15607-3D89-4432-AEBA-7EDDE20FB0FE}" dt="2022-07-21T05:54:14.640" v="4673" actId="20577"/>
          <ac:spMkLst>
            <pc:docMk/>
            <pc:sldMk cId="700880048" sldId="328"/>
            <ac:spMk id="4" creationId="{CCC04B9A-372A-EC90-3C6F-D0D5053FC9E8}"/>
          </ac:spMkLst>
        </pc:spChg>
        <pc:spChg chg="add mod">
          <ac:chgData name="Naimish Vadodariya" userId="d2e325c0593a319e" providerId="LiveId" clId="{C5D15607-3D89-4432-AEBA-7EDDE20FB0FE}" dt="2022-07-21T05:53:17.893" v="4652" actId="20577"/>
          <ac:spMkLst>
            <pc:docMk/>
            <pc:sldMk cId="700880048" sldId="328"/>
            <ac:spMk id="5" creationId="{CE0FA9D8-CF4E-09C5-DF26-91A1787E70BF}"/>
          </ac:spMkLst>
        </pc:spChg>
        <pc:spChg chg="add mod">
          <ac:chgData name="Naimish Vadodariya" userId="d2e325c0593a319e" providerId="LiveId" clId="{C5D15607-3D89-4432-AEBA-7EDDE20FB0FE}" dt="2022-07-21T05:50:10.744" v="4597" actId="14100"/>
          <ac:spMkLst>
            <pc:docMk/>
            <pc:sldMk cId="700880048" sldId="328"/>
            <ac:spMk id="6" creationId="{353A77F3-764F-7414-ADFD-5B1C93E8B16C}"/>
          </ac:spMkLst>
        </pc:spChg>
      </pc:sldChg>
      <pc:sldChg chg="modSp mod modAnim modShow">
        <pc:chgData name="Naimish Vadodariya" userId="d2e325c0593a319e" providerId="LiveId" clId="{C5D15607-3D89-4432-AEBA-7EDDE20FB0FE}" dt="2022-07-22T07:11:40.938" v="4737" actId="20577"/>
        <pc:sldMkLst>
          <pc:docMk/>
          <pc:sldMk cId="2908367801" sldId="329"/>
        </pc:sldMkLst>
        <pc:spChg chg="mod">
          <ac:chgData name="Naimish Vadodariya" userId="d2e325c0593a319e" providerId="LiveId" clId="{C5D15607-3D89-4432-AEBA-7EDDE20FB0FE}" dt="2022-07-21T05:56:50.954" v="4726" actId="20577"/>
          <ac:spMkLst>
            <pc:docMk/>
            <pc:sldMk cId="2908367801" sldId="329"/>
            <ac:spMk id="2" creationId="{E1F2D5F8-87CB-4B5B-8EC7-5F4CE6485746}"/>
          </ac:spMkLst>
        </pc:spChg>
        <pc:spChg chg="mod">
          <ac:chgData name="Naimish Vadodariya" userId="d2e325c0593a319e" providerId="LiveId" clId="{C5D15607-3D89-4432-AEBA-7EDDE20FB0FE}" dt="2022-07-22T07:11:40.938" v="4737" actId="20577"/>
          <ac:spMkLst>
            <pc:docMk/>
            <pc:sldMk cId="2908367801" sldId="329"/>
            <ac:spMk id="3" creationId="{139A428D-8F15-4206-B337-FA27C005FA71}"/>
          </ac:spMkLst>
        </pc:spChg>
      </pc:sldChg>
      <pc:sldChg chg="del mod modShow">
        <pc:chgData name="Naimish Vadodariya" userId="d2e325c0593a319e" providerId="LiveId" clId="{C5D15607-3D89-4432-AEBA-7EDDE20FB0FE}" dt="2022-07-19T02:49:45.959" v="3092" actId="47"/>
        <pc:sldMkLst>
          <pc:docMk/>
          <pc:sldMk cId="2459902967" sldId="330"/>
        </pc:sldMkLst>
      </pc:sldChg>
      <pc:sldChg chg="del mod modShow">
        <pc:chgData name="Naimish Vadodariya" userId="d2e325c0593a319e" providerId="LiveId" clId="{C5D15607-3D89-4432-AEBA-7EDDE20FB0FE}" dt="2022-07-19T02:49:45.959" v="3092" actId="47"/>
        <pc:sldMkLst>
          <pc:docMk/>
          <pc:sldMk cId="3640156525" sldId="331"/>
        </pc:sldMkLst>
      </pc:sldChg>
      <pc:sldChg chg="del mod modShow">
        <pc:chgData name="Naimish Vadodariya" userId="d2e325c0593a319e" providerId="LiveId" clId="{C5D15607-3D89-4432-AEBA-7EDDE20FB0FE}" dt="2022-07-19T02:49:45.959" v="3092" actId="47"/>
        <pc:sldMkLst>
          <pc:docMk/>
          <pc:sldMk cId="1849273504" sldId="332"/>
        </pc:sldMkLst>
      </pc:sldChg>
      <pc:sldChg chg="modSp mod">
        <pc:chgData name="Naimish Vadodariya" userId="d2e325c0593a319e" providerId="LiveId" clId="{C5D15607-3D89-4432-AEBA-7EDDE20FB0FE}" dt="2022-07-14T17:33:27.994" v="370" actId="14100"/>
        <pc:sldMkLst>
          <pc:docMk/>
          <pc:sldMk cId="3562170766" sldId="339"/>
        </pc:sldMkLst>
        <pc:picChg chg="mod">
          <ac:chgData name="Naimish Vadodariya" userId="d2e325c0593a319e" providerId="LiveId" clId="{C5D15607-3D89-4432-AEBA-7EDDE20FB0FE}" dt="2022-07-14T17:33:27.994" v="370" actId="14100"/>
          <ac:picMkLst>
            <pc:docMk/>
            <pc:sldMk cId="3562170766" sldId="339"/>
            <ac:picMk id="9" creationId="{00000000-0000-0000-0000-000000000000}"/>
          </ac:picMkLst>
        </pc:picChg>
      </pc:sldChg>
      <pc:sldChg chg="modSp mod">
        <pc:chgData name="Naimish Vadodariya" userId="d2e325c0593a319e" providerId="LiveId" clId="{C5D15607-3D89-4432-AEBA-7EDDE20FB0FE}" dt="2022-07-14T16:59:36.839" v="29" actId="20577"/>
        <pc:sldMkLst>
          <pc:docMk/>
          <pc:sldMk cId="181536675" sldId="345"/>
        </pc:sldMkLst>
        <pc:spChg chg="mod">
          <ac:chgData name="Naimish Vadodariya" userId="d2e325c0593a319e" providerId="LiveId" clId="{C5D15607-3D89-4432-AEBA-7EDDE20FB0FE}" dt="2022-07-14T16:59:36.839" v="29" actId="20577"/>
          <ac:spMkLst>
            <pc:docMk/>
            <pc:sldMk cId="181536675" sldId="345"/>
            <ac:spMk id="2" creationId="{095EF1AA-B384-4B3C-AA64-26D31B983DC1}"/>
          </ac:spMkLst>
        </pc:spChg>
      </pc:sldChg>
      <pc:sldChg chg="modSp mod">
        <pc:chgData name="Naimish Vadodariya" userId="d2e325c0593a319e" providerId="LiveId" clId="{C5D15607-3D89-4432-AEBA-7EDDE20FB0FE}" dt="2022-07-14T16:59:31.115" v="25" actId="20577"/>
        <pc:sldMkLst>
          <pc:docMk/>
          <pc:sldMk cId="3714275617" sldId="346"/>
        </pc:sldMkLst>
        <pc:spChg chg="mod">
          <ac:chgData name="Naimish Vadodariya" userId="d2e325c0593a319e" providerId="LiveId" clId="{C5D15607-3D89-4432-AEBA-7EDDE20FB0FE}" dt="2022-07-14T16:59:31.115" v="25" actId="20577"/>
          <ac:spMkLst>
            <pc:docMk/>
            <pc:sldMk cId="3714275617" sldId="346"/>
            <ac:spMk id="2" creationId="{095EF1AA-B384-4B3C-AA64-26D31B983DC1}"/>
          </ac:spMkLst>
        </pc:spChg>
      </pc:sldChg>
      <pc:sldChg chg="modSp mod">
        <pc:chgData name="Naimish Vadodariya" userId="d2e325c0593a319e" providerId="LiveId" clId="{C5D15607-3D89-4432-AEBA-7EDDE20FB0FE}" dt="2022-07-14T17:08:52.968" v="139" actId="20577"/>
        <pc:sldMkLst>
          <pc:docMk/>
          <pc:sldMk cId="3319134064" sldId="347"/>
        </pc:sldMkLst>
        <pc:spChg chg="mod">
          <ac:chgData name="Naimish Vadodariya" userId="d2e325c0593a319e" providerId="LiveId" clId="{C5D15607-3D89-4432-AEBA-7EDDE20FB0FE}" dt="2022-07-14T16:59:26.269" v="21" actId="20577"/>
          <ac:spMkLst>
            <pc:docMk/>
            <pc:sldMk cId="3319134064" sldId="347"/>
            <ac:spMk id="2" creationId="{095EF1AA-B384-4B3C-AA64-26D31B983DC1}"/>
          </ac:spMkLst>
        </pc:spChg>
        <pc:spChg chg="mod">
          <ac:chgData name="Naimish Vadodariya" userId="d2e325c0593a319e" providerId="LiveId" clId="{C5D15607-3D89-4432-AEBA-7EDDE20FB0FE}" dt="2022-07-14T17:08:52.968" v="139" actId="20577"/>
          <ac:spMkLst>
            <pc:docMk/>
            <pc:sldMk cId="3319134064" sldId="347"/>
            <ac:spMk id="13" creationId="{00000000-0000-0000-0000-000000000000}"/>
          </ac:spMkLst>
        </pc:spChg>
      </pc:sldChg>
      <pc:sldChg chg="addSp delSp modSp mod delAnim modAnim">
        <pc:chgData name="Naimish Vadodariya" userId="d2e325c0593a319e" providerId="LiveId" clId="{C5D15607-3D89-4432-AEBA-7EDDE20FB0FE}" dt="2022-07-14T17:27:02.431" v="339" actId="14100"/>
        <pc:sldMkLst>
          <pc:docMk/>
          <pc:sldMk cId="434497636" sldId="348"/>
        </pc:sldMkLst>
        <pc:spChg chg="mod">
          <ac:chgData name="Naimish Vadodariya" userId="d2e325c0593a319e" providerId="LiveId" clId="{C5D15607-3D89-4432-AEBA-7EDDE20FB0FE}" dt="2022-07-14T16:59:18.219" v="18" actId="20577"/>
          <ac:spMkLst>
            <pc:docMk/>
            <pc:sldMk cId="434497636" sldId="348"/>
            <ac:spMk id="2" creationId="{095EF1AA-B384-4B3C-AA64-26D31B983DC1}"/>
          </ac:spMkLst>
        </pc:spChg>
        <pc:spChg chg="del">
          <ac:chgData name="Naimish Vadodariya" userId="d2e325c0593a319e" providerId="LiveId" clId="{C5D15607-3D89-4432-AEBA-7EDDE20FB0FE}" dt="2022-07-14T17:24:28.658" v="312" actId="478"/>
          <ac:spMkLst>
            <pc:docMk/>
            <pc:sldMk cId="434497636" sldId="348"/>
            <ac:spMk id="5" creationId="{C4A6F3DF-2EB8-43CF-3795-79063F5A0067}"/>
          </ac:spMkLst>
        </pc:spChg>
        <pc:spChg chg="del">
          <ac:chgData name="Naimish Vadodariya" userId="d2e325c0593a319e" providerId="LiveId" clId="{C5D15607-3D89-4432-AEBA-7EDDE20FB0FE}" dt="2022-07-14T17:24:30.295" v="313" actId="478"/>
          <ac:spMkLst>
            <pc:docMk/>
            <pc:sldMk cId="434497636" sldId="348"/>
            <ac:spMk id="7" creationId="{72A86601-7B9C-F9F6-5604-2455DAE19E61}"/>
          </ac:spMkLst>
        </pc:spChg>
        <pc:spChg chg="mod">
          <ac:chgData name="Naimish Vadodariya" userId="d2e325c0593a319e" providerId="LiveId" clId="{C5D15607-3D89-4432-AEBA-7EDDE20FB0FE}" dt="2022-07-14T17:21:27.461" v="295" actId="20577"/>
          <ac:spMkLst>
            <pc:docMk/>
            <pc:sldMk cId="434497636" sldId="348"/>
            <ac:spMk id="13" creationId="{00000000-0000-0000-0000-000000000000}"/>
          </ac:spMkLst>
        </pc:spChg>
        <pc:spChg chg="del">
          <ac:chgData name="Naimish Vadodariya" userId="d2e325c0593a319e" providerId="LiveId" clId="{C5D15607-3D89-4432-AEBA-7EDDE20FB0FE}" dt="2022-07-14T17:23:09.658" v="307" actId="478"/>
          <ac:spMkLst>
            <pc:docMk/>
            <pc:sldMk cId="434497636" sldId="348"/>
            <ac:spMk id="14"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7" creationId="{C4A6F3DF-2EB8-43CF-3795-79063F5A0067}"/>
          </ac:spMkLst>
        </pc:spChg>
        <pc:spChg chg="mod">
          <ac:chgData name="Naimish Vadodariya" userId="d2e325c0593a319e" providerId="LiveId" clId="{C5D15607-3D89-4432-AEBA-7EDDE20FB0FE}" dt="2022-07-14T17:27:02.431" v="339" actId="14100"/>
          <ac:spMkLst>
            <pc:docMk/>
            <pc:sldMk cId="434497636" sldId="348"/>
            <ac:spMk id="18" creationId="{72A86601-7B9C-F9F6-5604-2455DAE19E61}"/>
          </ac:spMkLst>
        </pc:spChg>
        <pc:spChg chg="mod">
          <ac:chgData name="Naimish Vadodariya" userId="d2e325c0593a319e" providerId="LiveId" clId="{C5D15607-3D89-4432-AEBA-7EDDE20FB0FE}" dt="2022-07-14T17:25:00.578" v="332" actId="1036"/>
          <ac:spMkLst>
            <pc:docMk/>
            <pc:sldMk cId="434497636" sldId="348"/>
            <ac:spMk id="19" creationId="{72A86601-7B9C-F9F6-5604-2455DAE19E61}"/>
          </ac:spMkLst>
        </pc:spChg>
        <pc:spChg chg="del">
          <ac:chgData name="Naimish Vadodariya" userId="d2e325c0593a319e" providerId="LiveId" clId="{C5D15607-3D89-4432-AEBA-7EDDE20FB0FE}" dt="2022-07-14T17:22:58.825" v="303" actId="478"/>
          <ac:spMkLst>
            <pc:docMk/>
            <pc:sldMk cId="434497636" sldId="348"/>
            <ac:spMk id="21" creationId="{C4A6F3DF-2EB8-43CF-3795-79063F5A0067}"/>
          </ac:spMkLst>
        </pc:spChg>
        <pc:spChg chg="del">
          <ac:chgData name="Naimish Vadodariya" userId="d2e325c0593a319e" providerId="LiveId" clId="{C5D15607-3D89-4432-AEBA-7EDDE20FB0FE}" dt="2022-07-14T17:23:05.988" v="305" actId="478"/>
          <ac:spMkLst>
            <pc:docMk/>
            <pc:sldMk cId="434497636" sldId="348"/>
            <ac:spMk id="23" creationId="{72A86601-7B9C-F9F6-5604-2455DAE19E61}"/>
          </ac:spMkLst>
        </pc:spChg>
        <pc:spChg chg="del mod">
          <ac:chgData name="Naimish Vadodariya" userId="d2e325c0593a319e" providerId="LiveId" clId="{C5D15607-3D89-4432-AEBA-7EDDE20FB0FE}" dt="2022-07-14T17:22:56.841" v="302" actId="478"/>
          <ac:spMkLst>
            <pc:docMk/>
            <pc:sldMk cId="434497636" sldId="348"/>
            <ac:spMk id="27" creationId="{72A86601-7B9C-F9F6-5604-2455DAE19E61}"/>
          </ac:spMkLst>
        </pc:spChg>
        <pc:picChg chg="add mod">
          <ac:chgData name="Naimish Vadodariya" userId="d2e325c0593a319e" providerId="LiveId" clId="{C5D15607-3D89-4432-AEBA-7EDDE20FB0FE}" dt="2022-07-14T17:25:00.578" v="332" actId="1036"/>
          <ac:picMkLst>
            <pc:docMk/>
            <pc:sldMk cId="434497636" sldId="348"/>
            <ac:picMk id="4" creationId="{3F2BCC9E-F3C4-866E-9808-E3822D192EFE}"/>
          </ac:picMkLst>
        </pc:picChg>
        <pc:picChg chg="del">
          <ac:chgData name="Naimish Vadodariya" userId="d2e325c0593a319e" providerId="LiveId" clId="{C5D15607-3D89-4432-AEBA-7EDDE20FB0FE}" dt="2022-07-14T17:23:12.520" v="308" actId="478"/>
          <ac:picMkLst>
            <pc:docMk/>
            <pc:sldMk cId="434497636" sldId="348"/>
            <ac:picMk id="6" creationId="{44B127CF-A2B4-C301-5C23-6FA165059264}"/>
          </ac:picMkLst>
        </pc:picChg>
        <pc:picChg chg="del">
          <ac:chgData name="Naimish Vadodariya" userId="d2e325c0593a319e" providerId="LiveId" clId="{C5D15607-3D89-4432-AEBA-7EDDE20FB0FE}" dt="2022-07-14T17:23:04.207" v="304" actId="478"/>
          <ac:picMkLst>
            <pc:docMk/>
            <pc:sldMk cId="434497636" sldId="348"/>
            <ac:picMk id="15" creationId="{9E8B019E-3F26-E8ED-16FD-24166CF9D405}"/>
          </ac:picMkLst>
        </pc:picChg>
        <pc:picChg chg="del">
          <ac:chgData name="Naimish Vadodariya" userId="d2e325c0593a319e" providerId="LiveId" clId="{C5D15607-3D89-4432-AEBA-7EDDE20FB0FE}" dt="2022-07-14T17:23:07.327" v="306" actId="478"/>
          <ac:picMkLst>
            <pc:docMk/>
            <pc:sldMk cId="434497636" sldId="348"/>
            <ac:picMk id="20" creationId="{195C1E1A-4118-D8D2-4424-2FD7E5ADD5CF}"/>
          </ac:picMkLst>
        </pc:picChg>
      </pc:sldChg>
      <pc:sldChg chg="addSp delSp modSp add mod delAnim modAnim">
        <pc:chgData name="Naimish Vadodariya" userId="d2e325c0593a319e" providerId="LiveId" clId="{C5D15607-3D89-4432-AEBA-7EDDE20FB0FE}" dt="2022-07-18T02:34:57.327" v="1910" actId="20577"/>
        <pc:sldMkLst>
          <pc:docMk/>
          <pc:sldMk cId="2709924892" sldId="349"/>
        </pc:sldMkLst>
        <pc:spChg chg="mod">
          <ac:chgData name="Naimish Vadodariya" userId="d2e325c0593a319e" providerId="LiveId" clId="{C5D15607-3D89-4432-AEBA-7EDDE20FB0FE}" dt="2022-07-14T16:59:11.307" v="7" actId="20577"/>
          <ac:spMkLst>
            <pc:docMk/>
            <pc:sldMk cId="2709924892" sldId="349"/>
            <ac:spMk id="2" creationId="{095EF1AA-B384-4B3C-AA64-26D31B983DC1}"/>
          </ac:spMkLst>
        </pc:spChg>
        <pc:spChg chg="del">
          <ac:chgData name="Naimish Vadodariya" userId="d2e325c0593a319e" providerId="LiveId" clId="{C5D15607-3D89-4432-AEBA-7EDDE20FB0FE}" dt="2022-07-14T17:07:33.665" v="50" actId="478"/>
          <ac:spMkLst>
            <pc:docMk/>
            <pc:sldMk cId="2709924892" sldId="349"/>
            <ac:spMk id="5" creationId="{C4A6F3DF-2EB8-43CF-3795-79063F5A0067}"/>
          </ac:spMkLst>
        </pc:spChg>
        <pc:spChg chg="del">
          <ac:chgData name="Naimish Vadodariya" userId="d2e325c0593a319e" providerId="LiveId" clId="{C5D15607-3D89-4432-AEBA-7EDDE20FB0FE}" dt="2022-07-14T17:07:35.634" v="51" actId="478"/>
          <ac:spMkLst>
            <pc:docMk/>
            <pc:sldMk cId="2709924892" sldId="349"/>
            <ac:spMk id="7" creationId="{72A86601-7B9C-F9F6-5604-2455DAE19E61}"/>
          </ac:spMkLst>
        </pc:spChg>
        <pc:spChg chg="mod">
          <ac:chgData name="Naimish Vadodariya" userId="d2e325c0593a319e" providerId="LiveId" clId="{C5D15607-3D89-4432-AEBA-7EDDE20FB0FE}" dt="2022-07-14T17:09:06.188" v="140" actId="123"/>
          <ac:spMkLst>
            <pc:docMk/>
            <pc:sldMk cId="2709924892" sldId="349"/>
            <ac:spMk id="13" creationId="{00000000-0000-0000-0000-000000000000}"/>
          </ac:spMkLst>
        </pc:spChg>
        <pc:spChg chg="del">
          <ac:chgData name="Naimish Vadodariya" userId="d2e325c0593a319e" providerId="LiveId" clId="{C5D15607-3D89-4432-AEBA-7EDDE20FB0FE}" dt="2022-07-14T17:07:38.532" v="52" actId="478"/>
          <ac:spMkLst>
            <pc:docMk/>
            <pc:sldMk cId="2709924892" sldId="349"/>
            <ac:spMk id="14" creationId="{72A86601-7B9C-F9F6-5604-2455DAE19E61}"/>
          </ac:spMkLst>
        </pc:spChg>
        <pc:spChg chg="mod">
          <ac:chgData name="Naimish Vadodariya" userId="d2e325c0593a319e" providerId="LiveId" clId="{C5D15607-3D89-4432-AEBA-7EDDE20FB0FE}" dt="2022-07-14T17:09:53.168" v="188" actId="1076"/>
          <ac:spMkLst>
            <pc:docMk/>
            <pc:sldMk cId="2709924892" sldId="349"/>
            <ac:spMk id="17" creationId="{C4A6F3DF-2EB8-43CF-3795-79063F5A0067}"/>
          </ac:spMkLst>
        </pc:spChg>
        <pc:spChg chg="mod">
          <ac:chgData name="Naimish Vadodariya" userId="d2e325c0593a319e" providerId="LiveId" clId="{C5D15607-3D89-4432-AEBA-7EDDE20FB0FE}" dt="2022-07-14T17:10:00.246" v="189" actId="554"/>
          <ac:spMkLst>
            <pc:docMk/>
            <pc:sldMk cId="2709924892" sldId="349"/>
            <ac:spMk id="18" creationId="{72A86601-7B9C-F9F6-5604-2455DAE19E61}"/>
          </ac:spMkLst>
        </pc:spChg>
        <pc:spChg chg="mod">
          <ac:chgData name="Naimish Vadodariya" userId="d2e325c0593a319e" providerId="LiveId" clId="{C5D15607-3D89-4432-AEBA-7EDDE20FB0FE}" dt="2022-07-14T17:10:45.409" v="207" actId="1037"/>
          <ac:spMkLst>
            <pc:docMk/>
            <pc:sldMk cId="2709924892" sldId="349"/>
            <ac:spMk id="19" creationId="{72A86601-7B9C-F9F6-5604-2455DAE19E61}"/>
          </ac:spMkLst>
        </pc:spChg>
        <pc:spChg chg="mod">
          <ac:chgData name="Naimish Vadodariya" userId="d2e325c0593a319e" providerId="LiveId" clId="{C5D15607-3D89-4432-AEBA-7EDDE20FB0FE}" dt="2022-07-18T02:34:57.327" v="1910" actId="20577"/>
          <ac:spMkLst>
            <pc:docMk/>
            <pc:sldMk cId="2709924892" sldId="349"/>
            <ac:spMk id="21" creationId="{C4A6F3DF-2EB8-43CF-3795-79063F5A0067}"/>
          </ac:spMkLst>
        </pc:spChg>
        <pc:spChg chg="mod">
          <ac:chgData name="Naimish Vadodariya" userId="d2e325c0593a319e" providerId="LiveId" clId="{C5D15607-3D89-4432-AEBA-7EDDE20FB0FE}" dt="2022-07-14T17:13:40.072" v="239" actId="1076"/>
          <ac:spMkLst>
            <pc:docMk/>
            <pc:sldMk cId="2709924892" sldId="349"/>
            <ac:spMk id="23" creationId="{72A86601-7B9C-F9F6-5604-2455DAE19E61}"/>
          </ac:spMkLst>
        </pc:spChg>
        <pc:spChg chg="mod">
          <ac:chgData name="Naimish Vadodariya" userId="d2e325c0593a319e" providerId="LiveId" clId="{C5D15607-3D89-4432-AEBA-7EDDE20FB0FE}" dt="2022-07-14T17:13:40.072" v="239" actId="1076"/>
          <ac:spMkLst>
            <pc:docMk/>
            <pc:sldMk cId="2709924892" sldId="349"/>
            <ac:spMk id="27" creationId="{72A86601-7B9C-F9F6-5604-2455DAE19E61}"/>
          </ac:spMkLst>
        </pc:spChg>
        <pc:picChg chg="add mod">
          <ac:chgData name="Naimish Vadodariya" userId="d2e325c0593a319e" providerId="LiveId" clId="{C5D15607-3D89-4432-AEBA-7EDDE20FB0FE}" dt="2022-07-14T17:10:45.409" v="207" actId="1037"/>
          <ac:picMkLst>
            <pc:docMk/>
            <pc:sldMk cId="2709924892" sldId="349"/>
            <ac:picMk id="4" creationId="{200E17A6-3EDA-E9DC-6ADB-335240150C0B}"/>
          </ac:picMkLst>
        </pc:picChg>
        <pc:picChg chg="del mod">
          <ac:chgData name="Naimish Vadodariya" userId="d2e325c0593a319e" providerId="LiveId" clId="{C5D15607-3D89-4432-AEBA-7EDDE20FB0FE}" dt="2022-07-14T17:10:11.031" v="191" actId="478"/>
          <ac:picMkLst>
            <pc:docMk/>
            <pc:sldMk cId="2709924892" sldId="349"/>
            <ac:picMk id="6" creationId="{44B127CF-A2B4-C301-5C23-6FA165059264}"/>
          </ac:picMkLst>
        </pc:picChg>
        <pc:picChg chg="add del mod">
          <ac:chgData name="Naimish Vadodariya" userId="d2e325c0593a319e" providerId="LiveId" clId="{C5D15607-3D89-4432-AEBA-7EDDE20FB0FE}" dt="2022-07-14T17:15:00.916" v="240" actId="478"/>
          <ac:picMkLst>
            <pc:docMk/>
            <pc:sldMk cId="2709924892" sldId="349"/>
            <ac:picMk id="9" creationId="{E0EC2131-4C9C-9DE2-1E4E-26A62AE95F13}"/>
          </ac:picMkLst>
        </pc:picChg>
        <pc:picChg chg="del mod">
          <ac:chgData name="Naimish Vadodariya" userId="d2e325c0593a319e" providerId="LiveId" clId="{C5D15607-3D89-4432-AEBA-7EDDE20FB0FE}" dt="2022-07-14T17:12:24.951" v="211" actId="478"/>
          <ac:picMkLst>
            <pc:docMk/>
            <pc:sldMk cId="2709924892" sldId="349"/>
            <ac:picMk id="15" creationId="{9E8B019E-3F26-E8ED-16FD-24166CF9D405}"/>
          </ac:picMkLst>
        </pc:picChg>
        <pc:picChg chg="add mod">
          <ac:chgData name="Naimish Vadodariya" userId="d2e325c0593a319e" providerId="LiveId" clId="{C5D15607-3D89-4432-AEBA-7EDDE20FB0FE}" dt="2022-07-14T17:15:09.929" v="243" actId="14100"/>
          <ac:picMkLst>
            <pc:docMk/>
            <pc:sldMk cId="2709924892" sldId="349"/>
            <ac:picMk id="16" creationId="{4EA2770F-EF68-9B12-EB9D-3A695150C287}"/>
          </ac:picMkLst>
        </pc:picChg>
        <pc:picChg chg="del">
          <ac:chgData name="Naimish Vadodariya" userId="d2e325c0593a319e" providerId="LiveId" clId="{C5D15607-3D89-4432-AEBA-7EDDE20FB0FE}" dt="2022-07-14T17:07:39.313" v="53" actId="478"/>
          <ac:picMkLst>
            <pc:docMk/>
            <pc:sldMk cId="2709924892" sldId="349"/>
            <ac:picMk id="20" creationId="{195C1E1A-4118-D8D2-4424-2FD7E5ADD5CF}"/>
          </ac:picMkLst>
        </pc:picChg>
      </pc:sldChg>
      <pc:sldChg chg="addSp delSp modSp add mod delAnim modAnim">
        <pc:chgData name="Naimish Vadodariya" userId="d2e325c0593a319e" providerId="LiveId" clId="{C5D15607-3D89-4432-AEBA-7EDDE20FB0FE}" dt="2022-07-14T17:32:10.925" v="369" actId="14100"/>
        <pc:sldMkLst>
          <pc:docMk/>
          <pc:sldMk cId="3258211627" sldId="350"/>
        </pc:sldMkLst>
        <pc:spChg chg="mod">
          <ac:chgData name="Naimish Vadodariya" userId="d2e325c0593a319e" providerId="LiveId" clId="{C5D15607-3D89-4432-AEBA-7EDDE20FB0FE}" dt="2022-07-14T17:27:54.159" v="344" actId="20577"/>
          <ac:spMkLst>
            <pc:docMk/>
            <pc:sldMk cId="3258211627" sldId="350"/>
            <ac:spMk id="2" creationId="{095EF1AA-B384-4B3C-AA64-26D31B983DC1}"/>
          </ac:spMkLst>
        </pc:spChg>
        <pc:spChg chg="add mod">
          <ac:chgData name="Naimish Vadodariya" userId="d2e325c0593a319e" providerId="LiveId" clId="{C5D15607-3D89-4432-AEBA-7EDDE20FB0FE}" dt="2022-07-14T17:30:15.186" v="359" actId="1582"/>
          <ac:spMkLst>
            <pc:docMk/>
            <pc:sldMk cId="3258211627" sldId="350"/>
            <ac:spMk id="6" creationId="{BED2EAB1-4283-20F6-F589-2A40D1CA6BF9}"/>
          </ac:spMkLst>
        </pc:spChg>
        <pc:spChg chg="mod">
          <ac:chgData name="Naimish Vadodariya" userId="d2e325c0593a319e" providerId="LiveId" clId="{C5D15607-3D89-4432-AEBA-7EDDE20FB0FE}" dt="2022-07-14T17:32:10.925" v="369" actId="14100"/>
          <ac:spMkLst>
            <pc:docMk/>
            <pc:sldMk cId="3258211627" sldId="350"/>
            <ac:spMk id="12" creationId="{139A428D-8F15-4206-B337-FA27C005FA71}"/>
          </ac:spMkLst>
        </pc:spChg>
        <pc:spChg chg="mod">
          <ac:chgData name="Naimish Vadodariya" userId="d2e325c0593a319e" providerId="LiveId" clId="{C5D15607-3D89-4432-AEBA-7EDDE20FB0FE}" dt="2022-07-14T17:31:25.578" v="367" actId="20577"/>
          <ac:spMkLst>
            <pc:docMk/>
            <pc:sldMk cId="3258211627" sldId="350"/>
            <ac:spMk id="13" creationId="{00000000-0000-0000-0000-000000000000}"/>
          </ac:spMkLst>
        </pc:spChg>
        <pc:spChg chg="mod">
          <ac:chgData name="Naimish Vadodariya" userId="d2e325c0593a319e" providerId="LiveId" clId="{C5D15607-3D89-4432-AEBA-7EDDE20FB0FE}" dt="2022-07-14T17:28:30.795" v="348" actId="20577"/>
          <ac:spMkLst>
            <pc:docMk/>
            <pc:sldMk cId="3258211627" sldId="350"/>
            <ac:spMk id="17" creationId="{C4A6F3DF-2EB8-43CF-3795-79063F5A0067}"/>
          </ac:spMkLst>
        </pc:spChg>
        <pc:picChg chg="del">
          <ac:chgData name="Naimish Vadodariya" userId="d2e325c0593a319e" providerId="LiveId" clId="{C5D15607-3D89-4432-AEBA-7EDDE20FB0FE}" dt="2022-07-14T17:29:03.729" v="349" actId="478"/>
          <ac:picMkLst>
            <pc:docMk/>
            <pc:sldMk cId="3258211627" sldId="350"/>
            <ac:picMk id="4" creationId="{3F2BCC9E-F3C4-866E-9808-E3822D192EFE}"/>
          </ac:picMkLst>
        </pc:picChg>
        <pc:picChg chg="add mod">
          <ac:chgData name="Naimish Vadodariya" userId="d2e325c0593a319e" providerId="LiveId" clId="{C5D15607-3D89-4432-AEBA-7EDDE20FB0FE}" dt="2022-07-14T17:29:31.257" v="353" actId="14100"/>
          <ac:picMkLst>
            <pc:docMk/>
            <pc:sldMk cId="3258211627" sldId="350"/>
            <ac:picMk id="5" creationId="{2023D4DB-0CB3-CD59-19FB-3BC51C76336D}"/>
          </ac:picMkLst>
        </pc:picChg>
      </pc:sldChg>
      <pc:sldChg chg="addSp delSp modSp add mod addAnim delAnim modAnim">
        <pc:chgData name="Naimish Vadodariya" userId="d2e325c0593a319e" providerId="LiveId" clId="{C5D15607-3D89-4432-AEBA-7EDDE20FB0FE}" dt="2022-07-14T17:56:43.356" v="655"/>
        <pc:sldMkLst>
          <pc:docMk/>
          <pc:sldMk cId="2767398587" sldId="351"/>
        </pc:sldMkLst>
        <pc:spChg chg="mod">
          <ac:chgData name="Naimish Vadodariya" userId="d2e325c0593a319e" providerId="LiveId" clId="{C5D15607-3D89-4432-AEBA-7EDDE20FB0FE}" dt="2022-07-14T17:34:01.561" v="378" actId="20577"/>
          <ac:spMkLst>
            <pc:docMk/>
            <pc:sldMk cId="2767398587" sldId="351"/>
            <ac:spMk id="2" creationId="{095EF1AA-B384-4B3C-AA64-26D31B983DC1}"/>
          </ac:spMkLst>
        </pc:spChg>
        <pc:spChg chg="add mod">
          <ac:chgData name="Naimish Vadodariya" userId="d2e325c0593a319e" providerId="LiveId" clId="{C5D15607-3D89-4432-AEBA-7EDDE20FB0FE}" dt="2022-07-14T17:56:24.989" v="651" actId="1036"/>
          <ac:spMkLst>
            <pc:docMk/>
            <pc:sldMk cId="2767398587" sldId="351"/>
            <ac:spMk id="5" creationId="{48662EDF-3990-3D63-09E7-465DB409DD95}"/>
          </ac:spMkLst>
        </pc:spChg>
        <pc:spChg chg="mod">
          <ac:chgData name="Naimish Vadodariya" userId="d2e325c0593a319e" providerId="LiveId" clId="{C5D15607-3D89-4432-AEBA-7EDDE20FB0FE}" dt="2022-07-14T17:41:07.153" v="409" actId="14100"/>
          <ac:spMkLst>
            <pc:docMk/>
            <pc:sldMk cId="2767398587" sldId="351"/>
            <ac:spMk id="12" creationId="{139A428D-8F15-4206-B337-FA27C005FA71}"/>
          </ac:spMkLst>
        </pc:spChg>
        <pc:spChg chg="mod">
          <ac:chgData name="Naimish Vadodariya" userId="d2e325c0593a319e" providerId="LiveId" clId="{C5D15607-3D89-4432-AEBA-7EDDE20FB0FE}" dt="2022-07-14T17:35:16.469" v="407" actId="20577"/>
          <ac:spMkLst>
            <pc:docMk/>
            <pc:sldMk cId="2767398587" sldId="351"/>
            <ac:spMk id="13" creationId="{00000000-0000-0000-0000-000000000000}"/>
          </ac:spMkLst>
        </pc:spChg>
        <pc:spChg chg="del">
          <ac:chgData name="Naimish Vadodariya" userId="d2e325c0593a319e" providerId="LiveId" clId="{C5D15607-3D89-4432-AEBA-7EDDE20FB0FE}" dt="2022-07-14T17:41:13.753" v="411" actId="478"/>
          <ac:spMkLst>
            <pc:docMk/>
            <pc:sldMk cId="2767398587" sldId="351"/>
            <ac:spMk id="17" creationId="{C4A6F3DF-2EB8-43CF-3795-79063F5A0067}"/>
          </ac:spMkLst>
        </pc:spChg>
        <pc:spChg chg="del">
          <ac:chgData name="Naimish Vadodariya" userId="d2e325c0593a319e" providerId="LiveId" clId="{C5D15607-3D89-4432-AEBA-7EDDE20FB0FE}" dt="2022-07-14T17:41:11.657" v="410" actId="478"/>
          <ac:spMkLst>
            <pc:docMk/>
            <pc:sldMk cId="2767398587" sldId="351"/>
            <ac:spMk id="18" creationId="{72A86601-7B9C-F9F6-5604-2455DAE19E61}"/>
          </ac:spMkLst>
        </pc:spChg>
        <pc:spChg chg="del">
          <ac:chgData name="Naimish Vadodariya" userId="d2e325c0593a319e" providerId="LiveId" clId="{C5D15607-3D89-4432-AEBA-7EDDE20FB0FE}" dt="2022-07-14T17:41:15.989" v="412" actId="478"/>
          <ac:spMkLst>
            <pc:docMk/>
            <pc:sldMk cId="2767398587" sldId="351"/>
            <ac:spMk id="19" creationId="{72A86601-7B9C-F9F6-5604-2455DAE19E61}"/>
          </ac:spMkLst>
        </pc:spChg>
        <pc:spChg chg="add mod">
          <ac:chgData name="Naimish Vadodariya" userId="d2e325c0593a319e" providerId="LiveId" clId="{C5D15607-3D89-4432-AEBA-7EDDE20FB0FE}" dt="2022-07-14T17:42:34.832" v="425" actId="14100"/>
          <ac:spMkLst>
            <pc:docMk/>
            <pc:sldMk cId="2767398587" sldId="351"/>
            <ac:spMk id="20" creationId="{CD91C41C-8AF5-E5EA-AF59-B100830EB102}"/>
          </ac:spMkLst>
        </pc:spChg>
        <pc:spChg chg="del">
          <ac:chgData name="Naimish Vadodariya" userId="d2e325c0593a319e" providerId="LiveId" clId="{C5D15607-3D89-4432-AEBA-7EDDE20FB0FE}" dt="2022-07-14T17:41:19.538" v="414" actId="478"/>
          <ac:spMkLst>
            <pc:docMk/>
            <pc:sldMk cId="2767398587" sldId="351"/>
            <ac:spMk id="21" creationId="{C4A6F3DF-2EB8-43CF-3795-79063F5A0067}"/>
          </ac:spMkLst>
        </pc:spChg>
        <pc:spChg chg="add mod">
          <ac:chgData name="Naimish Vadodariya" userId="d2e325c0593a319e" providerId="LiveId" clId="{C5D15607-3D89-4432-AEBA-7EDDE20FB0FE}" dt="2022-07-14T17:56:29.203" v="652" actId="1036"/>
          <ac:spMkLst>
            <pc:docMk/>
            <pc:sldMk cId="2767398587" sldId="351"/>
            <ac:spMk id="22" creationId="{47242BCB-2A76-98F1-5C35-589A8BE3A012}"/>
          </ac:spMkLst>
        </pc:spChg>
        <pc:spChg chg="del">
          <ac:chgData name="Naimish Vadodariya" userId="d2e325c0593a319e" providerId="LiveId" clId="{C5D15607-3D89-4432-AEBA-7EDDE20FB0FE}" dt="2022-07-14T17:41:24.277" v="417" actId="478"/>
          <ac:spMkLst>
            <pc:docMk/>
            <pc:sldMk cId="2767398587" sldId="351"/>
            <ac:spMk id="23" creationId="{72A86601-7B9C-F9F6-5604-2455DAE19E61}"/>
          </ac:spMkLst>
        </pc:spChg>
        <pc:spChg chg="add mod">
          <ac:chgData name="Naimish Vadodariya" userId="d2e325c0593a319e" providerId="LiveId" clId="{C5D15607-3D89-4432-AEBA-7EDDE20FB0FE}" dt="2022-07-14T17:56:14.850" v="650" actId="1035"/>
          <ac:spMkLst>
            <pc:docMk/>
            <pc:sldMk cId="2767398587" sldId="351"/>
            <ac:spMk id="24" creationId="{182603D4-5713-3CE5-6F29-73A51B5D1404}"/>
          </ac:spMkLst>
        </pc:spChg>
        <pc:spChg chg="del">
          <ac:chgData name="Naimish Vadodariya" userId="d2e325c0593a319e" providerId="LiveId" clId="{C5D15607-3D89-4432-AEBA-7EDDE20FB0FE}" dt="2022-07-14T17:41:20.944" v="415" actId="478"/>
          <ac:spMkLst>
            <pc:docMk/>
            <pc:sldMk cId="2767398587" sldId="351"/>
            <ac:spMk id="27" creationId="{72A86601-7B9C-F9F6-5604-2455DAE19E61}"/>
          </ac:spMkLst>
        </pc:spChg>
        <pc:graphicFrameChg chg="add del">
          <ac:chgData name="Naimish Vadodariya" userId="d2e325c0593a319e" providerId="LiveId" clId="{C5D15607-3D89-4432-AEBA-7EDDE20FB0FE}" dt="2022-07-14T17:41:46.213" v="419" actId="3680"/>
          <ac:graphicFrameMkLst>
            <pc:docMk/>
            <pc:sldMk cId="2767398587" sldId="351"/>
            <ac:graphicFrameMk id="3" creationId="{2F0891EB-BF87-BFAC-7BBD-ECCE4B45EBBF}"/>
          </ac:graphicFrameMkLst>
        </pc:graphicFrameChg>
        <pc:graphicFrameChg chg="add mod modGraphic">
          <ac:chgData name="Naimish Vadodariya" userId="d2e325c0593a319e" providerId="LiveId" clId="{C5D15607-3D89-4432-AEBA-7EDDE20FB0FE}" dt="2022-07-14T17:54:51.028" v="634" actId="255"/>
          <ac:graphicFrameMkLst>
            <pc:docMk/>
            <pc:sldMk cId="2767398587" sldId="351"/>
            <ac:graphicFrameMk id="15" creationId="{B267EDDA-FF24-1989-6699-4B7A7B721C7D}"/>
          </ac:graphicFrameMkLst>
        </pc:graphicFrameChg>
        <pc:picChg chg="del">
          <ac:chgData name="Naimish Vadodariya" userId="d2e325c0593a319e" providerId="LiveId" clId="{C5D15607-3D89-4432-AEBA-7EDDE20FB0FE}" dt="2022-07-14T17:41:17.238" v="413" actId="478"/>
          <ac:picMkLst>
            <pc:docMk/>
            <pc:sldMk cId="2767398587" sldId="351"/>
            <ac:picMk id="4" creationId="{200E17A6-3EDA-E9DC-6ADB-335240150C0B}"/>
          </ac:picMkLst>
        </pc:picChg>
        <pc:picChg chg="del">
          <ac:chgData name="Naimish Vadodariya" userId="d2e325c0593a319e" providerId="LiveId" clId="{C5D15607-3D89-4432-AEBA-7EDDE20FB0FE}" dt="2022-07-14T17:41:22.164" v="416" actId="478"/>
          <ac:picMkLst>
            <pc:docMk/>
            <pc:sldMk cId="2767398587" sldId="351"/>
            <ac:picMk id="16" creationId="{4EA2770F-EF68-9B12-EB9D-3A695150C287}"/>
          </ac:picMkLst>
        </pc:picChg>
      </pc:sldChg>
      <pc:sldChg chg="delSp modSp add mod delAnim modAnim">
        <pc:chgData name="Naimish Vadodariya" userId="d2e325c0593a319e" providerId="LiveId" clId="{C5D15607-3D89-4432-AEBA-7EDDE20FB0FE}" dt="2022-07-14T18:11:35.722" v="844" actId="20577"/>
        <pc:sldMkLst>
          <pc:docMk/>
          <pc:sldMk cId="3413931405" sldId="352"/>
        </pc:sldMkLst>
        <pc:spChg chg="mod">
          <ac:chgData name="Naimish Vadodariya" userId="d2e325c0593a319e" providerId="LiveId" clId="{C5D15607-3D89-4432-AEBA-7EDDE20FB0FE}" dt="2022-07-14T17:59:41.976" v="660" actId="20577"/>
          <ac:spMkLst>
            <pc:docMk/>
            <pc:sldMk cId="3413931405" sldId="352"/>
            <ac:spMk id="2" creationId="{095EF1AA-B384-4B3C-AA64-26D31B983DC1}"/>
          </ac:spMkLst>
        </pc:spChg>
        <pc:spChg chg="del">
          <ac:chgData name="Naimish Vadodariya" userId="d2e325c0593a319e" providerId="LiveId" clId="{C5D15607-3D89-4432-AEBA-7EDDE20FB0FE}" dt="2022-07-14T18:03:33.321" v="724" actId="478"/>
          <ac:spMkLst>
            <pc:docMk/>
            <pc:sldMk cId="3413931405" sldId="352"/>
            <ac:spMk id="5" creationId="{48662EDF-3990-3D63-09E7-465DB409DD95}"/>
          </ac:spMkLst>
        </pc:spChg>
        <pc:spChg chg="mod">
          <ac:chgData name="Naimish Vadodariya" userId="d2e325c0593a319e" providerId="LiveId" clId="{C5D15607-3D89-4432-AEBA-7EDDE20FB0FE}" dt="2022-07-14T18:04:12.037" v="737" actId="20577"/>
          <ac:spMkLst>
            <pc:docMk/>
            <pc:sldMk cId="3413931405" sldId="352"/>
            <ac:spMk id="13" creationId="{00000000-0000-0000-0000-000000000000}"/>
          </ac:spMkLst>
        </pc:spChg>
        <pc:spChg chg="mod">
          <ac:chgData name="Naimish Vadodariya" userId="d2e325c0593a319e" providerId="LiveId" clId="{C5D15607-3D89-4432-AEBA-7EDDE20FB0FE}" dt="2022-07-14T18:01:48.929" v="721" actId="1035"/>
          <ac:spMkLst>
            <pc:docMk/>
            <pc:sldMk cId="3413931405" sldId="352"/>
            <ac:spMk id="20" creationId="{CD91C41C-8AF5-E5EA-AF59-B100830EB102}"/>
          </ac:spMkLst>
        </pc:spChg>
        <pc:spChg chg="del">
          <ac:chgData name="Naimish Vadodariya" userId="d2e325c0593a319e" providerId="LiveId" clId="{C5D15607-3D89-4432-AEBA-7EDDE20FB0FE}" dt="2022-07-14T18:03:34.945" v="725" actId="478"/>
          <ac:spMkLst>
            <pc:docMk/>
            <pc:sldMk cId="3413931405" sldId="352"/>
            <ac:spMk id="22" creationId="{47242BCB-2A76-98F1-5C35-589A8BE3A012}"/>
          </ac:spMkLst>
        </pc:spChg>
        <pc:spChg chg="del">
          <ac:chgData name="Naimish Vadodariya" userId="d2e325c0593a319e" providerId="LiveId" clId="{C5D15607-3D89-4432-AEBA-7EDDE20FB0FE}" dt="2022-07-14T18:03:36.476" v="726" actId="478"/>
          <ac:spMkLst>
            <pc:docMk/>
            <pc:sldMk cId="3413931405" sldId="352"/>
            <ac:spMk id="24" creationId="{182603D4-5713-3CE5-6F29-73A51B5D1404}"/>
          </ac:spMkLst>
        </pc:spChg>
        <pc:graphicFrameChg chg="mod modGraphic">
          <ac:chgData name="Naimish Vadodariya" userId="d2e325c0593a319e" providerId="LiveId" clId="{C5D15607-3D89-4432-AEBA-7EDDE20FB0FE}" dt="2022-07-14T18:11:35.722" v="844" actId="20577"/>
          <ac:graphicFrameMkLst>
            <pc:docMk/>
            <pc:sldMk cId="3413931405" sldId="352"/>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4T18:14:58.793" v="865" actId="20577"/>
        <pc:sldMkLst>
          <pc:docMk/>
          <pc:sldMk cId="4107172736" sldId="353"/>
        </pc:sldMkLst>
        <pc:spChg chg="mod">
          <ac:chgData name="Naimish Vadodariya" userId="d2e325c0593a319e" providerId="LiveId" clId="{C5D15607-3D89-4432-AEBA-7EDDE20FB0FE}" dt="2022-07-14T18:08:34.703" v="800" actId="20577"/>
          <ac:spMkLst>
            <pc:docMk/>
            <pc:sldMk cId="4107172736" sldId="353"/>
            <ac:spMk id="2" creationId="{095EF1AA-B384-4B3C-AA64-26D31B983DC1}"/>
          </ac:spMkLst>
        </pc:spChg>
        <pc:spChg chg="mod">
          <ac:chgData name="Naimish Vadodariya" userId="d2e325c0593a319e" providerId="LiveId" clId="{C5D15607-3D89-4432-AEBA-7EDDE20FB0FE}" dt="2022-07-14T18:10:31.781" v="827" actId="2710"/>
          <ac:spMkLst>
            <pc:docMk/>
            <pc:sldMk cId="4107172736" sldId="353"/>
            <ac:spMk id="13" creationId="{00000000-0000-0000-0000-000000000000}"/>
          </ac:spMkLst>
        </pc:spChg>
        <pc:spChg chg="mod">
          <ac:chgData name="Naimish Vadodariya" userId="d2e325c0593a319e" providerId="LiveId" clId="{C5D15607-3D89-4432-AEBA-7EDDE20FB0FE}" dt="2022-07-14T18:10:41.952" v="834" actId="1036"/>
          <ac:spMkLst>
            <pc:docMk/>
            <pc:sldMk cId="4107172736" sldId="353"/>
            <ac:spMk id="20" creationId="{CD91C41C-8AF5-E5EA-AF59-B100830EB102}"/>
          </ac:spMkLst>
        </pc:spChg>
        <pc:graphicFrameChg chg="add del mod modGraphic">
          <ac:chgData name="Naimish Vadodariya" userId="d2e325c0593a319e" providerId="LiveId" clId="{C5D15607-3D89-4432-AEBA-7EDDE20FB0FE}" dt="2022-07-14T18:14:58.793" v="865" actId="20577"/>
          <ac:graphicFrameMkLst>
            <pc:docMk/>
            <pc:sldMk cId="4107172736" sldId="353"/>
            <ac:graphicFrameMk id="15" creationId="{B267EDDA-FF24-1989-6699-4B7A7B721C7D}"/>
          </ac:graphicFrameMkLst>
        </pc:graphicFrameChg>
      </pc:sldChg>
      <pc:sldChg chg="modSp add mod">
        <pc:chgData name="Naimish Vadodariya" userId="d2e325c0593a319e" providerId="LiveId" clId="{C5D15607-3D89-4432-AEBA-7EDDE20FB0FE}" dt="2022-07-14T18:15:56.149" v="887" actId="20577"/>
        <pc:sldMkLst>
          <pc:docMk/>
          <pc:sldMk cId="4185250179" sldId="354"/>
        </pc:sldMkLst>
        <pc:spChg chg="mod">
          <ac:chgData name="Naimish Vadodariya" userId="d2e325c0593a319e" providerId="LiveId" clId="{C5D15607-3D89-4432-AEBA-7EDDE20FB0FE}" dt="2022-07-14T18:15:56.149" v="887" actId="20577"/>
          <ac:spMkLst>
            <pc:docMk/>
            <pc:sldMk cId="4185250179" sldId="354"/>
            <ac:spMk id="2" creationId="{54D792E8-8838-4744-A7DD-92B0ED18307B}"/>
          </ac:spMkLst>
        </pc:spChg>
        <pc:spChg chg="mod">
          <ac:chgData name="Naimish Vadodariya" userId="d2e325c0593a319e" providerId="LiveId" clId="{C5D15607-3D89-4432-AEBA-7EDDE20FB0FE}" dt="2022-07-14T18:15:32.902" v="868" actId="20577"/>
          <ac:spMkLst>
            <pc:docMk/>
            <pc:sldMk cId="4185250179" sldId="354"/>
            <ac:spMk id="3" creationId="{6C915463-E8EE-4502-8261-E337007EFAAF}"/>
          </ac:spMkLst>
        </pc:spChg>
      </pc:sldChg>
      <pc:sldChg chg="modSp mod">
        <pc:chgData name="Naimish Vadodariya" userId="d2e325c0593a319e" providerId="LiveId" clId="{C5D15607-3D89-4432-AEBA-7EDDE20FB0FE}" dt="2022-07-15T12:14:46.575" v="892"/>
        <pc:sldMkLst>
          <pc:docMk/>
          <pc:sldMk cId="3121768446" sldId="355"/>
        </pc:sldMkLst>
        <pc:graphicFrameChg chg="modGraphic">
          <ac:chgData name="Naimish Vadodariya" userId="d2e325c0593a319e" providerId="LiveId" clId="{C5D15607-3D89-4432-AEBA-7EDDE20FB0FE}" dt="2022-07-15T12:14:46.575" v="892"/>
          <ac:graphicFrameMkLst>
            <pc:docMk/>
            <pc:sldMk cId="3121768446" sldId="355"/>
            <ac:graphicFrameMk id="15" creationId="{B267EDDA-FF24-1989-6699-4B7A7B721C7D}"/>
          </ac:graphicFrameMkLst>
        </pc:graphicFrameChg>
      </pc:sldChg>
      <pc:sldChg chg="mod modShow">
        <pc:chgData name="Naimish Vadodariya" userId="d2e325c0593a319e" providerId="LiveId" clId="{C5D15607-3D89-4432-AEBA-7EDDE20FB0FE}" dt="2022-07-17T11:34:12.472" v="893" actId="729"/>
        <pc:sldMkLst>
          <pc:docMk/>
          <pc:sldMk cId="101626912" sldId="357"/>
        </pc:sldMkLst>
      </pc:sldChg>
      <pc:sldChg chg="mod modShow">
        <pc:chgData name="Naimish Vadodariya" userId="d2e325c0593a319e" providerId="LiveId" clId="{C5D15607-3D89-4432-AEBA-7EDDE20FB0FE}" dt="2022-07-17T11:34:16.283" v="894" actId="729"/>
        <pc:sldMkLst>
          <pc:docMk/>
          <pc:sldMk cId="4008127552" sldId="358"/>
        </pc:sldMkLst>
      </pc:sldChg>
      <pc:sldChg chg="addSp delSp modSp add mod delAnim modAnim">
        <pc:chgData name="Naimish Vadodariya" userId="d2e325c0593a319e" providerId="LiveId" clId="{C5D15607-3D89-4432-AEBA-7EDDE20FB0FE}" dt="2022-07-18T14:41:12.250" v="2716" actId="1076"/>
        <pc:sldMkLst>
          <pc:docMk/>
          <pc:sldMk cId="1836258414" sldId="359"/>
        </pc:sldMkLst>
        <pc:spChg chg="mod">
          <ac:chgData name="Naimish Vadodariya" userId="d2e325c0593a319e" providerId="LiveId" clId="{C5D15607-3D89-4432-AEBA-7EDDE20FB0FE}" dt="2022-07-17T11:46:48.734" v="906" actId="20577"/>
          <ac:spMkLst>
            <pc:docMk/>
            <pc:sldMk cId="1836258414" sldId="359"/>
            <ac:spMk id="2" creationId="{095EF1AA-B384-4B3C-AA64-26D31B983DC1}"/>
          </ac:spMkLst>
        </pc:spChg>
        <pc:spChg chg="add mod ord">
          <ac:chgData name="Naimish Vadodariya" userId="d2e325c0593a319e" providerId="LiveId" clId="{C5D15607-3D89-4432-AEBA-7EDDE20FB0FE}" dt="2022-07-18T14:41:12.250" v="2716" actId="1076"/>
          <ac:spMkLst>
            <pc:docMk/>
            <pc:sldMk cId="1836258414" sldId="359"/>
            <ac:spMk id="3" creationId="{BE26ECB9-C970-C9F3-EE8A-5DD4082065B0}"/>
          </ac:spMkLst>
        </pc:spChg>
        <pc:spChg chg="add del mod">
          <ac:chgData name="Naimish Vadodariya" userId="d2e325c0593a319e" providerId="LiveId" clId="{C5D15607-3D89-4432-AEBA-7EDDE20FB0FE}" dt="2022-07-17T11:46:56.574" v="908" actId="478"/>
          <ac:spMkLst>
            <pc:docMk/>
            <pc:sldMk cId="1836258414" sldId="359"/>
            <ac:spMk id="4" creationId="{7C0B98F8-4864-5279-99C7-6E94044DC454}"/>
          </ac:spMkLst>
        </pc:spChg>
        <pc:spChg chg="del">
          <ac:chgData name="Naimish Vadodariya" userId="d2e325c0593a319e" providerId="LiveId" clId="{C5D15607-3D89-4432-AEBA-7EDDE20FB0FE}" dt="2022-07-17T11:46:59.064" v="909" actId="478"/>
          <ac:spMkLst>
            <pc:docMk/>
            <pc:sldMk cId="1836258414" sldId="359"/>
            <ac:spMk id="7" creationId="{7D686476-1D82-8EE3-E563-765E88628882}"/>
          </ac:spMkLst>
        </pc:spChg>
        <pc:spChg chg="add mod">
          <ac:chgData name="Naimish Vadodariya" userId="d2e325c0593a319e" providerId="LiveId" clId="{C5D15607-3D89-4432-AEBA-7EDDE20FB0FE}" dt="2022-07-18T14:40:45.838" v="2712" actId="14100"/>
          <ac:spMkLst>
            <pc:docMk/>
            <pc:sldMk cId="1836258414" sldId="359"/>
            <ac:spMk id="7" creationId="{A69EC083-3514-E006-73B0-A2FC1045D87A}"/>
          </ac:spMkLst>
        </pc:spChg>
        <pc:spChg chg="del">
          <ac:chgData name="Naimish Vadodariya" userId="d2e325c0593a319e" providerId="LiveId" clId="{C5D15607-3D89-4432-AEBA-7EDDE20FB0FE}" dt="2022-07-17T11:47:00.193" v="910" actId="478"/>
          <ac:spMkLst>
            <pc:docMk/>
            <pc:sldMk cId="1836258414" sldId="359"/>
            <ac:spMk id="8" creationId="{84133D07-2923-B6B5-951D-05DD78914046}"/>
          </ac:spMkLst>
        </pc:spChg>
        <pc:spChg chg="add mod">
          <ac:chgData name="Naimish Vadodariya" userId="d2e325c0593a319e" providerId="LiveId" clId="{C5D15607-3D89-4432-AEBA-7EDDE20FB0FE}" dt="2022-07-18T14:40:59.065" v="2715" actId="14100"/>
          <ac:spMkLst>
            <pc:docMk/>
            <pc:sldMk cId="1836258414" sldId="359"/>
            <ac:spMk id="8" creationId="{BD80C62D-E217-AD7D-C5CD-81C1DCEA840F}"/>
          </ac:spMkLst>
        </pc:spChg>
        <pc:spChg chg="del">
          <ac:chgData name="Naimish Vadodariya" userId="d2e325c0593a319e" providerId="LiveId" clId="{C5D15607-3D89-4432-AEBA-7EDDE20FB0FE}" dt="2022-07-17T11:47:01.139" v="911" actId="478"/>
          <ac:spMkLst>
            <pc:docMk/>
            <pc:sldMk cId="1836258414" sldId="359"/>
            <ac:spMk id="9" creationId="{DAE3FEAE-E40D-4414-22B5-AF71B36386CC}"/>
          </ac:spMkLst>
        </pc:spChg>
        <pc:spChg chg="del">
          <ac:chgData name="Naimish Vadodariya" userId="d2e325c0593a319e" providerId="LiveId" clId="{C5D15607-3D89-4432-AEBA-7EDDE20FB0FE}" dt="2022-07-17T11:47:01.854" v="912" actId="478"/>
          <ac:spMkLst>
            <pc:docMk/>
            <pc:sldMk cId="1836258414" sldId="359"/>
            <ac:spMk id="10" creationId="{C664E500-ABDD-2FED-8C5B-3874C4BAEF9E}"/>
          </ac:spMkLst>
        </pc:spChg>
        <pc:spChg chg="del">
          <ac:chgData name="Naimish Vadodariya" userId="d2e325c0593a319e" providerId="LiveId" clId="{C5D15607-3D89-4432-AEBA-7EDDE20FB0FE}" dt="2022-07-17T11:46:54.404" v="907" actId="478"/>
          <ac:spMkLst>
            <pc:docMk/>
            <pc:sldMk cId="1836258414" sldId="359"/>
            <ac:spMk id="12" creationId="{139A428D-8F15-4206-B337-FA27C005FA71}"/>
          </ac:spMkLst>
        </pc:spChg>
        <pc:spChg chg="mod">
          <ac:chgData name="Naimish Vadodariya" userId="d2e325c0593a319e" providerId="LiveId" clId="{C5D15607-3D89-4432-AEBA-7EDDE20FB0FE}" dt="2022-07-17T11:47:37.529" v="984" actId="20577"/>
          <ac:spMkLst>
            <pc:docMk/>
            <pc:sldMk cId="1836258414" sldId="359"/>
            <ac:spMk id="20" creationId="{CD91C41C-8AF5-E5EA-AF59-B100830EB102}"/>
          </ac:spMkLst>
        </pc:spChg>
        <pc:graphicFrameChg chg="mod modGraphic">
          <ac:chgData name="Naimish Vadodariya" userId="d2e325c0593a319e" providerId="LiveId" clId="{C5D15607-3D89-4432-AEBA-7EDDE20FB0FE}" dt="2022-07-18T03:09:42.727" v="2063" actId="12"/>
          <ac:graphicFrameMkLst>
            <pc:docMk/>
            <pc:sldMk cId="1836258414" sldId="359"/>
            <ac:graphicFrameMk id="15" creationId="{B267EDDA-FF24-1989-6699-4B7A7B721C7D}"/>
          </ac:graphicFrameMkLst>
        </pc:graphicFrameChg>
      </pc:sldChg>
      <pc:sldChg chg="addSp delSp modSp add mod addAnim delAnim modAnim">
        <pc:chgData name="Naimish Vadodariya" userId="d2e325c0593a319e" providerId="LiveId" clId="{C5D15607-3D89-4432-AEBA-7EDDE20FB0FE}" dt="2022-07-18T14:42:47.042" v="2731" actId="14100"/>
        <pc:sldMkLst>
          <pc:docMk/>
          <pc:sldMk cId="301731345" sldId="360"/>
        </pc:sldMkLst>
        <pc:spChg chg="mod">
          <ac:chgData name="Naimish Vadodariya" userId="d2e325c0593a319e" providerId="LiveId" clId="{C5D15607-3D89-4432-AEBA-7EDDE20FB0FE}" dt="2022-07-17T11:57:41.581" v="1097" actId="20577"/>
          <ac:spMkLst>
            <pc:docMk/>
            <pc:sldMk cId="301731345" sldId="360"/>
            <ac:spMk id="2" creationId="{095EF1AA-B384-4B3C-AA64-26D31B983DC1}"/>
          </ac:spMkLst>
        </pc:spChg>
        <pc:spChg chg="add mod">
          <ac:chgData name="Naimish Vadodariya" userId="d2e325c0593a319e" providerId="LiveId" clId="{C5D15607-3D89-4432-AEBA-7EDDE20FB0FE}" dt="2022-07-18T14:42:37.099" v="2728" actId="14100"/>
          <ac:spMkLst>
            <pc:docMk/>
            <pc:sldMk cId="301731345" sldId="360"/>
            <ac:spMk id="6" creationId="{62F37419-70C6-4CF5-815F-CD9DB2C6DD12}"/>
          </ac:spMkLst>
        </pc:spChg>
        <pc:spChg chg="add del">
          <ac:chgData name="Naimish Vadodariya" userId="d2e325c0593a319e" providerId="LiveId" clId="{C5D15607-3D89-4432-AEBA-7EDDE20FB0FE}" dt="2022-07-17T12:12:33.747" v="1575" actId="22"/>
          <ac:spMkLst>
            <pc:docMk/>
            <pc:sldMk cId="301731345" sldId="360"/>
            <ac:spMk id="7" creationId="{15423E51-0D56-16D3-77F4-7481BBF91E62}"/>
          </ac:spMkLst>
        </pc:spChg>
        <pc:spChg chg="add mod">
          <ac:chgData name="Naimish Vadodariya" userId="d2e325c0593a319e" providerId="LiveId" clId="{C5D15607-3D89-4432-AEBA-7EDDE20FB0FE}" dt="2022-07-18T14:42:47.042" v="2731" actId="14100"/>
          <ac:spMkLst>
            <pc:docMk/>
            <pc:sldMk cId="301731345" sldId="360"/>
            <ac:spMk id="7" creationId="{D60C5A2A-0CB0-5318-1704-2AD9AAC8C17A}"/>
          </ac:spMkLst>
        </pc:spChg>
        <pc:graphicFrameChg chg="mod modGraphic">
          <ac:chgData name="Naimish Vadodariya" userId="d2e325c0593a319e" providerId="LiveId" clId="{C5D15607-3D89-4432-AEBA-7EDDE20FB0FE}" dt="2022-07-17T12:11:36.293" v="1567" actId="13219"/>
          <ac:graphicFrameMkLst>
            <pc:docMk/>
            <pc:sldMk cId="301731345" sldId="360"/>
            <ac:graphicFrameMk id="15" creationId="{B267EDDA-FF24-1989-6699-4B7A7B721C7D}"/>
          </ac:graphicFrameMkLst>
        </pc:graphicFrameChg>
      </pc:sldChg>
      <pc:sldChg chg="addSp modSp add mod ord modAnim">
        <pc:chgData name="Naimish Vadodariya" userId="d2e325c0593a319e" providerId="LiveId" clId="{C5D15607-3D89-4432-AEBA-7EDDE20FB0FE}" dt="2022-07-18T14:43:20.818" v="2733"/>
        <pc:sldMkLst>
          <pc:docMk/>
          <pc:sldMk cId="59979010" sldId="361"/>
        </pc:sldMkLst>
        <pc:spChg chg="add mod">
          <ac:chgData name="Naimish Vadodariya" userId="d2e325c0593a319e" providerId="LiveId" clId="{C5D15607-3D89-4432-AEBA-7EDDE20FB0FE}" dt="2022-07-18T14:42:29.559" v="2726" actId="1076"/>
          <ac:spMkLst>
            <pc:docMk/>
            <pc:sldMk cId="59979010" sldId="361"/>
            <ac:spMk id="7" creationId="{2AB77F0C-88A5-78A2-2789-DF4140BAF7D3}"/>
          </ac:spMkLst>
        </pc:spChg>
        <pc:spChg chg="add mod">
          <ac:chgData name="Naimish Vadodariya" userId="d2e325c0593a319e" providerId="LiveId" clId="{C5D15607-3D89-4432-AEBA-7EDDE20FB0FE}" dt="2022-07-18T14:41:38.500" v="2721" actId="1076"/>
          <ac:spMkLst>
            <pc:docMk/>
            <pc:sldMk cId="59979010" sldId="361"/>
            <ac:spMk id="8" creationId="{3DB651FD-74B5-9B43-0B0C-C5B6D6772909}"/>
          </ac:spMkLst>
        </pc:spChg>
        <pc:spChg chg="add mod">
          <ac:chgData name="Naimish Vadodariya" userId="d2e325c0593a319e" providerId="LiveId" clId="{C5D15607-3D89-4432-AEBA-7EDDE20FB0FE}" dt="2022-07-18T14:41:52.202" v="2724" actId="14100"/>
          <ac:spMkLst>
            <pc:docMk/>
            <pc:sldMk cId="59979010" sldId="361"/>
            <ac:spMk id="9" creationId="{F241ED5B-265A-22D8-E937-406B18780341}"/>
          </ac:spMkLst>
        </pc:spChg>
        <pc:graphicFrameChg chg="mod modGraphic">
          <ac:chgData name="Naimish Vadodariya" userId="d2e325c0593a319e" providerId="LiveId" clId="{C5D15607-3D89-4432-AEBA-7EDDE20FB0FE}" dt="2022-07-18T03:14:52.543" v="2094" actId="12"/>
          <ac:graphicFrameMkLst>
            <pc:docMk/>
            <pc:sldMk cId="59979010" sldId="361"/>
            <ac:graphicFrameMk id="15" creationId="{B267EDDA-FF24-1989-6699-4B7A7B721C7D}"/>
          </ac:graphicFrameMkLst>
        </pc:graphicFrameChg>
        <pc:picChg chg="add mod">
          <ac:chgData name="Naimish Vadodariya" userId="d2e325c0593a319e" providerId="LiveId" clId="{C5D15607-3D89-4432-AEBA-7EDDE20FB0FE}" dt="2022-07-18T03:16:14.064" v="2098" actId="1076"/>
          <ac:picMkLst>
            <pc:docMk/>
            <pc:sldMk cId="59979010" sldId="361"/>
            <ac:picMk id="4" creationId="{CEB590EF-8883-8188-D799-579A8C896457}"/>
          </ac:picMkLst>
        </pc:picChg>
      </pc:sldChg>
      <pc:sldChg chg="addSp modSp add mod modAnim">
        <pc:chgData name="Naimish Vadodariya" userId="d2e325c0593a319e" providerId="LiveId" clId="{C5D15607-3D89-4432-AEBA-7EDDE20FB0FE}" dt="2022-07-18T14:45:37.662" v="2751" actId="14100"/>
        <pc:sldMkLst>
          <pc:docMk/>
          <pc:sldMk cId="3785565514" sldId="362"/>
        </pc:sldMkLst>
        <pc:spChg chg="add mod">
          <ac:chgData name="Naimish Vadodariya" userId="d2e325c0593a319e" providerId="LiveId" clId="{C5D15607-3D89-4432-AEBA-7EDDE20FB0FE}" dt="2022-07-18T14:45:25.453" v="2748" actId="14100"/>
          <ac:spMkLst>
            <pc:docMk/>
            <pc:sldMk cId="3785565514" sldId="362"/>
            <ac:spMk id="6" creationId="{1F566772-FE51-4AA8-2B27-82CB9C196B81}"/>
          </ac:spMkLst>
        </pc:spChg>
        <pc:spChg chg="add mod">
          <ac:chgData name="Naimish Vadodariya" userId="d2e325c0593a319e" providerId="LiveId" clId="{C5D15607-3D89-4432-AEBA-7EDDE20FB0FE}" dt="2022-07-18T14:45:32.642" v="2750" actId="14100"/>
          <ac:spMkLst>
            <pc:docMk/>
            <pc:sldMk cId="3785565514" sldId="362"/>
            <ac:spMk id="7" creationId="{89B7709C-2510-D628-5025-E538E954494B}"/>
          </ac:spMkLst>
        </pc:spChg>
        <pc:spChg chg="add mod">
          <ac:chgData name="Naimish Vadodariya" userId="d2e325c0593a319e" providerId="LiveId" clId="{C5D15607-3D89-4432-AEBA-7EDDE20FB0FE}" dt="2022-07-18T14:45:37.662" v="2751" actId="14100"/>
          <ac:spMkLst>
            <pc:docMk/>
            <pc:sldMk cId="3785565514" sldId="362"/>
            <ac:spMk id="8" creationId="{40B22684-6E67-13D6-590B-4C87165A41D8}"/>
          </ac:spMkLst>
        </pc:spChg>
        <pc:spChg chg="add mod">
          <ac:chgData name="Naimish Vadodariya" userId="d2e325c0593a319e" providerId="LiveId" clId="{C5D15607-3D89-4432-AEBA-7EDDE20FB0FE}" dt="2022-07-18T14:44:40.578" v="2744" actId="1076"/>
          <ac:spMkLst>
            <pc:docMk/>
            <pc:sldMk cId="3785565514" sldId="362"/>
            <ac:spMk id="9" creationId="{D7F45244-C535-020A-806A-9847A58EE7FC}"/>
          </ac:spMkLst>
        </pc:spChg>
        <pc:graphicFrameChg chg="mod modGraphic">
          <ac:chgData name="Naimish Vadodariya" userId="d2e325c0593a319e" providerId="LiveId" clId="{C5D15607-3D89-4432-AEBA-7EDDE20FB0FE}" dt="2022-07-18T02:45:25.144" v="1964" actId="20577"/>
          <ac:graphicFrameMkLst>
            <pc:docMk/>
            <pc:sldMk cId="3785565514" sldId="362"/>
            <ac:graphicFrameMk id="15" creationId="{B267EDDA-FF24-1989-6699-4B7A7B721C7D}"/>
          </ac:graphicFrameMkLst>
        </pc:graphicFrameChg>
      </pc:sldChg>
      <pc:sldChg chg="addSp modSp add mod modAnim">
        <pc:chgData name="Naimish Vadodariya" userId="d2e325c0593a319e" providerId="LiveId" clId="{C5D15607-3D89-4432-AEBA-7EDDE20FB0FE}" dt="2022-07-18T14:46:47.887" v="2758" actId="14100"/>
        <pc:sldMkLst>
          <pc:docMk/>
          <pc:sldMk cId="122249993" sldId="363"/>
        </pc:sldMkLst>
        <pc:spChg chg="add mod">
          <ac:chgData name="Naimish Vadodariya" userId="d2e325c0593a319e" providerId="LiveId" clId="{C5D15607-3D89-4432-AEBA-7EDDE20FB0FE}" dt="2022-07-18T14:46:47.887" v="2758" actId="14100"/>
          <ac:spMkLst>
            <pc:docMk/>
            <pc:sldMk cId="122249993" sldId="363"/>
            <ac:spMk id="6" creationId="{C63FCD08-548F-5590-4DBF-AB9CA1C8D2F1}"/>
          </ac:spMkLst>
        </pc:spChg>
        <pc:spChg chg="add mod">
          <ac:chgData name="Naimish Vadodariya" userId="d2e325c0593a319e" providerId="LiveId" clId="{C5D15607-3D89-4432-AEBA-7EDDE20FB0FE}" dt="2022-07-18T14:46:43.593" v="2757" actId="14100"/>
          <ac:spMkLst>
            <pc:docMk/>
            <pc:sldMk cId="122249993" sldId="363"/>
            <ac:spMk id="7" creationId="{DE414BA1-A3A4-0BEC-14D4-04F6E7BD9E3D}"/>
          </ac:spMkLst>
        </pc:spChg>
        <pc:graphicFrameChg chg="mod modGraphic">
          <ac:chgData name="Naimish Vadodariya" userId="d2e325c0593a319e" providerId="LiveId" clId="{C5D15607-3D89-4432-AEBA-7EDDE20FB0FE}" dt="2022-07-18T04:55:40.127" v="2112" actId="20577"/>
          <ac:graphicFrameMkLst>
            <pc:docMk/>
            <pc:sldMk cId="122249993" sldId="363"/>
            <ac:graphicFrameMk id="15" creationId="{B267EDDA-FF24-1989-6699-4B7A7B721C7D}"/>
          </ac:graphicFrameMkLst>
        </pc:graphicFrameChg>
      </pc:sldChg>
      <pc:sldChg chg="addSp modSp add mod modAnim">
        <pc:chgData name="Naimish Vadodariya" userId="d2e325c0593a319e" providerId="LiveId" clId="{C5D15607-3D89-4432-AEBA-7EDDE20FB0FE}" dt="2022-07-18T14:47:50.654" v="2766" actId="14100"/>
        <pc:sldMkLst>
          <pc:docMk/>
          <pc:sldMk cId="1082435962" sldId="364"/>
        </pc:sldMkLst>
        <pc:spChg chg="mod">
          <ac:chgData name="Naimish Vadodariya" userId="d2e325c0593a319e" providerId="LiveId" clId="{C5D15607-3D89-4432-AEBA-7EDDE20FB0FE}" dt="2022-07-18T05:17:22.885" v="2130" actId="20577"/>
          <ac:spMkLst>
            <pc:docMk/>
            <pc:sldMk cId="1082435962" sldId="364"/>
            <ac:spMk id="2" creationId="{095EF1AA-B384-4B3C-AA64-26D31B983DC1}"/>
          </ac:spMkLst>
        </pc:spChg>
        <pc:spChg chg="add mod">
          <ac:chgData name="Naimish Vadodariya" userId="d2e325c0593a319e" providerId="LiveId" clId="{C5D15607-3D89-4432-AEBA-7EDDE20FB0FE}" dt="2022-07-18T14:47:22.742" v="2760" actId="1076"/>
          <ac:spMkLst>
            <pc:docMk/>
            <pc:sldMk cId="1082435962" sldId="364"/>
            <ac:spMk id="6" creationId="{07243A7C-2D95-BA6B-38FC-B226572F68F1}"/>
          </ac:spMkLst>
        </pc:spChg>
        <pc:spChg chg="add mod">
          <ac:chgData name="Naimish Vadodariya" userId="d2e325c0593a319e" providerId="LiveId" clId="{C5D15607-3D89-4432-AEBA-7EDDE20FB0FE}" dt="2022-07-18T14:47:39.276" v="2763" actId="14100"/>
          <ac:spMkLst>
            <pc:docMk/>
            <pc:sldMk cId="1082435962" sldId="364"/>
            <ac:spMk id="7" creationId="{F29DD3A8-3505-CF35-6DEB-61D349249512}"/>
          </ac:spMkLst>
        </pc:spChg>
        <pc:spChg chg="add mod">
          <ac:chgData name="Naimish Vadodariya" userId="d2e325c0593a319e" providerId="LiveId" clId="{C5D15607-3D89-4432-AEBA-7EDDE20FB0FE}" dt="2022-07-18T14:47:50.654" v="2766" actId="14100"/>
          <ac:spMkLst>
            <pc:docMk/>
            <pc:sldMk cId="1082435962" sldId="364"/>
            <ac:spMk id="8" creationId="{E1933CB4-3590-764F-18CA-E9D3C2393F68}"/>
          </ac:spMkLst>
        </pc:spChg>
        <pc:spChg chg="mod">
          <ac:chgData name="Naimish Vadodariya" userId="d2e325c0593a319e" providerId="LiveId" clId="{C5D15607-3D89-4432-AEBA-7EDDE20FB0FE}" dt="2022-07-18T05:17:31.608" v="2141" actId="20577"/>
          <ac:spMkLst>
            <pc:docMk/>
            <pc:sldMk cId="1082435962" sldId="364"/>
            <ac:spMk id="20" creationId="{CD91C41C-8AF5-E5EA-AF59-B100830EB102}"/>
          </ac:spMkLst>
        </pc:spChg>
        <pc:graphicFrameChg chg="mod modGraphic">
          <ac:chgData name="Naimish Vadodariya" userId="d2e325c0593a319e" providerId="LiveId" clId="{C5D15607-3D89-4432-AEBA-7EDDE20FB0FE}" dt="2022-07-18T14:32:11.218" v="2641" actId="20577"/>
          <ac:graphicFrameMkLst>
            <pc:docMk/>
            <pc:sldMk cId="1082435962" sldId="364"/>
            <ac:graphicFrameMk id="15" creationId="{B267EDDA-FF24-1989-6699-4B7A7B721C7D}"/>
          </ac:graphicFrameMkLst>
        </pc:graphicFrameChg>
      </pc:sldChg>
      <pc:sldChg chg="modSp add mod addAnim delAnim">
        <pc:chgData name="Naimish Vadodariya" userId="d2e325c0593a319e" providerId="LiveId" clId="{C5D15607-3D89-4432-AEBA-7EDDE20FB0FE}" dt="2022-07-18T14:48:45.257" v="2770" actId="20577"/>
        <pc:sldMkLst>
          <pc:docMk/>
          <pc:sldMk cId="4280385157" sldId="365"/>
        </pc:sldMkLst>
        <pc:graphicFrameChg chg="mod modGraphic">
          <ac:chgData name="Naimish Vadodariya" userId="d2e325c0593a319e" providerId="LiveId" clId="{C5D15607-3D89-4432-AEBA-7EDDE20FB0FE}" dt="2022-07-18T14:48:45.257" v="2770" actId="20577"/>
          <ac:graphicFrameMkLst>
            <pc:docMk/>
            <pc:sldMk cId="4280385157" sldId="365"/>
            <ac:graphicFrameMk id="15" creationId="{B267EDDA-FF24-1989-6699-4B7A7B721C7D}"/>
          </ac:graphicFrameMkLst>
        </pc:graphicFrameChg>
      </pc:sldChg>
      <pc:sldChg chg="modSp add mod">
        <pc:chgData name="Naimish Vadodariya" userId="d2e325c0593a319e" providerId="LiveId" clId="{C5D15607-3D89-4432-AEBA-7EDDE20FB0FE}" dt="2022-07-18T14:49:29.310" v="2792" actId="20577"/>
        <pc:sldMkLst>
          <pc:docMk/>
          <pc:sldMk cId="2669232800" sldId="366"/>
        </pc:sldMkLst>
        <pc:spChg chg="mod">
          <ac:chgData name="Naimish Vadodariya" userId="d2e325c0593a319e" providerId="LiveId" clId="{C5D15607-3D89-4432-AEBA-7EDDE20FB0FE}" dt="2022-07-18T14:49:29.310" v="2792" actId="20577"/>
          <ac:spMkLst>
            <pc:docMk/>
            <pc:sldMk cId="2669232800" sldId="366"/>
            <ac:spMk id="2" creationId="{54D792E8-8838-4744-A7DD-92B0ED18307B}"/>
          </ac:spMkLst>
        </pc:spChg>
        <pc:spChg chg="mod">
          <ac:chgData name="Naimish Vadodariya" userId="d2e325c0593a319e" providerId="LiveId" clId="{C5D15607-3D89-4432-AEBA-7EDDE20FB0FE}" dt="2022-07-18T14:49:03.093" v="2776" actId="20577"/>
          <ac:spMkLst>
            <pc:docMk/>
            <pc:sldMk cId="2669232800" sldId="366"/>
            <ac:spMk id="3" creationId="{6C915463-E8EE-4502-8261-E337007EFAAF}"/>
          </ac:spMkLst>
        </pc:spChg>
      </pc:sldChg>
      <pc:sldChg chg="delSp modSp add mod delAnim modAnim">
        <pc:chgData name="Naimish Vadodariya" userId="d2e325c0593a319e" providerId="LiveId" clId="{C5D15607-3D89-4432-AEBA-7EDDE20FB0FE}" dt="2022-07-19T02:29:07.293" v="2855"/>
        <pc:sldMkLst>
          <pc:docMk/>
          <pc:sldMk cId="2670905415" sldId="367"/>
        </pc:sldMkLst>
        <pc:spChg chg="mod">
          <ac:chgData name="Naimish Vadodariya" userId="d2e325c0593a319e" providerId="LiveId" clId="{C5D15607-3D89-4432-AEBA-7EDDE20FB0FE}" dt="2022-07-19T02:24:10.353" v="2822" actId="20577"/>
          <ac:spMkLst>
            <pc:docMk/>
            <pc:sldMk cId="2670905415" sldId="367"/>
            <ac:spMk id="2" creationId="{E1F2D5F8-87CB-4B5B-8EC7-5F4CE6485746}"/>
          </ac:spMkLst>
        </pc:spChg>
        <pc:spChg chg="mod">
          <ac:chgData name="Naimish Vadodariya" userId="d2e325c0593a319e" providerId="LiveId" clId="{C5D15607-3D89-4432-AEBA-7EDDE20FB0FE}" dt="2022-07-19T02:28:56.761" v="2853" actId="5793"/>
          <ac:spMkLst>
            <pc:docMk/>
            <pc:sldMk cId="2670905415" sldId="367"/>
            <ac:spMk id="3" creationId="{139A428D-8F15-4206-B337-FA27C005FA71}"/>
          </ac:spMkLst>
        </pc:spChg>
        <pc:spChg chg="del">
          <ac:chgData name="Naimish Vadodariya" userId="d2e325c0593a319e" providerId="LiveId" clId="{C5D15607-3D89-4432-AEBA-7EDDE20FB0FE}" dt="2022-07-19T02:24:00.472" v="2799" actId="478"/>
          <ac:spMkLst>
            <pc:docMk/>
            <pc:sldMk cId="2670905415" sldId="367"/>
            <ac:spMk id="4" creationId="{00000000-0000-0000-0000-000000000000}"/>
          </ac:spMkLst>
        </pc:spChg>
        <pc:spChg chg="del">
          <ac:chgData name="Naimish Vadodariya" userId="d2e325c0593a319e" providerId="LiveId" clId="{C5D15607-3D89-4432-AEBA-7EDDE20FB0FE}" dt="2022-07-19T02:23:47.397" v="2796" actId="478"/>
          <ac:spMkLst>
            <pc:docMk/>
            <pc:sldMk cId="2670905415" sldId="367"/>
            <ac:spMk id="10" creationId="{C4A6F3DF-2EB8-43CF-3795-79063F5A0067}"/>
          </ac:spMkLst>
        </pc:spChg>
        <pc:spChg chg="del">
          <ac:chgData name="Naimish Vadodariya" userId="d2e325c0593a319e" providerId="LiveId" clId="{C5D15607-3D89-4432-AEBA-7EDDE20FB0FE}" dt="2022-07-19T02:23:47.397" v="2796" actId="478"/>
          <ac:spMkLst>
            <pc:docMk/>
            <pc:sldMk cId="2670905415" sldId="367"/>
            <ac:spMk id="11" creationId="{72A86601-7B9C-F9F6-5604-2455DAE19E61}"/>
          </ac:spMkLst>
        </pc:spChg>
        <pc:spChg chg="del">
          <ac:chgData name="Naimish Vadodariya" userId="d2e325c0593a319e" providerId="LiveId" clId="{C5D15607-3D89-4432-AEBA-7EDDE20FB0FE}" dt="2022-07-19T02:23:47.397" v="2796" actId="478"/>
          <ac:spMkLst>
            <pc:docMk/>
            <pc:sldMk cId="2670905415" sldId="367"/>
            <ac:spMk id="14" creationId="{72A86601-7B9C-F9F6-5604-2455DAE19E61}"/>
          </ac:spMkLst>
        </pc:spChg>
        <pc:picChg chg="del">
          <ac:chgData name="Naimish Vadodariya" userId="d2e325c0593a319e" providerId="LiveId" clId="{C5D15607-3D89-4432-AEBA-7EDDE20FB0FE}" dt="2022-07-19T02:23:47.397" v="2796" actId="478"/>
          <ac:picMkLst>
            <pc:docMk/>
            <pc:sldMk cId="2670905415" sldId="367"/>
            <ac:picMk id="9" creationId="{00000000-0000-0000-0000-000000000000}"/>
          </ac:picMkLst>
        </pc:picChg>
      </pc:sldChg>
      <pc:sldChg chg="addSp delSp modSp add mod delAnim modAnim">
        <pc:chgData name="Naimish Vadodariya" userId="d2e325c0593a319e" providerId="LiveId" clId="{C5D15607-3D89-4432-AEBA-7EDDE20FB0FE}" dt="2022-07-19T02:46:03.751" v="3073" actId="14100"/>
        <pc:sldMkLst>
          <pc:docMk/>
          <pc:sldMk cId="1353453084" sldId="368"/>
        </pc:sldMkLst>
        <pc:spChg chg="mod">
          <ac:chgData name="Naimish Vadodariya" userId="d2e325c0593a319e" providerId="LiveId" clId="{C5D15607-3D89-4432-AEBA-7EDDE20FB0FE}" dt="2022-07-19T02:36:41.151" v="2977" actId="20577"/>
          <ac:spMkLst>
            <pc:docMk/>
            <pc:sldMk cId="1353453084" sldId="368"/>
            <ac:spMk id="2" creationId="{095EF1AA-B384-4B3C-AA64-26D31B983DC1}"/>
          </ac:spMkLst>
        </pc:spChg>
        <pc:spChg chg="mod">
          <ac:chgData name="Naimish Vadodariya" userId="d2e325c0593a319e" providerId="LiveId" clId="{C5D15607-3D89-4432-AEBA-7EDDE20FB0FE}" dt="2022-07-19T02:45:53.252" v="3070" actId="14100"/>
          <ac:spMkLst>
            <pc:docMk/>
            <pc:sldMk cId="1353453084" sldId="368"/>
            <ac:spMk id="3" creationId="{C1A1189A-7AFE-CCC8-8A9C-0C401FF3B55B}"/>
          </ac:spMkLst>
        </pc:spChg>
        <pc:spChg chg="del">
          <ac:chgData name="Naimish Vadodariya" userId="d2e325c0593a319e" providerId="LiveId" clId="{C5D15607-3D89-4432-AEBA-7EDDE20FB0FE}" dt="2022-07-19T02:32:40.495" v="2917" actId="478"/>
          <ac:spMkLst>
            <pc:docMk/>
            <pc:sldMk cId="1353453084" sldId="368"/>
            <ac:spMk id="4" creationId="{0A8696B3-C7C3-43DD-0940-820E303B2436}"/>
          </ac:spMkLst>
        </pc:spChg>
        <pc:spChg chg="mod">
          <ac:chgData name="Naimish Vadodariya" userId="d2e325c0593a319e" providerId="LiveId" clId="{C5D15607-3D89-4432-AEBA-7EDDE20FB0FE}" dt="2022-07-19T02:45:40.152" v="3060" actId="14100"/>
          <ac:spMkLst>
            <pc:docMk/>
            <pc:sldMk cId="1353453084" sldId="368"/>
            <ac:spMk id="5" creationId="{C4A6F3DF-2EB8-43CF-3795-79063F5A0067}"/>
          </ac:spMkLst>
        </pc:spChg>
        <pc:spChg chg="mod">
          <ac:chgData name="Naimish Vadodariya" userId="d2e325c0593a319e" providerId="LiveId" clId="{C5D15607-3D89-4432-AEBA-7EDDE20FB0FE}" dt="2022-07-19T02:45:46.226" v="3068" actId="20577"/>
          <ac:spMkLst>
            <pc:docMk/>
            <pc:sldMk cId="1353453084" sldId="368"/>
            <ac:spMk id="6" creationId="{E5D2700A-D7EE-717D-0B33-EF7EACCD7F5A}"/>
          </ac:spMkLst>
        </pc:spChg>
        <pc:spChg chg="mod">
          <ac:chgData name="Naimish Vadodariya" userId="d2e325c0593a319e" providerId="LiveId" clId="{C5D15607-3D89-4432-AEBA-7EDDE20FB0FE}" dt="2022-07-19T02:32:32.536" v="2914" actId="20577"/>
          <ac:spMkLst>
            <pc:docMk/>
            <pc:sldMk cId="1353453084" sldId="368"/>
            <ac:spMk id="7" creationId="{72A86601-7B9C-F9F6-5604-2455DAE19E61}"/>
          </ac:spMkLst>
        </pc:spChg>
        <pc:spChg chg="del">
          <ac:chgData name="Naimish Vadodariya" userId="d2e325c0593a319e" providerId="LiveId" clId="{C5D15607-3D89-4432-AEBA-7EDDE20FB0FE}" dt="2022-07-19T02:32:38.940" v="2916" actId="478"/>
          <ac:spMkLst>
            <pc:docMk/>
            <pc:sldMk cId="1353453084" sldId="368"/>
            <ac:spMk id="10" creationId="{6043E1DE-D336-27E2-6E73-0D010F2AF74E}"/>
          </ac:spMkLst>
        </pc:spChg>
        <pc:spChg chg="add mod">
          <ac:chgData name="Naimish Vadodariya" userId="d2e325c0593a319e" providerId="LiveId" clId="{C5D15607-3D89-4432-AEBA-7EDDE20FB0FE}" dt="2022-07-19T02:46:03.751" v="3073" actId="14100"/>
          <ac:spMkLst>
            <pc:docMk/>
            <pc:sldMk cId="1353453084" sldId="368"/>
            <ac:spMk id="11" creationId="{93AEBBC2-B3BC-086F-8DDC-EE11B8DFCC29}"/>
          </ac:spMkLst>
        </pc:spChg>
        <pc:picChg chg="del">
          <ac:chgData name="Naimish Vadodariya" userId="d2e325c0593a319e" providerId="LiveId" clId="{C5D15607-3D89-4432-AEBA-7EDDE20FB0FE}" dt="2022-07-19T02:32:37.704" v="2915" actId="478"/>
          <ac:picMkLst>
            <pc:docMk/>
            <pc:sldMk cId="1353453084" sldId="368"/>
            <ac:picMk id="9" creationId="{C8FF3D11-D760-1536-4DFB-3F9B3E6BF681}"/>
          </ac:picMkLst>
        </pc:picChg>
      </pc:sldChg>
      <pc:sldChg chg="addSp delSp modSp add mod delAnim modAnim">
        <pc:chgData name="Naimish Vadodariya" userId="d2e325c0593a319e" providerId="LiveId" clId="{C5D15607-3D89-4432-AEBA-7EDDE20FB0FE}" dt="2022-07-20T06:33:47.663" v="3685" actId="20577"/>
        <pc:sldMkLst>
          <pc:docMk/>
          <pc:sldMk cId="1566724809" sldId="369"/>
        </pc:sldMkLst>
        <pc:spChg chg="mod">
          <ac:chgData name="Naimish Vadodariya" userId="d2e325c0593a319e" providerId="LiveId" clId="{C5D15607-3D89-4432-AEBA-7EDDE20FB0FE}" dt="2022-07-19T02:39:23.445" v="3004" actId="1076"/>
          <ac:spMkLst>
            <pc:docMk/>
            <pc:sldMk cId="1566724809" sldId="369"/>
            <ac:spMk id="3" creationId="{C1A1189A-7AFE-CCC8-8A9C-0C401FF3B55B}"/>
          </ac:spMkLst>
        </pc:spChg>
        <pc:spChg chg="mod">
          <ac:chgData name="Naimish Vadodariya" userId="d2e325c0593a319e" providerId="LiveId" clId="{C5D15607-3D89-4432-AEBA-7EDDE20FB0FE}" dt="2022-07-19T02:38:02.364" v="2988"/>
          <ac:spMkLst>
            <pc:docMk/>
            <pc:sldMk cId="1566724809" sldId="369"/>
            <ac:spMk id="5" creationId="{C4A6F3DF-2EB8-43CF-3795-79063F5A0067}"/>
          </ac:spMkLst>
        </pc:spChg>
        <pc:spChg chg="mod">
          <ac:chgData name="Naimish Vadodariya" userId="d2e325c0593a319e" providerId="LiveId" clId="{C5D15607-3D89-4432-AEBA-7EDDE20FB0FE}" dt="2022-07-19T02:38:07.115" v="2997" actId="20577"/>
          <ac:spMkLst>
            <pc:docMk/>
            <pc:sldMk cId="1566724809" sldId="369"/>
            <ac:spMk id="6" creationId="{E5D2700A-D7EE-717D-0B33-EF7EACCD7F5A}"/>
          </ac:spMkLst>
        </pc:spChg>
        <pc:spChg chg="mod">
          <ac:chgData name="Naimish Vadodariya" userId="d2e325c0593a319e" providerId="LiveId" clId="{C5D15607-3D89-4432-AEBA-7EDDE20FB0FE}" dt="2022-07-20T06:33:47.663" v="3685" actId="20577"/>
          <ac:spMkLst>
            <pc:docMk/>
            <pc:sldMk cId="1566724809" sldId="369"/>
            <ac:spMk id="7" creationId="{72A86601-7B9C-F9F6-5604-2455DAE19E61}"/>
          </ac:spMkLst>
        </pc:spChg>
        <pc:spChg chg="add mod">
          <ac:chgData name="Naimish Vadodariya" userId="d2e325c0593a319e" providerId="LiveId" clId="{C5D15607-3D89-4432-AEBA-7EDDE20FB0FE}" dt="2022-07-19T02:40:28.736" v="3018" actId="14100"/>
          <ac:spMkLst>
            <pc:docMk/>
            <pc:sldMk cId="1566724809" sldId="369"/>
            <ac:spMk id="10" creationId="{447943EF-B9EE-0B0C-C634-2C071DA0DA45}"/>
          </ac:spMkLst>
        </pc:spChg>
        <pc:spChg chg="del">
          <ac:chgData name="Naimish Vadodariya" userId="d2e325c0593a319e" providerId="LiveId" clId="{C5D15607-3D89-4432-AEBA-7EDDE20FB0FE}" dt="2022-07-19T02:38:18.617" v="2999" actId="478"/>
          <ac:spMkLst>
            <pc:docMk/>
            <pc:sldMk cId="1566724809" sldId="369"/>
            <ac:spMk id="11" creationId="{93AEBBC2-B3BC-086F-8DDC-EE11B8DFCC29}"/>
          </ac:spMkLst>
        </pc:spChg>
        <pc:spChg chg="add del mod">
          <ac:chgData name="Naimish Vadodariya" userId="d2e325c0593a319e" providerId="LiveId" clId="{C5D15607-3D89-4432-AEBA-7EDDE20FB0FE}" dt="2022-07-19T02:40:56.057" v="3021"/>
          <ac:spMkLst>
            <pc:docMk/>
            <pc:sldMk cId="1566724809" sldId="369"/>
            <ac:spMk id="12" creationId="{C2B100F5-B36D-0E49-8FCA-E2949E14B9C1}"/>
          </ac:spMkLst>
        </pc:spChg>
        <pc:picChg chg="add mod">
          <ac:chgData name="Naimish Vadodariya" userId="d2e325c0593a319e" providerId="LiveId" clId="{C5D15607-3D89-4432-AEBA-7EDDE20FB0FE}" dt="2022-07-19T02:40:38.175" v="3019"/>
          <ac:picMkLst>
            <pc:docMk/>
            <pc:sldMk cId="1566724809" sldId="369"/>
            <ac:picMk id="8" creationId="{96C838DB-9DE1-ED47-3F2B-CD434302C24F}"/>
          </ac:picMkLst>
        </pc:picChg>
      </pc:sldChg>
      <pc:sldChg chg="addSp delSp modSp add mod modAnim">
        <pc:chgData name="Naimish Vadodariya" userId="d2e325c0593a319e" providerId="LiveId" clId="{C5D15607-3D89-4432-AEBA-7EDDE20FB0FE}" dt="2022-07-19T02:59:03.885" v="3102" actId="20577"/>
        <pc:sldMkLst>
          <pc:docMk/>
          <pc:sldMk cId="3954562979" sldId="370"/>
        </pc:sldMkLst>
        <pc:spChg chg="mod">
          <ac:chgData name="Naimish Vadodariya" userId="d2e325c0593a319e" providerId="LiveId" clId="{C5D15607-3D89-4432-AEBA-7EDDE20FB0FE}" dt="2022-07-19T02:42:42.211" v="3040"/>
          <ac:spMkLst>
            <pc:docMk/>
            <pc:sldMk cId="3954562979" sldId="370"/>
            <ac:spMk id="3" creationId="{C1A1189A-7AFE-CCC8-8A9C-0C401FF3B55B}"/>
          </ac:spMkLst>
        </pc:spChg>
        <pc:spChg chg="mod">
          <ac:chgData name="Naimish Vadodariya" userId="d2e325c0593a319e" providerId="LiveId" clId="{C5D15607-3D89-4432-AEBA-7EDDE20FB0FE}" dt="2022-07-19T02:41:58.865" v="3025"/>
          <ac:spMkLst>
            <pc:docMk/>
            <pc:sldMk cId="3954562979" sldId="370"/>
            <ac:spMk id="5" creationId="{C4A6F3DF-2EB8-43CF-3795-79063F5A0067}"/>
          </ac:spMkLst>
        </pc:spChg>
        <pc:spChg chg="mod">
          <ac:chgData name="Naimish Vadodariya" userId="d2e325c0593a319e" providerId="LiveId" clId="{C5D15607-3D89-4432-AEBA-7EDDE20FB0FE}" dt="2022-07-19T02:42:05.804" v="3035" actId="20577"/>
          <ac:spMkLst>
            <pc:docMk/>
            <pc:sldMk cId="3954562979" sldId="370"/>
            <ac:spMk id="6" creationId="{E5D2700A-D7EE-717D-0B33-EF7EACCD7F5A}"/>
          </ac:spMkLst>
        </pc:spChg>
        <pc:spChg chg="mod">
          <ac:chgData name="Naimish Vadodariya" userId="d2e325c0593a319e" providerId="LiveId" clId="{C5D15607-3D89-4432-AEBA-7EDDE20FB0FE}" dt="2022-07-19T02:59:03.885" v="3102" actId="20577"/>
          <ac:spMkLst>
            <pc:docMk/>
            <pc:sldMk cId="3954562979" sldId="370"/>
            <ac:spMk id="7" creationId="{72A86601-7B9C-F9F6-5604-2455DAE19E61}"/>
          </ac:spMkLst>
        </pc:spChg>
        <pc:spChg chg="mod">
          <ac:chgData name="Naimish Vadodariya" userId="d2e325c0593a319e" providerId="LiveId" clId="{C5D15607-3D89-4432-AEBA-7EDDE20FB0FE}" dt="2022-07-19T02:42:47.212" v="3041" actId="1076"/>
          <ac:spMkLst>
            <pc:docMk/>
            <pc:sldMk cId="3954562979" sldId="370"/>
            <ac:spMk id="10" creationId="{447943EF-B9EE-0B0C-C634-2C071DA0DA45}"/>
          </ac:spMkLst>
        </pc:spChg>
        <pc:picChg chg="del">
          <ac:chgData name="Naimish Vadodariya" userId="d2e325c0593a319e" providerId="LiveId" clId="{C5D15607-3D89-4432-AEBA-7EDDE20FB0FE}" dt="2022-07-19T02:43:09.151" v="3042" actId="478"/>
          <ac:picMkLst>
            <pc:docMk/>
            <pc:sldMk cId="3954562979" sldId="370"/>
            <ac:picMk id="8" creationId="{96C838DB-9DE1-ED47-3F2B-CD434302C24F}"/>
          </ac:picMkLst>
        </pc:picChg>
        <pc:picChg chg="add mod">
          <ac:chgData name="Naimish Vadodariya" userId="d2e325c0593a319e" providerId="LiveId" clId="{C5D15607-3D89-4432-AEBA-7EDDE20FB0FE}" dt="2022-07-19T02:43:24.632" v="3046"/>
          <ac:picMkLst>
            <pc:docMk/>
            <pc:sldMk cId="3954562979" sldId="370"/>
            <ac:picMk id="9" creationId="{598C1EC5-B3EA-A25A-4EBB-A7C18DC125D6}"/>
          </ac:picMkLst>
        </pc:picChg>
      </pc:sldChg>
      <pc:sldChg chg="addSp modSp add mod modAnim">
        <pc:chgData name="Naimish Vadodariya" userId="d2e325c0593a319e" providerId="LiveId" clId="{C5D15607-3D89-4432-AEBA-7EDDE20FB0FE}" dt="2022-07-21T05:48:46.246" v="4558" actId="20577"/>
        <pc:sldMkLst>
          <pc:docMk/>
          <pc:sldMk cId="1384210861" sldId="673"/>
        </pc:sldMkLst>
        <pc:spChg chg="mod">
          <ac:chgData name="Naimish Vadodariya" userId="d2e325c0593a319e" providerId="LiveId" clId="{C5D15607-3D89-4432-AEBA-7EDDE20FB0FE}" dt="2022-07-21T05:48:46.246" v="4558" actId="20577"/>
          <ac:spMkLst>
            <pc:docMk/>
            <pc:sldMk cId="1384210861" sldId="673"/>
            <ac:spMk id="2" creationId="{00000000-0000-0000-0000-000000000000}"/>
          </ac:spMkLst>
        </pc:spChg>
        <pc:spChg chg="mod">
          <ac:chgData name="Naimish Vadodariya" userId="d2e325c0593a319e" providerId="LiveId" clId="{C5D15607-3D89-4432-AEBA-7EDDE20FB0FE}" dt="2022-07-21T05:16:34.185" v="4003" actId="20577"/>
          <ac:spMkLst>
            <pc:docMk/>
            <pc:sldMk cId="1384210861" sldId="673"/>
            <ac:spMk id="3" creationId="{00000000-0000-0000-0000-000000000000}"/>
          </ac:spMkLst>
        </pc:spChg>
        <pc:spChg chg="add mod">
          <ac:chgData name="Naimish Vadodariya" userId="d2e325c0593a319e" providerId="LiveId" clId="{C5D15607-3D89-4432-AEBA-7EDDE20FB0FE}" dt="2022-07-21T05:23:13.388" v="4090" actId="1076"/>
          <ac:spMkLst>
            <pc:docMk/>
            <pc:sldMk cId="1384210861" sldId="673"/>
            <ac:spMk id="8" creationId="{B8FDCB5D-380D-198C-97AB-A228E80D4BF6}"/>
          </ac:spMkLst>
        </pc:spChg>
        <pc:spChg chg="add mod">
          <ac:chgData name="Naimish Vadodariya" userId="d2e325c0593a319e" providerId="LiveId" clId="{C5D15607-3D89-4432-AEBA-7EDDE20FB0FE}" dt="2022-07-21T05:23:13.388" v="4090" actId="1076"/>
          <ac:spMkLst>
            <pc:docMk/>
            <pc:sldMk cId="1384210861" sldId="673"/>
            <ac:spMk id="9" creationId="{AD3A797A-5E30-A59E-3CA0-65013A51D317}"/>
          </ac:spMkLst>
        </pc:spChg>
        <pc:spChg chg="add mod">
          <ac:chgData name="Naimish Vadodariya" userId="d2e325c0593a319e" providerId="LiveId" clId="{C5D15607-3D89-4432-AEBA-7EDDE20FB0FE}" dt="2022-07-21T05:23:13.388" v="4090" actId="1076"/>
          <ac:spMkLst>
            <pc:docMk/>
            <pc:sldMk cId="1384210861" sldId="673"/>
            <ac:spMk id="10" creationId="{CFD4A40F-36C6-1577-6AC7-D362CD1C1CA5}"/>
          </ac:spMkLst>
        </pc:spChg>
        <pc:spChg chg="add mod">
          <ac:chgData name="Naimish Vadodariya" userId="d2e325c0593a319e" providerId="LiveId" clId="{C5D15607-3D89-4432-AEBA-7EDDE20FB0FE}" dt="2022-07-21T05:16:51.971" v="4005" actId="1076"/>
          <ac:spMkLst>
            <pc:docMk/>
            <pc:sldMk cId="1384210861" sldId="673"/>
            <ac:spMk id="11" creationId="{16A1463B-4C6C-E3DE-269F-232F0B13C448}"/>
          </ac:spMkLst>
        </pc:spChg>
        <pc:spChg chg="add mod">
          <ac:chgData name="Naimish Vadodariya" userId="d2e325c0593a319e" providerId="LiveId" clId="{C5D15607-3D89-4432-AEBA-7EDDE20FB0FE}" dt="2022-07-21T05:16:51.971" v="4005" actId="1076"/>
          <ac:spMkLst>
            <pc:docMk/>
            <pc:sldMk cId="1384210861" sldId="673"/>
            <ac:spMk id="12" creationId="{5BC6C5F2-073C-28AC-0265-F11327DB0ADA}"/>
          </ac:spMkLst>
        </pc:spChg>
        <pc:spChg chg="add mod">
          <ac:chgData name="Naimish Vadodariya" userId="d2e325c0593a319e" providerId="LiveId" clId="{C5D15607-3D89-4432-AEBA-7EDDE20FB0FE}" dt="2022-07-21T05:16:51.971" v="4005" actId="1076"/>
          <ac:spMkLst>
            <pc:docMk/>
            <pc:sldMk cId="1384210861" sldId="673"/>
            <ac:spMk id="13" creationId="{3B59716D-BF53-DA00-699F-38D70B5612D9}"/>
          </ac:spMkLst>
        </pc:spChg>
        <pc:graphicFrameChg chg="modGraphic">
          <ac:chgData name="Naimish Vadodariya" userId="d2e325c0593a319e" providerId="LiveId" clId="{C5D15607-3D89-4432-AEBA-7EDDE20FB0FE}" dt="2022-07-21T05:35:52.924" v="4423" actId="2062"/>
          <ac:graphicFrameMkLst>
            <pc:docMk/>
            <pc:sldMk cId="1384210861" sldId="673"/>
            <ac:graphicFrameMk id="4" creationId="{2486BC6F-42B7-4A1D-889E-1B1818D1D5FB}"/>
          </ac:graphicFrameMkLst>
        </pc:graphicFrameChg>
        <pc:graphicFrameChg chg="mod modGraphic">
          <ac:chgData name="Naimish Vadodariya" userId="d2e325c0593a319e" providerId="LiveId" clId="{C5D15607-3D89-4432-AEBA-7EDDE20FB0FE}" dt="2022-07-21T05:35:56.338" v="4424" actId="2062"/>
          <ac:graphicFrameMkLst>
            <pc:docMk/>
            <pc:sldMk cId="1384210861" sldId="673"/>
            <ac:graphicFrameMk id="6" creationId="{2486BC6F-42B7-4A1D-889E-1B1818D1D5FB}"/>
          </ac:graphicFrameMkLst>
        </pc:graphicFrameChg>
        <pc:graphicFrameChg chg="mod modGraphic">
          <ac:chgData name="Naimish Vadodariya" userId="d2e325c0593a319e" providerId="LiveId" clId="{C5D15607-3D89-4432-AEBA-7EDDE20FB0FE}" dt="2022-07-21T05:36:02.942" v="4425" actId="14100"/>
          <ac:graphicFrameMkLst>
            <pc:docMk/>
            <pc:sldMk cId="1384210861" sldId="673"/>
            <ac:graphicFrameMk id="7" creationId="{26B864CA-85CD-4666-B9D1-870ED08B272C}"/>
          </ac:graphicFrameMkLst>
        </pc:graphicFrameChg>
      </pc:sldChg>
      <pc:sldChg chg="modSp add del modAnim">
        <pc:chgData name="Naimish Vadodariya" userId="d2e325c0593a319e" providerId="LiveId" clId="{C5D15607-3D89-4432-AEBA-7EDDE20FB0FE}" dt="2022-07-21T05:22:50.399" v="4088" actId="2696"/>
        <pc:sldMkLst>
          <pc:docMk/>
          <pc:sldMk cId="2012936555" sldId="675"/>
        </pc:sldMkLst>
        <pc:spChg chg="mod">
          <ac:chgData name="Naimish Vadodariya" userId="d2e325c0593a319e" providerId="LiveId" clId="{C5D15607-3D89-4432-AEBA-7EDDE20FB0FE}" dt="2022-07-20T06:06:42.985" v="3652" actId="20577"/>
          <ac:spMkLst>
            <pc:docMk/>
            <pc:sldMk cId="2012936555" sldId="675"/>
            <ac:spMk id="3" creationId="{00000000-0000-0000-0000-000000000000}"/>
          </ac:spMkLst>
        </pc:spChg>
      </pc:sldChg>
      <pc:sldChg chg="modSp add del mod modAnim">
        <pc:chgData name="Naimish Vadodariya" userId="d2e325c0593a319e" providerId="LiveId" clId="{C5D15607-3D89-4432-AEBA-7EDDE20FB0FE}" dt="2022-07-21T05:22:53.680" v="4089" actId="2696"/>
        <pc:sldMkLst>
          <pc:docMk/>
          <pc:sldMk cId="807128902" sldId="676"/>
        </pc:sldMkLst>
        <pc:spChg chg="mod">
          <ac:chgData name="Naimish Vadodariya" userId="d2e325c0593a319e" providerId="LiveId" clId="{C5D15607-3D89-4432-AEBA-7EDDE20FB0FE}" dt="2022-07-20T05:57:00.036" v="3167" actId="20577"/>
          <ac:spMkLst>
            <pc:docMk/>
            <pc:sldMk cId="807128902" sldId="676"/>
            <ac:spMk id="3" creationId="{00000000-0000-0000-0000-000000000000}"/>
          </ac:spMkLst>
        </pc:spChg>
        <pc:graphicFrameChg chg="mod">
          <ac:chgData name="Naimish Vadodariya" userId="d2e325c0593a319e" providerId="LiveId" clId="{C5D15607-3D89-4432-AEBA-7EDDE20FB0FE}" dt="2022-07-20T05:57:05.966" v="3183" actId="1036"/>
          <ac:graphicFrameMkLst>
            <pc:docMk/>
            <pc:sldMk cId="807128902" sldId="676"/>
            <ac:graphicFrameMk id="6" creationId="{2486BC6F-42B7-4A1D-889E-1B1818D1D5FB}"/>
          </ac:graphicFrameMkLst>
        </pc:graphicFrameChg>
        <pc:graphicFrameChg chg="mod">
          <ac:chgData name="Naimish Vadodariya" userId="d2e325c0593a319e" providerId="LiveId" clId="{C5D15607-3D89-4432-AEBA-7EDDE20FB0FE}" dt="2022-07-20T05:57:05.966" v="3183" actId="1036"/>
          <ac:graphicFrameMkLst>
            <pc:docMk/>
            <pc:sldMk cId="807128902" sldId="676"/>
            <ac:graphicFrameMk id="7" creationId="{26B864CA-85CD-4666-B9D1-870ED08B272C}"/>
          </ac:graphicFrameMkLst>
        </pc:graphicFrameChg>
      </pc:sldChg>
      <pc:sldChg chg="modSp add del modAnim">
        <pc:chgData name="Naimish Vadodariya" userId="d2e325c0593a319e" providerId="LiveId" clId="{C5D15607-3D89-4432-AEBA-7EDDE20FB0FE}" dt="2022-07-21T05:24:07.922" v="4098" actId="2696"/>
        <pc:sldMkLst>
          <pc:docMk/>
          <pc:sldMk cId="938954402" sldId="680"/>
        </pc:sldMkLst>
        <pc:spChg chg="mod">
          <ac:chgData name="Naimish Vadodariya" userId="d2e325c0593a319e" providerId="LiveId" clId="{C5D15607-3D89-4432-AEBA-7EDDE20FB0FE}" dt="2022-07-20T05:57:17.992" v="3185" actId="6549"/>
          <ac:spMkLst>
            <pc:docMk/>
            <pc:sldMk cId="938954402" sldId="680"/>
            <ac:spMk id="3" creationId="{00000000-0000-0000-0000-000000000000}"/>
          </ac:spMkLst>
        </pc:spChg>
      </pc:sldChg>
      <pc:sldChg chg="modSp add del modAnim">
        <pc:chgData name="Naimish Vadodariya" userId="d2e325c0593a319e" providerId="LiveId" clId="{C5D15607-3D89-4432-AEBA-7EDDE20FB0FE}" dt="2022-07-21T05:41:40.215" v="4426" actId="2696"/>
        <pc:sldMkLst>
          <pc:docMk/>
          <pc:sldMk cId="2397500251" sldId="681"/>
        </pc:sldMkLst>
        <pc:spChg chg="mod">
          <ac:chgData name="Naimish Vadodariya" userId="d2e325c0593a319e" providerId="LiveId" clId="{C5D15607-3D89-4432-AEBA-7EDDE20FB0FE}" dt="2022-07-20T06:08:11.829" v="3659" actId="20577"/>
          <ac:spMkLst>
            <pc:docMk/>
            <pc:sldMk cId="2397500251" sldId="681"/>
            <ac:spMk id="3" creationId="{00000000-0000-0000-0000-000000000000}"/>
          </ac:spMkLst>
        </pc:spChg>
      </pc:sldChg>
      <pc:sldChg chg="modSp add del modAnim">
        <pc:chgData name="Naimish Vadodariya" userId="d2e325c0593a319e" providerId="LiveId" clId="{C5D15607-3D89-4432-AEBA-7EDDE20FB0FE}" dt="2022-07-21T05:48:33.228" v="4554" actId="2696"/>
        <pc:sldMkLst>
          <pc:docMk/>
          <pc:sldMk cId="2750817878" sldId="682"/>
        </pc:sldMkLst>
        <pc:spChg chg="mod">
          <ac:chgData name="Naimish Vadodariya" userId="d2e325c0593a319e" providerId="LiveId" clId="{C5D15607-3D89-4432-AEBA-7EDDE20FB0FE}" dt="2022-07-20T05:56:17.785" v="3161" actId="108"/>
          <ac:spMkLst>
            <pc:docMk/>
            <pc:sldMk cId="2750817878" sldId="682"/>
            <ac:spMk id="3" creationId="{00000000-0000-0000-0000-000000000000}"/>
          </ac:spMkLst>
        </pc:spChg>
      </pc:sldChg>
      <pc:sldChg chg="addSp delSp modSp new mod modAnim">
        <pc:chgData name="Naimish Vadodariya" userId="d2e325c0593a319e" providerId="LiveId" clId="{C5D15607-3D89-4432-AEBA-7EDDE20FB0FE}" dt="2022-07-22T07:15:30.982" v="4747"/>
        <pc:sldMkLst>
          <pc:docMk/>
          <pc:sldMk cId="208120750" sldId="683"/>
        </pc:sldMkLst>
        <pc:spChg chg="mod">
          <ac:chgData name="Naimish Vadodariya" userId="d2e325c0593a319e" providerId="LiveId" clId="{C5D15607-3D89-4432-AEBA-7EDDE20FB0FE}" dt="2022-07-22T07:15:30.982" v="4747"/>
          <ac:spMkLst>
            <pc:docMk/>
            <pc:sldMk cId="208120750" sldId="683"/>
            <ac:spMk id="2" creationId="{1D522477-C5E6-4247-4C70-D60E0DE0B15B}"/>
          </ac:spMkLst>
        </pc:spChg>
        <pc:spChg chg="del">
          <ac:chgData name="Naimish Vadodariya" userId="d2e325c0593a319e" providerId="LiveId" clId="{C5D15607-3D89-4432-AEBA-7EDDE20FB0FE}" dt="2022-07-20T05:57:56.397" v="3188" actId="478"/>
          <ac:spMkLst>
            <pc:docMk/>
            <pc:sldMk cId="208120750" sldId="683"/>
            <ac:spMk id="3" creationId="{0C716143-3D11-D186-13E8-27A0C51213A3}"/>
          </ac:spMkLst>
        </pc:spChg>
        <pc:spChg chg="mod">
          <ac:chgData name="Naimish Vadodariya" userId="d2e325c0593a319e" providerId="LiveId" clId="{C5D15607-3D89-4432-AEBA-7EDDE20FB0FE}" dt="2022-07-20T06:06:04.290" v="3649" actId="14100"/>
          <ac:spMkLst>
            <pc:docMk/>
            <pc:sldMk cId="208120750" sldId="683"/>
            <ac:spMk id="7" creationId="{C96FEA9C-1534-7353-A8FE-09F22C92D913}"/>
          </ac:spMkLst>
        </pc:spChg>
        <pc:spChg chg="mod">
          <ac:chgData name="Naimish Vadodariya" userId="d2e325c0593a319e" providerId="LiveId" clId="{C5D15607-3D89-4432-AEBA-7EDDE20FB0FE}" dt="2022-07-22T02:52:36.101" v="4736" actId="14100"/>
          <ac:spMkLst>
            <pc:docMk/>
            <pc:sldMk cId="208120750" sldId="683"/>
            <ac:spMk id="8" creationId="{A0702EEF-F482-45A6-1F21-AE23F22E1A1D}"/>
          </ac:spMkLst>
        </pc:spChg>
        <pc:grpChg chg="add mod">
          <ac:chgData name="Naimish Vadodariya" userId="d2e325c0593a319e" providerId="LiveId" clId="{C5D15607-3D89-4432-AEBA-7EDDE20FB0FE}" dt="2022-07-20T05:59:00.592" v="3205" actId="14100"/>
          <ac:grpSpMkLst>
            <pc:docMk/>
            <pc:sldMk cId="208120750" sldId="683"/>
            <ac:grpSpMk id="6" creationId="{32CFF17C-2F7C-1CB3-F439-E587C6FEAB8F}"/>
          </ac:grpSpMkLst>
        </pc:grpChg>
        <pc:graphicFrameChg chg="add mod">
          <ac:chgData name="Naimish Vadodariya" userId="d2e325c0593a319e" providerId="LiveId" clId="{C5D15607-3D89-4432-AEBA-7EDDE20FB0FE}" dt="2022-07-20T05:57:53.659" v="3187"/>
          <ac:graphicFrameMkLst>
            <pc:docMk/>
            <pc:sldMk cId="208120750" sldId="683"/>
            <ac:graphicFrameMk id="4" creationId="{9DD5ED74-CCEB-0B3E-B2AC-3DDC63428BBA}"/>
          </ac:graphicFrameMkLst>
        </pc:graphicFrameChg>
        <pc:graphicFrameChg chg="add mod">
          <ac:chgData name="Naimish Vadodariya" userId="d2e325c0593a319e" providerId="LiveId" clId="{C5D15607-3D89-4432-AEBA-7EDDE20FB0FE}" dt="2022-07-20T05:57:53.659" v="3187"/>
          <ac:graphicFrameMkLst>
            <pc:docMk/>
            <pc:sldMk cId="208120750" sldId="683"/>
            <ac:graphicFrameMk id="5" creationId="{82E8ADC2-DF14-359D-B349-5D0DCAD02B6F}"/>
          </ac:graphicFrameMkLst>
        </pc:graphicFrameChg>
      </pc:sldChg>
      <pc:sldChg chg="delSp modSp add mod delAnim">
        <pc:chgData name="Naimish Vadodariya" userId="d2e325c0593a319e" providerId="LiveId" clId="{C5D15607-3D89-4432-AEBA-7EDDE20FB0FE}" dt="2022-07-21T03:13:46.141" v="3757" actId="2165"/>
        <pc:sldMkLst>
          <pc:docMk/>
          <pc:sldMk cId="1996856082" sldId="684"/>
        </pc:sldMkLst>
        <pc:spChg chg="mod">
          <ac:chgData name="Naimish Vadodariya" userId="d2e325c0593a319e" providerId="LiveId" clId="{C5D15607-3D89-4432-AEBA-7EDDE20FB0FE}" dt="2022-07-21T03:09:26.389" v="3705" actId="20577"/>
          <ac:spMkLst>
            <pc:docMk/>
            <pc:sldMk cId="1996856082" sldId="684"/>
            <ac:spMk id="2" creationId="{1D522477-C5E6-4247-4C70-D60E0DE0B15B}"/>
          </ac:spMkLst>
        </pc:spChg>
        <pc:spChg chg="del topLvl">
          <ac:chgData name="Naimish Vadodariya" userId="d2e325c0593a319e" providerId="LiveId" clId="{C5D15607-3D89-4432-AEBA-7EDDE20FB0FE}" dt="2022-07-21T03:09:31.238" v="3707" actId="478"/>
          <ac:spMkLst>
            <pc:docMk/>
            <pc:sldMk cId="1996856082" sldId="684"/>
            <ac:spMk id="7" creationId="{C96FEA9C-1534-7353-A8FE-09F22C92D913}"/>
          </ac:spMkLst>
        </pc:spChg>
        <pc:spChg chg="del topLvl">
          <ac:chgData name="Naimish Vadodariya" userId="d2e325c0593a319e" providerId="LiveId" clId="{C5D15607-3D89-4432-AEBA-7EDDE20FB0FE}" dt="2022-07-21T03:09:30.222" v="3706" actId="478"/>
          <ac:spMkLst>
            <pc:docMk/>
            <pc:sldMk cId="1996856082" sldId="684"/>
            <ac:spMk id="8" creationId="{A0702EEF-F482-45A6-1F21-AE23F22E1A1D}"/>
          </ac:spMkLst>
        </pc:spChg>
        <pc:grpChg chg="del">
          <ac:chgData name="Naimish Vadodariya" userId="d2e325c0593a319e" providerId="LiveId" clId="{C5D15607-3D89-4432-AEBA-7EDDE20FB0FE}" dt="2022-07-21T03:09:30.222" v="3706" actId="478"/>
          <ac:grpSpMkLst>
            <pc:docMk/>
            <pc:sldMk cId="1996856082" sldId="684"/>
            <ac:grpSpMk id="6" creationId="{32CFF17C-2F7C-1CB3-F439-E587C6FEAB8F}"/>
          </ac:grpSpMkLst>
        </pc:grpChg>
        <pc:graphicFrameChg chg="mod modGraphic">
          <ac:chgData name="Naimish Vadodariya" userId="d2e325c0593a319e" providerId="LiveId" clId="{C5D15607-3D89-4432-AEBA-7EDDE20FB0FE}" dt="2022-07-21T03:13:46.141" v="3757" actId="2165"/>
          <ac:graphicFrameMkLst>
            <pc:docMk/>
            <pc:sldMk cId="1996856082" sldId="684"/>
            <ac:graphicFrameMk id="4" creationId="{9DD5ED74-CCEB-0B3E-B2AC-3DDC63428BBA}"/>
          </ac:graphicFrameMkLst>
        </pc:graphicFrameChg>
        <pc:graphicFrameChg chg="mod modGraphic">
          <ac:chgData name="Naimish Vadodariya" userId="d2e325c0593a319e" providerId="LiveId" clId="{C5D15607-3D89-4432-AEBA-7EDDE20FB0FE}" dt="2022-07-21T03:12:14.809" v="3733" actId="122"/>
          <ac:graphicFrameMkLst>
            <pc:docMk/>
            <pc:sldMk cId="1996856082" sldId="684"/>
            <ac:graphicFrameMk id="5" creationId="{82E8ADC2-DF14-359D-B349-5D0DCAD02B6F}"/>
          </ac:graphicFrameMkLst>
        </pc:graphicFrameChg>
      </pc:sldChg>
      <pc:sldChg chg="modSp add mod addAnim delAnim">
        <pc:chgData name="Naimish Vadodariya" userId="d2e325c0593a319e" providerId="LiveId" clId="{C5D15607-3D89-4432-AEBA-7EDDE20FB0FE}" dt="2022-07-21T03:15:09.365" v="3776" actId="20577"/>
        <pc:sldMkLst>
          <pc:docMk/>
          <pc:sldMk cId="110166396" sldId="685"/>
        </pc:sldMkLst>
        <pc:spChg chg="mod">
          <ac:chgData name="Naimish Vadodariya" userId="d2e325c0593a319e" providerId="LiveId" clId="{C5D15607-3D89-4432-AEBA-7EDDE20FB0FE}" dt="2022-07-21T03:15:09.365" v="3776" actId="20577"/>
          <ac:spMkLst>
            <pc:docMk/>
            <pc:sldMk cId="110166396" sldId="685"/>
            <ac:spMk id="2" creationId="{1D522477-C5E6-4247-4C70-D60E0DE0B15B}"/>
          </ac:spMkLst>
        </pc:spChg>
        <pc:graphicFrameChg chg="mod modGraphic">
          <ac:chgData name="Naimish Vadodariya" userId="d2e325c0593a319e" providerId="LiveId" clId="{C5D15607-3D89-4432-AEBA-7EDDE20FB0FE}" dt="2022-07-21T03:14:59.921" v="3767" actId="207"/>
          <ac:graphicFrameMkLst>
            <pc:docMk/>
            <pc:sldMk cId="110166396" sldId="685"/>
            <ac:graphicFrameMk id="4" creationId="{9DD5ED74-CCEB-0B3E-B2AC-3DDC63428BBA}"/>
          </ac:graphicFrameMkLst>
        </pc:graphicFrameChg>
      </pc:sldChg>
      <pc:sldChg chg="modSp add del mod">
        <pc:chgData name="Naimish Vadodariya" userId="d2e325c0593a319e" providerId="LiveId" clId="{C5D15607-3D89-4432-AEBA-7EDDE20FB0FE}" dt="2022-07-21T05:20:58.769" v="4036" actId="2696"/>
        <pc:sldMkLst>
          <pc:docMk/>
          <pc:sldMk cId="1074586154" sldId="686"/>
        </pc:sldMkLst>
        <pc:spChg chg="mod">
          <ac:chgData name="Naimish Vadodariya" userId="d2e325c0593a319e" providerId="LiveId" clId="{C5D15607-3D89-4432-AEBA-7EDDE20FB0FE}" dt="2022-07-21T05:14:59.587" v="3858" actId="20577"/>
          <ac:spMkLst>
            <pc:docMk/>
            <pc:sldMk cId="1074586154" sldId="686"/>
            <ac:spMk id="2" creationId="{00000000-0000-0000-0000-000000000000}"/>
          </ac:spMkLst>
        </pc:spChg>
        <pc:spChg chg="mod">
          <ac:chgData name="Naimish Vadodariya" userId="d2e325c0593a319e" providerId="LiveId" clId="{C5D15607-3D89-4432-AEBA-7EDDE20FB0FE}" dt="2022-07-21T05:15:15.487" v="3892" actId="20577"/>
          <ac:spMkLst>
            <pc:docMk/>
            <pc:sldMk cId="1074586154" sldId="686"/>
            <ac:spMk id="3" creationId="{00000000-0000-0000-0000-000000000000}"/>
          </ac:spMkLst>
        </pc:spChg>
      </pc:sldChg>
      <pc:sldChg chg="addSp modSp add mod modAnim">
        <pc:chgData name="Naimish Vadodariya" userId="d2e325c0593a319e" providerId="LiveId" clId="{C5D15607-3D89-4432-AEBA-7EDDE20FB0FE}" dt="2022-07-21T05:35:44.400" v="4422" actId="2062"/>
        <pc:sldMkLst>
          <pc:docMk/>
          <pc:sldMk cId="2159378148" sldId="687"/>
        </pc:sldMkLst>
        <pc:spChg chg="mod">
          <ac:chgData name="Naimish Vadodariya" userId="d2e325c0593a319e" providerId="LiveId" clId="{C5D15607-3D89-4432-AEBA-7EDDE20FB0FE}" dt="2022-07-21T05:21:31.911" v="4038" actId="207"/>
          <ac:spMkLst>
            <pc:docMk/>
            <pc:sldMk cId="2159378148" sldId="687"/>
            <ac:spMk id="2" creationId="{00000000-0000-0000-0000-000000000000}"/>
          </ac:spMkLst>
        </pc:spChg>
        <pc:spChg chg="mod">
          <ac:chgData name="Naimish Vadodariya" userId="d2e325c0593a319e" providerId="LiveId" clId="{C5D15607-3D89-4432-AEBA-7EDDE20FB0FE}" dt="2022-07-21T05:19:15.450" v="4015" actId="6549"/>
          <ac:spMkLst>
            <pc:docMk/>
            <pc:sldMk cId="2159378148" sldId="687"/>
            <ac:spMk id="3" creationId="{00000000-0000-0000-0000-000000000000}"/>
          </ac:spMkLst>
        </pc:spChg>
        <pc:spChg chg="add mod">
          <ac:chgData name="Naimish Vadodariya" userId="d2e325c0593a319e" providerId="LiveId" clId="{C5D15607-3D89-4432-AEBA-7EDDE20FB0FE}" dt="2022-07-21T05:33:33.261" v="4385" actId="20577"/>
          <ac:spMkLst>
            <pc:docMk/>
            <pc:sldMk cId="2159378148" sldId="687"/>
            <ac:spMk id="8" creationId="{EFF3ABDB-F709-D09B-625E-7D148E8DB815}"/>
          </ac:spMkLst>
        </pc:spChg>
        <pc:spChg chg="add mod">
          <ac:chgData name="Naimish Vadodariya" userId="d2e325c0593a319e" providerId="LiveId" clId="{C5D15607-3D89-4432-AEBA-7EDDE20FB0FE}" dt="2022-07-21T05:22:26.699" v="4085" actId="20577"/>
          <ac:spMkLst>
            <pc:docMk/>
            <pc:sldMk cId="2159378148" sldId="687"/>
            <ac:spMk id="9" creationId="{5FDD3E90-64F7-9BBD-4D64-7DACA45947DE}"/>
          </ac:spMkLst>
        </pc:spChg>
        <pc:spChg chg="add mod">
          <ac:chgData name="Naimish Vadodariya" userId="d2e325c0593a319e" providerId="LiveId" clId="{C5D15607-3D89-4432-AEBA-7EDDE20FB0FE}" dt="2022-07-21T05:19:42.580" v="4023" actId="1076"/>
          <ac:spMkLst>
            <pc:docMk/>
            <pc:sldMk cId="2159378148" sldId="687"/>
            <ac:spMk id="10" creationId="{598F2250-72F3-7A80-03BD-1F1544F6EBF2}"/>
          </ac:spMkLst>
        </pc:spChg>
        <pc:spChg chg="add mod">
          <ac:chgData name="Naimish Vadodariya" userId="d2e325c0593a319e" providerId="LiveId" clId="{C5D15607-3D89-4432-AEBA-7EDDE20FB0FE}" dt="2022-07-21T05:22:11.962" v="4080" actId="1036"/>
          <ac:spMkLst>
            <pc:docMk/>
            <pc:sldMk cId="2159378148" sldId="687"/>
            <ac:spMk id="11" creationId="{317DD91F-2C43-E92E-B141-5DC2386447E6}"/>
          </ac:spMkLst>
        </pc:spChg>
        <pc:spChg chg="add mod">
          <ac:chgData name="Naimish Vadodariya" userId="d2e325c0593a319e" providerId="LiveId" clId="{C5D15607-3D89-4432-AEBA-7EDDE20FB0FE}" dt="2022-07-21T05:22:11.962" v="4080" actId="1036"/>
          <ac:spMkLst>
            <pc:docMk/>
            <pc:sldMk cId="2159378148" sldId="687"/>
            <ac:spMk id="12" creationId="{57F5D530-4C59-BBDF-0BCE-4DC096F679B8}"/>
          </ac:spMkLst>
        </pc:spChg>
        <pc:spChg chg="add mod">
          <ac:chgData name="Naimish Vadodariya" userId="d2e325c0593a319e" providerId="LiveId" clId="{C5D15607-3D89-4432-AEBA-7EDDE20FB0FE}" dt="2022-07-21T05:22:11.962" v="4080" actId="1036"/>
          <ac:spMkLst>
            <pc:docMk/>
            <pc:sldMk cId="2159378148" sldId="687"/>
            <ac:spMk id="13" creationId="{A76470CA-2686-39D3-A6D6-F4D9D003246F}"/>
          </ac:spMkLst>
        </pc:spChg>
        <pc:graphicFrameChg chg="modGraphic">
          <ac:chgData name="Naimish Vadodariya" userId="d2e325c0593a319e" providerId="LiveId" clId="{C5D15607-3D89-4432-AEBA-7EDDE20FB0FE}" dt="2022-07-21T05:35:44.400" v="4422" actId="2062"/>
          <ac:graphicFrameMkLst>
            <pc:docMk/>
            <pc:sldMk cId="2159378148" sldId="687"/>
            <ac:graphicFrameMk id="4" creationId="{2486BC6F-42B7-4A1D-889E-1B1818D1D5FB}"/>
          </ac:graphicFrameMkLst>
        </pc:graphicFrameChg>
        <pc:graphicFrameChg chg="mod">
          <ac:chgData name="Naimish Vadodariya" userId="d2e325c0593a319e" providerId="LiveId" clId="{C5D15607-3D89-4432-AEBA-7EDDE20FB0FE}" dt="2022-07-21T05:20:34.657" v="4035" actId="1076"/>
          <ac:graphicFrameMkLst>
            <pc:docMk/>
            <pc:sldMk cId="2159378148" sldId="687"/>
            <ac:graphicFrameMk id="6" creationId="{2486BC6F-42B7-4A1D-889E-1B1818D1D5FB}"/>
          </ac:graphicFrameMkLst>
        </pc:graphicFrameChg>
        <pc:graphicFrameChg chg="mod modGraphic">
          <ac:chgData name="Naimish Vadodariya" userId="d2e325c0593a319e" providerId="LiveId" clId="{C5D15607-3D89-4432-AEBA-7EDDE20FB0FE}" dt="2022-07-21T05:23:28.833" v="4091" actId="14100"/>
          <ac:graphicFrameMkLst>
            <pc:docMk/>
            <pc:sldMk cId="2159378148" sldId="687"/>
            <ac:graphicFrameMk id="7" creationId="{26B864CA-85CD-4666-B9D1-870ED08B272C}"/>
          </ac:graphicFrameMkLst>
        </pc:graphicFrameChg>
      </pc:sldChg>
      <pc:sldChg chg="add del">
        <pc:chgData name="Naimish Vadodariya" userId="d2e325c0593a319e" providerId="LiveId" clId="{C5D15607-3D89-4432-AEBA-7EDDE20FB0FE}" dt="2022-07-21T05:22:45.450" v="4087" actId="2696"/>
        <pc:sldMkLst>
          <pc:docMk/>
          <pc:sldMk cId="589128531" sldId="688"/>
        </pc:sldMkLst>
      </pc:sldChg>
      <pc:sldChg chg="modSp add del">
        <pc:chgData name="Naimish Vadodariya" userId="d2e325c0593a319e" providerId="LiveId" clId="{C5D15607-3D89-4432-AEBA-7EDDE20FB0FE}" dt="2022-07-21T05:28:15.105" v="4237" actId="2696"/>
        <pc:sldMkLst>
          <pc:docMk/>
          <pc:sldMk cId="2815962784" sldId="688"/>
        </pc:sldMkLst>
        <pc:spChg chg="mod">
          <ac:chgData name="Naimish Vadodariya" userId="d2e325c0593a319e" providerId="LiveId" clId="{C5D15607-3D89-4432-AEBA-7EDDE20FB0FE}" dt="2022-07-21T05:23:56.354" v="4097" actId="20577"/>
          <ac:spMkLst>
            <pc:docMk/>
            <pc:sldMk cId="2815962784" sldId="688"/>
            <ac:spMk id="3" creationId="{00000000-0000-0000-0000-000000000000}"/>
          </ac:spMkLst>
        </pc:spChg>
      </pc:sldChg>
      <pc:sldChg chg="addSp modSp add mod modAnim">
        <pc:chgData name="Naimish Vadodariya" userId="d2e325c0593a319e" providerId="LiveId" clId="{C5D15607-3D89-4432-AEBA-7EDDE20FB0FE}" dt="2022-07-22T07:13:18.019" v="4738" actId="12"/>
        <pc:sldMkLst>
          <pc:docMk/>
          <pc:sldMk cId="2649531586" sldId="689"/>
        </pc:sldMkLst>
        <pc:spChg chg="mod">
          <ac:chgData name="Naimish Vadodariya" userId="d2e325c0593a319e" providerId="LiveId" clId="{C5D15607-3D89-4432-AEBA-7EDDE20FB0FE}" dt="2022-07-21T05:43:59.889" v="4486" actId="20577"/>
          <ac:spMkLst>
            <pc:docMk/>
            <pc:sldMk cId="2649531586" sldId="689"/>
            <ac:spMk id="2" creationId="{00000000-0000-0000-0000-000000000000}"/>
          </ac:spMkLst>
        </pc:spChg>
        <pc:spChg chg="mod">
          <ac:chgData name="Naimish Vadodariya" userId="d2e325c0593a319e" providerId="LiveId" clId="{C5D15607-3D89-4432-AEBA-7EDDE20FB0FE}" dt="2022-07-22T07:13:18.019" v="4738" actId="12"/>
          <ac:spMkLst>
            <pc:docMk/>
            <pc:sldMk cId="2649531586" sldId="689"/>
            <ac:spMk id="3" creationId="{00000000-0000-0000-0000-000000000000}"/>
          </ac:spMkLst>
        </pc:spChg>
        <pc:spChg chg="add mod">
          <ac:chgData name="Naimish Vadodariya" userId="d2e325c0593a319e" providerId="LiveId" clId="{C5D15607-3D89-4432-AEBA-7EDDE20FB0FE}" dt="2022-07-21T05:33:27.129" v="4384" actId="20577"/>
          <ac:spMkLst>
            <pc:docMk/>
            <pc:sldMk cId="2649531586" sldId="689"/>
            <ac:spMk id="7" creationId="{EF46A604-D831-08C9-8A1F-5B773647B7F5}"/>
          </ac:spMkLst>
        </pc:spChg>
        <pc:spChg chg="add mod">
          <ac:chgData name="Naimish Vadodariya" userId="d2e325c0593a319e" providerId="LiveId" clId="{C5D15607-3D89-4432-AEBA-7EDDE20FB0FE}" dt="2022-07-21T05:25:03.091" v="4123" actId="1076"/>
          <ac:spMkLst>
            <pc:docMk/>
            <pc:sldMk cId="2649531586" sldId="689"/>
            <ac:spMk id="8" creationId="{EB211650-5962-6765-C899-42E92A5E821E}"/>
          </ac:spMkLst>
        </pc:spChg>
        <pc:spChg chg="add mod">
          <ac:chgData name="Naimish Vadodariya" userId="d2e325c0593a319e" providerId="LiveId" clId="{C5D15607-3D89-4432-AEBA-7EDDE20FB0FE}" dt="2022-07-21T05:25:03.091" v="4123" actId="1076"/>
          <ac:spMkLst>
            <pc:docMk/>
            <pc:sldMk cId="2649531586" sldId="689"/>
            <ac:spMk id="10" creationId="{0331989E-8179-4BDF-EF61-C99E9BD6DAC0}"/>
          </ac:spMkLst>
        </pc:spChg>
        <pc:spChg chg="add mod">
          <ac:chgData name="Naimish Vadodariya" userId="d2e325c0593a319e" providerId="LiveId" clId="{C5D15607-3D89-4432-AEBA-7EDDE20FB0FE}" dt="2022-07-21T05:27:43.644" v="4234"/>
          <ac:spMkLst>
            <pc:docMk/>
            <pc:sldMk cId="2649531586" sldId="689"/>
            <ac:spMk id="11" creationId="{B48D4D86-CCDA-83F0-5065-DF6BF1444A24}"/>
          </ac:spMkLst>
        </pc:spChg>
        <pc:spChg chg="add mod">
          <ac:chgData name="Naimish Vadodariya" userId="d2e325c0593a319e" providerId="LiveId" clId="{C5D15607-3D89-4432-AEBA-7EDDE20FB0FE}" dt="2022-07-21T05:27:48.893" v="4236" actId="20577"/>
          <ac:spMkLst>
            <pc:docMk/>
            <pc:sldMk cId="2649531586" sldId="689"/>
            <ac:spMk id="12" creationId="{73DD812F-0EC0-C258-4665-E76E26DB51A4}"/>
          </ac:spMkLst>
        </pc:spChg>
        <pc:spChg chg="add mod">
          <ac:chgData name="Naimish Vadodariya" userId="d2e325c0593a319e" providerId="LiveId" clId="{C5D15607-3D89-4432-AEBA-7EDDE20FB0FE}" dt="2022-07-21T05:25:39.785" v="4152" actId="1036"/>
          <ac:spMkLst>
            <pc:docMk/>
            <pc:sldMk cId="2649531586" sldId="689"/>
            <ac:spMk id="13" creationId="{F8515CA1-B5FF-0A60-1C7B-FD0213C3B486}"/>
          </ac:spMkLst>
        </pc:spChg>
        <pc:graphicFrameChg chg="modGraphic">
          <ac:chgData name="Naimish Vadodariya" userId="d2e325c0593a319e" providerId="LiveId" clId="{C5D15607-3D89-4432-AEBA-7EDDE20FB0FE}" dt="2022-07-21T05:35:39.479" v="4421" actId="2062"/>
          <ac:graphicFrameMkLst>
            <pc:docMk/>
            <pc:sldMk cId="2649531586" sldId="689"/>
            <ac:graphicFrameMk id="4" creationId="{2486BC6F-42B7-4A1D-889E-1B1818D1D5FB}"/>
          </ac:graphicFrameMkLst>
        </pc:graphicFrameChg>
      </pc:sldChg>
      <pc:sldChg chg="addSp delSp modSp add mod delAnim modAnim">
        <pc:chgData name="Naimish Vadodariya" userId="d2e325c0593a319e" providerId="LiveId" clId="{C5D15607-3D89-4432-AEBA-7EDDE20FB0FE}" dt="2022-07-21T05:43:56.298" v="4484" actId="20577"/>
        <pc:sldMkLst>
          <pc:docMk/>
          <pc:sldMk cId="961310112" sldId="690"/>
        </pc:sldMkLst>
        <pc:spChg chg="mod">
          <ac:chgData name="Naimish Vadodariya" userId="d2e325c0593a319e" providerId="LiveId" clId="{C5D15607-3D89-4432-AEBA-7EDDE20FB0FE}" dt="2022-07-21T05:43:56.298" v="4484" actId="20577"/>
          <ac:spMkLst>
            <pc:docMk/>
            <pc:sldMk cId="961310112" sldId="690"/>
            <ac:spMk id="2" creationId="{00000000-0000-0000-0000-000000000000}"/>
          </ac:spMkLst>
        </pc:spChg>
        <pc:spChg chg="mod">
          <ac:chgData name="Naimish Vadodariya" userId="d2e325c0593a319e" providerId="LiveId" clId="{C5D15607-3D89-4432-AEBA-7EDDE20FB0FE}" dt="2022-07-21T05:33:46.104" v="4386" actId="14100"/>
          <ac:spMkLst>
            <pc:docMk/>
            <pc:sldMk cId="961310112" sldId="690"/>
            <ac:spMk id="3" creationId="{00000000-0000-0000-0000-000000000000}"/>
          </ac:spMkLst>
        </pc:spChg>
        <pc:spChg chg="mod">
          <ac:chgData name="Naimish Vadodariya" userId="d2e325c0593a319e" providerId="LiveId" clId="{C5D15607-3D89-4432-AEBA-7EDDE20FB0FE}" dt="2022-07-21T05:33:09.537" v="4376" actId="20577"/>
          <ac:spMkLst>
            <pc:docMk/>
            <pc:sldMk cId="961310112" sldId="690"/>
            <ac:spMk id="7" creationId="{EF46A604-D831-08C9-8A1F-5B773647B7F5}"/>
          </ac:spMkLst>
        </pc:spChg>
        <pc:spChg chg="mod">
          <ac:chgData name="Naimish Vadodariya" userId="d2e325c0593a319e" providerId="LiveId" clId="{C5D15607-3D89-4432-AEBA-7EDDE20FB0FE}" dt="2022-07-21T05:32:41.715" v="4355" actId="20577"/>
          <ac:spMkLst>
            <pc:docMk/>
            <pc:sldMk cId="961310112" sldId="690"/>
            <ac:spMk id="8" creationId="{EB211650-5962-6765-C899-42E92A5E821E}"/>
          </ac:spMkLst>
        </pc:spChg>
        <pc:spChg chg="del">
          <ac:chgData name="Naimish Vadodariya" userId="d2e325c0593a319e" providerId="LiveId" clId="{C5D15607-3D89-4432-AEBA-7EDDE20FB0FE}" dt="2022-07-21T05:31:04.043" v="4274" actId="478"/>
          <ac:spMkLst>
            <pc:docMk/>
            <pc:sldMk cId="961310112" sldId="690"/>
            <ac:spMk id="11" creationId="{B48D4D86-CCDA-83F0-5065-DF6BF1444A24}"/>
          </ac:spMkLst>
        </pc:spChg>
        <pc:spChg chg="del">
          <ac:chgData name="Naimish Vadodariya" userId="d2e325c0593a319e" providerId="LiveId" clId="{C5D15607-3D89-4432-AEBA-7EDDE20FB0FE}" dt="2022-07-21T05:31:08.114" v="4276" actId="478"/>
          <ac:spMkLst>
            <pc:docMk/>
            <pc:sldMk cId="961310112" sldId="690"/>
            <ac:spMk id="12" creationId="{73DD812F-0EC0-C258-4665-E76E26DB51A4}"/>
          </ac:spMkLst>
        </pc:spChg>
        <pc:spChg chg="del">
          <ac:chgData name="Naimish Vadodariya" userId="d2e325c0593a319e" providerId="LiveId" clId="{C5D15607-3D89-4432-AEBA-7EDDE20FB0FE}" dt="2022-07-21T05:31:06.177" v="4275" actId="478"/>
          <ac:spMkLst>
            <pc:docMk/>
            <pc:sldMk cId="961310112" sldId="690"/>
            <ac:spMk id="13" creationId="{F8515CA1-B5FF-0A60-1C7B-FD0213C3B486}"/>
          </ac:spMkLst>
        </pc:spChg>
        <pc:spChg chg="add mod">
          <ac:chgData name="Naimish Vadodariya" userId="d2e325c0593a319e" providerId="LiveId" clId="{C5D15607-3D89-4432-AEBA-7EDDE20FB0FE}" dt="2022-07-21T05:43:07.405" v="4479" actId="1036"/>
          <ac:spMkLst>
            <pc:docMk/>
            <pc:sldMk cId="961310112" sldId="690"/>
            <ac:spMk id="15" creationId="{C4499F60-3764-5CC8-5C83-857AC1583F24}"/>
          </ac:spMkLst>
        </pc:spChg>
        <pc:spChg chg="add mod">
          <ac:chgData name="Naimish Vadodariya" userId="d2e325c0593a319e" providerId="LiveId" clId="{C5D15607-3D89-4432-AEBA-7EDDE20FB0FE}" dt="2022-07-21T05:43:07.405" v="4479" actId="1036"/>
          <ac:spMkLst>
            <pc:docMk/>
            <pc:sldMk cId="961310112" sldId="690"/>
            <ac:spMk id="16" creationId="{08A50DC0-ACD1-C821-B8A5-EE4CB8303E37}"/>
          </ac:spMkLst>
        </pc:spChg>
        <pc:spChg chg="add mod">
          <ac:chgData name="Naimish Vadodariya" userId="d2e325c0593a319e" providerId="LiveId" clId="{C5D15607-3D89-4432-AEBA-7EDDE20FB0FE}" dt="2022-07-21T05:43:07.405" v="4479" actId="1036"/>
          <ac:spMkLst>
            <pc:docMk/>
            <pc:sldMk cId="961310112" sldId="690"/>
            <ac:spMk id="17" creationId="{43DE4105-031D-D0DE-E4D9-777C2F947096}"/>
          </ac:spMkLst>
        </pc:spChg>
        <pc:graphicFrameChg chg="modGraphic">
          <ac:chgData name="Naimish Vadodariya" userId="d2e325c0593a319e" providerId="LiveId" clId="{C5D15607-3D89-4432-AEBA-7EDDE20FB0FE}" dt="2022-07-21T05:35:33.873" v="4420" actId="2062"/>
          <ac:graphicFrameMkLst>
            <pc:docMk/>
            <pc:sldMk cId="961310112" sldId="690"/>
            <ac:graphicFrameMk id="4" creationId="{2486BC6F-42B7-4A1D-889E-1B1818D1D5FB}"/>
          </ac:graphicFrameMkLst>
        </pc:graphicFrameChg>
        <pc:graphicFrameChg chg="add mod modGraphic">
          <ac:chgData name="Naimish Vadodariya" userId="d2e325c0593a319e" providerId="LiveId" clId="{C5D15607-3D89-4432-AEBA-7EDDE20FB0FE}" dt="2022-07-21T05:35:29.136" v="4419" actId="2062"/>
          <ac:graphicFrameMkLst>
            <pc:docMk/>
            <pc:sldMk cId="961310112" sldId="690"/>
            <ac:graphicFrameMk id="14" creationId="{CD4CB208-6586-AAD4-1436-DDA0A3C682F0}"/>
          </ac:graphicFrameMkLst>
        </pc:graphicFrameChg>
      </pc:sldChg>
      <pc:sldChg chg="modSp add del mod">
        <pc:chgData name="Naimish Vadodariya" userId="d2e325c0593a319e" providerId="LiveId" clId="{C5D15607-3D89-4432-AEBA-7EDDE20FB0FE}" dt="2022-07-21T05:49:07.217" v="4559" actId="2696"/>
        <pc:sldMkLst>
          <pc:docMk/>
          <pc:sldMk cId="1373516055" sldId="691"/>
        </pc:sldMkLst>
        <pc:spChg chg="mod">
          <ac:chgData name="Naimish Vadodariya" userId="d2e325c0593a319e" providerId="LiveId" clId="{C5D15607-3D89-4432-AEBA-7EDDE20FB0FE}" dt="2022-07-21T05:43:52.616" v="4482" actId="20577"/>
          <ac:spMkLst>
            <pc:docMk/>
            <pc:sldMk cId="1373516055" sldId="691"/>
            <ac:spMk id="2" creationId="{00000000-0000-0000-0000-000000000000}"/>
          </ac:spMkLst>
        </pc:spChg>
      </pc:sldChg>
      <pc:sldChg chg="addSp delSp modSp add mod delAnim modAnim">
        <pc:chgData name="Naimish Vadodariya" userId="d2e325c0593a319e" providerId="LiveId" clId="{C5D15607-3D89-4432-AEBA-7EDDE20FB0FE}" dt="2022-07-22T07:14:55.864" v="4739"/>
        <pc:sldMkLst>
          <pc:docMk/>
          <pc:sldMk cId="1845432079" sldId="692"/>
        </pc:sldMkLst>
        <pc:spChg chg="mod">
          <ac:chgData name="Naimish Vadodariya" userId="d2e325c0593a319e" providerId="LiveId" clId="{C5D15607-3D89-4432-AEBA-7EDDE20FB0FE}" dt="2022-07-21T05:44:53.918" v="4493" actId="20577"/>
          <ac:spMkLst>
            <pc:docMk/>
            <pc:sldMk cId="1845432079" sldId="692"/>
            <ac:spMk id="2" creationId="{00000000-0000-0000-0000-000000000000}"/>
          </ac:spMkLst>
        </pc:spChg>
        <pc:spChg chg="del">
          <ac:chgData name="Naimish Vadodariya" userId="d2e325c0593a319e" providerId="LiveId" clId="{C5D15607-3D89-4432-AEBA-7EDDE20FB0FE}" dt="2022-07-21T05:46:39.565" v="4535" actId="478"/>
          <ac:spMkLst>
            <pc:docMk/>
            <pc:sldMk cId="1845432079" sldId="692"/>
            <ac:spMk id="3" creationId="{00000000-0000-0000-0000-000000000000}"/>
          </ac:spMkLst>
        </pc:spChg>
        <pc:spChg chg="mod">
          <ac:chgData name="Naimish Vadodariya" userId="d2e325c0593a319e" providerId="LiveId" clId="{C5D15607-3D89-4432-AEBA-7EDDE20FB0FE}" dt="2022-07-21T05:45:37.003" v="4524" actId="20577"/>
          <ac:spMkLst>
            <pc:docMk/>
            <pc:sldMk cId="1845432079" sldId="692"/>
            <ac:spMk id="7" creationId="{EF46A604-D831-08C9-8A1F-5B773647B7F5}"/>
          </ac:spMkLst>
        </pc:spChg>
        <pc:spChg chg="mod">
          <ac:chgData name="Naimish Vadodariya" userId="d2e325c0593a319e" providerId="LiveId" clId="{C5D15607-3D89-4432-AEBA-7EDDE20FB0FE}" dt="2022-07-21T05:45:13.701" v="4518" actId="20577"/>
          <ac:spMkLst>
            <pc:docMk/>
            <pc:sldMk cId="1845432079" sldId="692"/>
            <ac:spMk id="8" creationId="{EB211650-5962-6765-C899-42E92A5E821E}"/>
          </ac:spMkLst>
        </pc:spChg>
        <pc:spChg chg="del">
          <ac:chgData name="Naimish Vadodariya" userId="d2e325c0593a319e" providerId="LiveId" clId="{C5D15607-3D89-4432-AEBA-7EDDE20FB0FE}" dt="2022-07-21T05:46:51.949" v="4537" actId="478"/>
          <ac:spMkLst>
            <pc:docMk/>
            <pc:sldMk cId="1845432079" sldId="692"/>
            <ac:spMk id="9" creationId="{00000000-0000-0000-0000-000000000000}"/>
          </ac:spMkLst>
        </pc:spChg>
        <pc:spChg chg="add del mod">
          <ac:chgData name="Naimish Vadodariya" userId="d2e325c0593a319e" providerId="LiveId" clId="{C5D15607-3D89-4432-AEBA-7EDDE20FB0FE}" dt="2022-07-21T05:46:43.731" v="4536" actId="478"/>
          <ac:spMkLst>
            <pc:docMk/>
            <pc:sldMk cId="1845432079" sldId="692"/>
            <ac:spMk id="11" creationId="{DF1781DA-D82F-99E5-413F-05C06CA304F1}"/>
          </ac:spMkLst>
        </pc:spChg>
        <pc:spChg chg="mod">
          <ac:chgData name="Naimish Vadodariya" userId="d2e325c0593a319e" providerId="LiveId" clId="{C5D15607-3D89-4432-AEBA-7EDDE20FB0FE}" dt="2022-07-21T05:46:22.262" v="4533" actId="20577"/>
          <ac:spMkLst>
            <pc:docMk/>
            <pc:sldMk cId="1845432079" sldId="692"/>
            <ac:spMk id="15" creationId="{C4499F60-3764-5CC8-5C83-857AC1583F24}"/>
          </ac:spMkLst>
        </pc:spChg>
        <pc:spChg chg="mod">
          <ac:chgData name="Naimish Vadodariya" userId="d2e325c0593a319e" providerId="LiveId" clId="{C5D15607-3D89-4432-AEBA-7EDDE20FB0FE}" dt="2022-07-21T05:46:12.436" v="4526" actId="14100"/>
          <ac:spMkLst>
            <pc:docMk/>
            <pc:sldMk cId="1845432079" sldId="692"/>
            <ac:spMk id="16" creationId="{08A50DC0-ACD1-C821-B8A5-EE4CB8303E37}"/>
          </ac:spMkLst>
        </pc:spChg>
        <pc:spChg chg="mod">
          <ac:chgData name="Naimish Vadodariya" userId="d2e325c0593a319e" providerId="LiveId" clId="{C5D15607-3D89-4432-AEBA-7EDDE20FB0FE}" dt="2022-07-21T05:46:35.456" v="4534" actId="14100"/>
          <ac:spMkLst>
            <pc:docMk/>
            <pc:sldMk cId="1845432079" sldId="692"/>
            <ac:spMk id="17" creationId="{43DE4105-031D-D0DE-E4D9-777C2F947096}"/>
          </ac:spMkLst>
        </pc:spChg>
        <pc:graphicFrameChg chg="modGraphic">
          <ac:chgData name="Naimish Vadodariya" userId="d2e325c0593a319e" providerId="LiveId" clId="{C5D15607-3D89-4432-AEBA-7EDDE20FB0FE}" dt="2022-07-21T05:46:58.204" v="4538" actId="207"/>
          <ac:graphicFrameMkLst>
            <pc:docMk/>
            <pc:sldMk cId="1845432079" sldId="692"/>
            <ac:graphicFrameMk id="4" creationId="{2486BC6F-42B7-4A1D-889E-1B1818D1D5FB}"/>
          </ac:graphicFrameMkLst>
        </pc:graphicFrameChg>
        <pc:graphicFrameChg chg="modGraphic">
          <ac:chgData name="Naimish Vadodariya" userId="d2e325c0593a319e" providerId="LiveId" clId="{C5D15607-3D89-4432-AEBA-7EDDE20FB0FE}" dt="2022-07-21T05:48:05.438" v="4553" actId="207"/>
          <ac:graphicFrameMkLst>
            <pc:docMk/>
            <pc:sldMk cId="1845432079" sldId="692"/>
            <ac:graphicFrameMk id="14" creationId="{CD4CB208-6586-AAD4-1436-DDA0A3C682F0}"/>
          </ac:graphicFrameMkLst>
        </pc:graphicFrameChg>
        <pc:cxnChg chg="add mod">
          <ac:chgData name="Naimish Vadodariya" userId="d2e325c0593a319e" providerId="LiveId" clId="{C5D15607-3D89-4432-AEBA-7EDDE20FB0FE}" dt="2022-07-21T05:47:50.680" v="4552" actId="1036"/>
          <ac:cxnSpMkLst>
            <pc:docMk/>
            <pc:sldMk cId="1845432079" sldId="692"/>
            <ac:cxnSpMk id="13" creationId="{DD2346FC-414E-CC60-75EE-61A0300100B9}"/>
          </ac:cxnSpMkLst>
        </pc:cxnChg>
        <pc:cxnChg chg="add mod">
          <ac:chgData name="Naimish Vadodariya" userId="d2e325c0593a319e" providerId="LiveId" clId="{C5D15607-3D89-4432-AEBA-7EDDE20FB0FE}" dt="2022-07-21T05:47:50.680" v="4552" actId="1036"/>
          <ac:cxnSpMkLst>
            <pc:docMk/>
            <pc:sldMk cId="1845432079" sldId="692"/>
            <ac:cxnSpMk id="18" creationId="{772E376C-53DA-0001-04C6-ED1A78FF55BD}"/>
          </ac:cxnSpMkLst>
        </pc:cxnChg>
        <pc:cxnChg chg="add mod">
          <ac:chgData name="Naimish Vadodariya" userId="d2e325c0593a319e" providerId="LiveId" clId="{C5D15607-3D89-4432-AEBA-7EDDE20FB0FE}" dt="2022-07-21T05:47:36.243" v="4545" actId="571"/>
          <ac:cxnSpMkLst>
            <pc:docMk/>
            <pc:sldMk cId="1845432079" sldId="692"/>
            <ac:cxnSpMk id="21" creationId="{2DA2DA60-DB6C-327E-FF1E-619A8EBD09B5}"/>
          </ac:cxnSpMkLst>
        </pc:cxnChg>
        <pc:cxnChg chg="add mod">
          <ac:chgData name="Naimish Vadodariya" userId="d2e325c0593a319e" providerId="LiveId" clId="{C5D15607-3D89-4432-AEBA-7EDDE20FB0FE}" dt="2022-07-21T05:47:36.243" v="4545" actId="571"/>
          <ac:cxnSpMkLst>
            <pc:docMk/>
            <pc:sldMk cId="1845432079" sldId="692"/>
            <ac:cxnSpMk id="22" creationId="{B7FD1C1A-0CC7-6EEC-2177-2BBB22249870}"/>
          </ac:cxnSpMkLst>
        </pc:cxnChg>
      </pc:sldChg>
    </pc:docChg>
  </pc:docChgLst>
  <pc:docChgLst>
    <pc:chgData name="Naimish Vadodariya" userId="d2e325c0593a319e" providerId="LiveId" clId="{DDADC23A-8227-4B6B-B107-46C7CE041189}"/>
    <pc:docChg chg="undo redo custSel addSld delSld modSld sldOrd modMainMaster addSection delSection">
      <pc:chgData name="Naimish Vadodariya" userId="d2e325c0593a319e" providerId="LiveId" clId="{DDADC23A-8227-4B6B-B107-46C7CE041189}" dt="2022-09-11T04:32:48.601" v="6296"/>
      <pc:docMkLst>
        <pc:docMk/>
      </pc:docMkLst>
      <pc:sldChg chg="modSp mod">
        <pc:chgData name="Naimish Vadodariya" userId="d2e325c0593a319e" providerId="LiveId" clId="{DDADC23A-8227-4B6B-B107-46C7CE041189}" dt="2022-07-25T23:47:20.034" v="6"/>
        <pc:sldMkLst>
          <pc:docMk/>
          <pc:sldMk cId="661001938" sldId="283"/>
        </pc:sldMkLst>
        <pc:spChg chg="mod">
          <ac:chgData name="Naimish Vadodariya" userId="d2e325c0593a319e" providerId="LiveId" clId="{DDADC23A-8227-4B6B-B107-46C7CE041189}" dt="2022-07-25T23:47:20.034" v="6"/>
          <ac:spMkLst>
            <pc:docMk/>
            <pc:sldMk cId="661001938" sldId="283"/>
            <ac:spMk id="2" creationId="{0E0A5353-D4D5-43D7-A039-6CFC6871D64F}"/>
          </ac:spMkLst>
        </pc:spChg>
      </pc:sldChg>
      <pc:sldChg chg="modSp mod">
        <pc:chgData name="Naimish Vadodariya" userId="d2e325c0593a319e" providerId="LiveId" clId="{DDADC23A-8227-4B6B-B107-46C7CE041189}" dt="2022-08-12T03:51:33.509" v="2740" actId="20577"/>
        <pc:sldMkLst>
          <pc:docMk/>
          <pc:sldMk cId="2724533103" sldId="288"/>
        </pc:sldMkLst>
        <pc:spChg chg="mod">
          <ac:chgData name="Naimish Vadodariya" userId="d2e325c0593a319e" providerId="LiveId" clId="{DDADC23A-8227-4B6B-B107-46C7CE041189}" dt="2022-07-25T23:48:14.144" v="48" actId="20577"/>
          <ac:spMkLst>
            <pc:docMk/>
            <pc:sldMk cId="2724533103" sldId="288"/>
            <ac:spMk id="2" creationId="{54D792E8-8838-4744-A7DD-92B0ED18307B}"/>
          </ac:spMkLst>
        </pc:spChg>
        <pc:spChg chg="mod">
          <ac:chgData name="Naimish Vadodariya" userId="d2e325c0593a319e" providerId="LiveId" clId="{DDADC23A-8227-4B6B-B107-46C7CE041189}" dt="2022-08-12T03:51:33.509" v="2740" actId="20577"/>
          <ac:spMkLst>
            <pc:docMk/>
            <pc:sldMk cId="2724533103" sldId="288"/>
            <ac:spMk id="3" creationId="{6C915463-E8EE-4502-8261-E337007EFAAF}"/>
          </ac:spMkLst>
        </pc:spChg>
      </pc:sldChg>
      <pc:sldChg chg="del">
        <pc:chgData name="Naimish Vadodariya" userId="d2e325c0593a319e" providerId="LiveId" clId="{DDADC23A-8227-4B6B-B107-46C7CE041189}" dt="2022-07-26T00:36:36.020" v="402" actId="47"/>
        <pc:sldMkLst>
          <pc:docMk/>
          <pc:sldMk cId="1915482141" sldId="289"/>
        </pc:sldMkLst>
      </pc:sldChg>
      <pc:sldChg chg="del">
        <pc:chgData name="Naimish Vadodariya" userId="d2e325c0593a319e" providerId="LiveId" clId="{DDADC23A-8227-4B6B-B107-46C7CE041189}" dt="2022-07-25T23:49:15.477" v="60" actId="2696"/>
        <pc:sldMkLst>
          <pc:docMk/>
          <pc:sldMk cId="1761905927" sldId="290"/>
        </pc:sldMkLst>
      </pc:sldChg>
      <pc:sldChg chg="del">
        <pc:chgData name="Naimish Vadodariya" userId="d2e325c0593a319e" providerId="LiveId" clId="{DDADC23A-8227-4B6B-B107-46C7CE041189}" dt="2022-07-26T00:36:36.020" v="402" actId="47"/>
        <pc:sldMkLst>
          <pc:docMk/>
          <pc:sldMk cId="2554711902" sldId="291"/>
        </pc:sldMkLst>
      </pc:sldChg>
      <pc:sldChg chg="modSp mod modAnim">
        <pc:chgData name="Naimish Vadodariya" userId="d2e325c0593a319e" providerId="LiveId" clId="{DDADC23A-8227-4B6B-B107-46C7CE041189}" dt="2022-09-11T03:48:34.902" v="6066"/>
        <pc:sldMkLst>
          <pc:docMk/>
          <pc:sldMk cId="4216305698" sldId="292"/>
        </pc:sldMkLst>
        <pc:spChg chg="mod">
          <ac:chgData name="Naimish Vadodariya" userId="d2e325c0593a319e" providerId="LiveId" clId="{DDADC23A-8227-4B6B-B107-46C7CE041189}" dt="2022-09-11T03:45:51.593" v="6063" actId="20577"/>
          <ac:spMkLst>
            <pc:docMk/>
            <pc:sldMk cId="4216305698" sldId="292"/>
            <ac:spMk id="9" creationId="{BDA2F9A4-6988-4274-8384-12496EC9D59D}"/>
          </ac:spMkLst>
        </pc:spChg>
      </pc:sldChg>
      <pc:sldChg chg="modSp mod ord modAnim">
        <pc:chgData name="Naimish Vadodariya" userId="d2e325c0593a319e" providerId="LiveId" clId="{DDADC23A-8227-4B6B-B107-46C7CE041189}" dt="2022-08-05T03:26:31.773" v="1691" actId="6549"/>
        <pc:sldMkLst>
          <pc:docMk/>
          <pc:sldMk cId="1234560127" sldId="325"/>
        </pc:sldMkLst>
        <pc:spChg chg="mod">
          <ac:chgData name="Naimish Vadodariya" userId="d2e325c0593a319e" providerId="LiveId" clId="{DDADC23A-8227-4B6B-B107-46C7CE041189}" dt="2022-07-25T23:52:14.950" v="106" actId="20577"/>
          <ac:spMkLst>
            <pc:docMk/>
            <pc:sldMk cId="1234560127" sldId="325"/>
            <ac:spMk id="2" creationId="{E1F2D5F8-87CB-4B5B-8EC7-5F4CE6485746}"/>
          </ac:spMkLst>
        </pc:spChg>
        <pc:spChg chg="mod">
          <ac:chgData name="Naimish Vadodariya" userId="d2e325c0593a319e" providerId="LiveId" clId="{DDADC23A-8227-4B6B-B107-46C7CE041189}" dt="2022-08-05T03:26:31.773" v="1691" actId="6549"/>
          <ac:spMkLst>
            <pc:docMk/>
            <pc:sldMk cId="1234560127" sldId="325"/>
            <ac:spMk id="3" creationId="{139A428D-8F15-4206-B337-FA27C005FA71}"/>
          </ac:spMkLst>
        </pc:spChg>
      </pc:sldChg>
      <pc:sldChg chg="modSp mod modAnim">
        <pc:chgData name="Naimish Vadodariya" userId="d2e325c0593a319e" providerId="LiveId" clId="{DDADC23A-8227-4B6B-B107-46C7CE041189}" dt="2022-08-05T03:15:16.941" v="1515" actId="20577"/>
        <pc:sldMkLst>
          <pc:docMk/>
          <pc:sldMk cId="207174456" sldId="326"/>
        </pc:sldMkLst>
        <pc:spChg chg="mod">
          <ac:chgData name="Naimish Vadodariya" userId="d2e325c0593a319e" providerId="LiveId" clId="{DDADC23A-8227-4B6B-B107-46C7CE041189}" dt="2022-08-05T03:15:16.941" v="1515" actId="20577"/>
          <ac:spMkLst>
            <pc:docMk/>
            <pc:sldMk cId="207174456" sldId="326"/>
            <ac:spMk id="2" creationId="{E1F2D5F8-87CB-4B5B-8EC7-5F4CE6485746}"/>
          </ac:spMkLst>
        </pc:spChg>
        <pc:spChg chg="mod">
          <ac:chgData name="Naimish Vadodariya" userId="d2e325c0593a319e" providerId="LiveId" clId="{DDADC23A-8227-4B6B-B107-46C7CE041189}" dt="2022-08-04T03:37:39.773" v="1087" actId="15"/>
          <ac:spMkLst>
            <pc:docMk/>
            <pc:sldMk cId="207174456" sldId="326"/>
            <ac:spMk id="3" creationId="{139A428D-8F15-4206-B337-FA27C005FA71}"/>
          </ac:spMkLst>
        </pc:spChg>
      </pc:sldChg>
      <pc:sldChg chg="del">
        <pc:chgData name="Naimish Vadodariya" userId="d2e325c0593a319e" providerId="LiveId" clId="{DDADC23A-8227-4B6B-B107-46C7CE041189}" dt="2022-07-26T00:36:36.020" v="402" actId="47"/>
        <pc:sldMkLst>
          <pc:docMk/>
          <pc:sldMk cId="200374224" sldId="327"/>
        </pc:sldMkLst>
      </pc:sldChg>
      <pc:sldChg chg="del">
        <pc:chgData name="Naimish Vadodariya" userId="d2e325c0593a319e" providerId="LiveId" clId="{DDADC23A-8227-4B6B-B107-46C7CE041189}" dt="2022-07-26T00:36:36.020" v="402" actId="47"/>
        <pc:sldMkLst>
          <pc:docMk/>
          <pc:sldMk cId="700880048" sldId="328"/>
        </pc:sldMkLst>
      </pc:sldChg>
      <pc:sldChg chg="del">
        <pc:chgData name="Naimish Vadodariya" userId="d2e325c0593a319e" providerId="LiveId" clId="{DDADC23A-8227-4B6B-B107-46C7CE041189}" dt="2022-07-26T00:36:36.020" v="402" actId="47"/>
        <pc:sldMkLst>
          <pc:docMk/>
          <pc:sldMk cId="2908367801" sldId="329"/>
        </pc:sldMkLst>
      </pc:sldChg>
      <pc:sldChg chg="del">
        <pc:chgData name="Naimish Vadodariya" userId="d2e325c0593a319e" providerId="LiveId" clId="{DDADC23A-8227-4B6B-B107-46C7CE041189}" dt="2022-07-26T00:36:36.020" v="402" actId="47"/>
        <pc:sldMkLst>
          <pc:docMk/>
          <pc:sldMk cId="2102694878" sldId="333"/>
        </pc:sldMkLst>
      </pc:sldChg>
      <pc:sldChg chg="del">
        <pc:chgData name="Naimish Vadodariya" userId="d2e325c0593a319e" providerId="LiveId" clId="{DDADC23A-8227-4B6B-B107-46C7CE041189}" dt="2022-07-26T00:36:36.020" v="402" actId="47"/>
        <pc:sldMkLst>
          <pc:docMk/>
          <pc:sldMk cId="1307951622" sldId="334"/>
        </pc:sldMkLst>
      </pc:sldChg>
      <pc:sldChg chg="del">
        <pc:chgData name="Naimish Vadodariya" userId="d2e325c0593a319e" providerId="LiveId" clId="{DDADC23A-8227-4B6B-B107-46C7CE041189}" dt="2022-07-26T00:36:36.020" v="402" actId="47"/>
        <pc:sldMkLst>
          <pc:docMk/>
          <pc:sldMk cId="2386556163" sldId="335"/>
        </pc:sldMkLst>
      </pc:sldChg>
      <pc:sldChg chg="del">
        <pc:chgData name="Naimish Vadodariya" userId="d2e325c0593a319e" providerId="LiveId" clId="{DDADC23A-8227-4B6B-B107-46C7CE041189}" dt="2022-07-26T00:36:36.020" v="402" actId="47"/>
        <pc:sldMkLst>
          <pc:docMk/>
          <pc:sldMk cId="1286906720" sldId="336"/>
        </pc:sldMkLst>
      </pc:sldChg>
      <pc:sldChg chg="del">
        <pc:chgData name="Naimish Vadodariya" userId="d2e325c0593a319e" providerId="LiveId" clId="{DDADC23A-8227-4B6B-B107-46C7CE041189}" dt="2022-07-26T00:36:36.020" v="402" actId="47"/>
        <pc:sldMkLst>
          <pc:docMk/>
          <pc:sldMk cId="2721305422" sldId="337"/>
        </pc:sldMkLst>
      </pc:sldChg>
      <pc:sldChg chg="del">
        <pc:chgData name="Naimish Vadodariya" userId="d2e325c0593a319e" providerId="LiveId" clId="{DDADC23A-8227-4B6B-B107-46C7CE041189}" dt="2022-07-26T00:36:36.020" v="402" actId="47"/>
        <pc:sldMkLst>
          <pc:docMk/>
          <pc:sldMk cId="138633755" sldId="338"/>
        </pc:sldMkLst>
      </pc:sldChg>
      <pc:sldChg chg="del">
        <pc:chgData name="Naimish Vadodariya" userId="d2e325c0593a319e" providerId="LiveId" clId="{DDADC23A-8227-4B6B-B107-46C7CE041189}" dt="2022-07-26T00:36:36.020" v="402" actId="47"/>
        <pc:sldMkLst>
          <pc:docMk/>
          <pc:sldMk cId="3562170766" sldId="339"/>
        </pc:sldMkLst>
      </pc:sldChg>
      <pc:sldChg chg="del">
        <pc:chgData name="Naimish Vadodariya" userId="d2e325c0593a319e" providerId="LiveId" clId="{DDADC23A-8227-4B6B-B107-46C7CE041189}" dt="2022-07-26T00:36:36.020" v="402" actId="47"/>
        <pc:sldMkLst>
          <pc:docMk/>
          <pc:sldMk cId="3889958765" sldId="340"/>
        </pc:sldMkLst>
      </pc:sldChg>
      <pc:sldChg chg="del">
        <pc:chgData name="Naimish Vadodariya" userId="d2e325c0593a319e" providerId="LiveId" clId="{DDADC23A-8227-4B6B-B107-46C7CE041189}" dt="2022-07-26T00:36:36.020" v="402" actId="47"/>
        <pc:sldMkLst>
          <pc:docMk/>
          <pc:sldMk cId="2086744626" sldId="341"/>
        </pc:sldMkLst>
      </pc:sldChg>
      <pc:sldChg chg="del">
        <pc:chgData name="Naimish Vadodariya" userId="d2e325c0593a319e" providerId="LiveId" clId="{DDADC23A-8227-4B6B-B107-46C7CE041189}" dt="2022-07-26T00:36:36.020" v="402" actId="47"/>
        <pc:sldMkLst>
          <pc:docMk/>
          <pc:sldMk cId="2107187307" sldId="342"/>
        </pc:sldMkLst>
      </pc:sldChg>
      <pc:sldChg chg="del">
        <pc:chgData name="Naimish Vadodariya" userId="d2e325c0593a319e" providerId="LiveId" clId="{DDADC23A-8227-4B6B-B107-46C7CE041189}" dt="2022-07-26T00:36:36.020" v="402" actId="47"/>
        <pc:sldMkLst>
          <pc:docMk/>
          <pc:sldMk cId="1567735539" sldId="344"/>
        </pc:sldMkLst>
      </pc:sldChg>
      <pc:sldChg chg="del">
        <pc:chgData name="Naimish Vadodariya" userId="d2e325c0593a319e" providerId="LiveId" clId="{DDADC23A-8227-4B6B-B107-46C7CE041189}" dt="2022-07-26T00:36:36.020" v="402" actId="47"/>
        <pc:sldMkLst>
          <pc:docMk/>
          <pc:sldMk cId="181536675" sldId="345"/>
        </pc:sldMkLst>
      </pc:sldChg>
      <pc:sldChg chg="del">
        <pc:chgData name="Naimish Vadodariya" userId="d2e325c0593a319e" providerId="LiveId" clId="{DDADC23A-8227-4B6B-B107-46C7CE041189}" dt="2022-07-26T00:36:36.020" v="402" actId="47"/>
        <pc:sldMkLst>
          <pc:docMk/>
          <pc:sldMk cId="3714275617" sldId="346"/>
        </pc:sldMkLst>
      </pc:sldChg>
      <pc:sldChg chg="del">
        <pc:chgData name="Naimish Vadodariya" userId="d2e325c0593a319e" providerId="LiveId" clId="{DDADC23A-8227-4B6B-B107-46C7CE041189}" dt="2022-07-26T00:36:36.020" v="402" actId="47"/>
        <pc:sldMkLst>
          <pc:docMk/>
          <pc:sldMk cId="3319134064" sldId="347"/>
        </pc:sldMkLst>
      </pc:sldChg>
      <pc:sldChg chg="del">
        <pc:chgData name="Naimish Vadodariya" userId="d2e325c0593a319e" providerId="LiveId" clId="{DDADC23A-8227-4B6B-B107-46C7CE041189}" dt="2022-07-26T00:36:36.020" v="402" actId="47"/>
        <pc:sldMkLst>
          <pc:docMk/>
          <pc:sldMk cId="434497636" sldId="348"/>
        </pc:sldMkLst>
      </pc:sldChg>
      <pc:sldChg chg="del">
        <pc:chgData name="Naimish Vadodariya" userId="d2e325c0593a319e" providerId="LiveId" clId="{DDADC23A-8227-4B6B-B107-46C7CE041189}" dt="2022-07-26T00:36:36.020" v="402" actId="47"/>
        <pc:sldMkLst>
          <pc:docMk/>
          <pc:sldMk cId="2709924892" sldId="349"/>
        </pc:sldMkLst>
      </pc:sldChg>
      <pc:sldChg chg="del">
        <pc:chgData name="Naimish Vadodariya" userId="d2e325c0593a319e" providerId="LiveId" clId="{DDADC23A-8227-4B6B-B107-46C7CE041189}" dt="2022-07-26T00:36:36.020" v="402" actId="47"/>
        <pc:sldMkLst>
          <pc:docMk/>
          <pc:sldMk cId="3258211627" sldId="350"/>
        </pc:sldMkLst>
      </pc:sldChg>
      <pc:sldChg chg="del">
        <pc:chgData name="Naimish Vadodariya" userId="d2e325c0593a319e" providerId="LiveId" clId="{DDADC23A-8227-4B6B-B107-46C7CE041189}" dt="2022-07-26T00:36:36.020" v="402" actId="47"/>
        <pc:sldMkLst>
          <pc:docMk/>
          <pc:sldMk cId="2767398587" sldId="351"/>
        </pc:sldMkLst>
      </pc:sldChg>
      <pc:sldChg chg="del">
        <pc:chgData name="Naimish Vadodariya" userId="d2e325c0593a319e" providerId="LiveId" clId="{DDADC23A-8227-4B6B-B107-46C7CE041189}" dt="2022-07-26T00:36:36.020" v="402" actId="47"/>
        <pc:sldMkLst>
          <pc:docMk/>
          <pc:sldMk cId="3413931405" sldId="352"/>
        </pc:sldMkLst>
      </pc:sldChg>
      <pc:sldChg chg="del">
        <pc:chgData name="Naimish Vadodariya" userId="d2e325c0593a319e" providerId="LiveId" clId="{DDADC23A-8227-4B6B-B107-46C7CE041189}" dt="2022-07-26T00:36:36.020" v="402" actId="47"/>
        <pc:sldMkLst>
          <pc:docMk/>
          <pc:sldMk cId="4107172736" sldId="353"/>
        </pc:sldMkLst>
      </pc:sldChg>
      <pc:sldChg chg="del">
        <pc:chgData name="Naimish Vadodariya" userId="d2e325c0593a319e" providerId="LiveId" clId="{DDADC23A-8227-4B6B-B107-46C7CE041189}" dt="2022-07-26T00:36:36.020" v="402" actId="47"/>
        <pc:sldMkLst>
          <pc:docMk/>
          <pc:sldMk cId="4185250179" sldId="354"/>
        </pc:sldMkLst>
      </pc:sldChg>
      <pc:sldChg chg="del">
        <pc:chgData name="Naimish Vadodariya" userId="d2e325c0593a319e" providerId="LiveId" clId="{DDADC23A-8227-4B6B-B107-46C7CE041189}" dt="2022-07-26T00:36:36.020" v="402" actId="47"/>
        <pc:sldMkLst>
          <pc:docMk/>
          <pc:sldMk cId="3121768446" sldId="355"/>
        </pc:sldMkLst>
      </pc:sldChg>
      <pc:sldChg chg="del">
        <pc:chgData name="Naimish Vadodariya" userId="d2e325c0593a319e" providerId="LiveId" clId="{DDADC23A-8227-4B6B-B107-46C7CE041189}" dt="2022-07-26T00:36:36.020" v="402" actId="47"/>
        <pc:sldMkLst>
          <pc:docMk/>
          <pc:sldMk cId="3701717927" sldId="356"/>
        </pc:sldMkLst>
      </pc:sldChg>
      <pc:sldChg chg="del">
        <pc:chgData name="Naimish Vadodariya" userId="d2e325c0593a319e" providerId="LiveId" clId="{DDADC23A-8227-4B6B-B107-46C7CE041189}" dt="2022-07-26T00:36:36.020" v="402" actId="47"/>
        <pc:sldMkLst>
          <pc:docMk/>
          <pc:sldMk cId="101626912" sldId="357"/>
        </pc:sldMkLst>
      </pc:sldChg>
      <pc:sldChg chg="del">
        <pc:chgData name="Naimish Vadodariya" userId="d2e325c0593a319e" providerId="LiveId" clId="{DDADC23A-8227-4B6B-B107-46C7CE041189}" dt="2022-07-26T00:36:36.020" v="402" actId="47"/>
        <pc:sldMkLst>
          <pc:docMk/>
          <pc:sldMk cId="4008127552" sldId="358"/>
        </pc:sldMkLst>
      </pc:sldChg>
      <pc:sldChg chg="del">
        <pc:chgData name="Naimish Vadodariya" userId="d2e325c0593a319e" providerId="LiveId" clId="{DDADC23A-8227-4B6B-B107-46C7CE041189}" dt="2022-07-26T00:36:36.020" v="402" actId="47"/>
        <pc:sldMkLst>
          <pc:docMk/>
          <pc:sldMk cId="1836258414" sldId="359"/>
        </pc:sldMkLst>
      </pc:sldChg>
      <pc:sldChg chg="del">
        <pc:chgData name="Naimish Vadodariya" userId="d2e325c0593a319e" providerId="LiveId" clId="{DDADC23A-8227-4B6B-B107-46C7CE041189}" dt="2022-07-26T00:36:36.020" v="402" actId="47"/>
        <pc:sldMkLst>
          <pc:docMk/>
          <pc:sldMk cId="301731345" sldId="360"/>
        </pc:sldMkLst>
      </pc:sldChg>
      <pc:sldChg chg="del">
        <pc:chgData name="Naimish Vadodariya" userId="d2e325c0593a319e" providerId="LiveId" clId="{DDADC23A-8227-4B6B-B107-46C7CE041189}" dt="2022-07-26T00:36:36.020" v="402" actId="47"/>
        <pc:sldMkLst>
          <pc:docMk/>
          <pc:sldMk cId="59979010" sldId="361"/>
        </pc:sldMkLst>
      </pc:sldChg>
      <pc:sldChg chg="del">
        <pc:chgData name="Naimish Vadodariya" userId="d2e325c0593a319e" providerId="LiveId" clId="{DDADC23A-8227-4B6B-B107-46C7CE041189}" dt="2022-07-26T00:36:36.020" v="402" actId="47"/>
        <pc:sldMkLst>
          <pc:docMk/>
          <pc:sldMk cId="3785565514" sldId="362"/>
        </pc:sldMkLst>
      </pc:sldChg>
      <pc:sldChg chg="del">
        <pc:chgData name="Naimish Vadodariya" userId="d2e325c0593a319e" providerId="LiveId" clId="{DDADC23A-8227-4B6B-B107-46C7CE041189}" dt="2022-07-26T00:36:36.020" v="402" actId="47"/>
        <pc:sldMkLst>
          <pc:docMk/>
          <pc:sldMk cId="122249993" sldId="363"/>
        </pc:sldMkLst>
      </pc:sldChg>
      <pc:sldChg chg="del">
        <pc:chgData name="Naimish Vadodariya" userId="d2e325c0593a319e" providerId="LiveId" clId="{DDADC23A-8227-4B6B-B107-46C7CE041189}" dt="2022-07-26T00:36:36.020" v="402" actId="47"/>
        <pc:sldMkLst>
          <pc:docMk/>
          <pc:sldMk cId="1082435962" sldId="364"/>
        </pc:sldMkLst>
      </pc:sldChg>
      <pc:sldChg chg="del">
        <pc:chgData name="Naimish Vadodariya" userId="d2e325c0593a319e" providerId="LiveId" clId="{DDADC23A-8227-4B6B-B107-46C7CE041189}" dt="2022-07-26T00:36:36.020" v="402" actId="47"/>
        <pc:sldMkLst>
          <pc:docMk/>
          <pc:sldMk cId="4280385157" sldId="365"/>
        </pc:sldMkLst>
      </pc:sldChg>
      <pc:sldChg chg="del">
        <pc:chgData name="Naimish Vadodariya" userId="d2e325c0593a319e" providerId="LiveId" clId="{DDADC23A-8227-4B6B-B107-46C7CE041189}" dt="2022-07-26T00:36:36.020" v="402" actId="47"/>
        <pc:sldMkLst>
          <pc:docMk/>
          <pc:sldMk cId="2669232800" sldId="366"/>
        </pc:sldMkLst>
      </pc:sldChg>
      <pc:sldChg chg="del">
        <pc:chgData name="Naimish Vadodariya" userId="d2e325c0593a319e" providerId="LiveId" clId="{DDADC23A-8227-4B6B-B107-46C7CE041189}" dt="2022-07-26T00:36:36.020" v="402" actId="47"/>
        <pc:sldMkLst>
          <pc:docMk/>
          <pc:sldMk cId="2670905415" sldId="367"/>
        </pc:sldMkLst>
      </pc:sldChg>
      <pc:sldChg chg="del">
        <pc:chgData name="Naimish Vadodariya" userId="d2e325c0593a319e" providerId="LiveId" clId="{DDADC23A-8227-4B6B-B107-46C7CE041189}" dt="2022-07-26T00:36:36.020" v="402" actId="47"/>
        <pc:sldMkLst>
          <pc:docMk/>
          <pc:sldMk cId="1353453084" sldId="368"/>
        </pc:sldMkLst>
      </pc:sldChg>
      <pc:sldChg chg="del">
        <pc:chgData name="Naimish Vadodariya" userId="d2e325c0593a319e" providerId="LiveId" clId="{DDADC23A-8227-4B6B-B107-46C7CE041189}" dt="2022-07-26T00:36:36.020" v="402" actId="47"/>
        <pc:sldMkLst>
          <pc:docMk/>
          <pc:sldMk cId="1566724809" sldId="369"/>
        </pc:sldMkLst>
      </pc:sldChg>
      <pc:sldChg chg="del">
        <pc:chgData name="Naimish Vadodariya" userId="d2e325c0593a319e" providerId="LiveId" clId="{DDADC23A-8227-4B6B-B107-46C7CE041189}" dt="2022-07-26T00:36:36.020" v="402" actId="47"/>
        <pc:sldMkLst>
          <pc:docMk/>
          <pc:sldMk cId="3954562979" sldId="370"/>
        </pc:sldMkLst>
      </pc:sldChg>
      <pc:sldChg chg="add">
        <pc:chgData name="Naimish Vadodariya" userId="d2e325c0593a319e" providerId="LiveId" clId="{DDADC23A-8227-4B6B-B107-46C7CE041189}" dt="2022-09-11T04:32:48.601" v="6296"/>
        <pc:sldMkLst>
          <pc:docMk/>
          <pc:sldMk cId="1693413271" sldId="387"/>
        </pc:sldMkLst>
      </pc:sldChg>
      <pc:sldChg chg="del">
        <pc:chgData name="Naimish Vadodariya" userId="d2e325c0593a319e" providerId="LiveId" clId="{DDADC23A-8227-4B6B-B107-46C7CE041189}" dt="2022-07-26T00:36:36.020" v="402" actId="47"/>
        <pc:sldMkLst>
          <pc:docMk/>
          <pc:sldMk cId="1384210861" sldId="673"/>
        </pc:sldMkLst>
      </pc:sldChg>
      <pc:sldChg chg="modSp add del mod">
        <pc:chgData name="Naimish Vadodariya" userId="d2e325c0593a319e" providerId="LiveId" clId="{DDADC23A-8227-4B6B-B107-46C7CE041189}" dt="2022-08-05T03:17:20.120" v="1556" actId="2696"/>
        <pc:sldMkLst>
          <pc:docMk/>
          <pc:sldMk cId="208120750" sldId="683"/>
        </pc:sldMkLst>
        <pc:spChg chg="mod">
          <ac:chgData name="Naimish Vadodariya" userId="d2e325c0593a319e" providerId="LiveId" clId="{DDADC23A-8227-4B6B-B107-46C7CE041189}" dt="2022-08-05T03:16:13.247" v="1544" actId="20577"/>
          <ac:spMkLst>
            <pc:docMk/>
            <pc:sldMk cId="208120750" sldId="683"/>
            <ac:spMk id="2" creationId="{1D522477-C5E6-4247-4C70-D60E0DE0B15B}"/>
          </ac:spMkLst>
        </pc:spChg>
        <pc:spChg chg="mod">
          <ac:chgData name="Naimish Vadodariya" userId="d2e325c0593a319e" providerId="LiveId" clId="{DDADC23A-8227-4B6B-B107-46C7CE041189}" dt="2022-08-05T03:15:48.869" v="1519" actId="113"/>
          <ac:spMkLst>
            <pc:docMk/>
            <pc:sldMk cId="208120750" sldId="683"/>
            <ac:spMk id="7" creationId="{C96FEA9C-1534-7353-A8FE-09F22C92D913}"/>
          </ac:spMkLst>
        </pc:spChg>
      </pc:sldChg>
      <pc:sldChg chg="del">
        <pc:chgData name="Naimish Vadodariya" userId="d2e325c0593a319e" providerId="LiveId" clId="{DDADC23A-8227-4B6B-B107-46C7CE041189}" dt="2022-07-26T00:36:36.020" v="402" actId="47"/>
        <pc:sldMkLst>
          <pc:docMk/>
          <pc:sldMk cId="1996856082" sldId="684"/>
        </pc:sldMkLst>
      </pc:sldChg>
      <pc:sldChg chg="del">
        <pc:chgData name="Naimish Vadodariya" userId="d2e325c0593a319e" providerId="LiveId" clId="{DDADC23A-8227-4B6B-B107-46C7CE041189}" dt="2022-07-26T00:36:36.020" v="402" actId="47"/>
        <pc:sldMkLst>
          <pc:docMk/>
          <pc:sldMk cId="110166396" sldId="685"/>
        </pc:sldMkLst>
      </pc:sldChg>
      <pc:sldChg chg="addSp modSp add mod addAnim delAnim modAnim">
        <pc:chgData name="Naimish Vadodariya" userId="d2e325c0593a319e" providerId="LiveId" clId="{DDADC23A-8227-4B6B-B107-46C7CE041189}" dt="2022-08-05T03:29:58.172" v="1701" actId="113"/>
        <pc:sldMkLst>
          <pc:docMk/>
          <pc:sldMk cId="3018794102" sldId="686"/>
        </pc:sldMkLst>
        <pc:spChg chg="mod">
          <ac:chgData name="Naimish Vadodariya" userId="d2e325c0593a319e" providerId="LiveId" clId="{DDADC23A-8227-4B6B-B107-46C7CE041189}" dt="2022-07-26T00:51:12.861" v="946" actId="20577"/>
          <ac:spMkLst>
            <pc:docMk/>
            <pc:sldMk cId="3018794102" sldId="686"/>
            <ac:spMk id="2" creationId="{00000000-0000-0000-0000-000000000000}"/>
          </ac:spMkLst>
        </pc:spChg>
        <pc:spChg chg="mod">
          <ac:chgData name="Naimish Vadodariya" userId="d2e325c0593a319e" providerId="LiveId" clId="{DDADC23A-8227-4B6B-B107-46C7CE041189}" dt="2022-08-05T02:56:44.807" v="1282" actId="20577"/>
          <ac:spMkLst>
            <pc:docMk/>
            <pc:sldMk cId="3018794102" sldId="686"/>
            <ac:spMk id="3" creationId="{00000000-0000-0000-0000-000000000000}"/>
          </ac:spMkLst>
        </pc:spChg>
        <pc:spChg chg="add mod">
          <ac:chgData name="Naimish Vadodariya" userId="d2e325c0593a319e" providerId="LiveId" clId="{DDADC23A-8227-4B6B-B107-46C7CE041189}" dt="2022-08-05T03:29:58.172" v="1701" actId="113"/>
          <ac:spMkLst>
            <pc:docMk/>
            <pc:sldMk cId="3018794102" sldId="686"/>
            <ac:spMk id="4" creationId="{5E5AB840-886E-C879-BB32-FD85CF94E9B2}"/>
          </ac:spMkLst>
        </pc:spChg>
        <pc:spChg chg="add mod">
          <ac:chgData name="Naimish Vadodariya" userId="d2e325c0593a319e" providerId="LiveId" clId="{DDADC23A-8227-4B6B-B107-46C7CE041189}" dt="2022-08-05T02:53:58.531" v="1232" actId="255"/>
          <ac:spMkLst>
            <pc:docMk/>
            <pc:sldMk cId="3018794102" sldId="686"/>
            <ac:spMk id="5" creationId="{C6494B27-4A3F-3AF1-F5DC-5F31D699B87A}"/>
          </ac:spMkLst>
        </pc:spChg>
        <pc:spChg chg="add mod">
          <ac:chgData name="Naimish Vadodariya" userId="d2e325c0593a319e" providerId="LiveId" clId="{DDADC23A-8227-4B6B-B107-46C7CE041189}" dt="2022-08-05T03:00:04.536" v="1350" actId="20577"/>
          <ac:spMkLst>
            <pc:docMk/>
            <pc:sldMk cId="3018794102" sldId="686"/>
            <ac:spMk id="6" creationId="{F522E3F7-F020-C77B-07E7-5EDF818038BB}"/>
          </ac:spMkLst>
        </pc:spChg>
      </pc:sldChg>
      <pc:sldChg chg="del">
        <pc:chgData name="Naimish Vadodariya" userId="d2e325c0593a319e" providerId="LiveId" clId="{DDADC23A-8227-4B6B-B107-46C7CE041189}" dt="2022-07-26T00:36:36.020" v="402" actId="47"/>
        <pc:sldMkLst>
          <pc:docMk/>
          <pc:sldMk cId="2159378148" sldId="687"/>
        </pc:sldMkLst>
      </pc:sldChg>
      <pc:sldChg chg="modSp add del mod modAnim">
        <pc:chgData name="Naimish Vadodariya" userId="d2e325c0593a319e" providerId="LiveId" clId="{DDADC23A-8227-4B6B-B107-46C7CE041189}" dt="2022-08-05T03:04:46.662" v="1445" actId="2696"/>
        <pc:sldMkLst>
          <pc:docMk/>
          <pc:sldMk cId="3720916053" sldId="688"/>
        </pc:sldMkLst>
        <pc:spChg chg="mod">
          <ac:chgData name="Naimish Vadodariya" userId="d2e325c0593a319e" providerId="LiveId" clId="{DDADC23A-8227-4B6B-B107-46C7CE041189}" dt="2022-07-26T00:51:38.605" v="970" actId="20577"/>
          <ac:spMkLst>
            <pc:docMk/>
            <pc:sldMk cId="3720916053" sldId="688"/>
            <ac:spMk id="2" creationId="{00000000-0000-0000-0000-000000000000}"/>
          </ac:spMkLst>
        </pc:spChg>
        <pc:spChg chg="mod">
          <ac:chgData name="Naimish Vadodariya" userId="d2e325c0593a319e" providerId="LiveId" clId="{DDADC23A-8227-4B6B-B107-46C7CE041189}" dt="2022-08-03T04:34:12.678" v="1018" actId="113"/>
          <ac:spMkLst>
            <pc:docMk/>
            <pc:sldMk cId="3720916053" sldId="688"/>
            <ac:spMk id="3" creationId="{00000000-0000-0000-0000-000000000000}"/>
          </ac:spMkLst>
        </pc:spChg>
      </pc:sldChg>
      <pc:sldChg chg="del">
        <pc:chgData name="Naimish Vadodariya" userId="d2e325c0593a319e" providerId="LiveId" clId="{DDADC23A-8227-4B6B-B107-46C7CE041189}" dt="2022-07-26T00:36:36.020" v="402" actId="47"/>
        <pc:sldMkLst>
          <pc:docMk/>
          <pc:sldMk cId="2649531586" sldId="689"/>
        </pc:sldMkLst>
      </pc:sldChg>
      <pc:sldChg chg="del">
        <pc:chgData name="Naimish Vadodariya" userId="d2e325c0593a319e" providerId="LiveId" clId="{DDADC23A-8227-4B6B-B107-46C7CE041189}" dt="2022-07-26T00:36:36.020" v="402" actId="47"/>
        <pc:sldMkLst>
          <pc:docMk/>
          <pc:sldMk cId="961310112" sldId="690"/>
        </pc:sldMkLst>
      </pc:sldChg>
      <pc:sldChg chg="del">
        <pc:chgData name="Naimish Vadodariya" userId="d2e325c0593a319e" providerId="LiveId" clId="{DDADC23A-8227-4B6B-B107-46C7CE041189}" dt="2022-07-26T00:36:36.020" v="402" actId="47"/>
        <pc:sldMkLst>
          <pc:docMk/>
          <pc:sldMk cId="1845432079" sldId="692"/>
        </pc:sldMkLst>
      </pc:sldChg>
      <pc:sldChg chg="modSp add del mod modAnim">
        <pc:chgData name="Naimish Vadodariya" userId="d2e325c0593a319e" providerId="LiveId" clId="{DDADC23A-8227-4B6B-B107-46C7CE041189}" dt="2022-07-26T00:13:07.027" v="261" actId="2696"/>
        <pc:sldMkLst>
          <pc:docMk/>
          <pc:sldMk cId="1740980536" sldId="693"/>
        </pc:sldMkLst>
        <pc:spChg chg="mod">
          <ac:chgData name="Naimish Vadodariya" userId="d2e325c0593a319e" providerId="LiveId" clId="{DDADC23A-8227-4B6B-B107-46C7CE041189}" dt="2022-07-26T00:12:51.450" v="256" actId="21"/>
          <ac:spMkLst>
            <pc:docMk/>
            <pc:sldMk cId="1740980536" sldId="693"/>
            <ac:spMk id="3" creationId="{139A428D-8F15-4206-B337-FA27C005FA71}"/>
          </ac:spMkLst>
        </pc:spChg>
      </pc:sldChg>
      <pc:sldChg chg="modSp add del modAnim">
        <pc:chgData name="Naimish Vadodariya" userId="d2e325c0593a319e" providerId="LiveId" clId="{DDADC23A-8227-4B6B-B107-46C7CE041189}" dt="2022-08-04T03:36:48.733" v="1078" actId="2696"/>
        <pc:sldMkLst>
          <pc:docMk/>
          <pc:sldMk cId="302401544" sldId="694"/>
        </pc:sldMkLst>
        <pc:spChg chg="mod">
          <ac:chgData name="Naimish Vadodariya" userId="d2e325c0593a319e" providerId="LiveId" clId="{DDADC23A-8227-4B6B-B107-46C7CE041189}" dt="2022-07-26T00:15:53.961" v="287" actId="20577"/>
          <ac:spMkLst>
            <pc:docMk/>
            <pc:sldMk cId="302401544" sldId="694"/>
            <ac:spMk id="3" creationId="{00000000-0000-0000-0000-000000000000}"/>
          </ac:spMkLst>
        </pc:spChg>
      </pc:sldChg>
      <pc:sldChg chg="addSp modSp add mod modAnim">
        <pc:chgData name="Naimish Vadodariya" userId="d2e325c0593a319e" providerId="LiveId" clId="{DDADC23A-8227-4B6B-B107-46C7CE041189}" dt="2022-08-05T03:29:54.606" v="1700" actId="113"/>
        <pc:sldMkLst>
          <pc:docMk/>
          <pc:sldMk cId="4274833314" sldId="695"/>
        </pc:sldMkLst>
        <pc:spChg chg="mod">
          <ac:chgData name="Naimish Vadodariya" userId="d2e325c0593a319e" providerId="LiveId" clId="{DDADC23A-8227-4B6B-B107-46C7CE041189}" dt="2022-08-05T03:27:32.365" v="1697" actId="20577"/>
          <ac:spMkLst>
            <pc:docMk/>
            <pc:sldMk cId="4274833314" sldId="695"/>
            <ac:spMk id="3" creationId="{00000000-0000-0000-0000-000000000000}"/>
          </ac:spMkLst>
        </pc:spChg>
        <pc:spChg chg="add mod">
          <ac:chgData name="Naimish Vadodariya" userId="d2e325c0593a319e" providerId="LiveId" clId="{DDADC23A-8227-4B6B-B107-46C7CE041189}" dt="2022-08-05T03:29:54.606" v="1700" actId="113"/>
          <ac:spMkLst>
            <pc:docMk/>
            <pc:sldMk cId="4274833314" sldId="695"/>
            <ac:spMk id="4" creationId="{ACAECD48-8BE6-B073-71E0-0A8846C04257}"/>
          </ac:spMkLst>
        </pc:spChg>
        <pc:spChg chg="add mod">
          <ac:chgData name="Naimish Vadodariya" userId="d2e325c0593a319e" providerId="LiveId" clId="{DDADC23A-8227-4B6B-B107-46C7CE041189}" dt="2022-08-05T02:48:44.939" v="1173" actId="1076"/>
          <ac:spMkLst>
            <pc:docMk/>
            <pc:sldMk cId="4274833314" sldId="695"/>
            <ac:spMk id="5" creationId="{159F5761-4E32-BB06-9781-59682E8FA39C}"/>
          </ac:spMkLst>
        </pc:spChg>
        <pc:spChg chg="add mod">
          <ac:chgData name="Naimish Vadodariya" userId="d2e325c0593a319e" providerId="LiveId" clId="{DDADC23A-8227-4B6B-B107-46C7CE041189}" dt="2022-08-05T02:49:01.283" v="1181" actId="14100"/>
          <ac:spMkLst>
            <pc:docMk/>
            <pc:sldMk cId="4274833314" sldId="695"/>
            <ac:spMk id="6" creationId="{4A7B11A3-03EC-6FFD-4DE4-EA8965C895BE}"/>
          </ac:spMkLst>
        </pc:spChg>
      </pc:sldChg>
      <pc:sldChg chg="add del">
        <pc:chgData name="Naimish Vadodariya" userId="d2e325c0593a319e" providerId="LiveId" clId="{DDADC23A-8227-4B6B-B107-46C7CE041189}" dt="2022-07-26T00:31:07.532" v="388" actId="2696"/>
        <pc:sldMkLst>
          <pc:docMk/>
          <pc:sldMk cId="656436442" sldId="696"/>
        </pc:sldMkLst>
      </pc:sldChg>
      <pc:sldChg chg="modSp add mod modAnim">
        <pc:chgData name="Naimish Vadodariya" userId="d2e325c0593a319e" providerId="LiveId" clId="{DDADC23A-8227-4B6B-B107-46C7CE041189}" dt="2022-08-04T04:38:49.278" v="1140" actId="20577"/>
        <pc:sldMkLst>
          <pc:docMk/>
          <pc:sldMk cId="2554403778" sldId="697"/>
        </pc:sldMkLst>
        <pc:spChg chg="mod">
          <ac:chgData name="Naimish Vadodariya" userId="d2e325c0593a319e" providerId="LiveId" clId="{DDADC23A-8227-4B6B-B107-46C7CE041189}" dt="2022-08-04T04:38:49.278" v="1140" actId="20577"/>
          <ac:spMkLst>
            <pc:docMk/>
            <pc:sldMk cId="2554403778" sldId="697"/>
            <ac:spMk id="2" creationId="{E1F2D5F8-87CB-4B5B-8EC7-5F4CE6485746}"/>
          </ac:spMkLst>
        </pc:spChg>
        <pc:spChg chg="mod">
          <ac:chgData name="Naimish Vadodariya" userId="d2e325c0593a319e" providerId="LiveId" clId="{DDADC23A-8227-4B6B-B107-46C7CE041189}" dt="2022-07-26T00:11:39.714" v="238" actId="15"/>
          <ac:spMkLst>
            <pc:docMk/>
            <pc:sldMk cId="2554403778" sldId="697"/>
            <ac:spMk id="3" creationId="{139A428D-8F15-4206-B337-FA27C005FA71}"/>
          </ac:spMkLst>
        </pc:spChg>
      </pc:sldChg>
      <pc:sldChg chg="modSp add del mod modAnim">
        <pc:chgData name="Naimish Vadodariya" userId="d2e325c0593a319e" providerId="LiveId" clId="{DDADC23A-8227-4B6B-B107-46C7CE041189}" dt="2022-08-05T02:58:51.187" v="1333" actId="2696"/>
        <pc:sldMkLst>
          <pc:docMk/>
          <pc:sldMk cId="2706013552" sldId="698"/>
        </pc:sldMkLst>
        <pc:spChg chg="mod">
          <ac:chgData name="Naimish Vadodariya" userId="d2e325c0593a319e" providerId="LiveId" clId="{DDADC23A-8227-4B6B-B107-46C7CE041189}" dt="2022-07-26T00:51:28.123" v="959" actId="20577"/>
          <ac:spMkLst>
            <pc:docMk/>
            <pc:sldMk cId="2706013552" sldId="698"/>
            <ac:spMk id="2" creationId="{00000000-0000-0000-0000-000000000000}"/>
          </ac:spMkLst>
        </pc:spChg>
        <pc:spChg chg="mod">
          <ac:chgData name="Naimish Vadodariya" userId="d2e325c0593a319e" providerId="LiveId" clId="{DDADC23A-8227-4B6B-B107-46C7CE041189}" dt="2022-08-03T04:34:15.501" v="1019" actId="113"/>
          <ac:spMkLst>
            <pc:docMk/>
            <pc:sldMk cId="2706013552" sldId="698"/>
            <ac:spMk id="3" creationId="{00000000-0000-0000-0000-000000000000}"/>
          </ac:spMkLst>
        </pc:spChg>
      </pc:sldChg>
      <pc:sldChg chg="addSp delSp modSp add mod">
        <pc:chgData name="Naimish Vadodariya" userId="d2e325c0593a319e" providerId="LiveId" clId="{DDADC23A-8227-4B6B-B107-46C7CE041189}" dt="2022-08-05T03:17:32.169" v="1558" actId="22"/>
        <pc:sldMkLst>
          <pc:docMk/>
          <pc:sldMk cId="2023772288" sldId="699"/>
        </pc:sldMkLst>
        <pc:spChg chg="mod">
          <ac:chgData name="Naimish Vadodariya" userId="d2e325c0593a319e" providerId="LiveId" clId="{DDADC23A-8227-4B6B-B107-46C7CE041189}" dt="2022-08-05T03:16:25.636" v="1555" actId="20577"/>
          <ac:spMkLst>
            <pc:docMk/>
            <pc:sldMk cId="2023772288" sldId="699"/>
            <ac:spMk id="2" creationId="{1D522477-C5E6-4247-4C70-D60E0DE0B15B}"/>
          </ac:spMkLst>
        </pc:spChg>
        <pc:spChg chg="mod">
          <ac:chgData name="Naimish Vadodariya" userId="d2e325c0593a319e" providerId="LiveId" clId="{DDADC23A-8227-4B6B-B107-46C7CE041189}" dt="2022-08-05T03:15:36.393" v="1517" actId="113"/>
          <ac:spMkLst>
            <pc:docMk/>
            <pc:sldMk cId="2023772288" sldId="699"/>
            <ac:spMk id="7" creationId="{C96FEA9C-1534-7353-A8FE-09F22C92D913}"/>
          </ac:spMkLst>
        </pc:spChg>
        <pc:spChg chg="add del">
          <ac:chgData name="Naimish Vadodariya" userId="d2e325c0593a319e" providerId="LiveId" clId="{DDADC23A-8227-4B6B-B107-46C7CE041189}" dt="2022-08-05T03:17:32.169" v="1558" actId="22"/>
          <ac:spMkLst>
            <pc:docMk/>
            <pc:sldMk cId="2023772288" sldId="699"/>
            <ac:spMk id="9" creationId="{BB14FEB5-4CDE-1944-5C62-AC92D301B6E1}"/>
          </ac:spMkLst>
        </pc:spChg>
        <pc:grpChg chg="mod">
          <ac:chgData name="Naimish Vadodariya" userId="d2e325c0593a319e" providerId="LiveId" clId="{DDADC23A-8227-4B6B-B107-46C7CE041189}" dt="2022-07-26T00:49:00.823" v="912" actId="1076"/>
          <ac:grpSpMkLst>
            <pc:docMk/>
            <pc:sldMk cId="2023772288" sldId="699"/>
            <ac:grpSpMk id="6" creationId="{32CFF17C-2F7C-1CB3-F439-E587C6FEAB8F}"/>
          </ac:grpSpMkLst>
        </pc:grpChg>
      </pc:sldChg>
      <pc:sldChg chg="add">
        <pc:chgData name="Naimish Vadodariya" userId="d2e325c0593a319e" providerId="LiveId" clId="{DDADC23A-8227-4B6B-B107-46C7CE041189}" dt="2022-08-12T03:51:54.692" v="2744"/>
        <pc:sldMkLst>
          <pc:docMk/>
          <pc:sldMk cId="1263423782" sldId="700"/>
        </pc:sldMkLst>
      </pc:sldChg>
      <pc:sldChg chg="modSp del mod">
        <pc:chgData name="Naimish Vadodariya" userId="d2e325c0593a319e" providerId="LiveId" clId="{DDADC23A-8227-4B6B-B107-46C7CE041189}" dt="2022-08-12T03:51:49.693" v="2743" actId="2696"/>
        <pc:sldMkLst>
          <pc:docMk/>
          <pc:sldMk cId="2976307898" sldId="700"/>
        </pc:sldMkLst>
        <pc:spChg chg="mod">
          <ac:chgData name="Naimish Vadodariya" userId="d2e325c0593a319e" providerId="LiveId" clId="{DDADC23A-8227-4B6B-B107-46C7CE041189}" dt="2022-08-12T03:51:41.726" v="2742" actId="20577"/>
          <ac:spMkLst>
            <pc:docMk/>
            <pc:sldMk cId="2976307898" sldId="700"/>
            <ac:spMk id="3" creationId="{6C915463-E8EE-4502-8261-E337007EFAAF}"/>
          </ac:spMkLst>
        </pc:spChg>
      </pc:sldChg>
      <pc:sldChg chg="modSp del mod modAnim">
        <pc:chgData name="Naimish Vadodariya" userId="d2e325c0593a319e" providerId="LiveId" clId="{DDADC23A-8227-4B6B-B107-46C7CE041189}" dt="2022-08-12T03:51:49.693" v="2743" actId="2696"/>
        <pc:sldMkLst>
          <pc:docMk/>
          <pc:sldMk cId="2423066963" sldId="701"/>
        </pc:sldMkLst>
        <pc:spChg chg="mod">
          <ac:chgData name="Naimish Vadodariya" userId="d2e325c0593a319e" providerId="LiveId" clId="{DDADC23A-8227-4B6B-B107-46C7CE041189}" dt="2022-08-12T03:17:46.587" v="2523" actId="20577"/>
          <ac:spMkLst>
            <pc:docMk/>
            <pc:sldMk cId="2423066963" sldId="701"/>
            <ac:spMk id="3" creationId="{139A428D-8F15-4206-B337-FA27C005FA71}"/>
          </ac:spMkLst>
        </pc:spChg>
      </pc:sldChg>
      <pc:sldChg chg="add">
        <pc:chgData name="Naimish Vadodariya" userId="d2e325c0593a319e" providerId="LiveId" clId="{DDADC23A-8227-4B6B-B107-46C7CE041189}" dt="2022-08-12T03:51:54.692" v="2744"/>
        <pc:sldMkLst>
          <pc:docMk/>
          <pc:sldMk cId="3978364869" sldId="701"/>
        </pc:sldMkLst>
      </pc:sldChg>
      <pc:sldChg chg="modSp del mod">
        <pc:chgData name="Naimish Vadodariya" userId="d2e325c0593a319e" providerId="LiveId" clId="{DDADC23A-8227-4B6B-B107-46C7CE041189}" dt="2022-08-12T03:51:49.693" v="2743" actId="2696"/>
        <pc:sldMkLst>
          <pc:docMk/>
          <pc:sldMk cId="1638175064" sldId="702"/>
        </pc:sldMkLst>
        <pc:spChg chg="mod">
          <ac:chgData name="Naimish Vadodariya" userId="d2e325c0593a319e" providerId="LiveId" clId="{DDADC23A-8227-4B6B-B107-46C7CE041189}" dt="2022-08-12T03:39:12.521" v="2733" actId="948"/>
          <ac:spMkLst>
            <pc:docMk/>
            <pc:sldMk cId="1638175064" sldId="702"/>
            <ac:spMk id="3" creationId="{70A31607-AC84-1927-EF5B-859F51588C32}"/>
          </ac:spMkLst>
        </pc:spChg>
      </pc:sldChg>
      <pc:sldChg chg="add">
        <pc:chgData name="Naimish Vadodariya" userId="d2e325c0593a319e" providerId="LiveId" clId="{DDADC23A-8227-4B6B-B107-46C7CE041189}" dt="2022-08-12T03:51:54.692" v="2744"/>
        <pc:sldMkLst>
          <pc:docMk/>
          <pc:sldMk cId="3453202237" sldId="702"/>
        </pc:sldMkLst>
      </pc:sldChg>
      <pc:sldChg chg="add">
        <pc:chgData name="Naimish Vadodariya" userId="d2e325c0593a319e" providerId="LiveId" clId="{DDADC23A-8227-4B6B-B107-46C7CE041189}" dt="2022-08-12T03:51:54.692" v="2744"/>
        <pc:sldMkLst>
          <pc:docMk/>
          <pc:sldMk cId="332620861" sldId="703"/>
        </pc:sldMkLst>
      </pc:sldChg>
      <pc:sldChg chg="modSp del mod ord modAnim">
        <pc:chgData name="Naimish Vadodariya" userId="d2e325c0593a319e" providerId="LiveId" clId="{DDADC23A-8227-4B6B-B107-46C7CE041189}" dt="2022-08-12T03:51:49.693" v="2743" actId="2696"/>
        <pc:sldMkLst>
          <pc:docMk/>
          <pc:sldMk cId="1754143479" sldId="703"/>
        </pc:sldMkLst>
        <pc:spChg chg="mod">
          <ac:chgData name="Naimish Vadodariya" userId="d2e325c0593a319e" providerId="LiveId" clId="{DDADC23A-8227-4B6B-B107-46C7CE041189}" dt="2022-08-05T03:39:59.623" v="1775" actId="20577"/>
          <ac:spMkLst>
            <pc:docMk/>
            <pc:sldMk cId="1754143479" sldId="703"/>
            <ac:spMk id="2" creationId="{5890E0F6-04C8-B8C5-D1EE-2913F47C7347}"/>
          </ac:spMkLst>
        </pc:spChg>
        <pc:spChg chg="mod">
          <ac:chgData name="Naimish Vadodariya" userId="d2e325c0593a319e" providerId="LiveId" clId="{DDADC23A-8227-4B6B-B107-46C7CE041189}" dt="2022-08-05T03:41:55.668" v="1805" actId="6549"/>
          <ac:spMkLst>
            <pc:docMk/>
            <pc:sldMk cId="1754143479" sldId="703"/>
            <ac:spMk id="3" creationId="{5A111FEA-54B7-A800-FDC9-DEC78CE7EE5B}"/>
          </ac:spMkLst>
        </pc:spChg>
      </pc:sldChg>
      <pc:sldChg chg="add">
        <pc:chgData name="Naimish Vadodariya" userId="d2e325c0593a319e" providerId="LiveId" clId="{DDADC23A-8227-4B6B-B107-46C7CE041189}" dt="2022-08-12T03:51:54.692" v="2744"/>
        <pc:sldMkLst>
          <pc:docMk/>
          <pc:sldMk cId="89516938" sldId="704"/>
        </pc:sldMkLst>
      </pc:sldChg>
      <pc:sldChg chg="modSp del modAnim">
        <pc:chgData name="Naimish Vadodariya" userId="d2e325c0593a319e" providerId="LiveId" clId="{DDADC23A-8227-4B6B-B107-46C7CE041189}" dt="2022-08-12T03:51:49.693" v="2743" actId="2696"/>
        <pc:sldMkLst>
          <pc:docMk/>
          <pc:sldMk cId="696924452" sldId="704"/>
        </pc:sldMkLst>
        <pc:spChg chg="mod">
          <ac:chgData name="Naimish Vadodariya" userId="d2e325c0593a319e" providerId="LiveId" clId="{DDADC23A-8227-4B6B-B107-46C7CE041189}" dt="2022-08-12T03:36:23.030" v="2723" actId="20577"/>
          <ac:spMkLst>
            <pc:docMk/>
            <pc:sldMk cId="696924452" sldId="704"/>
            <ac:spMk id="3" creationId="{C57CF1F4-1C7A-F64A-7D44-C203A0B99AB6}"/>
          </ac:spMkLst>
        </pc:spChg>
      </pc:sldChg>
      <pc:sldChg chg="addSp delSp modSp del mod delAnim modAnim">
        <pc:chgData name="Naimish Vadodariya" userId="d2e325c0593a319e" providerId="LiveId" clId="{DDADC23A-8227-4B6B-B107-46C7CE041189}" dt="2022-08-12T03:51:49.693" v="2743" actId="2696"/>
        <pc:sldMkLst>
          <pc:docMk/>
          <pc:sldMk cId="1537951375" sldId="705"/>
        </pc:sldMkLst>
        <pc:spChg chg="add mod">
          <ac:chgData name="Naimish Vadodariya" userId="d2e325c0593a319e" providerId="LiveId" clId="{DDADC23A-8227-4B6B-B107-46C7CE041189}" dt="2022-08-12T03:33:56.258" v="2695" actId="1076"/>
          <ac:spMkLst>
            <pc:docMk/>
            <pc:sldMk cId="1537951375" sldId="705"/>
            <ac:spMk id="3" creationId="{5FB09DE2-049C-2417-9F46-D837C8EB5E4A}"/>
          </ac:spMkLst>
        </pc:spChg>
        <pc:spChg chg="add mod">
          <ac:chgData name="Naimish Vadodariya" userId="d2e325c0593a319e" providerId="LiveId" clId="{DDADC23A-8227-4B6B-B107-46C7CE041189}" dt="2022-08-12T03:33:56.258" v="2695" actId="1076"/>
          <ac:spMkLst>
            <pc:docMk/>
            <pc:sldMk cId="1537951375" sldId="705"/>
            <ac:spMk id="4" creationId="{564B3F07-1648-8077-2007-F7F18786C0B3}"/>
          </ac:spMkLst>
        </pc:spChg>
        <pc:spChg chg="add mod">
          <ac:chgData name="Naimish Vadodariya" userId="d2e325c0593a319e" providerId="LiveId" clId="{DDADC23A-8227-4B6B-B107-46C7CE041189}" dt="2022-08-12T03:33:56.258" v="2695" actId="1076"/>
          <ac:spMkLst>
            <pc:docMk/>
            <pc:sldMk cId="1537951375" sldId="705"/>
            <ac:spMk id="6" creationId="{6E785B3F-CDBF-FD04-98F7-026A6F5D5B3C}"/>
          </ac:spMkLst>
        </pc:spChg>
        <pc:spChg chg="add mod">
          <ac:chgData name="Naimish Vadodariya" userId="d2e325c0593a319e" providerId="LiveId" clId="{DDADC23A-8227-4B6B-B107-46C7CE041189}" dt="2022-08-12T03:33:56.258" v="2695" actId="1076"/>
          <ac:spMkLst>
            <pc:docMk/>
            <pc:sldMk cId="1537951375" sldId="705"/>
            <ac:spMk id="7" creationId="{3A8EF26A-BDF9-E84D-6381-0C60E3DAF2EA}"/>
          </ac:spMkLst>
        </pc:spChg>
        <pc:spChg chg="add mod">
          <ac:chgData name="Naimish Vadodariya" userId="d2e325c0593a319e" providerId="LiveId" clId="{DDADC23A-8227-4B6B-B107-46C7CE041189}" dt="2022-08-12T03:33:56.258" v="2695" actId="1076"/>
          <ac:spMkLst>
            <pc:docMk/>
            <pc:sldMk cId="1537951375" sldId="705"/>
            <ac:spMk id="8" creationId="{B08B00BD-5940-CFB2-686F-EC107FC0A31F}"/>
          </ac:spMkLst>
        </pc:spChg>
        <pc:spChg chg="add mod">
          <ac:chgData name="Naimish Vadodariya" userId="d2e325c0593a319e" providerId="LiveId" clId="{DDADC23A-8227-4B6B-B107-46C7CE041189}" dt="2022-08-12T03:33:56.258" v="2695" actId="1076"/>
          <ac:spMkLst>
            <pc:docMk/>
            <pc:sldMk cId="1537951375" sldId="705"/>
            <ac:spMk id="9" creationId="{A005F6C8-969C-E7C7-A03B-33CCE5EE1BF1}"/>
          </ac:spMkLst>
        </pc:spChg>
        <pc:spChg chg="add mod">
          <ac:chgData name="Naimish Vadodariya" userId="d2e325c0593a319e" providerId="LiveId" clId="{DDADC23A-8227-4B6B-B107-46C7CE041189}" dt="2022-08-12T03:34:29.292" v="2700" actId="1076"/>
          <ac:spMkLst>
            <pc:docMk/>
            <pc:sldMk cId="1537951375" sldId="705"/>
            <ac:spMk id="35" creationId="{B299A626-6618-AA71-6F90-813A81F128D2}"/>
          </ac:spMkLst>
        </pc:spChg>
        <pc:spChg chg="add mod">
          <ac:chgData name="Naimish Vadodariya" userId="d2e325c0593a319e" providerId="LiveId" clId="{DDADC23A-8227-4B6B-B107-46C7CE041189}" dt="2022-08-12T03:33:56.258" v="2695" actId="1076"/>
          <ac:spMkLst>
            <pc:docMk/>
            <pc:sldMk cId="1537951375" sldId="705"/>
            <ac:spMk id="36" creationId="{86CA3B26-B96E-62DF-97A8-09D4F7B33917}"/>
          </ac:spMkLst>
        </pc:spChg>
        <pc:spChg chg="add del mod">
          <ac:chgData name="Naimish Vadodariya" userId="d2e325c0593a319e" providerId="LiveId" clId="{DDADC23A-8227-4B6B-B107-46C7CE041189}" dt="2022-08-12T03:31:14.985" v="2688" actId="478"/>
          <ac:spMkLst>
            <pc:docMk/>
            <pc:sldMk cId="1537951375" sldId="705"/>
            <ac:spMk id="38" creationId="{98028617-138B-2248-82E7-419855285DE5}"/>
          </ac:spMkLst>
        </pc:spChg>
        <pc:picChg chg="del mod">
          <ac:chgData name="Naimish Vadodariya" userId="d2e325c0593a319e" providerId="LiveId" clId="{DDADC23A-8227-4B6B-B107-46C7CE041189}" dt="2022-08-12T03:31:11.792" v="2687" actId="478"/>
          <ac:picMkLst>
            <pc:docMk/>
            <pc:sldMk cId="1537951375" sldId="705"/>
            <ac:picMk id="5" creationId="{9FFE14DF-8F5A-11E4-5947-44BCD6C5EE8B}"/>
          </ac:picMkLst>
        </pc:picChg>
        <pc:cxnChg chg="add mod">
          <ac:chgData name="Naimish Vadodariya" userId="d2e325c0593a319e" providerId="LiveId" clId="{DDADC23A-8227-4B6B-B107-46C7CE041189}" dt="2022-08-12T03:33:56.258" v="2695" actId="1076"/>
          <ac:cxnSpMkLst>
            <pc:docMk/>
            <pc:sldMk cId="1537951375" sldId="705"/>
            <ac:cxnSpMk id="11" creationId="{752BA31A-58C8-1F27-F14B-427F0BF7BF63}"/>
          </ac:cxnSpMkLst>
        </pc:cxnChg>
        <pc:cxnChg chg="add mod">
          <ac:chgData name="Naimish Vadodariya" userId="d2e325c0593a319e" providerId="LiveId" clId="{DDADC23A-8227-4B6B-B107-46C7CE041189}" dt="2022-08-12T03:33:56.258" v="2695" actId="1076"/>
          <ac:cxnSpMkLst>
            <pc:docMk/>
            <pc:sldMk cId="1537951375" sldId="705"/>
            <ac:cxnSpMk id="12" creationId="{8A2D2996-E929-981D-FA8D-1CB6D995A3B6}"/>
          </ac:cxnSpMkLst>
        </pc:cxnChg>
        <pc:cxnChg chg="add mod">
          <ac:chgData name="Naimish Vadodariya" userId="d2e325c0593a319e" providerId="LiveId" clId="{DDADC23A-8227-4B6B-B107-46C7CE041189}" dt="2022-08-12T03:33:56.258" v="2695" actId="1076"/>
          <ac:cxnSpMkLst>
            <pc:docMk/>
            <pc:sldMk cId="1537951375" sldId="705"/>
            <ac:cxnSpMk id="13" creationId="{17E8629A-C8A2-CA27-3C7F-C4F991F7E8ED}"/>
          </ac:cxnSpMkLst>
        </pc:cxnChg>
        <pc:cxnChg chg="add del mod">
          <ac:chgData name="Naimish Vadodariya" userId="d2e325c0593a319e" providerId="LiveId" clId="{DDADC23A-8227-4B6B-B107-46C7CE041189}" dt="2022-08-12T03:27:21.404" v="2641" actId="478"/>
          <ac:cxnSpMkLst>
            <pc:docMk/>
            <pc:sldMk cId="1537951375" sldId="705"/>
            <ac:cxnSpMk id="15" creationId="{6A32A099-073E-B182-14B0-5BF7EB1E0852}"/>
          </ac:cxnSpMkLst>
        </pc:cxnChg>
        <pc:cxnChg chg="add del mod">
          <ac:chgData name="Naimish Vadodariya" userId="d2e325c0593a319e" providerId="LiveId" clId="{DDADC23A-8227-4B6B-B107-46C7CE041189}" dt="2022-08-12T03:27:52.608" v="2657" actId="478"/>
          <ac:cxnSpMkLst>
            <pc:docMk/>
            <pc:sldMk cId="1537951375" sldId="705"/>
            <ac:cxnSpMk id="18" creationId="{759D31EA-AF15-21A9-E094-1156A9893C1B}"/>
          </ac:cxnSpMkLst>
        </pc:cxnChg>
        <pc:cxnChg chg="add mod">
          <ac:chgData name="Naimish Vadodariya" userId="d2e325c0593a319e" providerId="LiveId" clId="{DDADC23A-8227-4B6B-B107-46C7CE041189}" dt="2022-08-12T03:34:39.812" v="2702" actId="14100"/>
          <ac:cxnSpMkLst>
            <pc:docMk/>
            <pc:sldMk cId="1537951375" sldId="705"/>
            <ac:cxnSpMk id="20" creationId="{FCA47D72-3F1A-948C-8F71-0A01A9488219}"/>
          </ac:cxnSpMkLst>
        </pc:cxnChg>
        <pc:cxnChg chg="add mod">
          <ac:chgData name="Naimish Vadodariya" userId="d2e325c0593a319e" providerId="LiveId" clId="{DDADC23A-8227-4B6B-B107-46C7CE041189}" dt="2022-08-12T03:33:56.258" v="2695" actId="1076"/>
          <ac:cxnSpMkLst>
            <pc:docMk/>
            <pc:sldMk cId="1537951375" sldId="705"/>
            <ac:cxnSpMk id="22" creationId="{8522859D-AECD-5467-ABD7-E547CFAD60A3}"/>
          </ac:cxnSpMkLst>
        </pc:cxnChg>
        <pc:cxnChg chg="add del mod">
          <ac:chgData name="Naimish Vadodariya" userId="d2e325c0593a319e" providerId="LiveId" clId="{DDADC23A-8227-4B6B-B107-46C7CE041189}" dt="2022-08-12T03:29:22.499" v="2666" actId="478"/>
          <ac:cxnSpMkLst>
            <pc:docMk/>
            <pc:sldMk cId="1537951375" sldId="705"/>
            <ac:cxnSpMk id="25" creationId="{9AED6B80-9C61-AAFA-0A81-DD748213FE3A}"/>
          </ac:cxnSpMkLst>
        </pc:cxnChg>
        <pc:cxnChg chg="add mod">
          <ac:chgData name="Naimish Vadodariya" userId="d2e325c0593a319e" providerId="LiveId" clId="{DDADC23A-8227-4B6B-B107-46C7CE041189}" dt="2022-08-12T03:33:56.258" v="2695" actId="1076"/>
          <ac:cxnSpMkLst>
            <pc:docMk/>
            <pc:sldMk cId="1537951375" sldId="705"/>
            <ac:cxnSpMk id="28" creationId="{D6F16D83-1466-4ED7-2EE6-ABBB9B4D7C50}"/>
          </ac:cxnSpMkLst>
        </pc:cxnChg>
      </pc:sldChg>
      <pc:sldChg chg="add">
        <pc:chgData name="Naimish Vadodariya" userId="d2e325c0593a319e" providerId="LiveId" clId="{DDADC23A-8227-4B6B-B107-46C7CE041189}" dt="2022-08-12T03:51:54.692" v="2744"/>
        <pc:sldMkLst>
          <pc:docMk/>
          <pc:sldMk cId="1765830239" sldId="705"/>
        </pc:sldMkLst>
      </pc:sldChg>
      <pc:sldChg chg="modSp del mod addAnim delAnim">
        <pc:chgData name="Naimish Vadodariya" userId="d2e325c0593a319e" providerId="LiveId" clId="{DDADC23A-8227-4B6B-B107-46C7CE041189}" dt="2022-08-12T03:51:49.693" v="2743" actId="2696"/>
        <pc:sldMkLst>
          <pc:docMk/>
          <pc:sldMk cId="1438478318" sldId="706"/>
        </pc:sldMkLst>
        <pc:spChg chg="mod">
          <ac:chgData name="Naimish Vadodariya" userId="d2e325c0593a319e" providerId="LiveId" clId="{DDADC23A-8227-4B6B-B107-46C7CE041189}" dt="2022-08-05T03:37:31.730" v="1738" actId="255"/>
          <ac:spMkLst>
            <pc:docMk/>
            <pc:sldMk cId="1438478318" sldId="706"/>
            <ac:spMk id="3" creationId="{C57CF1F4-1C7A-F64A-7D44-C203A0B99AB6}"/>
          </ac:spMkLst>
        </pc:spChg>
      </pc:sldChg>
      <pc:sldChg chg="add">
        <pc:chgData name="Naimish Vadodariya" userId="d2e325c0593a319e" providerId="LiveId" clId="{DDADC23A-8227-4B6B-B107-46C7CE041189}" dt="2022-08-12T03:51:54.692" v="2744"/>
        <pc:sldMkLst>
          <pc:docMk/>
          <pc:sldMk cId="3384856429" sldId="706"/>
        </pc:sldMkLst>
      </pc:sldChg>
      <pc:sldChg chg="add">
        <pc:chgData name="Naimish Vadodariya" userId="d2e325c0593a319e" providerId="LiveId" clId="{DDADC23A-8227-4B6B-B107-46C7CE041189}" dt="2022-08-12T03:51:54.692" v="2744"/>
        <pc:sldMkLst>
          <pc:docMk/>
          <pc:sldMk cId="3584834668" sldId="707"/>
        </pc:sldMkLst>
      </pc:sldChg>
      <pc:sldChg chg="addSp delSp modSp del mod delAnim modAnim">
        <pc:chgData name="Naimish Vadodariya" userId="d2e325c0593a319e" providerId="LiveId" clId="{DDADC23A-8227-4B6B-B107-46C7CE041189}" dt="2022-08-12T03:51:49.693" v="2743" actId="2696"/>
        <pc:sldMkLst>
          <pc:docMk/>
          <pc:sldMk cId="3741144673" sldId="707"/>
        </pc:sldMkLst>
        <pc:spChg chg="mod">
          <ac:chgData name="Naimish Vadodariya" userId="d2e325c0593a319e" providerId="LiveId" clId="{DDADC23A-8227-4B6B-B107-46C7CE041189}" dt="2022-08-03T04:31:31.432" v="978" actId="20577"/>
          <ac:spMkLst>
            <pc:docMk/>
            <pc:sldMk cId="3741144673" sldId="707"/>
            <ac:spMk id="2" creationId="{00000000-0000-0000-0000-000000000000}"/>
          </ac:spMkLst>
        </pc:spChg>
        <pc:spChg chg="del mod">
          <ac:chgData name="Naimish Vadodariya" userId="d2e325c0593a319e" providerId="LiveId" clId="{DDADC23A-8227-4B6B-B107-46C7CE041189}" dt="2022-08-05T03:42:57.313" v="1809" actId="478"/>
          <ac:spMkLst>
            <pc:docMk/>
            <pc:sldMk cId="3741144673" sldId="707"/>
            <ac:spMk id="3" creationId="{00000000-0000-0000-0000-000000000000}"/>
          </ac:spMkLst>
        </pc:spChg>
        <pc:spChg chg="mod">
          <ac:chgData name="Naimish Vadodariya" userId="d2e325c0593a319e" providerId="LiveId" clId="{DDADC23A-8227-4B6B-B107-46C7CE041189}" dt="2022-08-05T03:43:19.273" v="1814" actId="6549"/>
          <ac:spMkLst>
            <pc:docMk/>
            <pc:sldMk cId="3741144673" sldId="707"/>
            <ac:spMk id="4" creationId="{D87DC708-6E64-0AFA-E441-0D0905A1D471}"/>
          </ac:spMkLst>
        </pc:spChg>
        <pc:spChg chg="add mod">
          <ac:chgData name="Naimish Vadodariya" userId="d2e325c0593a319e" providerId="LiveId" clId="{DDADC23A-8227-4B6B-B107-46C7CE041189}" dt="2022-08-05T03:48:21.054" v="1976" actId="113"/>
          <ac:spMkLst>
            <pc:docMk/>
            <pc:sldMk cId="3741144673" sldId="707"/>
            <ac:spMk id="7" creationId="{188AA944-04AA-97EF-DD45-9F4BAB75B2FB}"/>
          </ac:spMkLst>
        </pc:spChg>
        <pc:spChg chg="add mod">
          <ac:chgData name="Naimish Vadodariya" userId="d2e325c0593a319e" providerId="LiveId" clId="{DDADC23A-8227-4B6B-B107-46C7CE041189}" dt="2022-08-05T03:45:47.636" v="1938" actId="20577"/>
          <ac:spMkLst>
            <pc:docMk/>
            <pc:sldMk cId="3741144673" sldId="707"/>
            <ac:spMk id="8" creationId="{232266E0-6817-FA22-AF14-3A29C7BC2D31}"/>
          </ac:spMkLst>
        </pc:spChg>
        <pc:spChg chg="add del mod">
          <ac:chgData name="Naimish Vadodariya" userId="d2e325c0593a319e" providerId="LiveId" clId="{DDADC23A-8227-4B6B-B107-46C7CE041189}" dt="2022-08-05T03:44:59.577" v="1890" actId="478"/>
          <ac:spMkLst>
            <pc:docMk/>
            <pc:sldMk cId="3741144673" sldId="707"/>
            <ac:spMk id="9" creationId="{F2A1CD0D-12D4-0493-C80C-42B5EA49E31E}"/>
          </ac:spMkLst>
        </pc:spChg>
        <pc:spChg chg="add mod">
          <ac:chgData name="Naimish Vadodariya" userId="d2e325c0593a319e" providerId="LiveId" clId="{DDADC23A-8227-4B6B-B107-46C7CE041189}" dt="2022-08-05T03:47:40.670" v="1972" actId="14100"/>
          <ac:spMkLst>
            <pc:docMk/>
            <pc:sldMk cId="3741144673" sldId="707"/>
            <ac:spMk id="10" creationId="{AD90EE71-A3FA-445D-257D-C640198FAC0E}"/>
          </ac:spMkLst>
        </pc:spChg>
        <pc:picChg chg="del mod">
          <ac:chgData name="Naimish Vadodariya" userId="d2e325c0593a319e" providerId="LiveId" clId="{DDADC23A-8227-4B6B-B107-46C7CE041189}" dt="2022-08-05T03:43:16.413" v="1813" actId="478"/>
          <ac:picMkLst>
            <pc:docMk/>
            <pc:sldMk cId="3741144673" sldId="707"/>
            <ac:picMk id="6" creationId="{F55A4BD2-68DB-3998-1914-64B14012D582}"/>
          </ac:picMkLst>
        </pc:picChg>
        <pc:picChg chg="add mod">
          <ac:chgData name="Naimish Vadodariya" userId="d2e325c0593a319e" providerId="LiveId" clId="{DDADC23A-8227-4B6B-B107-46C7CE041189}" dt="2022-08-05T03:47:51.008" v="1974" actId="1076"/>
          <ac:picMkLst>
            <pc:docMk/>
            <pc:sldMk cId="3741144673" sldId="707"/>
            <ac:picMk id="11" creationId="{38218A02-B623-2DD7-B528-E2D496DFE27C}"/>
          </ac:picMkLst>
        </pc:picChg>
      </pc:sldChg>
      <pc:sldChg chg="modSp del mod">
        <pc:chgData name="Naimish Vadodariya" userId="d2e325c0593a319e" providerId="LiveId" clId="{DDADC23A-8227-4B6B-B107-46C7CE041189}" dt="2022-08-05T03:56:25.844" v="2237" actId="2696"/>
        <pc:sldMkLst>
          <pc:docMk/>
          <pc:sldMk cId="676914561" sldId="708"/>
        </pc:sldMkLst>
        <pc:spChg chg="mod">
          <ac:chgData name="Naimish Vadodariya" userId="d2e325c0593a319e" providerId="LiveId" clId="{DDADC23A-8227-4B6B-B107-46C7CE041189}" dt="2022-08-03T04:31:38.931" v="984" actId="20577"/>
          <ac:spMkLst>
            <pc:docMk/>
            <pc:sldMk cId="676914561" sldId="708"/>
            <ac:spMk id="2" creationId="{00000000-0000-0000-0000-000000000000}"/>
          </ac:spMkLst>
        </pc:spChg>
        <pc:spChg chg="mod">
          <ac:chgData name="Naimish Vadodariya" userId="d2e325c0593a319e" providerId="LiveId" clId="{DDADC23A-8227-4B6B-B107-46C7CE041189}" dt="2022-08-05T03:39:23.606" v="1750" actId="313"/>
          <ac:spMkLst>
            <pc:docMk/>
            <pc:sldMk cId="676914561" sldId="708"/>
            <ac:spMk id="4" creationId="{D87DC708-6E64-0AFA-E441-0D0905A1D471}"/>
          </ac:spMkLst>
        </pc:spChg>
      </pc:sldChg>
      <pc:sldChg chg="modSp mod modAnim">
        <pc:chgData name="Naimish Vadodariya" userId="d2e325c0593a319e" providerId="LiveId" clId="{DDADC23A-8227-4B6B-B107-46C7CE041189}" dt="2022-08-23T02:43:46.246" v="2871"/>
        <pc:sldMkLst>
          <pc:docMk/>
          <pc:sldMk cId="924288146" sldId="710"/>
        </pc:sldMkLst>
        <pc:spChg chg="mod">
          <ac:chgData name="Naimish Vadodariya" userId="d2e325c0593a319e" providerId="LiveId" clId="{DDADC23A-8227-4B6B-B107-46C7CE041189}" dt="2022-08-05T03:50:49.259" v="1995" actId="6549"/>
          <ac:spMkLst>
            <pc:docMk/>
            <pc:sldMk cId="924288146" sldId="710"/>
            <ac:spMk id="2" creationId="{5890E0F6-04C8-B8C5-D1EE-2913F47C7347}"/>
          </ac:spMkLst>
        </pc:spChg>
        <pc:spChg chg="mod">
          <ac:chgData name="Naimish Vadodariya" userId="d2e325c0593a319e" providerId="LiveId" clId="{DDADC23A-8227-4B6B-B107-46C7CE041189}" dt="2022-08-23T02:37:11.811" v="2798" actId="113"/>
          <ac:spMkLst>
            <pc:docMk/>
            <pc:sldMk cId="924288146" sldId="710"/>
            <ac:spMk id="3" creationId="{5A111FEA-54B7-A800-FDC9-DEC78CE7EE5B}"/>
          </ac:spMkLst>
        </pc:spChg>
      </pc:sldChg>
      <pc:sldChg chg="modSp mod">
        <pc:chgData name="Naimish Vadodariya" userId="d2e325c0593a319e" providerId="LiveId" clId="{DDADC23A-8227-4B6B-B107-46C7CE041189}" dt="2022-08-24T06:59:23.855" v="3387" actId="404"/>
        <pc:sldMkLst>
          <pc:docMk/>
          <pc:sldMk cId="3175516318" sldId="712"/>
        </pc:sldMkLst>
        <pc:spChg chg="mod">
          <ac:chgData name="Naimish Vadodariya" userId="d2e325c0593a319e" providerId="LiveId" clId="{DDADC23A-8227-4B6B-B107-46C7CE041189}" dt="2022-08-05T03:51:44.622" v="2029" actId="20577"/>
          <ac:spMkLst>
            <pc:docMk/>
            <pc:sldMk cId="3175516318" sldId="712"/>
            <ac:spMk id="2" creationId="{4C9FBEDF-45AF-F229-AC39-62190489B5F2}"/>
          </ac:spMkLst>
        </pc:spChg>
        <pc:graphicFrameChg chg="mod modGraphic">
          <ac:chgData name="Naimish Vadodariya" userId="d2e325c0593a319e" providerId="LiveId" clId="{DDADC23A-8227-4B6B-B107-46C7CE041189}" dt="2022-08-24T06:59:23.855" v="3387" actId="404"/>
          <ac:graphicFrameMkLst>
            <pc:docMk/>
            <pc:sldMk cId="3175516318" sldId="712"/>
            <ac:graphicFrameMk id="5" creationId="{C9B80827-E7F4-C3CF-B58E-871D9B1534DB}"/>
          </ac:graphicFrameMkLst>
        </pc:graphicFrameChg>
      </pc:sldChg>
      <pc:sldChg chg="addSp delSp modSp mod ord delAnim modAnim">
        <pc:chgData name="Naimish Vadodariya" userId="d2e325c0593a319e" providerId="LiveId" clId="{DDADC23A-8227-4B6B-B107-46C7CE041189}" dt="2022-09-11T02:21:25.488" v="5780"/>
        <pc:sldMkLst>
          <pc:docMk/>
          <pc:sldMk cId="3347288270" sldId="713"/>
        </pc:sldMkLst>
        <pc:spChg chg="mod">
          <ac:chgData name="Naimish Vadodariya" userId="d2e325c0593a319e" providerId="LiveId" clId="{DDADC23A-8227-4B6B-B107-46C7CE041189}" dt="2022-08-05T03:51:50.303" v="2045" actId="20577"/>
          <ac:spMkLst>
            <pc:docMk/>
            <pc:sldMk cId="3347288270" sldId="713"/>
            <ac:spMk id="2" creationId="{6CD0BA61-0ABC-85D4-3067-BF84153BB5CB}"/>
          </ac:spMkLst>
        </pc:spChg>
        <pc:spChg chg="del mod">
          <ac:chgData name="Naimish Vadodariya" userId="d2e325c0593a319e" providerId="LiveId" clId="{DDADC23A-8227-4B6B-B107-46C7CE041189}" dt="2022-09-11T02:20:08.233" v="5752" actId="478"/>
          <ac:spMkLst>
            <pc:docMk/>
            <pc:sldMk cId="3347288270" sldId="713"/>
            <ac:spMk id="3" creationId="{05504016-A3A7-2E5C-9AB3-DFDD349BEBB8}"/>
          </ac:spMkLst>
        </pc:spChg>
        <pc:spChg chg="add mod">
          <ac:chgData name="Naimish Vadodariya" userId="d2e325c0593a319e" providerId="LiveId" clId="{DDADC23A-8227-4B6B-B107-46C7CE041189}" dt="2022-09-11T02:20:29.784" v="5753" actId="1076"/>
          <ac:spMkLst>
            <pc:docMk/>
            <pc:sldMk cId="3347288270" sldId="713"/>
            <ac:spMk id="4" creationId="{DE1519F5-C79D-6887-B31D-F606FAEB0707}"/>
          </ac:spMkLst>
        </pc:spChg>
        <pc:spChg chg="add mod">
          <ac:chgData name="Naimish Vadodariya" userId="d2e325c0593a319e" providerId="LiveId" clId="{DDADC23A-8227-4B6B-B107-46C7CE041189}" dt="2022-09-11T02:20:29.784" v="5753" actId="1076"/>
          <ac:spMkLst>
            <pc:docMk/>
            <pc:sldMk cId="3347288270" sldId="713"/>
            <ac:spMk id="6" creationId="{4147AAE7-99C5-CA95-6646-BA4B7E3235AE}"/>
          </ac:spMkLst>
        </pc:spChg>
        <pc:spChg chg="add mod">
          <ac:chgData name="Naimish Vadodariya" userId="d2e325c0593a319e" providerId="LiveId" clId="{DDADC23A-8227-4B6B-B107-46C7CE041189}" dt="2022-09-11T02:20:54.712" v="5779" actId="14100"/>
          <ac:spMkLst>
            <pc:docMk/>
            <pc:sldMk cId="3347288270" sldId="713"/>
            <ac:spMk id="7" creationId="{D8D6D822-2C4A-FD6B-DF59-D4B6A669A879}"/>
          </ac:spMkLst>
        </pc:spChg>
        <pc:picChg chg="mod">
          <ac:chgData name="Naimish Vadodariya" userId="d2e325c0593a319e" providerId="LiveId" clId="{DDADC23A-8227-4B6B-B107-46C7CE041189}" dt="2022-09-11T02:20:35.218" v="5754" actId="1076"/>
          <ac:picMkLst>
            <pc:docMk/>
            <pc:sldMk cId="3347288270" sldId="713"/>
            <ac:picMk id="5" creationId="{41FEE4F0-F4ED-3B73-6E47-62B5393CA69B}"/>
          </ac:picMkLst>
        </pc:picChg>
      </pc:sldChg>
      <pc:sldChg chg="modSp del mod modAnim">
        <pc:chgData name="Naimish Vadodariya" userId="d2e325c0593a319e" providerId="LiveId" clId="{DDADC23A-8227-4B6B-B107-46C7CE041189}" dt="2022-08-24T07:18:42.777" v="3492" actId="2696"/>
        <pc:sldMkLst>
          <pc:docMk/>
          <pc:sldMk cId="613987138" sldId="715"/>
        </pc:sldMkLst>
        <pc:spChg chg="mod">
          <ac:chgData name="Naimish Vadodariya" userId="d2e325c0593a319e" providerId="LiveId" clId="{DDADC23A-8227-4B6B-B107-46C7CE041189}" dt="2022-08-24T06:30:13.326" v="3100" actId="6549"/>
          <ac:spMkLst>
            <pc:docMk/>
            <pc:sldMk cId="613987138" sldId="715"/>
            <ac:spMk id="2" creationId="{6CD0BA61-0ABC-85D4-3067-BF84153BB5CB}"/>
          </ac:spMkLst>
        </pc:spChg>
        <pc:spChg chg="mod">
          <ac:chgData name="Naimish Vadodariya" userId="d2e325c0593a319e" providerId="LiveId" clId="{DDADC23A-8227-4B6B-B107-46C7CE041189}" dt="2022-08-05T07:06:38.570" v="2342" actId="1076"/>
          <ac:spMkLst>
            <pc:docMk/>
            <pc:sldMk cId="613987138" sldId="715"/>
            <ac:spMk id="3" creationId="{05504016-A3A7-2E5C-9AB3-DFDD349BEBB8}"/>
          </ac:spMkLst>
        </pc:spChg>
      </pc:sldChg>
      <pc:sldChg chg="modSp mod modAnim">
        <pc:chgData name="Naimish Vadodariya" userId="d2e325c0593a319e" providerId="LiveId" clId="{DDADC23A-8227-4B6B-B107-46C7CE041189}" dt="2022-09-11T02:19:12.107" v="5727" actId="20577"/>
        <pc:sldMkLst>
          <pc:docMk/>
          <pc:sldMk cId="1195652478" sldId="716"/>
        </pc:sldMkLst>
        <pc:spChg chg="mod">
          <ac:chgData name="Naimish Vadodariya" userId="d2e325c0593a319e" providerId="LiveId" clId="{DDADC23A-8227-4B6B-B107-46C7CE041189}" dt="2022-09-11T02:19:12.107" v="5727" actId="20577"/>
          <ac:spMkLst>
            <pc:docMk/>
            <pc:sldMk cId="1195652478" sldId="716"/>
            <ac:spMk id="3" creationId="{A2C28B41-9F4E-2A95-71F0-22BB0D0811E3}"/>
          </ac:spMkLst>
        </pc:spChg>
      </pc:sldChg>
      <pc:sldChg chg="addSp delSp modSp mod delAnim modAnim">
        <pc:chgData name="Naimish Vadodariya" userId="d2e325c0593a319e" providerId="LiveId" clId="{DDADC23A-8227-4B6B-B107-46C7CE041189}" dt="2022-09-11T02:28:46.680" v="5884"/>
        <pc:sldMkLst>
          <pc:docMk/>
          <pc:sldMk cId="3237686790" sldId="717"/>
        </pc:sldMkLst>
        <pc:spChg chg="mod">
          <ac:chgData name="Naimish Vadodariya" userId="d2e325c0593a319e" providerId="LiveId" clId="{DDADC23A-8227-4B6B-B107-46C7CE041189}" dt="2022-08-05T03:52:02.730" v="2054" actId="20577"/>
          <ac:spMkLst>
            <pc:docMk/>
            <pc:sldMk cId="3237686790" sldId="717"/>
            <ac:spMk id="2" creationId="{D11482E6-977A-A688-1CA3-449AFEA7D0A9}"/>
          </ac:spMkLst>
        </pc:spChg>
        <pc:spChg chg="del mod">
          <ac:chgData name="Naimish Vadodariya" userId="d2e325c0593a319e" providerId="LiveId" clId="{DDADC23A-8227-4B6B-B107-46C7CE041189}" dt="2022-09-11T02:22:44.871" v="5786" actId="478"/>
          <ac:spMkLst>
            <pc:docMk/>
            <pc:sldMk cId="3237686790" sldId="717"/>
            <ac:spMk id="3" creationId="{CF32B24E-BB54-9D90-07C7-67EB7CCB88A2}"/>
          </ac:spMkLst>
        </pc:spChg>
        <pc:spChg chg="mod">
          <ac:chgData name="Naimish Vadodariya" userId="d2e325c0593a319e" providerId="LiveId" clId="{DDADC23A-8227-4B6B-B107-46C7CE041189}" dt="2022-09-11T02:26:27.049" v="5846" actId="20577"/>
          <ac:spMkLst>
            <pc:docMk/>
            <pc:sldMk cId="3237686790" sldId="717"/>
            <ac:spMk id="4" creationId="{4082E14A-1D0F-B460-9CF6-A1ACDC9D5043}"/>
          </ac:spMkLst>
        </pc:spChg>
        <pc:spChg chg="mod">
          <ac:chgData name="Naimish Vadodariya" userId="d2e325c0593a319e" providerId="LiveId" clId="{DDADC23A-8227-4B6B-B107-46C7CE041189}" dt="2022-09-11T02:26:01.397" v="5838" actId="14100"/>
          <ac:spMkLst>
            <pc:docMk/>
            <pc:sldMk cId="3237686790" sldId="717"/>
            <ac:spMk id="5" creationId="{364E832C-91FF-A066-8EF3-E0191B001D47}"/>
          </ac:spMkLst>
        </pc:spChg>
        <pc:spChg chg="mod">
          <ac:chgData name="Naimish Vadodariya" userId="d2e325c0593a319e" providerId="LiveId" clId="{DDADC23A-8227-4B6B-B107-46C7CE041189}" dt="2022-09-11T02:26:57.934" v="5853" actId="1076"/>
          <ac:spMkLst>
            <pc:docMk/>
            <pc:sldMk cId="3237686790" sldId="717"/>
            <ac:spMk id="6" creationId="{99581603-BDE6-2A88-5DCD-258E0318923C}"/>
          </ac:spMkLst>
        </pc:spChg>
        <pc:spChg chg="add mod">
          <ac:chgData name="Naimish Vadodariya" userId="d2e325c0593a319e" providerId="LiveId" clId="{DDADC23A-8227-4B6B-B107-46C7CE041189}" dt="2022-09-11T02:26:23.860" v="5844" actId="20577"/>
          <ac:spMkLst>
            <pc:docMk/>
            <pc:sldMk cId="3237686790" sldId="717"/>
            <ac:spMk id="7" creationId="{00C72D7B-5E68-7F99-A339-40ED9F5487A8}"/>
          </ac:spMkLst>
        </pc:spChg>
        <pc:spChg chg="add mod">
          <ac:chgData name="Naimish Vadodariya" userId="d2e325c0593a319e" providerId="LiveId" clId="{DDADC23A-8227-4B6B-B107-46C7CE041189}" dt="2022-09-11T02:24:45.179" v="5813" actId="1076"/>
          <ac:spMkLst>
            <pc:docMk/>
            <pc:sldMk cId="3237686790" sldId="717"/>
            <ac:spMk id="9" creationId="{6D226FBD-0188-DAA5-9E07-5A8803998659}"/>
          </ac:spMkLst>
        </pc:spChg>
        <pc:spChg chg="add mod">
          <ac:chgData name="Naimish Vadodariya" userId="d2e325c0593a319e" providerId="LiveId" clId="{DDADC23A-8227-4B6B-B107-46C7CE041189}" dt="2022-09-11T02:27:23.718" v="5874" actId="14100"/>
          <ac:spMkLst>
            <pc:docMk/>
            <pc:sldMk cId="3237686790" sldId="717"/>
            <ac:spMk id="10" creationId="{25D68103-BB31-BAF2-ADEB-8CA08ADBD596}"/>
          </ac:spMkLst>
        </pc:spChg>
        <pc:picChg chg="mod">
          <ac:chgData name="Naimish Vadodariya" userId="d2e325c0593a319e" providerId="LiveId" clId="{DDADC23A-8227-4B6B-B107-46C7CE041189}" dt="2022-09-11T02:27:54.178" v="5880" actId="208"/>
          <ac:picMkLst>
            <pc:docMk/>
            <pc:sldMk cId="3237686790" sldId="717"/>
            <ac:picMk id="8" creationId="{129DB1DB-7F8F-F7F8-64D2-63B26DCF1C38}"/>
          </ac:picMkLst>
        </pc:picChg>
      </pc:sldChg>
      <pc:sldChg chg="addSp delSp modSp new mod modAnim">
        <pc:chgData name="Naimish Vadodariya" userId="d2e325c0593a319e" providerId="LiveId" clId="{DDADC23A-8227-4B6B-B107-46C7CE041189}" dt="2022-08-05T03:29:47.165" v="1699" actId="20577"/>
        <pc:sldMkLst>
          <pc:docMk/>
          <pc:sldMk cId="1127667595" sldId="718"/>
        </pc:sldMkLst>
        <pc:spChg chg="mod">
          <ac:chgData name="Naimish Vadodariya" userId="d2e325c0593a319e" providerId="LiveId" clId="{DDADC23A-8227-4B6B-B107-46C7CE041189}" dt="2022-08-04T03:35:00.968" v="1047"/>
          <ac:spMkLst>
            <pc:docMk/>
            <pc:sldMk cId="1127667595" sldId="718"/>
            <ac:spMk id="2" creationId="{AD94FD87-CF1D-3DE2-FEED-85FA73EF62E0}"/>
          </ac:spMkLst>
        </pc:spChg>
        <pc:spChg chg="del">
          <ac:chgData name="Naimish Vadodariya" userId="d2e325c0593a319e" providerId="LiveId" clId="{DDADC23A-8227-4B6B-B107-46C7CE041189}" dt="2022-08-04T03:34:02.035" v="1026" actId="478"/>
          <ac:spMkLst>
            <pc:docMk/>
            <pc:sldMk cId="1127667595" sldId="718"/>
            <ac:spMk id="3" creationId="{6D0BD145-A886-4377-4730-6A64BA2F31C4}"/>
          </ac:spMkLst>
        </pc:spChg>
        <pc:spChg chg="add mod">
          <ac:chgData name="Naimish Vadodariya" userId="d2e325c0593a319e" providerId="LiveId" clId="{DDADC23A-8227-4B6B-B107-46C7CE041189}" dt="2022-08-05T03:29:47.165" v="1699" actId="20577"/>
          <ac:spMkLst>
            <pc:docMk/>
            <pc:sldMk cId="1127667595" sldId="718"/>
            <ac:spMk id="4" creationId="{2557ECAD-0448-629D-8AC8-276E967361C4}"/>
          </ac:spMkLst>
        </pc:spChg>
        <pc:spChg chg="add mod">
          <ac:chgData name="Naimish Vadodariya" userId="d2e325c0593a319e" providerId="LiveId" clId="{DDADC23A-8227-4B6B-B107-46C7CE041189}" dt="2022-08-04T03:37:27.953" v="1085" actId="403"/>
          <ac:spMkLst>
            <pc:docMk/>
            <pc:sldMk cId="1127667595" sldId="718"/>
            <ac:spMk id="5" creationId="{E61A2CE8-F6B8-75A2-11C9-BC2F1FE4FD54}"/>
          </ac:spMkLst>
        </pc:spChg>
        <pc:spChg chg="add mod">
          <ac:chgData name="Naimish Vadodariya" userId="d2e325c0593a319e" providerId="LiveId" clId="{DDADC23A-8227-4B6B-B107-46C7CE041189}" dt="2022-08-04T03:35:13.592" v="1064" actId="14100"/>
          <ac:spMkLst>
            <pc:docMk/>
            <pc:sldMk cId="1127667595" sldId="718"/>
            <ac:spMk id="6" creationId="{71F25FAA-16D9-AE16-5056-BC07F02D226F}"/>
          </ac:spMkLst>
        </pc:spChg>
      </pc:sldChg>
      <pc:sldChg chg="new del">
        <pc:chgData name="Naimish Vadodariya" userId="d2e325c0593a319e" providerId="LiveId" clId="{DDADC23A-8227-4B6B-B107-46C7CE041189}" dt="2022-08-04T10:02:46.234" v="1144" actId="680"/>
        <pc:sldMkLst>
          <pc:docMk/>
          <pc:sldMk cId="284301415" sldId="719"/>
        </pc:sldMkLst>
      </pc:sldChg>
      <pc:sldChg chg="add del">
        <pc:chgData name="Naimish Vadodariya" userId="d2e325c0593a319e" providerId="LiveId" clId="{DDADC23A-8227-4B6B-B107-46C7CE041189}" dt="2022-08-05T02:57:42.082" v="1288" actId="2696"/>
        <pc:sldMkLst>
          <pc:docMk/>
          <pc:sldMk cId="4063053142" sldId="719"/>
        </pc:sldMkLst>
      </pc:sldChg>
      <pc:sldChg chg="modSp add mod modAnim">
        <pc:chgData name="Naimish Vadodariya" userId="d2e325c0593a319e" providerId="LiveId" clId="{DDADC23A-8227-4B6B-B107-46C7CE041189}" dt="2022-08-05T03:30:01.444" v="1702" actId="113"/>
        <pc:sldMkLst>
          <pc:docMk/>
          <pc:sldMk cId="786970324" sldId="720"/>
        </pc:sldMkLst>
        <pc:spChg chg="mod">
          <ac:chgData name="Naimish Vadodariya" userId="d2e325c0593a319e" providerId="LiveId" clId="{DDADC23A-8227-4B6B-B107-46C7CE041189}" dt="2022-08-05T02:55:46.079" v="1246" actId="20577"/>
          <ac:spMkLst>
            <pc:docMk/>
            <pc:sldMk cId="786970324" sldId="720"/>
            <ac:spMk id="2" creationId="{00000000-0000-0000-0000-000000000000}"/>
          </ac:spMkLst>
        </pc:spChg>
        <pc:spChg chg="mod">
          <ac:chgData name="Naimish Vadodariya" userId="d2e325c0593a319e" providerId="LiveId" clId="{DDADC23A-8227-4B6B-B107-46C7CE041189}" dt="2022-08-05T02:56:37.871" v="1279" actId="20577"/>
          <ac:spMkLst>
            <pc:docMk/>
            <pc:sldMk cId="786970324" sldId="720"/>
            <ac:spMk id="3" creationId="{00000000-0000-0000-0000-000000000000}"/>
          </ac:spMkLst>
        </pc:spChg>
        <pc:spChg chg="mod">
          <ac:chgData name="Naimish Vadodariya" userId="d2e325c0593a319e" providerId="LiveId" clId="{DDADC23A-8227-4B6B-B107-46C7CE041189}" dt="2022-08-05T03:30:01.444" v="1702" actId="113"/>
          <ac:spMkLst>
            <pc:docMk/>
            <pc:sldMk cId="786970324" sldId="720"/>
            <ac:spMk id="4" creationId="{5E5AB840-886E-C879-BB32-FD85CF94E9B2}"/>
          </ac:spMkLst>
        </pc:spChg>
        <pc:spChg chg="mod">
          <ac:chgData name="Naimish Vadodariya" userId="d2e325c0593a319e" providerId="LiveId" clId="{DDADC23A-8227-4B6B-B107-46C7CE041189}" dt="2022-08-05T03:00:14.688" v="1365" actId="20577"/>
          <ac:spMkLst>
            <pc:docMk/>
            <pc:sldMk cId="786970324" sldId="720"/>
            <ac:spMk id="6" creationId="{F522E3F7-F020-C77B-07E7-5EDF818038BB}"/>
          </ac:spMkLst>
        </pc:spChg>
      </pc:sldChg>
      <pc:sldChg chg="modSp add mod">
        <pc:chgData name="Naimish Vadodariya" userId="d2e325c0593a319e" providerId="LiveId" clId="{DDADC23A-8227-4B6B-B107-46C7CE041189}" dt="2022-08-05T03:30:05.403" v="1703" actId="113"/>
        <pc:sldMkLst>
          <pc:docMk/>
          <pc:sldMk cId="1361562329" sldId="721"/>
        </pc:sldMkLst>
        <pc:spChg chg="mod">
          <ac:chgData name="Naimish Vadodariya" userId="d2e325c0593a319e" providerId="LiveId" clId="{DDADC23A-8227-4B6B-B107-46C7CE041189}" dt="2022-08-05T03:00:35.442" v="1383" actId="20577"/>
          <ac:spMkLst>
            <pc:docMk/>
            <pc:sldMk cId="1361562329" sldId="721"/>
            <ac:spMk id="2" creationId="{00000000-0000-0000-0000-000000000000}"/>
          </ac:spMkLst>
        </pc:spChg>
        <pc:spChg chg="mod">
          <ac:chgData name="Naimish Vadodariya" userId="d2e325c0593a319e" providerId="LiveId" clId="{DDADC23A-8227-4B6B-B107-46C7CE041189}" dt="2022-08-05T02:58:38.588" v="1325" actId="20577"/>
          <ac:spMkLst>
            <pc:docMk/>
            <pc:sldMk cId="1361562329" sldId="721"/>
            <ac:spMk id="3" creationId="{00000000-0000-0000-0000-000000000000}"/>
          </ac:spMkLst>
        </pc:spChg>
        <pc:spChg chg="mod">
          <ac:chgData name="Naimish Vadodariya" userId="d2e325c0593a319e" providerId="LiveId" clId="{DDADC23A-8227-4B6B-B107-46C7CE041189}" dt="2022-08-05T03:30:05.403" v="1703" actId="113"/>
          <ac:spMkLst>
            <pc:docMk/>
            <pc:sldMk cId="1361562329" sldId="721"/>
            <ac:spMk id="4" creationId="{5E5AB840-886E-C879-BB32-FD85CF94E9B2}"/>
          </ac:spMkLst>
        </pc:spChg>
        <pc:spChg chg="mod">
          <ac:chgData name="Naimish Vadodariya" userId="d2e325c0593a319e" providerId="LiveId" clId="{DDADC23A-8227-4B6B-B107-46C7CE041189}" dt="2022-08-05T03:00:30.710" v="1382" actId="20577"/>
          <ac:spMkLst>
            <pc:docMk/>
            <pc:sldMk cId="1361562329" sldId="721"/>
            <ac:spMk id="6" creationId="{F522E3F7-F020-C77B-07E7-5EDF818038BB}"/>
          </ac:spMkLst>
        </pc:spChg>
      </pc:sldChg>
      <pc:sldChg chg="addSp modSp add mod modAnim">
        <pc:chgData name="Naimish Vadodariya" userId="d2e325c0593a319e" providerId="LiveId" clId="{DDADC23A-8227-4B6B-B107-46C7CE041189}" dt="2022-08-05T03:30:09.603" v="1704" actId="113"/>
        <pc:sldMkLst>
          <pc:docMk/>
          <pc:sldMk cId="3134784556" sldId="722"/>
        </pc:sldMkLst>
        <pc:spChg chg="mod">
          <ac:chgData name="Naimish Vadodariya" userId="d2e325c0593a319e" providerId="LiveId" clId="{DDADC23A-8227-4B6B-B107-46C7CE041189}" dt="2022-08-05T03:04:00.918" v="1443" actId="20577"/>
          <ac:spMkLst>
            <pc:docMk/>
            <pc:sldMk cId="3134784556" sldId="722"/>
            <ac:spMk id="2" creationId="{00000000-0000-0000-0000-000000000000}"/>
          </ac:spMkLst>
        </pc:spChg>
        <pc:spChg chg="mod">
          <ac:chgData name="Naimish Vadodariya" userId="d2e325c0593a319e" providerId="LiveId" clId="{DDADC23A-8227-4B6B-B107-46C7CE041189}" dt="2022-08-05T03:02:50.515" v="1422" actId="113"/>
          <ac:spMkLst>
            <pc:docMk/>
            <pc:sldMk cId="3134784556" sldId="722"/>
            <ac:spMk id="3" creationId="{00000000-0000-0000-0000-000000000000}"/>
          </ac:spMkLst>
        </pc:spChg>
        <pc:spChg chg="add mod">
          <ac:chgData name="Naimish Vadodariya" userId="d2e325c0593a319e" providerId="LiveId" clId="{DDADC23A-8227-4B6B-B107-46C7CE041189}" dt="2022-08-05T03:30:09.603" v="1704" actId="113"/>
          <ac:spMkLst>
            <pc:docMk/>
            <pc:sldMk cId="3134784556" sldId="722"/>
            <ac:spMk id="4" creationId="{784C4198-21B7-8964-A3B5-4204E4C51D0F}"/>
          </ac:spMkLst>
        </pc:spChg>
        <pc:spChg chg="add mod">
          <ac:chgData name="Naimish Vadodariya" userId="d2e325c0593a319e" providerId="LiveId" clId="{DDADC23A-8227-4B6B-B107-46C7CE041189}" dt="2022-08-05T03:02:36.627" v="1418" actId="1036"/>
          <ac:spMkLst>
            <pc:docMk/>
            <pc:sldMk cId="3134784556" sldId="722"/>
            <ac:spMk id="5" creationId="{1191F4B8-5355-C9CF-D9C4-BA0D8824382C}"/>
          </ac:spMkLst>
        </pc:spChg>
        <pc:spChg chg="add mod">
          <ac:chgData name="Naimish Vadodariya" userId="d2e325c0593a319e" providerId="LiveId" clId="{DDADC23A-8227-4B6B-B107-46C7CE041189}" dt="2022-08-05T03:03:00.195" v="1434" actId="20577"/>
          <ac:spMkLst>
            <pc:docMk/>
            <pc:sldMk cId="3134784556" sldId="722"/>
            <ac:spMk id="6" creationId="{6E02CD7E-5FC1-9683-CB24-BB4E493B76C4}"/>
          </ac:spMkLst>
        </pc:spChg>
      </pc:sldChg>
      <pc:sldChg chg="modSp new mod modAnim">
        <pc:chgData name="Naimish Vadodariya" userId="d2e325c0593a319e" providerId="LiveId" clId="{DDADC23A-8227-4B6B-B107-46C7CE041189}" dt="2022-08-05T03:26:46.397" v="1693"/>
        <pc:sldMkLst>
          <pc:docMk/>
          <pc:sldMk cId="2753757638" sldId="723"/>
        </pc:sldMkLst>
        <pc:spChg chg="mod">
          <ac:chgData name="Naimish Vadodariya" userId="d2e325c0593a319e" providerId="LiveId" clId="{DDADC23A-8227-4B6B-B107-46C7CE041189}" dt="2022-08-05T03:09:31.733" v="1452"/>
          <ac:spMkLst>
            <pc:docMk/>
            <pc:sldMk cId="2753757638" sldId="723"/>
            <ac:spMk id="2" creationId="{F8E5141D-96BE-1591-A398-49DE7EC9E5FF}"/>
          </ac:spMkLst>
        </pc:spChg>
        <pc:spChg chg="mod">
          <ac:chgData name="Naimish Vadodariya" userId="d2e325c0593a319e" providerId="LiveId" clId="{DDADC23A-8227-4B6B-B107-46C7CE041189}" dt="2022-08-05T03:14:02.553" v="1503" actId="123"/>
          <ac:spMkLst>
            <pc:docMk/>
            <pc:sldMk cId="2753757638" sldId="723"/>
            <ac:spMk id="3" creationId="{29880EE6-00F9-6C2D-F098-D2C4694280DD}"/>
          </ac:spMkLst>
        </pc:spChg>
      </pc:sldChg>
      <pc:sldChg chg="modSp new del mod">
        <pc:chgData name="Naimish Vadodariya" userId="d2e325c0593a319e" providerId="LiveId" clId="{DDADC23A-8227-4B6B-B107-46C7CE041189}" dt="2022-08-05T03:22:16.084" v="1625" actId="2696"/>
        <pc:sldMkLst>
          <pc:docMk/>
          <pc:sldMk cId="1685413049" sldId="724"/>
        </pc:sldMkLst>
        <pc:spChg chg="mod">
          <ac:chgData name="Naimish Vadodariya" userId="d2e325c0593a319e" providerId="LiveId" clId="{DDADC23A-8227-4B6B-B107-46C7CE041189}" dt="2022-08-05T03:17:56.137" v="1576" actId="20577"/>
          <ac:spMkLst>
            <pc:docMk/>
            <pc:sldMk cId="1685413049" sldId="724"/>
            <ac:spMk id="2" creationId="{8EB75FD6-820A-DB14-B6C7-7488BBA3DA6E}"/>
          </ac:spMkLst>
        </pc:spChg>
        <pc:spChg chg="mod">
          <ac:chgData name="Naimish Vadodariya" userId="d2e325c0593a319e" providerId="LiveId" clId="{DDADC23A-8227-4B6B-B107-46C7CE041189}" dt="2022-08-05T03:19:25.015" v="1583" actId="12"/>
          <ac:spMkLst>
            <pc:docMk/>
            <pc:sldMk cId="1685413049" sldId="724"/>
            <ac:spMk id="3" creationId="{0CA65747-427E-4602-73B4-B6B849542CDF}"/>
          </ac:spMkLst>
        </pc:spChg>
      </pc:sldChg>
      <pc:sldChg chg="modSp new mod modAnim">
        <pc:chgData name="Naimish Vadodariya" userId="d2e325c0593a319e" providerId="LiveId" clId="{DDADC23A-8227-4B6B-B107-46C7CE041189}" dt="2022-08-05T03:24:37.822" v="1665"/>
        <pc:sldMkLst>
          <pc:docMk/>
          <pc:sldMk cId="1824225404" sldId="725"/>
        </pc:sldMkLst>
        <pc:spChg chg="mod">
          <ac:chgData name="Naimish Vadodariya" userId="d2e325c0593a319e" providerId="LiveId" clId="{DDADC23A-8227-4B6B-B107-46C7CE041189}" dt="2022-08-05T03:19:42.341" v="1585"/>
          <ac:spMkLst>
            <pc:docMk/>
            <pc:sldMk cId="1824225404" sldId="725"/>
            <ac:spMk id="2" creationId="{CD6D824B-33CE-3ABA-2889-6D0895CE5AB2}"/>
          </ac:spMkLst>
        </pc:spChg>
        <pc:spChg chg="mod">
          <ac:chgData name="Naimish Vadodariya" userId="d2e325c0593a319e" providerId="LiveId" clId="{DDADC23A-8227-4B6B-B107-46C7CE041189}" dt="2022-08-05T03:21:51.212" v="1624" actId="20577"/>
          <ac:spMkLst>
            <pc:docMk/>
            <pc:sldMk cId="1824225404" sldId="725"/>
            <ac:spMk id="3" creationId="{919BA281-C2D9-7590-C55F-D55442ECDCB1}"/>
          </ac:spMkLst>
        </pc:spChg>
      </pc:sldChg>
      <pc:sldChg chg="modSp add mod modAnim">
        <pc:chgData name="Naimish Vadodariya" userId="d2e325c0593a319e" providerId="LiveId" clId="{DDADC23A-8227-4B6B-B107-46C7CE041189}" dt="2022-08-05T03:24:33.573" v="1664"/>
        <pc:sldMkLst>
          <pc:docMk/>
          <pc:sldMk cId="2850352009" sldId="726"/>
        </pc:sldMkLst>
        <pc:spChg chg="mod">
          <ac:chgData name="Naimish Vadodariya" userId="d2e325c0593a319e" providerId="LiveId" clId="{DDADC23A-8227-4B6B-B107-46C7CE041189}" dt="2022-08-05T03:22:33.115" v="1634" actId="20577"/>
          <ac:spMkLst>
            <pc:docMk/>
            <pc:sldMk cId="2850352009" sldId="726"/>
            <ac:spMk id="2" creationId="{CD6D824B-33CE-3ABA-2889-6D0895CE5AB2}"/>
          </ac:spMkLst>
        </pc:spChg>
        <pc:spChg chg="mod">
          <ac:chgData name="Naimish Vadodariya" userId="d2e325c0593a319e" providerId="LiveId" clId="{DDADC23A-8227-4B6B-B107-46C7CE041189}" dt="2022-08-05T03:24:11.752" v="1663" actId="6549"/>
          <ac:spMkLst>
            <pc:docMk/>
            <pc:sldMk cId="2850352009" sldId="726"/>
            <ac:spMk id="3" creationId="{919BA281-C2D9-7590-C55F-D55442ECDCB1}"/>
          </ac:spMkLst>
        </pc:spChg>
      </pc:sldChg>
      <pc:sldChg chg="modSp add">
        <pc:chgData name="Naimish Vadodariya" userId="d2e325c0593a319e" providerId="LiveId" clId="{DDADC23A-8227-4B6B-B107-46C7CE041189}" dt="2022-08-12T03:53:10.274" v="2746"/>
        <pc:sldMkLst>
          <pc:docMk/>
          <pc:sldMk cId="1848977772" sldId="727"/>
        </pc:sldMkLst>
        <pc:spChg chg="mod">
          <ac:chgData name="Naimish Vadodariya" userId="d2e325c0593a319e" providerId="LiveId" clId="{DDADC23A-8227-4B6B-B107-46C7CE041189}" dt="2022-08-12T03:53:10.274" v="2746"/>
          <ac:spMkLst>
            <pc:docMk/>
            <pc:sldMk cId="1848977772" sldId="727"/>
            <ac:spMk id="9" creationId="{43B62EC6-FEA4-645E-8E80-C3D0C5B3C953}"/>
          </ac:spMkLst>
        </pc:spChg>
      </pc:sldChg>
      <pc:sldChg chg="add del">
        <pc:chgData name="Naimish Vadodariya" userId="d2e325c0593a319e" providerId="LiveId" clId="{DDADC23A-8227-4B6B-B107-46C7CE041189}" dt="2022-08-05T03:48:27.405" v="1977" actId="2696"/>
        <pc:sldMkLst>
          <pc:docMk/>
          <pc:sldMk cId="2205432102" sldId="727"/>
        </pc:sldMkLst>
      </pc:sldChg>
      <pc:sldChg chg="addSp delSp modSp add del mod delAnim modAnim">
        <pc:chgData name="Naimish Vadodariya" userId="d2e325c0593a319e" providerId="LiveId" clId="{DDADC23A-8227-4B6B-B107-46C7CE041189}" dt="2022-08-12T03:51:49.693" v="2743" actId="2696"/>
        <pc:sldMkLst>
          <pc:docMk/>
          <pc:sldMk cId="2439763144" sldId="727"/>
        </pc:sldMkLst>
        <pc:spChg chg="mod">
          <ac:chgData name="Naimish Vadodariya" userId="d2e325c0593a319e" providerId="LiveId" clId="{DDADC23A-8227-4B6B-B107-46C7CE041189}" dt="2022-08-12T03:39:09.054" v="2729" actId="2710"/>
          <ac:spMkLst>
            <pc:docMk/>
            <pc:sldMk cId="2439763144" sldId="727"/>
            <ac:spMk id="7" creationId="{188AA944-04AA-97EF-DD45-9F4BAB75B2FB}"/>
          </ac:spMkLst>
        </pc:spChg>
        <pc:spChg chg="mod">
          <ac:chgData name="Naimish Vadodariya" userId="d2e325c0593a319e" providerId="LiveId" clId="{DDADC23A-8227-4B6B-B107-46C7CE041189}" dt="2022-08-05T03:54:57.495" v="2221" actId="1036"/>
          <ac:spMkLst>
            <pc:docMk/>
            <pc:sldMk cId="2439763144" sldId="727"/>
            <ac:spMk id="8" creationId="{232266E0-6817-FA22-AF14-3A29C7BC2D31}"/>
          </ac:spMkLst>
        </pc:spChg>
        <pc:spChg chg="add mod">
          <ac:chgData name="Naimish Vadodariya" userId="d2e325c0593a319e" providerId="LiveId" clId="{DDADC23A-8227-4B6B-B107-46C7CE041189}" dt="2022-08-05T03:54:57.495" v="2221" actId="1036"/>
          <ac:spMkLst>
            <pc:docMk/>
            <pc:sldMk cId="2439763144" sldId="727"/>
            <ac:spMk id="9" creationId="{43B62EC6-FEA4-645E-8E80-C3D0C5B3C953}"/>
          </ac:spMkLst>
        </pc:spChg>
        <pc:spChg chg="del mod">
          <ac:chgData name="Naimish Vadodariya" userId="d2e325c0593a319e" providerId="LiveId" clId="{DDADC23A-8227-4B6B-B107-46C7CE041189}" dt="2022-08-05T03:53:00.597" v="2060" actId="478"/>
          <ac:spMkLst>
            <pc:docMk/>
            <pc:sldMk cId="2439763144" sldId="727"/>
            <ac:spMk id="10" creationId="{AD90EE71-A3FA-445D-257D-C640198FAC0E}"/>
          </ac:spMkLst>
        </pc:spChg>
        <pc:spChg chg="add mod">
          <ac:chgData name="Naimish Vadodariya" userId="d2e325c0593a319e" providerId="LiveId" clId="{DDADC23A-8227-4B6B-B107-46C7CE041189}" dt="2022-08-05T03:54:57.495" v="2221" actId="1036"/>
          <ac:spMkLst>
            <pc:docMk/>
            <pc:sldMk cId="2439763144" sldId="727"/>
            <ac:spMk id="12" creationId="{0CEA04DC-3985-1D20-42CB-534DB42F57EA}"/>
          </ac:spMkLst>
        </pc:spChg>
        <pc:spChg chg="add mod">
          <ac:chgData name="Naimish Vadodariya" userId="d2e325c0593a319e" providerId="LiveId" clId="{DDADC23A-8227-4B6B-B107-46C7CE041189}" dt="2022-08-05T03:57:38.249" v="2244" actId="1036"/>
          <ac:spMkLst>
            <pc:docMk/>
            <pc:sldMk cId="2439763144" sldId="727"/>
            <ac:spMk id="13" creationId="{C78920A2-260D-6D7A-D263-23052829BF66}"/>
          </ac:spMkLst>
        </pc:spChg>
        <pc:picChg chg="del mod">
          <ac:chgData name="Naimish Vadodariya" userId="d2e325c0593a319e" providerId="LiveId" clId="{DDADC23A-8227-4B6B-B107-46C7CE041189}" dt="2022-08-05T03:53:00.597" v="2060" actId="478"/>
          <ac:picMkLst>
            <pc:docMk/>
            <pc:sldMk cId="2439763144" sldId="727"/>
            <ac:picMk id="11" creationId="{38218A02-B623-2DD7-B528-E2D496DFE27C}"/>
          </ac:picMkLst>
        </pc:picChg>
      </pc:sldChg>
      <pc:sldChg chg="modSp new mod ord">
        <pc:chgData name="Naimish Vadodariya" userId="d2e325c0593a319e" providerId="LiveId" clId="{DDADC23A-8227-4B6B-B107-46C7CE041189}" dt="2022-08-05T07:12:49.940" v="2426" actId="20577"/>
        <pc:sldMkLst>
          <pc:docMk/>
          <pc:sldMk cId="3799843921" sldId="728"/>
        </pc:sldMkLst>
        <pc:spChg chg="mod">
          <ac:chgData name="Naimish Vadodariya" userId="d2e325c0593a319e" providerId="LiveId" clId="{DDADC23A-8227-4B6B-B107-46C7CE041189}" dt="2022-08-05T07:12:49.940" v="2426" actId="20577"/>
          <ac:spMkLst>
            <pc:docMk/>
            <pc:sldMk cId="3799843921" sldId="728"/>
            <ac:spMk id="2" creationId="{5436CC9F-4B5A-78BF-AA04-84CAE5001680}"/>
          </ac:spMkLst>
        </pc:spChg>
        <pc:spChg chg="mod">
          <ac:chgData name="Naimish Vadodariya" userId="d2e325c0593a319e" providerId="LiveId" clId="{DDADC23A-8227-4B6B-B107-46C7CE041189}" dt="2022-08-05T07:06:30.781" v="2338" actId="20577"/>
          <ac:spMkLst>
            <pc:docMk/>
            <pc:sldMk cId="3799843921" sldId="728"/>
            <ac:spMk id="3" creationId="{F60FBBFD-F6C5-49E0-4105-641983CBC3AA}"/>
          </ac:spMkLst>
        </pc:spChg>
      </pc:sldChg>
      <pc:sldChg chg="addSp delSp modSp add mod delAnim modAnim">
        <pc:chgData name="Naimish Vadodariya" userId="d2e325c0593a319e" providerId="LiveId" clId="{DDADC23A-8227-4B6B-B107-46C7CE041189}" dt="2022-09-11T02:31:55.781" v="5913" actId="20577"/>
        <pc:sldMkLst>
          <pc:docMk/>
          <pc:sldMk cId="642084296" sldId="729"/>
        </pc:sldMkLst>
        <pc:spChg chg="mod">
          <ac:chgData name="Naimish Vadodariya" userId="d2e325c0593a319e" providerId="LiveId" clId="{DDADC23A-8227-4B6B-B107-46C7CE041189}" dt="2022-08-05T07:12:34.560" v="2404" actId="20577"/>
          <ac:spMkLst>
            <pc:docMk/>
            <pc:sldMk cId="642084296" sldId="729"/>
            <ac:spMk id="2" creationId="{6CD0BA61-0ABC-85D4-3067-BF84153BB5CB}"/>
          </ac:spMkLst>
        </pc:spChg>
        <pc:spChg chg="del mod">
          <ac:chgData name="Naimish Vadodariya" userId="d2e325c0593a319e" providerId="LiveId" clId="{DDADC23A-8227-4B6B-B107-46C7CE041189}" dt="2022-09-11T02:30:02.089" v="5891" actId="478"/>
          <ac:spMkLst>
            <pc:docMk/>
            <pc:sldMk cId="642084296" sldId="729"/>
            <ac:spMk id="3" creationId="{05504016-A3A7-2E5C-9AB3-DFDD349BEBB8}"/>
          </ac:spMkLst>
        </pc:spChg>
        <pc:spChg chg="add mod">
          <ac:chgData name="Naimish Vadodariya" userId="d2e325c0593a319e" providerId="LiveId" clId="{DDADC23A-8227-4B6B-B107-46C7CE041189}" dt="2022-09-11T02:30:28.324" v="5894" actId="255"/>
          <ac:spMkLst>
            <pc:docMk/>
            <pc:sldMk cId="642084296" sldId="729"/>
            <ac:spMk id="4" creationId="{DCEA5C01-BD87-6B64-2483-EB419AC3C480}"/>
          </ac:spMkLst>
        </pc:spChg>
        <pc:spChg chg="add mod">
          <ac:chgData name="Naimish Vadodariya" userId="d2e325c0593a319e" providerId="LiveId" clId="{DDADC23A-8227-4B6B-B107-46C7CE041189}" dt="2022-09-11T02:30:46.690" v="5899" actId="1076"/>
          <ac:spMkLst>
            <pc:docMk/>
            <pc:sldMk cId="642084296" sldId="729"/>
            <ac:spMk id="5" creationId="{47C81B89-89C3-64A4-077E-7E689C7DA585}"/>
          </ac:spMkLst>
        </pc:spChg>
        <pc:spChg chg="add mod">
          <ac:chgData name="Naimish Vadodariya" userId="d2e325c0593a319e" providerId="LiveId" clId="{DDADC23A-8227-4B6B-B107-46C7CE041189}" dt="2022-09-11T02:30:51.818" v="5900" actId="1076"/>
          <ac:spMkLst>
            <pc:docMk/>
            <pc:sldMk cId="642084296" sldId="729"/>
            <ac:spMk id="6" creationId="{7F2805D3-C58F-9898-2BD7-38EE00875ACA}"/>
          </ac:spMkLst>
        </pc:spChg>
        <pc:spChg chg="add mod">
          <ac:chgData name="Naimish Vadodariya" userId="d2e325c0593a319e" providerId="LiveId" clId="{DDADC23A-8227-4B6B-B107-46C7CE041189}" dt="2022-09-11T02:30:39.819" v="5898" actId="20577"/>
          <ac:spMkLst>
            <pc:docMk/>
            <pc:sldMk cId="642084296" sldId="729"/>
            <ac:spMk id="7" creationId="{D276F8BE-E203-A7F1-8B07-06B2F6EC5AA3}"/>
          </ac:spMkLst>
        </pc:spChg>
        <pc:spChg chg="add mod">
          <ac:chgData name="Naimish Vadodariya" userId="d2e325c0593a319e" providerId="LiveId" clId="{DDADC23A-8227-4B6B-B107-46C7CE041189}" dt="2022-09-11T02:31:55.781" v="5913" actId="20577"/>
          <ac:spMkLst>
            <pc:docMk/>
            <pc:sldMk cId="642084296" sldId="729"/>
            <ac:spMk id="8" creationId="{966C164A-A2A5-0F65-3213-BDEA651D4A38}"/>
          </ac:spMkLst>
        </pc:spChg>
      </pc:sldChg>
      <pc:sldChg chg="modSp add del mod modAnim">
        <pc:chgData name="Naimish Vadodariya" userId="d2e325c0593a319e" providerId="LiveId" clId="{DDADC23A-8227-4B6B-B107-46C7CE041189}" dt="2022-09-11T02:33:59.514" v="5948" actId="2696"/>
        <pc:sldMkLst>
          <pc:docMk/>
          <pc:sldMk cId="3313796125" sldId="730"/>
        </pc:sldMkLst>
        <pc:spChg chg="mod">
          <ac:chgData name="Naimish Vadodariya" userId="d2e325c0593a319e" providerId="LiveId" clId="{DDADC23A-8227-4B6B-B107-46C7CE041189}" dt="2022-09-11T02:32:23.364" v="5916" actId="21"/>
          <ac:spMkLst>
            <pc:docMk/>
            <pc:sldMk cId="3313796125" sldId="730"/>
            <ac:spMk id="2" creationId="{6CD0BA61-0ABC-85D4-3067-BF84153BB5CB}"/>
          </ac:spMkLst>
        </pc:spChg>
        <pc:spChg chg="mod">
          <ac:chgData name="Naimish Vadodariya" userId="d2e325c0593a319e" providerId="LiveId" clId="{DDADC23A-8227-4B6B-B107-46C7CE041189}" dt="2022-09-11T02:32:33.244" v="5918" actId="21"/>
          <ac:spMkLst>
            <pc:docMk/>
            <pc:sldMk cId="3313796125" sldId="730"/>
            <ac:spMk id="3" creationId="{05504016-A3A7-2E5C-9AB3-DFDD349BEBB8}"/>
          </ac:spMkLst>
        </pc:spChg>
        <pc:spChg chg="mod">
          <ac:chgData name="Naimish Vadodariya" userId="d2e325c0593a319e" providerId="LiveId" clId="{DDADC23A-8227-4B6B-B107-46C7CE041189}" dt="2022-08-05T07:11:09.192" v="2382" actId="20577"/>
          <ac:spMkLst>
            <pc:docMk/>
            <pc:sldMk cId="3313796125" sldId="730"/>
            <ac:spMk id="5" creationId="{47C81B89-89C3-64A4-077E-7E689C7DA585}"/>
          </ac:spMkLst>
        </pc:spChg>
        <pc:spChg chg="mod">
          <ac:chgData name="Naimish Vadodariya" userId="d2e325c0593a319e" providerId="LiveId" clId="{DDADC23A-8227-4B6B-B107-46C7CE041189}" dt="2022-08-05T07:11:59.346" v="2386" actId="1076"/>
          <ac:spMkLst>
            <pc:docMk/>
            <pc:sldMk cId="3313796125" sldId="730"/>
            <ac:spMk id="6" creationId="{7F2805D3-C58F-9898-2BD7-38EE00875ACA}"/>
          </ac:spMkLst>
        </pc:spChg>
      </pc:sldChg>
      <pc:sldChg chg="add">
        <pc:chgData name="Naimish Vadodariya" userId="d2e325c0593a319e" providerId="LiveId" clId="{DDADC23A-8227-4B6B-B107-46C7CE041189}" dt="2022-08-12T03:51:54.692" v="2744"/>
        <pc:sldMkLst>
          <pc:docMk/>
          <pc:sldMk cId="2131706754" sldId="731"/>
        </pc:sldMkLst>
      </pc:sldChg>
      <pc:sldChg chg="modSp add del mod modAnim">
        <pc:chgData name="Naimish Vadodariya" userId="d2e325c0593a319e" providerId="LiveId" clId="{DDADC23A-8227-4B6B-B107-46C7CE041189}" dt="2022-08-12T03:51:49.693" v="2743" actId="2696"/>
        <pc:sldMkLst>
          <pc:docMk/>
          <pc:sldMk cId="4023242461" sldId="731"/>
        </pc:sldMkLst>
        <pc:spChg chg="mod">
          <ac:chgData name="Naimish Vadodariya" userId="d2e325c0593a319e" providerId="LiveId" clId="{DDADC23A-8227-4B6B-B107-46C7CE041189}" dt="2022-08-12T03:12:48.313" v="2442" actId="20577"/>
          <ac:spMkLst>
            <pc:docMk/>
            <pc:sldMk cId="4023242461" sldId="731"/>
            <ac:spMk id="2" creationId="{E1F2D5F8-87CB-4B5B-8EC7-5F4CE6485746}"/>
          </ac:spMkLst>
        </pc:spChg>
        <pc:spChg chg="mod">
          <ac:chgData name="Naimish Vadodariya" userId="d2e325c0593a319e" providerId="LiveId" clId="{DDADC23A-8227-4B6B-B107-46C7CE041189}" dt="2022-08-12T03:20:13.759" v="2559" actId="20577"/>
          <ac:spMkLst>
            <pc:docMk/>
            <pc:sldMk cId="4023242461" sldId="731"/>
            <ac:spMk id="3" creationId="{139A428D-8F15-4206-B337-FA27C005FA71}"/>
          </ac:spMkLst>
        </pc:spChg>
      </pc:sldChg>
      <pc:sldChg chg="modSp add mod modAnim">
        <pc:chgData name="Naimish Vadodariya" userId="d2e325c0593a319e" providerId="LiveId" clId="{DDADC23A-8227-4B6B-B107-46C7CE041189}" dt="2022-08-31T02:30:06.129" v="4485" actId="1076"/>
        <pc:sldMkLst>
          <pc:docMk/>
          <pc:sldMk cId="3738480530" sldId="732"/>
        </pc:sldMkLst>
        <pc:spChg chg="mod">
          <ac:chgData name="Naimish Vadodariya" userId="d2e325c0593a319e" providerId="LiveId" clId="{DDADC23A-8227-4B6B-B107-46C7CE041189}" dt="2022-08-31T02:30:06.129" v="4485" actId="1076"/>
          <ac:spMkLst>
            <pc:docMk/>
            <pc:sldMk cId="3738480530" sldId="732"/>
            <ac:spMk id="4" creationId="{784C4198-21B7-8964-A3B5-4204E4C51D0F}"/>
          </ac:spMkLst>
        </pc:spChg>
        <pc:spChg chg="mod">
          <ac:chgData name="Naimish Vadodariya" userId="d2e325c0593a319e" providerId="LiveId" clId="{DDADC23A-8227-4B6B-B107-46C7CE041189}" dt="2022-08-31T02:30:06.129" v="4485" actId="1076"/>
          <ac:spMkLst>
            <pc:docMk/>
            <pc:sldMk cId="3738480530" sldId="732"/>
            <ac:spMk id="5" creationId="{1191F4B8-5355-C9CF-D9C4-BA0D8824382C}"/>
          </ac:spMkLst>
        </pc:spChg>
        <pc:spChg chg="mod">
          <ac:chgData name="Naimish Vadodariya" userId="d2e325c0593a319e" providerId="LiveId" clId="{DDADC23A-8227-4B6B-B107-46C7CE041189}" dt="2022-08-31T02:30:06.129" v="4485" actId="1076"/>
          <ac:spMkLst>
            <pc:docMk/>
            <pc:sldMk cId="3738480530" sldId="732"/>
            <ac:spMk id="6" creationId="{6E02CD7E-5FC1-9683-CB24-BB4E493B76C4}"/>
          </ac:spMkLst>
        </pc:spChg>
      </pc:sldChg>
      <pc:sldChg chg="modSp add mod modAnim">
        <pc:chgData name="Naimish Vadodariya" userId="d2e325c0593a319e" providerId="LiveId" clId="{DDADC23A-8227-4B6B-B107-46C7CE041189}" dt="2022-08-23T02:41:34.754" v="2856" actId="20577"/>
        <pc:sldMkLst>
          <pc:docMk/>
          <pc:sldMk cId="2551750152" sldId="733"/>
        </pc:sldMkLst>
        <pc:spChg chg="mod">
          <ac:chgData name="Naimish Vadodariya" userId="d2e325c0593a319e" providerId="LiveId" clId="{DDADC23A-8227-4B6B-B107-46C7CE041189}" dt="2022-08-23T02:37:47.194" v="2812"/>
          <ac:spMkLst>
            <pc:docMk/>
            <pc:sldMk cId="2551750152" sldId="733"/>
            <ac:spMk id="2" creationId="{5890E0F6-04C8-B8C5-D1EE-2913F47C7347}"/>
          </ac:spMkLst>
        </pc:spChg>
        <pc:spChg chg="mod">
          <ac:chgData name="Naimish Vadodariya" userId="d2e325c0593a319e" providerId="LiveId" clId="{DDADC23A-8227-4B6B-B107-46C7CE041189}" dt="2022-08-23T02:41:34.754" v="2856" actId="20577"/>
          <ac:spMkLst>
            <pc:docMk/>
            <pc:sldMk cId="2551750152" sldId="733"/>
            <ac:spMk id="3" creationId="{5A111FEA-54B7-A800-FDC9-DEC78CE7EE5B}"/>
          </ac:spMkLst>
        </pc:spChg>
      </pc:sldChg>
      <pc:sldChg chg="modSp add del mod ord modAnim">
        <pc:chgData name="Naimish Vadodariya" userId="d2e325c0593a319e" providerId="LiveId" clId="{DDADC23A-8227-4B6B-B107-46C7CE041189}" dt="2022-08-31T02:32:34.925" v="4577" actId="2696"/>
        <pc:sldMkLst>
          <pc:docMk/>
          <pc:sldMk cId="1353110835" sldId="734"/>
        </pc:sldMkLst>
        <pc:spChg chg="mod">
          <ac:chgData name="Naimish Vadodariya" userId="d2e325c0593a319e" providerId="LiveId" clId="{DDADC23A-8227-4B6B-B107-46C7CE041189}" dt="2022-08-23T02:47:32.429" v="2926" actId="20577"/>
          <ac:spMkLst>
            <pc:docMk/>
            <pc:sldMk cId="1353110835" sldId="734"/>
            <ac:spMk id="2" creationId="{5890E0F6-04C8-B8C5-D1EE-2913F47C7347}"/>
          </ac:spMkLst>
        </pc:spChg>
        <pc:spChg chg="mod">
          <ac:chgData name="Naimish Vadodariya" userId="d2e325c0593a319e" providerId="LiveId" clId="{DDADC23A-8227-4B6B-B107-46C7CE041189}" dt="2022-08-31T02:31:30.068" v="4515" actId="21"/>
          <ac:spMkLst>
            <pc:docMk/>
            <pc:sldMk cId="1353110835" sldId="734"/>
            <ac:spMk id="3" creationId="{5A111FEA-54B7-A800-FDC9-DEC78CE7EE5B}"/>
          </ac:spMkLst>
        </pc:spChg>
      </pc:sldChg>
      <pc:sldChg chg="addSp modSp add del mod modAnim">
        <pc:chgData name="Naimish Vadodariya" userId="d2e325c0593a319e" providerId="LiveId" clId="{DDADC23A-8227-4B6B-B107-46C7CE041189}" dt="2022-08-31T02:34:57.819" v="4641" actId="2696"/>
        <pc:sldMkLst>
          <pc:docMk/>
          <pc:sldMk cId="286820308" sldId="735"/>
        </pc:sldMkLst>
        <pc:spChg chg="mod">
          <ac:chgData name="Naimish Vadodariya" userId="d2e325c0593a319e" providerId="LiveId" clId="{DDADC23A-8227-4B6B-B107-46C7CE041189}" dt="2022-08-31T02:33:00.630" v="4589" actId="20577"/>
          <ac:spMkLst>
            <pc:docMk/>
            <pc:sldMk cId="286820308" sldId="735"/>
            <ac:spMk id="2" creationId="{5890E0F6-04C8-B8C5-D1EE-2913F47C7347}"/>
          </ac:spMkLst>
        </pc:spChg>
        <pc:spChg chg="mod">
          <ac:chgData name="Naimish Vadodariya" userId="d2e325c0593a319e" providerId="LiveId" clId="{DDADC23A-8227-4B6B-B107-46C7CE041189}" dt="2022-08-31T02:33:19.965" v="4591" actId="21"/>
          <ac:spMkLst>
            <pc:docMk/>
            <pc:sldMk cId="286820308" sldId="735"/>
            <ac:spMk id="3" creationId="{5A111FEA-54B7-A800-FDC9-DEC78CE7EE5B}"/>
          </ac:spMkLst>
        </pc:spChg>
        <pc:spChg chg="add mod">
          <ac:chgData name="Naimish Vadodariya" userId="d2e325c0593a319e" providerId="LiveId" clId="{DDADC23A-8227-4B6B-B107-46C7CE041189}" dt="2022-08-24T07:12:16.050" v="3472" actId="20577"/>
          <ac:spMkLst>
            <pc:docMk/>
            <pc:sldMk cId="286820308" sldId="735"/>
            <ac:spMk id="5" creationId="{013FC26A-5247-F8AE-89BF-CDBD265882E2}"/>
          </ac:spMkLst>
        </pc:spChg>
        <pc:spChg chg="add mod">
          <ac:chgData name="Naimish Vadodariya" userId="d2e325c0593a319e" providerId="LiveId" clId="{DDADC23A-8227-4B6B-B107-46C7CE041189}" dt="2022-08-24T07:12:30.647" v="3478" actId="20577"/>
          <ac:spMkLst>
            <pc:docMk/>
            <pc:sldMk cId="286820308" sldId="735"/>
            <ac:spMk id="6" creationId="{DC7FC6B6-802F-961E-9C15-EFD1B990996F}"/>
          </ac:spMkLst>
        </pc:spChg>
      </pc:sldChg>
      <pc:sldChg chg="delSp modSp add del mod delAnim modAnim">
        <pc:chgData name="Naimish Vadodariya" userId="d2e325c0593a319e" providerId="LiveId" clId="{DDADC23A-8227-4B6B-B107-46C7CE041189}" dt="2022-08-23T03:04:13.456" v="3074" actId="2696"/>
        <pc:sldMkLst>
          <pc:docMk/>
          <pc:sldMk cId="2097978875" sldId="736"/>
        </pc:sldMkLst>
        <pc:spChg chg="mod">
          <ac:chgData name="Naimish Vadodariya" userId="d2e325c0593a319e" providerId="LiveId" clId="{DDADC23A-8227-4B6B-B107-46C7CE041189}" dt="2022-08-23T02:51:50.617" v="2932"/>
          <ac:spMkLst>
            <pc:docMk/>
            <pc:sldMk cId="2097978875" sldId="736"/>
            <ac:spMk id="2" creationId="{6CD0BA61-0ABC-85D4-3067-BF84153BB5CB}"/>
          </ac:spMkLst>
        </pc:spChg>
        <pc:spChg chg="mod">
          <ac:chgData name="Naimish Vadodariya" userId="d2e325c0593a319e" providerId="LiveId" clId="{DDADC23A-8227-4B6B-B107-46C7CE041189}" dt="2022-08-23T02:56:35.115" v="2963" actId="14"/>
          <ac:spMkLst>
            <pc:docMk/>
            <pc:sldMk cId="2097978875" sldId="736"/>
            <ac:spMk id="3" creationId="{05504016-A3A7-2E5C-9AB3-DFDD349BEBB8}"/>
          </ac:spMkLst>
        </pc:spChg>
        <pc:spChg chg="mod">
          <ac:chgData name="Naimish Vadodariya" userId="d2e325c0593a319e" providerId="LiveId" clId="{DDADC23A-8227-4B6B-B107-46C7CE041189}" dt="2022-08-23T02:57:53.766" v="2978" actId="1076"/>
          <ac:spMkLst>
            <pc:docMk/>
            <pc:sldMk cId="2097978875" sldId="736"/>
            <ac:spMk id="5" creationId="{47C81B89-89C3-64A4-077E-7E689C7DA585}"/>
          </ac:spMkLst>
        </pc:spChg>
        <pc:spChg chg="del">
          <ac:chgData name="Naimish Vadodariya" userId="d2e325c0593a319e" providerId="LiveId" clId="{DDADC23A-8227-4B6B-B107-46C7CE041189}" dt="2022-08-23T02:57:17.702" v="2972" actId="478"/>
          <ac:spMkLst>
            <pc:docMk/>
            <pc:sldMk cId="2097978875" sldId="736"/>
            <ac:spMk id="6" creationId="{7F2805D3-C58F-9898-2BD7-38EE00875ACA}"/>
          </ac:spMkLst>
        </pc:spChg>
      </pc:sldChg>
      <pc:sldChg chg="addSp modSp add mod modAnim">
        <pc:chgData name="Naimish Vadodariya" userId="d2e325c0593a319e" providerId="LiveId" clId="{DDADC23A-8227-4B6B-B107-46C7CE041189}" dt="2022-09-01T05:14:52.130" v="4834" actId="1076"/>
        <pc:sldMkLst>
          <pc:docMk/>
          <pc:sldMk cId="3136438089" sldId="736"/>
        </pc:sldMkLst>
        <pc:spChg chg="mod">
          <ac:chgData name="Naimish Vadodariya" userId="d2e325c0593a319e" providerId="LiveId" clId="{DDADC23A-8227-4B6B-B107-46C7CE041189}" dt="2022-08-31T02:41:46.487" v="4751" actId="21"/>
          <ac:spMkLst>
            <pc:docMk/>
            <pc:sldMk cId="3136438089" sldId="736"/>
            <ac:spMk id="3" creationId="{05504016-A3A7-2E5C-9AB3-DFDD349BEBB8}"/>
          </ac:spMkLst>
        </pc:spChg>
        <pc:spChg chg="add mod">
          <ac:chgData name="Naimish Vadodariya" userId="d2e325c0593a319e" providerId="LiveId" clId="{DDADC23A-8227-4B6B-B107-46C7CE041189}" dt="2022-08-31T02:42:12.357" v="4766" actId="14100"/>
          <ac:spMkLst>
            <pc:docMk/>
            <pc:sldMk cId="3136438089" sldId="736"/>
            <ac:spMk id="4" creationId="{6BD1329B-00AB-BF14-D651-805980AD5447}"/>
          </ac:spMkLst>
        </pc:spChg>
        <pc:spChg chg="mod">
          <ac:chgData name="Naimish Vadodariya" userId="d2e325c0593a319e" providerId="LiveId" clId="{DDADC23A-8227-4B6B-B107-46C7CE041189}" dt="2022-09-01T05:14:52.130" v="4834" actId="1076"/>
          <ac:spMkLst>
            <pc:docMk/>
            <pc:sldMk cId="3136438089" sldId="736"/>
            <ac:spMk id="5" creationId="{47C81B89-89C3-64A4-077E-7E689C7DA585}"/>
          </ac:spMkLst>
        </pc:spChg>
        <pc:spChg chg="add mod">
          <ac:chgData name="Naimish Vadodariya" userId="d2e325c0593a319e" providerId="LiveId" clId="{DDADC23A-8227-4B6B-B107-46C7CE041189}" dt="2022-08-31T02:42:07.271" v="4765" actId="20577"/>
          <ac:spMkLst>
            <pc:docMk/>
            <pc:sldMk cId="3136438089" sldId="736"/>
            <ac:spMk id="6" creationId="{751DE1C1-8715-92A3-768C-67989D59E3F4}"/>
          </ac:spMkLst>
        </pc:spChg>
        <pc:spChg chg="add mod">
          <ac:chgData name="Naimish Vadodariya" userId="d2e325c0593a319e" providerId="LiveId" clId="{DDADC23A-8227-4B6B-B107-46C7CE041189}" dt="2022-08-31T02:43:11.837" v="4782" actId="14100"/>
          <ac:spMkLst>
            <pc:docMk/>
            <pc:sldMk cId="3136438089" sldId="736"/>
            <ac:spMk id="7" creationId="{3C5BFDCD-1E98-F044-22BB-16207F348FC3}"/>
          </ac:spMkLst>
        </pc:spChg>
      </pc:sldChg>
      <pc:sldChg chg="modSp add del mod modAnim">
        <pc:chgData name="Naimish Vadodariya" userId="d2e325c0593a319e" providerId="LiveId" clId="{DDADC23A-8227-4B6B-B107-46C7CE041189}" dt="2022-08-23T03:04:13.456" v="3074" actId="2696"/>
        <pc:sldMkLst>
          <pc:docMk/>
          <pc:sldMk cId="615073024" sldId="737"/>
        </pc:sldMkLst>
        <pc:spChg chg="mod">
          <ac:chgData name="Naimish Vadodariya" userId="d2e325c0593a319e" providerId="LiveId" clId="{DDADC23A-8227-4B6B-B107-46C7CE041189}" dt="2022-08-23T02:59:34.716" v="2991"/>
          <ac:spMkLst>
            <pc:docMk/>
            <pc:sldMk cId="615073024" sldId="737"/>
            <ac:spMk id="2" creationId="{6CD0BA61-0ABC-85D4-3067-BF84153BB5CB}"/>
          </ac:spMkLst>
        </pc:spChg>
        <pc:spChg chg="mod">
          <ac:chgData name="Naimish Vadodariya" userId="d2e325c0593a319e" providerId="LiveId" clId="{DDADC23A-8227-4B6B-B107-46C7CE041189}" dt="2022-08-23T02:59:17.699" v="2989" actId="12"/>
          <ac:spMkLst>
            <pc:docMk/>
            <pc:sldMk cId="615073024" sldId="737"/>
            <ac:spMk id="3" creationId="{05504016-A3A7-2E5C-9AB3-DFDD349BEBB8}"/>
          </ac:spMkLst>
        </pc:spChg>
        <pc:spChg chg="mod">
          <ac:chgData name="Naimish Vadodariya" userId="d2e325c0593a319e" providerId="LiveId" clId="{DDADC23A-8227-4B6B-B107-46C7CE041189}" dt="2022-08-23T02:59:59.613" v="3018" actId="14100"/>
          <ac:spMkLst>
            <pc:docMk/>
            <pc:sldMk cId="615073024" sldId="737"/>
            <ac:spMk id="5" creationId="{47C81B89-89C3-64A4-077E-7E689C7DA585}"/>
          </ac:spMkLst>
        </pc:spChg>
      </pc:sldChg>
      <pc:sldChg chg="modSp add del mod modAnim">
        <pc:chgData name="Naimish Vadodariya" userId="d2e325c0593a319e" providerId="LiveId" clId="{DDADC23A-8227-4B6B-B107-46C7CE041189}" dt="2022-09-01T05:15:51.597" v="4845" actId="2696"/>
        <pc:sldMkLst>
          <pc:docMk/>
          <pc:sldMk cId="3181281583" sldId="737"/>
        </pc:sldMkLst>
        <pc:spChg chg="mod">
          <ac:chgData name="Naimish Vadodariya" userId="d2e325c0593a319e" providerId="LiveId" clId="{DDADC23A-8227-4B6B-B107-46C7CE041189}" dt="2022-08-31T02:58:06.576" v="4790" actId="21"/>
          <ac:spMkLst>
            <pc:docMk/>
            <pc:sldMk cId="3181281583" sldId="737"/>
            <ac:spMk id="3" creationId="{05504016-A3A7-2E5C-9AB3-DFDD349BEBB8}"/>
          </ac:spMkLst>
        </pc:spChg>
        <pc:spChg chg="mod">
          <ac:chgData name="Naimish Vadodariya" userId="d2e325c0593a319e" providerId="LiveId" clId="{DDADC23A-8227-4B6B-B107-46C7CE041189}" dt="2022-08-24T06:54:51.776" v="3277" actId="403"/>
          <ac:spMkLst>
            <pc:docMk/>
            <pc:sldMk cId="3181281583" sldId="737"/>
            <ac:spMk id="5" creationId="{47C81B89-89C3-64A4-077E-7E689C7DA585}"/>
          </ac:spMkLst>
        </pc:spChg>
      </pc:sldChg>
      <pc:sldChg chg="modSp new del mod modAnim">
        <pc:chgData name="Naimish Vadodariya" userId="d2e325c0593a319e" providerId="LiveId" clId="{DDADC23A-8227-4B6B-B107-46C7CE041189}" dt="2022-08-23T03:04:13.456" v="3074" actId="2696"/>
        <pc:sldMkLst>
          <pc:docMk/>
          <pc:sldMk cId="442780540" sldId="738"/>
        </pc:sldMkLst>
        <pc:spChg chg="mod">
          <ac:chgData name="Naimish Vadodariya" userId="d2e325c0593a319e" providerId="LiveId" clId="{DDADC23A-8227-4B6B-B107-46C7CE041189}" dt="2022-08-23T03:01:17.035" v="3034" actId="20577"/>
          <ac:spMkLst>
            <pc:docMk/>
            <pc:sldMk cId="442780540" sldId="738"/>
            <ac:spMk id="2" creationId="{32271108-83A0-847F-ED4F-1EFE6FF2E076}"/>
          </ac:spMkLst>
        </pc:spChg>
        <pc:spChg chg="mod">
          <ac:chgData name="Naimish Vadodariya" userId="d2e325c0593a319e" providerId="LiveId" clId="{DDADC23A-8227-4B6B-B107-46C7CE041189}" dt="2022-08-23T03:03:37.678" v="3067" actId="20577"/>
          <ac:spMkLst>
            <pc:docMk/>
            <pc:sldMk cId="442780540" sldId="738"/>
            <ac:spMk id="3" creationId="{8A871012-7A33-073F-07A5-AEFCCBD28F0A}"/>
          </ac:spMkLst>
        </pc:spChg>
      </pc:sldChg>
      <pc:sldChg chg="addSp modSp add mod modAnim">
        <pc:chgData name="Naimish Vadodariya" userId="d2e325c0593a319e" providerId="LiveId" clId="{DDADC23A-8227-4B6B-B107-46C7CE041189}" dt="2022-09-11T02:18:27.499" v="5719" actId="20577"/>
        <pc:sldMkLst>
          <pc:docMk/>
          <pc:sldMk cId="904545045" sldId="738"/>
        </pc:sldMkLst>
        <pc:spChg chg="mod">
          <ac:chgData name="Naimish Vadodariya" userId="d2e325c0593a319e" providerId="LiveId" clId="{DDADC23A-8227-4B6B-B107-46C7CE041189}" dt="2022-08-24T06:56:18.933" v="3325" actId="113"/>
          <ac:spMkLst>
            <pc:docMk/>
            <pc:sldMk cId="904545045" sldId="738"/>
            <ac:spMk id="2" creationId="{32271108-83A0-847F-ED4F-1EFE6FF2E076}"/>
          </ac:spMkLst>
        </pc:spChg>
        <pc:spChg chg="mod">
          <ac:chgData name="Naimish Vadodariya" userId="d2e325c0593a319e" providerId="LiveId" clId="{DDADC23A-8227-4B6B-B107-46C7CE041189}" dt="2022-09-11T02:16:52.629" v="5687" actId="21"/>
          <ac:spMkLst>
            <pc:docMk/>
            <pc:sldMk cId="904545045" sldId="738"/>
            <ac:spMk id="3" creationId="{8A871012-7A33-073F-07A5-AEFCCBD28F0A}"/>
          </ac:spMkLst>
        </pc:spChg>
        <pc:spChg chg="add mod">
          <ac:chgData name="Naimish Vadodariya" userId="d2e325c0593a319e" providerId="LiveId" clId="{DDADC23A-8227-4B6B-B107-46C7CE041189}" dt="2022-09-11T02:18:23.116" v="5717" actId="14100"/>
          <ac:spMkLst>
            <pc:docMk/>
            <pc:sldMk cId="904545045" sldId="738"/>
            <ac:spMk id="4" creationId="{352718A5-0EE1-70EC-FD68-55812959BB3A}"/>
          </ac:spMkLst>
        </pc:spChg>
        <pc:spChg chg="add mod">
          <ac:chgData name="Naimish Vadodariya" userId="d2e325c0593a319e" providerId="LiveId" clId="{DDADC23A-8227-4B6B-B107-46C7CE041189}" dt="2022-09-11T02:18:27.499" v="5719" actId="20577"/>
          <ac:spMkLst>
            <pc:docMk/>
            <pc:sldMk cId="904545045" sldId="738"/>
            <ac:spMk id="5" creationId="{35E9BA73-4BFB-A603-73B1-0F20FEBB4D9E}"/>
          </ac:spMkLst>
        </pc:spChg>
        <pc:spChg chg="add mod">
          <ac:chgData name="Naimish Vadodariya" userId="d2e325c0593a319e" providerId="LiveId" clId="{DDADC23A-8227-4B6B-B107-46C7CE041189}" dt="2022-09-11T02:17:54.013" v="5714" actId="12789"/>
          <ac:spMkLst>
            <pc:docMk/>
            <pc:sldMk cId="904545045" sldId="738"/>
            <ac:spMk id="6" creationId="{24F0F8DE-21A4-919D-0BC0-F38F6AFAD4E2}"/>
          </ac:spMkLst>
        </pc:spChg>
      </pc:sldChg>
      <pc:sldChg chg="modSp add del mod modAnim">
        <pc:chgData name="Naimish Vadodariya" userId="d2e325c0593a319e" providerId="LiveId" clId="{DDADC23A-8227-4B6B-B107-46C7CE041189}" dt="2022-08-23T03:04:13.456" v="3074" actId="2696"/>
        <pc:sldMkLst>
          <pc:docMk/>
          <pc:sldMk cId="1533092027" sldId="739"/>
        </pc:sldMkLst>
        <pc:spChg chg="mod">
          <ac:chgData name="Naimish Vadodariya" userId="d2e325c0593a319e" providerId="LiveId" clId="{DDADC23A-8227-4B6B-B107-46C7CE041189}" dt="2022-08-23T03:03:53.735" v="3071" actId="20577"/>
          <ac:spMkLst>
            <pc:docMk/>
            <pc:sldMk cId="1533092027" sldId="739"/>
            <ac:spMk id="3" creationId="{8A871012-7A33-073F-07A5-AEFCCBD28F0A}"/>
          </ac:spMkLst>
        </pc:spChg>
      </pc:sldChg>
      <pc:sldChg chg="modSp add del mod modAnim">
        <pc:chgData name="Naimish Vadodariya" userId="d2e325c0593a319e" providerId="LiveId" clId="{DDADC23A-8227-4B6B-B107-46C7CE041189}" dt="2022-08-24T07:04:15.899" v="3410" actId="2696"/>
        <pc:sldMkLst>
          <pc:docMk/>
          <pc:sldMk cId="3480564015" sldId="739"/>
        </pc:sldMkLst>
        <pc:spChg chg="mod">
          <ac:chgData name="Naimish Vadodariya" userId="d2e325c0593a319e" providerId="LiveId" clId="{DDADC23A-8227-4B6B-B107-46C7CE041189}" dt="2022-08-24T06:56:26.243" v="3326" actId="113"/>
          <ac:spMkLst>
            <pc:docMk/>
            <pc:sldMk cId="3480564015" sldId="739"/>
            <ac:spMk id="2" creationId="{32271108-83A0-847F-ED4F-1EFE6FF2E076}"/>
          </ac:spMkLst>
        </pc:spChg>
        <pc:spChg chg="mod">
          <ac:chgData name="Naimish Vadodariya" userId="d2e325c0593a319e" providerId="LiveId" clId="{DDADC23A-8227-4B6B-B107-46C7CE041189}" dt="2022-08-24T07:04:02.479" v="3402" actId="21"/>
          <ac:spMkLst>
            <pc:docMk/>
            <pc:sldMk cId="3480564015" sldId="739"/>
            <ac:spMk id="3" creationId="{8A871012-7A33-073F-07A5-AEFCCBD28F0A}"/>
          </ac:spMkLst>
        </pc:spChg>
      </pc:sldChg>
      <pc:sldChg chg="modSp new del mod modAnim">
        <pc:chgData name="Naimish Vadodariya" userId="d2e325c0593a319e" providerId="LiveId" clId="{DDADC23A-8227-4B6B-B107-46C7CE041189}" dt="2022-08-31T02:40:44.576" v="4738" actId="2696"/>
        <pc:sldMkLst>
          <pc:docMk/>
          <pc:sldMk cId="2307061522" sldId="740"/>
        </pc:sldMkLst>
        <pc:spChg chg="mod">
          <ac:chgData name="Naimish Vadodariya" userId="d2e325c0593a319e" providerId="LiveId" clId="{DDADC23A-8227-4B6B-B107-46C7CE041189}" dt="2022-08-24T06:46:29.452" v="3182" actId="20577"/>
          <ac:spMkLst>
            <pc:docMk/>
            <pc:sldMk cId="2307061522" sldId="740"/>
            <ac:spMk id="2" creationId="{2E6D43FE-1C94-91C7-2290-FD25FF81CE1D}"/>
          </ac:spMkLst>
        </pc:spChg>
        <pc:spChg chg="mod">
          <ac:chgData name="Naimish Vadodariya" userId="d2e325c0593a319e" providerId="LiveId" clId="{DDADC23A-8227-4B6B-B107-46C7CE041189}" dt="2022-08-24T06:51:12.662" v="3253" actId="255"/>
          <ac:spMkLst>
            <pc:docMk/>
            <pc:sldMk cId="2307061522" sldId="740"/>
            <ac:spMk id="3" creationId="{59CA15CA-AE99-D5AC-3D56-2FE41FE2E2E2}"/>
          </ac:spMkLst>
        </pc:spChg>
      </pc:sldChg>
      <pc:sldChg chg="modSp add del mod">
        <pc:chgData name="Naimish Vadodariya" userId="d2e325c0593a319e" providerId="LiveId" clId="{DDADC23A-8227-4B6B-B107-46C7CE041189}" dt="2022-09-11T02:53:03.166" v="5951" actId="47"/>
        <pc:sldMkLst>
          <pc:docMk/>
          <pc:sldMk cId="158921248" sldId="741"/>
        </pc:sldMkLst>
        <pc:spChg chg="mod">
          <ac:chgData name="Naimish Vadodariya" userId="d2e325c0593a319e" providerId="LiveId" clId="{DDADC23A-8227-4B6B-B107-46C7CE041189}" dt="2022-08-26T03:28:02.119" v="3500"/>
          <ac:spMkLst>
            <pc:docMk/>
            <pc:sldMk cId="158921248" sldId="741"/>
            <ac:spMk id="2" creationId="{54D792E8-8838-4744-A7DD-92B0ED18307B}"/>
          </ac:spMkLst>
        </pc:spChg>
        <pc:spChg chg="mod">
          <ac:chgData name="Naimish Vadodariya" userId="d2e325c0593a319e" providerId="LiveId" clId="{DDADC23A-8227-4B6B-B107-46C7CE041189}" dt="2022-08-26T03:28:04.340" v="3502" actId="20577"/>
          <ac:spMkLst>
            <pc:docMk/>
            <pc:sldMk cId="158921248" sldId="741"/>
            <ac:spMk id="3" creationId="{6C915463-E8EE-4502-8261-E337007EFAAF}"/>
          </ac:spMkLst>
        </pc:spChg>
      </pc:sldChg>
      <pc:sldChg chg="new del">
        <pc:chgData name="Naimish Vadodariya" userId="d2e325c0593a319e" providerId="LiveId" clId="{DDADC23A-8227-4B6B-B107-46C7CE041189}" dt="2022-08-26T03:28:28.390" v="3508" actId="680"/>
        <pc:sldMkLst>
          <pc:docMk/>
          <pc:sldMk cId="1149249326" sldId="742"/>
        </pc:sldMkLst>
      </pc:sldChg>
      <pc:sldChg chg="modSp add del mod addAnim delAnim modAnim">
        <pc:chgData name="Naimish Vadodariya" userId="d2e325c0593a319e" providerId="LiveId" clId="{DDADC23A-8227-4B6B-B107-46C7CE041189}" dt="2022-09-11T02:52:15.243" v="5950" actId="2696"/>
        <pc:sldMkLst>
          <pc:docMk/>
          <pc:sldMk cId="2243857461" sldId="742"/>
        </pc:sldMkLst>
        <pc:spChg chg="mod">
          <ac:chgData name="Naimish Vadodariya" userId="d2e325c0593a319e" providerId="LiveId" clId="{DDADC23A-8227-4B6B-B107-46C7CE041189}" dt="2022-08-26T03:28:46.435" v="3519" actId="20577"/>
          <ac:spMkLst>
            <pc:docMk/>
            <pc:sldMk cId="2243857461" sldId="742"/>
            <ac:spMk id="2" creationId="{5890E0F6-04C8-B8C5-D1EE-2913F47C7347}"/>
          </ac:spMkLst>
        </pc:spChg>
        <pc:spChg chg="mod">
          <ac:chgData name="Naimish Vadodariya" userId="d2e325c0593a319e" providerId="LiveId" clId="{DDADC23A-8227-4B6B-B107-46C7CE041189}" dt="2022-08-26T03:47:52.990" v="3858"/>
          <ac:spMkLst>
            <pc:docMk/>
            <pc:sldMk cId="2243857461" sldId="742"/>
            <ac:spMk id="3" creationId="{5A111FEA-54B7-A800-FDC9-DEC78CE7EE5B}"/>
          </ac:spMkLst>
        </pc:spChg>
      </pc:sldChg>
      <pc:sldChg chg="new del">
        <pc:chgData name="Naimish Vadodariya" userId="d2e325c0593a319e" providerId="LiveId" clId="{DDADC23A-8227-4B6B-B107-46C7CE041189}" dt="2022-08-26T03:28:23.414" v="3506" actId="2696"/>
        <pc:sldMkLst>
          <pc:docMk/>
          <pc:sldMk cId="4060307529" sldId="742"/>
        </pc:sldMkLst>
      </pc:sldChg>
      <pc:sldChg chg="modSp new del mod modAnim">
        <pc:chgData name="Naimish Vadodariya" userId="d2e325c0593a319e" providerId="LiveId" clId="{DDADC23A-8227-4B6B-B107-46C7CE041189}" dt="2022-09-11T02:52:15.243" v="5950" actId="2696"/>
        <pc:sldMkLst>
          <pc:docMk/>
          <pc:sldMk cId="776652332" sldId="743"/>
        </pc:sldMkLst>
        <pc:spChg chg="mod">
          <ac:chgData name="Naimish Vadodariya" userId="d2e325c0593a319e" providerId="LiveId" clId="{DDADC23A-8227-4B6B-B107-46C7CE041189}" dt="2022-08-26T06:49:13.107" v="3957" actId="20577"/>
          <ac:spMkLst>
            <pc:docMk/>
            <pc:sldMk cId="776652332" sldId="743"/>
            <ac:spMk id="2" creationId="{CCC49BF2-FD08-B12E-1B0A-0112279B9905}"/>
          </ac:spMkLst>
        </pc:spChg>
        <pc:spChg chg="mod">
          <ac:chgData name="Naimish Vadodariya" userId="d2e325c0593a319e" providerId="LiveId" clId="{DDADC23A-8227-4B6B-B107-46C7CE041189}" dt="2022-08-26T07:14:39.098" v="4231" actId="20577"/>
          <ac:spMkLst>
            <pc:docMk/>
            <pc:sldMk cId="776652332" sldId="743"/>
            <ac:spMk id="3" creationId="{6D55E503-07FA-0BD5-1DED-28F82D4A6EB7}"/>
          </ac:spMkLst>
        </pc:spChg>
      </pc:sldChg>
      <pc:sldChg chg="addSp delSp modSp new del mod ord modAnim">
        <pc:chgData name="Naimish Vadodariya" userId="d2e325c0593a319e" providerId="LiveId" clId="{DDADC23A-8227-4B6B-B107-46C7CE041189}" dt="2022-09-11T02:52:15.243" v="5950" actId="2696"/>
        <pc:sldMkLst>
          <pc:docMk/>
          <pc:sldMk cId="3111063130" sldId="744"/>
        </pc:sldMkLst>
        <pc:spChg chg="mod">
          <ac:chgData name="Naimish Vadodariya" userId="d2e325c0593a319e" providerId="LiveId" clId="{DDADC23A-8227-4B6B-B107-46C7CE041189}" dt="2022-08-26T03:32:34.637" v="3565" actId="20577"/>
          <ac:spMkLst>
            <pc:docMk/>
            <pc:sldMk cId="3111063130" sldId="744"/>
            <ac:spMk id="2" creationId="{9D245EE9-570C-9B2C-8765-EE66B93F9D7A}"/>
          </ac:spMkLst>
        </pc:spChg>
        <pc:spChg chg="mod">
          <ac:chgData name="Naimish Vadodariya" userId="d2e325c0593a319e" providerId="LiveId" clId="{DDADC23A-8227-4B6B-B107-46C7CE041189}" dt="2022-08-26T03:43:41.599" v="3831" actId="20577"/>
          <ac:spMkLst>
            <pc:docMk/>
            <pc:sldMk cId="3111063130" sldId="744"/>
            <ac:spMk id="3" creationId="{520487A3-5294-1169-B667-387FB322A125}"/>
          </ac:spMkLst>
        </pc:spChg>
        <pc:spChg chg="add mod">
          <ac:chgData name="Naimish Vadodariya" userId="d2e325c0593a319e" providerId="LiveId" clId="{DDADC23A-8227-4B6B-B107-46C7CE041189}" dt="2022-08-26T03:43:21.741" v="3827" actId="207"/>
          <ac:spMkLst>
            <pc:docMk/>
            <pc:sldMk cId="3111063130" sldId="744"/>
            <ac:spMk id="4" creationId="{3BE57A70-366E-0371-D5A7-8BE2F67E9836}"/>
          </ac:spMkLst>
        </pc:spChg>
        <pc:spChg chg="add mod">
          <ac:chgData name="Naimish Vadodariya" userId="d2e325c0593a319e" providerId="LiveId" clId="{DDADC23A-8227-4B6B-B107-46C7CE041189}" dt="2022-08-26T03:43:21.741" v="3827" actId="207"/>
          <ac:spMkLst>
            <pc:docMk/>
            <pc:sldMk cId="3111063130" sldId="744"/>
            <ac:spMk id="5" creationId="{15F093CA-9C34-7011-AAF9-075FFD31D729}"/>
          </ac:spMkLst>
        </pc:spChg>
        <pc:spChg chg="add mod">
          <ac:chgData name="Naimish Vadodariya" userId="d2e325c0593a319e" providerId="LiveId" clId="{DDADC23A-8227-4B6B-B107-46C7CE041189}" dt="2022-08-26T03:43:21.741" v="3827" actId="207"/>
          <ac:spMkLst>
            <pc:docMk/>
            <pc:sldMk cId="3111063130" sldId="744"/>
            <ac:spMk id="6" creationId="{0C5FDC7F-7358-51E6-D4C8-C131CAFB48C6}"/>
          </ac:spMkLst>
        </pc:spChg>
        <pc:spChg chg="add mod">
          <ac:chgData name="Naimish Vadodariya" userId="d2e325c0593a319e" providerId="LiveId" clId="{DDADC23A-8227-4B6B-B107-46C7CE041189}" dt="2022-08-26T03:43:21.741" v="3827" actId="207"/>
          <ac:spMkLst>
            <pc:docMk/>
            <pc:sldMk cId="3111063130" sldId="744"/>
            <ac:spMk id="7" creationId="{F2E1495C-CD10-1615-AF46-671840CC7550}"/>
          </ac:spMkLst>
        </pc:spChg>
        <pc:spChg chg="add mod">
          <ac:chgData name="Naimish Vadodariya" userId="d2e325c0593a319e" providerId="LiveId" clId="{DDADC23A-8227-4B6B-B107-46C7CE041189}" dt="2022-08-26T03:41:10.119" v="3802" actId="207"/>
          <ac:spMkLst>
            <pc:docMk/>
            <pc:sldMk cId="3111063130" sldId="744"/>
            <ac:spMk id="8" creationId="{14D95B6C-FE64-76E5-A116-99271CA27388}"/>
          </ac:spMkLst>
        </pc:spChg>
        <pc:spChg chg="add mod">
          <ac:chgData name="Naimish Vadodariya" userId="d2e325c0593a319e" providerId="LiveId" clId="{DDADC23A-8227-4B6B-B107-46C7CE041189}" dt="2022-08-26T03:41:15.788" v="3803" actId="207"/>
          <ac:spMkLst>
            <pc:docMk/>
            <pc:sldMk cId="3111063130" sldId="744"/>
            <ac:spMk id="9" creationId="{3BC0BFBE-1276-1B5E-47F4-DC4BAEA45000}"/>
          </ac:spMkLst>
        </pc:spChg>
        <pc:spChg chg="add mod">
          <ac:chgData name="Naimish Vadodariya" userId="d2e325c0593a319e" providerId="LiveId" clId="{DDADC23A-8227-4B6B-B107-46C7CE041189}" dt="2022-08-26T03:40:50.338" v="3799" actId="1582"/>
          <ac:spMkLst>
            <pc:docMk/>
            <pc:sldMk cId="3111063130" sldId="744"/>
            <ac:spMk id="10" creationId="{94ECD5FD-C7C5-4E39-EEE1-5DC9EBAAAC3C}"/>
          </ac:spMkLst>
        </pc:spChg>
        <pc:spChg chg="add mod">
          <ac:chgData name="Naimish Vadodariya" userId="d2e325c0593a319e" providerId="LiveId" clId="{DDADC23A-8227-4B6B-B107-46C7CE041189}" dt="2022-08-26T03:41:00.768" v="3801" actId="1582"/>
          <ac:spMkLst>
            <pc:docMk/>
            <pc:sldMk cId="3111063130" sldId="744"/>
            <ac:spMk id="11" creationId="{EE9AF76C-77DF-374A-ED15-C7D5832F991E}"/>
          </ac:spMkLst>
        </pc:spChg>
        <pc:cxnChg chg="add mod">
          <ac:chgData name="Naimish Vadodariya" userId="d2e325c0593a319e" providerId="LiveId" clId="{DDADC23A-8227-4B6B-B107-46C7CE041189}" dt="2022-08-26T03:43:08.424" v="3826" actId="1582"/>
          <ac:cxnSpMkLst>
            <pc:docMk/>
            <pc:sldMk cId="3111063130" sldId="744"/>
            <ac:cxnSpMk id="13" creationId="{7EBFD389-728A-C2C0-E939-3B7B3415173A}"/>
          </ac:cxnSpMkLst>
        </pc:cxnChg>
        <pc:cxnChg chg="add mod">
          <ac:chgData name="Naimish Vadodariya" userId="d2e325c0593a319e" providerId="LiveId" clId="{DDADC23A-8227-4B6B-B107-46C7CE041189}" dt="2022-08-26T03:43:08.424" v="3826" actId="1582"/>
          <ac:cxnSpMkLst>
            <pc:docMk/>
            <pc:sldMk cId="3111063130" sldId="744"/>
            <ac:cxnSpMk id="14" creationId="{09B8653D-B648-2D0D-BABA-68F37006E96A}"/>
          </ac:cxnSpMkLst>
        </pc:cxnChg>
        <pc:cxnChg chg="add mod">
          <ac:chgData name="Naimish Vadodariya" userId="d2e325c0593a319e" providerId="LiveId" clId="{DDADC23A-8227-4B6B-B107-46C7CE041189}" dt="2022-08-26T03:43:08.424" v="3826" actId="1582"/>
          <ac:cxnSpMkLst>
            <pc:docMk/>
            <pc:sldMk cId="3111063130" sldId="744"/>
            <ac:cxnSpMk id="15" creationId="{44A5C35E-BF77-06E0-FB60-18A61553D281}"/>
          </ac:cxnSpMkLst>
        </pc:cxnChg>
        <pc:cxnChg chg="add mod">
          <ac:chgData name="Naimish Vadodariya" userId="d2e325c0593a319e" providerId="LiveId" clId="{DDADC23A-8227-4B6B-B107-46C7CE041189}" dt="2022-08-26T03:45:50.291" v="3846" actId="14100"/>
          <ac:cxnSpMkLst>
            <pc:docMk/>
            <pc:sldMk cId="3111063130" sldId="744"/>
            <ac:cxnSpMk id="17" creationId="{25A1E591-C282-44DD-A57F-D64D1EEA5E7C}"/>
          </ac:cxnSpMkLst>
        </pc:cxnChg>
        <pc:cxnChg chg="add mod">
          <ac:chgData name="Naimish Vadodariya" userId="d2e325c0593a319e" providerId="LiveId" clId="{DDADC23A-8227-4B6B-B107-46C7CE041189}" dt="2022-08-26T03:43:08.424" v="3826" actId="1582"/>
          <ac:cxnSpMkLst>
            <pc:docMk/>
            <pc:sldMk cId="3111063130" sldId="744"/>
            <ac:cxnSpMk id="18" creationId="{A11F8FDC-EDCD-6715-2AF2-96CD17DA3BF2}"/>
          </ac:cxnSpMkLst>
        </pc:cxnChg>
        <pc:cxnChg chg="add mod">
          <ac:chgData name="Naimish Vadodariya" userId="d2e325c0593a319e" providerId="LiveId" clId="{DDADC23A-8227-4B6B-B107-46C7CE041189}" dt="2022-08-26T03:43:08.424" v="3826" actId="1582"/>
          <ac:cxnSpMkLst>
            <pc:docMk/>
            <pc:sldMk cId="3111063130" sldId="744"/>
            <ac:cxnSpMk id="21" creationId="{3D19C812-BA1B-4723-6C77-144398F7232C}"/>
          </ac:cxnSpMkLst>
        </pc:cxnChg>
        <pc:cxnChg chg="add del mod">
          <ac:chgData name="Naimish Vadodariya" userId="d2e325c0593a319e" providerId="LiveId" clId="{DDADC23A-8227-4B6B-B107-46C7CE041189}" dt="2022-08-26T03:42:36.815" v="3820" actId="478"/>
          <ac:cxnSpMkLst>
            <pc:docMk/>
            <pc:sldMk cId="3111063130" sldId="744"/>
            <ac:cxnSpMk id="24" creationId="{BF5C8E7D-9FA4-D1A4-5497-6E8D12583330}"/>
          </ac:cxnSpMkLst>
        </pc:cxnChg>
        <pc:cxnChg chg="add mod">
          <ac:chgData name="Naimish Vadodariya" userId="d2e325c0593a319e" providerId="LiveId" clId="{DDADC23A-8227-4B6B-B107-46C7CE041189}" dt="2022-08-26T03:43:08.424" v="3826" actId="1582"/>
          <ac:cxnSpMkLst>
            <pc:docMk/>
            <pc:sldMk cId="3111063130" sldId="744"/>
            <ac:cxnSpMk id="26" creationId="{96AE4F5E-A79B-20D8-1FCF-706D3AD77CAE}"/>
          </ac:cxnSpMkLst>
        </pc:cxnChg>
      </pc:sldChg>
      <pc:sldChg chg="modSp new del mod modAnim">
        <pc:chgData name="Naimish Vadodariya" userId="d2e325c0593a319e" providerId="LiveId" clId="{DDADC23A-8227-4B6B-B107-46C7CE041189}" dt="2022-09-11T02:52:15.243" v="5950" actId="2696"/>
        <pc:sldMkLst>
          <pc:docMk/>
          <pc:sldMk cId="3359390771" sldId="745"/>
        </pc:sldMkLst>
        <pc:spChg chg="mod">
          <ac:chgData name="Naimish Vadodariya" userId="d2e325c0593a319e" providerId="LiveId" clId="{DDADC23A-8227-4B6B-B107-46C7CE041189}" dt="2022-08-26T03:48:37.229" v="3860"/>
          <ac:spMkLst>
            <pc:docMk/>
            <pc:sldMk cId="3359390771" sldId="745"/>
            <ac:spMk id="2" creationId="{D26E0D82-9AC9-0D50-21D5-17FFF15E78EF}"/>
          </ac:spMkLst>
        </pc:spChg>
        <pc:spChg chg="mod">
          <ac:chgData name="Naimish Vadodariya" userId="d2e325c0593a319e" providerId="LiveId" clId="{DDADC23A-8227-4B6B-B107-46C7CE041189}" dt="2022-08-26T06:48:06.639" v="3912"/>
          <ac:spMkLst>
            <pc:docMk/>
            <pc:sldMk cId="3359390771" sldId="745"/>
            <ac:spMk id="3" creationId="{3301AF13-3A57-716A-DA6B-D4230AE15814}"/>
          </ac:spMkLst>
        </pc:spChg>
      </pc:sldChg>
      <pc:sldChg chg="modSp add del mod">
        <pc:chgData name="Naimish Vadodariya" userId="d2e325c0593a319e" providerId="LiveId" clId="{DDADC23A-8227-4B6B-B107-46C7CE041189}" dt="2022-09-11T02:52:15.243" v="5950" actId="2696"/>
        <pc:sldMkLst>
          <pc:docMk/>
          <pc:sldMk cId="2960643967" sldId="746"/>
        </pc:sldMkLst>
        <pc:spChg chg="mod">
          <ac:chgData name="Naimish Vadodariya" userId="d2e325c0593a319e" providerId="LiveId" clId="{DDADC23A-8227-4B6B-B107-46C7CE041189}" dt="2022-08-26T06:48:39.477" v="3937" actId="20577"/>
          <ac:spMkLst>
            <pc:docMk/>
            <pc:sldMk cId="2960643967" sldId="746"/>
            <ac:spMk id="2" creationId="{54D792E8-8838-4744-A7DD-92B0ED18307B}"/>
          </ac:spMkLst>
        </pc:spChg>
        <pc:spChg chg="mod">
          <ac:chgData name="Naimish Vadodariya" userId="d2e325c0593a319e" providerId="LiveId" clId="{DDADC23A-8227-4B6B-B107-46C7CE041189}" dt="2022-08-26T06:48:41.680" v="3940" actId="20577"/>
          <ac:spMkLst>
            <pc:docMk/>
            <pc:sldMk cId="2960643967" sldId="746"/>
            <ac:spMk id="3" creationId="{6C915463-E8EE-4502-8261-E337007EFAAF}"/>
          </ac:spMkLst>
        </pc:spChg>
      </pc:sldChg>
      <pc:sldChg chg="addSp modSp new del mod modAnim">
        <pc:chgData name="Naimish Vadodariya" userId="d2e325c0593a319e" providerId="LiveId" clId="{DDADC23A-8227-4B6B-B107-46C7CE041189}" dt="2022-09-11T02:52:15.243" v="5950" actId="2696"/>
        <pc:sldMkLst>
          <pc:docMk/>
          <pc:sldMk cId="2904535371" sldId="747"/>
        </pc:sldMkLst>
        <pc:spChg chg="mod">
          <ac:chgData name="Naimish Vadodariya" userId="d2e325c0593a319e" providerId="LiveId" clId="{DDADC23A-8227-4B6B-B107-46C7CE041189}" dt="2022-08-26T07:06:32.504" v="4136" actId="20577"/>
          <ac:spMkLst>
            <pc:docMk/>
            <pc:sldMk cId="2904535371" sldId="747"/>
            <ac:spMk id="2" creationId="{14F97C91-0042-525D-2C7F-D2C7D682AA87}"/>
          </ac:spMkLst>
        </pc:spChg>
        <pc:spChg chg="mod">
          <ac:chgData name="Naimish Vadodariya" userId="d2e325c0593a319e" providerId="LiveId" clId="{DDADC23A-8227-4B6B-B107-46C7CE041189}" dt="2022-09-02T03:13:28.098" v="5219" actId="20577"/>
          <ac:spMkLst>
            <pc:docMk/>
            <pc:sldMk cId="2904535371" sldId="747"/>
            <ac:spMk id="3" creationId="{786300AE-1135-26F3-E5C7-53D56B3718BD}"/>
          </ac:spMkLst>
        </pc:spChg>
        <pc:spChg chg="add mod">
          <ac:chgData name="Naimish Vadodariya" userId="d2e325c0593a319e" providerId="LiveId" clId="{DDADC23A-8227-4B6B-B107-46C7CE041189}" dt="2022-09-02T03:13:38.909" v="5221" actId="1076"/>
          <ac:spMkLst>
            <pc:docMk/>
            <pc:sldMk cId="2904535371" sldId="747"/>
            <ac:spMk id="4" creationId="{4CD76ABD-DFA3-B51F-CDE2-D23906C97106}"/>
          </ac:spMkLst>
        </pc:spChg>
        <pc:spChg chg="add mod">
          <ac:chgData name="Naimish Vadodariya" userId="d2e325c0593a319e" providerId="LiveId" clId="{DDADC23A-8227-4B6B-B107-46C7CE041189}" dt="2022-09-02T03:14:16.553" v="5227" actId="20577"/>
          <ac:spMkLst>
            <pc:docMk/>
            <pc:sldMk cId="2904535371" sldId="747"/>
            <ac:spMk id="6" creationId="{D6E37241-8EDB-4E74-79BD-652BEF308BFD}"/>
          </ac:spMkLst>
        </pc:spChg>
        <pc:spChg chg="add mod">
          <ac:chgData name="Naimish Vadodariya" userId="d2e325c0593a319e" providerId="LiveId" clId="{DDADC23A-8227-4B6B-B107-46C7CE041189}" dt="2022-09-02T03:13:11.643" v="5214" actId="14100"/>
          <ac:spMkLst>
            <pc:docMk/>
            <pc:sldMk cId="2904535371" sldId="747"/>
            <ac:spMk id="10" creationId="{3C38C629-6AAB-05FC-FCB2-8FC6E6CBB222}"/>
          </ac:spMkLst>
        </pc:spChg>
        <pc:picChg chg="add mod">
          <ac:chgData name="Naimish Vadodariya" userId="d2e325c0593a319e" providerId="LiveId" clId="{DDADC23A-8227-4B6B-B107-46C7CE041189}" dt="2022-09-02T03:12:58.400" v="5213" actId="1076"/>
          <ac:picMkLst>
            <pc:docMk/>
            <pc:sldMk cId="2904535371" sldId="747"/>
            <ac:picMk id="8" creationId="{66863E42-6F4A-917A-876F-7288799B60C2}"/>
          </ac:picMkLst>
        </pc:picChg>
      </pc:sldChg>
      <pc:sldChg chg="modSp new del mod modAnim">
        <pc:chgData name="Naimish Vadodariya" userId="d2e325c0593a319e" providerId="LiveId" clId="{DDADC23A-8227-4B6B-B107-46C7CE041189}" dt="2022-09-11T02:52:15.243" v="5950" actId="2696"/>
        <pc:sldMkLst>
          <pc:docMk/>
          <pc:sldMk cId="123971566" sldId="748"/>
        </pc:sldMkLst>
        <pc:spChg chg="mod">
          <ac:chgData name="Naimish Vadodariya" userId="d2e325c0593a319e" providerId="LiveId" clId="{DDADC23A-8227-4B6B-B107-46C7CE041189}" dt="2022-08-26T07:06:29.364" v="4135" actId="20577"/>
          <ac:spMkLst>
            <pc:docMk/>
            <pc:sldMk cId="123971566" sldId="748"/>
            <ac:spMk id="2" creationId="{2151A1B6-717A-2EA4-1D9A-83C01B62855F}"/>
          </ac:spMkLst>
        </pc:spChg>
        <pc:spChg chg="mod">
          <ac:chgData name="Naimish Vadodariya" userId="d2e325c0593a319e" providerId="LiveId" clId="{DDADC23A-8227-4B6B-B107-46C7CE041189}" dt="2022-08-26T07:08:21.674" v="4163" actId="20577"/>
          <ac:spMkLst>
            <pc:docMk/>
            <pc:sldMk cId="123971566" sldId="748"/>
            <ac:spMk id="3" creationId="{79B85455-B4A0-5213-077D-C75E7C8CC104}"/>
          </ac:spMkLst>
        </pc:spChg>
      </pc:sldChg>
      <pc:sldChg chg="addSp modSp new del mod modAnim">
        <pc:chgData name="Naimish Vadodariya" userId="d2e325c0593a319e" providerId="LiveId" clId="{DDADC23A-8227-4B6B-B107-46C7CE041189}" dt="2022-09-11T02:52:15.243" v="5950" actId="2696"/>
        <pc:sldMkLst>
          <pc:docMk/>
          <pc:sldMk cId="2075909395" sldId="749"/>
        </pc:sldMkLst>
        <pc:spChg chg="mod">
          <ac:chgData name="Naimish Vadodariya" userId="d2e325c0593a319e" providerId="LiveId" clId="{DDADC23A-8227-4B6B-B107-46C7CE041189}" dt="2022-08-26T07:11:08.526" v="4196"/>
          <ac:spMkLst>
            <pc:docMk/>
            <pc:sldMk cId="2075909395" sldId="749"/>
            <ac:spMk id="2" creationId="{5DB7781E-5614-4BDD-1E02-A7AA1F534BD4}"/>
          </ac:spMkLst>
        </pc:spChg>
        <pc:spChg chg="mod">
          <ac:chgData name="Naimish Vadodariya" userId="d2e325c0593a319e" providerId="LiveId" clId="{DDADC23A-8227-4B6B-B107-46C7CE041189}" dt="2022-09-02T06:09:20.235" v="5238"/>
          <ac:spMkLst>
            <pc:docMk/>
            <pc:sldMk cId="2075909395" sldId="749"/>
            <ac:spMk id="3" creationId="{74F51ABA-E19E-1081-31A1-C0907921B337}"/>
          </ac:spMkLst>
        </pc:spChg>
        <pc:picChg chg="add mod">
          <ac:chgData name="Naimish Vadodariya" userId="d2e325c0593a319e" providerId="LiveId" clId="{DDADC23A-8227-4B6B-B107-46C7CE041189}" dt="2022-09-02T06:09:14.305" v="5237" actId="1076"/>
          <ac:picMkLst>
            <pc:docMk/>
            <pc:sldMk cId="2075909395" sldId="749"/>
            <ac:picMk id="4" creationId="{2AF6DF81-B538-A7A3-9B25-DE4AB733F39B}"/>
          </ac:picMkLst>
        </pc:picChg>
      </pc:sldChg>
      <pc:sldChg chg="addSp delSp modSp new del mod delAnim modAnim">
        <pc:chgData name="Naimish Vadodariya" userId="d2e325c0593a319e" providerId="LiveId" clId="{DDADC23A-8227-4B6B-B107-46C7CE041189}" dt="2022-09-02T06:09:30.122" v="5239" actId="2696"/>
        <pc:sldMkLst>
          <pc:docMk/>
          <pc:sldMk cId="3893841754" sldId="750"/>
        </pc:sldMkLst>
        <pc:spChg chg="mod">
          <ac:chgData name="Naimish Vadodariya" userId="d2e325c0593a319e" providerId="LiveId" clId="{DDADC23A-8227-4B6B-B107-46C7CE041189}" dt="2022-08-26T07:13:22.447" v="4222" actId="1076"/>
          <ac:spMkLst>
            <pc:docMk/>
            <pc:sldMk cId="3893841754" sldId="750"/>
            <ac:spMk id="2" creationId="{80897524-E504-6CA7-BF60-BCBA982D19A5}"/>
          </ac:spMkLst>
        </pc:spChg>
        <pc:spChg chg="mod">
          <ac:chgData name="Naimish Vadodariya" userId="d2e325c0593a319e" providerId="LiveId" clId="{DDADC23A-8227-4B6B-B107-46C7CE041189}" dt="2022-09-02T06:08:57.590" v="5230" actId="21"/>
          <ac:spMkLst>
            <pc:docMk/>
            <pc:sldMk cId="3893841754" sldId="750"/>
            <ac:spMk id="3" creationId="{A2609A21-602B-2721-5BE1-4315B92F3DA8}"/>
          </ac:spMkLst>
        </pc:spChg>
        <pc:picChg chg="add del mod">
          <ac:chgData name="Naimish Vadodariya" userId="d2e325c0593a319e" providerId="LiveId" clId="{DDADC23A-8227-4B6B-B107-46C7CE041189}" dt="2022-09-02T06:09:05.129" v="5233" actId="21"/>
          <ac:picMkLst>
            <pc:docMk/>
            <pc:sldMk cId="3893841754" sldId="750"/>
            <ac:picMk id="4" creationId="{156D4878-B666-C972-4D45-8FA65B8BA698}"/>
          </ac:picMkLst>
        </pc:picChg>
      </pc:sldChg>
      <pc:sldChg chg="addSp delSp modSp new del mod delAnim modAnim">
        <pc:chgData name="Naimish Vadodariya" userId="d2e325c0593a319e" providerId="LiveId" clId="{DDADC23A-8227-4B6B-B107-46C7CE041189}" dt="2022-09-11T02:52:15.243" v="5950" actId="2696"/>
        <pc:sldMkLst>
          <pc:docMk/>
          <pc:sldMk cId="2298851870" sldId="751"/>
        </pc:sldMkLst>
        <pc:spChg chg="mod">
          <ac:chgData name="Naimish Vadodariya" userId="d2e325c0593a319e" providerId="LiveId" clId="{DDADC23A-8227-4B6B-B107-46C7CE041189}" dt="2022-08-26T07:13:28.125" v="4223"/>
          <ac:spMkLst>
            <pc:docMk/>
            <pc:sldMk cId="2298851870" sldId="751"/>
            <ac:spMk id="2" creationId="{C21CC0B5-B934-F447-DD61-8E4FEE2112FD}"/>
          </ac:spMkLst>
        </pc:spChg>
        <pc:spChg chg="mod">
          <ac:chgData name="Naimish Vadodariya" userId="d2e325c0593a319e" providerId="LiveId" clId="{DDADC23A-8227-4B6B-B107-46C7CE041189}" dt="2022-09-02T03:08:25.962" v="5086" actId="20577"/>
          <ac:spMkLst>
            <pc:docMk/>
            <pc:sldMk cId="2298851870" sldId="751"/>
            <ac:spMk id="3" creationId="{720D7694-BB66-01B9-837D-3260EE6F21D9}"/>
          </ac:spMkLst>
        </pc:spChg>
        <pc:picChg chg="add del mod">
          <ac:chgData name="Naimish Vadodariya" userId="d2e325c0593a319e" providerId="LiveId" clId="{DDADC23A-8227-4B6B-B107-46C7CE041189}" dt="2022-09-02T03:07:11.303" v="5063" actId="478"/>
          <ac:picMkLst>
            <pc:docMk/>
            <pc:sldMk cId="2298851870" sldId="751"/>
            <ac:picMk id="5" creationId="{7B2F1A39-9774-4512-6586-78C17CBA7889}"/>
          </ac:picMkLst>
        </pc:picChg>
        <pc:picChg chg="add mod">
          <ac:chgData name="Naimish Vadodariya" userId="d2e325c0593a319e" providerId="LiveId" clId="{DDADC23A-8227-4B6B-B107-46C7CE041189}" dt="2022-09-02T03:08:29.560" v="5087" actId="1076"/>
          <ac:picMkLst>
            <pc:docMk/>
            <pc:sldMk cId="2298851870" sldId="751"/>
            <ac:picMk id="6" creationId="{B31976E7-85E8-66D1-F5D2-7B9764B9D14C}"/>
          </ac:picMkLst>
        </pc:picChg>
      </pc:sldChg>
      <pc:sldChg chg="addSp delSp modSp add del mod delAnim">
        <pc:chgData name="Naimish Vadodariya" userId="d2e325c0593a319e" providerId="LiveId" clId="{DDADC23A-8227-4B6B-B107-46C7CE041189}" dt="2022-09-01T05:21:19.427" v="4846" actId="2696"/>
        <pc:sldMkLst>
          <pc:docMk/>
          <pc:sldMk cId="1543944589" sldId="752"/>
        </pc:sldMkLst>
        <pc:spChg chg="mod">
          <ac:chgData name="Naimish Vadodariya" userId="d2e325c0593a319e" providerId="LiveId" clId="{DDADC23A-8227-4B6B-B107-46C7CE041189}" dt="2022-08-26T07:19:41.650" v="4248" actId="20577"/>
          <ac:spMkLst>
            <pc:docMk/>
            <pc:sldMk cId="1543944589" sldId="752"/>
            <ac:spMk id="2" creationId="{6CD0BA61-0ABC-85D4-3067-BF84153BB5CB}"/>
          </ac:spMkLst>
        </pc:spChg>
        <pc:spChg chg="del">
          <ac:chgData name="Naimish Vadodariya" userId="d2e325c0593a319e" providerId="LiveId" clId="{DDADC23A-8227-4B6B-B107-46C7CE041189}" dt="2022-08-26T07:19:45.787" v="4249" actId="478"/>
          <ac:spMkLst>
            <pc:docMk/>
            <pc:sldMk cId="1543944589" sldId="752"/>
            <ac:spMk id="3" creationId="{05504016-A3A7-2E5C-9AB3-DFDD349BEBB8}"/>
          </ac:spMkLst>
        </pc:spChg>
        <pc:spChg chg="del">
          <ac:chgData name="Naimish Vadodariya" userId="d2e325c0593a319e" providerId="LiveId" clId="{DDADC23A-8227-4B6B-B107-46C7CE041189}" dt="2022-08-26T07:19:57.772" v="4251" actId="478"/>
          <ac:spMkLst>
            <pc:docMk/>
            <pc:sldMk cId="1543944589" sldId="752"/>
            <ac:spMk id="5" creationId="{47C81B89-89C3-64A4-077E-7E689C7DA585}"/>
          </ac:spMkLst>
        </pc:spChg>
        <pc:spChg chg="del">
          <ac:chgData name="Naimish Vadodariya" userId="d2e325c0593a319e" providerId="LiveId" clId="{DDADC23A-8227-4B6B-B107-46C7CE041189}" dt="2022-08-26T07:19:59.650" v="4252" actId="478"/>
          <ac:spMkLst>
            <pc:docMk/>
            <pc:sldMk cId="1543944589" sldId="752"/>
            <ac:spMk id="6" creationId="{7F2805D3-C58F-9898-2BD7-38EE00875ACA}"/>
          </ac:spMkLst>
        </pc:spChg>
        <pc:spChg chg="add del mod">
          <ac:chgData name="Naimish Vadodariya" userId="d2e325c0593a319e" providerId="LiveId" clId="{DDADC23A-8227-4B6B-B107-46C7CE041189}" dt="2022-08-26T07:19:56.170" v="4250" actId="478"/>
          <ac:spMkLst>
            <pc:docMk/>
            <pc:sldMk cId="1543944589" sldId="752"/>
            <ac:spMk id="7" creationId="{18A1B7AC-A340-C108-C08D-C612BDC3816F}"/>
          </ac:spMkLst>
        </pc:spChg>
        <pc:spChg chg="add del mod">
          <ac:chgData name="Naimish Vadodariya" userId="d2e325c0593a319e" providerId="LiveId" clId="{DDADC23A-8227-4B6B-B107-46C7CE041189}" dt="2022-08-26T07:20:49.840" v="4347"/>
          <ac:spMkLst>
            <pc:docMk/>
            <pc:sldMk cId="1543944589" sldId="752"/>
            <ac:spMk id="8" creationId="{5601B45A-FE31-A3A2-04BD-CA89C79CFCAB}"/>
          </ac:spMkLst>
        </pc:spChg>
        <pc:spChg chg="add mod">
          <ac:chgData name="Naimish Vadodariya" userId="d2e325c0593a319e" providerId="LiveId" clId="{DDADC23A-8227-4B6B-B107-46C7CE041189}" dt="2022-08-26T07:22:06.022" v="4465" actId="1076"/>
          <ac:spMkLst>
            <pc:docMk/>
            <pc:sldMk cId="1543944589" sldId="752"/>
            <ac:spMk id="11" creationId="{7B1A714D-223B-F79A-1179-3C742FC17AE7}"/>
          </ac:spMkLst>
        </pc:spChg>
        <pc:picChg chg="add mod">
          <ac:chgData name="Naimish Vadodariya" userId="d2e325c0593a319e" providerId="LiveId" clId="{DDADC23A-8227-4B6B-B107-46C7CE041189}" dt="2022-08-26T07:22:15.958" v="4466" actId="208"/>
          <ac:picMkLst>
            <pc:docMk/>
            <pc:sldMk cId="1543944589" sldId="752"/>
            <ac:picMk id="10" creationId="{D5B0040C-6BF7-D247-7580-E4980B190893}"/>
          </ac:picMkLst>
        </pc:picChg>
      </pc:sldChg>
      <pc:sldChg chg="del">
        <pc:chgData name="Naimish Vadodariya" userId="d2e325c0593a319e" providerId="LiveId" clId="{DDADC23A-8227-4B6B-B107-46C7CE041189}" dt="2022-09-11T02:52:15.243" v="5950" actId="2696"/>
        <pc:sldMkLst>
          <pc:docMk/>
          <pc:sldMk cId="3559624709" sldId="753"/>
        </pc:sldMkLst>
      </pc:sldChg>
      <pc:sldChg chg="addSp delSp modSp del mod delAnim modAnim">
        <pc:chgData name="Naimish Vadodariya" userId="d2e325c0593a319e" providerId="LiveId" clId="{DDADC23A-8227-4B6B-B107-46C7CE041189}" dt="2022-09-11T02:52:15.243" v="5950" actId="2696"/>
        <pc:sldMkLst>
          <pc:docMk/>
          <pc:sldMk cId="3270714283" sldId="754"/>
        </pc:sldMkLst>
        <pc:spChg chg="mod">
          <ac:chgData name="Naimish Vadodariya" userId="d2e325c0593a319e" providerId="LiveId" clId="{DDADC23A-8227-4B6B-B107-46C7CE041189}" dt="2022-09-06T02:20:51.713" v="5255" actId="113"/>
          <ac:spMkLst>
            <pc:docMk/>
            <pc:sldMk cId="3270714283" sldId="754"/>
            <ac:spMk id="3" creationId="{720D7694-BB66-01B9-837D-3260EE6F21D9}"/>
          </ac:spMkLst>
        </pc:spChg>
        <pc:picChg chg="add mod">
          <ac:chgData name="Naimish Vadodariya" userId="d2e325c0593a319e" providerId="LiveId" clId="{DDADC23A-8227-4B6B-B107-46C7CE041189}" dt="2022-09-02T03:17:25.639" v="5228" actId="1076"/>
          <ac:picMkLst>
            <pc:docMk/>
            <pc:sldMk cId="3270714283" sldId="754"/>
            <ac:picMk id="5" creationId="{80B55BA4-5E3C-4A6D-8E7C-E0386A3BEF3F}"/>
          </ac:picMkLst>
        </pc:picChg>
        <pc:picChg chg="del">
          <ac:chgData name="Naimish Vadodariya" userId="d2e325c0593a319e" providerId="LiveId" clId="{DDADC23A-8227-4B6B-B107-46C7CE041189}" dt="2022-09-02T02:49:46.607" v="4885" actId="478"/>
          <ac:picMkLst>
            <pc:docMk/>
            <pc:sldMk cId="3270714283" sldId="754"/>
            <ac:picMk id="6" creationId="{EE372FF8-C1EE-1435-3D3A-03CB1EA317B0}"/>
          </ac:picMkLst>
        </pc:picChg>
      </pc:sldChg>
      <pc:sldChg chg="addSp delSp modSp del mod delAnim modAnim">
        <pc:chgData name="Naimish Vadodariya" userId="d2e325c0593a319e" providerId="LiveId" clId="{DDADC23A-8227-4B6B-B107-46C7CE041189}" dt="2022-09-11T02:52:15.243" v="5950" actId="2696"/>
        <pc:sldMkLst>
          <pc:docMk/>
          <pc:sldMk cId="2980944738" sldId="755"/>
        </pc:sldMkLst>
        <pc:spChg chg="mod">
          <ac:chgData name="Naimish Vadodariya" userId="d2e325c0593a319e" providerId="LiveId" clId="{DDADC23A-8227-4B6B-B107-46C7CE041189}" dt="2022-09-06T02:20:01.247" v="5240" actId="20577"/>
          <ac:spMkLst>
            <pc:docMk/>
            <pc:sldMk cId="2980944738" sldId="755"/>
            <ac:spMk id="3" creationId="{720D7694-BB66-01B9-837D-3260EE6F21D9}"/>
          </ac:spMkLst>
        </pc:spChg>
        <pc:picChg chg="add mod">
          <ac:chgData name="Naimish Vadodariya" userId="d2e325c0593a319e" providerId="LiveId" clId="{DDADC23A-8227-4B6B-B107-46C7CE041189}" dt="2022-09-02T02:47:30.984" v="4868" actId="1582"/>
          <ac:picMkLst>
            <pc:docMk/>
            <pc:sldMk cId="2980944738" sldId="755"/>
            <ac:picMk id="5" creationId="{D169E2E2-32FB-5477-6A9A-F2E59BF88DE8}"/>
          </ac:picMkLst>
        </pc:picChg>
        <pc:picChg chg="del mod">
          <ac:chgData name="Naimish Vadodariya" userId="d2e325c0593a319e" providerId="LiveId" clId="{DDADC23A-8227-4B6B-B107-46C7CE041189}" dt="2022-09-02T02:46:22.043" v="4860" actId="478"/>
          <ac:picMkLst>
            <pc:docMk/>
            <pc:sldMk cId="2980944738" sldId="755"/>
            <ac:picMk id="6" creationId="{F6D67A7E-572E-EF7C-A65B-091F12A079AA}"/>
          </ac:picMkLst>
        </pc:picChg>
      </pc:sldChg>
      <pc:sldChg chg="del">
        <pc:chgData name="Naimish Vadodariya" userId="d2e325c0593a319e" providerId="LiveId" clId="{DDADC23A-8227-4B6B-B107-46C7CE041189}" dt="2022-09-11T02:52:15.243" v="5950" actId="2696"/>
        <pc:sldMkLst>
          <pc:docMk/>
          <pc:sldMk cId="3093375539" sldId="756"/>
        </pc:sldMkLst>
      </pc:sldChg>
      <pc:sldChg chg="modSp del mod">
        <pc:chgData name="Naimish Vadodariya" userId="d2e325c0593a319e" providerId="LiveId" clId="{DDADC23A-8227-4B6B-B107-46C7CE041189}" dt="2022-09-11T02:52:15.243" v="5950" actId="2696"/>
        <pc:sldMkLst>
          <pc:docMk/>
          <pc:sldMk cId="1090188080" sldId="757"/>
        </pc:sldMkLst>
        <pc:spChg chg="mod">
          <ac:chgData name="Naimish Vadodariya" userId="d2e325c0593a319e" providerId="LiveId" clId="{DDADC23A-8227-4B6B-B107-46C7CE041189}" dt="2022-09-06T02:21:09.507" v="5257" actId="313"/>
          <ac:spMkLst>
            <pc:docMk/>
            <pc:sldMk cId="1090188080" sldId="757"/>
            <ac:spMk id="3" creationId="{720D7694-BB66-01B9-837D-3260EE6F21D9}"/>
          </ac:spMkLst>
        </pc:spChg>
        <pc:picChg chg="mod">
          <ac:chgData name="Naimish Vadodariya" userId="d2e325c0593a319e" providerId="LiveId" clId="{DDADC23A-8227-4B6B-B107-46C7CE041189}" dt="2022-09-06T02:21:21.023" v="5259" actId="1076"/>
          <ac:picMkLst>
            <pc:docMk/>
            <pc:sldMk cId="1090188080" sldId="757"/>
            <ac:picMk id="5" creationId="{183133AC-5DA7-08C8-A3D6-9B57B2602E73}"/>
          </ac:picMkLst>
        </pc:picChg>
      </pc:sldChg>
      <pc:sldChg chg="addSp delSp modSp add mod delAnim modAnim">
        <pc:chgData name="Naimish Vadodariya" userId="d2e325c0593a319e" providerId="LiveId" clId="{DDADC23A-8227-4B6B-B107-46C7CE041189}" dt="2022-08-31T02:32:28.776" v="4576" actId="478"/>
        <pc:sldMkLst>
          <pc:docMk/>
          <pc:sldMk cId="51072641" sldId="758"/>
        </pc:sldMkLst>
        <pc:spChg chg="mod">
          <ac:chgData name="Naimish Vadodariya" userId="d2e325c0593a319e" providerId="LiveId" clId="{DDADC23A-8227-4B6B-B107-46C7CE041189}" dt="2022-08-31T02:31:02.443" v="4508"/>
          <ac:spMkLst>
            <pc:docMk/>
            <pc:sldMk cId="51072641" sldId="758"/>
            <ac:spMk id="2" creationId="{00000000-0000-0000-0000-000000000000}"/>
          </ac:spMkLst>
        </pc:spChg>
        <pc:spChg chg="del mod">
          <ac:chgData name="Naimish Vadodariya" userId="d2e325c0593a319e" providerId="LiveId" clId="{DDADC23A-8227-4B6B-B107-46C7CE041189}" dt="2022-08-31T02:32:28.776" v="4576" actId="478"/>
          <ac:spMkLst>
            <pc:docMk/>
            <pc:sldMk cId="51072641" sldId="758"/>
            <ac:spMk id="3" creationId="{00000000-0000-0000-0000-000000000000}"/>
          </ac:spMkLst>
        </pc:spChg>
        <pc:spChg chg="mod">
          <ac:chgData name="Naimish Vadodariya" userId="d2e325c0593a319e" providerId="LiveId" clId="{DDADC23A-8227-4B6B-B107-46C7CE041189}" dt="2022-08-31T02:32:24.926" v="4575" actId="1035"/>
          <ac:spMkLst>
            <pc:docMk/>
            <pc:sldMk cId="51072641" sldId="758"/>
            <ac:spMk id="4" creationId="{784C4198-21B7-8964-A3B5-4204E4C51D0F}"/>
          </ac:spMkLst>
        </pc:spChg>
        <pc:spChg chg="mod">
          <ac:chgData name="Naimish Vadodariya" userId="d2e325c0593a319e" providerId="LiveId" clId="{DDADC23A-8227-4B6B-B107-46C7CE041189}" dt="2022-08-31T02:32:24.926" v="4575" actId="1035"/>
          <ac:spMkLst>
            <pc:docMk/>
            <pc:sldMk cId="51072641" sldId="758"/>
            <ac:spMk id="5" creationId="{1191F4B8-5355-C9CF-D9C4-BA0D8824382C}"/>
          </ac:spMkLst>
        </pc:spChg>
        <pc:spChg chg="mod">
          <ac:chgData name="Naimish Vadodariya" userId="d2e325c0593a319e" providerId="LiveId" clId="{DDADC23A-8227-4B6B-B107-46C7CE041189}" dt="2022-08-31T02:32:24.926" v="4575" actId="1035"/>
          <ac:spMkLst>
            <pc:docMk/>
            <pc:sldMk cId="51072641" sldId="758"/>
            <ac:spMk id="6" creationId="{6E02CD7E-5FC1-9683-CB24-BB4E493B76C4}"/>
          </ac:spMkLst>
        </pc:spChg>
        <pc:spChg chg="add del mod">
          <ac:chgData name="Naimish Vadodariya" userId="d2e325c0593a319e" providerId="LiveId" clId="{DDADC23A-8227-4B6B-B107-46C7CE041189}" dt="2022-08-31T02:31:14.371" v="4511" actId="478"/>
          <ac:spMkLst>
            <pc:docMk/>
            <pc:sldMk cId="51072641" sldId="758"/>
            <ac:spMk id="8" creationId="{B6E06D93-D5A7-E936-DE50-3EAB86BFF176}"/>
          </ac:spMkLst>
        </pc:spChg>
        <pc:spChg chg="add mod">
          <ac:chgData name="Naimish Vadodariya" userId="d2e325c0593a319e" providerId="LiveId" clId="{DDADC23A-8227-4B6B-B107-46C7CE041189}" dt="2022-08-31T02:32:24.926" v="4575" actId="1035"/>
          <ac:spMkLst>
            <pc:docMk/>
            <pc:sldMk cId="51072641" sldId="758"/>
            <ac:spMk id="10" creationId="{32B22FC2-89AD-88D1-40DD-E3B85E875C40}"/>
          </ac:spMkLst>
        </pc:spChg>
      </pc:sldChg>
      <pc:sldChg chg="addSp delSp modSp add mod modAnim">
        <pc:chgData name="Naimish Vadodariya" userId="d2e325c0593a319e" providerId="LiveId" clId="{DDADC23A-8227-4B6B-B107-46C7CE041189}" dt="2022-08-31T02:34:44.262" v="4640" actId="20577"/>
        <pc:sldMkLst>
          <pc:docMk/>
          <pc:sldMk cId="4225644933" sldId="759"/>
        </pc:sldMkLst>
        <pc:spChg chg="mod">
          <ac:chgData name="Naimish Vadodariya" userId="d2e325c0593a319e" providerId="LiveId" clId="{DDADC23A-8227-4B6B-B107-46C7CE041189}" dt="2022-08-31T02:33:14.986" v="4590"/>
          <ac:spMkLst>
            <pc:docMk/>
            <pc:sldMk cId="4225644933" sldId="759"/>
            <ac:spMk id="2" creationId="{00000000-0000-0000-0000-000000000000}"/>
          </ac:spMkLst>
        </pc:spChg>
        <pc:spChg chg="add mod">
          <ac:chgData name="Naimish Vadodariya" userId="d2e325c0593a319e" providerId="LiveId" clId="{DDADC23A-8227-4B6B-B107-46C7CE041189}" dt="2022-08-31T02:34:21.782" v="4630" actId="1076"/>
          <ac:spMkLst>
            <pc:docMk/>
            <pc:sldMk cId="4225644933" sldId="759"/>
            <ac:spMk id="3" creationId="{7D4BE6F7-007E-94AC-682A-8F954A7EC735}"/>
          </ac:spMkLst>
        </pc:spChg>
        <pc:spChg chg="mod">
          <ac:chgData name="Naimish Vadodariya" userId="d2e325c0593a319e" providerId="LiveId" clId="{DDADC23A-8227-4B6B-B107-46C7CE041189}" dt="2022-08-31T02:34:44.262" v="4640" actId="20577"/>
          <ac:spMkLst>
            <pc:docMk/>
            <pc:sldMk cId="4225644933" sldId="759"/>
            <ac:spMk id="4" creationId="{784C4198-21B7-8964-A3B5-4204E4C51D0F}"/>
          </ac:spMkLst>
        </pc:spChg>
        <pc:spChg chg="mod">
          <ac:chgData name="Naimish Vadodariya" userId="d2e325c0593a319e" providerId="LiveId" clId="{DDADC23A-8227-4B6B-B107-46C7CE041189}" dt="2022-08-31T02:33:54.375" v="4623" actId="20577"/>
          <ac:spMkLst>
            <pc:docMk/>
            <pc:sldMk cId="4225644933" sldId="759"/>
            <ac:spMk id="5" creationId="{1191F4B8-5355-C9CF-D9C4-BA0D8824382C}"/>
          </ac:spMkLst>
        </pc:spChg>
        <pc:spChg chg="mod">
          <ac:chgData name="Naimish Vadodariya" userId="d2e325c0593a319e" providerId="LiveId" clId="{DDADC23A-8227-4B6B-B107-46C7CE041189}" dt="2022-08-31T02:34:01.837" v="4627" actId="20577"/>
          <ac:spMkLst>
            <pc:docMk/>
            <pc:sldMk cId="4225644933" sldId="759"/>
            <ac:spMk id="6" creationId="{6E02CD7E-5FC1-9683-CB24-BB4E493B76C4}"/>
          </ac:spMkLst>
        </pc:spChg>
        <pc:spChg chg="add mod">
          <ac:chgData name="Naimish Vadodariya" userId="d2e325c0593a319e" providerId="LiveId" clId="{DDADC23A-8227-4B6B-B107-46C7CE041189}" dt="2022-08-31T02:34:29.557" v="4631" actId="1076"/>
          <ac:spMkLst>
            <pc:docMk/>
            <pc:sldMk cId="4225644933" sldId="759"/>
            <ac:spMk id="7" creationId="{105EDD89-9D4D-9DC4-9287-6BD708EC1077}"/>
          </ac:spMkLst>
        </pc:spChg>
        <pc:spChg chg="del mod">
          <ac:chgData name="Naimish Vadodariya" userId="d2e325c0593a319e" providerId="LiveId" clId="{DDADC23A-8227-4B6B-B107-46C7CE041189}" dt="2022-08-31T02:34:16.645" v="4628" actId="478"/>
          <ac:spMkLst>
            <pc:docMk/>
            <pc:sldMk cId="4225644933" sldId="759"/>
            <ac:spMk id="10" creationId="{32B22FC2-89AD-88D1-40DD-E3B85E875C40}"/>
          </ac:spMkLst>
        </pc:spChg>
      </pc:sldChg>
      <pc:sldChg chg="delSp modSp add mod delAnim modAnim">
        <pc:chgData name="Naimish Vadodariya" userId="d2e325c0593a319e" providerId="LiveId" clId="{DDADC23A-8227-4B6B-B107-46C7CE041189}" dt="2022-08-31T02:37:43.466" v="4737" actId="207"/>
        <pc:sldMkLst>
          <pc:docMk/>
          <pc:sldMk cId="2224832810" sldId="760"/>
        </pc:sldMkLst>
        <pc:spChg chg="mod">
          <ac:chgData name="Naimish Vadodariya" userId="d2e325c0593a319e" providerId="LiveId" clId="{DDADC23A-8227-4B6B-B107-46C7CE041189}" dt="2022-08-31T02:35:15.702" v="4643"/>
          <ac:spMkLst>
            <pc:docMk/>
            <pc:sldMk cId="2224832810" sldId="760"/>
            <ac:spMk id="2" creationId="{00000000-0000-0000-0000-000000000000}"/>
          </ac:spMkLst>
        </pc:spChg>
        <pc:spChg chg="mod">
          <ac:chgData name="Naimish Vadodariya" userId="d2e325c0593a319e" providerId="LiveId" clId="{DDADC23A-8227-4B6B-B107-46C7CE041189}" dt="2022-08-31T02:37:43.466" v="4737" actId="207"/>
          <ac:spMkLst>
            <pc:docMk/>
            <pc:sldMk cId="2224832810" sldId="760"/>
            <ac:spMk id="3" creationId="{7D4BE6F7-007E-94AC-682A-8F954A7EC735}"/>
          </ac:spMkLst>
        </pc:spChg>
        <pc:spChg chg="mod">
          <ac:chgData name="Naimish Vadodariya" userId="d2e325c0593a319e" providerId="LiveId" clId="{DDADC23A-8227-4B6B-B107-46C7CE041189}" dt="2022-08-31T02:35:57.247" v="4684" actId="255"/>
          <ac:spMkLst>
            <pc:docMk/>
            <pc:sldMk cId="2224832810" sldId="760"/>
            <ac:spMk id="4" creationId="{784C4198-21B7-8964-A3B5-4204E4C51D0F}"/>
          </ac:spMkLst>
        </pc:spChg>
        <pc:spChg chg="mod">
          <ac:chgData name="Naimish Vadodariya" userId="d2e325c0593a319e" providerId="LiveId" clId="{DDADC23A-8227-4B6B-B107-46C7CE041189}" dt="2022-08-31T02:36:03.223" v="4699" actId="20577"/>
          <ac:spMkLst>
            <pc:docMk/>
            <pc:sldMk cId="2224832810" sldId="760"/>
            <ac:spMk id="5" creationId="{1191F4B8-5355-C9CF-D9C4-BA0D8824382C}"/>
          </ac:spMkLst>
        </pc:spChg>
        <pc:spChg chg="mod">
          <ac:chgData name="Naimish Vadodariya" userId="d2e325c0593a319e" providerId="LiveId" clId="{DDADC23A-8227-4B6B-B107-46C7CE041189}" dt="2022-08-31T02:35:42.206" v="4682" actId="14100"/>
          <ac:spMkLst>
            <pc:docMk/>
            <pc:sldMk cId="2224832810" sldId="760"/>
            <ac:spMk id="6" creationId="{6E02CD7E-5FC1-9683-CB24-BB4E493B76C4}"/>
          </ac:spMkLst>
        </pc:spChg>
        <pc:spChg chg="del">
          <ac:chgData name="Naimish Vadodariya" userId="d2e325c0593a319e" providerId="LiveId" clId="{DDADC23A-8227-4B6B-B107-46C7CE041189}" dt="2022-08-31T02:37:05.721" v="4709" actId="478"/>
          <ac:spMkLst>
            <pc:docMk/>
            <pc:sldMk cId="2224832810" sldId="760"/>
            <ac:spMk id="7" creationId="{105EDD89-9D4D-9DC4-9287-6BD708EC1077}"/>
          </ac:spMkLst>
        </pc:spChg>
      </pc:sldChg>
      <pc:sldChg chg="modSp add mod modAnim">
        <pc:chgData name="Naimish Vadodariya" userId="d2e325c0593a319e" providerId="LiveId" clId="{DDADC23A-8227-4B6B-B107-46C7CE041189}" dt="2022-09-01T05:15:44.762" v="4844"/>
        <pc:sldMkLst>
          <pc:docMk/>
          <pc:sldMk cId="343666494" sldId="761"/>
        </pc:sldMkLst>
        <pc:spChg chg="mod">
          <ac:chgData name="Naimish Vadodariya" userId="d2e325c0593a319e" providerId="LiveId" clId="{DDADC23A-8227-4B6B-B107-46C7CE041189}" dt="2022-08-31T02:58:00.854" v="4789"/>
          <ac:spMkLst>
            <pc:docMk/>
            <pc:sldMk cId="343666494" sldId="761"/>
            <ac:spMk id="2" creationId="{6CD0BA61-0ABC-85D4-3067-BF84153BB5CB}"/>
          </ac:spMkLst>
        </pc:spChg>
        <pc:spChg chg="mod">
          <ac:chgData name="Naimish Vadodariya" userId="d2e325c0593a319e" providerId="LiveId" clId="{DDADC23A-8227-4B6B-B107-46C7CE041189}" dt="2022-09-01T05:15:26.617" v="4841" actId="14100"/>
          <ac:spMkLst>
            <pc:docMk/>
            <pc:sldMk cId="343666494" sldId="761"/>
            <ac:spMk id="3" creationId="{05504016-A3A7-2E5C-9AB3-DFDD349BEBB8}"/>
          </ac:spMkLst>
        </pc:spChg>
        <pc:spChg chg="mod">
          <ac:chgData name="Naimish Vadodariya" userId="d2e325c0593a319e" providerId="LiveId" clId="{DDADC23A-8227-4B6B-B107-46C7CE041189}" dt="2022-08-31T02:58:32.091" v="4799" actId="1076"/>
          <ac:spMkLst>
            <pc:docMk/>
            <pc:sldMk cId="343666494" sldId="761"/>
            <ac:spMk id="4" creationId="{6BD1329B-00AB-BF14-D651-805980AD5447}"/>
          </ac:spMkLst>
        </pc:spChg>
        <pc:spChg chg="mod">
          <ac:chgData name="Naimish Vadodariya" userId="d2e325c0593a319e" providerId="LiveId" clId="{DDADC23A-8227-4B6B-B107-46C7CE041189}" dt="2022-09-01T05:15:16.611" v="4840" actId="1076"/>
          <ac:spMkLst>
            <pc:docMk/>
            <pc:sldMk cId="343666494" sldId="761"/>
            <ac:spMk id="5" creationId="{47C81B89-89C3-64A4-077E-7E689C7DA585}"/>
          </ac:spMkLst>
        </pc:spChg>
        <pc:spChg chg="mod">
          <ac:chgData name="Naimish Vadodariya" userId="d2e325c0593a319e" providerId="LiveId" clId="{DDADC23A-8227-4B6B-B107-46C7CE041189}" dt="2022-08-31T02:58:32.091" v="4799" actId="1076"/>
          <ac:spMkLst>
            <pc:docMk/>
            <pc:sldMk cId="343666494" sldId="761"/>
            <ac:spMk id="6" creationId="{751DE1C1-8715-92A3-768C-67989D59E3F4}"/>
          </ac:spMkLst>
        </pc:spChg>
        <pc:spChg chg="mod">
          <ac:chgData name="Naimish Vadodariya" userId="d2e325c0593a319e" providerId="LiveId" clId="{DDADC23A-8227-4B6B-B107-46C7CE041189}" dt="2022-08-31T02:59:03.896" v="4817" actId="20577"/>
          <ac:spMkLst>
            <pc:docMk/>
            <pc:sldMk cId="343666494" sldId="761"/>
            <ac:spMk id="7" creationId="{3C5BFDCD-1E98-F044-22BB-16207F348FC3}"/>
          </ac:spMkLst>
        </pc:spChg>
      </pc:sldChg>
      <pc:sldChg chg="addSp delSp modSp add del mod delAnim modAnim">
        <pc:chgData name="Naimish Vadodariya" userId="d2e325c0593a319e" providerId="LiveId" clId="{DDADC23A-8227-4B6B-B107-46C7CE041189}" dt="2022-09-11T02:52:15.243" v="5950" actId="2696"/>
        <pc:sldMkLst>
          <pc:docMk/>
          <pc:sldMk cId="1303410117" sldId="762"/>
        </pc:sldMkLst>
        <pc:spChg chg="mod">
          <ac:chgData name="Naimish Vadodariya" userId="d2e325c0593a319e" providerId="LiveId" clId="{DDADC23A-8227-4B6B-B107-46C7CE041189}" dt="2022-09-02T02:53:56.670" v="5033" actId="20577"/>
          <ac:spMkLst>
            <pc:docMk/>
            <pc:sldMk cId="1303410117" sldId="762"/>
            <ac:spMk id="2" creationId="{C21CC0B5-B934-F447-DD61-8E4FEE2112FD}"/>
          </ac:spMkLst>
        </pc:spChg>
        <pc:spChg chg="mod">
          <ac:chgData name="Naimish Vadodariya" userId="d2e325c0593a319e" providerId="LiveId" clId="{DDADC23A-8227-4B6B-B107-46C7CE041189}" dt="2022-09-06T02:20:27.391" v="5250" actId="20577"/>
          <ac:spMkLst>
            <pc:docMk/>
            <pc:sldMk cId="1303410117" sldId="762"/>
            <ac:spMk id="3" creationId="{720D7694-BB66-01B9-837D-3260EE6F21D9}"/>
          </ac:spMkLst>
        </pc:spChg>
        <pc:picChg chg="del mod">
          <ac:chgData name="Naimish Vadodariya" userId="d2e325c0593a319e" providerId="LiveId" clId="{DDADC23A-8227-4B6B-B107-46C7CE041189}" dt="2022-09-02T02:54:25.974" v="5034" actId="478"/>
          <ac:picMkLst>
            <pc:docMk/>
            <pc:sldMk cId="1303410117" sldId="762"/>
            <ac:picMk id="5" creationId="{D169E2E2-32FB-5477-6A9A-F2E59BF88DE8}"/>
          </ac:picMkLst>
        </pc:picChg>
        <pc:picChg chg="add mod">
          <ac:chgData name="Naimish Vadodariya" userId="d2e325c0593a319e" providerId="LiveId" clId="{DDADC23A-8227-4B6B-B107-46C7CE041189}" dt="2022-09-02T02:54:41.990" v="5040" actId="1582"/>
          <ac:picMkLst>
            <pc:docMk/>
            <pc:sldMk cId="1303410117" sldId="762"/>
            <ac:picMk id="6" creationId="{2B13C0C2-00EA-0FEE-A628-4398B5796C12}"/>
          </ac:picMkLst>
        </pc:picChg>
      </pc:sldChg>
      <pc:sldChg chg="modSp add del mod ord modAnim">
        <pc:chgData name="Naimish Vadodariya" userId="d2e325c0593a319e" providerId="LiveId" clId="{DDADC23A-8227-4B6B-B107-46C7CE041189}" dt="2022-09-11T02:47:56.315" v="5949" actId="2696"/>
        <pc:sldMkLst>
          <pc:docMk/>
          <pc:sldMk cId="1877297353" sldId="763"/>
        </pc:sldMkLst>
        <pc:spChg chg="mod">
          <ac:chgData name="Naimish Vadodariya" userId="d2e325c0593a319e" providerId="LiveId" clId="{DDADC23A-8227-4B6B-B107-46C7CE041189}" dt="2022-09-06T02:24:50.034" v="5298" actId="20577"/>
          <ac:spMkLst>
            <pc:docMk/>
            <pc:sldMk cId="1877297353" sldId="763"/>
            <ac:spMk id="2" creationId="{C21CC0B5-B934-F447-DD61-8E4FEE2112FD}"/>
          </ac:spMkLst>
        </pc:spChg>
        <pc:spChg chg="mod">
          <ac:chgData name="Naimish Vadodariya" userId="d2e325c0593a319e" providerId="LiveId" clId="{DDADC23A-8227-4B6B-B107-46C7CE041189}" dt="2022-09-06T02:24:02.483" v="5277" actId="113"/>
          <ac:spMkLst>
            <pc:docMk/>
            <pc:sldMk cId="1877297353" sldId="763"/>
            <ac:spMk id="3" creationId="{720D7694-BB66-01B9-837D-3260EE6F21D9}"/>
          </ac:spMkLst>
        </pc:spChg>
      </pc:sldChg>
      <pc:sldChg chg="modSp add del mod">
        <pc:chgData name="Naimish Vadodariya" userId="d2e325c0593a319e" providerId="LiveId" clId="{DDADC23A-8227-4B6B-B107-46C7CE041189}" dt="2022-09-11T02:53:03.166" v="5951" actId="47"/>
        <pc:sldMkLst>
          <pc:docMk/>
          <pc:sldMk cId="3764790243" sldId="764"/>
        </pc:sldMkLst>
        <pc:spChg chg="mod">
          <ac:chgData name="Naimish Vadodariya" userId="d2e325c0593a319e" providerId="LiveId" clId="{DDADC23A-8227-4B6B-B107-46C7CE041189}" dt="2022-09-06T02:22:35.925" v="5271" actId="20577"/>
          <ac:spMkLst>
            <pc:docMk/>
            <pc:sldMk cId="3764790243" sldId="764"/>
            <ac:spMk id="2" creationId="{54D792E8-8838-4744-A7DD-92B0ED18307B}"/>
          </ac:spMkLst>
        </pc:spChg>
        <pc:spChg chg="mod">
          <ac:chgData name="Naimish Vadodariya" userId="d2e325c0593a319e" providerId="LiveId" clId="{DDADC23A-8227-4B6B-B107-46C7CE041189}" dt="2022-09-06T02:22:29.978" v="5264" actId="20577"/>
          <ac:spMkLst>
            <pc:docMk/>
            <pc:sldMk cId="3764790243" sldId="764"/>
            <ac:spMk id="3" creationId="{6C915463-E8EE-4502-8261-E337007EFAAF}"/>
          </ac:spMkLst>
        </pc:spChg>
      </pc:sldChg>
      <pc:sldChg chg="addSp modSp new del mod modAnim">
        <pc:chgData name="Naimish Vadodariya" userId="d2e325c0593a319e" providerId="LiveId" clId="{DDADC23A-8227-4B6B-B107-46C7CE041189}" dt="2022-09-11T02:47:56.315" v="5949" actId="2696"/>
        <pc:sldMkLst>
          <pc:docMk/>
          <pc:sldMk cId="4128175787" sldId="765"/>
        </pc:sldMkLst>
        <pc:spChg chg="mod">
          <ac:chgData name="Naimish Vadodariya" userId="d2e325c0593a319e" providerId="LiveId" clId="{DDADC23A-8227-4B6B-B107-46C7CE041189}" dt="2022-09-06T02:25:15.073" v="5310" actId="20577"/>
          <ac:spMkLst>
            <pc:docMk/>
            <pc:sldMk cId="4128175787" sldId="765"/>
            <ac:spMk id="2" creationId="{535F3DB7-7341-3CF0-B85C-9D71453D97AD}"/>
          </ac:spMkLst>
        </pc:spChg>
        <pc:spChg chg="mod">
          <ac:chgData name="Naimish Vadodariya" userId="d2e325c0593a319e" providerId="LiveId" clId="{DDADC23A-8227-4B6B-B107-46C7CE041189}" dt="2022-09-06T02:33:06.918" v="5373"/>
          <ac:spMkLst>
            <pc:docMk/>
            <pc:sldMk cId="4128175787" sldId="765"/>
            <ac:spMk id="3" creationId="{69B29C58-3E4A-16E7-0BEE-C2D48778895E}"/>
          </ac:spMkLst>
        </pc:spChg>
        <pc:picChg chg="add mod">
          <ac:chgData name="Naimish Vadodariya" userId="d2e325c0593a319e" providerId="LiveId" clId="{DDADC23A-8227-4B6B-B107-46C7CE041189}" dt="2022-09-06T02:32:18.294" v="5368" actId="208"/>
          <ac:picMkLst>
            <pc:docMk/>
            <pc:sldMk cId="4128175787" sldId="765"/>
            <ac:picMk id="5" creationId="{04EB6B77-D610-3374-FB61-F5136C7CD52B}"/>
          </ac:picMkLst>
        </pc:picChg>
      </pc:sldChg>
      <pc:sldChg chg="delSp modSp add del mod modAnim">
        <pc:chgData name="Naimish Vadodariya" userId="d2e325c0593a319e" providerId="LiveId" clId="{DDADC23A-8227-4B6B-B107-46C7CE041189}" dt="2022-09-11T02:47:56.315" v="5949" actId="2696"/>
        <pc:sldMkLst>
          <pc:docMk/>
          <pc:sldMk cId="3091985716" sldId="766"/>
        </pc:sldMkLst>
        <pc:spChg chg="mod">
          <ac:chgData name="Naimish Vadodariya" userId="d2e325c0593a319e" providerId="LiveId" clId="{DDADC23A-8227-4B6B-B107-46C7CE041189}" dt="2022-09-06T02:33:46.118" v="5386" actId="20577"/>
          <ac:spMkLst>
            <pc:docMk/>
            <pc:sldMk cId="3091985716" sldId="766"/>
            <ac:spMk id="2" creationId="{535F3DB7-7341-3CF0-B85C-9D71453D97AD}"/>
          </ac:spMkLst>
        </pc:spChg>
        <pc:spChg chg="mod">
          <ac:chgData name="Naimish Vadodariya" userId="d2e325c0593a319e" providerId="LiveId" clId="{DDADC23A-8227-4B6B-B107-46C7CE041189}" dt="2022-09-06T02:34:23.671" v="5389" actId="20577"/>
          <ac:spMkLst>
            <pc:docMk/>
            <pc:sldMk cId="3091985716" sldId="766"/>
            <ac:spMk id="3" creationId="{69B29C58-3E4A-16E7-0BEE-C2D48778895E}"/>
          </ac:spMkLst>
        </pc:spChg>
        <pc:picChg chg="del">
          <ac:chgData name="Naimish Vadodariya" userId="d2e325c0593a319e" providerId="LiveId" clId="{DDADC23A-8227-4B6B-B107-46C7CE041189}" dt="2022-09-06T02:31:36.483" v="5364" actId="478"/>
          <ac:picMkLst>
            <pc:docMk/>
            <pc:sldMk cId="3091985716" sldId="766"/>
            <ac:picMk id="5" creationId="{04EB6B77-D610-3374-FB61-F5136C7CD52B}"/>
          </ac:picMkLst>
        </pc:picChg>
      </pc:sldChg>
      <pc:sldChg chg="modSp add del mod modAnim">
        <pc:chgData name="Naimish Vadodariya" userId="d2e325c0593a319e" providerId="LiveId" clId="{DDADC23A-8227-4B6B-B107-46C7CE041189}" dt="2022-09-06T02:35:48.787" v="5410" actId="2696"/>
        <pc:sldMkLst>
          <pc:docMk/>
          <pc:sldMk cId="2070342186" sldId="767"/>
        </pc:sldMkLst>
        <pc:spChg chg="mod">
          <ac:chgData name="Naimish Vadodariya" userId="d2e325c0593a319e" providerId="LiveId" clId="{DDADC23A-8227-4B6B-B107-46C7CE041189}" dt="2022-09-06T02:35:45.725" v="5409" actId="20577"/>
          <ac:spMkLst>
            <pc:docMk/>
            <pc:sldMk cId="2070342186" sldId="767"/>
            <ac:spMk id="2" creationId="{535F3DB7-7341-3CF0-B85C-9D71453D97AD}"/>
          </ac:spMkLst>
        </pc:spChg>
        <pc:spChg chg="mod">
          <ac:chgData name="Naimish Vadodariya" userId="d2e325c0593a319e" providerId="LiveId" clId="{DDADC23A-8227-4B6B-B107-46C7CE041189}" dt="2022-09-06T02:35:22.676" v="5398" actId="20577"/>
          <ac:spMkLst>
            <pc:docMk/>
            <pc:sldMk cId="2070342186" sldId="767"/>
            <ac:spMk id="3" creationId="{69B29C58-3E4A-16E7-0BEE-C2D48778895E}"/>
          </ac:spMkLst>
        </pc:spChg>
      </pc:sldChg>
      <pc:sldChg chg="modSp add del mod modAnim">
        <pc:chgData name="Naimish Vadodariya" userId="d2e325c0593a319e" providerId="LiveId" clId="{DDADC23A-8227-4B6B-B107-46C7CE041189}" dt="2022-09-11T02:47:56.315" v="5949" actId="2696"/>
        <pc:sldMkLst>
          <pc:docMk/>
          <pc:sldMk cId="3130159793" sldId="767"/>
        </pc:sldMkLst>
        <pc:spChg chg="mod">
          <ac:chgData name="Naimish Vadodariya" userId="d2e325c0593a319e" providerId="LiveId" clId="{DDADC23A-8227-4B6B-B107-46C7CE041189}" dt="2022-09-06T02:36:00.892" v="5427" actId="20577"/>
          <ac:spMkLst>
            <pc:docMk/>
            <pc:sldMk cId="3130159793" sldId="767"/>
            <ac:spMk id="2" creationId="{535F3DB7-7341-3CF0-B85C-9D71453D97AD}"/>
          </ac:spMkLst>
        </pc:spChg>
        <pc:spChg chg="mod">
          <ac:chgData name="Naimish Vadodariya" userId="d2e325c0593a319e" providerId="LiveId" clId="{DDADC23A-8227-4B6B-B107-46C7CE041189}" dt="2022-09-07T05:47:58.670" v="5673" actId="113"/>
          <ac:spMkLst>
            <pc:docMk/>
            <pc:sldMk cId="3130159793" sldId="767"/>
            <ac:spMk id="3" creationId="{69B29C58-3E4A-16E7-0BEE-C2D48778895E}"/>
          </ac:spMkLst>
        </pc:spChg>
      </pc:sldChg>
      <pc:sldChg chg="modSp add del mod modAnim">
        <pc:chgData name="Naimish Vadodariya" userId="d2e325c0593a319e" providerId="LiveId" clId="{DDADC23A-8227-4B6B-B107-46C7CE041189}" dt="2022-09-11T02:47:56.315" v="5949" actId="2696"/>
        <pc:sldMkLst>
          <pc:docMk/>
          <pc:sldMk cId="1591324941" sldId="768"/>
        </pc:sldMkLst>
        <pc:spChg chg="mod">
          <ac:chgData name="Naimish Vadodariya" userId="d2e325c0593a319e" providerId="LiveId" clId="{DDADC23A-8227-4B6B-B107-46C7CE041189}" dt="2022-09-06T02:44:38.702" v="5511" actId="20577"/>
          <ac:spMkLst>
            <pc:docMk/>
            <pc:sldMk cId="1591324941" sldId="768"/>
            <ac:spMk id="2" creationId="{535F3DB7-7341-3CF0-B85C-9D71453D97AD}"/>
          </ac:spMkLst>
        </pc:spChg>
        <pc:spChg chg="mod">
          <ac:chgData name="Naimish Vadodariya" userId="d2e325c0593a319e" providerId="LiveId" clId="{DDADC23A-8227-4B6B-B107-46C7CE041189}" dt="2022-09-07T05:48:44.289" v="5678" actId="20577"/>
          <ac:spMkLst>
            <pc:docMk/>
            <pc:sldMk cId="1591324941" sldId="768"/>
            <ac:spMk id="3" creationId="{69B29C58-3E4A-16E7-0BEE-C2D48778895E}"/>
          </ac:spMkLst>
        </pc:spChg>
      </pc:sldChg>
      <pc:sldChg chg="addSp modSp new del mod modAnim">
        <pc:chgData name="Naimish Vadodariya" userId="d2e325c0593a319e" providerId="LiveId" clId="{DDADC23A-8227-4B6B-B107-46C7CE041189}" dt="2022-09-11T02:47:56.315" v="5949" actId="2696"/>
        <pc:sldMkLst>
          <pc:docMk/>
          <pc:sldMk cId="3465519687" sldId="769"/>
        </pc:sldMkLst>
        <pc:spChg chg="mod">
          <ac:chgData name="Naimish Vadodariya" userId="d2e325c0593a319e" providerId="LiveId" clId="{DDADC23A-8227-4B6B-B107-46C7CE041189}" dt="2022-09-06T02:46:24.417" v="5519"/>
          <ac:spMkLst>
            <pc:docMk/>
            <pc:sldMk cId="3465519687" sldId="769"/>
            <ac:spMk id="2" creationId="{E0EA58E4-A9CA-7927-EF74-766FF2D13C0B}"/>
          </ac:spMkLst>
        </pc:spChg>
        <pc:spChg chg="mod">
          <ac:chgData name="Naimish Vadodariya" userId="d2e325c0593a319e" providerId="LiveId" clId="{DDADC23A-8227-4B6B-B107-46C7CE041189}" dt="2022-09-07T05:56:33.515" v="5681" actId="113"/>
          <ac:spMkLst>
            <pc:docMk/>
            <pc:sldMk cId="3465519687" sldId="769"/>
            <ac:spMk id="3" creationId="{D0ABD1E9-9200-0835-0D13-70D3003955E9}"/>
          </ac:spMkLst>
        </pc:spChg>
        <pc:picChg chg="add mod">
          <ac:chgData name="Naimish Vadodariya" userId="d2e325c0593a319e" providerId="LiveId" clId="{DDADC23A-8227-4B6B-B107-46C7CE041189}" dt="2022-09-06T03:03:12.568" v="5668" actId="208"/>
          <ac:picMkLst>
            <pc:docMk/>
            <pc:sldMk cId="3465519687" sldId="769"/>
            <ac:picMk id="5" creationId="{CA085106-4935-1A63-33AA-7F1DD51D3DB3}"/>
          </ac:picMkLst>
        </pc:picChg>
      </pc:sldChg>
      <pc:sldChg chg="addSp delSp modSp add del mod modAnim">
        <pc:chgData name="Naimish Vadodariya" userId="d2e325c0593a319e" providerId="LiveId" clId="{DDADC23A-8227-4B6B-B107-46C7CE041189}" dt="2022-09-11T02:47:56.315" v="5949" actId="2696"/>
        <pc:sldMkLst>
          <pc:docMk/>
          <pc:sldMk cId="1213436871" sldId="770"/>
        </pc:sldMkLst>
        <pc:spChg chg="mod">
          <ac:chgData name="Naimish Vadodariya" userId="d2e325c0593a319e" providerId="LiveId" clId="{DDADC23A-8227-4B6B-B107-46C7CE041189}" dt="2022-09-06T02:50:18.262" v="5541" actId="403"/>
          <ac:spMkLst>
            <pc:docMk/>
            <pc:sldMk cId="1213436871" sldId="770"/>
            <ac:spMk id="3" creationId="{D0ABD1E9-9200-0835-0D13-70D3003955E9}"/>
          </ac:spMkLst>
        </pc:spChg>
        <pc:spChg chg="add del mod">
          <ac:chgData name="Naimish Vadodariya" userId="d2e325c0593a319e" providerId="LiveId" clId="{DDADC23A-8227-4B6B-B107-46C7CE041189}" dt="2022-09-06T02:51:41" v="5554" actId="478"/>
          <ac:spMkLst>
            <pc:docMk/>
            <pc:sldMk cId="1213436871" sldId="770"/>
            <ac:spMk id="7" creationId="{F2180547-1902-6A33-2FE9-14BAA6474220}"/>
          </ac:spMkLst>
        </pc:spChg>
        <pc:spChg chg="add mod">
          <ac:chgData name="Naimish Vadodariya" userId="d2e325c0593a319e" providerId="LiveId" clId="{DDADC23A-8227-4B6B-B107-46C7CE041189}" dt="2022-09-06T02:52:42.275" v="5572" actId="12"/>
          <ac:spMkLst>
            <pc:docMk/>
            <pc:sldMk cId="1213436871" sldId="770"/>
            <ac:spMk id="9" creationId="{082CC379-50F9-06A1-6030-A016F1E35956}"/>
          </ac:spMkLst>
        </pc:spChg>
        <pc:picChg chg="add mod">
          <ac:chgData name="Naimish Vadodariya" userId="d2e325c0593a319e" providerId="LiveId" clId="{DDADC23A-8227-4B6B-B107-46C7CE041189}" dt="2022-09-06T02:50:56.311" v="5544" actId="208"/>
          <ac:picMkLst>
            <pc:docMk/>
            <pc:sldMk cId="1213436871" sldId="770"/>
            <ac:picMk id="5" creationId="{EF49C0B8-0300-1A44-4821-B44AE57813B8}"/>
          </ac:picMkLst>
        </pc:picChg>
      </pc:sldChg>
      <pc:sldChg chg="addSp delSp modSp new del mod modAnim">
        <pc:chgData name="Naimish Vadodariya" userId="d2e325c0593a319e" providerId="LiveId" clId="{DDADC23A-8227-4B6B-B107-46C7CE041189}" dt="2022-09-11T02:47:56.315" v="5949" actId="2696"/>
        <pc:sldMkLst>
          <pc:docMk/>
          <pc:sldMk cId="4200184250" sldId="771"/>
        </pc:sldMkLst>
        <pc:spChg chg="mod">
          <ac:chgData name="Naimish Vadodariya" userId="d2e325c0593a319e" providerId="LiveId" clId="{DDADC23A-8227-4B6B-B107-46C7CE041189}" dt="2022-09-06T02:54:38.245" v="5626" actId="20577"/>
          <ac:spMkLst>
            <pc:docMk/>
            <pc:sldMk cId="4200184250" sldId="771"/>
            <ac:spMk id="2" creationId="{C2BEEDA5-9EC3-20E7-948B-8DA176A74D48}"/>
          </ac:spMkLst>
        </pc:spChg>
        <pc:spChg chg="del">
          <ac:chgData name="Naimish Vadodariya" userId="d2e325c0593a319e" providerId="LiveId" clId="{DDADC23A-8227-4B6B-B107-46C7CE041189}" dt="2022-09-06T02:54:00.025" v="5575"/>
          <ac:spMkLst>
            <pc:docMk/>
            <pc:sldMk cId="4200184250" sldId="771"/>
            <ac:spMk id="3" creationId="{115AAD7F-5CF6-DC25-931E-C0432195FB34}"/>
          </ac:spMkLst>
        </pc:spChg>
        <pc:graphicFrameChg chg="add mod modGraphic">
          <ac:chgData name="Naimish Vadodariya" userId="d2e325c0593a319e" providerId="LiveId" clId="{DDADC23A-8227-4B6B-B107-46C7CE041189}" dt="2022-09-06T02:56:15.432" v="5629" actId="2165"/>
          <ac:graphicFrameMkLst>
            <pc:docMk/>
            <pc:sldMk cId="4200184250" sldId="771"/>
            <ac:graphicFrameMk id="4" creationId="{5A865D2B-1CFA-8D80-C520-98F43EC7C9F1}"/>
          </ac:graphicFrameMkLst>
        </pc:graphicFrameChg>
      </pc:sldChg>
      <pc:sldChg chg="new del">
        <pc:chgData name="Naimish Vadodariya" userId="d2e325c0593a319e" providerId="LiveId" clId="{DDADC23A-8227-4B6B-B107-46C7CE041189}" dt="2022-09-06T02:58:05.600" v="5631" actId="2696"/>
        <pc:sldMkLst>
          <pc:docMk/>
          <pc:sldMk cId="344817476" sldId="772"/>
        </pc:sldMkLst>
      </pc:sldChg>
      <pc:sldChg chg="modSp new del mod ord modAnim">
        <pc:chgData name="Naimish Vadodariya" userId="d2e325c0593a319e" providerId="LiveId" clId="{DDADC23A-8227-4B6B-B107-46C7CE041189}" dt="2022-09-11T02:47:56.315" v="5949" actId="2696"/>
        <pc:sldMkLst>
          <pc:docMk/>
          <pc:sldMk cId="1253060020" sldId="772"/>
        </pc:sldMkLst>
        <pc:spChg chg="mod">
          <ac:chgData name="Naimish Vadodariya" userId="d2e325c0593a319e" providerId="LiveId" clId="{DDADC23A-8227-4B6B-B107-46C7CE041189}" dt="2022-09-06T02:58:28.179" v="5652" actId="20577"/>
          <ac:spMkLst>
            <pc:docMk/>
            <pc:sldMk cId="1253060020" sldId="772"/>
            <ac:spMk id="2" creationId="{235C6A03-18D3-E727-71F5-6B3490E46355}"/>
          </ac:spMkLst>
        </pc:spChg>
        <pc:spChg chg="mod">
          <ac:chgData name="Naimish Vadodariya" userId="d2e325c0593a319e" providerId="LiveId" clId="{DDADC23A-8227-4B6B-B107-46C7CE041189}" dt="2022-09-06T02:58:45.912" v="5658"/>
          <ac:spMkLst>
            <pc:docMk/>
            <pc:sldMk cId="1253060020" sldId="772"/>
            <ac:spMk id="3" creationId="{C2AF1BBC-1480-AAB0-9FBC-4F7F012FFC30}"/>
          </ac:spMkLst>
        </pc:spChg>
      </pc:sldChg>
      <pc:sldChg chg="addSp delSp modSp add mod delAnim modAnim">
        <pc:chgData name="Naimish Vadodariya" userId="d2e325c0593a319e" providerId="LiveId" clId="{DDADC23A-8227-4B6B-B107-46C7CE041189}" dt="2022-09-11T02:33:47.977" v="5947" actId="1076"/>
        <pc:sldMkLst>
          <pc:docMk/>
          <pc:sldMk cId="165664722" sldId="773"/>
        </pc:sldMkLst>
        <pc:spChg chg="mod">
          <ac:chgData name="Naimish Vadodariya" userId="d2e325c0593a319e" providerId="LiveId" clId="{DDADC23A-8227-4B6B-B107-46C7CE041189}" dt="2022-09-11T02:32:27.458" v="5917"/>
          <ac:spMkLst>
            <pc:docMk/>
            <pc:sldMk cId="165664722" sldId="773"/>
            <ac:spMk id="2" creationId="{6CD0BA61-0ABC-85D4-3067-BF84153BB5CB}"/>
          </ac:spMkLst>
        </pc:spChg>
        <pc:spChg chg="add mod">
          <ac:chgData name="Naimish Vadodariya" userId="d2e325c0593a319e" providerId="LiveId" clId="{DDADC23A-8227-4B6B-B107-46C7CE041189}" dt="2022-09-11T02:33:47.977" v="5947" actId="1076"/>
          <ac:spMkLst>
            <pc:docMk/>
            <pc:sldMk cId="165664722" sldId="773"/>
            <ac:spMk id="3" creationId="{224BBFF6-8387-BFAB-68F2-38763B95C2CB}"/>
          </ac:spMkLst>
        </pc:spChg>
        <pc:spChg chg="mod">
          <ac:chgData name="Naimish Vadodariya" userId="d2e325c0593a319e" providerId="LiveId" clId="{DDADC23A-8227-4B6B-B107-46C7CE041189}" dt="2022-09-11T02:33:01.688" v="5929" actId="255"/>
          <ac:spMkLst>
            <pc:docMk/>
            <pc:sldMk cId="165664722" sldId="773"/>
            <ac:spMk id="4" creationId="{DCEA5C01-BD87-6B64-2483-EB419AC3C480}"/>
          </ac:spMkLst>
        </pc:spChg>
        <pc:spChg chg="del">
          <ac:chgData name="Naimish Vadodariya" userId="d2e325c0593a319e" providerId="LiveId" clId="{DDADC23A-8227-4B6B-B107-46C7CE041189}" dt="2022-09-11T02:33:33.134" v="5944" actId="478"/>
          <ac:spMkLst>
            <pc:docMk/>
            <pc:sldMk cId="165664722" sldId="773"/>
            <ac:spMk id="5" creationId="{47C81B89-89C3-64A4-077E-7E689C7DA585}"/>
          </ac:spMkLst>
        </pc:spChg>
        <pc:spChg chg="del">
          <ac:chgData name="Naimish Vadodariya" userId="d2e325c0593a319e" providerId="LiveId" clId="{DDADC23A-8227-4B6B-B107-46C7CE041189}" dt="2022-09-11T02:33:34.877" v="5945" actId="478"/>
          <ac:spMkLst>
            <pc:docMk/>
            <pc:sldMk cId="165664722" sldId="773"/>
            <ac:spMk id="6" creationId="{7F2805D3-C58F-9898-2BD7-38EE00875ACA}"/>
          </ac:spMkLst>
        </pc:spChg>
        <pc:spChg chg="mod">
          <ac:chgData name="Naimish Vadodariya" userId="d2e325c0593a319e" providerId="LiveId" clId="{DDADC23A-8227-4B6B-B107-46C7CE041189}" dt="2022-09-11T02:33:13.277" v="5937" actId="20577"/>
          <ac:spMkLst>
            <pc:docMk/>
            <pc:sldMk cId="165664722" sldId="773"/>
            <ac:spMk id="7" creationId="{D276F8BE-E203-A7F1-8B07-06B2F6EC5AA3}"/>
          </ac:spMkLst>
        </pc:spChg>
        <pc:spChg chg="mod">
          <ac:chgData name="Naimish Vadodariya" userId="d2e325c0593a319e" providerId="LiveId" clId="{DDADC23A-8227-4B6B-B107-46C7CE041189}" dt="2022-09-11T02:33:27.931" v="5943" actId="14100"/>
          <ac:spMkLst>
            <pc:docMk/>
            <pc:sldMk cId="165664722" sldId="773"/>
            <ac:spMk id="8" creationId="{966C164A-A2A5-0F65-3213-BDEA651D4A38}"/>
          </ac:spMkLst>
        </pc:spChg>
        <pc:spChg chg="add mod">
          <ac:chgData name="Naimish Vadodariya" userId="d2e325c0593a319e" providerId="LiveId" clId="{DDADC23A-8227-4B6B-B107-46C7CE041189}" dt="2022-09-11T02:33:47.977" v="5947" actId="1076"/>
          <ac:spMkLst>
            <pc:docMk/>
            <pc:sldMk cId="165664722" sldId="773"/>
            <ac:spMk id="9" creationId="{0053F059-DD56-167C-6BB5-9CF3007F0B70}"/>
          </ac:spMkLst>
        </pc:spChg>
      </pc:sldChg>
      <pc:sldChg chg="add del">
        <pc:chgData name="Naimish Vadodariya" userId="d2e325c0593a319e" providerId="LiveId" clId="{DDADC23A-8227-4B6B-B107-46C7CE041189}" dt="2022-09-11T02:32:05.800" v="5914" actId="2696"/>
        <pc:sldMkLst>
          <pc:docMk/>
          <pc:sldMk cId="1517812159" sldId="773"/>
        </pc:sldMkLst>
      </pc:sldChg>
      <pc:sldChg chg="add del">
        <pc:chgData name="Naimish Vadodariya" userId="d2e325c0593a319e" providerId="LiveId" clId="{DDADC23A-8227-4B6B-B107-46C7CE041189}" dt="2022-09-11T02:29:13.143" v="5885" actId="2696"/>
        <pc:sldMkLst>
          <pc:docMk/>
          <pc:sldMk cId="3228081503" sldId="773"/>
        </pc:sldMkLst>
      </pc:sldChg>
      <pc:sldChg chg="addSp delSp modSp new mod delAnim modAnim">
        <pc:chgData name="Naimish Vadodariya" userId="d2e325c0593a319e" providerId="LiveId" clId="{DDADC23A-8227-4B6B-B107-46C7CE041189}" dt="2022-09-11T04:04:21.710" v="6295"/>
        <pc:sldMkLst>
          <pc:docMk/>
          <pc:sldMk cId="865333242" sldId="774"/>
        </pc:sldMkLst>
        <pc:spChg chg="mod">
          <ac:chgData name="Naimish Vadodariya" userId="d2e325c0593a319e" providerId="LiveId" clId="{DDADC23A-8227-4B6B-B107-46C7CE041189}" dt="2022-09-11T03:49:26.440" v="6076" actId="20577"/>
          <ac:spMkLst>
            <pc:docMk/>
            <pc:sldMk cId="865333242" sldId="774"/>
            <ac:spMk id="2" creationId="{10030DC8-1F1B-82EB-264A-503B801A7E2B}"/>
          </ac:spMkLst>
        </pc:spChg>
        <pc:spChg chg="del mod">
          <ac:chgData name="Naimish Vadodariya" userId="d2e325c0593a319e" providerId="LiveId" clId="{DDADC23A-8227-4B6B-B107-46C7CE041189}" dt="2022-09-11T03:56:36.663" v="6237" actId="478"/>
          <ac:spMkLst>
            <pc:docMk/>
            <pc:sldMk cId="865333242" sldId="774"/>
            <ac:spMk id="3" creationId="{3BB632DA-AE9A-6BC1-6B17-596BFA348ED7}"/>
          </ac:spMkLst>
        </pc:spChg>
        <pc:spChg chg="add mod">
          <ac:chgData name="Naimish Vadodariya" userId="d2e325c0593a319e" providerId="LiveId" clId="{DDADC23A-8227-4B6B-B107-46C7CE041189}" dt="2022-09-11T03:57:01.617" v="6239" actId="1076"/>
          <ac:spMkLst>
            <pc:docMk/>
            <pc:sldMk cId="865333242" sldId="774"/>
            <ac:spMk id="4" creationId="{827E1F2A-90B9-5F6A-B1C6-6A54420D33E2}"/>
          </ac:spMkLst>
        </pc:spChg>
        <pc:spChg chg="add mod">
          <ac:chgData name="Naimish Vadodariya" userId="d2e325c0593a319e" providerId="LiveId" clId="{DDADC23A-8227-4B6B-B107-46C7CE041189}" dt="2022-09-11T03:57:01.617" v="6239" actId="1076"/>
          <ac:spMkLst>
            <pc:docMk/>
            <pc:sldMk cId="865333242" sldId="774"/>
            <ac:spMk id="5" creationId="{E6ED0FC2-1EF7-547B-614C-BCA9AC492B47}"/>
          </ac:spMkLst>
        </pc:spChg>
        <pc:spChg chg="add mod">
          <ac:chgData name="Naimish Vadodariya" userId="d2e325c0593a319e" providerId="LiveId" clId="{DDADC23A-8227-4B6B-B107-46C7CE041189}" dt="2022-09-11T03:57:01.617" v="6239" actId="1076"/>
          <ac:spMkLst>
            <pc:docMk/>
            <pc:sldMk cId="865333242" sldId="774"/>
            <ac:spMk id="6" creationId="{1B468FAA-107B-3BD9-97AE-DE030EBE4F3D}"/>
          </ac:spMkLst>
        </pc:spChg>
        <pc:spChg chg="add del">
          <ac:chgData name="Naimish Vadodariya" userId="d2e325c0593a319e" providerId="LiveId" clId="{DDADC23A-8227-4B6B-B107-46C7CE041189}" dt="2022-09-11T03:53:50.289" v="6197" actId="22"/>
          <ac:spMkLst>
            <pc:docMk/>
            <pc:sldMk cId="865333242" sldId="774"/>
            <ac:spMk id="8" creationId="{71F7846B-9764-44B7-01ED-24DA23017B7C}"/>
          </ac:spMkLst>
        </pc:spChg>
        <pc:spChg chg="add mod">
          <ac:chgData name="Naimish Vadodariya" userId="d2e325c0593a319e" providerId="LiveId" clId="{DDADC23A-8227-4B6B-B107-46C7CE041189}" dt="2022-09-11T03:57:01.617" v="6239" actId="1076"/>
          <ac:spMkLst>
            <pc:docMk/>
            <pc:sldMk cId="865333242" sldId="774"/>
            <ac:spMk id="9" creationId="{40A551E2-A833-07A4-DFF9-6DD365899A3E}"/>
          </ac:spMkLst>
        </pc:spChg>
        <pc:spChg chg="add mod">
          <ac:chgData name="Naimish Vadodariya" userId="d2e325c0593a319e" providerId="LiveId" clId="{DDADC23A-8227-4B6B-B107-46C7CE041189}" dt="2022-09-11T03:57:01.617" v="6239" actId="1076"/>
          <ac:spMkLst>
            <pc:docMk/>
            <pc:sldMk cId="865333242" sldId="774"/>
            <ac:spMk id="10" creationId="{A206458B-78D7-372C-DC31-6B4691C809B2}"/>
          </ac:spMkLst>
        </pc:spChg>
        <pc:spChg chg="add mod">
          <ac:chgData name="Naimish Vadodariya" userId="d2e325c0593a319e" providerId="LiveId" clId="{DDADC23A-8227-4B6B-B107-46C7CE041189}" dt="2022-09-11T03:57:01.617" v="6239" actId="1076"/>
          <ac:spMkLst>
            <pc:docMk/>
            <pc:sldMk cId="865333242" sldId="774"/>
            <ac:spMk id="11" creationId="{F95E7CA3-3E4F-D2FB-3B55-DDCCBE908969}"/>
          </ac:spMkLst>
        </pc:spChg>
        <pc:spChg chg="add mod">
          <ac:chgData name="Naimish Vadodariya" userId="d2e325c0593a319e" providerId="LiveId" clId="{DDADC23A-8227-4B6B-B107-46C7CE041189}" dt="2022-09-11T03:57:01.617" v="6239" actId="1076"/>
          <ac:spMkLst>
            <pc:docMk/>
            <pc:sldMk cId="865333242" sldId="774"/>
            <ac:spMk id="12" creationId="{6F6E076B-6F7D-773D-5F9D-3D3CC5194B71}"/>
          </ac:spMkLst>
        </pc:spChg>
        <pc:spChg chg="add mod">
          <ac:chgData name="Naimish Vadodariya" userId="d2e325c0593a319e" providerId="LiveId" clId="{DDADC23A-8227-4B6B-B107-46C7CE041189}" dt="2022-09-11T03:57:01.617" v="6239" actId="1076"/>
          <ac:spMkLst>
            <pc:docMk/>
            <pc:sldMk cId="865333242" sldId="774"/>
            <ac:spMk id="13" creationId="{260551C7-55B1-BECB-C759-5E0153BC4AB1}"/>
          </ac:spMkLst>
        </pc:spChg>
        <pc:spChg chg="add mod">
          <ac:chgData name="Naimish Vadodariya" userId="d2e325c0593a319e" providerId="LiveId" clId="{DDADC23A-8227-4B6B-B107-46C7CE041189}" dt="2022-09-11T03:57:01.617" v="6239" actId="1076"/>
          <ac:spMkLst>
            <pc:docMk/>
            <pc:sldMk cId="865333242" sldId="774"/>
            <ac:spMk id="14" creationId="{5482F175-E62B-9C74-A507-9DF1DEBB40F7}"/>
          </ac:spMkLst>
        </pc:spChg>
        <pc:spChg chg="add mod">
          <ac:chgData name="Naimish Vadodariya" userId="d2e325c0593a319e" providerId="LiveId" clId="{DDADC23A-8227-4B6B-B107-46C7CE041189}" dt="2022-09-11T03:57:01.617" v="6239" actId="1076"/>
          <ac:spMkLst>
            <pc:docMk/>
            <pc:sldMk cId="865333242" sldId="774"/>
            <ac:spMk id="15" creationId="{F1F1CFEC-D67D-B37A-A35C-711616F69A1A}"/>
          </ac:spMkLst>
        </pc:spChg>
        <pc:spChg chg="add mod">
          <ac:chgData name="Naimish Vadodariya" userId="d2e325c0593a319e" providerId="LiveId" clId="{DDADC23A-8227-4B6B-B107-46C7CE041189}" dt="2022-09-11T03:57:01.617" v="6239" actId="1076"/>
          <ac:spMkLst>
            <pc:docMk/>
            <pc:sldMk cId="865333242" sldId="774"/>
            <ac:spMk id="16" creationId="{31394F60-1E6C-FB9C-F626-2DDEED94D574}"/>
          </ac:spMkLst>
        </pc:spChg>
        <pc:spChg chg="add mod">
          <ac:chgData name="Naimish Vadodariya" userId="d2e325c0593a319e" providerId="LiveId" clId="{DDADC23A-8227-4B6B-B107-46C7CE041189}" dt="2022-09-11T03:57:01.617" v="6239" actId="1076"/>
          <ac:spMkLst>
            <pc:docMk/>
            <pc:sldMk cId="865333242" sldId="774"/>
            <ac:spMk id="17" creationId="{79C71ADE-B7B7-8587-933B-07895451E1BA}"/>
          </ac:spMkLst>
        </pc:spChg>
        <pc:spChg chg="add mod">
          <ac:chgData name="Naimish Vadodariya" userId="d2e325c0593a319e" providerId="LiveId" clId="{DDADC23A-8227-4B6B-B107-46C7CE041189}" dt="2022-09-11T03:57:01.617" v="6239" actId="1076"/>
          <ac:spMkLst>
            <pc:docMk/>
            <pc:sldMk cId="865333242" sldId="774"/>
            <ac:spMk id="18" creationId="{F1AF2B4B-D27F-5AA4-B227-BA1D54447B24}"/>
          </ac:spMkLst>
        </pc:spChg>
        <pc:spChg chg="add mod">
          <ac:chgData name="Naimish Vadodariya" userId="d2e325c0593a319e" providerId="LiveId" clId="{DDADC23A-8227-4B6B-B107-46C7CE041189}" dt="2022-09-11T03:57:01.617" v="6239" actId="1076"/>
          <ac:spMkLst>
            <pc:docMk/>
            <pc:sldMk cId="865333242" sldId="774"/>
            <ac:spMk id="19" creationId="{BCC95577-B2A2-398B-D5DE-7AE2AD8F83F5}"/>
          </ac:spMkLst>
        </pc:spChg>
        <pc:spChg chg="add mod">
          <ac:chgData name="Naimish Vadodariya" userId="d2e325c0593a319e" providerId="LiveId" clId="{DDADC23A-8227-4B6B-B107-46C7CE041189}" dt="2022-09-11T03:57:01.617" v="6239" actId="1076"/>
          <ac:spMkLst>
            <pc:docMk/>
            <pc:sldMk cId="865333242" sldId="774"/>
            <ac:spMk id="20" creationId="{68EEC572-D44B-283E-0568-695C10C3CC25}"/>
          </ac:spMkLst>
        </pc:spChg>
        <pc:spChg chg="add mod">
          <ac:chgData name="Naimish Vadodariya" userId="d2e325c0593a319e" providerId="LiveId" clId="{DDADC23A-8227-4B6B-B107-46C7CE041189}" dt="2022-09-11T03:57:15.230" v="6240" actId="1076"/>
          <ac:spMkLst>
            <pc:docMk/>
            <pc:sldMk cId="865333242" sldId="774"/>
            <ac:spMk id="21" creationId="{CEAB52AF-E101-5B96-7F63-466E71324EDC}"/>
          </ac:spMkLst>
        </pc:spChg>
        <pc:spChg chg="add mod">
          <ac:chgData name="Naimish Vadodariya" userId="d2e325c0593a319e" providerId="LiveId" clId="{DDADC23A-8227-4B6B-B107-46C7CE041189}" dt="2022-09-11T03:57:15.230" v="6240" actId="1076"/>
          <ac:spMkLst>
            <pc:docMk/>
            <pc:sldMk cId="865333242" sldId="774"/>
            <ac:spMk id="22" creationId="{E9D579E0-A144-20CD-73D2-ADD0A57C43BB}"/>
          </ac:spMkLst>
        </pc:spChg>
        <pc:spChg chg="add mod">
          <ac:chgData name="Naimish Vadodariya" userId="d2e325c0593a319e" providerId="LiveId" clId="{DDADC23A-8227-4B6B-B107-46C7CE041189}" dt="2022-09-11T03:57:15.230" v="6240" actId="1076"/>
          <ac:spMkLst>
            <pc:docMk/>
            <pc:sldMk cId="865333242" sldId="774"/>
            <ac:spMk id="23" creationId="{FF1CE0F0-4C36-326A-9742-0ADDD4332915}"/>
          </ac:spMkLst>
        </pc:spChg>
        <pc:spChg chg="add del mod">
          <ac:chgData name="Naimish Vadodariya" userId="d2e325c0593a319e" providerId="LiveId" clId="{DDADC23A-8227-4B6B-B107-46C7CE041189}" dt="2022-09-11T03:56:38.819" v="6238" actId="478"/>
          <ac:spMkLst>
            <pc:docMk/>
            <pc:sldMk cId="865333242" sldId="774"/>
            <ac:spMk id="25" creationId="{88E0F3F1-29F2-2007-6E91-5C5CD8E95DAA}"/>
          </ac:spMkLst>
        </pc:spChg>
        <pc:spChg chg="add mod">
          <ac:chgData name="Naimish Vadodariya" userId="d2e325c0593a319e" providerId="LiveId" clId="{DDADC23A-8227-4B6B-B107-46C7CE041189}" dt="2022-09-11T03:58:37.246" v="6249" actId="1076"/>
          <ac:spMkLst>
            <pc:docMk/>
            <pc:sldMk cId="865333242" sldId="774"/>
            <ac:spMk id="26" creationId="{1FA720E8-5086-EB47-412D-8C64613DA9F9}"/>
          </ac:spMkLst>
        </pc:spChg>
        <pc:spChg chg="add mod">
          <ac:chgData name="Naimish Vadodariya" userId="d2e325c0593a319e" providerId="LiveId" clId="{DDADC23A-8227-4B6B-B107-46C7CE041189}" dt="2022-09-11T03:58:45.168" v="6250" actId="1076"/>
          <ac:spMkLst>
            <pc:docMk/>
            <pc:sldMk cId="865333242" sldId="774"/>
            <ac:spMk id="27" creationId="{1E5B2D59-254B-C604-2960-057B83883511}"/>
          </ac:spMkLst>
        </pc:spChg>
        <pc:spChg chg="add mod">
          <ac:chgData name="Naimish Vadodariya" userId="d2e325c0593a319e" providerId="LiveId" clId="{DDADC23A-8227-4B6B-B107-46C7CE041189}" dt="2022-09-11T03:59:14.340" v="6255" actId="1076"/>
          <ac:spMkLst>
            <pc:docMk/>
            <pc:sldMk cId="865333242" sldId="774"/>
            <ac:spMk id="28" creationId="{BF57A25B-98B8-7C59-3DE4-3C19D77366A2}"/>
          </ac:spMkLst>
        </pc:spChg>
        <pc:spChg chg="add mod">
          <ac:chgData name="Naimish Vadodariya" userId="d2e325c0593a319e" providerId="LiveId" clId="{DDADC23A-8227-4B6B-B107-46C7CE041189}" dt="2022-09-11T04:00:21.901" v="6268" actId="1076"/>
          <ac:spMkLst>
            <pc:docMk/>
            <pc:sldMk cId="865333242" sldId="774"/>
            <ac:spMk id="29" creationId="{67D20D9F-75D8-FB2D-26BC-8B3748C33A4E}"/>
          </ac:spMkLst>
        </pc:spChg>
        <pc:spChg chg="add mod">
          <ac:chgData name="Naimish Vadodariya" userId="d2e325c0593a319e" providerId="LiveId" clId="{DDADC23A-8227-4B6B-B107-46C7CE041189}" dt="2022-09-11T03:59:49.365" v="6261" actId="1076"/>
          <ac:spMkLst>
            <pc:docMk/>
            <pc:sldMk cId="865333242" sldId="774"/>
            <ac:spMk id="30" creationId="{AA7A2294-C3B1-51EF-3CAE-D32E64989EFA}"/>
          </ac:spMkLst>
        </pc:spChg>
        <pc:spChg chg="add mod">
          <ac:chgData name="Naimish Vadodariya" userId="d2e325c0593a319e" providerId="LiveId" clId="{DDADC23A-8227-4B6B-B107-46C7CE041189}" dt="2022-09-11T04:00:26.997" v="6269" actId="1076"/>
          <ac:spMkLst>
            <pc:docMk/>
            <pc:sldMk cId="865333242" sldId="774"/>
            <ac:spMk id="37" creationId="{C6AA354E-E1F2-A3B2-E039-8D8065EFC481}"/>
          </ac:spMkLst>
        </pc:spChg>
        <pc:spChg chg="add mod">
          <ac:chgData name="Naimish Vadodariya" userId="d2e325c0593a319e" providerId="LiveId" clId="{DDADC23A-8227-4B6B-B107-46C7CE041189}" dt="2022-09-11T04:01:42.743" v="6282" actId="1076"/>
          <ac:spMkLst>
            <pc:docMk/>
            <pc:sldMk cId="865333242" sldId="774"/>
            <ac:spMk id="54" creationId="{5882CAB6-EB7D-CF98-FB5C-4714667597CF}"/>
          </ac:spMkLst>
        </pc:spChg>
        <pc:spChg chg="add mod">
          <ac:chgData name="Naimish Vadodariya" userId="d2e325c0593a319e" providerId="LiveId" clId="{DDADC23A-8227-4B6B-B107-46C7CE041189}" dt="2022-09-11T04:02:26.530" v="6291" actId="20577"/>
          <ac:spMkLst>
            <pc:docMk/>
            <pc:sldMk cId="865333242" sldId="774"/>
            <ac:spMk id="58" creationId="{EBE26C75-C082-85CF-97DF-FFC2255EB42A}"/>
          </ac:spMkLst>
        </pc:spChg>
        <pc:cxnChg chg="add mod">
          <ac:chgData name="Naimish Vadodariya" userId="d2e325c0593a319e" providerId="LiveId" clId="{DDADC23A-8227-4B6B-B107-46C7CE041189}" dt="2022-09-11T03:59:20.996" v="6256" actId="14100"/>
          <ac:cxnSpMkLst>
            <pc:docMk/>
            <pc:sldMk cId="865333242" sldId="774"/>
            <ac:cxnSpMk id="31" creationId="{95859EE9-D0D3-ABAE-EDF3-E792F474BCFB}"/>
          </ac:cxnSpMkLst>
        </pc:cxnChg>
        <pc:cxnChg chg="add mod">
          <ac:chgData name="Naimish Vadodariya" userId="d2e325c0593a319e" providerId="LiveId" clId="{DDADC23A-8227-4B6B-B107-46C7CE041189}" dt="2022-09-11T03:59:25.253" v="6257" actId="1076"/>
          <ac:cxnSpMkLst>
            <pc:docMk/>
            <pc:sldMk cId="865333242" sldId="774"/>
            <ac:cxnSpMk id="32" creationId="{A7DED6B2-C43A-2726-1253-0CCB7E8D84AA}"/>
          </ac:cxnSpMkLst>
        </pc:cxnChg>
        <pc:cxnChg chg="add mod">
          <ac:chgData name="Naimish Vadodariya" userId="d2e325c0593a319e" providerId="LiveId" clId="{DDADC23A-8227-4B6B-B107-46C7CE041189}" dt="2022-09-11T03:59:37.061" v="6260" actId="1076"/>
          <ac:cxnSpMkLst>
            <pc:docMk/>
            <pc:sldMk cId="865333242" sldId="774"/>
            <ac:cxnSpMk id="33" creationId="{837822E9-7B70-152E-4058-3037D235A604}"/>
          </ac:cxnSpMkLst>
        </pc:cxnChg>
        <pc:cxnChg chg="add mod">
          <ac:chgData name="Naimish Vadodariya" userId="d2e325c0593a319e" providerId="LiveId" clId="{DDADC23A-8227-4B6B-B107-46C7CE041189}" dt="2022-09-11T04:00:14.157" v="6267" actId="14100"/>
          <ac:cxnSpMkLst>
            <pc:docMk/>
            <pc:sldMk cId="865333242" sldId="774"/>
            <ac:cxnSpMk id="34" creationId="{15353F86-567F-E593-44B9-131C7CBEEDC7}"/>
          </ac:cxnSpMkLst>
        </pc:cxnChg>
        <pc:cxnChg chg="add del mod">
          <ac:chgData name="Naimish Vadodariya" userId="d2e325c0593a319e" providerId="LiveId" clId="{DDADC23A-8227-4B6B-B107-46C7CE041189}" dt="2022-09-11T04:01:45.789" v="6283" actId="478"/>
          <ac:cxnSpMkLst>
            <pc:docMk/>
            <pc:sldMk cId="865333242" sldId="774"/>
            <ac:cxnSpMk id="35" creationId="{712B4362-8CA8-8672-F188-4DDB7F1ADB11}"/>
          </ac:cxnSpMkLst>
        </pc:cxnChg>
        <pc:cxnChg chg="add mod">
          <ac:chgData name="Naimish Vadodariya" userId="d2e325c0593a319e" providerId="LiveId" clId="{DDADC23A-8227-4B6B-B107-46C7CE041189}" dt="2022-09-11T04:02:13.733" v="6287" actId="14100"/>
          <ac:cxnSpMkLst>
            <pc:docMk/>
            <pc:sldMk cId="865333242" sldId="774"/>
            <ac:cxnSpMk id="36" creationId="{65EBEFFA-CA53-78D1-9D1D-B5A772AF2D22}"/>
          </ac:cxnSpMkLst>
        </pc:cxnChg>
        <pc:cxnChg chg="add mod">
          <ac:chgData name="Naimish Vadodariya" userId="d2e325c0593a319e" providerId="LiveId" clId="{DDADC23A-8227-4B6B-B107-46C7CE041189}" dt="2022-09-11T04:01:56.621" v="6285" actId="1076"/>
          <ac:cxnSpMkLst>
            <pc:docMk/>
            <pc:sldMk cId="865333242" sldId="774"/>
            <ac:cxnSpMk id="55" creationId="{E4A7FE19-386C-3949-47F8-BF9C6A9E1F31}"/>
          </ac:cxnSpMkLst>
        </pc:cxnChg>
      </pc:sldChg>
      <pc:sldMasterChg chg="modSldLayout">
        <pc:chgData name="Naimish Vadodariya" userId="d2e325c0593a319e" providerId="LiveId" clId="{DDADC23A-8227-4B6B-B107-46C7CE041189}" dt="2022-07-25T23:56:22.687" v="124" actId="14100"/>
        <pc:sldMasterMkLst>
          <pc:docMk/>
          <pc:sldMasterMk cId="791954662" sldId="2147483648"/>
        </pc:sldMasterMkLst>
        <pc:sldLayoutChg chg="modSp mod">
          <pc:chgData name="Naimish Vadodariya" userId="d2e325c0593a319e" providerId="LiveId" clId="{DDADC23A-8227-4B6B-B107-46C7CE041189}" dt="2022-07-25T23:56:03.238" v="116" actId="14100"/>
          <pc:sldLayoutMkLst>
            <pc:docMk/>
            <pc:sldMasterMk cId="791954662" sldId="2147483648"/>
            <pc:sldLayoutMk cId="4202761244" sldId="2147483687"/>
          </pc:sldLayoutMkLst>
          <pc:spChg chg="mod">
            <ac:chgData name="Naimish Vadodariya" userId="d2e325c0593a319e" providerId="LiveId" clId="{DDADC23A-8227-4B6B-B107-46C7CE041189}" dt="2022-07-25T23:56:03.238" v="116" actId="14100"/>
            <ac:spMkLst>
              <pc:docMk/>
              <pc:sldMasterMk cId="791954662" sldId="2147483648"/>
              <pc:sldLayoutMk cId="4202761244" sldId="2147483687"/>
              <ac:spMk id="22" creationId="{BF2BE79E-EA17-4AB9-8CB5-714A52A6B2F5}"/>
            </ac:spMkLst>
          </pc:spChg>
        </pc:sldLayoutChg>
        <pc:sldLayoutChg chg="modSp mod">
          <pc:chgData name="Naimish Vadodariya" userId="d2e325c0593a319e" providerId="LiveId" clId="{DDADC23A-8227-4B6B-B107-46C7CE041189}" dt="2022-07-25T23:56:22.687" v="124" actId="14100"/>
          <pc:sldLayoutMkLst>
            <pc:docMk/>
            <pc:sldMasterMk cId="791954662" sldId="2147483648"/>
            <pc:sldLayoutMk cId="346862853" sldId="2147483688"/>
          </pc:sldLayoutMkLst>
          <pc:spChg chg="mod">
            <ac:chgData name="Naimish Vadodariya" userId="d2e325c0593a319e" providerId="LiveId" clId="{DDADC23A-8227-4B6B-B107-46C7CE041189}" dt="2022-07-25T23:56:22.687" v="124" actId="14100"/>
            <ac:spMkLst>
              <pc:docMk/>
              <pc:sldMasterMk cId="791954662" sldId="2147483648"/>
              <pc:sldLayoutMk cId="346862853" sldId="2147483688"/>
              <ac:spMk id="22" creationId="{BF2BE79E-EA17-4AB9-8CB5-714A52A6B2F5}"/>
            </ac:spMkLst>
          </pc:spChg>
        </pc:sldLayoutChg>
      </pc:sldMasterChg>
    </pc:docChg>
  </pc:docChgLst>
  <pc:docChgLst>
    <pc:chgData name="Naimish Vadodariya" userId="d2e325c0593a319e" providerId="LiveId" clId="{4720A315-5A2E-4271-BFB1-BB9042A829E5}"/>
    <pc:docChg chg="undo redo custSel addSld delSld modSld sldOrd">
      <pc:chgData name="Naimish Vadodariya" userId="d2e325c0593a319e" providerId="LiveId" clId="{4720A315-5A2E-4271-BFB1-BB9042A829E5}" dt="2022-07-10T03:57:09.696" v="677" actId="20577"/>
      <pc:docMkLst>
        <pc:docMk/>
      </pc:docMkLst>
      <pc:sldChg chg="addSp delSp modSp mod addAnim delAnim">
        <pc:chgData name="Naimish Vadodariya" userId="d2e325c0593a319e" providerId="LiveId" clId="{4720A315-5A2E-4271-BFB1-BB9042A829E5}" dt="2022-07-08T16:31:11.035" v="586" actId="14100"/>
        <pc:sldMkLst>
          <pc:docMk/>
          <pc:sldMk cId="1915482141" sldId="289"/>
        </pc:sldMkLst>
        <pc:spChg chg="mod topLvl">
          <ac:chgData name="Naimish Vadodariya" userId="d2e325c0593a319e" providerId="LiveId" clId="{4720A315-5A2E-4271-BFB1-BB9042A829E5}" dt="2022-07-08T16:30:49.836" v="571" actId="478"/>
          <ac:spMkLst>
            <pc:docMk/>
            <pc:sldMk cId="1915482141" sldId="289"/>
            <ac:spMk id="4" creationId="{E9A4A388-3701-E936-5D61-943EDF699402}"/>
          </ac:spMkLst>
        </pc:spChg>
        <pc:spChg chg="add del mod topLvl">
          <ac:chgData name="Naimish Vadodariya" userId="d2e325c0593a319e" providerId="LiveId" clId="{4720A315-5A2E-4271-BFB1-BB9042A829E5}" dt="2022-07-08T16:31:11.035" v="586" actId="14100"/>
          <ac:spMkLst>
            <pc:docMk/>
            <pc:sldMk cId="1915482141" sldId="289"/>
            <ac:spMk id="5" creationId="{1A3C4AD4-AE2C-BB37-D8F4-E2CF8B009D71}"/>
          </ac:spMkLst>
        </pc:spChg>
        <pc:spChg chg="add del mod">
          <ac:chgData name="Naimish Vadodariya" userId="d2e325c0593a319e" providerId="LiveId" clId="{4720A315-5A2E-4271-BFB1-BB9042A829E5}" dt="2022-07-08T16:30:54.179" v="572" actId="478"/>
          <ac:spMkLst>
            <pc:docMk/>
            <pc:sldMk cId="1915482141" sldId="289"/>
            <ac:spMk id="6" creationId="{2E021695-34EC-5D16-AFE9-7C77205942CF}"/>
          </ac:spMkLst>
        </pc:spChg>
        <pc:grpChg chg="add del">
          <ac:chgData name="Naimish Vadodariya" userId="d2e325c0593a319e" providerId="LiveId" clId="{4720A315-5A2E-4271-BFB1-BB9042A829E5}" dt="2022-07-08T16:30:49.836" v="571" actId="478"/>
          <ac:grpSpMkLst>
            <pc:docMk/>
            <pc:sldMk cId="1915482141" sldId="289"/>
            <ac:grpSpMk id="3" creationId="{B814C6DB-F447-EDE6-462B-FA2DE34F8D8C}"/>
          </ac:grpSpMkLst>
        </pc:grpChg>
      </pc:sldChg>
      <pc:sldChg chg="addSp modSp mod modAnim">
        <pc:chgData name="Naimish Vadodariya" userId="d2e325c0593a319e" providerId="LiveId" clId="{4720A315-5A2E-4271-BFB1-BB9042A829E5}" dt="2022-07-10T03:57:09.696" v="677" actId="20577"/>
        <pc:sldMkLst>
          <pc:docMk/>
          <pc:sldMk cId="2554711902" sldId="291"/>
        </pc:sldMkLst>
        <pc:spChg chg="mod">
          <ac:chgData name="Naimish Vadodariya" userId="d2e325c0593a319e" providerId="LiveId" clId="{4720A315-5A2E-4271-BFB1-BB9042A829E5}" dt="2022-07-08T16:15:43.878" v="352" actId="20577"/>
          <ac:spMkLst>
            <pc:docMk/>
            <pc:sldMk cId="2554711902" sldId="291"/>
            <ac:spMk id="2" creationId="{095EF1AA-B384-4B3C-AA64-26D31B983DC1}"/>
          </ac:spMkLst>
        </pc:spChg>
        <pc:spChg chg="add mod">
          <ac:chgData name="Naimish Vadodariya" userId="d2e325c0593a319e" providerId="LiveId" clId="{4720A315-5A2E-4271-BFB1-BB9042A829E5}" dt="2022-07-08T16:36:09.671" v="674" actId="1582"/>
          <ac:spMkLst>
            <pc:docMk/>
            <pc:sldMk cId="2554711902" sldId="291"/>
            <ac:spMk id="3" creationId="{C1A1189A-7AFE-CCC8-8A9C-0C401FF3B55B}"/>
          </ac:spMkLst>
        </pc:spChg>
        <pc:spChg chg="add mod">
          <ac:chgData name="Naimish Vadodariya" userId="d2e325c0593a319e" providerId="LiveId" clId="{4720A315-5A2E-4271-BFB1-BB9042A829E5}" dt="2022-07-08T16:16:26.732" v="356" actId="1582"/>
          <ac:spMkLst>
            <pc:docMk/>
            <pc:sldMk cId="2554711902" sldId="291"/>
            <ac:spMk id="4" creationId="{0A8696B3-C7C3-43DD-0940-820E303B2436}"/>
          </ac:spMkLst>
        </pc:spChg>
        <pc:spChg chg="mod">
          <ac:chgData name="Naimish Vadodariya" userId="d2e325c0593a319e" providerId="LiveId" clId="{4720A315-5A2E-4271-BFB1-BB9042A829E5}" dt="2022-07-10T03:57:09.696" v="677" actId="20577"/>
          <ac:spMkLst>
            <pc:docMk/>
            <pc:sldMk cId="2554711902" sldId="291"/>
            <ac:spMk id="5" creationId="{C4A6F3DF-2EB8-43CF-3795-79063F5A0067}"/>
          </ac:spMkLst>
        </pc:spChg>
        <pc:spChg chg="mod">
          <ac:chgData name="Naimish Vadodariya" userId="d2e325c0593a319e" providerId="LiveId" clId="{4720A315-5A2E-4271-BFB1-BB9042A829E5}" dt="2022-07-08T16:20:35.779" v="375" actId="14100"/>
          <ac:spMkLst>
            <pc:docMk/>
            <pc:sldMk cId="2554711902" sldId="291"/>
            <ac:spMk id="7" creationId="{72A86601-7B9C-F9F6-5604-2455DAE19E61}"/>
          </ac:spMkLst>
        </pc:spChg>
      </pc:sldChg>
      <pc:sldChg chg="modSp">
        <pc:chgData name="Naimish Vadodariya" userId="d2e325c0593a319e" providerId="LiveId" clId="{4720A315-5A2E-4271-BFB1-BB9042A829E5}" dt="2022-07-08T16:31:33.453" v="587" actId="6549"/>
        <pc:sldMkLst>
          <pc:docMk/>
          <pc:sldMk cId="4216305698" sldId="292"/>
        </pc:sldMkLst>
        <pc:spChg chg="mod">
          <ac:chgData name="Naimish Vadodariya" userId="d2e325c0593a319e" providerId="LiveId" clId="{4720A315-5A2E-4271-BFB1-BB9042A829E5}" dt="2022-07-08T16:31:33.453" v="587" actId="6549"/>
          <ac:spMkLst>
            <pc:docMk/>
            <pc:sldMk cId="4216305698" sldId="292"/>
            <ac:spMk id="9" creationId="{BDA2F9A4-6988-4274-8384-12496EC9D59D}"/>
          </ac:spMkLst>
        </pc:spChg>
      </pc:sldChg>
      <pc:sldChg chg="modSp mod">
        <pc:chgData name="Naimish Vadodariya" userId="d2e325c0593a319e" providerId="LiveId" clId="{4720A315-5A2E-4271-BFB1-BB9042A829E5}" dt="2022-07-08T16:35:34.882" v="673" actId="20577"/>
        <pc:sldMkLst>
          <pc:docMk/>
          <pc:sldMk cId="1234560127" sldId="325"/>
        </pc:sldMkLst>
        <pc:spChg chg="mod">
          <ac:chgData name="Naimish Vadodariya" userId="d2e325c0593a319e" providerId="LiveId" clId="{4720A315-5A2E-4271-BFB1-BB9042A829E5}" dt="2022-07-08T16:35:34.882" v="673" actId="20577"/>
          <ac:spMkLst>
            <pc:docMk/>
            <pc:sldMk cId="1234560127" sldId="325"/>
            <ac:spMk id="2" creationId="{E1F2D5F8-87CB-4B5B-8EC7-5F4CE6485746}"/>
          </ac:spMkLst>
        </pc:spChg>
      </pc:sldChg>
      <pc:sldChg chg="modSp mod ord modAnim">
        <pc:chgData name="Naimish Vadodariya" userId="d2e325c0593a319e" providerId="LiveId" clId="{4720A315-5A2E-4271-BFB1-BB9042A829E5}" dt="2022-07-08T16:33:13.373" v="599" actId="113"/>
        <pc:sldMkLst>
          <pc:docMk/>
          <pc:sldMk cId="207174456" sldId="326"/>
        </pc:sldMkLst>
        <pc:spChg chg="mod">
          <ac:chgData name="Naimish Vadodariya" userId="d2e325c0593a319e" providerId="LiveId" clId="{4720A315-5A2E-4271-BFB1-BB9042A829E5}" dt="2022-07-08T16:33:13.373" v="599" actId="113"/>
          <ac:spMkLst>
            <pc:docMk/>
            <pc:sldMk cId="207174456" sldId="326"/>
            <ac:spMk id="3" creationId="{139A428D-8F15-4206-B337-FA27C005FA71}"/>
          </ac:spMkLst>
        </pc:spChg>
      </pc:sldChg>
      <pc:sldChg chg="modSp add mod">
        <pc:chgData name="Naimish Vadodariya" userId="d2e325c0593a319e" providerId="LiveId" clId="{4720A315-5A2E-4271-BFB1-BB9042A829E5}" dt="2022-07-08T02:29:46.351" v="19" actId="20577"/>
        <pc:sldMkLst>
          <pc:docMk/>
          <pc:sldMk cId="200374224" sldId="327"/>
        </pc:sldMkLst>
        <pc:spChg chg="mod">
          <ac:chgData name="Naimish Vadodariya" userId="d2e325c0593a319e" providerId="LiveId" clId="{4720A315-5A2E-4271-BFB1-BB9042A829E5}" dt="2022-07-08T02:29:46.351" v="19" actId="20577"/>
          <ac:spMkLst>
            <pc:docMk/>
            <pc:sldMk cId="200374224" sldId="327"/>
            <ac:spMk id="2" creationId="{54D792E8-8838-4744-A7DD-92B0ED18307B}"/>
          </ac:spMkLst>
        </pc:spChg>
        <pc:spChg chg="mod">
          <ac:chgData name="Naimish Vadodariya" userId="d2e325c0593a319e" providerId="LiveId" clId="{4720A315-5A2E-4271-BFB1-BB9042A829E5}" dt="2022-07-08T02:29:40.730" v="2" actId="20577"/>
          <ac:spMkLst>
            <pc:docMk/>
            <pc:sldMk cId="200374224" sldId="327"/>
            <ac:spMk id="3" creationId="{6C915463-E8EE-4502-8261-E337007EFAAF}"/>
          </ac:spMkLst>
        </pc:spChg>
      </pc:sldChg>
      <pc:sldChg chg="modSp add mod">
        <pc:chgData name="Naimish Vadodariya" userId="d2e325c0593a319e" providerId="LiveId" clId="{4720A315-5A2E-4271-BFB1-BB9042A829E5}" dt="2022-07-08T02:30:01.980" v="45" actId="20577"/>
        <pc:sldMkLst>
          <pc:docMk/>
          <pc:sldMk cId="700880048" sldId="328"/>
        </pc:sldMkLst>
        <pc:spChg chg="mod">
          <ac:chgData name="Naimish Vadodariya" userId="d2e325c0593a319e" providerId="LiveId" clId="{4720A315-5A2E-4271-BFB1-BB9042A829E5}" dt="2022-07-08T02:30:01.980" v="45" actId="20577"/>
          <ac:spMkLst>
            <pc:docMk/>
            <pc:sldMk cId="700880048" sldId="328"/>
            <ac:spMk id="2" creationId="{E1F2D5F8-87CB-4B5B-8EC7-5F4CE6485746}"/>
          </ac:spMkLst>
        </pc:spChg>
      </pc:sldChg>
      <pc:sldChg chg="modSp add mod">
        <pc:chgData name="Naimish Vadodariya" userId="d2e325c0593a319e" providerId="LiveId" clId="{4720A315-5A2E-4271-BFB1-BB9042A829E5}" dt="2022-07-08T02:32:29.970" v="118" actId="20577"/>
        <pc:sldMkLst>
          <pc:docMk/>
          <pc:sldMk cId="2908367801" sldId="329"/>
        </pc:sldMkLst>
        <pc:spChg chg="mod">
          <ac:chgData name="Naimish Vadodariya" userId="d2e325c0593a319e" providerId="LiveId" clId="{4720A315-5A2E-4271-BFB1-BB9042A829E5}" dt="2022-07-08T02:32:29.970" v="118" actId="20577"/>
          <ac:spMkLst>
            <pc:docMk/>
            <pc:sldMk cId="2908367801" sldId="329"/>
            <ac:spMk id="2" creationId="{E1F2D5F8-87CB-4B5B-8EC7-5F4CE6485746}"/>
          </ac:spMkLst>
        </pc:spChg>
      </pc:sldChg>
      <pc:sldChg chg="modSp add mod">
        <pc:chgData name="Naimish Vadodariya" userId="d2e325c0593a319e" providerId="LiveId" clId="{4720A315-5A2E-4271-BFB1-BB9042A829E5}" dt="2022-07-08T02:30:35.970" v="114" actId="20577"/>
        <pc:sldMkLst>
          <pc:docMk/>
          <pc:sldMk cId="2459902967" sldId="330"/>
        </pc:sldMkLst>
        <pc:spChg chg="mod">
          <ac:chgData name="Naimish Vadodariya" userId="d2e325c0593a319e" providerId="LiveId" clId="{4720A315-5A2E-4271-BFB1-BB9042A829E5}" dt="2022-07-08T02:30:35.970" v="114" actId="20577"/>
          <ac:spMkLst>
            <pc:docMk/>
            <pc:sldMk cId="2459902967" sldId="330"/>
            <ac:spMk id="2" creationId="{E1F2D5F8-87CB-4B5B-8EC7-5F4CE6485746}"/>
          </ac:spMkLst>
        </pc:spChg>
      </pc:sldChg>
      <pc:sldChg chg="modSp add mod">
        <pc:chgData name="Naimish Vadodariya" userId="d2e325c0593a319e" providerId="LiveId" clId="{4720A315-5A2E-4271-BFB1-BB9042A829E5}" dt="2022-07-08T02:33:02.331" v="190" actId="20577"/>
        <pc:sldMkLst>
          <pc:docMk/>
          <pc:sldMk cId="3640156525" sldId="331"/>
        </pc:sldMkLst>
        <pc:spChg chg="mod">
          <ac:chgData name="Naimish Vadodariya" userId="d2e325c0593a319e" providerId="LiveId" clId="{4720A315-5A2E-4271-BFB1-BB9042A829E5}" dt="2022-07-08T02:33:02.331" v="190" actId="20577"/>
          <ac:spMkLst>
            <pc:docMk/>
            <pc:sldMk cId="3640156525" sldId="331"/>
            <ac:spMk id="2" creationId="{E1F2D5F8-87CB-4B5B-8EC7-5F4CE6485746}"/>
          </ac:spMkLst>
        </pc:spChg>
      </pc:sldChg>
      <pc:sldChg chg="modSp add mod">
        <pc:chgData name="Naimish Vadodariya" userId="d2e325c0593a319e" providerId="LiveId" clId="{4720A315-5A2E-4271-BFB1-BB9042A829E5}" dt="2022-07-08T02:33:15" v="201" actId="20577"/>
        <pc:sldMkLst>
          <pc:docMk/>
          <pc:sldMk cId="1849273504" sldId="332"/>
        </pc:sldMkLst>
        <pc:spChg chg="mod">
          <ac:chgData name="Naimish Vadodariya" userId="d2e325c0593a319e" providerId="LiveId" clId="{4720A315-5A2E-4271-BFB1-BB9042A829E5}" dt="2022-07-08T02:33:15" v="201" actId="20577"/>
          <ac:spMkLst>
            <pc:docMk/>
            <pc:sldMk cId="1849273504" sldId="332"/>
            <ac:spMk id="2" creationId="{E1F2D5F8-87CB-4B5B-8EC7-5F4CE6485746}"/>
          </ac:spMkLst>
        </pc:spChg>
      </pc:sldChg>
      <pc:sldChg chg="add del">
        <pc:chgData name="Naimish Vadodariya" userId="d2e325c0593a319e" providerId="LiveId" clId="{4720A315-5A2E-4271-BFB1-BB9042A829E5}" dt="2022-07-08T16:35:21.650" v="667" actId="2696"/>
        <pc:sldMkLst>
          <pc:docMk/>
          <pc:sldMk cId="1647061508" sldId="33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648E3F3-8B31-41D2-AA9B-9796555DB866}" type="datetimeFigureOut">
              <a:rPr lang="en-US" smtClean="0"/>
              <a:t>8/12/2023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C79BDEF-6165-4E72-B1A6-6E8034CEC248}" type="slidenum">
              <a:rPr lang="en-US" smtClean="0"/>
              <a:t>‹#›</a:t>
            </a:fld>
            <a:endParaRPr lang="en-US"/>
          </a:p>
        </p:txBody>
      </p:sp>
    </p:spTree>
    <p:extLst>
      <p:ext uri="{BB962C8B-B14F-4D97-AF65-F5344CB8AC3E}">
        <p14:creationId xmlns:p14="http://schemas.microsoft.com/office/powerpoint/2010/main" val="17660139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8" Type="http://schemas.microsoft.com/office/2007/relationships/hdphoto" Target="../media/hdphoto1.wdp"/><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9.png"/><Relationship Id="rId5" Type="http://schemas.openxmlformats.org/officeDocument/2006/relationships/image" Target="../media/image4.png"/><Relationship Id="rId10" Type="http://schemas.openxmlformats.org/officeDocument/2006/relationships/image" Target="../media/image8.jpeg"/><Relationship Id="rId4" Type="http://schemas.openxmlformats.org/officeDocument/2006/relationships/image" Target="../media/image3.png"/><Relationship Id="rId9" Type="http://schemas.openxmlformats.org/officeDocument/2006/relationships/image" Target="../media/image7.png"/></Relationships>
</file>

<file path=ppt/slideLayouts/_rels/slideLayout10.xml.rels><?xml version="1.0" encoding="UTF-8" standalone="yes"?>
<Relationships xmlns="http://schemas.openxmlformats.org/package/2006/relationships"><Relationship Id="rId8" Type="http://schemas.openxmlformats.org/officeDocument/2006/relationships/image" Target="../media/image8.jpeg"/><Relationship Id="rId3" Type="http://schemas.openxmlformats.org/officeDocument/2006/relationships/image" Target="../media/image2.png"/><Relationship Id="rId7" Type="http://schemas.microsoft.com/office/2007/relationships/hdphoto" Target="../media/hdphoto3.wdp"/><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12.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13.png"/></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9.png"/><Relationship Id="rId4" Type="http://schemas.microsoft.com/office/2007/relationships/hdphoto" Target="../media/hdphoto2.wdp"/></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 Default Color">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a:t>Darshan University, 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gradFill>
            <a:gsLst>
              <a:gs pos="0">
                <a:srgbClr val="1D3064"/>
              </a:gs>
              <a:gs pos="50000">
                <a:srgbClr val="1D3064"/>
              </a:gs>
              <a:gs pos="100000">
                <a:schemeClr val="tx2"/>
              </a:gs>
            </a:gsLst>
            <a:lin ang="10800000" scaled="1"/>
          </a:gra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pic>
        <p:nvPicPr>
          <p:cNvPr id="33" name="Picture 32">
            <a:extLst>
              <a:ext uri="{FF2B5EF4-FFF2-40B4-BE49-F238E27FC236}">
                <a16:creationId xmlns="" xmlns:a16="http://schemas.microsoft.com/office/drawing/2014/main" id="{3CAA64A4-91BA-448F-9474-7895F9C6DBD1}"/>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8440861" y="2096941"/>
            <a:ext cx="2813885" cy="211920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 xmlns:a16="http://schemas.microsoft.com/office/drawing/2014/main" id="{A73F48F6-739E-4659-B107-DABA716A2F34}"/>
              </a:ext>
            </a:extLst>
          </p:cNvPr>
          <p:cNvSpPr>
            <a:spLocks noGrp="1"/>
          </p:cNvSpPr>
          <p:nvPr userDrawn="1">
            <p:ph type="ctrTitle"/>
          </p:nvPr>
        </p:nvSpPr>
        <p:spPr>
          <a:xfrm>
            <a:off x="559490" y="1122364"/>
            <a:ext cx="7035300" cy="2578780"/>
          </a:xfrm>
        </p:spPr>
        <p:txBody>
          <a:bodyPr wrap="square" anchor="t">
            <a:noAutofit/>
          </a:bodyPr>
          <a:lstStyle>
            <a:lvl1pPr algn="l">
              <a:defRPr lang="en-US" sz="6600" b="1" kern="1200" dirty="0">
                <a:solidFill>
                  <a:schemeClr val="tx1">
                    <a:lumMod val="90000"/>
                    <a:lumOff val="10000"/>
                  </a:schemeClr>
                </a:solidFill>
                <a:effectLst>
                  <a:outerShdw blurRad="50800" dist="38100" dir="2700000" algn="tl" rotWithShape="0">
                    <a:prstClr val="black">
                      <a:alpha val="40000"/>
                    </a:prstClr>
                  </a:outerShdw>
                </a:effectLst>
                <a:latin typeface="+mj-lt"/>
                <a:ea typeface="Segoe UI Black" panose="020B0A02040204020203" pitchFamily="34" charset="0"/>
                <a:cs typeface="+mn-cs"/>
              </a:defRPr>
            </a:lvl1pPr>
          </a:lstStyle>
          <a:p>
            <a:r>
              <a:rPr lang="en-US" dirty="0"/>
              <a:t>Click to edit Master title style</a:t>
            </a:r>
          </a:p>
        </p:txBody>
      </p: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6"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0">
                      <a:srgbClr val="1D3064"/>
                    </a:gs>
                    <a:gs pos="100000">
                      <a:schemeClr val="tx2"/>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7" cstate="print">
            <a:extLst>
              <a:ext uri="{BEBA8EAE-BF5A-486C-A8C5-ECC9F3942E4B}">
                <a14:imgProps xmlns:a14="http://schemas.microsoft.com/office/drawing/2010/main">
                  <a14:imgLayer r:embed="rId8">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0" name="Picture 19">
            <a:extLst>
              <a:ext uri="{FF2B5EF4-FFF2-40B4-BE49-F238E27FC236}">
                <a16:creationId xmlns="" xmlns:a16="http://schemas.microsoft.com/office/drawing/2014/main" id="{E0042908-6588-4C7A-9615-8D5899E8A9FA}"/>
              </a:ext>
            </a:extLst>
          </p:cNvPr>
          <p:cNvPicPr>
            <a:picLocks noChangeAspect="1"/>
          </p:cNvPicPr>
          <p:nvPr userDrawn="1"/>
        </p:nvPicPr>
        <p:blipFill rotWithShape="1">
          <a:blip r:embed="rId9">
            <a:extLst>
              <a:ext uri="{28A0092B-C50C-407E-A947-70E740481C1C}">
                <a14:useLocalDpi xmlns:a14="http://schemas.microsoft.com/office/drawing/2010/main" val="0"/>
              </a:ext>
            </a:extLst>
          </a:blip>
          <a:srcRect l="144383" t="-16142" r="-144383" b="22103"/>
          <a:stretch/>
        </p:blipFill>
        <p:spPr>
          <a:xfrm>
            <a:off x="1834747" y="3985791"/>
            <a:ext cx="3075940" cy="2892592"/>
          </a:xfrm>
          <a:prstGeom prst="rect">
            <a:avLst/>
          </a:prstGeom>
        </p:spPr>
      </p:pic>
      <p:pic>
        <p:nvPicPr>
          <p:cNvPr id="36" name="Picture 35" descr="User icon Royalty Free Vector Image - VectorStock">
            <a:extLst>
              <a:ext uri="{FF2B5EF4-FFF2-40B4-BE49-F238E27FC236}">
                <a16:creationId xmlns="" xmlns:a16="http://schemas.microsoft.com/office/drawing/2014/main" id="{3C805A05-DDF6-4BA6-8EDB-D97128A43BFF}"/>
              </a:ext>
            </a:extLst>
          </p:cNvPr>
          <p:cNvPicPr>
            <a:picLocks noChangeAspect="1" noChangeArrowheads="1"/>
          </p:cNvPicPr>
          <p:nvPr userDrawn="1"/>
        </p:nvPicPr>
        <p:blipFill>
          <a:blip r:embed="rId10"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7" name="Picture Placeholder 36">
            <a:extLst>
              <a:ext uri="{FF2B5EF4-FFF2-40B4-BE49-F238E27FC236}">
                <a16:creationId xmlns="" xmlns:a16="http://schemas.microsoft.com/office/drawing/2014/main" id="{C4AACC20-C1A0-45ED-8640-28D84A9F84E1}"/>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pic>
        <p:nvPicPr>
          <p:cNvPr id="30" name="Picture 29">
            <a:extLst>
              <a:ext uri="{FF2B5EF4-FFF2-40B4-BE49-F238E27FC236}">
                <a16:creationId xmlns="" xmlns:a16="http://schemas.microsoft.com/office/drawing/2014/main" id="{E75253BA-841C-4898-BAAF-3A16D7F9433E}"/>
              </a:ext>
            </a:extLst>
          </p:cNvPr>
          <p:cNvPicPr>
            <a:picLocks noChangeAspect="1"/>
          </p:cNvPicPr>
          <p:nvPr userDrawn="1"/>
        </p:nvPicPr>
        <p:blipFill>
          <a:blip r:embed="rId11" cstate="print">
            <a:extLst>
              <a:ext uri="{28A0092B-C50C-407E-A947-70E740481C1C}">
                <a14:useLocalDpi xmlns:a14="http://schemas.microsoft.com/office/drawing/2010/main" val="0"/>
              </a:ext>
            </a:extLst>
          </a:blip>
          <a:stretch>
            <a:fillRect/>
          </a:stretch>
        </p:blipFill>
        <p:spPr>
          <a:xfrm>
            <a:off x="8885249" y="320499"/>
            <a:ext cx="2976891" cy="904935"/>
          </a:xfrm>
          <a:prstGeom prst="rect">
            <a:avLst/>
          </a:prstGeom>
        </p:spPr>
      </p:pic>
    </p:spTree>
    <p:extLst>
      <p:ext uri="{BB962C8B-B14F-4D97-AF65-F5344CB8AC3E}">
        <p14:creationId xmlns:p14="http://schemas.microsoft.com/office/powerpoint/2010/main" val="35705932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1_Title Slide - Maroon">
    <p:spTree>
      <p:nvGrpSpPr>
        <p:cNvPr id="1" name=""/>
        <p:cNvGrpSpPr/>
        <p:nvPr/>
      </p:nvGrpSpPr>
      <p:grpSpPr>
        <a:xfrm>
          <a:off x="0" y="0"/>
          <a:ext cx="0" cy="0"/>
          <a:chOff x="0" y="0"/>
          <a:chExt cx="0" cy="0"/>
        </a:xfrm>
      </p:grpSpPr>
      <p:pic>
        <p:nvPicPr>
          <p:cNvPr id="25" name="Picture 24">
            <a:extLst>
              <a:ext uri="{FF2B5EF4-FFF2-40B4-BE49-F238E27FC236}">
                <a16:creationId xmlns="" xmlns:a16="http://schemas.microsoft.com/office/drawing/2014/main" id="{292D9CA8-FA74-4E19-A847-B04F90FC15AC}"/>
              </a:ext>
            </a:extLst>
          </p:cNvPr>
          <p:cNvPicPr>
            <a:picLocks noChangeAspect="1"/>
          </p:cNvPicPr>
          <p:nvPr userDrawn="1"/>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t="18750" b="25000"/>
          <a:stretch/>
        </p:blipFill>
        <p:spPr>
          <a:xfrm>
            <a:off x="0" y="0"/>
            <a:ext cx="12192000" cy="6858000"/>
          </a:xfrm>
          <a:prstGeom prst="rect">
            <a:avLst/>
          </a:prstGeom>
        </p:spPr>
      </p:pic>
      <p:sp>
        <p:nvSpPr>
          <p:cNvPr id="3" name="TextBox 2">
            <a:extLst>
              <a:ext uri="{FF2B5EF4-FFF2-40B4-BE49-F238E27FC236}">
                <a16:creationId xmlns="" xmlns:a16="http://schemas.microsoft.com/office/drawing/2014/main" id="{66A9211E-289E-4822-AE7F-7B95A873EBBD}"/>
              </a:ext>
            </a:extLst>
          </p:cNvPr>
          <p:cNvSpPr txBox="1"/>
          <p:nvPr userDrawn="1"/>
        </p:nvSpPr>
        <p:spPr>
          <a:xfrm>
            <a:off x="1837677" y="5802204"/>
            <a:ext cx="2287806" cy="338554"/>
          </a:xfrm>
          <a:prstGeom prst="rect">
            <a:avLst/>
          </a:prstGeom>
          <a:noFill/>
        </p:spPr>
        <p:txBody>
          <a:bodyPr wrap="none" rtlCol="0">
            <a:spAutoFit/>
          </a:bodyPr>
          <a:lstStyle/>
          <a:p>
            <a:r>
              <a:rPr lang="en-US" sz="1600" dirty="0" err="1"/>
              <a:t>Darshan</a:t>
            </a:r>
            <a:r>
              <a:rPr lang="en-US" sz="1600"/>
              <a:t> University, </a:t>
            </a:r>
            <a:r>
              <a:rPr lang="en-US" sz="1600" dirty="0"/>
              <a:t>Rajkot</a:t>
            </a:r>
          </a:p>
        </p:txBody>
      </p:sp>
      <p:sp>
        <p:nvSpPr>
          <p:cNvPr id="22" name="Freeform 13">
            <a:extLst>
              <a:ext uri="{FF2B5EF4-FFF2-40B4-BE49-F238E27FC236}">
                <a16:creationId xmlns="" xmlns:a16="http://schemas.microsoft.com/office/drawing/2014/main" id="{EB889181-F145-4E62-A282-E5B77978D1F3}"/>
              </a:ext>
            </a:extLst>
          </p:cNvPr>
          <p:cNvSpPr>
            <a:spLocks/>
          </p:cNvSpPr>
          <p:nvPr userDrawn="1"/>
        </p:nvSpPr>
        <p:spPr bwMode="auto">
          <a:xfrm>
            <a:off x="2554514" y="1"/>
            <a:ext cx="5255702" cy="1335004"/>
          </a:xfrm>
          <a:custGeom>
            <a:avLst/>
            <a:gdLst>
              <a:gd name="T0" fmla="*/ 2048 w 2048"/>
              <a:gd name="T1" fmla="*/ 0 h 517"/>
              <a:gd name="T2" fmla="*/ 1934 w 2048"/>
              <a:gd name="T3" fmla="*/ 72 h 517"/>
              <a:gd name="T4" fmla="*/ 0 w 2048"/>
              <a:gd name="T5" fmla="*/ 0 h 517"/>
              <a:gd name="T6" fmla="*/ 2048 w 2048"/>
              <a:gd name="T7" fmla="*/ 0 h 517"/>
            </a:gdLst>
            <a:ahLst/>
            <a:cxnLst>
              <a:cxn ang="0">
                <a:pos x="T0" y="T1"/>
              </a:cxn>
              <a:cxn ang="0">
                <a:pos x="T2" y="T3"/>
              </a:cxn>
              <a:cxn ang="0">
                <a:pos x="T4" y="T5"/>
              </a:cxn>
              <a:cxn ang="0">
                <a:pos x="T6" y="T7"/>
              </a:cxn>
            </a:cxnLst>
            <a:rect l="0" t="0" r="r" b="b"/>
            <a:pathLst>
              <a:path w="2048" h="517">
                <a:moveTo>
                  <a:pt x="2048" y="0"/>
                </a:moveTo>
                <a:cubicBezTo>
                  <a:pt x="2011" y="25"/>
                  <a:pt x="1973" y="49"/>
                  <a:pt x="1934" y="72"/>
                </a:cubicBezTo>
                <a:cubicBezTo>
                  <a:pt x="1177" y="517"/>
                  <a:pt x="332" y="480"/>
                  <a:pt x="0" y="0"/>
                </a:cubicBezTo>
                <a:lnTo>
                  <a:pt x="2048" y="0"/>
                </a:ln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sp>
        <p:nvSpPr>
          <p:cNvPr id="23" name="Freeform 17">
            <a:extLst>
              <a:ext uri="{FF2B5EF4-FFF2-40B4-BE49-F238E27FC236}">
                <a16:creationId xmlns="" xmlns:a16="http://schemas.microsoft.com/office/drawing/2014/main" id="{5E9DA42E-B221-4BBE-B651-F7171591BCD7}"/>
              </a:ext>
            </a:extLst>
          </p:cNvPr>
          <p:cNvSpPr>
            <a:spLocks/>
          </p:cNvSpPr>
          <p:nvPr userDrawn="1"/>
        </p:nvSpPr>
        <p:spPr bwMode="auto">
          <a:xfrm>
            <a:off x="0" y="5905331"/>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solidFill>
            <a:schemeClr val="tx2"/>
          </a:solidFill>
          <a:ln>
            <a:noFill/>
          </a:ln>
        </p:spPr>
        <p:txBody>
          <a:bodyPr vert="horz" wrap="square" lIns="91440" tIns="45720" rIns="91440" bIns="45720" numCol="1" anchor="t" anchorCtr="0" compatLnSpc="1">
            <a:prstTxWarp prst="textNoShape">
              <a:avLst/>
            </a:prstTxWarp>
          </a:bodyPr>
          <a:lstStyle/>
          <a:p>
            <a:pPr lvl="0"/>
            <a:endParaRPr lang="en-US"/>
          </a:p>
        </p:txBody>
      </p:sp>
      <p:pic>
        <p:nvPicPr>
          <p:cNvPr id="32" name="Picture 31">
            <a:extLst>
              <a:ext uri="{FF2B5EF4-FFF2-40B4-BE49-F238E27FC236}">
                <a16:creationId xmlns="" xmlns:a16="http://schemas.microsoft.com/office/drawing/2014/main" id="{73D6466C-3EE8-434C-B5AB-98205AEEA67D}"/>
              </a:ext>
            </a:extLst>
          </p:cNvPr>
          <p:cNvPicPr>
            <a:picLocks noChangeAspect="1"/>
          </p:cNvPicPr>
          <p:nvPr userDrawn="1"/>
        </p:nvPicPr>
        <p:blipFill>
          <a:blip r:embed="rId3" cstate="print">
            <a:duotone>
              <a:schemeClr val="bg2">
                <a:shade val="45000"/>
                <a:satMod val="135000"/>
              </a:schemeClr>
              <a:prstClr val="white"/>
            </a:duotone>
            <a:extLst>
              <a:ext uri="{28A0092B-C50C-407E-A947-70E740481C1C}">
                <a14:useLocalDpi xmlns:a14="http://schemas.microsoft.com/office/drawing/2010/main" val="0"/>
              </a:ext>
            </a:extLst>
          </a:blip>
          <a:stretch>
            <a:fillRect/>
          </a:stretch>
        </p:blipFill>
        <p:spPr>
          <a:xfrm>
            <a:off x="8808334" y="4602222"/>
            <a:ext cx="3383666" cy="2255777"/>
          </a:xfrm>
          <a:prstGeom prst="rect">
            <a:avLst/>
          </a:prstGeom>
        </p:spPr>
      </p:pic>
      <p:cxnSp>
        <p:nvCxnSpPr>
          <p:cNvPr id="45" name="Straight Connector 44">
            <a:extLst>
              <a:ext uri="{FF2B5EF4-FFF2-40B4-BE49-F238E27FC236}">
                <a16:creationId xmlns="" xmlns:a16="http://schemas.microsoft.com/office/drawing/2014/main" id="{E79C5D16-8087-4587-9A0A-A0570C73E0E7}"/>
              </a:ext>
            </a:extLst>
          </p:cNvPr>
          <p:cNvCxnSpPr/>
          <p:nvPr/>
        </p:nvCxnSpPr>
        <p:spPr>
          <a:xfrm>
            <a:off x="1926694" y="6124097"/>
            <a:ext cx="4356000" cy="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pic>
        <p:nvPicPr>
          <p:cNvPr id="26" name="Picture 25">
            <a:extLst>
              <a:ext uri="{FF2B5EF4-FFF2-40B4-BE49-F238E27FC236}">
                <a16:creationId xmlns="" xmlns:a16="http://schemas.microsoft.com/office/drawing/2014/main" id="{9812EDA6-C656-492A-A9CA-44B03C639132}"/>
              </a:ext>
            </a:extLst>
          </p:cNvPr>
          <p:cNvPicPr>
            <a:picLocks noChangeAspect="1"/>
          </p:cNvPicPr>
          <p:nvPr userDrawn="1"/>
        </p:nvPicPr>
        <p:blipFill>
          <a:blip r:embed="rId4" cstate="print">
            <a:extLst>
              <a:ext uri="{28A0092B-C50C-407E-A947-70E740481C1C}">
                <a14:useLocalDpi xmlns:a14="http://schemas.microsoft.com/office/drawing/2010/main" val="0"/>
              </a:ext>
            </a:extLst>
          </a:blip>
          <a:stretch>
            <a:fillRect/>
          </a:stretch>
        </p:blipFill>
        <p:spPr>
          <a:xfrm>
            <a:off x="1998063" y="6232297"/>
            <a:ext cx="182880" cy="182880"/>
          </a:xfrm>
          <a:prstGeom prst="rect">
            <a:avLst/>
          </a:prstGeom>
        </p:spPr>
      </p:pic>
      <p:pic>
        <p:nvPicPr>
          <p:cNvPr id="27" name="Picture 26">
            <a:extLst>
              <a:ext uri="{FF2B5EF4-FFF2-40B4-BE49-F238E27FC236}">
                <a16:creationId xmlns="" xmlns:a16="http://schemas.microsoft.com/office/drawing/2014/main" id="{627AEF91-6492-4B0C-A844-2296473B58DE}"/>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998063" y="6505320"/>
            <a:ext cx="182880" cy="182880"/>
          </a:xfrm>
          <a:prstGeom prst="rect">
            <a:avLst/>
          </a:prstGeom>
        </p:spPr>
      </p:pic>
      <p:sp>
        <p:nvSpPr>
          <p:cNvPr id="28" name="Text Placeholder 2">
            <a:extLst>
              <a:ext uri="{FF2B5EF4-FFF2-40B4-BE49-F238E27FC236}">
                <a16:creationId xmlns="" xmlns:a16="http://schemas.microsoft.com/office/drawing/2014/main" id="{828AA7FF-D902-41DB-A12A-45135201E8C2}"/>
              </a:ext>
            </a:extLst>
          </p:cNvPr>
          <p:cNvSpPr>
            <a:spLocks noGrp="1"/>
          </p:cNvSpPr>
          <p:nvPr userDrawn="1">
            <p:ph type="body" sz="quarter" idx="11" hasCustomPrompt="1"/>
          </p:nvPr>
        </p:nvSpPr>
        <p:spPr>
          <a:xfrm>
            <a:off x="2180943" y="6175935"/>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Email Address</a:t>
            </a:r>
          </a:p>
        </p:txBody>
      </p:sp>
      <p:sp>
        <p:nvSpPr>
          <p:cNvPr id="29" name="Text Placeholder 2">
            <a:extLst>
              <a:ext uri="{FF2B5EF4-FFF2-40B4-BE49-F238E27FC236}">
                <a16:creationId xmlns="" xmlns:a16="http://schemas.microsoft.com/office/drawing/2014/main" id="{F1EDDD62-43C6-4DEE-BBD9-CD0004E7EB03}"/>
              </a:ext>
            </a:extLst>
          </p:cNvPr>
          <p:cNvSpPr>
            <a:spLocks noGrp="1"/>
          </p:cNvSpPr>
          <p:nvPr userDrawn="1">
            <p:ph type="body" sz="quarter" idx="12" hasCustomPrompt="1"/>
          </p:nvPr>
        </p:nvSpPr>
        <p:spPr>
          <a:xfrm>
            <a:off x="2183874" y="6460218"/>
            <a:ext cx="3735998" cy="290081"/>
          </a:xfrm>
        </p:spPr>
        <p:txBody>
          <a:bodyPr anchor="ctr">
            <a:noAutofit/>
          </a:bodyPr>
          <a:lstStyle>
            <a:lvl1pPr marL="0" indent="0" algn="l" defTabSz="914400" rtl="0" eaLnBrk="1" latinLnBrk="0" hangingPunct="1">
              <a:lnSpc>
                <a:spcPct val="90000"/>
              </a:lnSpc>
              <a:spcBef>
                <a:spcPct val="0"/>
              </a:spcBef>
              <a:buNone/>
              <a:defRPr lang="en-US" sz="1600" b="0" kern="1200" baseline="0" dirty="0">
                <a:solidFill>
                  <a:schemeClr val="tx1"/>
                </a:solidFill>
                <a:latin typeface="Roboto Condensed Light" panose="02000000000000000000" pitchFamily="2" charset="0"/>
                <a:ea typeface="Roboto Condensed Light" panose="02000000000000000000" pitchFamily="2" charset="0"/>
                <a:cs typeface="+mn-cs"/>
              </a:defRPr>
            </a:lvl1pPr>
          </a:lstStyle>
          <a:p>
            <a:pPr lvl="0"/>
            <a:r>
              <a:rPr lang="en-US" dirty="0"/>
              <a:t>Click to edit Phone No.</a:t>
            </a:r>
          </a:p>
        </p:txBody>
      </p:sp>
      <p:sp>
        <p:nvSpPr>
          <p:cNvPr id="40" name="Text Placeholder 2">
            <a:extLst>
              <a:ext uri="{FF2B5EF4-FFF2-40B4-BE49-F238E27FC236}">
                <a16:creationId xmlns="" xmlns:a16="http://schemas.microsoft.com/office/drawing/2014/main" id="{A2C7AAB1-B948-41DB-961F-028BB57DF573}"/>
              </a:ext>
            </a:extLst>
          </p:cNvPr>
          <p:cNvSpPr>
            <a:spLocks noGrp="1"/>
          </p:cNvSpPr>
          <p:nvPr>
            <p:ph type="body" sz="quarter" idx="13" hasCustomPrompt="1"/>
          </p:nvPr>
        </p:nvSpPr>
        <p:spPr>
          <a:xfrm>
            <a:off x="1837678" y="5537768"/>
            <a:ext cx="3735998" cy="290081"/>
          </a:xfrm>
        </p:spPr>
        <p:txBody>
          <a:bodyPr anchor="ctr">
            <a:noAutofit/>
          </a:bodyPr>
          <a:lstStyle>
            <a:lvl1pPr marL="0" indent="0" algn="l" defTabSz="914400" rtl="0" eaLnBrk="1" latinLnBrk="0" hangingPunct="1">
              <a:lnSpc>
                <a:spcPct val="90000"/>
              </a:lnSpc>
              <a:spcBef>
                <a:spcPct val="0"/>
              </a:spcBef>
              <a:buNone/>
              <a:defRPr lang="en-US" sz="1600" kern="1200" dirty="0">
                <a:solidFill>
                  <a:schemeClr val="tx1"/>
                </a:solidFill>
                <a:latin typeface="+mn-lt"/>
                <a:ea typeface="+mn-ea"/>
                <a:cs typeface="+mn-cs"/>
              </a:defRPr>
            </a:lvl1pPr>
          </a:lstStyle>
          <a:p>
            <a:pPr lvl="0"/>
            <a:r>
              <a:rPr lang="en-US" dirty="0"/>
              <a:t>Write here Department Name</a:t>
            </a:r>
          </a:p>
        </p:txBody>
      </p:sp>
      <p:sp>
        <p:nvSpPr>
          <p:cNvPr id="53" name="Text Placeholder 2">
            <a:extLst>
              <a:ext uri="{FF2B5EF4-FFF2-40B4-BE49-F238E27FC236}">
                <a16:creationId xmlns="" xmlns:a16="http://schemas.microsoft.com/office/drawing/2014/main" id="{C96060B2-EF39-4FB2-9CFA-77C6391DCF8F}"/>
              </a:ext>
            </a:extLst>
          </p:cNvPr>
          <p:cNvSpPr>
            <a:spLocks noGrp="1"/>
          </p:cNvSpPr>
          <p:nvPr>
            <p:ph type="body" sz="quarter" idx="14" hasCustomPrompt="1"/>
          </p:nvPr>
        </p:nvSpPr>
        <p:spPr>
          <a:xfrm>
            <a:off x="1837677" y="5273332"/>
            <a:ext cx="5581039" cy="290081"/>
          </a:xfrm>
        </p:spPr>
        <p:txBody>
          <a:bodyPr anchor="ctr">
            <a:noAutofit/>
          </a:bodyPr>
          <a:lstStyle>
            <a:lvl1pPr marL="0" indent="0" algn="l" defTabSz="914400" rtl="0" eaLnBrk="1" latinLnBrk="0" hangingPunct="1">
              <a:lnSpc>
                <a:spcPct val="90000"/>
              </a:lnSpc>
              <a:spcBef>
                <a:spcPct val="0"/>
              </a:spcBef>
              <a:buNone/>
              <a:defRPr lang="en-US" sz="1800" b="1" kern="1200" dirty="0">
                <a:gradFill flip="none" rotWithShape="1">
                  <a:gsLst>
                    <a:gs pos="10000">
                      <a:schemeClr val="accent6">
                        <a:lumMod val="50000"/>
                      </a:schemeClr>
                    </a:gs>
                    <a:gs pos="100000">
                      <a:schemeClr val="accent6"/>
                    </a:gs>
                  </a:gsLst>
                  <a:lin ang="0" scaled="1"/>
                  <a:tileRect/>
                </a:gradFill>
                <a:effectLst/>
                <a:latin typeface="+mn-lt"/>
                <a:ea typeface="+mn-ea"/>
                <a:cs typeface="+mn-cs"/>
              </a:defRPr>
            </a:lvl1pPr>
          </a:lstStyle>
          <a:p>
            <a:pPr lvl="0"/>
            <a:r>
              <a:rPr lang="en-US" dirty="0"/>
              <a:t>Write here your Author Name (i.e. Prof. Jay R </a:t>
            </a:r>
            <a:r>
              <a:rPr lang="en-US" dirty="0" err="1"/>
              <a:t>Dhamsaniya</a:t>
            </a:r>
            <a:r>
              <a:rPr lang="en-US" dirty="0"/>
              <a:t>)</a:t>
            </a:r>
          </a:p>
        </p:txBody>
      </p:sp>
      <p:pic>
        <p:nvPicPr>
          <p:cNvPr id="55" name="Picture 54">
            <a:extLst>
              <a:ext uri="{FF2B5EF4-FFF2-40B4-BE49-F238E27FC236}">
                <a16:creationId xmlns="" xmlns:a16="http://schemas.microsoft.com/office/drawing/2014/main" id="{34C1356C-E4AA-4B27-A93C-BE84F5D9C601}"/>
              </a:ext>
            </a:extLst>
          </p:cNvPr>
          <p:cNvPicPr>
            <a:picLocks noChangeAspect="1"/>
          </p:cNvPicPr>
          <p:nvPr userDrawn="1"/>
        </p:nvPicPr>
        <p:blipFill rotWithShape="1">
          <a:blip r:embed="rId6" cstate="print">
            <a:extLst>
              <a:ext uri="{BEBA8EAE-BF5A-486C-A8C5-ECC9F3942E4B}">
                <a14:imgProps xmlns:a14="http://schemas.microsoft.com/office/drawing/2010/main">
                  <a14:imgLayer r:embed="rId7">
                    <a14:imgEffect>
                      <a14:brightnessContrast contrast="-40000"/>
                    </a14:imgEffect>
                  </a14:imgLayer>
                </a14:imgProps>
              </a:ext>
              <a:ext uri="{28A0092B-C50C-407E-A947-70E740481C1C}">
                <a14:useLocalDpi xmlns:a14="http://schemas.microsoft.com/office/drawing/2010/main" val="0"/>
              </a:ext>
            </a:extLst>
          </a:blip>
          <a:srcRect l="62023" t="18062" r="2731" b="17724"/>
          <a:stretch/>
        </p:blipFill>
        <p:spPr>
          <a:xfrm>
            <a:off x="63248" y="837717"/>
            <a:ext cx="1087893" cy="772151"/>
          </a:xfrm>
          <a:prstGeom prst="rect">
            <a:avLst/>
          </a:prstGeom>
        </p:spPr>
      </p:pic>
      <p:sp>
        <p:nvSpPr>
          <p:cNvPr id="24" name="Text Placeholder 2">
            <a:extLst>
              <a:ext uri="{FF2B5EF4-FFF2-40B4-BE49-F238E27FC236}">
                <a16:creationId xmlns="" xmlns:a16="http://schemas.microsoft.com/office/drawing/2014/main" id="{070A7F06-98AB-45B4-A79D-A6DF8C25DC8E}"/>
              </a:ext>
            </a:extLst>
          </p:cNvPr>
          <p:cNvSpPr>
            <a:spLocks noGrp="1"/>
          </p:cNvSpPr>
          <p:nvPr>
            <p:ph type="body" sz="quarter" idx="16" hasCustomPrompt="1"/>
          </p:nvPr>
        </p:nvSpPr>
        <p:spPr>
          <a:xfrm>
            <a:off x="2581756" y="20384"/>
            <a:ext cx="4646358" cy="734653"/>
          </a:xfrm>
        </p:spPr>
        <p:txBody>
          <a:bodyPr anchor="ctr">
            <a:noAutofit/>
          </a:bodyPr>
          <a:lstStyle>
            <a:lvl1pPr marL="0" indent="0" algn="ctr" defTabSz="914400" rtl="0" eaLnBrk="1" latinLnBrk="0" hangingPunct="1">
              <a:lnSpc>
                <a:spcPct val="90000"/>
              </a:lnSpc>
              <a:spcBef>
                <a:spcPct val="0"/>
              </a:spcBef>
              <a:buNone/>
              <a:defRPr lang="en-US" sz="1800" b="0" kern="1200" dirty="0">
                <a:solidFill>
                  <a:schemeClr val="lt1"/>
                </a:solidFill>
                <a:latin typeface="+mn-lt"/>
                <a:ea typeface="+mn-ea"/>
                <a:cs typeface="+mn-cs"/>
              </a:defRPr>
            </a:lvl1pPr>
          </a:lstStyle>
          <a:p>
            <a:pPr lvl="0"/>
            <a:r>
              <a:rPr lang="en-US" dirty="0"/>
              <a:t>Write Subject Name (Short Name)</a:t>
            </a:r>
          </a:p>
          <a:p>
            <a:pPr lvl="0"/>
            <a:r>
              <a:rPr lang="en-US" dirty="0"/>
              <a:t>GTU # Subject Code</a:t>
            </a:r>
          </a:p>
        </p:txBody>
      </p:sp>
      <p:pic>
        <p:nvPicPr>
          <p:cNvPr id="21" name="Picture 20" descr="User icon Royalty Free Vector Image - VectorStock">
            <a:extLst>
              <a:ext uri="{FF2B5EF4-FFF2-40B4-BE49-F238E27FC236}">
                <a16:creationId xmlns="" xmlns:a16="http://schemas.microsoft.com/office/drawing/2014/main" id="{80BF4AFD-B365-46D4-AAC5-485DFA5A7D42}"/>
              </a:ext>
            </a:extLst>
          </p:cNvPr>
          <p:cNvPicPr>
            <a:picLocks noChangeAspect="1" noChangeArrowheads="1"/>
          </p:cNvPicPr>
          <p:nvPr userDrawn="1"/>
        </p:nvPicPr>
        <p:blipFill>
          <a:blip r:embed="rId8" cstate="print">
            <a:lum bright="70000" contrast="-70000"/>
            <a:extLst>
              <a:ext uri="{28A0092B-C50C-407E-A947-70E740481C1C}">
                <a14:useLocalDpi xmlns:a14="http://schemas.microsoft.com/office/drawing/2010/main" val="0"/>
              </a:ext>
            </a:extLst>
          </a:blip>
          <a:srcRect l="26030" t="21389" r="26030" b="34222"/>
          <a:stretch>
            <a:fillRect/>
          </a:stretch>
        </p:blipFill>
        <p:spPr bwMode="auto">
          <a:xfrm>
            <a:off x="353568" y="5211250"/>
            <a:ext cx="1353600" cy="1353600"/>
          </a:xfrm>
          <a:custGeom>
            <a:avLst/>
            <a:gdLst>
              <a:gd name="connsiteX0" fmla="*/ 1522095 w 3044190"/>
              <a:gd name="connsiteY0" fmla="*/ 0 h 3044190"/>
              <a:gd name="connsiteX1" fmla="*/ 3044190 w 3044190"/>
              <a:gd name="connsiteY1" fmla="*/ 1522095 h 3044190"/>
              <a:gd name="connsiteX2" fmla="*/ 1522095 w 3044190"/>
              <a:gd name="connsiteY2" fmla="*/ 3044190 h 3044190"/>
              <a:gd name="connsiteX3" fmla="*/ 0 w 3044190"/>
              <a:gd name="connsiteY3" fmla="*/ 1522095 h 3044190"/>
              <a:gd name="connsiteX4" fmla="*/ 1522095 w 3044190"/>
              <a:gd name="connsiteY4" fmla="*/ 0 h 304419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44190" h="3044190">
                <a:moveTo>
                  <a:pt x="1522095" y="0"/>
                </a:moveTo>
                <a:cubicBezTo>
                  <a:pt x="2362725" y="0"/>
                  <a:pt x="3044190" y="681465"/>
                  <a:pt x="3044190" y="1522095"/>
                </a:cubicBezTo>
                <a:cubicBezTo>
                  <a:pt x="3044190" y="2362725"/>
                  <a:pt x="2362725" y="3044190"/>
                  <a:pt x="1522095" y="3044190"/>
                </a:cubicBezTo>
                <a:cubicBezTo>
                  <a:pt x="681465" y="3044190"/>
                  <a:pt x="0" y="2362725"/>
                  <a:pt x="0" y="1522095"/>
                </a:cubicBezTo>
                <a:cubicBezTo>
                  <a:pt x="0" y="681465"/>
                  <a:pt x="681465" y="0"/>
                  <a:pt x="1522095" y="0"/>
                </a:cubicBezTo>
                <a:close/>
              </a:path>
            </a:pathLst>
          </a:custGeom>
          <a:noFill/>
          <a:ln w="12700">
            <a:solidFill>
              <a:schemeClr val="bg1">
                <a:lumMod val="75000"/>
              </a:schemeClr>
            </a:solidFill>
          </a:ln>
          <a:extLst>
            <a:ext uri="{909E8E84-426E-40DD-AFC4-6F175D3DCCD1}">
              <a14:hiddenFill xmlns:a14="http://schemas.microsoft.com/office/drawing/2010/main">
                <a:solidFill>
                  <a:srgbClr val="FFFFFF"/>
                </a:solidFill>
              </a14:hiddenFill>
            </a:ext>
          </a:extLst>
        </p:spPr>
      </p:pic>
      <p:sp>
        <p:nvSpPr>
          <p:cNvPr id="30" name="Picture Placeholder 29">
            <a:extLst>
              <a:ext uri="{FF2B5EF4-FFF2-40B4-BE49-F238E27FC236}">
                <a16:creationId xmlns="" xmlns:a16="http://schemas.microsoft.com/office/drawing/2014/main" id="{2BC70C35-8BA7-4D49-9AF7-DC36FAB8FDA3}"/>
              </a:ext>
            </a:extLst>
          </p:cNvPr>
          <p:cNvSpPr>
            <a:spLocks noGrp="1"/>
          </p:cNvSpPr>
          <p:nvPr>
            <p:ph type="pic" sz="quarter" idx="10"/>
          </p:nvPr>
        </p:nvSpPr>
        <p:spPr>
          <a:xfrm>
            <a:off x="353569" y="5211251"/>
            <a:ext cx="1353599" cy="1353599"/>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a:ln>
            <a:solidFill>
              <a:schemeClr val="bg1">
                <a:lumMod val="65000"/>
              </a:schemeClr>
            </a:solidFill>
          </a:ln>
        </p:spPr>
        <p:txBody>
          <a:bodyPr wrap="square">
            <a:noAutofit/>
          </a:bodyPr>
          <a:lstStyle>
            <a:lvl1pPr>
              <a:defRPr sz="1800"/>
            </a:lvl1pPr>
          </a:lstStyle>
          <a:p>
            <a:endParaRPr lang="en-US"/>
          </a:p>
        </p:txBody>
      </p:sp>
      <p:sp>
        <p:nvSpPr>
          <p:cNvPr id="38" name="Hexagon 37"/>
          <p:cNvSpPr/>
          <p:nvPr userDrawn="1"/>
        </p:nvSpPr>
        <p:spPr>
          <a:xfrm rot="5400000">
            <a:off x="4309292" y="1717040"/>
            <a:ext cx="3461658" cy="2984188"/>
          </a:xfrm>
          <a:prstGeom prst="hexagon">
            <a:avLst/>
          </a:prstGeom>
          <a:solidFill>
            <a:schemeClr val="bg1">
              <a:lumMod val="95000"/>
            </a:schemeClr>
          </a:solidFill>
          <a:ln w="57150">
            <a:solidFill>
              <a:schemeClr val="tx2"/>
            </a:solidFill>
            <a:prstDash val="lgDash"/>
          </a:ln>
        </p:spPr>
        <p:style>
          <a:lnRef idx="1">
            <a:schemeClr val="accent1"/>
          </a:lnRef>
          <a:fillRef idx="2">
            <a:schemeClr val="accent1"/>
          </a:fillRef>
          <a:effectRef idx="1">
            <a:schemeClr val="accent1"/>
          </a:effectRef>
          <a:fontRef idx="minor">
            <a:schemeClr val="dk1"/>
          </a:fontRef>
        </p:style>
        <p:txBody>
          <a:bodyPr rtlCol="0" anchor="ctr"/>
          <a:lstStyle/>
          <a:p>
            <a:pPr algn="ctr"/>
            <a:endParaRPr lang="en-US" dirty="0"/>
          </a:p>
        </p:txBody>
      </p:sp>
      <p:sp>
        <p:nvSpPr>
          <p:cNvPr id="39" name="TextBox 38"/>
          <p:cNvSpPr txBox="1"/>
          <p:nvPr userDrawn="1"/>
        </p:nvSpPr>
        <p:spPr>
          <a:xfrm>
            <a:off x="5014038" y="2239638"/>
            <a:ext cx="2052165" cy="1938992"/>
          </a:xfrm>
          <a:prstGeom prst="rect">
            <a:avLst/>
          </a:prstGeom>
          <a:noFill/>
        </p:spPr>
        <p:txBody>
          <a:bodyPr wrap="none" rtlCol="0">
            <a:spAutoFit/>
          </a:bodyPr>
          <a:lstStyle/>
          <a:p>
            <a:pPr algn="ctr"/>
            <a:r>
              <a:rPr lang="en-US" sz="6000" b="1" i="1" dirty="0"/>
              <a:t>Thank</a:t>
            </a:r>
          </a:p>
          <a:p>
            <a:pPr algn="ctr"/>
            <a:r>
              <a:rPr lang="en-US" sz="6000" b="1" i="1" dirty="0"/>
              <a:t>You</a:t>
            </a:r>
          </a:p>
        </p:txBody>
      </p:sp>
      <p:sp>
        <p:nvSpPr>
          <p:cNvPr id="41" name="Rectangle 40"/>
          <p:cNvSpPr/>
          <p:nvPr userDrawn="1"/>
        </p:nvSpPr>
        <p:spPr>
          <a:xfrm>
            <a:off x="7678346" y="2221532"/>
            <a:ext cx="4513654"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sp>
        <p:nvSpPr>
          <p:cNvPr id="42" name="Rectangle 41"/>
          <p:cNvSpPr/>
          <p:nvPr userDrawn="1"/>
        </p:nvSpPr>
        <p:spPr>
          <a:xfrm>
            <a:off x="0" y="2221532"/>
            <a:ext cx="4402106" cy="1951692"/>
          </a:xfrm>
          <a:prstGeom prst="rect">
            <a:avLst/>
          </a:prstGeom>
          <a:solidFill>
            <a:schemeClr val="tx2"/>
          </a:solidFill>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endParaRPr lang="en-US"/>
          </a:p>
        </p:txBody>
      </p:sp>
      <p:pic>
        <p:nvPicPr>
          <p:cNvPr id="31" name="Picture 30"/>
          <p:cNvPicPr>
            <a:picLocks noChangeAspect="1"/>
          </p:cNvPicPr>
          <p:nvPr userDrawn="1"/>
        </p:nvPicPr>
        <p:blipFill rotWithShape="1">
          <a:blip r:embed="rId9" cstate="print">
            <a:extLst>
              <a:ext uri="{28A0092B-C50C-407E-A947-70E740481C1C}">
                <a14:useLocalDpi xmlns:a14="http://schemas.microsoft.com/office/drawing/2010/main" val="0"/>
              </a:ext>
            </a:extLst>
          </a:blip>
          <a:srcRect l="4981" t="10725" r="4439" b="11492"/>
          <a:stretch/>
        </p:blipFill>
        <p:spPr>
          <a:xfrm>
            <a:off x="8808333" y="87380"/>
            <a:ext cx="2592372" cy="1005840"/>
          </a:xfrm>
          <a:prstGeom prst="rect">
            <a:avLst/>
          </a:prstGeom>
        </p:spPr>
      </p:pic>
    </p:spTree>
    <p:extLst>
      <p:ext uri="{BB962C8B-B14F-4D97-AF65-F5344CB8AC3E}">
        <p14:creationId xmlns:p14="http://schemas.microsoft.com/office/powerpoint/2010/main" val="134435652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 Logo on TR">
    <p:spTree>
      <p:nvGrpSpPr>
        <p:cNvPr id="1" name=""/>
        <p:cNvGrpSpPr/>
        <p:nvPr/>
      </p:nvGrpSpPr>
      <p:grpSpPr>
        <a:xfrm>
          <a:off x="0" y="0"/>
          <a:ext cx="0" cy="0"/>
          <a:chOff x="0" y="0"/>
          <a:chExt cx="0" cy="0"/>
        </a:xfrm>
      </p:grpSpPr>
      <p:grpSp>
        <p:nvGrpSpPr>
          <p:cNvPr id="4" name="Group 3">
            <a:extLst>
              <a:ext uri="{FF2B5EF4-FFF2-40B4-BE49-F238E27FC236}">
                <a16:creationId xmlns="" xmlns:a16="http://schemas.microsoft.com/office/drawing/2014/main" id="{B9A329F3-B4EA-403B-BD1C-FDD65D8E9D3F}"/>
              </a:ext>
            </a:extLst>
          </p:cNvPr>
          <p:cNvGrpSpPr/>
          <p:nvPr userDrawn="1"/>
        </p:nvGrpSpPr>
        <p:grpSpPr>
          <a:xfrm>
            <a:off x="10721798" y="852808"/>
            <a:ext cx="1339023" cy="407045"/>
            <a:chOff x="10721798" y="852808"/>
            <a:chExt cx="1339023" cy="407045"/>
          </a:xfrm>
        </p:grpSpPr>
        <p:pic>
          <p:nvPicPr>
            <p:cNvPr id="16" name="Picture 15">
              <a:extLst>
                <a:ext uri="{FF2B5EF4-FFF2-40B4-BE49-F238E27FC236}">
                  <a16:creationId xmlns="" xmlns:a16="http://schemas.microsoft.com/office/drawing/2014/main" id="{F0325C5E-F004-43A9-9277-53A0BD206A7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5" name="Rectangle 14">
              <a:extLst>
                <a:ext uri="{FF2B5EF4-FFF2-40B4-BE49-F238E27FC236}">
                  <a16:creationId xmlns="" xmlns:a16="http://schemas.microsoft.com/office/drawing/2014/main" id="{4B63808E-204C-4894-A747-B51DDC7425C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userDrawn="1">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66333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itle and Content - Logo on BR">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619E228D-B2BD-4EFA-9FE9-86D81DDC600E}"/>
              </a:ext>
            </a:extLst>
          </p:cNvPr>
          <p:cNvGrpSpPr/>
          <p:nvPr userDrawn="1"/>
        </p:nvGrpSpPr>
        <p:grpSpPr>
          <a:xfrm>
            <a:off x="10721797" y="6047527"/>
            <a:ext cx="1339023" cy="407045"/>
            <a:chOff x="10721798" y="852808"/>
            <a:chExt cx="1339023" cy="407045"/>
          </a:xfrm>
        </p:grpSpPr>
        <p:pic>
          <p:nvPicPr>
            <p:cNvPr id="25" name="Picture 24">
              <a:extLst>
                <a:ext uri="{FF2B5EF4-FFF2-40B4-BE49-F238E27FC236}">
                  <a16:creationId xmlns="" xmlns:a16="http://schemas.microsoft.com/office/drawing/2014/main" id="{60ED7292-9BDD-4D31-8064-11177842F8CC}"/>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1F0757EE-ABB9-45D2-B479-D5AB8FB14DF1}"/>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3303493" y="6602874"/>
            <a:ext cx="6485966" cy="255125"/>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a:t>
            </a:r>
            <a:r>
              <a:rPr lang="en-US" dirty="0" smtClean="0">
                <a:solidFill>
                  <a:schemeClr val="tx1">
                    <a:lumMod val="90000"/>
                    <a:lumOff val="10000"/>
                  </a:schemeClr>
                </a:solidFill>
                <a:latin typeface="Roboto Condensed Light" panose="02000000000000000000" pitchFamily="2" charset="0"/>
                <a:ea typeface="Roboto Condensed Light" panose="02000000000000000000" pitchFamily="2" charset="0"/>
              </a:rPr>
              <a:t>Exception Handling &amp; Transaction Management</a:t>
            </a:r>
            <a:endParaRPr lang="en-US" dirty="0">
              <a:solidFill>
                <a:schemeClr val="tx1">
                  <a:lumMod val="90000"/>
                  <a:lumOff val="10000"/>
                </a:schemeClr>
              </a:solidFill>
              <a:latin typeface="Roboto Condensed Light" panose="02000000000000000000" pitchFamily="2" charset="0"/>
              <a:ea typeface="Roboto Condensed Light" panose="02000000000000000000" pitchFamily="2" charset="0"/>
            </a:endParaRP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tx2"/>
              </a:buClr>
              <a:buFont typeface="Wingdings 3" panose="05040102010807070707" pitchFamily="18" charset="2"/>
              <a:buChar char=""/>
              <a:defRPr sz="2400">
                <a:solidFill>
                  <a:schemeClr val="tx1"/>
                </a:solidFill>
              </a:defRPr>
            </a:lvl1pPr>
            <a:lvl2pPr marL="809625" indent="-352425" algn="just">
              <a:buClr>
                <a:schemeClr val="tx2"/>
              </a:buClr>
              <a:buFont typeface="Wingdings 3" panose="05040102010807070707" pitchFamily="18" charset="2"/>
              <a:buChar char=""/>
              <a:defRPr sz="2000">
                <a:solidFill>
                  <a:schemeClr val="tx1"/>
                </a:solidFill>
              </a:defRPr>
            </a:lvl2pPr>
            <a:lvl3pPr marL="1143000" indent="-228600" algn="just">
              <a:buClr>
                <a:schemeClr val="tx2"/>
              </a:buClr>
              <a:buFont typeface="Wingdings" panose="05000000000000000000" pitchFamily="2" charset="2"/>
              <a:buChar char="§"/>
              <a:defRPr sz="1800">
                <a:solidFill>
                  <a:schemeClr val="tx1"/>
                </a:solidFill>
              </a:defRPr>
            </a:lvl3pPr>
            <a:lvl4pPr algn="just">
              <a:buClr>
                <a:schemeClr val="tx2"/>
              </a:buClr>
              <a:defRPr sz="1600">
                <a:solidFill>
                  <a:schemeClr val="tx1"/>
                </a:solidFill>
              </a:defRPr>
            </a:lvl4pPr>
            <a:lvl5pPr algn="just">
              <a:buClr>
                <a:schemeClr val="tx2"/>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42027612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Content - Logo on BL">
    <p:spTree>
      <p:nvGrpSpPr>
        <p:cNvPr id="1" name=""/>
        <p:cNvGrpSpPr/>
        <p:nvPr/>
      </p:nvGrpSpPr>
      <p:grpSpPr>
        <a:xfrm>
          <a:off x="0" y="0"/>
          <a:ext cx="0" cy="0"/>
          <a:chOff x="0" y="0"/>
          <a:chExt cx="0" cy="0"/>
        </a:xfrm>
      </p:grpSpPr>
      <p:grpSp>
        <p:nvGrpSpPr>
          <p:cNvPr id="16" name="Group 15">
            <a:extLst>
              <a:ext uri="{FF2B5EF4-FFF2-40B4-BE49-F238E27FC236}">
                <a16:creationId xmlns="" xmlns:a16="http://schemas.microsoft.com/office/drawing/2014/main" id="{AE04132C-088A-4457-A3C3-1DC6427585FC}"/>
              </a:ext>
            </a:extLst>
          </p:cNvPr>
          <p:cNvGrpSpPr/>
          <p:nvPr userDrawn="1"/>
        </p:nvGrpSpPr>
        <p:grpSpPr>
          <a:xfrm>
            <a:off x="131179" y="6047527"/>
            <a:ext cx="1339023" cy="407045"/>
            <a:chOff x="10721798" y="852808"/>
            <a:chExt cx="1339023" cy="407045"/>
          </a:xfrm>
        </p:grpSpPr>
        <p:pic>
          <p:nvPicPr>
            <p:cNvPr id="25" name="Picture 24">
              <a:extLst>
                <a:ext uri="{FF2B5EF4-FFF2-40B4-BE49-F238E27FC236}">
                  <a16:creationId xmlns="" xmlns:a16="http://schemas.microsoft.com/office/drawing/2014/main" id="{B49C31A0-0173-45C3-B715-F73A797EA642}"/>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26" name="Rectangle 2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7" name="Rectangle: Rounded Corners 16">
            <a:extLst>
              <a:ext uri="{FF2B5EF4-FFF2-40B4-BE49-F238E27FC236}">
                <a16:creationId xmlns="" xmlns:a16="http://schemas.microsoft.com/office/drawing/2014/main" id="{7CD05EDD-7D4D-4F15-B3BB-F4E2E35E1780}"/>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Date Placeholder 1">
            <a:extLst>
              <a:ext uri="{FF2B5EF4-FFF2-40B4-BE49-F238E27FC236}">
                <a16:creationId xmlns="" xmlns:a16="http://schemas.microsoft.com/office/drawing/2014/main" id="{CA463A36-7025-4394-9467-8A3EC3425B00}"/>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22" name="Footer Placeholder 2">
            <a:extLst>
              <a:ext uri="{FF2B5EF4-FFF2-40B4-BE49-F238E27FC236}">
                <a16:creationId xmlns="" xmlns:a16="http://schemas.microsoft.com/office/drawing/2014/main" id="{BF2BE79E-EA17-4AB9-8CB5-714A52A6B2F5}"/>
              </a:ext>
            </a:extLst>
          </p:cNvPr>
          <p:cNvSpPr txBox="1">
            <a:spLocks/>
          </p:cNvSpPr>
          <p:nvPr userDrawn="1"/>
        </p:nvSpPr>
        <p:spPr>
          <a:xfrm>
            <a:off x="4038600" y="6604000"/>
            <a:ext cx="4676192" cy="254000"/>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2 – Cursor, Triggers &amp; Exception Handling</a:t>
            </a:r>
          </a:p>
        </p:txBody>
      </p:sp>
      <p:sp>
        <p:nvSpPr>
          <p:cNvPr id="23" name="Slide Number Placeholder 3">
            <a:extLst>
              <a:ext uri="{FF2B5EF4-FFF2-40B4-BE49-F238E27FC236}">
                <a16:creationId xmlns="" xmlns:a16="http://schemas.microsoft.com/office/drawing/2014/main" id="{FE084249-8DB7-4B0A-AA7A-A1A407FC0773}"/>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pic>
        <p:nvPicPr>
          <p:cNvPr id="18" name="Shape 56">
            <a:extLst>
              <a:ext uri="{FF2B5EF4-FFF2-40B4-BE49-F238E27FC236}">
                <a16:creationId xmlns="" xmlns:a16="http://schemas.microsoft.com/office/drawing/2014/main" id="{ACB01872-4321-4181-A609-1C503C074C10}"/>
              </a:ext>
            </a:extLst>
          </p:cNvPr>
          <p:cNvPicPr preferRelativeResize="0"/>
          <p:nvPr userDrawn="1"/>
        </p:nvPicPr>
        <p:blipFill rotWithShape="1">
          <a:blip r:embed="rId3">
            <a:alphaModFix/>
          </a:blip>
          <a:srcRect t="86739" r="1768" b="3535"/>
          <a:stretch/>
        </p:blipFill>
        <p:spPr>
          <a:xfrm>
            <a:off x="0" y="0"/>
            <a:ext cx="12192000" cy="711201"/>
          </a:xfrm>
          <a:prstGeom prst="rect">
            <a:avLst/>
          </a:prstGeom>
          <a:noFill/>
          <a:ln>
            <a:noFill/>
          </a:ln>
          <a:effectLst/>
        </p:spPr>
      </p:pic>
      <p:sp>
        <p:nvSpPr>
          <p:cNvPr id="2" name="Title 1">
            <a:extLst>
              <a:ext uri="{FF2B5EF4-FFF2-40B4-BE49-F238E27FC236}">
                <a16:creationId xmlns="" xmlns:a16="http://schemas.microsoft.com/office/drawing/2014/main" id="{D5CD07E8-CBAA-45BA-85CF-1233D4AA86C9}"/>
              </a:ext>
            </a:extLst>
          </p:cNvPr>
          <p:cNvSpPr>
            <a:spLocks noGrp="1"/>
          </p:cNvSpPr>
          <p:nvPr>
            <p:ph type="title"/>
          </p:nvPr>
        </p:nvSpPr>
        <p:spPr>
          <a:xfrm>
            <a:off x="0" y="1"/>
            <a:ext cx="12192000" cy="711200"/>
          </a:xfrm>
          <a:solidFill>
            <a:srgbClr val="C0C0C0">
              <a:alpha val="50000"/>
            </a:srgbClr>
          </a:solidFill>
          <a:ln>
            <a:noFill/>
          </a:ln>
        </p:spPr>
        <p:txBody>
          <a:bodyPr lIns="216000" tIns="108000" rIns="216000" bIns="108000">
            <a:normAutofit/>
          </a:bodyPr>
          <a:lstStyle>
            <a:lvl1pPr>
              <a:defRPr lang="en-US" sz="3400" b="1" kern="1200" dirty="0">
                <a:solidFill>
                  <a:schemeClr val="tx1">
                    <a:lumMod val="90000"/>
                    <a:lumOff val="10000"/>
                  </a:schemeClr>
                </a:solidFill>
                <a:effectLst/>
                <a:latin typeface="+mj-lt"/>
                <a:ea typeface="+mj-ea"/>
                <a:cs typeface="+mj-cs"/>
              </a:defRPr>
            </a:lvl1pPr>
          </a:lstStyle>
          <a:p>
            <a:r>
              <a:rPr lang="en-US" dirty="0"/>
              <a:t>Click to edit Master title style</a:t>
            </a:r>
          </a:p>
        </p:txBody>
      </p:sp>
      <p:cxnSp>
        <p:nvCxnSpPr>
          <p:cNvPr id="20" name="Straight Connector 19">
            <a:extLst>
              <a:ext uri="{FF2B5EF4-FFF2-40B4-BE49-F238E27FC236}">
                <a16:creationId xmlns="" xmlns:a16="http://schemas.microsoft.com/office/drawing/2014/main" id="{05596C8C-2163-45E8-B709-8118C381771F}"/>
              </a:ext>
            </a:extLst>
          </p:cNvPr>
          <p:cNvCxnSpPr/>
          <p:nvPr userDrawn="1"/>
        </p:nvCxnSpPr>
        <p:spPr>
          <a:xfrm>
            <a:off x="0" y="711201"/>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 xmlns:a16="http://schemas.microsoft.com/office/drawing/2014/main" id="{F86BF578-C91A-4942-95D5-11408C3CCACF}"/>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 xmlns:a16="http://schemas.microsoft.com/office/drawing/2014/main" id="{DC6F4971-704E-42EF-A852-52D75741FB7C}"/>
              </a:ext>
            </a:extLst>
          </p:cNvPr>
          <p:cNvSpPr>
            <a:spLocks noGrp="1"/>
          </p:cNvSpPr>
          <p:nvPr>
            <p:ph idx="1"/>
          </p:nvPr>
        </p:nvSpPr>
        <p:spPr>
          <a:xfrm>
            <a:off x="131180" y="863444"/>
            <a:ext cx="11929641" cy="5590565"/>
          </a:xfrm>
        </p:spPr>
        <p:txBody>
          <a:bodyPr>
            <a:noAutofit/>
          </a:bodyPr>
          <a:lstStyle>
            <a:lvl1pPr marL="265113" indent="-265113" algn="just">
              <a:buClr>
                <a:schemeClr val="accent6"/>
              </a:buClr>
              <a:buFont typeface="Wingdings 3" panose="05040102010807070707" pitchFamily="18" charset="2"/>
              <a:buChar char=""/>
              <a:defRPr sz="2400">
                <a:solidFill>
                  <a:schemeClr val="tx1"/>
                </a:solidFill>
              </a:defRPr>
            </a:lvl1pPr>
            <a:lvl2pPr marL="809625" indent="-352425" algn="just">
              <a:buClr>
                <a:schemeClr val="accent6"/>
              </a:buClr>
              <a:buFont typeface="Wingdings 3" panose="05040102010807070707" pitchFamily="18" charset="2"/>
              <a:buChar char=""/>
              <a:defRPr sz="2000">
                <a:solidFill>
                  <a:schemeClr val="tx1"/>
                </a:solidFill>
              </a:defRPr>
            </a:lvl2pPr>
            <a:lvl3pPr marL="1143000" indent="-228600" algn="just">
              <a:buClr>
                <a:schemeClr val="accent6"/>
              </a:buClr>
              <a:buFont typeface="Wingdings" panose="05000000000000000000" pitchFamily="2" charset="2"/>
              <a:buChar char="§"/>
              <a:defRPr sz="1800">
                <a:solidFill>
                  <a:schemeClr val="tx1"/>
                </a:solidFill>
              </a:defRPr>
            </a:lvl3pPr>
            <a:lvl4pPr algn="just">
              <a:buClr>
                <a:schemeClr val="accent6"/>
              </a:buClr>
              <a:defRPr sz="1600">
                <a:solidFill>
                  <a:schemeClr val="tx1"/>
                </a:solidFill>
              </a:defRPr>
            </a:lvl4pPr>
            <a:lvl5pPr algn="just">
              <a:buClr>
                <a:schemeClr val="accent6"/>
              </a:buClr>
              <a:defRPr sz="1600">
                <a:solidFill>
                  <a:schemeClr val="tx1"/>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4686285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11" name="Picture 10">
            <a:extLst>
              <a:ext uri="{FF2B5EF4-FFF2-40B4-BE49-F238E27FC236}">
                <a16:creationId xmlns="" xmlns:a16="http://schemas.microsoft.com/office/drawing/2014/main" id="{07171932-FFF4-4D27-9425-8CB5D27A92F2}"/>
              </a:ext>
            </a:extLst>
          </p:cNvPr>
          <p:cNvPicPr>
            <a:picLocks noChangeAspect="1"/>
          </p:cNvPicPr>
          <p:nvPr userDrawn="1"/>
        </p:nvPicPr>
        <p:blipFill rotWithShape="1">
          <a:blip r:embed="rId2" cstate="print">
            <a:duotone>
              <a:schemeClr val="accent1">
                <a:shade val="45000"/>
                <a:satMod val="135000"/>
              </a:schemeClr>
              <a:prstClr val="white"/>
            </a:duotone>
            <a:extLst>
              <a:ext uri="{28A0092B-C50C-407E-A947-70E740481C1C}">
                <a14:useLocalDpi xmlns:a14="http://schemas.microsoft.com/office/drawing/2010/main" val="0"/>
              </a:ext>
            </a:extLst>
          </a:blip>
          <a:srcRect r="11581" b="21180"/>
          <a:stretch/>
        </p:blipFill>
        <p:spPr>
          <a:xfrm rot="16200000">
            <a:off x="9807099" y="606901"/>
            <a:ext cx="2991808" cy="1778000"/>
          </a:xfrm>
          <a:prstGeom prst="rect">
            <a:avLst/>
          </a:prstGeom>
        </p:spPr>
      </p:pic>
      <p:pic>
        <p:nvPicPr>
          <p:cNvPr id="12" name="Picture 11">
            <a:extLst>
              <a:ext uri="{FF2B5EF4-FFF2-40B4-BE49-F238E27FC236}">
                <a16:creationId xmlns="" xmlns:a16="http://schemas.microsoft.com/office/drawing/2014/main" id="{1639DF2A-5426-428D-B32D-78E9191D8A0C}"/>
              </a:ext>
            </a:extLst>
          </p:cNvPr>
          <p:cNvPicPr>
            <a:picLocks noChangeAspect="1"/>
          </p:cNvPicPr>
          <p:nvPr userDrawn="1"/>
        </p:nvPicPr>
        <p:blipFill rotWithShape="1">
          <a:blip r:embed="rId3" cstate="print">
            <a:extLst>
              <a:ext uri="{BEBA8EAE-BF5A-486C-A8C5-ECC9F3942E4B}">
                <a14:imgProps xmlns:a14="http://schemas.microsoft.com/office/drawing/2010/main">
                  <a14:imgLayer r:embed="rId4">
                    <a14:imgEffect>
                      <a14:brightnessContrast contrast="-40000"/>
                    </a14:imgEffect>
                  </a14:imgLayer>
                </a14:imgProps>
              </a:ext>
              <a:ext uri="{28A0092B-C50C-407E-A947-70E740481C1C}">
                <a14:useLocalDpi xmlns:a14="http://schemas.microsoft.com/office/drawing/2010/main" val="0"/>
              </a:ext>
            </a:extLst>
          </a:blip>
          <a:srcRect l="79646" t="18062" r="2731" b="17724"/>
          <a:stretch/>
        </p:blipFill>
        <p:spPr>
          <a:xfrm>
            <a:off x="0" y="401568"/>
            <a:ext cx="543946" cy="772151"/>
          </a:xfrm>
          <a:prstGeom prst="rect">
            <a:avLst/>
          </a:prstGeom>
        </p:spPr>
      </p:pic>
      <p:sp>
        <p:nvSpPr>
          <p:cNvPr id="2" name="Title 1">
            <a:extLst>
              <a:ext uri="{FF2B5EF4-FFF2-40B4-BE49-F238E27FC236}">
                <a16:creationId xmlns="" xmlns:a16="http://schemas.microsoft.com/office/drawing/2014/main" id="{6B8C6168-C8A4-4660-9D38-045657B80D09}"/>
              </a:ext>
            </a:extLst>
          </p:cNvPr>
          <p:cNvSpPr>
            <a:spLocks noGrp="1"/>
          </p:cNvSpPr>
          <p:nvPr>
            <p:ph type="title" hasCustomPrompt="1"/>
          </p:nvPr>
        </p:nvSpPr>
        <p:spPr>
          <a:xfrm>
            <a:off x="831850" y="1709738"/>
            <a:ext cx="10515600" cy="2852737"/>
          </a:xfrm>
        </p:spPr>
        <p:txBody>
          <a:bodyPr anchor="b">
            <a:normAutofit/>
          </a:bodyPr>
          <a:lstStyle>
            <a:lvl1pPr>
              <a:defRPr lang="en-US" sz="6000" b="1" kern="1200" dirty="0">
                <a:gradFill flip="none" rotWithShape="1">
                  <a:gsLst>
                    <a:gs pos="0">
                      <a:srgbClr val="1D3064"/>
                    </a:gs>
                    <a:gs pos="100000">
                      <a:schemeClr val="tx2"/>
                    </a:gs>
                  </a:gsLst>
                  <a:lin ang="0" scaled="1"/>
                  <a:tileRect/>
                </a:gradFill>
                <a:effectLst/>
                <a:latin typeface="+mn-lt"/>
                <a:ea typeface="+mn-ea"/>
                <a:cs typeface="+mn-cs"/>
              </a:defRPr>
            </a:lvl1pPr>
          </a:lstStyle>
          <a:p>
            <a:r>
              <a:rPr lang="en-US" dirty="0"/>
              <a:t>Write here Section Title</a:t>
            </a:r>
          </a:p>
        </p:txBody>
      </p:sp>
      <p:sp>
        <p:nvSpPr>
          <p:cNvPr id="3" name="Text Placeholder 2">
            <a:extLst>
              <a:ext uri="{FF2B5EF4-FFF2-40B4-BE49-F238E27FC236}">
                <a16:creationId xmlns="" xmlns:a16="http://schemas.microsoft.com/office/drawing/2014/main" id="{566C89DA-344D-4448-822C-2826084EF127}"/>
              </a:ext>
            </a:extLst>
          </p:cNvPr>
          <p:cNvSpPr>
            <a:spLocks noGrp="1"/>
          </p:cNvSpPr>
          <p:nvPr>
            <p:ph type="body" idx="1" hasCustomPrompt="1"/>
          </p:nvPr>
        </p:nvSpPr>
        <p:spPr>
          <a:xfrm>
            <a:off x="831850" y="4589463"/>
            <a:ext cx="105156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Write here Section Subtitle</a:t>
            </a:r>
          </a:p>
        </p:txBody>
      </p:sp>
      <p:sp>
        <p:nvSpPr>
          <p:cNvPr id="8" name="Freeform 17">
            <a:extLst>
              <a:ext uri="{FF2B5EF4-FFF2-40B4-BE49-F238E27FC236}">
                <a16:creationId xmlns="" xmlns:a16="http://schemas.microsoft.com/office/drawing/2014/main" id="{910DC0DC-3FC7-402D-8C9F-62D3ACC8DC86}"/>
              </a:ext>
            </a:extLst>
          </p:cNvPr>
          <p:cNvSpPr>
            <a:spLocks/>
          </p:cNvSpPr>
          <p:nvPr userDrawn="1"/>
        </p:nvSpPr>
        <p:spPr bwMode="auto">
          <a:xfrm>
            <a:off x="0" y="5905332"/>
            <a:ext cx="1901425" cy="952668"/>
          </a:xfrm>
          <a:custGeom>
            <a:avLst/>
            <a:gdLst>
              <a:gd name="T0" fmla="*/ 2048 w 2048"/>
              <a:gd name="T1" fmla="*/ 1024 h 1024"/>
              <a:gd name="T2" fmla="*/ 0 w 2048"/>
              <a:gd name="T3" fmla="*/ 1024 h 1024"/>
              <a:gd name="T4" fmla="*/ 0 w 2048"/>
              <a:gd name="T5" fmla="*/ 0 h 1024"/>
              <a:gd name="T6" fmla="*/ 2048 w 2048"/>
              <a:gd name="T7" fmla="*/ 1024 h 1024"/>
            </a:gdLst>
            <a:ahLst/>
            <a:cxnLst>
              <a:cxn ang="0">
                <a:pos x="T0" y="T1"/>
              </a:cxn>
              <a:cxn ang="0">
                <a:pos x="T2" y="T3"/>
              </a:cxn>
              <a:cxn ang="0">
                <a:pos x="T4" y="T5"/>
              </a:cxn>
              <a:cxn ang="0">
                <a:pos x="T6" y="T7"/>
              </a:cxn>
            </a:cxnLst>
            <a:rect l="0" t="0" r="r" b="b"/>
            <a:pathLst>
              <a:path w="2048" h="1024">
                <a:moveTo>
                  <a:pt x="2048" y="1024"/>
                </a:moveTo>
                <a:cubicBezTo>
                  <a:pt x="0" y="1024"/>
                  <a:pt x="0" y="1024"/>
                  <a:pt x="0" y="1024"/>
                </a:cubicBezTo>
                <a:cubicBezTo>
                  <a:pt x="0" y="0"/>
                  <a:pt x="0" y="0"/>
                  <a:pt x="0" y="0"/>
                </a:cubicBezTo>
                <a:cubicBezTo>
                  <a:pt x="880" y="66"/>
                  <a:pt x="1621" y="411"/>
                  <a:pt x="2048" y="1024"/>
                </a:cubicBezTo>
                <a:close/>
              </a:path>
            </a:pathLst>
          </a:custGeom>
          <a:gradFill>
            <a:gsLst>
              <a:gs pos="0">
                <a:srgbClr val="1D3064"/>
              </a:gs>
              <a:gs pos="50000">
                <a:srgbClr val="1D3064"/>
              </a:gs>
              <a:gs pos="100000">
                <a:schemeClr val="tx2"/>
              </a:gs>
            </a:gsLst>
            <a:lin ang="10800000" scaled="1"/>
          </a:gradFill>
          <a:ln>
            <a:noFill/>
          </a:ln>
        </p:spPr>
        <p:txBody>
          <a:bodyPr vert="horz" wrap="square" lIns="91440" tIns="45720" rIns="91440" bIns="45720" numCol="1" anchor="t" anchorCtr="0" compatLnSpc="1">
            <a:prstTxWarp prst="textNoShape">
              <a:avLst/>
            </a:prstTxWarp>
          </a:bodyPr>
          <a:lstStyle/>
          <a:p>
            <a:endParaRPr lang="en-US"/>
          </a:p>
        </p:txBody>
      </p:sp>
      <p:grpSp>
        <p:nvGrpSpPr>
          <p:cNvPr id="10" name="Group 9">
            <a:extLst>
              <a:ext uri="{FF2B5EF4-FFF2-40B4-BE49-F238E27FC236}">
                <a16:creationId xmlns="" xmlns:a16="http://schemas.microsoft.com/office/drawing/2014/main" id="{AE04132C-088A-4457-A3C3-1DC6427585FC}"/>
              </a:ext>
            </a:extLst>
          </p:cNvPr>
          <p:cNvGrpSpPr/>
          <p:nvPr userDrawn="1"/>
        </p:nvGrpSpPr>
        <p:grpSpPr>
          <a:xfrm>
            <a:off x="10677938" y="6350844"/>
            <a:ext cx="1339023" cy="407045"/>
            <a:chOff x="10721798" y="852808"/>
            <a:chExt cx="1339023" cy="407045"/>
          </a:xfrm>
        </p:grpSpPr>
        <p:pic>
          <p:nvPicPr>
            <p:cNvPr id="15" name="Picture 14">
              <a:extLst>
                <a:ext uri="{FF2B5EF4-FFF2-40B4-BE49-F238E27FC236}">
                  <a16:creationId xmlns="" xmlns:a16="http://schemas.microsoft.com/office/drawing/2014/main" id="{B49C31A0-0173-45C3-B715-F73A797EA642}"/>
                </a:ext>
              </a:extLst>
            </p:cNvPr>
            <p:cNvPicPr>
              <a:picLocks noChangeAspect="1"/>
            </p:cNvPicPr>
            <p:nvPr userDrawn="1"/>
          </p:nvPicPr>
          <p:blipFill>
            <a:blip r:embed="rId5"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6" name="Rectangle 15">
              <a:extLst>
                <a:ext uri="{FF2B5EF4-FFF2-40B4-BE49-F238E27FC236}">
                  <a16:creationId xmlns="" xmlns:a16="http://schemas.microsoft.com/office/drawing/2014/main" id="{26EB3A16-1B2C-44F3-A559-3929B9A2E162}"/>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0016929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Blanck - Logo on T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1AA5C57A-F840-488A-AACF-E658D398FCEC}"/>
              </a:ext>
            </a:extLst>
          </p:cNvPr>
          <p:cNvGrpSpPr/>
          <p:nvPr userDrawn="1"/>
        </p:nvGrpSpPr>
        <p:grpSpPr>
          <a:xfrm>
            <a:off x="10304203" y="212531"/>
            <a:ext cx="1649043" cy="501287"/>
            <a:chOff x="10721798" y="852808"/>
            <a:chExt cx="1339023" cy="407045"/>
          </a:xfrm>
        </p:grpSpPr>
        <p:pic>
          <p:nvPicPr>
            <p:cNvPr id="15" name="Picture 14">
              <a:extLst>
                <a:ext uri="{FF2B5EF4-FFF2-40B4-BE49-F238E27FC236}">
                  <a16:creationId xmlns="" xmlns:a16="http://schemas.microsoft.com/office/drawing/2014/main" id="{1B8F12B0-F30C-4955-8E3F-625C9D2A74C4}"/>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8508BA0B-FE99-4953-98B0-D2708C070068}"/>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297197250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Blanck - Logo on BR">
    <p:spTree>
      <p:nvGrpSpPr>
        <p:cNvPr id="1" name=""/>
        <p:cNvGrpSpPr/>
        <p:nvPr/>
      </p:nvGrpSpPr>
      <p:grpSpPr>
        <a:xfrm>
          <a:off x="0" y="0"/>
          <a:ext cx="0" cy="0"/>
          <a:chOff x="0" y="0"/>
          <a:chExt cx="0" cy="0"/>
        </a:xfrm>
      </p:grpSpPr>
      <p:sp>
        <p:nvSpPr>
          <p:cNvPr id="11" name="Rectangle: Rounded Corners 10">
            <a:extLst>
              <a:ext uri="{FF2B5EF4-FFF2-40B4-BE49-F238E27FC236}">
                <a16:creationId xmlns="" xmlns:a16="http://schemas.microsoft.com/office/drawing/2014/main" id="{5D17CCA1-DDAA-4D6C-AAE4-2ECFF46CFEAB}"/>
              </a:ext>
            </a:extLst>
          </p:cNvPr>
          <p:cNvSpPr/>
          <p:nvPr userDrawn="1"/>
        </p:nvSpPr>
        <p:spPr>
          <a:xfrm>
            <a:off x="0" y="6604000"/>
            <a:ext cx="12191998" cy="254000"/>
          </a:xfrm>
          <a:prstGeom prst="roundRect">
            <a:avLst>
              <a:gd name="adj" fmla="val 0"/>
            </a:avLst>
          </a:prstGeom>
          <a:solidFill>
            <a:srgbClr val="DFDFD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Date Placeholder 1">
            <a:extLst>
              <a:ext uri="{FF2B5EF4-FFF2-40B4-BE49-F238E27FC236}">
                <a16:creationId xmlns="" xmlns:a16="http://schemas.microsoft.com/office/drawing/2014/main" id="{F2FD45BD-9964-4102-8DE9-72CDDDD20A49}"/>
              </a:ext>
            </a:extLst>
          </p:cNvPr>
          <p:cNvSpPr txBox="1">
            <a:spLocks/>
          </p:cNvSpPr>
          <p:nvPr userDrawn="1"/>
        </p:nvSpPr>
        <p:spPr>
          <a:xfrm>
            <a:off x="838200" y="6604000"/>
            <a:ext cx="2743200" cy="255126"/>
          </a:xfrm>
          <a:prstGeom prst="rect">
            <a:avLst/>
          </a:prstGeom>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Prof. Naimish R. Vadodariya</a:t>
            </a:r>
          </a:p>
        </p:txBody>
      </p:sp>
      <p:sp>
        <p:nvSpPr>
          <p:cNvPr id="17" name="Footer Placeholder 2">
            <a:extLst>
              <a:ext uri="{FF2B5EF4-FFF2-40B4-BE49-F238E27FC236}">
                <a16:creationId xmlns="" xmlns:a16="http://schemas.microsoft.com/office/drawing/2014/main" id="{59055D82-7978-44A5-82D1-0A4E00B382BF}"/>
              </a:ext>
            </a:extLst>
          </p:cNvPr>
          <p:cNvSpPr txBox="1">
            <a:spLocks/>
          </p:cNvSpPr>
          <p:nvPr userDrawn="1"/>
        </p:nvSpPr>
        <p:spPr>
          <a:xfrm>
            <a:off x="4038600" y="6604000"/>
            <a:ext cx="4114800" cy="255126"/>
          </a:xfrm>
          <a:prstGeom prst="rect">
            <a:avLst/>
          </a:prstGeom>
        </p:spPr>
        <p:txBody>
          <a:bodyPr vert="horz" lIns="91440" tIns="45720" rIns="91440" bIns="45720" rtlCol="0" anchor="ctr"/>
          <a:lstStyle>
            <a:defPPr>
              <a:defRPr lang="en-US"/>
            </a:defPPr>
            <a:lvl1pPr marL="0" algn="ct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#2101CS302 (DBMS-II)   </a:t>
            </a:r>
            <a:r>
              <a:rPr lang="en-US" dirty="0">
                <a:solidFill>
                  <a:schemeClr val="tx1">
                    <a:lumMod val="90000"/>
                    <a:lumOff val="10000"/>
                  </a:schemeClr>
                </a:solidFill>
                <a:latin typeface="Wingdings" panose="05000000000000000000" pitchFamily="2" charset="2"/>
                <a:ea typeface="Roboto Condensed Light" panose="02000000000000000000" pitchFamily="2" charset="0"/>
              </a:rPr>
              <a:t></a:t>
            </a:r>
            <a:r>
              <a:rPr lang="en-US" dirty="0">
                <a:solidFill>
                  <a:schemeClr val="tx1">
                    <a:lumMod val="90000"/>
                    <a:lumOff val="10000"/>
                  </a:schemeClr>
                </a:solidFill>
                <a:latin typeface="Roboto Condensed Light" panose="02000000000000000000" pitchFamily="2" charset="0"/>
                <a:ea typeface="Roboto Condensed Light" panose="02000000000000000000" pitchFamily="2" charset="0"/>
              </a:rPr>
              <a:t>   Unit 1 – Functions &amp; Procedures</a:t>
            </a:r>
          </a:p>
        </p:txBody>
      </p:sp>
      <p:sp>
        <p:nvSpPr>
          <p:cNvPr id="18" name="Slide Number Placeholder 3">
            <a:extLst>
              <a:ext uri="{FF2B5EF4-FFF2-40B4-BE49-F238E27FC236}">
                <a16:creationId xmlns="" xmlns:a16="http://schemas.microsoft.com/office/drawing/2014/main" id="{32768103-D8F5-4649-8107-E4B3B8C554BB}"/>
              </a:ext>
            </a:extLst>
          </p:cNvPr>
          <p:cNvSpPr txBox="1">
            <a:spLocks/>
          </p:cNvSpPr>
          <p:nvPr userDrawn="1"/>
        </p:nvSpPr>
        <p:spPr>
          <a:xfrm>
            <a:off x="8610600" y="6604000"/>
            <a:ext cx="2743200" cy="255126"/>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ADF2434F-F1F1-4B15-80AA-A2C3BF057F48}" type="slidenum">
              <a:rPr lang="en-US" b="1" smtClean="0">
                <a:solidFill>
                  <a:schemeClr val="tx1">
                    <a:lumMod val="90000"/>
                    <a:lumOff val="10000"/>
                  </a:schemeClr>
                </a:solidFill>
                <a:latin typeface="+mn-lt"/>
              </a:rPr>
              <a:pPr/>
              <a:t>‹#›</a:t>
            </a:fld>
            <a:endParaRPr lang="en-US" b="1" dirty="0">
              <a:solidFill>
                <a:schemeClr val="tx1">
                  <a:lumMod val="90000"/>
                  <a:lumOff val="10000"/>
                </a:schemeClr>
              </a:solidFill>
              <a:latin typeface="+mn-lt"/>
            </a:endParaRPr>
          </a:p>
        </p:txBody>
      </p:sp>
      <p:cxnSp>
        <p:nvCxnSpPr>
          <p:cNvPr id="22" name="Straight Connector 21">
            <a:extLst>
              <a:ext uri="{FF2B5EF4-FFF2-40B4-BE49-F238E27FC236}">
                <a16:creationId xmlns="" xmlns:a16="http://schemas.microsoft.com/office/drawing/2014/main" id="{86C86632-7EFD-4A64-85B1-0CE7D13E0C97}"/>
              </a:ext>
            </a:extLst>
          </p:cNvPr>
          <p:cNvCxnSpPr/>
          <p:nvPr userDrawn="1"/>
        </p:nvCxnSpPr>
        <p:spPr>
          <a:xfrm>
            <a:off x="0" y="6606251"/>
            <a:ext cx="12192000" cy="0"/>
          </a:xfrm>
          <a:prstGeom prst="line">
            <a:avLst/>
          </a:prstGeom>
          <a:ln w="12700">
            <a:solidFill>
              <a:schemeClr val="bg1">
                <a:lumMod val="75000"/>
                <a:alpha val="70000"/>
              </a:schemeClr>
            </a:solidFill>
          </a:ln>
        </p:spPr>
        <p:style>
          <a:lnRef idx="1">
            <a:schemeClr val="accent1"/>
          </a:lnRef>
          <a:fillRef idx="0">
            <a:schemeClr val="accent1"/>
          </a:fillRef>
          <a:effectRef idx="0">
            <a:schemeClr val="accent1"/>
          </a:effectRef>
          <a:fontRef idx="minor">
            <a:schemeClr val="tx1"/>
          </a:fontRef>
        </p:style>
      </p:cxnSp>
      <p:grpSp>
        <p:nvGrpSpPr>
          <p:cNvPr id="14" name="Group 13">
            <a:extLst>
              <a:ext uri="{FF2B5EF4-FFF2-40B4-BE49-F238E27FC236}">
                <a16:creationId xmlns="" xmlns:a16="http://schemas.microsoft.com/office/drawing/2014/main" id="{8FD38B6F-D549-4D28-B5DA-3AF636652084}"/>
              </a:ext>
            </a:extLst>
          </p:cNvPr>
          <p:cNvGrpSpPr/>
          <p:nvPr userDrawn="1"/>
        </p:nvGrpSpPr>
        <p:grpSpPr>
          <a:xfrm>
            <a:off x="10357991" y="5976558"/>
            <a:ext cx="1649043" cy="501287"/>
            <a:chOff x="10721798" y="852808"/>
            <a:chExt cx="1339023" cy="407045"/>
          </a:xfrm>
        </p:grpSpPr>
        <p:pic>
          <p:nvPicPr>
            <p:cNvPr id="15" name="Picture 14">
              <a:extLst>
                <a:ext uri="{FF2B5EF4-FFF2-40B4-BE49-F238E27FC236}">
                  <a16:creationId xmlns="" xmlns:a16="http://schemas.microsoft.com/office/drawing/2014/main" id="{538C9597-8AB6-41B2-8903-FB3D0B47ADD5}"/>
                </a:ext>
              </a:extLst>
            </p:cNvPr>
            <p:cNvPicPr>
              <a:picLocks noChangeAspect="1"/>
            </p:cNvPicPr>
            <p:nvPr userDrawn="1"/>
          </p:nvPicPr>
          <p:blipFill>
            <a:blip r:embed="rId2" cstate="print">
              <a:extLst>
                <a:ext uri="{28A0092B-C50C-407E-A947-70E740481C1C}">
                  <a14:useLocalDpi xmlns:a14="http://schemas.microsoft.com/office/drawing/2010/main" val="0"/>
                </a:ext>
              </a:extLst>
            </a:blip>
            <a:stretch>
              <a:fillRect/>
            </a:stretch>
          </p:blipFill>
          <p:spPr>
            <a:xfrm>
              <a:off x="10721798" y="852808"/>
              <a:ext cx="1339022" cy="407045"/>
            </a:xfrm>
            <a:prstGeom prst="rect">
              <a:avLst/>
            </a:prstGeom>
          </p:spPr>
        </p:pic>
        <p:sp>
          <p:nvSpPr>
            <p:cNvPr id="19" name="Rectangle 18">
              <a:extLst>
                <a:ext uri="{FF2B5EF4-FFF2-40B4-BE49-F238E27FC236}">
                  <a16:creationId xmlns="" xmlns:a16="http://schemas.microsoft.com/office/drawing/2014/main" id="{0CB3A116-446D-49CC-96A6-7C8DB2B53F5A}"/>
                </a:ext>
              </a:extLst>
            </p:cNvPr>
            <p:cNvSpPr/>
            <p:nvPr userDrawn="1"/>
          </p:nvSpPr>
          <p:spPr>
            <a:xfrm>
              <a:off x="10721799" y="852808"/>
              <a:ext cx="1339022" cy="407044"/>
            </a:xfrm>
            <a:prstGeom prst="rect">
              <a:avLst/>
            </a:pr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Tree>
    <p:extLst>
      <p:ext uri="{BB962C8B-B14F-4D97-AF65-F5344CB8AC3E}">
        <p14:creationId xmlns:p14="http://schemas.microsoft.com/office/powerpoint/2010/main" val="32062478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omplete Blanck">
    <p:spTree>
      <p:nvGrpSpPr>
        <p:cNvPr id="1" name=""/>
        <p:cNvGrpSpPr/>
        <p:nvPr/>
      </p:nvGrpSpPr>
      <p:grpSpPr>
        <a:xfrm>
          <a:off x="0" y="0"/>
          <a:ext cx="0" cy="0"/>
          <a:chOff x="0" y="0"/>
          <a:chExt cx="0" cy="0"/>
        </a:xfrm>
      </p:grpSpPr>
    </p:spTree>
    <p:extLst>
      <p:ext uri="{BB962C8B-B14F-4D97-AF65-F5344CB8AC3E}">
        <p14:creationId xmlns:p14="http://schemas.microsoft.com/office/powerpoint/2010/main" val="33123116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Complete Blanck">
    <p:spTree>
      <p:nvGrpSpPr>
        <p:cNvPr id="1" name=""/>
        <p:cNvGrpSpPr/>
        <p:nvPr/>
      </p:nvGrpSpPr>
      <p:grpSpPr>
        <a:xfrm>
          <a:off x="0" y="0"/>
          <a:ext cx="0" cy="0"/>
          <a:chOff x="0" y="0"/>
          <a:chExt cx="0" cy="0"/>
        </a:xfrm>
      </p:grpSpPr>
      <p:sp>
        <p:nvSpPr>
          <p:cNvPr id="7" name="TextBox 6">
            <a:extLst>
              <a:ext uri="{FF2B5EF4-FFF2-40B4-BE49-F238E27FC236}">
                <a16:creationId xmlns="" xmlns:a16="http://schemas.microsoft.com/office/drawing/2014/main" id="{9D71C1D1-D056-4C60-9F03-E6291617B71F}"/>
              </a:ext>
            </a:extLst>
          </p:cNvPr>
          <p:cNvSpPr txBox="1"/>
          <p:nvPr userDrawn="1"/>
        </p:nvSpPr>
        <p:spPr>
          <a:xfrm>
            <a:off x="375920" y="457200"/>
            <a:ext cx="4185761" cy="523220"/>
          </a:xfrm>
          <a:prstGeom prst="rect">
            <a:avLst/>
          </a:prstGeom>
          <a:noFill/>
        </p:spPr>
        <p:txBody>
          <a:bodyPr wrap="none" rtlCol="0">
            <a:spAutoFit/>
          </a:bodyPr>
          <a:lstStyle/>
          <a:p>
            <a:r>
              <a:rPr lang="en-US" sz="2800" dirty="0">
                <a:solidFill>
                  <a:srgbClr val="FF0000"/>
                </a:solidFill>
              </a:rPr>
              <a:t>How to Crop Circular Photo?</a:t>
            </a:r>
          </a:p>
        </p:txBody>
      </p:sp>
      <p:sp>
        <p:nvSpPr>
          <p:cNvPr id="11" name="Picture Placeholder 10">
            <a:extLst>
              <a:ext uri="{FF2B5EF4-FFF2-40B4-BE49-F238E27FC236}">
                <a16:creationId xmlns="" xmlns:a16="http://schemas.microsoft.com/office/drawing/2014/main" id="{E0451329-7800-417A-9D19-D93464C6306C}"/>
              </a:ext>
            </a:extLst>
          </p:cNvPr>
          <p:cNvSpPr>
            <a:spLocks noGrp="1"/>
          </p:cNvSpPr>
          <p:nvPr>
            <p:ph type="pic" sz="quarter" idx="10"/>
          </p:nvPr>
        </p:nvSpPr>
        <p:spPr>
          <a:xfrm>
            <a:off x="4013200" y="1808163"/>
            <a:ext cx="3890962" cy="3890962"/>
          </a:xfrm>
          <a:custGeom>
            <a:avLst/>
            <a:gdLst>
              <a:gd name="connsiteX0" fmla="*/ 1945481 w 3890962"/>
              <a:gd name="connsiteY0" fmla="*/ 0 h 3890962"/>
              <a:gd name="connsiteX1" fmla="*/ 3890962 w 3890962"/>
              <a:gd name="connsiteY1" fmla="*/ 1945481 h 3890962"/>
              <a:gd name="connsiteX2" fmla="*/ 1945481 w 3890962"/>
              <a:gd name="connsiteY2" fmla="*/ 3890962 h 3890962"/>
              <a:gd name="connsiteX3" fmla="*/ 0 w 3890962"/>
              <a:gd name="connsiteY3" fmla="*/ 1945481 h 3890962"/>
              <a:gd name="connsiteX4" fmla="*/ 1945481 w 3890962"/>
              <a:gd name="connsiteY4" fmla="*/ 0 h 38909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90962" h="3890962">
                <a:moveTo>
                  <a:pt x="1945481" y="0"/>
                </a:moveTo>
                <a:cubicBezTo>
                  <a:pt x="3019940" y="0"/>
                  <a:pt x="3890962" y="871022"/>
                  <a:pt x="3890962" y="1945481"/>
                </a:cubicBezTo>
                <a:cubicBezTo>
                  <a:pt x="3890962" y="3019940"/>
                  <a:pt x="3019940" y="3890962"/>
                  <a:pt x="1945481" y="3890962"/>
                </a:cubicBezTo>
                <a:cubicBezTo>
                  <a:pt x="871022" y="3890962"/>
                  <a:pt x="0" y="3019940"/>
                  <a:pt x="0" y="1945481"/>
                </a:cubicBezTo>
                <a:cubicBezTo>
                  <a:pt x="0" y="871022"/>
                  <a:pt x="871022" y="0"/>
                  <a:pt x="1945481" y="0"/>
                </a:cubicBezTo>
                <a:close/>
              </a:path>
            </a:pathLst>
          </a:custGeom>
        </p:spPr>
        <p:txBody>
          <a:bodyPr wrap="square">
            <a:noAutofit/>
          </a:bodyPr>
          <a:lstStyle/>
          <a:p>
            <a:endParaRPr lang="en-US"/>
          </a:p>
        </p:txBody>
      </p:sp>
    </p:spTree>
    <p:extLst>
      <p:ext uri="{BB962C8B-B14F-4D97-AF65-F5344CB8AC3E}">
        <p14:creationId xmlns:p14="http://schemas.microsoft.com/office/powerpoint/2010/main" val="40033120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 xmlns:a16="http://schemas.microsoft.com/office/drawing/2014/main" id="{5BF5063B-909B-4A7F-B502-78022804391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 xmlns:a16="http://schemas.microsoft.com/office/drawing/2014/main" id="{6027DDF1-16E2-4622-B8FD-0148CD5CE0F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 xmlns:a16="http://schemas.microsoft.com/office/drawing/2014/main" id="{827EA166-F18A-4D32-AA1F-AE475D49103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CD21B45-1703-4330-B544-825BD8F37AF2}" type="datetimeFigureOut">
              <a:rPr lang="en-US" smtClean="0"/>
              <a:t>8/12/2023</a:t>
            </a:fld>
            <a:endParaRPr lang="en-US"/>
          </a:p>
        </p:txBody>
      </p:sp>
      <p:sp>
        <p:nvSpPr>
          <p:cNvPr id="5" name="Footer Placeholder 4">
            <a:extLst>
              <a:ext uri="{FF2B5EF4-FFF2-40B4-BE49-F238E27FC236}">
                <a16:creationId xmlns="" xmlns:a16="http://schemas.microsoft.com/office/drawing/2014/main" id="{205C5379-5B41-4775-9279-F9F7608E66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 xmlns:a16="http://schemas.microsoft.com/office/drawing/2014/main" id="{A1A4B342-6FD5-4BB7-B9AE-3C5081C089F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41F3C7-36DD-4595-AA08-2525D86280BD}" type="slidenum">
              <a:rPr lang="en-US" smtClean="0"/>
              <a:t>‹#›</a:t>
            </a:fld>
            <a:endParaRPr lang="en-US"/>
          </a:p>
        </p:txBody>
      </p:sp>
    </p:spTree>
    <p:extLst>
      <p:ext uri="{BB962C8B-B14F-4D97-AF65-F5344CB8AC3E}">
        <p14:creationId xmlns:p14="http://schemas.microsoft.com/office/powerpoint/2010/main" val="791954662"/>
      </p:ext>
    </p:extLst>
  </p:cSld>
  <p:clrMap bg1="lt1" tx1="dk1" bg2="lt2" tx2="dk2" accent1="accent1" accent2="accent2" accent3="accent3" accent4="accent4" accent5="accent5" accent6="accent6" hlink="hlink" folHlink="folHlink"/>
  <p:sldLayoutIdLst>
    <p:sldLayoutId id="2147483667" r:id="rId1"/>
    <p:sldLayoutId id="2147483670" r:id="rId2"/>
    <p:sldLayoutId id="2147483687" r:id="rId3"/>
    <p:sldLayoutId id="2147483688" r:id="rId4"/>
    <p:sldLayoutId id="2147483671" r:id="rId5"/>
    <p:sldLayoutId id="2147483672" r:id="rId6"/>
    <p:sldLayoutId id="2147483689" r:id="rId7"/>
    <p:sldLayoutId id="2147483673" r:id="rId8"/>
    <p:sldLayoutId id="2147483691" r:id="rId9"/>
    <p:sldLayoutId id="2147483692"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2.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4.xml"/><Relationship Id="rId4" Type="http://schemas.openxmlformats.org/officeDocument/2006/relationships/image" Target="../media/image23.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2.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3.xml"/></Relationships>
</file>

<file path=ppt/slides/_rels/slide4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3.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3.xml"/></Relationships>
</file>

<file path=ppt/slides/_rels/slide4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3.xml"/></Relationships>
</file>

<file path=ppt/slides/_rels/slide4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3.xml"/></Relationships>
</file>

<file path=ppt/slides/_rels/slide52.xml.rels><?xml version="1.0" encoding="UTF-8" standalone="yes"?>
<Relationships xmlns="http://schemas.openxmlformats.org/package/2006/relationships"><Relationship Id="rId2" Type="http://schemas.openxmlformats.org/officeDocument/2006/relationships/image" Target="../media/image30.jpg"/><Relationship Id="rId1" Type="http://schemas.openxmlformats.org/officeDocument/2006/relationships/slideLayout" Target="../slideLayouts/slideLayout10.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0E0A5353-D4D5-43D7-A039-6CFC6871D64F}"/>
              </a:ext>
            </a:extLst>
          </p:cNvPr>
          <p:cNvSpPr>
            <a:spLocks noGrp="1"/>
          </p:cNvSpPr>
          <p:nvPr>
            <p:ph type="ctrTitle"/>
          </p:nvPr>
        </p:nvSpPr>
        <p:spPr>
          <a:xfrm>
            <a:off x="559490" y="1122364"/>
            <a:ext cx="7968874" cy="2578780"/>
          </a:xfrm>
        </p:spPr>
        <p:txBody>
          <a:bodyPr/>
          <a:lstStyle/>
          <a:p>
            <a:r>
              <a:rPr lang="en-US" sz="4800" b="0" dirty="0">
                <a:latin typeface="Roboto Condensed Light" panose="02000000000000000000" pitchFamily="2" charset="0"/>
                <a:ea typeface="Roboto Condensed Light" panose="02000000000000000000" pitchFamily="2" charset="0"/>
              </a:rPr>
              <a:t>Unit-2</a:t>
            </a:r>
            <a:r>
              <a:rPr lang="en-US" dirty="0"/>
              <a:t> </a:t>
            </a:r>
            <a:br>
              <a:rPr lang="en-US" dirty="0"/>
            </a:br>
            <a:r>
              <a:rPr lang="en-US" sz="6000" dirty="0" smtClean="0"/>
              <a:t>Exception </a:t>
            </a:r>
            <a:r>
              <a:rPr lang="en-US" sz="6000" dirty="0"/>
              <a:t>Handling &amp; </a:t>
            </a:r>
            <a:r>
              <a:rPr lang="en-US" sz="6000" dirty="0" smtClean="0"/>
              <a:t/>
            </a:r>
            <a:br>
              <a:rPr lang="en-US" sz="6000" dirty="0" smtClean="0"/>
            </a:br>
            <a:r>
              <a:rPr lang="en-US" sz="6000" dirty="0" smtClean="0"/>
              <a:t>Transaction Management</a:t>
            </a:r>
            <a:endParaRPr lang="en-US" sz="6000" dirty="0"/>
          </a:p>
        </p:txBody>
      </p:sp>
      <p:sp>
        <p:nvSpPr>
          <p:cNvPr id="3" name="Text Placeholder 2">
            <a:extLst>
              <a:ext uri="{FF2B5EF4-FFF2-40B4-BE49-F238E27FC236}">
                <a16:creationId xmlns="" xmlns:a16="http://schemas.microsoft.com/office/drawing/2014/main" id="{E4D4005A-4647-4086-9144-7BCC7DFEFB1B}"/>
              </a:ext>
            </a:extLst>
          </p:cNvPr>
          <p:cNvSpPr>
            <a:spLocks noGrp="1"/>
          </p:cNvSpPr>
          <p:nvPr>
            <p:ph type="body" sz="quarter" idx="11"/>
          </p:nvPr>
        </p:nvSpPr>
        <p:spPr/>
        <p:txBody>
          <a:bodyPr/>
          <a:lstStyle/>
          <a:p>
            <a:r>
              <a:rPr lang="en-US" dirty="0"/>
              <a:t>naimish.vadodariya@darshan.ac.in</a:t>
            </a:r>
          </a:p>
        </p:txBody>
      </p:sp>
      <p:sp>
        <p:nvSpPr>
          <p:cNvPr id="4" name="Text Placeholder 3">
            <a:extLst>
              <a:ext uri="{FF2B5EF4-FFF2-40B4-BE49-F238E27FC236}">
                <a16:creationId xmlns="" xmlns:a16="http://schemas.microsoft.com/office/drawing/2014/main" id="{6F817D43-889A-4049-ACFD-9B3B648B6A91}"/>
              </a:ext>
            </a:extLst>
          </p:cNvPr>
          <p:cNvSpPr>
            <a:spLocks noGrp="1"/>
          </p:cNvSpPr>
          <p:nvPr>
            <p:ph type="body" sz="quarter" idx="12"/>
          </p:nvPr>
        </p:nvSpPr>
        <p:spPr/>
        <p:txBody>
          <a:bodyPr/>
          <a:lstStyle/>
          <a:p>
            <a:r>
              <a:rPr lang="en-US" dirty="0"/>
              <a:t>8866215253</a:t>
            </a:r>
          </a:p>
        </p:txBody>
      </p:sp>
      <p:sp>
        <p:nvSpPr>
          <p:cNvPr id="5" name="Text Placeholder 4">
            <a:extLst>
              <a:ext uri="{FF2B5EF4-FFF2-40B4-BE49-F238E27FC236}">
                <a16:creationId xmlns="" xmlns:a16="http://schemas.microsoft.com/office/drawing/2014/main" id="{B786D614-6447-4787-8025-9C902A1B7344}"/>
              </a:ext>
            </a:extLst>
          </p:cNvPr>
          <p:cNvSpPr>
            <a:spLocks noGrp="1"/>
          </p:cNvSpPr>
          <p:nvPr>
            <p:ph type="body" sz="quarter" idx="13"/>
          </p:nvPr>
        </p:nvSpPr>
        <p:spPr/>
        <p:txBody>
          <a:bodyPr/>
          <a:lstStyle/>
          <a:p>
            <a:r>
              <a:rPr lang="en-US" dirty="0"/>
              <a:t>Computer Engineering Department</a:t>
            </a:r>
          </a:p>
        </p:txBody>
      </p:sp>
      <p:sp>
        <p:nvSpPr>
          <p:cNvPr id="6" name="Text Placeholder 5">
            <a:extLst>
              <a:ext uri="{FF2B5EF4-FFF2-40B4-BE49-F238E27FC236}">
                <a16:creationId xmlns="" xmlns:a16="http://schemas.microsoft.com/office/drawing/2014/main" id="{1F7AB9BC-FE08-46B2-A19C-803CB5DF0CD1}"/>
              </a:ext>
            </a:extLst>
          </p:cNvPr>
          <p:cNvSpPr>
            <a:spLocks noGrp="1"/>
          </p:cNvSpPr>
          <p:nvPr>
            <p:ph type="body" sz="quarter" idx="14"/>
          </p:nvPr>
        </p:nvSpPr>
        <p:spPr/>
        <p:txBody>
          <a:bodyPr/>
          <a:lstStyle/>
          <a:p>
            <a:r>
              <a:rPr lang="en-US" dirty="0"/>
              <a:t>Prof. Naimish R. Vadodariya</a:t>
            </a:r>
          </a:p>
        </p:txBody>
      </p:sp>
      <p:sp>
        <p:nvSpPr>
          <p:cNvPr id="1027" name="Text Placeholder 1026">
            <a:extLst>
              <a:ext uri="{FF2B5EF4-FFF2-40B4-BE49-F238E27FC236}">
                <a16:creationId xmlns="" xmlns:a16="http://schemas.microsoft.com/office/drawing/2014/main" id="{D1F0AA94-EAF3-4868-942A-0125EFC5C764}"/>
              </a:ext>
            </a:extLst>
          </p:cNvPr>
          <p:cNvSpPr>
            <a:spLocks noGrp="1"/>
          </p:cNvSpPr>
          <p:nvPr>
            <p:ph type="body" sz="quarter" idx="16"/>
          </p:nvPr>
        </p:nvSpPr>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latin typeface="Roboto Condensed Light" panose="02000000000000000000" pitchFamily="2" charset="0"/>
                <a:ea typeface="Roboto Condensed Light" panose="02000000000000000000" pitchFamily="2" charset="0"/>
              </a:rPr>
              <a:t>#2101CS302</a:t>
            </a:r>
          </a:p>
        </p:txBody>
      </p:sp>
      <p:pic>
        <p:nvPicPr>
          <p:cNvPr id="24" name="Picture Placeholder 23">
            <a:extLst>
              <a:ext uri="{FF2B5EF4-FFF2-40B4-BE49-F238E27FC236}">
                <a16:creationId xmlns="" xmlns:a16="http://schemas.microsoft.com/office/drawing/2014/main" id="{4FC20EE9-4DB6-49AC-8191-5DB6BA1966B1}"/>
              </a:ext>
            </a:extLst>
          </p:cNvPr>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
        <p:nvSpPr>
          <p:cNvPr id="11" name="AutoShape 3">
            <a:extLst>
              <a:ext uri="{FF2B5EF4-FFF2-40B4-BE49-F238E27FC236}">
                <a16:creationId xmlns="" xmlns:a16="http://schemas.microsoft.com/office/drawing/2014/main" id="{3D1B70E7-2396-452E-A00A-D1D4AA1E56DF}"/>
              </a:ext>
            </a:extLst>
          </p:cNvPr>
          <p:cNvSpPr>
            <a:spLocks noChangeAspect="1" noChangeArrowheads="1" noTextEdit="1"/>
          </p:cNvSpPr>
          <p:nvPr/>
        </p:nvSpPr>
        <p:spPr bwMode="auto">
          <a:xfrm>
            <a:off x="5573676" y="-3055324"/>
            <a:ext cx="7721600" cy="145732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endParaRPr lang="en-US"/>
          </a:p>
        </p:txBody>
      </p:sp>
    </p:spTree>
    <p:extLst>
      <p:ext uri="{BB962C8B-B14F-4D97-AF65-F5344CB8AC3E}">
        <p14:creationId xmlns:p14="http://schemas.microsoft.com/office/powerpoint/2010/main" val="661001938"/>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Example: Error </a:t>
            </a:r>
            <a:r>
              <a:rPr lang="en-US" dirty="0"/>
              <a:t>Functions</a:t>
            </a:r>
            <a:endParaRPr lang="en-GB" dirty="0"/>
          </a:p>
        </p:txBody>
      </p:sp>
      <p:pic>
        <p:nvPicPr>
          <p:cNvPr id="5" name="Picture 4">
            <a:extLst>
              <a:ext uri="{FF2B5EF4-FFF2-40B4-BE49-F238E27FC236}">
                <a16:creationId xmlns="" xmlns:a16="http://schemas.microsoft.com/office/drawing/2014/main" id="{41FEE4F0-F4ED-3B73-6E47-62B5393CA6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34925" y="4988344"/>
            <a:ext cx="7844566" cy="1325337"/>
          </a:xfrm>
          <a:prstGeom prst="rect">
            <a:avLst/>
          </a:prstGeom>
          <a:ln>
            <a:solidFill>
              <a:schemeClr val="tx1"/>
            </a:solidFill>
          </a:ln>
        </p:spPr>
      </p:pic>
      <p:sp>
        <p:nvSpPr>
          <p:cNvPr id="4" name="Rectangle 3">
            <a:extLst>
              <a:ext uri="{FF2B5EF4-FFF2-40B4-BE49-F238E27FC236}">
                <a16:creationId xmlns="" xmlns:a16="http://schemas.microsoft.com/office/drawing/2014/main" id="{DE1519F5-C79D-6887-B31D-F606FAEB0707}"/>
              </a:ext>
            </a:extLst>
          </p:cNvPr>
          <p:cNvSpPr/>
          <p:nvPr/>
        </p:nvSpPr>
        <p:spPr>
          <a:xfrm>
            <a:off x="793942" y="1206987"/>
            <a:ext cx="6726532" cy="3647152"/>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8000"/>
                </a:solidFill>
                <a:latin typeface="Consolas" panose="020B0609020204030204" pitchFamily="49" charset="0"/>
              </a:rPr>
              <a:t>-- Generate a divide-by-zero error  </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Error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endParaRPr lang="en-GB" sz="1650" dirty="0"/>
          </a:p>
        </p:txBody>
      </p:sp>
      <p:sp>
        <p:nvSpPr>
          <p:cNvPr id="6" name="Rectangle 5">
            <a:extLst>
              <a:ext uri="{FF2B5EF4-FFF2-40B4-BE49-F238E27FC236}">
                <a16:creationId xmlns="" xmlns:a16="http://schemas.microsoft.com/office/drawing/2014/main" id="{4147AAE7-99C5-CA95-6646-BA4B7E3235AE}"/>
              </a:ext>
            </a:extLst>
          </p:cNvPr>
          <p:cNvSpPr/>
          <p:nvPr/>
        </p:nvSpPr>
        <p:spPr>
          <a:xfrm>
            <a:off x="230156" y="1206987"/>
            <a:ext cx="579518" cy="364715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p:txBody>
      </p:sp>
      <p:sp>
        <p:nvSpPr>
          <p:cNvPr id="7" name="Rectangle: Top Corners Rounded 6">
            <a:extLst>
              <a:ext uri="{FF2B5EF4-FFF2-40B4-BE49-F238E27FC236}">
                <a16:creationId xmlns="" xmlns:a16="http://schemas.microsoft.com/office/drawing/2014/main" id="{D8D6D822-2C4A-FD6B-DF59-D4B6A669A879}"/>
              </a:ext>
            </a:extLst>
          </p:cNvPr>
          <p:cNvSpPr/>
          <p:nvPr/>
        </p:nvSpPr>
        <p:spPr>
          <a:xfrm>
            <a:off x="230154" y="877803"/>
            <a:ext cx="2251789"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a:t>
            </a:r>
          </a:p>
        </p:txBody>
      </p:sp>
    </p:spTree>
    <p:extLst>
      <p:ext uri="{BB962C8B-B14F-4D97-AF65-F5344CB8AC3E}">
        <p14:creationId xmlns:p14="http://schemas.microsoft.com/office/powerpoint/2010/main" val="3503529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11482E6-977A-A688-1CA3-449AFEA7D0A9}"/>
              </a:ext>
            </a:extLst>
          </p:cNvPr>
          <p:cNvSpPr>
            <a:spLocks noGrp="1"/>
          </p:cNvSpPr>
          <p:nvPr>
            <p:ph type="title"/>
          </p:nvPr>
        </p:nvSpPr>
        <p:spPr/>
        <p:txBody>
          <a:bodyPr/>
          <a:lstStyle/>
          <a:p>
            <a:r>
              <a:rPr lang="en-US" dirty="0"/>
              <a:t>Procedure with TRY…CATCH Example</a:t>
            </a:r>
            <a:endParaRPr lang="en-GB" dirty="0"/>
          </a:p>
        </p:txBody>
      </p:sp>
      <p:sp>
        <p:nvSpPr>
          <p:cNvPr id="4" name="Content Placeholder 2">
            <a:extLst>
              <a:ext uri="{FF2B5EF4-FFF2-40B4-BE49-F238E27FC236}">
                <a16:creationId xmlns="" xmlns:a16="http://schemas.microsoft.com/office/drawing/2014/main" id="{4082E14A-1D0F-B460-9CF6-A1ACDC9D5043}"/>
              </a:ext>
            </a:extLst>
          </p:cNvPr>
          <p:cNvSpPr txBox="1">
            <a:spLocks/>
          </p:cNvSpPr>
          <p:nvPr/>
        </p:nvSpPr>
        <p:spPr>
          <a:xfrm>
            <a:off x="6925189" y="1225399"/>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2</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sp>
        <p:nvSpPr>
          <p:cNvPr id="5" name="Content Placeholder 2">
            <a:extLst>
              <a:ext uri="{FF2B5EF4-FFF2-40B4-BE49-F238E27FC236}">
                <a16:creationId xmlns="" xmlns:a16="http://schemas.microsoft.com/office/drawing/2014/main" id="{364E832C-91FF-A066-8EF3-E0191B001D47}"/>
              </a:ext>
            </a:extLst>
          </p:cNvPr>
          <p:cNvSpPr txBox="1">
            <a:spLocks/>
          </p:cNvSpPr>
          <p:nvPr/>
        </p:nvSpPr>
        <p:spPr>
          <a:xfrm>
            <a:off x="10894979" y="1243440"/>
            <a:ext cx="1067879" cy="711201"/>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--Output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5</a:t>
            </a:r>
            <a:endParaRPr lang="en-GB" sz="1400" dirty="0">
              <a:solidFill>
                <a:srgbClr val="000000"/>
              </a:solidFill>
              <a:latin typeface="Consolas" panose="020B0609020204030204" pitchFamily="49" charset="0"/>
            </a:endParaRPr>
          </a:p>
        </p:txBody>
      </p:sp>
      <p:sp>
        <p:nvSpPr>
          <p:cNvPr id="6" name="Content Placeholder 2">
            <a:extLst>
              <a:ext uri="{FF2B5EF4-FFF2-40B4-BE49-F238E27FC236}">
                <a16:creationId xmlns="" xmlns:a16="http://schemas.microsoft.com/office/drawing/2014/main" id="{99581603-BDE6-2A88-5DCD-258E0318923C}"/>
              </a:ext>
            </a:extLst>
          </p:cNvPr>
          <p:cNvSpPr txBox="1">
            <a:spLocks/>
          </p:cNvSpPr>
          <p:nvPr/>
        </p:nvSpPr>
        <p:spPr>
          <a:xfrm>
            <a:off x="6925189" y="3078774"/>
            <a:ext cx="4795383" cy="133500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GB" sz="1400" dirty="0">
                <a:solidFill>
                  <a:srgbClr val="008000"/>
                </a:solidFill>
                <a:latin typeface="Consolas" panose="020B0609020204030204" pitchFamily="49" charset="0"/>
              </a:rPr>
              <a:t>--Executing a procedure </a:t>
            </a:r>
            <a:r>
              <a:rPr lang="en-GB" sz="1400" dirty="0" err="1">
                <a:solidFill>
                  <a:srgbClr val="008000"/>
                </a:solidFill>
                <a:latin typeface="Consolas" panose="020B0609020204030204" pitchFamily="49" charset="0"/>
              </a:rPr>
              <a:t>PR_divide</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DECLARE</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decimal</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EXEC</a:t>
            </a:r>
            <a:r>
              <a:rPr lang="en-GB" sz="1400" dirty="0">
                <a:solidFill>
                  <a:srgbClr val="000000"/>
                </a:solidFill>
                <a:latin typeface="Consolas" panose="020B0609020204030204" pitchFamily="49" charset="0"/>
              </a:rPr>
              <a:t> </a:t>
            </a:r>
            <a:r>
              <a:rPr lang="en-GB" sz="1400" dirty="0" err="1">
                <a:solidFill>
                  <a:srgbClr val="000000"/>
                </a:solidFill>
                <a:latin typeface="Consolas" panose="020B0609020204030204" pitchFamily="49" charset="0"/>
              </a:rPr>
              <a:t>PR_divide</a:t>
            </a:r>
            <a:r>
              <a:rPr lang="en-GB" sz="1400" dirty="0">
                <a:solidFill>
                  <a:srgbClr val="0000FF"/>
                </a:solidFill>
                <a:latin typeface="Consolas" panose="020B0609020204030204" pitchFamily="49" charset="0"/>
              </a:rPr>
              <a:t> </a:t>
            </a:r>
            <a:r>
              <a:rPr lang="en-GB" sz="1400" dirty="0">
                <a:solidFill>
                  <a:srgbClr val="000000"/>
                </a:solidFill>
                <a:latin typeface="Consolas" panose="020B0609020204030204" pitchFamily="49" charset="0"/>
              </a:rPr>
              <a:t>10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0</a:t>
            </a:r>
            <a:r>
              <a:rPr lang="en-GB" sz="1400" dirty="0">
                <a:solidFill>
                  <a:srgbClr val="808080"/>
                </a:solidFill>
                <a:latin typeface="Consolas" panose="020B0609020204030204" pitchFamily="49" charset="0"/>
              </a:rPr>
              <a:t>,</a:t>
            </a:r>
            <a:r>
              <a:rPr lang="en-GB" sz="1400" dirty="0">
                <a:solidFill>
                  <a:srgbClr val="000000"/>
                </a:solidFill>
                <a:latin typeface="Consolas" panose="020B0609020204030204" pitchFamily="49" charset="0"/>
              </a:rPr>
              <a:t> @r </a:t>
            </a:r>
            <a:r>
              <a:rPr lang="en-GB" sz="1400" dirty="0">
                <a:solidFill>
                  <a:srgbClr val="0000FF"/>
                </a:solidFill>
                <a:latin typeface="Consolas" panose="020B0609020204030204" pitchFamily="49" charset="0"/>
              </a:rPr>
              <a:t>output</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a:p>
            <a:pPr marL="0" indent="0">
              <a:buNone/>
            </a:pPr>
            <a:r>
              <a:rPr lang="en-GB" sz="1400" dirty="0">
                <a:solidFill>
                  <a:srgbClr val="0000FF"/>
                </a:solidFill>
                <a:latin typeface="Consolas" panose="020B0609020204030204" pitchFamily="49" charset="0"/>
              </a:rPr>
              <a:t>PRINT</a:t>
            </a:r>
            <a:r>
              <a:rPr lang="en-GB" sz="1400" dirty="0">
                <a:solidFill>
                  <a:srgbClr val="000000"/>
                </a:solidFill>
                <a:latin typeface="Consolas" panose="020B0609020204030204" pitchFamily="49" charset="0"/>
              </a:rPr>
              <a:t> @r</a:t>
            </a:r>
            <a:r>
              <a:rPr lang="en-GB" sz="1400" dirty="0">
                <a:solidFill>
                  <a:srgbClr val="808080"/>
                </a:solidFill>
                <a:latin typeface="Consolas" panose="020B0609020204030204" pitchFamily="49" charset="0"/>
              </a:rPr>
              <a:t>;</a:t>
            </a:r>
            <a:endParaRPr lang="en-GB" sz="1400" dirty="0">
              <a:solidFill>
                <a:srgbClr val="000000"/>
              </a:solidFill>
              <a:latin typeface="Consolas" panose="020B0609020204030204" pitchFamily="49" charset="0"/>
            </a:endParaRPr>
          </a:p>
        </p:txBody>
      </p:sp>
      <p:pic>
        <p:nvPicPr>
          <p:cNvPr id="8" name="Picture 7">
            <a:extLst>
              <a:ext uri="{FF2B5EF4-FFF2-40B4-BE49-F238E27FC236}">
                <a16:creationId xmlns="" xmlns:a16="http://schemas.microsoft.com/office/drawing/2014/main" id="{129DB1DB-7F8F-F7F8-64D2-63B26DCF1C3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925189" y="4493077"/>
            <a:ext cx="5133932" cy="455739"/>
          </a:xfrm>
          <a:prstGeom prst="rect">
            <a:avLst/>
          </a:prstGeom>
          <a:ln>
            <a:solidFill>
              <a:schemeClr val="tx1"/>
            </a:solidFill>
          </a:ln>
        </p:spPr>
      </p:pic>
      <p:sp>
        <p:nvSpPr>
          <p:cNvPr id="7" name="Rectangle 6">
            <a:extLst>
              <a:ext uri="{FF2B5EF4-FFF2-40B4-BE49-F238E27FC236}">
                <a16:creationId xmlns="" xmlns:a16="http://schemas.microsoft.com/office/drawing/2014/main" id="{00C72D7B-5E68-7F99-A339-40ED9F5487A8}"/>
              </a:ext>
            </a:extLst>
          </p:cNvPr>
          <p:cNvSpPr/>
          <p:nvPr/>
        </p:nvSpPr>
        <p:spPr>
          <a:xfrm>
            <a:off x="696666" y="1225399"/>
            <a:ext cx="5986237" cy="4916731"/>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PR_divide</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@b </a:t>
            </a:r>
            <a:r>
              <a:rPr lang="en-GB" sz="1650" dirty="0">
                <a:solidFill>
                  <a:srgbClr val="0000FF"/>
                </a:solidFill>
                <a:latin typeface="Consolas" panose="020B0609020204030204" pitchFamily="49" charset="0"/>
              </a:rPr>
              <a:t>decimal</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@c </a:t>
            </a:r>
            <a:r>
              <a:rPr lang="en-GB" sz="1650" dirty="0">
                <a:solidFill>
                  <a:srgbClr val="0000FF"/>
                </a:solidFill>
                <a:latin typeface="Consolas" panose="020B0609020204030204" pitchFamily="49" charset="0"/>
              </a:rPr>
              <a:t>decimal</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output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@c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@b</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ErrorNumber</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ErrorSeverity</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ErrorState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ERROR_PROCEDURE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ErrorProcedure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ERROR_LINE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ErrorLine</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ErrorMessage</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p:txBody>
      </p:sp>
      <p:sp>
        <p:nvSpPr>
          <p:cNvPr id="9" name="Rectangle 8">
            <a:extLst>
              <a:ext uri="{FF2B5EF4-FFF2-40B4-BE49-F238E27FC236}">
                <a16:creationId xmlns="" xmlns:a16="http://schemas.microsoft.com/office/drawing/2014/main" id="{6D226FBD-0188-DAA5-9E07-5A8803998659}"/>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a:solidFill>
                  <a:schemeClr val="tx1">
                    <a:lumMod val="75000"/>
                    <a:lumOff val="25000"/>
                  </a:schemeClr>
                </a:solidFill>
                <a:latin typeface="Consolas" panose="020B0609020204030204" pitchFamily="49" charset="0"/>
              </a:rPr>
              <a:t>18</a:t>
            </a:r>
          </a:p>
          <a:p>
            <a:pPr algn="r"/>
            <a:r>
              <a:rPr lang="en-IN" sz="1650" b="1" dirty="0">
                <a:solidFill>
                  <a:schemeClr val="tx1">
                    <a:lumMod val="75000"/>
                    <a:lumOff val="25000"/>
                  </a:schemeClr>
                </a:solidFill>
                <a:latin typeface="Consolas" panose="020B0609020204030204" pitchFamily="49" charset="0"/>
              </a:rPr>
              <a:t>19</a:t>
            </a:r>
          </a:p>
        </p:txBody>
      </p:sp>
      <p:sp>
        <p:nvSpPr>
          <p:cNvPr id="10" name="Rectangle: Top Corners Rounded 9">
            <a:extLst>
              <a:ext uri="{FF2B5EF4-FFF2-40B4-BE49-F238E27FC236}">
                <a16:creationId xmlns="" xmlns:a16="http://schemas.microsoft.com/office/drawing/2014/main" id="{25D68103-BB31-BAF2-ADEB-8CA08ADBD596}"/>
              </a:ext>
            </a:extLst>
          </p:cNvPr>
          <p:cNvSpPr/>
          <p:nvPr/>
        </p:nvSpPr>
        <p:spPr>
          <a:xfrm>
            <a:off x="132878" y="896215"/>
            <a:ext cx="38360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Divide by Zero Exception in Stored Procedure</a:t>
            </a:r>
          </a:p>
        </p:txBody>
      </p:sp>
      <p:cxnSp>
        <p:nvCxnSpPr>
          <p:cNvPr id="11" name="Straight Connector 10"/>
          <p:cNvCxnSpPr/>
          <p:nvPr/>
        </p:nvCxnSpPr>
        <p:spPr>
          <a:xfrm flipV="1">
            <a:off x="6989275" y="2752253"/>
            <a:ext cx="4852658" cy="18107"/>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699755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7">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7">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7">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7">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7">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7">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7">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nodeType="clickEffect">
                                  <p:stCondLst>
                                    <p:cond delay="0"/>
                                  </p:stCondLst>
                                  <p:childTnLst>
                                    <p:set>
                                      <p:cBhvr>
                                        <p:cTn id="90"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nodeType="clickEffect">
                                  <p:stCondLst>
                                    <p:cond delay="0"/>
                                  </p:stCondLst>
                                  <p:childTnLst>
                                    <p:set>
                                      <p:cBhvr>
                                        <p:cTn id="94"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nodeType="clickEffect">
                                  <p:stCondLst>
                                    <p:cond delay="0"/>
                                  </p:stCondLst>
                                  <p:childTnLst>
                                    <p:set>
                                      <p:cBhvr>
                                        <p:cTn id="9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nodeType="clickEffect">
                                  <p:stCondLst>
                                    <p:cond delay="0"/>
                                  </p:stCondLst>
                                  <p:childTnLst>
                                    <p:set>
                                      <p:cBhvr>
                                        <p:cTn id="10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107" fill="hold">
                      <p:stCondLst>
                        <p:cond delay="indefinite"/>
                      </p:stCondLst>
                      <p:childTnLst>
                        <p:par>
                          <p:cTn id="108" fill="hold">
                            <p:stCondLst>
                              <p:cond delay="0"/>
                            </p:stCondLst>
                            <p:childTnLst>
                              <p:par>
                                <p:cTn id="109" presetID="1" presetClass="entr" presetSubtype="0" fill="hold" nodeType="clickEffect">
                                  <p:stCondLst>
                                    <p:cond delay="0"/>
                                  </p:stCondLst>
                                  <p:childTnLst>
                                    <p:set>
                                      <p:cBhvr>
                                        <p:cTn id="1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111" fill="hold">
                      <p:stCondLst>
                        <p:cond delay="indefinite"/>
                      </p:stCondLst>
                      <p:childTnLst>
                        <p:par>
                          <p:cTn id="112" fill="hold">
                            <p:stCondLst>
                              <p:cond delay="0"/>
                            </p:stCondLst>
                            <p:childTnLst>
                              <p:par>
                                <p:cTn id="113" presetID="1" presetClass="entr" presetSubtype="0" fill="hold" nodeType="clickEffect">
                                  <p:stCondLst>
                                    <p:cond delay="0"/>
                                  </p:stCondLst>
                                  <p:childTnLst>
                                    <p:set>
                                      <p:cBhvr>
                                        <p:cTn id="114" dur="1" fill="hold">
                                          <p:stCondLst>
                                            <p:cond delay="0"/>
                                          </p:stCondLst>
                                        </p:cTn>
                                        <p:tgtEl>
                                          <p:spTgt spid="11"/>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nodeType="clickEffect">
                                  <p:stCondLst>
                                    <p:cond delay="0"/>
                                  </p:stCondLst>
                                  <p:childTnLst>
                                    <p:set>
                                      <p:cBhvr>
                                        <p:cTn id="1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19" fill="hold">
                      <p:stCondLst>
                        <p:cond delay="indefinite"/>
                      </p:stCondLst>
                      <p:childTnLst>
                        <p:par>
                          <p:cTn id="120" fill="hold">
                            <p:stCondLst>
                              <p:cond delay="0"/>
                            </p:stCondLst>
                            <p:childTnLst>
                              <p:par>
                                <p:cTn id="121" presetID="1" presetClass="entr" presetSubtype="0" fill="hold" nodeType="clickEffect">
                                  <p:stCondLst>
                                    <p:cond delay="0"/>
                                  </p:stCondLst>
                                  <p:childTnLst>
                                    <p:set>
                                      <p:cBhvr>
                                        <p:cTn id="1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123" fill="hold">
                      <p:stCondLst>
                        <p:cond delay="indefinite"/>
                      </p:stCondLst>
                      <p:childTnLst>
                        <p:par>
                          <p:cTn id="124" fill="hold">
                            <p:stCondLst>
                              <p:cond delay="0"/>
                            </p:stCondLst>
                            <p:childTnLst>
                              <p:par>
                                <p:cTn id="125" presetID="1" presetClass="entr" presetSubtype="0" fill="hold" nodeType="clickEffect">
                                  <p:stCondLst>
                                    <p:cond delay="0"/>
                                  </p:stCondLst>
                                  <p:childTnLst>
                                    <p:set>
                                      <p:cBhvr>
                                        <p:cTn id="1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nodeType="clickEffect">
                                  <p:stCondLst>
                                    <p:cond delay="0"/>
                                  </p:stCondLst>
                                  <p:childTnLst>
                                    <p:set>
                                      <p:cBhvr>
                                        <p:cTn id="1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 presetClass="entr" presetSubtype="0" fill="hold" nodeType="clickEffect">
                                  <p:stCondLst>
                                    <p:cond delay="0"/>
                                  </p:stCondLst>
                                  <p:childTnLst>
                                    <p:set>
                                      <p:cBhvr>
                                        <p:cTn id="13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animBg="1"/>
      <p:bldP spid="9" grpId="0" animBg="1"/>
      <p:bldP spid="10"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Stored Procedure – Exception Example</a:t>
            </a:r>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Sample_Proc</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Salary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FirstName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ERROR_PROCEDURE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ProcName</a:t>
            </a:r>
            <a:r>
              <a:rPr lang="en-US" sz="1650" dirty="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FF00FF"/>
                </a:solidFill>
                <a:latin typeface="Consolas" panose="020B0609020204030204" pitchFamily="49" charset="0"/>
              </a:rPr>
              <a:t>ERROR_MESSAGE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Message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	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34398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Handling Exception in Stored Procedure</a:t>
            </a:r>
          </a:p>
        </p:txBody>
      </p:sp>
      <p:sp>
        <p:nvSpPr>
          <p:cNvPr id="3" name="TextBox 2">
            <a:extLst>
              <a:ext uri="{FF2B5EF4-FFF2-40B4-BE49-F238E27FC236}">
                <a16:creationId xmlns="" xmlns:a16="http://schemas.microsoft.com/office/drawing/2014/main" id="{7D4BE6F7-007E-94AC-682A-8F954A7EC735}"/>
              </a:ext>
            </a:extLst>
          </p:cNvPr>
          <p:cNvSpPr txBox="1"/>
          <p:nvPr/>
        </p:nvSpPr>
        <p:spPr>
          <a:xfrm>
            <a:off x="-70094" y="4186128"/>
            <a:ext cx="8814044" cy="1200329"/>
          </a:xfrm>
          <a:prstGeom prst="rect">
            <a:avLst/>
          </a:prstGeom>
          <a:noFill/>
        </p:spPr>
        <p:txBody>
          <a:bodyPr wrap="square">
            <a:spAutoFit/>
          </a:bodyPr>
          <a:lstStyle/>
          <a:p>
            <a:pPr lvl="1" fontAlgn="base"/>
            <a:r>
              <a:rPr lang="en-GB" dirty="0">
                <a:latin typeface="Consolas" panose="020B0609020204030204" pitchFamily="49" charset="0"/>
              </a:rPr>
              <a:t>Execute Procedure : </a:t>
            </a:r>
            <a:r>
              <a:rPr lang="en-GB" dirty="0">
                <a:solidFill>
                  <a:srgbClr val="0000FF"/>
                </a:solidFill>
                <a:latin typeface="Consolas" panose="020B0609020204030204" pitchFamily="49" charset="0"/>
              </a:rPr>
              <a:t>Exec</a:t>
            </a:r>
            <a:r>
              <a:rPr lang="en-GB" dirty="0">
                <a:solidFill>
                  <a:srgbClr val="000000"/>
                </a:solidFill>
                <a:latin typeface="Consolas" panose="020B0609020204030204" pitchFamily="49" charset="0"/>
              </a:rPr>
              <a:t> </a:t>
            </a:r>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p>
          <a:p>
            <a:pPr lvl="1" fontAlgn="base"/>
            <a:endParaRPr lang="en-GB" dirty="0">
              <a:solidFill>
                <a:srgbClr val="000000"/>
              </a:solidFill>
              <a:latin typeface="Consolas" panose="020B0609020204030204" pitchFamily="49" charset="0"/>
            </a:endParaRPr>
          </a:p>
          <a:p>
            <a:pPr lvl="1" fontAlgn="base"/>
            <a:r>
              <a:rPr lang="en-US" b="1" dirty="0"/>
              <a:t>O/P: </a:t>
            </a:r>
            <a:endParaRPr lang="en-GB" dirty="0">
              <a:solidFill>
                <a:srgbClr val="000000"/>
              </a:solidFill>
              <a:latin typeface="Consolas" panose="020B0609020204030204" pitchFamily="49" charset="0"/>
            </a:endParaRPr>
          </a:p>
          <a:p>
            <a:pPr lvl="1" fontAlgn="base"/>
            <a:r>
              <a:rPr lang="en-GB" dirty="0" err="1">
                <a:solidFill>
                  <a:srgbClr val="000000"/>
                </a:solidFill>
                <a:latin typeface="Consolas" panose="020B0609020204030204" pitchFamily="49" charset="0"/>
              </a:rPr>
              <a:t>Sample_Proc</a:t>
            </a:r>
            <a:r>
              <a:rPr lang="en-GB" dirty="0">
                <a:solidFill>
                  <a:srgbClr val="000000"/>
                </a:solidFill>
                <a:latin typeface="Consolas" panose="020B0609020204030204" pitchFamily="49" charset="0"/>
              </a:rPr>
              <a:t> </a:t>
            </a:r>
            <a:r>
              <a:rPr lang="en-GB" dirty="0" smtClean="0">
                <a:solidFill>
                  <a:srgbClr val="000000"/>
                </a:solidFill>
                <a:latin typeface="Consolas" panose="020B0609020204030204" pitchFamily="49" charset="0"/>
              </a:rPr>
              <a:t>| </a:t>
            </a:r>
            <a:r>
              <a:rPr lang="en-US" dirty="0" smtClean="0">
                <a:solidFill>
                  <a:srgbClr val="FF0000"/>
                </a:solidFill>
                <a:latin typeface="Consolas" panose="020B0609020204030204" pitchFamily="49" charset="0"/>
              </a:rPr>
              <a:t>Error </a:t>
            </a:r>
            <a:r>
              <a:rPr lang="en-US" dirty="0">
                <a:solidFill>
                  <a:srgbClr val="FF0000"/>
                </a:solidFill>
                <a:latin typeface="Consolas" panose="020B0609020204030204" pitchFamily="49" charset="0"/>
              </a:rPr>
              <a:t>converting data type varchar to numeric.</a:t>
            </a:r>
            <a:endParaRPr lang="en-US" dirty="0">
              <a:solidFill>
                <a:srgbClr val="FF0000"/>
              </a:solidFill>
            </a:endParaRPr>
          </a:p>
        </p:txBody>
      </p:sp>
    </p:spTree>
    <p:extLst>
      <p:ext uri="{BB962C8B-B14F-4D97-AF65-F5344CB8AC3E}">
        <p14:creationId xmlns:p14="http://schemas.microsoft.com/office/powerpoint/2010/main" val="22248328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Throw &amp; </a:t>
            </a:r>
            <a:r>
              <a:rPr lang="en-US" dirty="0" err="1" smtClean="0"/>
              <a:t>RaiseError</a:t>
            </a:r>
            <a:r>
              <a:rPr lang="en-US" dirty="0" smtClean="0"/>
              <a:t>()</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2</a:t>
            </a:r>
            <a:endParaRPr lang="en-US" dirty="0"/>
          </a:p>
        </p:txBody>
      </p:sp>
    </p:spTree>
    <p:extLst>
      <p:ext uri="{BB962C8B-B14F-4D97-AF65-F5344CB8AC3E}">
        <p14:creationId xmlns:p14="http://schemas.microsoft.com/office/powerpoint/2010/main" val="1697457500"/>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Throw</a:t>
            </a:r>
            <a:endParaRPr lang="en-GB" dirty="0"/>
          </a:p>
        </p:txBody>
      </p:sp>
      <p:sp>
        <p:nvSpPr>
          <p:cNvPr id="3" name="Content Placeholder 2">
            <a:extLst>
              <a:ext uri="{FF2B5EF4-FFF2-40B4-BE49-F238E27FC236}">
                <a16:creationId xmlns="" xmlns:a16="http://schemas.microsoft.com/office/drawing/2014/main" id="{05504016-A3A7-2E5C-9AB3-DFDD349BEBB8}"/>
              </a:ext>
            </a:extLst>
          </p:cNvPr>
          <p:cNvSpPr>
            <a:spLocks noGrp="1"/>
          </p:cNvSpPr>
          <p:nvPr>
            <p:ph idx="1"/>
          </p:nvPr>
        </p:nvSpPr>
        <p:spPr>
          <a:xfrm>
            <a:off x="131181" y="863444"/>
            <a:ext cx="11936994" cy="5590565"/>
          </a:xfrm>
        </p:spPr>
        <p:txBody>
          <a:bodyPr/>
          <a:lstStyle/>
          <a:p>
            <a:r>
              <a:rPr lang="en-US" dirty="0"/>
              <a:t>The THROW statement raises an exception and transfers execution to a CATCH block of a </a:t>
            </a:r>
            <a:r>
              <a:rPr lang="en-US" dirty="0" smtClean="0"/>
              <a:t>TRY...CATCH.</a:t>
            </a:r>
            <a:endParaRPr lang="en-US" dirty="0"/>
          </a:p>
          <a:p>
            <a:r>
              <a:rPr lang="en-US" dirty="0"/>
              <a:t>The following illustrates the syntax of the THROW statement:</a:t>
            </a:r>
          </a:p>
          <a:p>
            <a:endParaRPr lang="en-US" dirty="0" smtClean="0"/>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endParaRPr lang="en-GB" sz="1400" dirty="0">
              <a:solidFill>
                <a:srgbClr val="0000FF"/>
              </a:solidFill>
              <a:latin typeface="Consolas" panose="020B0609020204030204" pitchFamily="49" charset="0"/>
            </a:endParaRPr>
          </a:p>
          <a:p>
            <a:pPr marL="0" indent="0">
              <a:buNone/>
            </a:pPr>
            <a:endParaRPr lang="en-GB" sz="1400" dirty="0">
              <a:solidFill>
                <a:srgbClr val="000000"/>
              </a:solidFill>
              <a:latin typeface="Consolas" panose="020B0609020204030204" pitchFamily="49" charset="0"/>
            </a:endParaRPr>
          </a:p>
        </p:txBody>
      </p:sp>
      <p:sp>
        <p:nvSpPr>
          <p:cNvPr id="9" name="Rectangle 8">
            <a:extLst>
              <a:ext uri="{FF2B5EF4-FFF2-40B4-BE49-F238E27FC236}">
                <a16:creationId xmlns="" xmlns:a16="http://schemas.microsoft.com/office/drawing/2014/main" id="{6BD1329B-00AB-BF14-D651-805980AD5447}"/>
              </a:ext>
            </a:extLst>
          </p:cNvPr>
          <p:cNvSpPr/>
          <p:nvPr/>
        </p:nvSpPr>
        <p:spPr>
          <a:xfrm>
            <a:off x="1046647" y="2415106"/>
            <a:ext cx="5702496" cy="346249"/>
          </a:xfrm>
          <a:prstGeom prst="rect">
            <a:avLst/>
          </a:prstGeom>
          <a:solidFill>
            <a:schemeClr val="bg1">
              <a:lumMod val="95000"/>
            </a:schemeClr>
          </a:solidFill>
          <a:ln>
            <a:noFill/>
          </a:ln>
        </p:spPr>
        <p:txBody>
          <a:bodyPr wrap="square">
            <a:spAutoFit/>
          </a:bodyPr>
          <a:lstStyle/>
          <a:p>
            <a:r>
              <a:rPr lang="en-US" sz="1650" dirty="0">
                <a:solidFill>
                  <a:srgbClr val="301B92"/>
                </a:solidFill>
                <a:latin typeface="Consolas" panose="020B0609020204030204" pitchFamily="49" charset="0"/>
              </a:rPr>
              <a:t>THROW</a:t>
            </a:r>
            <a:r>
              <a:rPr lang="en-US" sz="1650" dirty="0">
                <a:solidFill>
                  <a:srgbClr val="FF00FF"/>
                </a:solidFill>
                <a:latin typeface="Consolas" panose="020B0609020204030204" pitchFamily="49" charset="0"/>
              </a:rPr>
              <a:t> </a:t>
            </a:r>
            <a:r>
              <a:rPr lang="en-US" sz="1650" dirty="0" err="1" smtClean="0">
                <a:latin typeface="Consolas" panose="020B0609020204030204" pitchFamily="49" charset="0"/>
              </a:rPr>
              <a:t>error_number</a:t>
            </a:r>
            <a:r>
              <a:rPr lang="en-US" sz="1650" dirty="0" smtClean="0">
                <a:latin typeface="Consolas" panose="020B0609020204030204" pitchFamily="49" charset="0"/>
              </a:rPr>
              <a:t>, message, state;</a:t>
            </a:r>
            <a:endParaRPr lang="en-GB" sz="1650" dirty="0">
              <a:latin typeface="Consolas" panose="020B0609020204030204" pitchFamily="49" charset="0"/>
            </a:endParaRPr>
          </a:p>
        </p:txBody>
      </p:sp>
      <p:sp>
        <p:nvSpPr>
          <p:cNvPr id="10" name="Rectangle 9">
            <a:extLst>
              <a:ext uri="{FF2B5EF4-FFF2-40B4-BE49-F238E27FC236}">
                <a16:creationId xmlns="" xmlns:a16="http://schemas.microsoft.com/office/drawing/2014/main" id="{751DE1C1-8715-92A3-768C-67989D59E3F4}"/>
              </a:ext>
            </a:extLst>
          </p:cNvPr>
          <p:cNvSpPr/>
          <p:nvPr/>
        </p:nvSpPr>
        <p:spPr>
          <a:xfrm>
            <a:off x="482861" y="2415106"/>
            <a:ext cx="579518" cy="346249"/>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endParaRPr lang="en-US" sz="1650" b="1" dirty="0">
              <a:solidFill>
                <a:schemeClr val="tx1">
                  <a:lumMod val="75000"/>
                  <a:lumOff val="25000"/>
                </a:schemeClr>
              </a:solidFill>
              <a:latin typeface="Consolas" panose="020B0609020204030204" pitchFamily="49" charset="0"/>
            </a:endParaRPr>
          </a:p>
        </p:txBody>
      </p:sp>
      <p:sp>
        <p:nvSpPr>
          <p:cNvPr id="11" name="Rectangle: Top Corners Rounded 6">
            <a:extLst>
              <a:ext uri="{FF2B5EF4-FFF2-40B4-BE49-F238E27FC236}">
                <a16:creationId xmlns="" xmlns:a16="http://schemas.microsoft.com/office/drawing/2014/main" id="{3C5BFDCD-1E98-F044-22BB-16207F348FC3}"/>
              </a:ext>
            </a:extLst>
          </p:cNvPr>
          <p:cNvSpPr/>
          <p:nvPr/>
        </p:nvSpPr>
        <p:spPr>
          <a:xfrm>
            <a:off x="482860" y="2085922"/>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graphicFrame>
        <p:nvGraphicFramePr>
          <p:cNvPr id="12" name="Table 11"/>
          <p:cNvGraphicFramePr>
            <a:graphicFrameLocks noGrp="1"/>
          </p:cNvGraphicFramePr>
          <p:nvPr>
            <p:extLst>
              <p:ext uri="{D42A27DB-BD31-4B8C-83A1-F6EECF244321}">
                <p14:modId xmlns:p14="http://schemas.microsoft.com/office/powerpoint/2010/main" val="1415598602"/>
              </p:ext>
            </p:extLst>
          </p:nvPr>
        </p:nvGraphicFramePr>
        <p:xfrm>
          <a:off x="482858" y="2910424"/>
          <a:ext cx="11509116" cy="2021840"/>
        </p:xfrm>
        <a:graphic>
          <a:graphicData uri="http://schemas.openxmlformats.org/drawingml/2006/table">
            <a:tbl>
              <a:tblPr firstRow="1" bandRow="1">
                <a:tableStyleId>{5C22544A-7EE6-4342-B048-85BDC9FD1C3A}</a:tableStyleId>
              </a:tblPr>
              <a:tblGrid>
                <a:gridCol w="2241292"/>
                <a:gridCol w="9267824"/>
              </a:tblGrid>
              <a:tr h="370840">
                <a:tc>
                  <a:txBody>
                    <a:bodyPr/>
                    <a:lstStyle/>
                    <a:p>
                      <a:r>
                        <a:rPr lang="en-US" dirty="0" smtClean="0"/>
                        <a:t>Parameters</a:t>
                      </a:r>
                      <a:endParaRPr lang="en-US" dirty="0"/>
                    </a:p>
                  </a:txBody>
                  <a:tcPr/>
                </a:tc>
                <a:tc>
                  <a:txBody>
                    <a:bodyPr/>
                    <a:lstStyle/>
                    <a:p>
                      <a:r>
                        <a:rPr lang="en-US" dirty="0" smtClean="0"/>
                        <a:t>Description </a:t>
                      </a:r>
                      <a:endParaRPr lang="en-US" dirty="0"/>
                    </a:p>
                  </a:txBody>
                  <a:tcPr/>
                </a:tc>
              </a:tr>
              <a:tr h="370840">
                <a:tc>
                  <a:txBody>
                    <a:bodyPr/>
                    <a:lstStyle/>
                    <a:p>
                      <a:r>
                        <a:rPr lang="en-US" sz="1800" b="1" dirty="0" err="1" smtClean="0">
                          <a:latin typeface="Consolas" panose="020B0609020204030204" pitchFamily="49" charset="0"/>
                        </a:rPr>
                        <a:t>error_number</a:t>
                      </a:r>
                      <a:endParaRPr lang="en-US" b="1"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err="1" smtClean="0"/>
                        <a:t>error_number</a:t>
                      </a:r>
                      <a:r>
                        <a:rPr lang="en-US" sz="1800" b="0" i="0" kern="1200" dirty="0" smtClean="0">
                          <a:solidFill>
                            <a:schemeClr val="dk1"/>
                          </a:solidFill>
                          <a:effectLst/>
                          <a:latin typeface="+mn-lt"/>
                          <a:ea typeface="+mn-ea"/>
                          <a:cs typeface="+mn-cs"/>
                        </a:rPr>
                        <a:t> is an integer that represents the exception. </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err="1" smtClean="0"/>
                        <a:t>error_number</a:t>
                      </a:r>
                      <a:r>
                        <a:rPr lang="en-US" sz="1800" b="0" i="0" kern="1200" dirty="0" smtClean="0">
                          <a:solidFill>
                            <a:schemeClr val="dk1"/>
                          </a:solidFill>
                          <a:effectLst/>
                          <a:latin typeface="+mn-lt"/>
                          <a:ea typeface="+mn-ea"/>
                          <a:cs typeface="+mn-cs"/>
                        </a:rPr>
                        <a:t> must be greater than </a:t>
                      </a:r>
                      <a:r>
                        <a:rPr lang="en-US" dirty="0" smtClean="0"/>
                        <a:t>50,000</a:t>
                      </a:r>
                      <a:r>
                        <a:rPr lang="en-US" sz="1800" b="0" i="0" kern="1200" dirty="0" smtClean="0">
                          <a:solidFill>
                            <a:schemeClr val="dk1"/>
                          </a:solidFill>
                          <a:effectLst/>
                          <a:latin typeface="+mn-lt"/>
                          <a:ea typeface="+mn-ea"/>
                          <a:cs typeface="+mn-cs"/>
                        </a:rPr>
                        <a:t> and less than or equal to </a:t>
                      </a:r>
                      <a:r>
                        <a:rPr lang="en-US" dirty="0" smtClean="0"/>
                        <a:t>2,147,483,647</a:t>
                      </a:r>
                      <a:r>
                        <a:rPr lang="en-US" sz="1800" b="0" i="0" kern="1200" dirty="0" smtClean="0">
                          <a:solidFill>
                            <a:schemeClr val="dk1"/>
                          </a:solidFill>
                          <a:effectLst/>
                          <a:latin typeface="+mn-lt"/>
                          <a:ea typeface="+mn-ea"/>
                          <a:cs typeface="+mn-cs"/>
                        </a:rPr>
                        <a:t>.</a:t>
                      </a:r>
                      <a:endParaRPr lang="en-US" dirty="0"/>
                    </a:p>
                  </a:txBody>
                  <a:tcPr/>
                </a:tc>
              </a:tr>
              <a:tr h="370840">
                <a:tc>
                  <a:txBody>
                    <a:bodyPr/>
                    <a:lstStyle/>
                    <a:p>
                      <a:r>
                        <a:rPr lang="en-US" b="1" dirty="0" smtClean="0"/>
                        <a:t>message</a:t>
                      </a:r>
                      <a:endParaRPr lang="en-US" b="1" dirty="0"/>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message</a:t>
                      </a:r>
                      <a:r>
                        <a:rPr lang="en-US" sz="1800" b="0" i="0" kern="1200" dirty="0" smtClean="0">
                          <a:solidFill>
                            <a:schemeClr val="dk1"/>
                          </a:solidFill>
                          <a:effectLst/>
                          <a:latin typeface="+mn-lt"/>
                          <a:ea typeface="+mn-ea"/>
                          <a:cs typeface="+mn-cs"/>
                        </a:rPr>
                        <a:t> is a string of type </a:t>
                      </a:r>
                      <a:r>
                        <a:rPr lang="en-US" dirty="0" smtClean="0"/>
                        <a:t>NVARCHAR(2048)</a:t>
                      </a:r>
                      <a:r>
                        <a:rPr lang="en-US" sz="1800" b="0" i="0" kern="1200" dirty="0" smtClean="0">
                          <a:solidFill>
                            <a:schemeClr val="dk1"/>
                          </a:solidFill>
                          <a:effectLst/>
                          <a:latin typeface="+mn-lt"/>
                          <a:ea typeface="+mn-ea"/>
                          <a:cs typeface="+mn-cs"/>
                        </a:rPr>
                        <a:t> that describes the exception.</a:t>
                      </a:r>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b="1" i="0" kern="1200" dirty="0" smtClean="0">
                          <a:solidFill>
                            <a:schemeClr val="dk1"/>
                          </a:solidFill>
                          <a:effectLst/>
                          <a:latin typeface="+mn-lt"/>
                          <a:ea typeface="+mn-ea"/>
                          <a:cs typeface="+mn-cs"/>
                        </a:rPr>
                        <a:t>state</a:t>
                      </a:r>
                    </a:p>
                  </a:txBody>
                  <a:tcPr/>
                </a:tc>
                <a:tc>
                  <a:txBody>
                    <a:bodyPr/>
                    <a:lstStyle/>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state</a:t>
                      </a:r>
                      <a:r>
                        <a:rPr lang="en-US" sz="1800" b="0" i="0" kern="1200" dirty="0" smtClean="0">
                          <a:solidFill>
                            <a:schemeClr val="dk1"/>
                          </a:solidFill>
                          <a:effectLst/>
                          <a:latin typeface="+mn-lt"/>
                          <a:ea typeface="+mn-ea"/>
                          <a:cs typeface="+mn-cs"/>
                        </a:rPr>
                        <a:t> is a</a:t>
                      </a:r>
                      <a:r>
                        <a:rPr lang="en-US" sz="1800" b="0" i="0" kern="1200" baseline="0" dirty="0" smtClean="0">
                          <a:solidFill>
                            <a:schemeClr val="dk1"/>
                          </a:solidFill>
                          <a:effectLst/>
                          <a:latin typeface="+mn-lt"/>
                          <a:ea typeface="+mn-ea"/>
                          <a:cs typeface="+mn-cs"/>
                        </a:rPr>
                        <a:t> </a:t>
                      </a:r>
                      <a:r>
                        <a:rPr lang="en-US" dirty="0" smtClean="0"/>
                        <a:t>INT</a:t>
                      </a:r>
                      <a:r>
                        <a:rPr lang="en-US" sz="1800" b="0" i="0" kern="1200" dirty="0" smtClean="0">
                          <a:solidFill>
                            <a:schemeClr val="dk1"/>
                          </a:solidFill>
                          <a:effectLst/>
                          <a:latin typeface="+mn-lt"/>
                          <a:ea typeface="+mn-ea"/>
                          <a:cs typeface="+mn-cs"/>
                        </a:rPr>
                        <a:t> with the value between 0 and 255. </a:t>
                      </a:r>
                    </a:p>
                    <a:p>
                      <a:pPr marL="285750" indent="-285750">
                        <a:buFont typeface="Arial" panose="020B0604020202020204" pitchFamily="34" charset="0"/>
                        <a:buChar char="•"/>
                      </a:pPr>
                      <a:r>
                        <a:rPr lang="en-US" sz="1800" b="0" i="0" kern="1200" dirty="0" smtClean="0">
                          <a:solidFill>
                            <a:schemeClr val="dk1"/>
                          </a:solidFill>
                          <a:effectLst/>
                          <a:latin typeface="+mn-lt"/>
                          <a:ea typeface="+mn-ea"/>
                          <a:cs typeface="+mn-cs"/>
                        </a:rPr>
                        <a:t>The </a:t>
                      </a:r>
                      <a:r>
                        <a:rPr lang="en-US" dirty="0" smtClean="0"/>
                        <a:t>state</a:t>
                      </a:r>
                      <a:r>
                        <a:rPr lang="en-US" sz="1800" b="0" i="0" kern="1200" dirty="0" smtClean="0">
                          <a:solidFill>
                            <a:schemeClr val="dk1"/>
                          </a:solidFill>
                          <a:effectLst/>
                          <a:latin typeface="+mn-lt"/>
                          <a:ea typeface="+mn-ea"/>
                          <a:cs typeface="+mn-cs"/>
                        </a:rPr>
                        <a:t> indicates the state associated with the message.</a:t>
                      </a:r>
                      <a:endParaRPr lang="en-US" dirty="0"/>
                    </a:p>
                  </a:txBody>
                  <a:tcPr/>
                </a:tc>
              </a:tr>
            </a:tbl>
          </a:graphicData>
        </a:graphic>
      </p:graphicFrame>
    </p:spTree>
    <p:extLst>
      <p:ext uri="{BB962C8B-B14F-4D97-AF65-F5344CB8AC3E}">
        <p14:creationId xmlns:p14="http://schemas.microsoft.com/office/powerpoint/2010/main" val="7700553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build="p" animBg="1"/>
      <p:bldP spid="10" grpId="0" animBg="1"/>
      <p:bldP spid="11" grpId="0" animBg="1"/>
    </p:bldLst>
  </p:timing>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Throw Cont..</a:t>
            </a:r>
            <a:endParaRPr lang="en-US" dirty="0"/>
          </a:p>
        </p:txBody>
      </p:sp>
      <p:sp>
        <p:nvSpPr>
          <p:cNvPr id="3" name="Content Placeholder 2"/>
          <p:cNvSpPr>
            <a:spLocks noGrp="1"/>
          </p:cNvSpPr>
          <p:nvPr>
            <p:ph idx="1"/>
          </p:nvPr>
        </p:nvSpPr>
        <p:spPr/>
        <p:txBody>
          <a:bodyPr/>
          <a:lstStyle/>
          <a:p>
            <a:r>
              <a:rPr lang="en-US" dirty="0"/>
              <a:t>If you don’t specify any parameter for the THROW statement, you must place the THROW statement inside a CATCH block</a:t>
            </a:r>
            <a:r>
              <a:rPr lang="en-US" dirty="0" smtClean="0"/>
              <a:t>:</a:t>
            </a:r>
          </a:p>
          <a:p>
            <a:endParaRPr lang="en-US" dirty="0"/>
          </a:p>
        </p:txBody>
      </p:sp>
      <p:sp>
        <p:nvSpPr>
          <p:cNvPr id="6" name="Rectangle 5">
            <a:extLst>
              <a:ext uri="{FF2B5EF4-FFF2-40B4-BE49-F238E27FC236}">
                <a16:creationId xmlns="" xmlns:a16="http://schemas.microsoft.com/office/drawing/2014/main" id="{DCEA5C01-BD87-6B64-2483-EB419AC3C480}"/>
              </a:ext>
            </a:extLst>
          </p:cNvPr>
          <p:cNvSpPr/>
          <p:nvPr/>
        </p:nvSpPr>
        <p:spPr>
          <a:xfrm>
            <a:off x="982416" y="1949299"/>
            <a:ext cx="7526451" cy="2246769"/>
          </a:xfrm>
          <a:prstGeom prst="rect">
            <a:avLst/>
          </a:prstGeom>
          <a:solidFill>
            <a:schemeClr val="bg1">
              <a:lumMod val="95000"/>
            </a:schemeClr>
          </a:solidFill>
          <a:ln>
            <a:noFill/>
          </a:ln>
        </p:spPr>
        <p:txBody>
          <a:bodyPr wrap="square">
            <a:spAutoFit/>
          </a:bodyPr>
          <a:lstStyle/>
          <a:p>
            <a:r>
              <a:rPr lang="en-GB" sz="2000" dirty="0" smtClean="0">
                <a:solidFill>
                  <a:srgbClr val="0000FF"/>
                </a:solidFill>
                <a:latin typeface="Consolas" panose="020B0609020204030204" pitchFamily="49" charset="0"/>
              </a:rPr>
              <a:t>BEGIN</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TRY</a:t>
            </a:r>
          </a:p>
          <a:p>
            <a:r>
              <a:rPr lang="en-US" sz="2000" dirty="0">
                <a:solidFill>
                  <a:srgbClr val="008000"/>
                </a:solidFill>
                <a:latin typeface="Consolas" panose="020B0609020204030204" pitchFamily="49" charset="0"/>
              </a:rPr>
              <a:t>--statements that may cause an </a:t>
            </a:r>
            <a:r>
              <a:rPr lang="en-US" sz="2000" dirty="0" smtClean="0">
                <a:solidFill>
                  <a:srgbClr val="008000"/>
                </a:solidFill>
                <a:latin typeface="Consolas" panose="020B0609020204030204" pitchFamily="49" charset="0"/>
              </a:rPr>
              <a:t>errors</a:t>
            </a:r>
          </a:p>
          <a:p>
            <a:r>
              <a:rPr lang="en-GB" sz="2000" dirty="0" smtClean="0">
                <a:solidFill>
                  <a:srgbClr val="0000FF"/>
                </a:solidFill>
                <a:latin typeface="Consolas" panose="020B0609020204030204" pitchFamily="49" charset="0"/>
              </a:rPr>
              <a:t>END</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TRY</a:t>
            </a:r>
            <a:endParaRPr lang="en-GB" sz="2000" dirty="0" smtClean="0">
              <a:solidFill>
                <a:srgbClr val="000000"/>
              </a:solidFill>
              <a:latin typeface="Consolas" panose="020B0609020204030204" pitchFamily="49" charset="0"/>
            </a:endParaRPr>
          </a:p>
          <a:p>
            <a:r>
              <a:rPr lang="en-GB" sz="2000" dirty="0" smtClean="0">
                <a:solidFill>
                  <a:srgbClr val="0000FF"/>
                </a:solidFill>
                <a:latin typeface="Consolas" panose="020B0609020204030204" pitchFamily="49" charset="0"/>
              </a:rPr>
              <a:t>BEGIN</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CATCH</a:t>
            </a:r>
          </a:p>
          <a:p>
            <a:r>
              <a:rPr lang="en-US" sz="2000" dirty="0">
                <a:solidFill>
                  <a:srgbClr val="008000"/>
                </a:solidFill>
                <a:latin typeface="Consolas" panose="020B0609020204030204" pitchFamily="49" charset="0"/>
              </a:rPr>
              <a:t>--statement to handle </a:t>
            </a:r>
            <a:r>
              <a:rPr lang="en-US" sz="2000" dirty="0" smtClean="0">
                <a:solidFill>
                  <a:srgbClr val="008000"/>
                </a:solidFill>
                <a:latin typeface="Consolas" panose="020B0609020204030204" pitchFamily="49" charset="0"/>
              </a:rPr>
              <a:t>errors</a:t>
            </a:r>
          </a:p>
          <a:p>
            <a:r>
              <a:rPr lang="en-GB" sz="2000" dirty="0" smtClean="0">
                <a:solidFill>
                  <a:srgbClr val="0000FF"/>
                </a:solidFill>
                <a:latin typeface="Consolas" panose="020B0609020204030204" pitchFamily="49" charset="0"/>
              </a:rPr>
              <a:t>THROW;</a:t>
            </a:r>
            <a:endParaRPr lang="en-GB" sz="2000" dirty="0" smtClean="0">
              <a:solidFill>
                <a:srgbClr val="000000"/>
              </a:solidFill>
              <a:latin typeface="Consolas" panose="020B0609020204030204" pitchFamily="49" charset="0"/>
            </a:endParaRPr>
          </a:p>
          <a:p>
            <a:r>
              <a:rPr lang="en-GB" sz="2000" dirty="0" smtClean="0">
                <a:solidFill>
                  <a:srgbClr val="0000FF"/>
                </a:solidFill>
                <a:latin typeface="Consolas" panose="020B0609020204030204" pitchFamily="49" charset="0"/>
              </a:rPr>
              <a:t>END</a:t>
            </a:r>
            <a:r>
              <a:rPr lang="en-GB" sz="2000" dirty="0" smtClean="0">
                <a:solidFill>
                  <a:srgbClr val="000000"/>
                </a:solidFill>
                <a:latin typeface="Consolas" panose="020B0609020204030204" pitchFamily="49" charset="0"/>
              </a:rPr>
              <a:t> </a:t>
            </a:r>
            <a:r>
              <a:rPr lang="en-GB" sz="2000" dirty="0" smtClean="0">
                <a:solidFill>
                  <a:srgbClr val="0000FF"/>
                </a:solidFill>
                <a:latin typeface="Consolas" panose="020B0609020204030204" pitchFamily="49" charset="0"/>
              </a:rPr>
              <a:t>CATCH</a:t>
            </a:r>
            <a:endParaRPr lang="en-GB" sz="200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418630" y="1949299"/>
            <a:ext cx="579518" cy="2246769"/>
          </a:xfrm>
          <a:prstGeom prst="rect">
            <a:avLst/>
          </a:prstGeom>
          <a:solidFill>
            <a:schemeClr val="bg1">
              <a:lumMod val="85000"/>
            </a:schemeClr>
          </a:solidFill>
          <a:ln>
            <a:noFill/>
          </a:ln>
        </p:spPr>
        <p:txBody>
          <a:bodyPr wrap="square">
            <a:spAutoFit/>
          </a:bodyPr>
          <a:lstStyle/>
          <a:p>
            <a:pPr algn="r"/>
            <a:r>
              <a:rPr lang="en-US" sz="2000" b="1" dirty="0">
                <a:solidFill>
                  <a:schemeClr val="tx1">
                    <a:lumMod val="75000"/>
                    <a:lumOff val="25000"/>
                  </a:schemeClr>
                </a:solidFill>
                <a:latin typeface="Consolas" panose="020B0609020204030204" pitchFamily="49" charset="0"/>
              </a:rPr>
              <a:t>1</a:t>
            </a:r>
          </a:p>
          <a:p>
            <a:pPr algn="r"/>
            <a:r>
              <a:rPr lang="en-IN" sz="2000" b="1" dirty="0">
                <a:solidFill>
                  <a:schemeClr val="tx1">
                    <a:lumMod val="75000"/>
                    <a:lumOff val="25000"/>
                  </a:schemeClr>
                </a:solidFill>
                <a:latin typeface="Consolas" panose="020B0609020204030204" pitchFamily="49" charset="0"/>
              </a:rPr>
              <a:t>2</a:t>
            </a:r>
          </a:p>
          <a:p>
            <a:pPr algn="r"/>
            <a:r>
              <a:rPr lang="en-IN" sz="2000" b="1" dirty="0">
                <a:solidFill>
                  <a:schemeClr val="tx1">
                    <a:lumMod val="75000"/>
                    <a:lumOff val="25000"/>
                  </a:schemeClr>
                </a:solidFill>
                <a:latin typeface="Consolas" panose="020B0609020204030204" pitchFamily="49" charset="0"/>
              </a:rPr>
              <a:t>3</a:t>
            </a:r>
          </a:p>
          <a:p>
            <a:pPr algn="r"/>
            <a:r>
              <a:rPr lang="en-IN" sz="2000" b="1" dirty="0">
                <a:solidFill>
                  <a:schemeClr val="tx1">
                    <a:lumMod val="75000"/>
                    <a:lumOff val="25000"/>
                  </a:schemeClr>
                </a:solidFill>
                <a:latin typeface="Consolas" panose="020B0609020204030204" pitchFamily="49" charset="0"/>
              </a:rPr>
              <a:t>4</a:t>
            </a:r>
          </a:p>
          <a:p>
            <a:pPr algn="r"/>
            <a:r>
              <a:rPr lang="en-IN" sz="2000" b="1" dirty="0">
                <a:solidFill>
                  <a:schemeClr val="tx1">
                    <a:lumMod val="75000"/>
                    <a:lumOff val="25000"/>
                  </a:schemeClr>
                </a:solidFill>
                <a:latin typeface="Consolas" panose="020B0609020204030204" pitchFamily="49" charset="0"/>
              </a:rPr>
              <a:t>5</a:t>
            </a:r>
          </a:p>
          <a:p>
            <a:pPr algn="r"/>
            <a:r>
              <a:rPr lang="en-IN" sz="2000" b="1" dirty="0">
                <a:solidFill>
                  <a:schemeClr val="tx1">
                    <a:lumMod val="75000"/>
                    <a:lumOff val="25000"/>
                  </a:schemeClr>
                </a:solidFill>
                <a:latin typeface="Consolas" panose="020B0609020204030204" pitchFamily="49" charset="0"/>
              </a:rPr>
              <a:t>6</a:t>
            </a:r>
          </a:p>
          <a:p>
            <a:pPr algn="r"/>
            <a:r>
              <a:rPr lang="en-IN" sz="2000" b="1" dirty="0" smtClean="0">
                <a:solidFill>
                  <a:schemeClr val="tx1">
                    <a:lumMod val="75000"/>
                    <a:lumOff val="25000"/>
                  </a:schemeClr>
                </a:solidFill>
                <a:latin typeface="Consolas" panose="020B0609020204030204" pitchFamily="49" charset="0"/>
              </a:rPr>
              <a:t>7</a:t>
            </a:r>
            <a:endParaRPr lang="en-IN" sz="200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418629" y="1620115"/>
            <a:ext cx="114330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THROW </a:t>
            </a:r>
            <a:endParaRPr lang="en-US" sz="1600" dirty="0">
              <a:solidFill>
                <a:schemeClr val="bg1"/>
              </a:solidFill>
            </a:endParaRPr>
          </a:p>
        </p:txBody>
      </p:sp>
    </p:spTree>
    <p:extLst>
      <p:ext uri="{BB962C8B-B14F-4D97-AF65-F5344CB8AC3E}">
        <p14:creationId xmlns:p14="http://schemas.microsoft.com/office/powerpoint/2010/main" val="28963210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bg/>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6">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THROW statement to raise an </a:t>
            </a:r>
            <a:r>
              <a:rPr lang="en-US" dirty="0" smtClean="0"/>
              <a:t>Exception</a:t>
            </a:r>
            <a:endParaRPr lang="en-US" dirty="0"/>
          </a:p>
        </p:txBody>
      </p:sp>
      <p:pic>
        <p:nvPicPr>
          <p:cNvPr id="6" name="Picture 5"/>
          <p:cNvPicPr>
            <a:picLocks noChangeAspect="1"/>
          </p:cNvPicPr>
          <p:nvPr/>
        </p:nvPicPr>
        <p:blipFill>
          <a:blip r:embed="rId2"/>
          <a:stretch>
            <a:fillRect/>
          </a:stretch>
        </p:blipFill>
        <p:spPr>
          <a:xfrm>
            <a:off x="76200" y="768351"/>
            <a:ext cx="12061852" cy="4098924"/>
          </a:xfrm>
          <a:prstGeom prst="rect">
            <a:avLst/>
          </a:prstGeom>
          <a:ln>
            <a:solidFill>
              <a:schemeClr val="tx1"/>
            </a:solidFill>
          </a:ln>
        </p:spPr>
      </p:pic>
    </p:spTree>
    <p:extLst>
      <p:ext uri="{BB962C8B-B14F-4D97-AF65-F5344CB8AC3E}">
        <p14:creationId xmlns:p14="http://schemas.microsoft.com/office/powerpoint/2010/main" val="952727759"/>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a:t>Throw Example</a:t>
            </a:r>
            <a:endParaRPr lang="en-GB" dirty="0"/>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089604"/>
            <a:ext cx="7526451" cy="547072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smtClean="0">
                <a:solidFill>
                  <a:srgbClr val="000000"/>
                </a:solidFill>
                <a:latin typeface="Consolas" panose="020B0609020204030204" pitchFamily="49" charset="0"/>
              </a:rPr>
              <a:t>spDivideBy2</a:t>
            </a:r>
            <a:endParaRPr lang="en-GB" sz="1650" dirty="0" smtClean="0">
              <a:solidFill>
                <a:srgbClr val="80808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endParaRPr lang="en-GB" sz="1650" dirty="0" smtClean="0">
              <a:solidFill>
                <a:srgbClr val="00000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No2 </a:t>
            </a:r>
            <a:r>
              <a:rPr lang="en-GB" sz="1650" dirty="0" smtClean="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50001</a:t>
            </a:r>
            <a:r>
              <a:rPr lang="en-US" dirty="0">
                <a:solidFill>
                  <a:srgbClr val="808080"/>
                </a:solidFill>
                <a:latin typeface="Consolas" panose="020B0609020204030204" pitchFamily="49" charset="0"/>
              </a:rPr>
              <a:t>,</a:t>
            </a:r>
            <a:r>
              <a:rPr lang="en-US" dirty="0">
                <a:solidFill>
                  <a:srgbClr val="FF0000"/>
                </a:solidFill>
                <a:latin typeface="Consolas" panose="020B0609020204030204" pitchFamily="49" charset="0"/>
              </a:rPr>
              <a:t>'DIVISOR CANNOT BE 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ELSE</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089604"/>
            <a:ext cx="579518" cy="542456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p>
          <a:p>
            <a:pPr algn="r"/>
            <a:r>
              <a:rPr lang="en-IN" sz="1650" b="1" dirty="0" smtClean="0">
                <a:solidFill>
                  <a:schemeClr val="tx1">
                    <a:lumMod val="75000"/>
                    <a:lumOff val="25000"/>
                  </a:schemeClr>
                </a:solidFill>
                <a:latin typeface="Consolas" panose="020B0609020204030204" pitchFamily="49" charset="0"/>
              </a:rPr>
              <a:t>20</a:t>
            </a:r>
          </a:p>
          <a:p>
            <a:pPr algn="r"/>
            <a:r>
              <a:rPr lang="en-IN" sz="1650" b="1" dirty="0" smtClean="0">
                <a:solidFill>
                  <a:schemeClr val="tx1">
                    <a:lumMod val="75000"/>
                    <a:lumOff val="25000"/>
                  </a:schemeClr>
                </a:solidFill>
                <a:latin typeface="Consolas" panose="020B0609020204030204" pitchFamily="49" charset="0"/>
              </a:rPr>
              <a:t>21</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760420"/>
            <a:ext cx="17816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Example of THROW </a:t>
            </a:r>
            <a:endParaRPr lang="en-US" sz="1600" dirty="0">
              <a:solidFill>
                <a:schemeClr val="bg1"/>
              </a:solidFill>
            </a:endParaRPr>
          </a:p>
        </p:txBody>
      </p:sp>
      <p:sp>
        <p:nvSpPr>
          <p:cNvPr id="3" name="TextBox 2">
            <a:extLst>
              <a:ext uri="{FF2B5EF4-FFF2-40B4-BE49-F238E27FC236}">
                <a16:creationId xmlns="" xmlns:a16="http://schemas.microsoft.com/office/drawing/2014/main" id="{224BBFF6-8387-BFAB-68F2-38763B95C2CB}"/>
              </a:ext>
            </a:extLst>
          </p:cNvPr>
          <p:cNvSpPr txBox="1"/>
          <p:nvPr/>
        </p:nvSpPr>
        <p:spPr>
          <a:xfrm>
            <a:off x="8398135" y="1225399"/>
            <a:ext cx="3953846" cy="1569660"/>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10,1</a:t>
            </a:r>
            <a:endParaRPr lang="en-GB" sz="1600" dirty="0">
              <a:solidFill>
                <a:srgbClr val="000000"/>
              </a:solidFill>
              <a:latin typeface="Consolas" panose="020B0609020204030204" pitchFamily="49" charset="0"/>
            </a:endParaRPr>
          </a:p>
          <a:p>
            <a:r>
              <a:rPr lang="en-GB" sz="1600" b="1" dirty="0">
                <a:solidFill>
                  <a:schemeClr val="accent6"/>
                </a:solidFill>
                <a:latin typeface="Consolas" panose="020B0609020204030204" pitchFamily="49" charset="0"/>
              </a:rPr>
              <a:t>50001</a:t>
            </a:r>
          </a:p>
          <a:p>
            <a:r>
              <a:rPr lang="en-GB" sz="1600" b="1" dirty="0">
                <a:solidFill>
                  <a:schemeClr val="accent6"/>
                </a:solidFill>
                <a:latin typeface="Consolas" panose="020B0609020204030204" pitchFamily="49" charset="0"/>
              </a:rPr>
              <a:t>DIVISOR CANNOT BE ONE</a:t>
            </a:r>
          </a:p>
          <a:p>
            <a:r>
              <a:rPr lang="en-GB" sz="1600" b="1" dirty="0" smtClean="0">
                <a:solidFill>
                  <a:schemeClr val="accent6"/>
                </a:solidFill>
                <a:latin typeface="Consolas" panose="020B0609020204030204" pitchFamily="49" charset="0"/>
              </a:rPr>
              <a:t>16</a:t>
            </a:r>
            <a:r>
              <a:rPr lang="en-GB" sz="1600" dirty="0" smtClean="0">
                <a:solidFill>
                  <a:srgbClr val="000000"/>
                </a:solidFill>
                <a:latin typeface="Consolas" panose="020B0609020204030204" pitchFamily="49" charset="0"/>
              </a:rPr>
              <a:t> (</a:t>
            </a:r>
            <a:r>
              <a:rPr lang="en-US" sz="1600" dirty="0" smtClean="0">
                <a:solidFill>
                  <a:srgbClr val="FF0000"/>
                </a:solidFill>
                <a:latin typeface="Consolas" panose="020B0609020204030204" pitchFamily="49" charset="0"/>
              </a:rPr>
              <a:t>The </a:t>
            </a:r>
            <a:r>
              <a:rPr lang="en-US" sz="1600" dirty="0">
                <a:solidFill>
                  <a:srgbClr val="FF0000"/>
                </a:solidFill>
                <a:latin typeface="Consolas" panose="020B0609020204030204" pitchFamily="49" charset="0"/>
              </a:rPr>
              <a:t>severity of the exception is always set to </a:t>
            </a:r>
            <a:r>
              <a:rPr lang="en-US" sz="1600" dirty="0" smtClean="0">
                <a:solidFill>
                  <a:srgbClr val="FF0000"/>
                </a:solidFill>
                <a:latin typeface="Consolas" panose="020B0609020204030204" pitchFamily="49" charset="0"/>
              </a:rPr>
              <a:t>16</a:t>
            </a:r>
            <a:r>
              <a:rPr lang="en-US" sz="1600" dirty="0" smtClean="0">
                <a:solidFill>
                  <a:srgbClr val="00000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b="1" dirty="0">
                <a:solidFill>
                  <a:schemeClr val="accent6"/>
                </a:solidFill>
                <a:latin typeface="Consolas" panose="020B0609020204030204" pitchFamily="49" charset="0"/>
              </a:rPr>
              <a:t>1</a:t>
            </a:r>
          </a:p>
        </p:txBody>
      </p:sp>
      <p:sp>
        <p:nvSpPr>
          <p:cNvPr id="9" name="TextBox 8">
            <a:extLst>
              <a:ext uri="{FF2B5EF4-FFF2-40B4-BE49-F238E27FC236}">
                <a16:creationId xmlns="" xmlns:a16="http://schemas.microsoft.com/office/drawing/2014/main" id="{0053F059-DD56-167C-6BB5-9CF3007F0B70}"/>
              </a:ext>
            </a:extLst>
          </p:cNvPr>
          <p:cNvSpPr txBox="1"/>
          <p:nvPr/>
        </p:nvSpPr>
        <p:spPr>
          <a:xfrm>
            <a:off x="8332718" y="3143249"/>
            <a:ext cx="3953846" cy="584775"/>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10,2</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THE RESULT IS: </a:t>
            </a:r>
            <a:r>
              <a:rPr lang="en-GB" sz="1600" b="1" dirty="0">
                <a:solidFill>
                  <a:schemeClr val="accent6"/>
                </a:solidFill>
                <a:latin typeface="Consolas" panose="020B0609020204030204" pitchFamily="49" charset="0"/>
              </a:rPr>
              <a:t>5</a:t>
            </a:r>
          </a:p>
        </p:txBody>
      </p:sp>
      <p:sp>
        <p:nvSpPr>
          <p:cNvPr id="5" name="Rounded Rectangle 4"/>
          <p:cNvSpPr/>
          <p:nvPr/>
        </p:nvSpPr>
        <p:spPr>
          <a:xfrm>
            <a:off x="2876550" y="2989349"/>
            <a:ext cx="1181100" cy="238125"/>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Number</a:t>
            </a:r>
            <a:endParaRPr lang="en-US" sz="1400" dirty="0">
              <a:solidFill>
                <a:schemeClr val="tx1"/>
              </a:solidFill>
            </a:endParaRPr>
          </a:p>
        </p:txBody>
      </p:sp>
      <p:sp>
        <p:nvSpPr>
          <p:cNvPr id="10" name="Rounded Rectangle 9"/>
          <p:cNvSpPr/>
          <p:nvPr/>
        </p:nvSpPr>
        <p:spPr>
          <a:xfrm>
            <a:off x="4232668" y="2989348"/>
            <a:ext cx="1291832" cy="2381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Message</a:t>
            </a:r>
            <a:endParaRPr lang="en-US" sz="1400" dirty="0">
              <a:solidFill>
                <a:schemeClr val="tx1"/>
              </a:solidFill>
            </a:endParaRPr>
          </a:p>
        </p:txBody>
      </p:sp>
      <p:sp>
        <p:nvSpPr>
          <p:cNvPr id="11" name="Rounded Rectangle 10"/>
          <p:cNvSpPr/>
          <p:nvPr/>
        </p:nvSpPr>
        <p:spPr>
          <a:xfrm>
            <a:off x="5756668" y="2989348"/>
            <a:ext cx="1291832" cy="238126"/>
          </a:xfrm>
          <a:prstGeom prst="round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400" dirty="0" smtClean="0">
                <a:solidFill>
                  <a:schemeClr val="tx1"/>
                </a:solidFill>
              </a:rPr>
              <a:t>Error State</a:t>
            </a:r>
            <a:endParaRPr lang="en-US" sz="1400" dirty="0">
              <a:solidFill>
                <a:schemeClr val="tx1"/>
              </a:solidFill>
            </a:endParaRPr>
          </a:p>
        </p:txBody>
      </p:sp>
      <p:cxnSp>
        <p:nvCxnSpPr>
          <p:cNvPr id="12" name="Straight Arrow Connector 11"/>
          <p:cNvCxnSpPr/>
          <p:nvPr/>
        </p:nvCxnSpPr>
        <p:spPr>
          <a:xfrm flipH="1">
            <a:off x="3058051" y="3227474"/>
            <a:ext cx="380474"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p:cNvCxnSpPr/>
          <p:nvPr/>
        </p:nvCxnSpPr>
        <p:spPr>
          <a:xfrm flipH="1">
            <a:off x="4582051" y="3227474"/>
            <a:ext cx="329870"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p:nvPr/>
        </p:nvCxnSpPr>
        <p:spPr>
          <a:xfrm flipH="1">
            <a:off x="6402584" y="3227474"/>
            <a:ext cx="324044" cy="20955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Connector 19"/>
          <p:cNvCxnSpPr/>
          <p:nvPr/>
        </p:nvCxnSpPr>
        <p:spPr>
          <a:xfrm>
            <a:off x="1707849" y="3728024"/>
            <a:ext cx="4772025" cy="0"/>
          </a:xfrm>
          <a:prstGeom prst="line">
            <a:avLst/>
          </a:prstGeom>
          <a:ln w="28575">
            <a:solidFill>
              <a:schemeClr val="accent6"/>
            </a:solidFill>
          </a:ln>
        </p:spPr>
        <p:style>
          <a:lnRef idx="1">
            <a:schemeClr val="accent1"/>
          </a:lnRef>
          <a:fillRef idx="0">
            <a:schemeClr val="accent1"/>
          </a:fillRef>
          <a:effectRef idx="0">
            <a:schemeClr val="accent1"/>
          </a:effectRef>
          <a:fontRef idx="minor">
            <a:schemeClr val="tx1"/>
          </a:fontRef>
        </p:style>
      </p:cxnSp>
      <p:sp>
        <p:nvSpPr>
          <p:cNvPr id="15" name="Rectangle: Top Corners Rounded 7">
            <a:extLst>
              <a:ext uri="{FF2B5EF4-FFF2-40B4-BE49-F238E27FC236}">
                <a16:creationId xmlns="" xmlns:a16="http://schemas.microsoft.com/office/drawing/2014/main" id="{966C164A-A2A5-0F65-3213-BDEA651D4A38}"/>
              </a:ext>
            </a:extLst>
          </p:cNvPr>
          <p:cNvSpPr/>
          <p:nvPr/>
        </p:nvSpPr>
        <p:spPr>
          <a:xfrm>
            <a:off x="8398135" y="925012"/>
            <a:ext cx="763972" cy="300387"/>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a:t>
            </a:r>
            <a:r>
              <a:rPr lang="en-US" sz="1600" dirty="0" smtClean="0">
                <a:solidFill>
                  <a:schemeClr val="bg1"/>
                </a:solidFill>
              </a:rPr>
              <a:t>utput</a:t>
            </a:r>
            <a:endParaRPr lang="en-US" sz="1600" dirty="0">
              <a:solidFill>
                <a:schemeClr val="bg1"/>
              </a:solidFill>
            </a:endParaRPr>
          </a:p>
        </p:txBody>
      </p:sp>
    </p:spTree>
    <p:extLst>
      <p:ext uri="{BB962C8B-B14F-4D97-AF65-F5344CB8AC3E}">
        <p14:creationId xmlns:p14="http://schemas.microsoft.com/office/powerpoint/2010/main" val="1656647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5"/>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5"/>
                                        </p:tgtEl>
                                        <p:attrNameLst>
                                          <p:attrName>style.visibility</p:attrName>
                                        </p:attrNameLst>
                                      </p:cBhvr>
                                      <p:to>
                                        <p:strVal val="visible"/>
                                      </p:to>
                                    </p:set>
                                  </p:childTnLst>
                                </p:cTn>
                              </p:par>
                              <p:par>
                                <p:cTn id="107" presetID="1" presetClass="entr" presetSubtype="0" fill="hold" nodeType="withEffect">
                                  <p:stCondLst>
                                    <p:cond delay="0"/>
                                  </p:stCondLst>
                                  <p:childTnLst>
                                    <p:set>
                                      <p:cBhvr>
                                        <p:cTn id="108" dur="1" fill="hold">
                                          <p:stCondLst>
                                            <p:cond delay="0"/>
                                          </p:stCondLst>
                                        </p:cTn>
                                        <p:tgtEl>
                                          <p:spTgt spid="12"/>
                                        </p:tgtEl>
                                        <p:attrNameLst>
                                          <p:attrName>style.visibility</p:attrName>
                                        </p:attrNameLst>
                                      </p:cBhvr>
                                      <p:to>
                                        <p:strVal val="visible"/>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
                                        </p:tgtEl>
                                        <p:attrNameLst>
                                          <p:attrName>style.visibility</p:attrName>
                                        </p:attrNameLst>
                                      </p:cBhvr>
                                      <p:to>
                                        <p:strVal val="visible"/>
                                      </p:to>
                                    </p:set>
                                  </p:childTnLst>
                                </p:cTn>
                              </p:par>
                              <p:par>
                                <p:cTn id="113" presetID="1" presetClass="entr" presetSubtype="0" fill="hold" nodeType="withEffect">
                                  <p:stCondLst>
                                    <p:cond delay="0"/>
                                  </p:stCondLst>
                                  <p:childTnLst>
                                    <p:set>
                                      <p:cBhvr>
                                        <p:cTn id="114" dur="1" fill="hold">
                                          <p:stCondLst>
                                            <p:cond delay="0"/>
                                          </p:stCondLst>
                                        </p:cTn>
                                        <p:tgtEl>
                                          <p:spTgt spid="13"/>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1"/>
                                        </p:tgtEl>
                                        <p:attrNameLst>
                                          <p:attrName>style.visibility</p:attrName>
                                        </p:attrNameLst>
                                      </p:cBhvr>
                                      <p:to>
                                        <p:strVal val="visible"/>
                                      </p:to>
                                    </p:set>
                                  </p:childTnLst>
                                </p:cTn>
                              </p:par>
                              <p:par>
                                <p:cTn id="119" presetID="1" presetClass="entr" presetSubtype="0" fill="hold" nodeType="withEffect">
                                  <p:stCondLst>
                                    <p:cond delay="0"/>
                                  </p:stCondLst>
                                  <p:childTnLst>
                                    <p:set>
                                      <p:cBhvr>
                                        <p:cTn id="120" dur="1" fill="hold">
                                          <p:stCondLst>
                                            <p:cond delay="0"/>
                                          </p:stCondLst>
                                        </p:cTn>
                                        <p:tgtEl>
                                          <p:spTgt spid="16"/>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nodeType="clickEffect">
                                  <p:stCondLst>
                                    <p:cond delay="0"/>
                                  </p:stCondLst>
                                  <p:childTnLst>
                                    <p:set>
                                      <p:cBhvr>
                                        <p:cTn id="124"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7" grpId="0" animBg="1"/>
      <p:bldP spid="8" grpId="0" animBg="1"/>
      <p:bldP spid="3" grpId="0"/>
      <p:bldP spid="9" grpId="0"/>
      <p:bldP spid="5" grpId="0" animBg="1"/>
      <p:bldP spid="10" grpId="0" animBg="1"/>
      <p:bldP spid="11" grpId="0" animBg="1"/>
      <p:bldP spid="15"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a:t>Throw </a:t>
            </a:r>
            <a:r>
              <a:rPr lang="en-US" dirty="0" smtClean="0"/>
              <a:t>Example</a:t>
            </a:r>
            <a:endParaRPr lang="en-GB" dirty="0"/>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089604"/>
            <a:ext cx="7526451" cy="547072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CREATE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PROCEDURE</a:t>
            </a:r>
            <a:r>
              <a:rPr lang="en-GB" sz="1650" dirty="0">
                <a:solidFill>
                  <a:srgbClr val="000000"/>
                </a:solidFill>
                <a:latin typeface="Consolas" panose="020B0609020204030204" pitchFamily="49" charset="0"/>
              </a:rPr>
              <a:t> </a:t>
            </a:r>
            <a:r>
              <a:rPr lang="en-GB" sz="1650" dirty="0" smtClean="0">
                <a:solidFill>
                  <a:srgbClr val="000000"/>
                </a:solidFill>
                <a:latin typeface="Consolas" panose="020B0609020204030204" pitchFamily="49" charset="0"/>
              </a:rPr>
              <a:t>spDivideBy2</a:t>
            </a:r>
            <a:endParaRPr lang="en-GB" sz="1650" dirty="0" smtClean="0">
              <a:solidFill>
                <a:srgbClr val="80808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endParaRPr lang="en-GB" sz="1650" dirty="0" smtClean="0">
              <a:solidFill>
                <a:srgbClr val="000000"/>
              </a:solidFill>
              <a:latin typeface="Consolas" panose="020B0609020204030204" pitchFamily="49" charset="0"/>
            </a:endParaRPr>
          </a:p>
          <a:p>
            <a:pPr lvl="1"/>
            <a:r>
              <a:rPr lang="en-GB" sz="1650" dirty="0" smtClean="0">
                <a:solidFill>
                  <a:srgbClr val="000000"/>
                </a:solidFill>
                <a:latin typeface="Consolas" panose="020B0609020204030204" pitchFamily="49" charset="0"/>
              </a:rPr>
              <a:t>@</a:t>
            </a:r>
            <a:r>
              <a:rPr lang="en-GB" sz="1650" dirty="0">
                <a:solidFill>
                  <a:srgbClr val="000000"/>
                </a:solidFill>
                <a:latin typeface="Consolas" panose="020B0609020204030204" pitchFamily="49" charset="0"/>
              </a:rPr>
              <a:t>No2 </a:t>
            </a:r>
            <a:r>
              <a:rPr lang="en-GB" sz="1650" dirty="0" smtClean="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b="1" dirty="0">
                <a:solidFill>
                  <a:srgbClr val="0000FF"/>
                </a:solidFill>
                <a:latin typeface="Consolas" panose="020B0609020204030204" pitchFamily="49" charset="0"/>
              </a:rPr>
              <a:t>THROW</a:t>
            </a:r>
            <a:r>
              <a:rPr lang="en-US" dirty="0">
                <a:solidFill>
                  <a:srgbClr val="000000"/>
                </a:solidFill>
                <a:latin typeface="Consolas" panose="020B0609020204030204" pitchFamily="49" charset="0"/>
              </a:rPr>
              <a:t> </a:t>
            </a:r>
            <a:r>
              <a:rPr lang="en-US" b="1" dirty="0" smtClean="0">
                <a:solidFill>
                  <a:srgbClr val="FF0000"/>
                </a:solidFill>
                <a:latin typeface="Consolas" panose="020B0609020204030204" pitchFamily="49" charset="0"/>
              </a:rPr>
              <a:t>48000</a:t>
            </a:r>
            <a:r>
              <a:rPr lang="en-US" dirty="0" smtClean="0">
                <a:solidFill>
                  <a:srgbClr val="808080"/>
                </a:solidFill>
                <a:latin typeface="Consolas" panose="020B0609020204030204" pitchFamily="49" charset="0"/>
              </a:rPr>
              <a:t>,</a:t>
            </a:r>
            <a:r>
              <a:rPr lang="en-US" dirty="0">
                <a:solidFill>
                  <a:srgbClr val="FF0000"/>
                </a:solidFill>
                <a:latin typeface="Consolas" panose="020B0609020204030204" pitchFamily="49" charset="0"/>
              </a:rPr>
              <a:t>'DIVISOR CANNOT BE ONE'</a:t>
            </a:r>
            <a:r>
              <a:rPr lang="en-US" dirty="0">
                <a:solidFill>
                  <a:srgbClr val="808080"/>
                </a:solidFill>
                <a:latin typeface="Consolas" panose="020B0609020204030204" pitchFamily="49" charset="0"/>
              </a:rPr>
              <a:t>,</a:t>
            </a:r>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1</a:t>
            </a:r>
          </a:p>
          <a:p>
            <a:r>
              <a:rPr lang="en-US" dirty="0">
                <a:solidFill>
                  <a:srgbClr val="000000"/>
                </a:solidFill>
                <a:latin typeface="Consolas" panose="020B0609020204030204" pitchFamily="49" charset="0"/>
              </a:rPr>
              <a:t> </a:t>
            </a:r>
            <a:r>
              <a:rPr lang="en-US" dirty="0" smtClean="0">
                <a:solidFill>
                  <a:srgbClr val="000000"/>
                </a:solidFill>
                <a:latin typeface="Consolas" panose="020B0609020204030204" pitchFamily="49" charset="0"/>
              </a:rPr>
              <a:t>  </a:t>
            </a:r>
            <a:r>
              <a:rPr lang="en-US" sz="1650" dirty="0" smtClean="0">
                <a:solidFill>
                  <a:srgbClr val="0000FF"/>
                </a:solidFill>
                <a:latin typeface="Consolas" panose="020B0609020204030204" pitchFamily="49" charset="0"/>
              </a:rPr>
              <a:t>ELSE</a:t>
            </a:r>
            <a:endParaRPr lang="en-US" sz="1650" dirty="0">
              <a:solidFill>
                <a:srgbClr val="0000FF"/>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089604"/>
            <a:ext cx="579518" cy="5424562"/>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p>
          <a:p>
            <a:pPr algn="r"/>
            <a:r>
              <a:rPr lang="en-IN" sz="1650" b="1" dirty="0" smtClean="0">
                <a:solidFill>
                  <a:schemeClr val="tx1">
                    <a:lumMod val="75000"/>
                    <a:lumOff val="25000"/>
                  </a:schemeClr>
                </a:solidFill>
                <a:latin typeface="Consolas" panose="020B0609020204030204" pitchFamily="49" charset="0"/>
              </a:rPr>
              <a:t>20</a:t>
            </a:r>
          </a:p>
          <a:p>
            <a:pPr algn="r"/>
            <a:r>
              <a:rPr lang="en-IN" sz="1650" b="1" dirty="0" smtClean="0">
                <a:solidFill>
                  <a:schemeClr val="tx1">
                    <a:lumMod val="75000"/>
                    <a:lumOff val="25000"/>
                  </a:schemeClr>
                </a:solidFill>
                <a:latin typeface="Consolas" panose="020B0609020204030204" pitchFamily="49" charset="0"/>
              </a:rPr>
              <a:t>21</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760420"/>
            <a:ext cx="178164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Example of THROW </a:t>
            </a:r>
            <a:endParaRPr lang="en-US" sz="1600" dirty="0">
              <a:solidFill>
                <a:schemeClr val="bg1"/>
              </a:solidFill>
            </a:endParaRPr>
          </a:p>
        </p:txBody>
      </p:sp>
      <p:sp>
        <p:nvSpPr>
          <p:cNvPr id="3" name="TextBox 2">
            <a:extLst>
              <a:ext uri="{FF2B5EF4-FFF2-40B4-BE49-F238E27FC236}">
                <a16:creationId xmlns="" xmlns:a16="http://schemas.microsoft.com/office/drawing/2014/main" id="{224BBFF6-8387-BFAB-68F2-38763B95C2CB}"/>
              </a:ext>
            </a:extLst>
          </p:cNvPr>
          <p:cNvSpPr txBox="1"/>
          <p:nvPr/>
        </p:nvSpPr>
        <p:spPr>
          <a:xfrm>
            <a:off x="8398135" y="1225399"/>
            <a:ext cx="3953846" cy="2308324"/>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a:t>
            </a:r>
            <a:r>
              <a:rPr lang="en-GB" sz="1600" dirty="0" smtClean="0">
                <a:solidFill>
                  <a:srgbClr val="008000"/>
                </a:solidFill>
                <a:latin typeface="Consolas" panose="020B0609020204030204" pitchFamily="49" charset="0"/>
              </a:rPr>
              <a:t>10,1</a:t>
            </a:r>
          </a:p>
          <a:p>
            <a:r>
              <a:rPr lang="en-US" sz="1600" dirty="0">
                <a:latin typeface="Consolas" panose="020B0609020204030204" pitchFamily="49" charset="0"/>
              </a:rPr>
              <a:t>35100</a:t>
            </a:r>
          </a:p>
          <a:p>
            <a:r>
              <a:rPr lang="en-US" sz="1600" dirty="0">
                <a:latin typeface="Consolas" panose="020B0609020204030204" pitchFamily="49" charset="0"/>
              </a:rPr>
              <a:t>Error number 48000 in the THROW statement is outside the valid range. Specify an error number in the valid range of 50000 to 2147483647.</a:t>
            </a:r>
          </a:p>
          <a:p>
            <a:r>
              <a:rPr lang="en-US" sz="1600" dirty="0">
                <a:latin typeface="Consolas" panose="020B0609020204030204" pitchFamily="49" charset="0"/>
              </a:rPr>
              <a:t>16</a:t>
            </a:r>
          </a:p>
          <a:p>
            <a:r>
              <a:rPr lang="en-US" sz="1600" dirty="0">
                <a:latin typeface="Consolas" panose="020B0609020204030204" pitchFamily="49" charset="0"/>
              </a:rPr>
              <a:t>10</a:t>
            </a:r>
            <a:endParaRPr lang="en-GB" sz="1600" dirty="0">
              <a:solidFill>
                <a:srgbClr val="000000"/>
              </a:solidFill>
              <a:latin typeface="Consolas" panose="020B0609020204030204" pitchFamily="49" charset="0"/>
            </a:endParaRPr>
          </a:p>
        </p:txBody>
      </p:sp>
      <p:sp>
        <p:nvSpPr>
          <p:cNvPr id="9" name="TextBox 8">
            <a:extLst>
              <a:ext uri="{FF2B5EF4-FFF2-40B4-BE49-F238E27FC236}">
                <a16:creationId xmlns="" xmlns:a16="http://schemas.microsoft.com/office/drawing/2014/main" id="{0053F059-DD56-167C-6BB5-9CF3007F0B70}"/>
              </a:ext>
            </a:extLst>
          </p:cNvPr>
          <p:cNvSpPr txBox="1"/>
          <p:nvPr/>
        </p:nvSpPr>
        <p:spPr>
          <a:xfrm>
            <a:off x="8398135" y="4095749"/>
            <a:ext cx="3953846" cy="584775"/>
          </a:xfrm>
          <a:prstGeom prst="rect">
            <a:avLst/>
          </a:prstGeom>
          <a:noFill/>
        </p:spPr>
        <p:txBody>
          <a:bodyPr wrap="square">
            <a:spAutoFit/>
          </a:bodyPr>
          <a:lstStyle/>
          <a:p>
            <a:r>
              <a:rPr lang="en-GB" sz="1600" dirty="0">
                <a:solidFill>
                  <a:srgbClr val="008000"/>
                </a:solidFill>
                <a:latin typeface="Consolas" panose="020B0609020204030204" pitchFamily="49" charset="0"/>
              </a:rPr>
              <a:t>--Exec spDivideBy2 10,2</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THE RESULT IS: </a:t>
            </a:r>
            <a:r>
              <a:rPr lang="en-GB" sz="1600" b="1" dirty="0">
                <a:solidFill>
                  <a:schemeClr val="accent6"/>
                </a:solidFill>
                <a:latin typeface="Consolas" panose="020B0609020204030204" pitchFamily="49" charset="0"/>
              </a:rPr>
              <a:t>5</a:t>
            </a:r>
          </a:p>
        </p:txBody>
      </p:sp>
      <p:cxnSp>
        <p:nvCxnSpPr>
          <p:cNvPr id="20" name="Straight Connector 19"/>
          <p:cNvCxnSpPr/>
          <p:nvPr/>
        </p:nvCxnSpPr>
        <p:spPr>
          <a:xfrm>
            <a:off x="1697706" y="3702086"/>
            <a:ext cx="4772025"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Rectangle: Top Corners Rounded 7">
            <a:extLst>
              <a:ext uri="{FF2B5EF4-FFF2-40B4-BE49-F238E27FC236}">
                <a16:creationId xmlns="" xmlns:a16="http://schemas.microsoft.com/office/drawing/2014/main" id="{966C164A-A2A5-0F65-3213-BDEA651D4A38}"/>
              </a:ext>
            </a:extLst>
          </p:cNvPr>
          <p:cNvSpPr/>
          <p:nvPr/>
        </p:nvSpPr>
        <p:spPr>
          <a:xfrm>
            <a:off x="8398135" y="925012"/>
            <a:ext cx="763972" cy="300387"/>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O</a:t>
            </a:r>
            <a:r>
              <a:rPr lang="en-US" sz="1600" dirty="0" smtClean="0">
                <a:solidFill>
                  <a:schemeClr val="bg1"/>
                </a:solidFill>
              </a:rPr>
              <a:t>utput</a:t>
            </a:r>
            <a:endParaRPr lang="en-US" sz="1600" dirty="0">
              <a:solidFill>
                <a:schemeClr val="bg1"/>
              </a:solidFill>
            </a:endParaRPr>
          </a:p>
        </p:txBody>
      </p:sp>
    </p:spTree>
    <p:extLst>
      <p:ext uri="{BB962C8B-B14F-4D97-AF65-F5344CB8AC3E}">
        <p14:creationId xmlns:p14="http://schemas.microsoft.com/office/powerpoint/2010/main" val="16942778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1" end="1"/>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9" end="19"/>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4">
                                            <p:txEl>
                                              <p:pRg st="20" end="20"/>
                                            </p:txEl>
                                          </p:spTgt>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10"/>
                                        </p:tgtEl>
                                        <p:attrNameLst>
                                          <p:attrName>style.visibility</p:attrName>
                                        </p:attrNameLst>
                                      </p:cBhvr>
                                      <p:to>
                                        <p:strVal val="visible"/>
                                      </p:to>
                                    </p:set>
                                  </p:childTnLst>
                                </p:cTn>
                              </p:par>
                            </p:childTnLst>
                          </p:cTn>
                        </p:par>
                      </p:childTnLst>
                    </p:cTn>
                  </p:par>
                  <p:par>
                    <p:cTn id="95" fill="hold">
                      <p:stCondLst>
                        <p:cond delay="indefinite"/>
                      </p:stCondLst>
                      <p:childTnLst>
                        <p:par>
                          <p:cTn id="96" fill="hold">
                            <p:stCondLst>
                              <p:cond delay="0"/>
                            </p:stCondLst>
                            <p:childTnLst>
                              <p:par>
                                <p:cTn id="97" presetID="1" presetClass="entr" presetSubtype="0" fill="hold" grpId="0" nodeType="clickEffect">
                                  <p:stCondLst>
                                    <p:cond delay="0"/>
                                  </p:stCondLst>
                                  <p:childTnLst>
                                    <p:set>
                                      <p:cBhvr>
                                        <p:cTn id="98" dur="1" fill="hold">
                                          <p:stCondLst>
                                            <p:cond delay="0"/>
                                          </p:stCondLst>
                                        </p:cTn>
                                        <p:tgtEl>
                                          <p:spTgt spid="3"/>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9"/>
                                        </p:tgtEl>
                                        <p:attrNameLst>
                                          <p:attrName>style.visibility</p:attrName>
                                        </p:attrNameLst>
                                      </p:cBhvr>
                                      <p:to>
                                        <p:strVal val="visible"/>
                                      </p:to>
                                    </p:set>
                                  </p:childTnLst>
                                </p:cTn>
                              </p:par>
                            </p:childTnLst>
                          </p:cTn>
                        </p:par>
                      </p:childTnLst>
                    </p:cTn>
                  </p:par>
                  <p:par>
                    <p:cTn id="103" fill="hold">
                      <p:stCondLst>
                        <p:cond delay="indefinite"/>
                      </p:stCondLst>
                      <p:childTnLst>
                        <p:par>
                          <p:cTn id="104" fill="hold">
                            <p:stCondLst>
                              <p:cond delay="0"/>
                            </p:stCondLst>
                            <p:childTnLst>
                              <p:par>
                                <p:cTn id="105" presetID="1" presetClass="entr" presetSubtype="0" fill="hold" nodeType="clickEffect">
                                  <p:stCondLst>
                                    <p:cond delay="0"/>
                                  </p:stCondLst>
                                  <p:childTnLst>
                                    <p:set>
                                      <p:cBhvr>
                                        <p:cTn id="10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7" grpId="0" animBg="1"/>
      <p:bldP spid="8" grpId="0" animBg="1"/>
      <p:bldP spid="3" grpId="0"/>
      <p:bldP spid="9" grpId="0"/>
      <p:bldP spid="1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@val1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@val2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a:t>
            </a:r>
            <a:r>
              <a:rPr lang="en-GB" sz="1650" b="1" dirty="0" smtClean="0">
                <a:solidFill>
                  <a:prstClr val="black"/>
                </a:solidFill>
                <a:latin typeface="Consolas" panose="020B0609020204030204" pitchFamily="49" charset="0"/>
              </a:rPr>
              <a:t>@val1</a:t>
            </a:r>
            <a:r>
              <a:rPr lang="en-GB" sz="1650" b="1" dirty="0" smtClean="0">
                <a:solidFill>
                  <a:srgbClr val="808080"/>
                </a:solidFill>
                <a:latin typeface="Consolas" panose="020B0609020204030204" pitchFamily="49" charset="0"/>
              </a:rPr>
              <a:t>=</a:t>
            </a:r>
            <a:r>
              <a:rPr lang="en-GB" sz="1650" b="1" dirty="0" smtClean="0">
                <a:solidFill>
                  <a:prstClr val="black"/>
                </a:solidFill>
                <a:latin typeface="Consolas" panose="020B0609020204030204" pitchFamily="49" charset="0"/>
              </a:rPr>
              <a:t>8</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@val1</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IF</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1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Occur'</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ELSE</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BEGIN</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Not Occur'</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Throw</a:t>
            </a:r>
            <a:r>
              <a:rPr lang="en-US" sz="1650" dirty="0" smtClean="0">
                <a:solidFill>
                  <a:prstClr val="black"/>
                </a:solidFill>
                <a:latin typeface="Consolas" panose="020B0609020204030204" pitchFamily="49" charset="0"/>
              </a:rPr>
              <a:t> 60000</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'Number Is Even'</a:t>
            </a:r>
            <a:r>
              <a:rPr lang="en-US" sz="1650" dirty="0" smtClean="0">
                <a:solidFill>
                  <a:srgbClr val="808080"/>
                </a:solidFill>
                <a:latin typeface="Consolas" panose="020B0609020204030204" pitchFamily="49" charset="0"/>
              </a:rPr>
              <a:t>,</a:t>
            </a:r>
            <a:r>
              <a:rPr lang="en-US" sz="1650" dirty="0" smtClean="0">
                <a:solidFill>
                  <a:prstClr val="black"/>
                </a:solidFill>
                <a:latin typeface="Consolas" panose="020B0609020204030204" pitchFamily="49" charset="0"/>
              </a:rPr>
              <a:t>5  </a:t>
            </a:r>
          </a:p>
          <a:p>
            <a:r>
              <a:rPr lang="en-GB" sz="1650" dirty="0" smtClean="0">
                <a:solidFill>
                  <a:srgbClr val="0000FF"/>
                </a:solidFill>
                <a:latin typeface="Consolas" panose="020B0609020204030204" pitchFamily="49" charset="0"/>
              </a:rPr>
              <a:t>	END</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Print</a:t>
            </a:r>
            <a:r>
              <a:rPr lang="en-US" sz="1650" dirty="0" smtClean="0">
                <a:solidFill>
                  <a:prstClr val="black"/>
                </a:solidFill>
                <a:latin typeface="Consolas" panose="020B0609020204030204" pitchFamily="49" charset="0"/>
              </a:rPr>
              <a:t> </a:t>
            </a:r>
            <a:r>
              <a:rPr lang="en-US" sz="1650" dirty="0" smtClean="0">
                <a:solidFill>
                  <a:srgbClr val="FF0000"/>
                </a:solidFill>
                <a:latin typeface="Consolas" panose="020B0609020204030204" pitchFamily="49" charset="0"/>
              </a:rPr>
              <a:t>'Error Occur that is : ' </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 </a:t>
            </a:r>
            <a:r>
              <a:rPr lang="en-GB" sz="1650" dirty="0" err="1" smtClean="0">
                <a:solidFill>
                  <a:srgbClr val="FF00FF"/>
                </a:solidFill>
                <a:latin typeface="Consolas" panose="020B0609020204030204" pitchFamily="49" charset="0"/>
              </a:rPr>
              <a:t>Error_Message</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endParaRPr lang="en-GB" sz="1650" dirty="0">
              <a:solidFill>
                <a:srgbClr val="0000FF"/>
              </a:solidFill>
              <a:latin typeface="Consolas" panose="020B0609020204030204" pitchFamily="49" charset="0"/>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p>
          <a:p>
            <a:pPr algn="r"/>
            <a:r>
              <a:rPr lang="en-IN" sz="1650" b="1" dirty="0" smtClean="0">
                <a:solidFill>
                  <a:schemeClr val="tx1">
                    <a:lumMod val="75000"/>
                    <a:lumOff val="25000"/>
                  </a:schemeClr>
                </a:solidFill>
                <a:latin typeface="Consolas" panose="020B0609020204030204" pitchFamily="49" charset="0"/>
              </a:rPr>
              <a:t>16</a:t>
            </a:r>
            <a:endParaRPr lang="en-IN" sz="1650" b="1" dirty="0">
              <a:solidFill>
                <a:schemeClr val="tx1">
                  <a:lumMod val="75000"/>
                  <a:lumOff val="25000"/>
                </a:schemeClr>
              </a:solidFill>
              <a:latin typeface="Consolas" panose="020B0609020204030204" pitchFamily="49" charset="0"/>
            </a:endParaRP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3" name="TextBox 2">
            <a:extLst>
              <a:ext uri="{FF2B5EF4-FFF2-40B4-BE49-F238E27FC236}">
                <a16:creationId xmlns="" xmlns:a16="http://schemas.microsoft.com/office/drawing/2014/main" id="{7D4BE6F7-007E-94AC-682A-8F954A7EC735}"/>
              </a:ext>
            </a:extLst>
          </p:cNvPr>
          <p:cNvSpPr txBox="1"/>
          <p:nvPr/>
        </p:nvSpPr>
        <p:spPr>
          <a:xfrm>
            <a:off x="0" y="5371256"/>
            <a:ext cx="6125546" cy="923330"/>
          </a:xfrm>
          <a:prstGeom prst="rect">
            <a:avLst/>
          </a:prstGeom>
          <a:noFill/>
        </p:spPr>
        <p:txBody>
          <a:bodyPr wrap="square">
            <a:spAutoFit/>
          </a:bodyPr>
          <a:lstStyle/>
          <a:p>
            <a:pPr marL="457200" lvl="1" indent="0" fontAlgn="base">
              <a:buNone/>
            </a:pPr>
            <a:r>
              <a:rPr lang="en-US" b="1" dirty="0"/>
              <a:t>O/P: (For Value 8)</a:t>
            </a:r>
          </a:p>
          <a:p>
            <a:pPr marL="457200" lvl="1" indent="0" fontAlgn="base">
              <a:buNone/>
            </a:pPr>
            <a:r>
              <a:rPr lang="en-US" dirty="0"/>
              <a:t>Error Not Occur</a:t>
            </a:r>
          </a:p>
          <a:p>
            <a:pPr marL="457200" lvl="1" indent="0" fontAlgn="base">
              <a:buNone/>
            </a:pPr>
            <a:r>
              <a:rPr lang="en-US" dirty="0"/>
              <a:t>Error Occur that is : Number Is Even</a:t>
            </a:r>
          </a:p>
        </p:txBody>
      </p:sp>
      <p:sp>
        <p:nvSpPr>
          <p:cNvPr id="7" name="TextBox 6">
            <a:extLst>
              <a:ext uri="{FF2B5EF4-FFF2-40B4-BE49-F238E27FC236}">
                <a16:creationId xmlns="" xmlns:a16="http://schemas.microsoft.com/office/drawing/2014/main" id="{105EDD89-9D4D-9DC4-9287-6BD708EC1077}"/>
              </a:ext>
            </a:extLst>
          </p:cNvPr>
          <p:cNvSpPr txBox="1"/>
          <p:nvPr/>
        </p:nvSpPr>
        <p:spPr>
          <a:xfrm>
            <a:off x="4348066" y="5371256"/>
            <a:ext cx="6125546" cy="646331"/>
          </a:xfrm>
          <a:prstGeom prst="rect">
            <a:avLst/>
          </a:prstGeom>
          <a:noFill/>
        </p:spPr>
        <p:txBody>
          <a:bodyPr wrap="square">
            <a:spAutoFit/>
          </a:bodyPr>
          <a:lstStyle/>
          <a:p>
            <a:pPr marL="457200" lvl="1" indent="0" fontAlgn="base">
              <a:buNone/>
            </a:pPr>
            <a:r>
              <a:rPr lang="en-US" b="1" dirty="0"/>
              <a:t>O/P: (For Value 3)</a:t>
            </a:r>
          </a:p>
          <a:p>
            <a:pPr marL="457200" lvl="1" indent="0" fontAlgn="base">
              <a:buNone/>
            </a:pPr>
            <a:r>
              <a:rPr lang="en-US" dirty="0"/>
              <a:t>Error Occur</a:t>
            </a:r>
          </a:p>
        </p:txBody>
      </p:sp>
    </p:spTree>
    <p:extLst>
      <p:ext uri="{BB962C8B-B14F-4D97-AF65-F5344CB8AC3E}">
        <p14:creationId xmlns:p14="http://schemas.microsoft.com/office/powerpoint/2010/main" val="4225644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3"/>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3" grpId="0"/>
      <p:bldP spid="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Connector 3">
            <a:extLst>
              <a:ext uri="{FF2B5EF4-FFF2-40B4-BE49-F238E27FC236}">
                <a16:creationId xmlns="" xmlns:a16="http://schemas.microsoft.com/office/drawing/2014/main" id="{D9EBF344-4A7B-4C4A-AF6D-6441BD040AB3}"/>
              </a:ext>
            </a:extLst>
          </p:cNvPr>
          <p:cNvCxnSpPr>
            <a:cxnSpLocks/>
            <a:endCxn id="6" idx="0"/>
          </p:cNvCxnSpPr>
          <p:nvPr/>
        </p:nvCxnSpPr>
        <p:spPr>
          <a:xfrm>
            <a:off x="1191446" y="0"/>
            <a:ext cx="0" cy="682906"/>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 xmlns:a16="http://schemas.microsoft.com/office/drawing/2014/main" id="{CA925EF2-D58F-4AC0-ACED-F747CC08D69F}"/>
              </a:ext>
            </a:extLst>
          </p:cNvPr>
          <p:cNvCxnSpPr>
            <a:cxnSpLocks/>
          </p:cNvCxnSpPr>
          <p:nvPr/>
        </p:nvCxnSpPr>
        <p:spPr>
          <a:xfrm>
            <a:off x="1191446" y="3429000"/>
            <a:ext cx="0" cy="3429000"/>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6" name="Oval 5">
            <a:extLst>
              <a:ext uri="{FF2B5EF4-FFF2-40B4-BE49-F238E27FC236}">
                <a16:creationId xmlns="" xmlns:a16="http://schemas.microsoft.com/office/drawing/2014/main" id="{4BD1E24D-7739-4C4F-8234-2614FB54ADBC}"/>
              </a:ext>
            </a:extLst>
          </p:cNvPr>
          <p:cNvSpPr/>
          <p:nvPr/>
        </p:nvSpPr>
        <p:spPr>
          <a:xfrm>
            <a:off x="954165" y="682906"/>
            <a:ext cx="474562" cy="474562"/>
          </a:xfrm>
          <a:prstGeom prst="ellipse">
            <a:avLst/>
          </a:prstGeom>
          <a:ln>
            <a:solidFill>
              <a:schemeClr val="bg1">
                <a:lumMod val="65000"/>
              </a:schemeClr>
            </a:solidFill>
          </a:ln>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2800" dirty="0">
                <a:sym typeface="Wingdings 2" panose="05020102010507070707" pitchFamily="18" charset="2"/>
              </a:rPr>
              <a:t></a:t>
            </a:r>
            <a:endParaRPr lang="en-US" sz="2800" dirty="0"/>
          </a:p>
        </p:txBody>
      </p:sp>
      <p:sp>
        <p:nvSpPr>
          <p:cNvPr id="7" name="TextBox 6">
            <a:extLst>
              <a:ext uri="{FF2B5EF4-FFF2-40B4-BE49-F238E27FC236}">
                <a16:creationId xmlns="" xmlns:a16="http://schemas.microsoft.com/office/drawing/2014/main" id="{00F422F9-3B3A-4A97-ADB3-F83B13E11C16}"/>
              </a:ext>
            </a:extLst>
          </p:cNvPr>
          <p:cNvSpPr txBox="1"/>
          <p:nvPr/>
        </p:nvSpPr>
        <p:spPr>
          <a:xfrm>
            <a:off x="1527893" y="720132"/>
            <a:ext cx="1175322" cy="400110"/>
          </a:xfrm>
          <a:prstGeom prst="rect">
            <a:avLst/>
          </a:prstGeom>
          <a:noFill/>
        </p:spPr>
        <p:txBody>
          <a:bodyPr wrap="none" rtlCol="0">
            <a:spAutoFit/>
          </a:bodyPr>
          <a:lstStyle/>
          <a:p>
            <a:r>
              <a:rPr lang="en-US" sz="2000" b="1" dirty="0">
                <a:solidFill>
                  <a:schemeClr val="bg1"/>
                </a:solidFill>
              </a:rPr>
              <a:t>Looping</a:t>
            </a:r>
          </a:p>
        </p:txBody>
      </p:sp>
      <p:cxnSp>
        <p:nvCxnSpPr>
          <p:cNvPr id="8" name="Straight Connector 7">
            <a:extLst>
              <a:ext uri="{FF2B5EF4-FFF2-40B4-BE49-F238E27FC236}">
                <a16:creationId xmlns="" xmlns:a16="http://schemas.microsoft.com/office/drawing/2014/main" id="{F34260FD-CAA3-43A0-977C-7E4B57013872}"/>
              </a:ext>
            </a:extLst>
          </p:cNvPr>
          <p:cNvCxnSpPr>
            <a:cxnSpLocks/>
          </p:cNvCxnSpPr>
          <p:nvPr/>
        </p:nvCxnSpPr>
        <p:spPr>
          <a:xfrm>
            <a:off x="1191446" y="1157468"/>
            <a:ext cx="0" cy="2465408"/>
          </a:xfrm>
          <a:prstGeom prst="line">
            <a:avLst/>
          </a:prstGeom>
          <a:ln>
            <a:solidFill>
              <a:schemeClr val="bg1">
                <a:lumMod val="65000"/>
              </a:schemeClr>
            </a:solidFill>
          </a:ln>
        </p:spPr>
        <p:style>
          <a:lnRef idx="1">
            <a:schemeClr val="accent1"/>
          </a:lnRef>
          <a:fillRef idx="0">
            <a:schemeClr val="accent1"/>
          </a:fillRef>
          <a:effectRef idx="0">
            <a:schemeClr val="accent1"/>
          </a:effectRef>
          <a:fontRef idx="minor">
            <a:schemeClr val="tx1"/>
          </a:fontRef>
        </p:style>
      </p:cxnSp>
      <p:sp>
        <p:nvSpPr>
          <p:cNvPr id="9" name="TextBox 8">
            <a:extLst>
              <a:ext uri="{FF2B5EF4-FFF2-40B4-BE49-F238E27FC236}">
                <a16:creationId xmlns="" xmlns:a16="http://schemas.microsoft.com/office/drawing/2014/main" id="{BDA2F9A4-6988-4274-8384-12496EC9D59D}"/>
              </a:ext>
            </a:extLst>
          </p:cNvPr>
          <p:cNvSpPr txBox="1"/>
          <p:nvPr/>
        </p:nvSpPr>
        <p:spPr>
          <a:xfrm>
            <a:off x="1458963" y="731706"/>
            <a:ext cx="7111293" cy="5383525"/>
          </a:xfrm>
          <a:prstGeom prst="rect">
            <a:avLst/>
          </a:prstGeom>
          <a:noFill/>
        </p:spPr>
        <p:txBody>
          <a:bodyPr wrap="square" rtlCol="0">
            <a:spAutoFit/>
          </a:bodyPr>
          <a:lstStyle/>
          <a:p>
            <a:r>
              <a:rPr lang="en-US" sz="2400" b="1" dirty="0"/>
              <a:t>Outline</a:t>
            </a:r>
          </a:p>
          <a:p>
            <a:pPr marL="800100" lvl="1" indent="-342900">
              <a:spcBef>
                <a:spcPts val="500"/>
              </a:spcBef>
              <a:buFont typeface="Arial" panose="020B0604020202020204" pitchFamily="34" charset="0"/>
              <a:buChar char="•"/>
            </a:pPr>
            <a:r>
              <a:rPr lang="en-US" sz="2400" dirty="0" smtClean="0"/>
              <a:t>Exception </a:t>
            </a:r>
            <a:r>
              <a:rPr lang="en-US" sz="2400" dirty="0"/>
              <a:t>Handling</a:t>
            </a:r>
          </a:p>
          <a:p>
            <a:pPr marL="1257300" lvl="2" indent="-342900">
              <a:spcBef>
                <a:spcPts val="500"/>
              </a:spcBef>
              <a:buFont typeface="Arial" panose="020B0604020202020204" pitchFamily="34" charset="0"/>
              <a:buChar char="•"/>
            </a:pPr>
            <a:r>
              <a:rPr lang="en-US" dirty="0"/>
              <a:t>Introduction	</a:t>
            </a:r>
          </a:p>
          <a:p>
            <a:pPr marL="1257300" lvl="2" indent="-342900">
              <a:spcBef>
                <a:spcPts val="500"/>
              </a:spcBef>
              <a:buFont typeface="Arial" panose="020B0604020202020204" pitchFamily="34" charset="0"/>
              <a:buChar char="•"/>
            </a:pPr>
            <a:r>
              <a:rPr lang="en-US" dirty="0"/>
              <a:t>Types of Exceptions</a:t>
            </a:r>
          </a:p>
          <a:p>
            <a:pPr marL="1257300" lvl="2" indent="-342900">
              <a:spcBef>
                <a:spcPts val="500"/>
              </a:spcBef>
              <a:buFont typeface="Arial" panose="020B0604020202020204" pitchFamily="34" charset="0"/>
              <a:buChar char="•"/>
            </a:pPr>
            <a:r>
              <a:rPr lang="en-US" dirty="0" smtClean="0"/>
              <a:t>THROW</a:t>
            </a:r>
          </a:p>
          <a:p>
            <a:pPr marL="1257300" lvl="2" indent="-342900">
              <a:spcBef>
                <a:spcPts val="500"/>
              </a:spcBef>
              <a:buFont typeface="Arial" panose="020B0604020202020204" pitchFamily="34" charset="0"/>
              <a:buChar char="•"/>
            </a:pPr>
            <a:r>
              <a:rPr lang="en-US" dirty="0" smtClean="0"/>
              <a:t>RAISERROR</a:t>
            </a:r>
            <a:endParaRPr lang="en-US" dirty="0"/>
          </a:p>
          <a:p>
            <a:pPr marL="800100" lvl="1" indent="-342900">
              <a:spcBef>
                <a:spcPts val="500"/>
              </a:spcBef>
              <a:buFont typeface="Arial" panose="020B0604020202020204" pitchFamily="34" charset="0"/>
              <a:buChar char="•"/>
            </a:pPr>
            <a:r>
              <a:rPr lang="en-US" sz="2400" dirty="0" smtClean="0"/>
              <a:t>Transaction Management</a:t>
            </a:r>
          </a:p>
          <a:p>
            <a:pPr marL="1257300" lvl="2" indent="-342900">
              <a:spcBef>
                <a:spcPts val="500"/>
              </a:spcBef>
              <a:buFont typeface="Arial" panose="020B0604020202020204" pitchFamily="34" charset="0"/>
              <a:buChar char="•"/>
            </a:pPr>
            <a:endParaRPr lang="en-US" sz="2400" dirty="0"/>
          </a:p>
          <a:p>
            <a:pPr marL="1257300" lvl="2" indent="-342900">
              <a:spcBef>
                <a:spcPts val="500"/>
              </a:spcBef>
              <a:buFont typeface="Arial" panose="020B0604020202020204" pitchFamily="34" charset="0"/>
              <a:buChar char="•"/>
            </a:pPr>
            <a:endParaRPr lang="en-US" dirty="0" smtClean="0"/>
          </a:p>
          <a:p>
            <a:pPr marL="1257300" lvl="2" indent="-342900">
              <a:spcBef>
                <a:spcPts val="500"/>
              </a:spcBef>
              <a:buFont typeface="Arial" panose="020B0604020202020204" pitchFamily="34" charset="0"/>
              <a:buChar char="•"/>
            </a:pPr>
            <a:endParaRPr lang="en-US" sz="2000" dirty="0"/>
          </a:p>
          <a:p>
            <a:pPr marL="1257300" lvl="2" indent="-342900">
              <a:spcBef>
                <a:spcPts val="500"/>
              </a:spcBef>
              <a:buFont typeface="Arial" panose="020B0604020202020204" pitchFamily="34" charset="0"/>
              <a:buChar char="•"/>
            </a:pPr>
            <a:endParaRPr lang="en-US" sz="2000" dirty="0"/>
          </a:p>
          <a:p>
            <a:pPr marL="800100" lvl="1" indent="-342900">
              <a:spcBef>
                <a:spcPts val="500"/>
              </a:spcBef>
              <a:buFont typeface="Arial" panose="020B0604020202020204" pitchFamily="34" charset="0"/>
              <a:buChar char="•"/>
            </a:pPr>
            <a:endParaRPr lang="en-US" sz="2400" dirty="0"/>
          </a:p>
          <a:p>
            <a:pPr lvl="1"/>
            <a:endParaRPr lang="en-US" sz="2400" dirty="0"/>
          </a:p>
          <a:p>
            <a:pPr marL="800100" lvl="1" indent="-342900">
              <a:buFont typeface="Arial" panose="020B0604020202020204" pitchFamily="34" charset="0"/>
              <a:buChar char="•"/>
            </a:pPr>
            <a:endParaRPr lang="en-US" sz="2400" b="1" dirty="0"/>
          </a:p>
        </p:txBody>
      </p:sp>
    </p:spTree>
    <p:extLst>
      <p:ext uri="{BB962C8B-B14F-4D97-AF65-F5344CB8AC3E}">
        <p14:creationId xmlns:p14="http://schemas.microsoft.com/office/powerpoint/2010/main" val="4216305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User Defined Exception – Example [Odd/Even Number]</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4154984"/>
          </a:xfrm>
          <a:prstGeom prst="rect">
            <a:avLst/>
          </a:prstGeom>
          <a:solidFill>
            <a:schemeClr val="bg1">
              <a:lumMod val="95000"/>
            </a:schemeClr>
          </a:solidFill>
          <a:ln>
            <a:noFill/>
          </a:ln>
        </p:spPr>
        <p:txBody>
          <a:bodyPr wrap="square">
            <a:spAutoFit/>
          </a:bodyPr>
          <a:lstStyle/>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@val1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Declare</a:t>
            </a:r>
            <a:r>
              <a:rPr lang="en-GB" sz="1650" dirty="0" smtClean="0">
                <a:solidFill>
                  <a:prstClr val="black"/>
                </a:solidFill>
                <a:latin typeface="Consolas" panose="020B0609020204030204" pitchFamily="49" charset="0"/>
              </a:rPr>
              <a:t> @val2 </a:t>
            </a:r>
            <a:r>
              <a:rPr lang="en-GB" sz="1650" dirty="0" err="1" smtClean="0">
                <a:solidFill>
                  <a:srgbClr val="0000FF"/>
                </a:solidFill>
                <a:latin typeface="Consolas" panose="020B0609020204030204" pitchFamily="49" charset="0"/>
              </a:rPr>
              <a:t>int</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a:t>
            </a:r>
            <a:r>
              <a:rPr lang="en-GB" sz="1650" b="1" dirty="0" smtClean="0">
                <a:solidFill>
                  <a:prstClr val="black"/>
                </a:solidFill>
                <a:latin typeface="Consolas" panose="020B0609020204030204" pitchFamily="49" charset="0"/>
              </a:rPr>
              <a:t>@val1</a:t>
            </a:r>
            <a:r>
              <a:rPr lang="en-GB" sz="1650" b="1" dirty="0" smtClean="0">
                <a:solidFill>
                  <a:srgbClr val="808080"/>
                </a:solidFill>
                <a:latin typeface="Consolas" panose="020B0609020204030204" pitchFamily="49" charset="0"/>
              </a:rPr>
              <a:t>=</a:t>
            </a:r>
            <a:r>
              <a:rPr lang="en-GB" sz="1650" b="1" dirty="0" smtClean="0">
                <a:solidFill>
                  <a:prstClr val="black"/>
                </a:solidFill>
                <a:latin typeface="Consolas" panose="020B0609020204030204" pitchFamily="49" charset="0"/>
              </a:rPr>
              <a:t>8</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Set</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@val1</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IF</a:t>
            </a:r>
            <a:r>
              <a:rPr lang="en-GB" sz="1650" dirty="0" smtClean="0">
                <a:solidFill>
                  <a:prstClr val="black"/>
                </a:solidFill>
                <a:latin typeface="Consolas" panose="020B0609020204030204" pitchFamily="49" charset="0"/>
              </a:rPr>
              <a:t> @val2</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1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Occur'</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ELSE</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BEGIN</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		PRINT</a:t>
            </a:r>
            <a:r>
              <a:rPr lang="en-GB" sz="1650" dirty="0" smtClean="0">
                <a:solidFill>
                  <a:prstClr val="black"/>
                </a:solidFill>
                <a:latin typeface="Consolas" panose="020B0609020204030204" pitchFamily="49" charset="0"/>
              </a:rPr>
              <a:t> </a:t>
            </a:r>
            <a:r>
              <a:rPr lang="en-GB" sz="1650" dirty="0" smtClean="0">
                <a:solidFill>
                  <a:srgbClr val="FF0000"/>
                </a:solidFill>
                <a:latin typeface="Consolas" panose="020B0609020204030204" pitchFamily="49" charset="0"/>
              </a:rPr>
              <a:t>'Error Not Occur'</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Throw;</a:t>
            </a:r>
            <a:endParaRPr lang="en-US" sz="1650" dirty="0" smtClean="0">
              <a:solidFill>
                <a:prstClr val="black"/>
              </a:solidFill>
              <a:latin typeface="Consolas" panose="020B0609020204030204" pitchFamily="49" charset="0"/>
            </a:endParaRPr>
          </a:p>
          <a:p>
            <a:r>
              <a:rPr lang="en-GB" sz="1650" dirty="0" smtClean="0">
                <a:solidFill>
                  <a:srgbClr val="0000FF"/>
                </a:solidFill>
                <a:latin typeface="Consolas" panose="020B0609020204030204" pitchFamily="49" charset="0"/>
              </a:rPr>
              <a:t>	END</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TRY</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BEGIN</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r>
              <a:rPr lang="en-GB" sz="1650" dirty="0" smtClean="0">
                <a:solidFill>
                  <a:prstClr val="black"/>
                </a:solidFill>
                <a:latin typeface="Consolas" panose="020B0609020204030204" pitchFamily="49" charset="0"/>
              </a:rPr>
              <a:t>  </a:t>
            </a:r>
          </a:p>
          <a:p>
            <a:r>
              <a:rPr lang="en-US" sz="1650" dirty="0" smtClean="0">
                <a:solidFill>
                  <a:srgbClr val="0000FF"/>
                </a:solidFill>
                <a:latin typeface="Consolas" panose="020B0609020204030204" pitchFamily="49" charset="0"/>
              </a:rPr>
              <a:t>	Print</a:t>
            </a:r>
            <a:r>
              <a:rPr lang="en-US" sz="1650" dirty="0" smtClean="0">
                <a:solidFill>
                  <a:prstClr val="black"/>
                </a:solidFill>
                <a:latin typeface="Consolas" panose="020B0609020204030204" pitchFamily="49" charset="0"/>
              </a:rPr>
              <a:t> </a:t>
            </a:r>
            <a:r>
              <a:rPr lang="en-US" sz="1650" dirty="0" smtClean="0">
                <a:solidFill>
                  <a:srgbClr val="FF0000"/>
                </a:solidFill>
                <a:latin typeface="Consolas" panose="020B0609020204030204" pitchFamily="49" charset="0"/>
              </a:rPr>
              <a:t>'Error Occur that is : ' </a:t>
            </a:r>
            <a:r>
              <a:rPr lang="en-US" sz="1650" dirty="0" smtClean="0">
                <a:solidFill>
                  <a:srgbClr val="808080"/>
                </a:solidFill>
                <a:latin typeface="Consolas" panose="020B0609020204030204" pitchFamily="49" charset="0"/>
              </a:rPr>
              <a:t>+</a:t>
            </a:r>
            <a:r>
              <a:rPr lang="en-US" sz="1650" dirty="0" smtClean="0">
                <a:solidFill>
                  <a:srgbClr val="FF0000"/>
                </a:solidFill>
                <a:latin typeface="Consolas" panose="020B0609020204030204" pitchFamily="49" charset="0"/>
              </a:rPr>
              <a:t> </a:t>
            </a:r>
            <a:r>
              <a:rPr lang="en-GB" sz="1650" dirty="0" err="1" smtClean="0">
                <a:solidFill>
                  <a:srgbClr val="FF00FF"/>
                </a:solidFill>
                <a:latin typeface="Consolas" panose="020B0609020204030204" pitchFamily="49" charset="0"/>
              </a:rPr>
              <a:t>Error_Message</a:t>
            </a:r>
            <a:r>
              <a:rPr lang="en-GB" sz="1650" dirty="0" smtClean="0">
                <a:solidFill>
                  <a:srgbClr val="808080"/>
                </a:solidFill>
                <a:latin typeface="Consolas" panose="020B0609020204030204" pitchFamily="49" charset="0"/>
              </a:rPr>
              <a:t>()</a:t>
            </a:r>
            <a:r>
              <a:rPr lang="en-GB" sz="1650" dirty="0" smtClean="0">
                <a:solidFill>
                  <a:prstClr val="black"/>
                </a:solidFill>
                <a:latin typeface="Consolas" panose="020B0609020204030204" pitchFamily="49" charset="0"/>
              </a:rPr>
              <a:t> </a:t>
            </a:r>
          </a:p>
          <a:p>
            <a:r>
              <a:rPr lang="en-GB" sz="1650" dirty="0" smtClean="0">
                <a:solidFill>
                  <a:srgbClr val="0000FF"/>
                </a:solidFill>
                <a:latin typeface="Consolas" panose="020B0609020204030204" pitchFamily="49" charset="0"/>
              </a:rPr>
              <a:t>END</a:t>
            </a:r>
            <a:r>
              <a:rPr lang="en-GB" sz="1650" dirty="0" smtClean="0">
                <a:solidFill>
                  <a:prstClr val="black"/>
                </a:solidFill>
                <a:latin typeface="Consolas" panose="020B0609020204030204" pitchFamily="49" charset="0"/>
              </a:rPr>
              <a:t> </a:t>
            </a:r>
            <a:r>
              <a:rPr lang="en-GB" sz="1650" dirty="0" smtClean="0">
                <a:solidFill>
                  <a:srgbClr val="0000FF"/>
                </a:solidFill>
                <a:latin typeface="Consolas" panose="020B0609020204030204" pitchFamily="49" charset="0"/>
              </a:rPr>
              <a:t>CATCH</a:t>
            </a:r>
            <a:endParaRPr lang="en-GB" sz="1650" dirty="0">
              <a:solidFill>
                <a:srgbClr val="0000FF"/>
              </a:solidFill>
              <a:latin typeface="Consolas" panose="020B0609020204030204" pitchFamily="49" charset="0"/>
            </a:endParaRP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415498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smtClean="0">
                <a:solidFill>
                  <a:schemeClr val="tx1">
                    <a:lumMod val="75000"/>
                    <a:lumOff val="25000"/>
                  </a:schemeClr>
                </a:solidFill>
                <a:latin typeface="Consolas" panose="020B0609020204030204" pitchFamily="49" charset="0"/>
              </a:rPr>
              <a:t>13</a:t>
            </a:r>
          </a:p>
          <a:p>
            <a:pPr algn="r"/>
            <a:r>
              <a:rPr lang="en-IN" sz="1650" b="1" dirty="0" smtClean="0">
                <a:solidFill>
                  <a:schemeClr val="tx1">
                    <a:lumMod val="75000"/>
                    <a:lumOff val="25000"/>
                  </a:schemeClr>
                </a:solidFill>
                <a:latin typeface="Consolas" panose="020B0609020204030204" pitchFamily="49" charset="0"/>
              </a:rPr>
              <a:t>14</a:t>
            </a:r>
          </a:p>
          <a:p>
            <a:pPr algn="r"/>
            <a:r>
              <a:rPr lang="en-IN" sz="1650" b="1" dirty="0" smtClean="0">
                <a:solidFill>
                  <a:schemeClr val="tx1">
                    <a:lumMod val="75000"/>
                    <a:lumOff val="25000"/>
                  </a:schemeClr>
                </a:solidFill>
                <a:latin typeface="Consolas" panose="020B0609020204030204" pitchFamily="49" charset="0"/>
              </a:rPr>
              <a:t>15</a:t>
            </a:r>
          </a:p>
          <a:p>
            <a:pPr algn="r"/>
            <a:r>
              <a:rPr lang="en-IN" sz="1650" b="1" dirty="0" smtClean="0">
                <a:solidFill>
                  <a:schemeClr val="tx1">
                    <a:lumMod val="75000"/>
                    <a:lumOff val="25000"/>
                  </a:schemeClr>
                </a:solidFill>
                <a:latin typeface="Consolas" panose="020B0609020204030204" pitchFamily="49" charset="0"/>
              </a:rPr>
              <a:t>16</a:t>
            </a:r>
            <a:endParaRPr lang="en-IN" sz="1650" b="1" dirty="0">
              <a:solidFill>
                <a:schemeClr val="tx1">
                  <a:lumMod val="75000"/>
                  <a:lumOff val="25000"/>
                </a:schemeClr>
              </a:solidFill>
              <a:latin typeface="Consolas" panose="020B0609020204030204" pitchFamily="49" charset="0"/>
            </a:endParaRP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User Defined Exception</a:t>
            </a:r>
          </a:p>
        </p:txBody>
      </p:sp>
      <p:sp>
        <p:nvSpPr>
          <p:cNvPr id="9" name="Rectangle 8"/>
          <p:cNvSpPr/>
          <p:nvPr/>
        </p:nvSpPr>
        <p:spPr>
          <a:xfrm>
            <a:off x="432318" y="5367659"/>
            <a:ext cx="11237599" cy="646331"/>
          </a:xfrm>
          <a:prstGeom prst="rect">
            <a:avLst/>
          </a:prstGeom>
        </p:spPr>
        <p:txBody>
          <a:bodyPr wrap="square">
            <a:spAutoFit/>
          </a:bodyPr>
          <a:lstStyle/>
          <a:p>
            <a:r>
              <a:rPr lang="en-US" sz="1200" dirty="0" err="1">
                <a:solidFill>
                  <a:srgbClr val="FF0000"/>
                </a:solidFill>
                <a:latin typeface="Consolas" panose="020B0609020204030204" pitchFamily="49" charset="0"/>
              </a:rPr>
              <a:t>Msg</a:t>
            </a:r>
            <a:r>
              <a:rPr lang="en-US" sz="1200" dirty="0">
                <a:solidFill>
                  <a:srgbClr val="FF0000"/>
                </a:solidFill>
                <a:latin typeface="Consolas" panose="020B0609020204030204" pitchFamily="49" charset="0"/>
              </a:rPr>
              <a:t> 10704, Level 15, State 1, Line 11</a:t>
            </a:r>
          </a:p>
          <a:p>
            <a:r>
              <a:rPr lang="en-US" sz="1200" dirty="0">
                <a:solidFill>
                  <a:srgbClr val="FF0000"/>
                </a:solidFill>
                <a:latin typeface="Consolas" panose="020B0609020204030204" pitchFamily="49" charset="0"/>
              </a:rPr>
              <a:t>To </a:t>
            </a:r>
            <a:r>
              <a:rPr lang="en-US" sz="1200" dirty="0" err="1">
                <a:solidFill>
                  <a:srgbClr val="FF0000"/>
                </a:solidFill>
                <a:latin typeface="Consolas" panose="020B0609020204030204" pitchFamily="49" charset="0"/>
              </a:rPr>
              <a:t>rethrow</a:t>
            </a:r>
            <a:r>
              <a:rPr lang="en-US" sz="1200" dirty="0">
                <a:solidFill>
                  <a:srgbClr val="FF0000"/>
                </a:solidFill>
                <a:latin typeface="Consolas" panose="020B0609020204030204" pitchFamily="49" charset="0"/>
              </a:rPr>
              <a:t> an error, a THROW statement must be used inside a CATCH block. Insert the THROW statement inside a CATCH block, or add error parameters to the THROW statement.</a:t>
            </a:r>
            <a:endParaRPr lang="en-US" sz="3200" dirty="0">
              <a:solidFill>
                <a:srgbClr val="FF0000"/>
              </a:solidFill>
            </a:endParaRPr>
          </a:p>
        </p:txBody>
      </p:sp>
    </p:spTree>
    <p:extLst>
      <p:ext uri="{BB962C8B-B14F-4D97-AF65-F5344CB8AC3E}">
        <p14:creationId xmlns:p14="http://schemas.microsoft.com/office/powerpoint/2010/main" val="3418138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6"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Using THROW statement to raise an </a:t>
            </a:r>
            <a:r>
              <a:rPr lang="en-US" dirty="0" smtClean="0"/>
              <a:t>System Exception</a:t>
            </a:r>
            <a:endParaRPr lang="en-US" dirty="0"/>
          </a:p>
        </p:txBody>
      </p:sp>
      <p:pic>
        <p:nvPicPr>
          <p:cNvPr id="6" name="Picture 5"/>
          <p:cNvPicPr>
            <a:picLocks noChangeAspect="1"/>
          </p:cNvPicPr>
          <p:nvPr/>
        </p:nvPicPr>
        <p:blipFill>
          <a:blip r:embed="rId2"/>
          <a:stretch>
            <a:fillRect/>
          </a:stretch>
        </p:blipFill>
        <p:spPr>
          <a:xfrm>
            <a:off x="76200" y="768351"/>
            <a:ext cx="12061852" cy="4098924"/>
          </a:xfrm>
          <a:prstGeom prst="rect">
            <a:avLst/>
          </a:prstGeom>
          <a:ln>
            <a:solidFill>
              <a:schemeClr val="tx1"/>
            </a:solidFill>
          </a:ln>
        </p:spPr>
      </p:pic>
    </p:spTree>
    <p:extLst>
      <p:ext uri="{BB962C8B-B14F-4D97-AF65-F5344CB8AC3E}">
        <p14:creationId xmlns:p14="http://schemas.microsoft.com/office/powerpoint/2010/main" val="395232234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      Information!!!</a:t>
            </a:r>
            <a:endParaRPr lang="en-US" dirty="0"/>
          </a:p>
        </p:txBody>
      </p:sp>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108640" y="62674"/>
            <a:ext cx="648527" cy="648527"/>
          </a:xfrm>
        </p:spPr>
      </p:pic>
      <p:pic>
        <p:nvPicPr>
          <p:cNvPr id="5" name="Picture 4"/>
          <p:cNvPicPr>
            <a:picLocks noChangeAspect="1"/>
          </p:cNvPicPr>
          <p:nvPr/>
        </p:nvPicPr>
        <p:blipFill>
          <a:blip r:embed="rId3"/>
          <a:stretch>
            <a:fillRect/>
          </a:stretch>
        </p:blipFill>
        <p:spPr>
          <a:xfrm>
            <a:off x="441397" y="850698"/>
            <a:ext cx="11309206" cy="3259575"/>
          </a:xfrm>
          <a:prstGeom prst="rect">
            <a:avLst/>
          </a:prstGeom>
          <a:ln>
            <a:solidFill>
              <a:schemeClr val="tx1"/>
            </a:solidFill>
          </a:ln>
        </p:spPr>
      </p:pic>
    </p:spTree>
    <p:extLst>
      <p:ext uri="{BB962C8B-B14F-4D97-AF65-F5344CB8AC3E}">
        <p14:creationId xmlns:p14="http://schemas.microsoft.com/office/powerpoint/2010/main" val="1783196922"/>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smtClean="0"/>
              <a:t>RAISERROR()</a:t>
            </a:r>
            <a:endParaRPr lang="en-GB" dirty="0"/>
          </a:p>
        </p:txBody>
      </p:sp>
      <p:sp>
        <p:nvSpPr>
          <p:cNvPr id="3" name="Content Placeholder 2">
            <a:extLst>
              <a:ext uri="{FF2B5EF4-FFF2-40B4-BE49-F238E27FC236}">
                <a16:creationId xmlns="" xmlns:a16="http://schemas.microsoft.com/office/drawing/2014/main" id="{4EDD2D5F-E338-AFFE-1815-247C766A8736}"/>
              </a:ext>
            </a:extLst>
          </p:cNvPr>
          <p:cNvSpPr>
            <a:spLocks noGrp="1"/>
          </p:cNvSpPr>
          <p:nvPr>
            <p:ph idx="1"/>
          </p:nvPr>
        </p:nvSpPr>
        <p:spPr/>
        <p:txBody>
          <a:bodyPr/>
          <a:lstStyle/>
          <a:p>
            <a:r>
              <a:rPr lang="en-US" dirty="0"/>
              <a:t>We use the RAISERROR inside a TRY block to cause execution to jump to the associated CATCH block.</a:t>
            </a:r>
          </a:p>
          <a:p>
            <a:r>
              <a:rPr lang="en-US" dirty="0"/>
              <a:t>Inside the CATCH block, we use the RAISERROR to return the error information that invoked the CATCH block.</a:t>
            </a:r>
          </a:p>
          <a:p>
            <a:endParaRPr lang="en-GB" dirty="0"/>
          </a:p>
        </p:txBody>
      </p:sp>
      <p:sp>
        <p:nvSpPr>
          <p:cNvPr id="6" name="Rectangle 5">
            <a:extLst>
              <a:ext uri="{FF2B5EF4-FFF2-40B4-BE49-F238E27FC236}">
                <a16:creationId xmlns="" xmlns:a16="http://schemas.microsoft.com/office/drawing/2014/main" id="{6BD1329B-00AB-BF14-D651-805980AD5447}"/>
              </a:ext>
            </a:extLst>
          </p:cNvPr>
          <p:cNvSpPr/>
          <p:nvPr/>
        </p:nvSpPr>
        <p:spPr>
          <a:xfrm>
            <a:off x="1028540" y="2750084"/>
            <a:ext cx="6178018" cy="338554"/>
          </a:xfrm>
          <a:prstGeom prst="rect">
            <a:avLst/>
          </a:prstGeom>
          <a:solidFill>
            <a:schemeClr val="bg1">
              <a:lumMod val="95000"/>
            </a:schemeClr>
          </a:solidFill>
          <a:ln>
            <a:noFill/>
          </a:ln>
        </p:spPr>
        <p:txBody>
          <a:bodyPr wrap="square">
            <a:spAutoFit/>
          </a:bodyPr>
          <a:lstStyle/>
          <a:p>
            <a:r>
              <a:rPr lang="en-US" sz="1600" dirty="0" smtClean="0">
                <a:solidFill>
                  <a:srgbClr val="0000FF"/>
                </a:solidFill>
                <a:latin typeface="Consolas" panose="020B0609020204030204" pitchFamily="49" charset="0"/>
              </a:rPr>
              <a:t>RAISERROR</a:t>
            </a:r>
            <a:r>
              <a:rPr lang="en-US" sz="1600" dirty="0" smtClean="0">
                <a:solidFill>
                  <a:srgbClr val="808080"/>
                </a:solidFill>
                <a:latin typeface="Consolas" panose="020B0609020204030204" pitchFamily="49" charset="0"/>
              </a:rPr>
              <a:t>(</a:t>
            </a:r>
            <a:r>
              <a:rPr lang="en-US" sz="1600" dirty="0" smtClean="0">
                <a:latin typeface="Consolas" panose="020B0609020204030204" pitchFamily="49" charset="0"/>
              </a:rPr>
              <a:t>Error Message</a:t>
            </a:r>
            <a:r>
              <a:rPr lang="en-US" sz="1600" dirty="0" smtClean="0">
                <a:solidFill>
                  <a:srgbClr val="808080"/>
                </a:solidFill>
                <a:latin typeface="Consolas" panose="020B0609020204030204" pitchFamily="49" charset="0"/>
              </a:rPr>
              <a:t>,</a:t>
            </a:r>
            <a:r>
              <a:rPr lang="en-US" sz="1600" dirty="0" smtClean="0">
                <a:solidFill>
                  <a:srgbClr val="000000"/>
                </a:solidFill>
                <a:latin typeface="Consolas" panose="020B0609020204030204" pitchFamily="49" charset="0"/>
              </a:rPr>
              <a:t> </a:t>
            </a:r>
            <a:r>
              <a:rPr lang="en-US" sz="1600" dirty="0" smtClean="0">
                <a:latin typeface="Consolas" panose="020B0609020204030204" pitchFamily="49" charset="0"/>
              </a:rPr>
              <a:t>Severity, state</a:t>
            </a:r>
            <a:r>
              <a:rPr lang="en-US" sz="1600" dirty="0" smtClean="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751DE1C1-8715-92A3-768C-67989D59E3F4}"/>
              </a:ext>
            </a:extLst>
          </p:cNvPr>
          <p:cNvSpPr/>
          <p:nvPr/>
        </p:nvSpPr>
        <p:spPr>
          <a:xfrm>
            <a:off x="464754" y="2750084"/>
            <a:ext cx="579518" cy="346249"/>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endParaRPr lang="en-US" sz="1650" b="1" dirty="0">
              <a:solidFill>
                <a:schemeClr val="tx1">
                  <a:lumMod val="75000"/>
                  <a:lumOff val="25000"/>
                </a:schemeClr>
              </a:solidFill>
              <a:latin typeface="Consolas" panose="020B0609020204030204" pitchFamily="49" charset="0"/>
            </a:endParaRPr>
          </a:p>
        </p:txBody>
      </p:sp>
      <p:sp>
        <p:nvSpPr>
          <p:cNvPr id="8" name="Rectangle: Top Corners Rounded 6">
            <a:extLst>
              <a:ext uri="{FF2B5EF4-FFF2-40B4-BE49-F238E27FC236}">
                <a16:creationId xmlns="" xmlns:a16="http://schemas.microsoft.com/office/drawing/2014/main" id="{3C5BFDCD-1E98-F044-22BB-16207F348FC3}"/>
              </a:ext>
            </a:extLst>
          </p:cNvPr>
          <p:cNvSpPr/>
          <p:nvPr/>
        </p:nvSpPr>
        <p:spPr>
          <a:xfrm>
            <a:off x="464753" y="2420900"/>
            <a:ext cx="921642"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Syntax</a:t>
            </a:r>
            <a:endParaRPr lang="en-US" sz="1600" dirty="0">
              <a:solidFill>
                <a:schemeClr val="bg1"/>
              </a:solidFill>
            </a:endParaRPr>
          </a:p>
        </p:txBody>
      </p:sp>
      <p:sp>
        <p:nvSpPr>
          <p:cNvPr id="11" name="Rectangle 10">
            <a:extLst>
              <a:ext uri="{FF2B5EF4-FFF2-40B4-BE49-F238E27FC236}">
                <a16:creationId xmlns="" xmlns:a16="http://schemas.microsoft.com/office/drawing/2014/main" id="{6BD1329B-00AB-BF14-D651-805980AD5447}"/>
              </a:ext>
            </a:extLst>
          </p:cNvPr>
          <p:cNvSpPr/>
          <p:nvPr/>
        </p:nvSpPr>
        <p:spPr>
          <a:xfrm>
            <a:off x="1028539" y="3570065"/>
            <a:ext cx="7364023" cy="2308324"/>
          </a:xfrm>
          <a:prstGeom prst="rect">
            <a:avLst/>
          </a:prstGeom>
          <a:solidFill>
            <a:schemeClr val="bg1">
              <a:lumMod val="95000"/>
            </a:schemeClr>
          </a:solidFill>
          <a:ln>
            <a:noFill/>
          </a:ln>
        </p:spPr>
        <p:txBody>
          <a:bodyPr wrap="square">
            <a:spAutoFit/>
          </a:bodyPr>
          <a:lstStyle/>
          <a:p>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TRY</a:t>
            </a:r>
            <a:endParaRPr lang="en-GB" sz="1600" dirty="0">
              <a:solidFill>
                <a:srgbClr val="000000"/>
              </a:solidFill>
              <a:latin typeface="Consolas" panose="020B0609020204030204" pitchFamily="49" charset="0"/>
            </a:endParaRPr>
          </a:p>
          <a:p>
            <a:r>
              <a:rPr lang="en-US" sz="1600" dirty="0">
                <a:solidFill>
                  <a:srgbClr val="0000FF"/>
                </a:solidFill>
                <a:latin typeface="Consolas" panose="020B0609020204030204" pitchFamily="49" charset="0"/>
              </a:rPr>
              <a:t>	RAISERROR</a:t>
            </a:r>
            <a:r>
              <a:rPr lang="en-US" sz="1600" dirty="0">
                <a:solidFill>
                  <a:srgbClr val="808080"/>
                </a:solidFill>
                <a:latin typeface="Consolas" panose="020B0609020204030204" pitchFamily="49" charset="0"/>
              </a:rPr>
              <a:t>(</a:t>
            </a:r>
            <a:r>
              <a:rPr lang="en-US" sz="1600" dirty="0">
                <a:solidFill>
                  <a:srgbClr val="FF0000"/>
                </a:solidFill>
                <a:latin typeface="Consolas" panose="020B0609020204030204" pitchFamily="49" charset="0"/>
              </a:rPr>
              <a:t>'Error occurred in the TRY block.'</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16</a:t>
            </a:r>
            <a:r>
              <a:rPr lang="en-US" sz="1600" dirty="0">
                <a:solidFill>
                  <a:srgbClr val="808080"/>
                </a:solidFill>
                <a:latin typeface="Consolas" panose="020B0609020204030204" pitchFamily="49" charset="0"/>
              </a:rPr>
              <a:t>,</a:t>
            </a:r>
            <a:r>
              <a:rPr lang="en-US" sz="1600" dirty="0">
                <a:solidFill>
                  <a:srgbClr val="000000"/>
                </a:solidFill>
                <a:latin typeface="Consolas" panose="020B0609020204030204" pitchFamily="49" charset="0"/>
              </a:rPr>
              <a:t> 1</a:t>
            </a:r>
            <a:r>
              <a:rPr lang="en-US" sz="1600" dirty="0">
                <a:solidFill>
                  <a:srgbClr val="808080"/>
                </a:solidFill>
                <a:latin typeface="Consolas" panose="020B0609020204030204" pitchFamily="49" charset="0"/>
              </a:rPr>
              <a:t>);</a:t>
            </a:r>
            <a:endParaRPr lang="en-US"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TRY</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BEGIN</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CATCH</a:t>
            </a:r>
            <a:endParaRPr lang="en-GB" sz="1600" dirty="0">
              <a:solidFill>
                <a:srgbClr val="000000"/>
              </a:solidFill>
              <a:latin typeface="Consolas" panose="020B0609020204030204" pitchFamily="49" charset="0"/>
            </a:endParaRPr>
          </a:p>
          <a:p>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SELECT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ERROR_MESSAGE</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ERROR_SEVERITY</a:t>
            </a:r>
            <a:r>
              <a:rPr lang="en-GB" sz="1600" dirty="0">
                <a:solidFill>
                  <a:srgbClr val="808080"/>
                </a:solidFill>
                <a:latin typeface="Consolas" panose="020B0609020204030204" pitchFamily="49" charset="0"/>
              </a:rPr>
              <a:t>(),</a:t>
            </a:r>
            <a:r>
              <a:rPr lang="en-GB" sz="1600" dirty="0">
                <a:solidFill>
                  <a:srgbClr val="000000"/>
                </a:solidFill>
                <a:latin typeface="Consolas" panose="020B0609020204030204" pitchFamily="49" charset="0"/>
              </a:rPr>
              <a:t> </a:t>
            </a:r>
          </a:p>
          <a:p>
            <a:r>
              <a:rPr lang="en-GB" sz="1600" dirty="0">
                <a:solidFill>
                  <a:srgbClr val="000000"/>
                </a:solidFill>
                <a:latin typeface="Consolas" panose="020B0609020204030204" pitchFamily="49" charset="0"/>
              </a:rPr>
              <a:t>       </a:t>
            </a:r>
            <a:r>
              <a:rPr lang="en-GB" sz="1600" dirty="0">
                <a:solidFill>
                  <a:srgbClr val="FF00FF"/>
                </a:solidFill>
                <a:latin typeface="Consolas" panose="020B0609020204030204" pitchFamily="49" charset="0"/>
              </a:rPr>
              <a:t>ERROR_STATE</a:t>
            </a:r>
            <a:r>
              <a:rPr lang="en-GB" sz="1600" dirty="0">
                <a:solidFill>
                  <a:srgbClr val="808080"/>
                </a:solidFill>
                <a:latin typeface="Consolas" panose="020B0609020204030204" pitchFamily="49" charset="0"/>
              </a:rPr>
              <a:t>();</a:t>
            </a:r>
            <a:endParaRPr lang="en-GB" sz="1600" dirty="0">
              <a:solidFill>
                <a:srgbClr val="000000"/>
              </a:solidFill>
              <a:latin typeface="Consolas" panose="020B0609020204030204" pitchFamily="49" charset="0"/>
            </a:endParaRPr>
          </a:p>
          <a:p>
            <a:r>
              <a:rPr lang="en-GB" sz="1600" dirty="0">
                <a:solidFill>
                  <a:srgbClr val="0000FF"/>
                </a:solidFill>
                <a:latin typeface="Consolas" panose="020B0609020204030204" pitchFamily="49" charset="0"/>
              </a:rPr>
              <a:t>END</a:t>
            </a:r>
            <a:r>
              <a:rPr lang="en-GB" sz="1600" dirty="0">
                <a:solidFill>
                  <a:srgbClr val="000000"/>
                </a:solidFill>
                <a:latin typeface="Consolas" panose="020B0609020204030204" pitchFamily="49" charset="0"/>
              </a:rPr>
              <a:t> </a:t>
            </a:r>
            <a:r>
              <a:rPr lang="en-GB" sz="1600" dirty="0">
                <a:solidFill>
                  <a:srgbClr val="0000FF"/>
                </a:solidFill>
                <a:latin typeface="Consolas" panose="020B0609020204030204" pitchFamily="49" charset="0"/>
              </a:rPr>
              <a:t>CATCH</a:t>
            </a:r>
            <a:r>
              <a:rPr lang="en-GB" sz="1600" dirty="0">
                <a:solidFill>
                  <a:srgbClr val="808080"/>
                </a:solidFill>
                <a:latin typeface="Consolas" panose="020B0609020204030204" pitchFamily="49" charset="0"/>
              </a:rPr>
              <a:t>;</a:t>
            </a:r>
            <a:endParaRPr lang="en-GB" sz="1600" dirty="0"/>
          </a:p>
        </p:txBody>
      </p:sp>
      <p:sp>
        <p:nvSpPr>
          <p:cNvPr id="12" name="Rectangle 11">
            <a:extLst>
              <a:ext uri="{FF2B5EF4-FFF2-40B4-BE49-F238E27FC236}">
                <a16:creationId xmlns="" xmlns:a16="http://schemas.microsoft.com/office/drawing/2014/main" id="{751DE1C1-8715-92A3-768C-67989D59E3F4}"/>
              </a:ext>
            </a:extLst>
          </p:cNvPr>
          <p:cNvSpPr/>
          <p:nvPr/>
        </p:nvSpPr>
        <p:spPr>
          <a:xfrm>
            <a:off x="464754" y="3570065"/>
            <a:ext cx="579518" cy="2377574"/>
          </a:xfrm>
          <a:prstGeom prst="rect">
            <a:avLst/>
          </a:prstGeom>
          <a:solidFill>
            <a:schemeClr val="bg1">
              <a:lumMod val="85000"/>
            </a:schemeClr>
          </a:solidFill>
          <a:ln>
            <a:noFill/>
          </a:ln>
        </p:spPr>
        <p:txBody>
          <a:bodyPr wrap="square">
            <a:spAutoFit/>
          </a:bodyPr>
          <a:lstStyle/>
          <a:p>
            <a:pPr algn="r"/>
            <a:r>
              <a:rPr lang="en-US" sz="1650" b="1" dirty="0" smtClean="0">
                <a:solidFill>
                  <a:schemeClr val="tx1">
                    <a:lumMod val="75000"/>
                    <a:lumOff val="25000"/>
                  </a:schemeClr>
                </a:solidFill>
                <a:latin typeface="Consolas" panose="020B0609020204030204" pitchFamily="49" charset="0"/>
              </a:rPr>
              <a:t>1</a:t>
            </a:r>
          </a:p>
          <a:p>
            <a:pPr algn="r"/>
            <a:r>
              <a:rPr lang="en-US" sz="1650" b="1" dirty="0" smtClean="0">
                <a:solidFill>
                  <a:schemeClr val="tx1">
                    <a:lumMod val="75000"/>
                    <a:lumOff val="25000"/>
                  </a:schemeClr>
                </a:solidFill>
                <a:latin typeface="Consolas" panose="020B0609020204030204" pitchFamily="49" charset="0"/>
              </a:rPr>
              <a:t>2</a:t>
            </a:r>
          </a:p>
          <a:p>
            <a:pPr algn="r"/>
            <a:r>
              <a:rPr lang="en-US" sz="1650" b="1" dirty="0" smtClean="0">
                <a:solidFill>
                  <a:schemeClr val="tx1">
                    <a:lumMod val="75000"/>
                    <a:lumOff val="25000"/>
                  </a:schemeClr>
                </a:solidFill>
                <a:latin typeface="Consolas" panose="020B0609020204030204" pitchFamily="49" charset="0"/>
              </a:rPr>
              <a:t>3</a:t>
            </a:r>
          </a:p>
          <a:p>
            <a:pPr algn="r"/>
            <a:r>
              <a:rPr lang="en-US" sz="1650" b="1" dirty="0" smtClean="0">
                <a:solidFill>
                  <a:schemeClr val="tx1">
                    <a:lumMod val="75000"/>
                    <a:lumOff val="25000"/>
                  </a:schemeClr>
                </a:solidFill>
                <a:latin typeface="Consolas" panose="020B0609020204030204" pitchFamily="49" charset="0"/>
              </a:rPr>
              <a:t>4</a:t>
            </a:r>
          </a:p>
          <a:p>
            <a:pPr algn="r"/>
            <a:r>
              <a:rPr lang="en-US" sz="1650" b="1" dirty="0" smtClean="0">
                <a:solidFill>
                  <a:schemeClr val="tx1">
                    <a:lumMod val="75000"/>
                    <a:lumOff val="25000"/>
                  </a:schemeClr>
                </a:solidFill>
                <a:latin typeface="Consolas" panose="020B0609020204030204" pitchFamily="49" charset="0"/>
              </a:rPr>
              <a:t>5</a:t>
            </a:r>
          </a:p>
          <a:p>
            <a:pPr algn="r"/>
            <a:r>
              <a:rPr lang="en-US" sz="1650" b="1" dirty="0" smtClean="0">
                <a:solidFill>
                  <a:schemeClr val="tx1">
                    <a:lumMod val="75000"/>
                    <a:lumOff val="25000"/>
                  </a:schemeClr>
                </a:solidFill>
                <a:latin typeface="Consolas" panose="020B0609020204030204" pitchFamily="49" charset="0"/>
              </a:rPr>
              <a:t>6</a:t>
            </a:r>
          </a:p>
          <a:p>
            <a:pPr algn="r"/>
            <a:r>
              <a:rPr lang="en-US" sz="1650" b="1" dirty="0" smtClean="0">
                <a:solidFill>
                  <a:schemeClr val="tx1">
                    <a:lumMod val="75000"/>
                    <a:lumOff val="25000"/>
                  </a:schemeClr>
                </a:solidFill>
                <a:latin typeface="Consolas" panose="020B0609020204030204" pitchFamily="49" charset="0"/>
              </a:rPr>
              <a:t>7</a:t>
            </a:r>
          </a:p>
          <a:p>
            <a:pPr algn="r"/>
            <a:r>
              <a:rPr lang="en-US" sz="1650" b="1" dirty="0" smtClean="0">
                <a:solidFill>
                  <a:schemeClr val="tx1">
                    <a:lumMod val="75000"/>
                    <a:lumOff val="25000"/>
                  </a:schemeClr>
                </a:solidFill>
                <a:latin typeface="Consolas" panose="020B0609020204030204" pitchFamily="49" charset="0"/>
              </a:rPr>
              <a:t>8</a:t>
            </a:r>
          </a:p>
          <a:p>
            <a:pPr algn="r"/>
            <a:r>
              <a:rPr lang="en-US" sz="1650" b="1" dirty="0">
                <a:solidFill>
                  <a:schemeClr val="tx1">
                    <a:lumMod val="75000"/>
                    <a:lumOff val="25000"/>
                  </a:schemeClr>
                </a:solidFill>
                <a:latin typeface="Consolas" panose="020B0609020204030204" pitchFamily="49" charset="0"/>
              </a:rPr>
              <a:t>9</a:t>
            </a:r>
          </a:p>
        </p:txBody>
      </p:sp>
      <p:sp>
        <p:nvSpPr>
          <p:cNvPr id="13" name="Rectangle: Top Corners Rounded 6">
            <a:extLst>
              <a:ext uri="{FF2B5EF4-FFF2-40B4-BE49-F238E27FC236}">
                <a16:creationId xmlns="" xmlns:a16="http://schemas.microsoft.com/office/drawing/2014/main" id="{3C5BFDCD-1E98-F044-22BB-16207F348FC3}"/>
              </a:ext>
            </a:extLst>
          </p:cNvPr>
          <p:cNvSpPr/>
          <p:nvPr/>
        </p:nvSpPr>
        <p:spPr>
          <a:xfrm>
            <a:off x="464752" y="3240881"/>
            <a:ext cx="1391207"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smtClean="0">
                <a:solidFill>
                  <a:schemeClr val="bg1"/>
                </a:solidFill>
              </a:rPr>
              <a:t>RAISEERROR()</a:t>
            </a:r>
            <a:endParaRPr lang="en-US" sz="1600" dirty="0">
              <a:solidFill>
                <a:schemeClr val="bg1"/>
              </a:solidFill>
            </a:endParaRPr>
          </a:p>
        </p:txBody>
      </p:sp>
    </p:spTree>
    <p:extLst>
      <p:ext uri="{BB962C8B-B14F-4D97-AF65-F5344CB8AC3E}">
        <p14:creationId xmlns:p14="http://schemas.microsoft.com/office/powerpoint/2010/main" val="25328918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bg/>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1">
                                            <p:bg/>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xEl>
                                              <p:pRg st="0" end="0"/>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1">
                                            <p:txEl>
                                              <p:pRg st="1" end="1"/>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1">
                                            <p:txEl>
                                              <p:pRg st="2" end="2"/>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1">
                                            <p:txEl>
                                              <p:pRg st="3" end="3"/>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1">
                                            <p:txEl>
                                              <p:pRg st="4" end="4"/>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1">
                                            <p:txEl>
                                              <p:pRg st="5" end="5"/>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1">
                                            <p:txEl>
                                              <p:pRg st="6" end="6"/>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1">
                                            <p:txEl>
                                              <p:pRg st="7" end="7"/>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p" animBg="1"/>
      <p:bldP spid="7" grpId="0" animBg="1"/>
      <p:bldP spid="8" grpId="0" animBg="1"/>
      <p:bldP spid="11" grpId="0" build="p" animBg="1"/>
      <p:bldP spid="12" grpId="0" animBg="1"/>
      <p:bldP spid="13"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6CD0BA61-0ABC-85D4-3067-BF84153BB5CB}"/>
              </a:ext>
            </a:extLst>
          </p:cNvPr>
          <p:cNvSpPr>
            <a:spLocks noGrp="1"/>
          </p:cNvSpPr>
          <p:nvPr>
            <p:ph type="title"/>
          </p:nvPr>
        </p:nvSpPr>
        <p:spPr/>
        <p:txBody>
          <a:bodyPr/>
          <a:lstStyle/>
          <a:p>
            <a:r>
              <a:rPr lang="en-US" dirty="0" smtClean="0"/>
              <a:t>RAISERROR() </a:t>
            </a:r>
            <a:r>
              <a:rPr lang="en-US" dirty="0"/>
              <a:t>Example</a:t>
            </a:r>
            <a:endParaRPr lang="en-GB" dirty="0"/>
          </a:p>
        </p:txBody>
      </p:sp>
      <p:sp>
        <p:nvSpPr>
          <p:cNvPr id="5" name="TextBox 4">
            <a:extLst>
              <a:ext uri="{FF2B5EF4-FFF2-40B4-BE49-F238E27FC236}">
                <a16:creationId xmlns="" xmlns:a16="http://schemas.microsoft.com/office/drawing/2014/main" id="{47C81B89-89C3-64A4-077E-7E689C7DA585}"/>
              </a:ext>
            </a:extLst>
          </p:cNvPr>
          <p:cNvSpPr txBox="1"/>
          <p:nvPr/>
        </p:nvSpPr>
        <p:spPr>
          <a:xfrm>
            <a:off x="8576371" y="1404298"/>
            <a:ext cx="3953846" cy="1477328"/>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10,1</a:t>
            </a:r>
            <a:endParaRPr lang="en-GB" sz="1800" dirty="0">
              <a:solidFill>
                <a:srgbClr val="000000"/>
              </a:solidFill>
              <a:latin typeface="Consolas" panose="020B0609020204030204" pitchFamily="49" charset="0"/>
            </a:endParaRPr>
          </a:p>
          <a:p>
            <a:r>
              <a:rPr lang="en-GB" sz="1800" dirty="0">
                <a:solidFill>
                  <a:srgbClr val="000000"/>
                </a:solidFill>
                <a:latin typeface="Consolas" panose="020B0609020204030204" pitchFamily="49" charset="0"/>
              </a:rPr>
              <a:t>50000</a:t>
            </a:r>
          </a:p>
          <a:p>
            <a:r>
              <a:rPr lang="en-GB" sz="1800" dirty="0">
                <a:solidFill>
                  <a:srgbClr val="000000"/>
                </a:solidFill>
                <a:latin typeface="Consolas" panose="020B0609020204030204" pitchFamily="49" charset="0"/>
              </a:rPr>
              <a:t>DIVISOR CANNOT BE ONE</a:t>
            </a:r>
          </a:p>
          <a:p>
            <a:r>
              <a:rPr lang="en-GB" sz="1800" dirty="0">
                <a:solidFill>
                  <a:srgbClr val="000000"/>
                </a:solidFill>
                <a:latin typeface="Consolas" panose="020B0609020204030204" pitchFamily="49" charset="0"/>
              </a:rPr>
              <a:t>16</a:t>
            </a:r>
          </a:p>
          <a:p>
            <a:r>
              <a:rPr lang="en-GB" sz="1800" dirty="0">
                <a:solidFill>
                  <a:srgbClr val="000000"/>
                </a:solidFill>
                <a:latin typeface="Consolas" panose="020B0609020204030204" pitchFamily="49" charset="0"/>
              </a:rPr>
              <a:t>1</a:t>
            </a:r>
          </a:p>
        </p:txBody>
      </p:sp>
      <p:sp>
        <p:nvSpPr>
          <p:cNvPr id="6" name="TextBox 5">
            <a:extLst>
              <a:ext uri="{FF2B5EF4-FFF2-40B4-BE49-F238E27FC236}">
                <a16:creationId xmlns="" xmlns:a16="http://schemas.microsoft.com/office/drawing/2014/main" id="{7F2805D3-C58F-9898-2BD7-38EE00875ACA}"/>
              </a:ext>
            </a:extLst>
          </p:cNvPr>
          <p:cNvSpPr txBox="1"/>
          <p:nvPr/>
        </p:nvSpPr>
        <p:spPr>
          <a:xfrm>
            <a:off x="8576371" y="3105834"/>
            <a:ext cx="3953846" cy="646331"/>
          </a:xfrm>
          <a:prstGeom prst="rect">
            <a:avLst/>
          </a:prstGeom>
          <a:noFill/>
        </p:spPr>
        <p:txBody>
          <a:bodyPr wrap="square">
            <a:spAutoFit/>
          </a:bodyPr>
          <a:lstStyle/>
          <a:p>
            <a:r>
              <a:rPr lang="en-GB" sz="1800" dirty="0">
                <a:solidFill>
                  <a:srgbClr val="008000"/>
                </a:solidFill>
                <a:latin typeface="Consolas" panose="020B0609020204030204" pitchFamily="49" charset="0"/>
              </a:rPr>
              <a:t>--Exec spDivideBy1 10,2</a:t>
            </a:r>
            <a:endParaRPr lang="en-GB" sz="1800" dirty="0">
              <a:solidFill>
                <a:srgbClr val="000000"/>
              </a:solidFill>
              <a:latin typeface="Consolas" panose="020B0609020204030204" pitchFamily="49" charset="0"/>
            </a:endParaRPr>
          </a:p>
          <a:p>
            <a:r>
              <a:rPr lang="en-GB" dirty="0">
                <a:solidFill>
                  <a:srgbClr val="000000"/>
                </a:solidFill>
                <a:latin typeface="Consolas" panose="020B0609020204030204" pitchFamily="49" charset="0"/>
              </a:rPr>
              <a:t>THE RESULT IS: 5</a:t>
            </a:r>
            <a:endParaRPr lang="en-GB" sz="1800" dirty="0">
              <a:solidFill>
                <a:srgbClr val="000000"/>
              </a:solidFill>
              <a:latin typeface="Consolas" panose="020B0609020204030204" pitchFamily="49" charset="0"/>
            </a:endParaRPr>
          </a:p>
        </p:txBody>
      </p:sp>
      <p:sp>
        <p:nvSpPr>
          <p:cNvPr id="4" name="Rectangle 3">
            <a:extLst>
              <a:ext uri="{FF2B5EF4-FFF2-40B4-BE49-F238E27FC236}">
                <a16:creationId xmlns="" xmlns:a16="http://schemas.microsoft.com/office/drawing/2014/main" id="{DCEA5C01-BD87-6B64-2483-EB419AC3C480}"/>
              </a:ext>
            </a:extLst>
          </p:cNvPr>
          <p:cNvSpPr/>
          <p:nvPr/>
        </p:nvSpPr>
        <p:spPr>
          <a:xfrm>
            <a:off x="696666" y="1225399"/>
            <a:ext cx="7526451" cy="4916731"/>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CREATE</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PROCEDURE</a:t>
            </a:r>
            <a:r>
              <a:rPr lang="en-US" sz="1650" dirty="0">
                <a:solidFill>
                  <a:srgbClr val="000000"/>
                </a:solidFill>
                <a:latin typeface="Consolas" panose="020B0609020204030204" pitchFamily="49" charset="0"/>
              </a:rPr>
              <a:t> spDivideBy1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@No1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@No2 </a:t>
            </a:r>
            <a:r>
              <a:rPr lang="en-US" sz="1650" dirty="0">
                <a:solidFill>
                  <a:srgbClr val="0000FF"/>
                </a:solidFill>
                <a:latin typeface="Consolas" panose="020B0609020204030204" pitchFamily="49" charset="0"/>
              </a:rPr>
              <a:t>INT</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AS</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BEGIN</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DECLARE</a:t>
            </a:r>
            <a:r>
              <a:rPr lang="en-GB" sz="1650" dirty="0">
                <a:solidFill>
                  <a:srgbClr val="000000"/>
                </a:solidFill>
                <a:latin typeface="Consolas" panose="020B0609020204030204" pitchFamily="49" charset="0"/>
              </a:rPr>
              <a:t> @Result </a:t>
            </a:r>
            <a:r>
              <a:rPr lang="en-GB" sz="1650" dirty="0">
                <a:solidFill>
                  <a:srgbClr val="0000FF"/>
                </a:solidFill>
                <a:latin typeface="Consolas" panose="020B0609020204030204" pitchFamily="49" charset="0"/>
              </a:rPr>
              <a:t>INT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0</a:t>
            </a: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IF</a:t>
            </a:r>
            <a:r>
              <a:rPr lang="en-GB" sz="1650" dirty="0">
                <a:solidFill>
                  <a:srgbClr val="000000"/>
                </a:solidFill>
                <a:latin typeface="Consolas" panose="020B0609020204030204" pitchFamily="49" charset="0"/>
              </a:rPr>
              <a:t> @No2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a:t>
            </a:r>
          </a:p>
          <a:p>
            <a:r>
              <a:rPr lang="en-US" sz="1650" dirty="0">
                <a:solidFill>
                  <a:srgbClr val="000000"/>
                </a:solidFill>
                <a:latin typeface="Consolas" panose="020B0609020204030204" pitchFamily="49" charset="0"/>
              </a:rPr>
              <a:t>    	</a:t>
            </a:r>
            <a:r>
              <a:rPr lang="en-US" sz="1650" b="1" dirty="0">
                <a:solidFill>
                  <a:srgbClr val="0000FF"/>
                </a:solidFill>
                <a:latin typeface="Consolas" panose="020B0609020204030204" pitchFamily="49" charset="0"/>
              </a:rPr>
              <a:t>RAISERROR</a:t>
            </a:r>
            <a:r>
              <a:rPr lang="en-US" sz="1650" dirty="0">
                <a:solidFill>
                  <a:srgbClr val="0000FF"/>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'DIVISOR CANNOT BE ONE'</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16</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1</a:t>
            </a:r>
            <a:r>
              <a:rPr lang="en-US" sz="1650" dirty="0" smtClean="0">
                <a:solidFill>
                  <a:srgbClr val="808080"/>
                </a:solidFill>
                <a:latin typeface="Consolas" panose="020B0609020204030204" pitchFamily="49" charset="0"/>
              </a:rPr>
              <a:t>)</a:t>
            </a:r>
          </a:p>
          <a:p>
            <a:r>
              <a:rPr lang="en-US" sz="1650" dirty="0">
                <a:solidFill>
                  <a:srgbClr val="0000FF"/>
                </a:solidFill>
                <a:latin typeface="Consolas" panose="020B0609020204030204" pitchFamily="49" charset="0"/>
              </a:rPr>
              <a:t> </a:t>
            </a:r>
            <a:r>
              <a:rPr lang="en-US" sz="1650" dirty="0" smtClean="0">
                <a:solidFill>
                  <a:srgbClr val="0000FF"/>
                </a:solidFill>
                <a:latin typeface="Consolas" panose="020B0609020204030204" pitchFamily="49" charset="0"/>
              </a:rPr>
              <a:t>   ELSE</a:t>
            </a:r>
            <a:endParaRPr lang="en-US" sz="1650" dirty="0">
              <a:solidFill>
                <a:srgbClr val="0000FF"/>
              </a:solidFill>
              <a:latin typeface="Consolas" panose="020B0609020204030204" pitchFamily="49" charset="0"/>
            </a:endParaRPr>
          </a:p>
          <a:p>
            <a:r>
              <a:rPr lang="en-GB" sz="1650" dirty="0" smtClean="0">
                <a:solidFill>
                  <a:srgbClr val="000000"/>
                </a:solidFill>
                <a:latin typeface="Consolas" panose="020B0609020204030204" pitchFamily="49" charset="0"/>
              </a:rPr>
              <a:t>  </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@Result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@No1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@No2</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PRINT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'THE RESULT IS: '</a:t>
            </a:r>
            <a:r>
              <a:rPr lang="en-US" sz="1650" dirty="0">
                <a:solidFill>
                  <a:srgbClr val="808080"/>
                </a:solidFill>
                <a:latin typeface="Consolas" panose="020B0609020204030204" pitchFamily="49" charset="0"/>
              </a:rPr>
              <a:t>+</a:t>
            </a:r>
            <a:r>
              <a:rPr lang="en-US" sz="1650" dirty="0">
                <a:solidFill>
                  <a:srgbClr val="FF00FF"/>
                </a:solidFill>
                <a:latin typeface="Consolas" panose="020B0609020204030204" pitchFamily="49" charset="0"/>
              </a:rPr>
              <a:t>CAST</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@Result </a:t>
            </a:r>
            <a:r>
              <a:rPr lang="en-US" sz="1650" dirty="0">
                <a:solidFill>
                  <a:srgbClr val="0000FF"/>
                </a:solidFill>
                <a:latin typeface="Consolas" panose="020B0609020204030204" pitchFamily="49" charset="0"/>
              </a:rPr>
              <a:t>AS</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VARCHAR</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TRY</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ERROR_NUMBER</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ERROR_SEVERITY</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PRINT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ERROR_STATE</a:t>
            </a:r>
            <a:r>
              <a:rPr lang="en-GB" sz="1650" dirty="0">
                <a:solidFill>
                  <a:srgbClr val="808080"/>
                </a:solidFill>
                <a:latin typeface="Consolas" panose="020B0609020204030204" pitchFamily="49" charset="0"/>
              </a:rPr>
              <a:t>()</a:t>
            </a:r>
            <a:endParaRPr lang="en-GB" sz="1650" dirty="0">
              <a:solidFill>
                <a:srgbClr val="000000"/>
              </a:solidFill>
              <a:latin typeface="Consolas" panose="020B0609020204030204" pitchFamily="49" charset="0"/>
            </a:endParaRPr>
          </a:p>
          <a:p>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END</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CATCH</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END</a:t>
            </a:r>
            <a:endParaRPr lang="en-GB" sz="1650" dirty="0">
              <a:solidFill>
                <a:srgbClr val="000000"/>
              </a:solidFill>
              <a:latin typeface="Consolas" panose="020B0609020204030204" pitchFamily="49" charset="0"/>
            </a:endParaRPr>
          </a:p>
        </p:txBody>
      </p:sp>
      <p:sp>
        <p:nvSpPr>
          <p:cNvPr id="7" name="Rectangle 6">
            <a:extLst>
              <a:ext uri="{FF2B5EF4-FFF2-40B4-BE49-F238E27FC236}">
                <a16:creationId xmlns="" xmlns:a16="http://schemas.microsoft.com/office/drawing/2014/main" id="{D276F8BE-E203-A7F1-8B07-06B2F6EC5AA3}"/>
              </a:ext>
            </a:extLst>
          </p:cNvPr>
          <p:cNvSpPr/>
          <p:nvPr/>
        </p:nvSpPr>
        <p:spPr>
          <a:xfrm>
            <a:off x="132880" y="1225399"/>
            <a:ext cx="579518" cy="491673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a:p>
            <a:pPr algn="r"/>
            <a:r>
              <a:rPr lang="en-IN" sz="1650" b="1" dirty="0">
                <a:solidFill>
                  <a:schemeClr val="tx1">
                    <a:lumMod val="75000"/>
                    <a:lumOff val="25000"/>
                  </a:schemeClr>
                </a:solidFill>
                <a:latin typeface="Consolas" panose="020B0609020204030204" pitchFamily="49" charset="0"/>
              </a:rPr>
              <a:t>12</a:t>
            </a:r>
          </a:p>
          <a:p>
            <a:pPr algn="r"/>
            <a:r>
              <a:rPr lang="en-IN" sz="1650" b="1" dirty="0">
                <a:solidFill>
                  <a:schemeClr val="tx1">
                    <a:lumMod val="75000"/>
                    <a:lumOff val="25000"/>
                  </a:schemeClr>
                </a:solidFill>
                <a:latin typeface="Consolas" panose="020B0609020204030204" pitchFamily="49" charset="0"/>
              </a:rPr>
              <a:t>13</a:t>
            </a:r>
          </a:p>
          <a:p>
            <a:pPr algn="r"/>
            <a:r>
              <a:rPr lang="en-IN" sz="1650" b="1" dirty="0">
                <a:solidFill>
                  <a:schemeClr val="tx1">
                    <a:lumMod val="75000"/>
                    <a:lumOff val="25000"/>
                  </a:schemeClr>
                </a:solidFill>
                <a:latin typeface="Consolas" panose="020B0609020204030204" pitchFamily="49" charset="0"/>
              </a:rPr>
              <a:t>14</a:t>
            </a:r>
          </a:p>
          <a:p>
            <a:pPr algn="r"/>
            <a:r>
              <a:rPr lang="en-IN" sz="1650" b="1" dirty="0">
                <a:solidFill>
                  <a:schemeClr val="tx1">
                    <a:lumMod val="75000"/>
                    <a:lumOff val="25000"/>
                  </a:schemeClr>
                </a:solidFill>
                <a:latin typeface="Consolas" panose="020B0609020204030204" pitchFamily="49" charset="0"/>
              </a:rPr>
              <a:t>15</a:t>
            </a:r>
          </a:p>
          <a:p>
            <a:pPr algn="r"/>
            <a:r>
              <a:rPr lang="en-IN" sz="1650" b="1" dirty="0">
                <a:solidFill>
                  <a:schemeClr val="tx1">
                    <a:lumMod val="75000"/>
                    <a:lumOff val="25000"/>
                  </a:schemeClr>
                </a:solidFill>
                <a:latin typeface="Consolas" panose="020B0609020204030204" pitchFamily="49" charset="0"/>
              </a:rPr>
              <a:t>16</a:t>
            </a:r>
          </a:p>
          <a:p>
            <a:pPr algn="r"/>
            <a:r>
              <a:rPr lang="en-IN" sz="1650" b="1" dirty="0">
                <a:solidFill>
                  <a:schemeClr val="tx1">
                    <a:lumMod val="75000"/>
                    <a:lumOff val="25000"/>
                  </a:schemeClr>
                </a:solidFill>
                <a:latin typeface="Consolas" panose="020B0609020204030204" pitchFamily="49" charset="0"/>
              </a:rPr>
              <a:t>17</a:t>
            </a:r>
          </a:p>
          <a:p>
            <a:pPr algn="r"/>
            <a:r>
              <a:rPr lang="en-IN" sz="1650" b="1" dirty="0" smtClean="0">
                <a:solidFill>
                  <a:schemeClr val="tx1">
                    <a:lumMod val="75000"/>
                    <a:lumOff val="25000"/>
                  </a:schemeClr>
                </a:solidFill>
                <a:latin typeface="Consolas" panose="020B0609020204030204" pitchFamily="49" charset="0"/>
              </a:rPr>
              <a:t>18</a:t>
            </a:r>
          </a:p>
          <a:p>
            <a:pPr algn="r"/>
            <a:r>
              <a:rPr lang="en-IN" sz="1650" b="1" dirty="0" smtClean="0">
                <a:solidFill>
                  <a:schemeClr val="tx1">
                    <a:lumMod val="75000"/>
                    <a:lumOff val="25000"/>
                  </a:schemeClr>
                </a:solidFill>
                <a:latin typeface="Consolas" panose="020B0609020204030204" pitchFamily="49" charset="0"/>
              </a:rPr>
              <a:t>19</a:t>
            </a:r>
            <a:endParaRPr lang="en-IN" sz="1650" b="1" dirty="0">
              <a:solidFill>
                <a:schemeClr val="tx1">
                  <a:lumMod val="75000"/>
                  <a:lumOff val="25000"/>
                </a:schemeClr>
              </a:solidFill>
              <a:latin typeface="Consolas" panose="020B0609020204030204" pitchFamily="49" charset="0"/>
            </a:endParaRPr>
          </a:p>
        </p:txBody>
      </p:sp>
      <p:sp>
        <p:nvSpPr>
          <p:cNvPr id="8" name="Rectangle: Top Corners Rounded 7">
            <a:extLst>
              <a:ext uri="{FF2B5EF4-FFF2-40B4-BE49-F238E27FC236}">
                <a16:creationId xmlns="" xmlns:a16="http://schemas.microsoft.com/office/drawing/2014/main" id="{966C164A-A2A5-0F65-3213-BDEA651D4A38}"/>
              </a:ext>
            </a:extLst>
          </p:cNvPr>
          <p:cNvSpPr/>
          <p:nvPr/>
        </p:nvSpPr>
        <p:spPr>
          <a:xfrm>
            <a:off x="132879" y="896215"/>
            <a:ext cx="122899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RAISERROR</a:t>
            </a:r>
          </a:p>
        </p:txBody>
      </p:sp>
    </p:spTree>
    <p:extLst>
      <p:ext uri="{BB962C8B-B14F-4D97-AF65-F5344CB8AC3E}">
        <p14:creationId xmlns:p14="http://schemas.microsoft.com/office/powerpoint/2010/main" val="10155643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4">
                                            <p:txEl>
                                              <p:pRg st="11" end="11"/>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4">
                                            <p:txEl>
                                              <p:pRg st="12" end="12"/>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4">
                                            <p:txEl>
                                              <p:pRg st="13" end="13"/>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4">
                                            <p:txEl>
                                              <p:pRg st="14" end="14"/>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4">
                                            <p:txEl>
                                              <p:pRg st="15" end="15"/>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grpId="0" nodeType="clickEffect">
                                  <p:stCondLst>
                                    <p:cond delay="0"/>
                                  </p:stCondLst>
                                  <p:childTnLst>
                                    <p:set>
                                      <p:cBhvr>
                                        <p:cTn id="78" dur="1" fill="hold">
                                          <p:stCondLst>
                                            <p:cond delay="0"/>
                                          </p:stCondLst>
                                        </p:cTn>
                                        <p:tgtEl>
                                          <p:spTgt spid="4">
                                            <p:txEl>
                                              <p:pRg st="16" end="16"/>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grpId="0" nodeType="clickEffect">
                                  <p:stCondLst>
                                    <p:cond delay="0"/>
                                  </p:stCondLst>
                                  <p:childTnLst>
                                    <p:set>
                                      <p:cBhvr>
                                        <p:cTn id="82" dur="1" fill="hold">
                                          <p:stCondLst>
                                            <p:cond delay="0"/>
                                          </p:stCondLst>
                                        </p:cTn>
                                        <p:tgtEl>
                                          <p:spTgt spid="4">
                                            <p:txEl>
                                              <p:pRg st="17" end="17"/>
                                            </p:txEl>
                                          </p:spTgt>
                                        </p:tgtEl>
                                        <p:attrNameLst>
                                          <p:attrName>style.visibility</p:attrName>
                                        </p:attrNameLst>
                                      </p:cBhvr>
                                      <p:to>
                                        <p:strVal val="visible"/>
                                      </p:to>
                                    </p:set>
                                  </p:childTnLst>
                                </p:cTn>
                              </p:par>
                            </p:childTnLst>
                          </p:cTn>
                        </p:par>
                      </p:childTnLst>
                    </p:cTn>
                  </p:par>
                  <p:par>
                    <p:cTn id="83" fill="hold">
                      <p:stCondLst>
                        <p:cond delay="indefinite"/>
                      </p:stCondLst>
                      <p:childTnLst>
                        <p:par>
                          <p:cTn id="84" fill="hold">
                            <p:stCondLst>
                              <p:cond delay="0"/>
                            </p:stCondLst>
                            <p:childTnLst>
                              <p:par>
                                <p:cTn id="85" presetID="1" presetClass="entr" presetSubtype="0" fill="hold" grpId="0" nodeType="clickEffect">
                                  <p:stCondLst>
                                    <p:cond delay="0"/>
                                  </p:stCondLst>
                                  <p:childTnLst>
                                    <p:set>
                                      <p:cBhvr>
                                        <p:cTn id="86" dur="1" fill="hold">
                                          <p:stCondLst>
                                            <p:cond delay="0"/>
                                          </p:stCondLst>
                                        </p:cTn>
                                        <p:tgtEl>
                                          <p:spTgt spid="4">
                                            <p:txEl>
                                              <p:pRg st="18" end="18"/>
                                            </p:txEl>
                                          </p:spTgt>
                                        </p:tgtEl>
                                        <p:attrNameLst>
                                          <p:attrName>style.visibility</p:attrName>
                                        </p:attrNameLst>
                                      </p:cBhvr>
                                      <p:to>
                                        <p:strVal val="visible"/>
                                      </p:to>
                                    </p:set>
                                  </p:childTnLst>
                                </p:cTn>
                              </p:par>
                            </p:childTnLst>
                          </p:cTn>
                        </p:par>
                      </p:childTnLst>
                    </p:cTn>
                  </p:par>
                  <p:par>
                    <p:cTn id="87" fill="hold">
                      <p:stCondLst>
                        <p:cond delay="indefinite"/>
                      </p:stCondLst>
                      <p:childTnLst>
                        <p:par>
                          <p:cTn id="88" fill="hold">
                            <p:stCondLst>
                              <p:cond delay="0"/>
                            </p:stCondLst>
                            <p:childTnLst>
                              <p:par>
                                <p:cTn id="89" presetID="1" presetClass="entr" presetSubtype="0" fill="hold" grpId="0" nodeType="clickEffect">
                                  <p:stCondLst>
                                    <p:cond delay="0"/>
                                  </p:stCondLst>
                                  <p:childTnLst>
                                    <p:set>
                                      <p:cBhvr>
                                        <p:cTn id="90" dur="1" fill="hold">
                                          <p:stCondLst>
                                            <p:cond delay="0"/>
                                          </p:stCondLst>
                                        </p:cTn>
                                        <p:tgtEl>
                                          <p:spTgt spid="5"/>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ntr" presetSubtype="0" fill="hold" grpId="0" nodeType="clickEffect">
                                  <p:stCondLst>
                                    <p:cond delay="0"/>
                                  </p:stCondLst>
                                  <p:childTnLst>
                                    <p:set>
                                      <p:cBhvr>
                                        <p:cTn id="94"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P spid="4" grpId="0" build="p" animBg="1"/>
      <p:bldP spid="7" grpId="0" animBg="1"/>
      <p:bldP spid="8"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smtClean="0"/>
              <a:t>Transaction Management</a:t>
            </a:r>
            <a:endParaRPr lang="en-US" dirty="0"/>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3</a:t>
            </a:r>
            <a:endParaRPr lang="en-US" dirty="0"/>
          </a:p>
        </p:txBody>
      </p:sp>
    </p:spTree>
    <p:extLst>
      <p:ext uri="{BB962C8B-B14F-4D97-AF65-F5344CB8AC3E}">
        <p14:creationId xmlns:p14="http://schemas.microsoft.com/office/powerpoint/2010/main" val="4116374591"/>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9D245EE9-570C-9B2C-8765-EE66B93F9D7A}"/>
              </a:ext>
            </a:extLst>
          </p:cNvPr>
          <p:cNvSpPr>
            <a:spLocks noGrp="1"/>
          </p:cNvSpPr>
          <p:nvPr>
            <p:ph type="title"/>
          </p:nvPr>
        </p:nvSpPr>
        <p:spPr/>
        <p:txBody>
          <a:bodyPr/>
          <a:lstStyle/>
          <a:p>
            <a:r>
              <a:rPr lang="en-US" dirty="0"/>
              <a:t>Example - Transaction</a:t>
            </a:r>
            <a:endParaRPr lang="en-GB" dirty="0"/>
          </a:p>
        </p:txBody>
      </p:sp>
      <p:sp>
        <p:nvSpPr>
          <p:cNvPr id="3" name="Content Placeholder 2">
            <a:extLst>
              <a:ext uri="{FF2B5EF4-FFF2-40B4-BE49-F238E27FC236}">
                <a16:creationId xmlns="" xmlns:a16="http://schemas.microsoft.com/office/drawing/2014/main" id="{520487A3-5294-1169-B667-387FB322A125}"/>
              </a:ext>
            </a:extLst>
          </p:cNvPr>
          <p:cNvSpPr>
            <a:spLocks noGrp="1"/>
          </p:cNvSpPr>
          <p:nvPr>
            <p:ph idx="1"/>
          </p:nvPr>
        </p:nvSpPr>
        <p:spPr/>
        <p:txBody>
          <a:bodyPr/>
          <a:lstStyle/>
          <a:p>
            <a:r>
              <a:rPr lang="en-US" dirty="0"/>
              <a:t>Suppose, we want to withdraw money from the ATM, the ATM application will achieve this operation in three steps. </a:t>
            </a:r>
          </a:p>
          <a:p>
            <a:pPr lvl="1"/>
            <a:r>
              <a:rPr lang="en-US" dirty="0"/>
              <a:t>As a first step, the application will check the balance of the account, and then it will deduct the money from the source account. </a:t>
            </a:r>
          </a:p>
          <a:p>
            <a:pPr lvl="1"/>
            <a:r>
              <a:rPr lang="en-US" dirty="0"/>
              <a:t>Along with these two processes, it will keep the log of this money withdrawing activity. </a:t>
            </a:r>
          </a:p>
          <a:p>
            <a:endParaRPr lang="en-US" dirty="0"/>
          </a:p>
          <a:p>
            <a:endParaRPr lang="en-GB" dirty="0"/>
          </a:p>
        </p:txBody>
      </p:sp>
      <p:sp>
        <p:nvSpPr>
          <p:cNvPr id="4" name="Rectangle 3">
            <a:extLst>
              <a:ext uri="{FF2B5EF4-FFF2-40B4-BE49-F238E27FC236}">
                <a16:creationId xmlns="" xmlns:a16="http://schemas.microsoft.com/office/drawing/2014/main" id="{3BE57A70-366E-0371-D5A7-8BE2F67E9836}"/>
              </a:ext>
            </a:extLst>
          </p:cNvPr>
          <p:cNvSpPr/>
          <p:nvPr/>
        </p:nvSpPr>
        <p:spPr>
          <a:xfrm>
            <a:off x="4572000" y="2640563"/>
            <a:ext cx="1856792"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Begins</a:t>
            </a:r>
            <a:endParaRPr lang="en-GB" dirty="0">
              <a:solidFill>
                <a:schemeClr val="tx1"/>
              </a:solidFill>
            </a:endParaRPr>
          </a:p>
        </p:txBody>
      </p:sp>
      <p:sp>
        <p:nvSpPr>
          <p:cNvPr id="5" name="Rectangle 4">
            <a:extLst>
              <a:ext uri="{FF2B5EF4-FFF2-40B4-BE49-F238E27FC236}">
                <a16:creationId xmlns="" xmlns:a16="http://schemas.microsoft.com/office/drawing/2014/main" id="{15F093CA-9C34-7011-AAF9-075FFD31D729}"/>
              </a:ext>
            </a:extLst>
          </p:cNvPr>
          <p:cNvSpPr/>
          <p:nvPr/>
        </p:nvSpPr>
        <p:spPr>
          <a:xfrm>
            <a:off x="3900195" y="3562582"/>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Reads the Balance of the account</a:t>
            </a:r>
            <a:endParaRPr lang="en-GB" dirty="0">
              <a:solidFill>
                <a:schemeClr val="tx1"/>
              </a:solidFill>
            </a:endParaRPr>
          </a:p>
        </p:txBody>
      </p:sp>
      <p:sp>
        <p:nvSpPr>
          <p:cNvPr id="6" name="Rectangle 5">
            <a:extLst>
              <a:ext uri="{FF2B5EF4-FFF2-40B4-BE49-F238E27FC236}">
                <a16:creationId xmlns="" xmlns:a16="http://schemas.microsoft.com/office/drawing/2014/main" id="{0C5FDC7F-7358-51E6-D4C8-C131CAFB48C6}"/>
              </a:ext>
            </a:extLst>
          </p:cNvPr>
          <p:cNvSpPr/>
          <p:nvPr/>
        </p:nvSpPr>
        <p:spPr>
          <a:xfrm>
            <a:off x="3900195" y="4484601"/>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Updates the Balance of the account</a:t>
            </a:r>
            <a:endParaRPr lang="en-GB" dirty="0">
              <a:solidFill>
                <a:schemeClr val="tx1"/>
              </a:solidFill>
            </a:endParaRPr>
          </a:p>
        </p:txBody>
      </p:sp>
      <p:sp>
        <p:nvSpPr>
          <p:cNvPr id="7" name="Rectangle 6">
            <a:extLst>
              <a:ext uri="{FF2B5EF4-FFF2-40B4-BE49-F238E27FC236}">
                <a16:creationId xmlns="" xmlns:a16="http://schemas.microsoft.com/office/drawing/2014/main" id="{F2E1495C-CD10-1615-AF46-671840CC7550}"/>
              </a:ext>
            </a:extLst>
          </p:cNvPr>
          <p:cNvSpPr/>
          <p:nvPr/>
        </p:nvSpPr>
        <p:spPr>
          <a:xfrm>
            <a:off x="3895530" y="5408186"/>
            <a:ext cx="3209731" cy="654856"/>
          </a:xfrm>
          <a:prstGeom prst="rect">
            <a:avLst/>
          </a:prstGeom>
          <a:solidFill>
            <a:schemeClr val="bg1">
              <a:lumMod val="95000"/>
            </a:schemeClr>
          </a:solidFill>
          <a:ln w="19050">
            <a:solidFill>
              <a:srgbClr val="0070C0"/>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a:solidFill>
                  <a:schemeClr val="tx1"/>
                </a:solidFill>
              </a:rPr>
              <a:t>ATM Transaction Writes the withdraw operation into log table</a:t>
            </a:r>
            <a:endParaRPr lang="en-GB" dirty="0">
              <a:solidFill>
                <a:schemeClr val="tx1"/>
              </a:solidFill>
            </a:endParaRPr>
          </a:p>
        </p:txBody>
      </p:sp>
      <p:sp>
        <p:nvSpPr>
          <p:cNvPr id="8" name="Rectangle: Rounded Corners 7">
            <a:extLst>
              <a:ext uri="{FF2B5EF4-FFF2-40B4-BE49-F238E27FC236}">
                <a16:creationId xmlns="" xmlns:a16="http://schemas.microsoft.com/office/drawing/2014/main" id="{14D95B6C-FE64-76E5-A116-99271CA27388}"/>
              </a:ext>
            </a:extLst>
          </p:cNvPr>
          <p:cNvSpPr/>
          <p:nvPr/>
        </p:nvSpPr>
        <p:spPr>
          <a:xfrm>
            <a:off x="2621902" y="5533053"/>
            <a:ext cx="1091682" cy="373225"/>
          </a:xfrm>
          <a:prstGeom prst="roundRect">
            <a:avLst/>
          </a:prstGeom>
          <a:solidFill>
            <a:schemeClr val="accent4">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Success </a:t>
            </a:r>
            <a:endParaRPr lang="en-GB" dirty="0">
              <a:solidFill>
                <a:schemeClr val="tx1"/>
              </a:solidFill>
            </a:endParaRPr>
          </a:p>
        </p:txBody>
      </p:sp>
      <p:sp>
        <p:nvSpPr>
          <p:cNvPr id="9" name="Rectangle: Rounded Corners 8">
            <a:extLst>
              <a:ext uri="{FF2B5EF4-FFF2-40B4-BE49-F238E27FC236}">
                <a16:creationId xmlns="" xmlns:a16="http://schemas.microsoft.com/office/drawing/2014/main" id="{3BC0BFBE-1276-1B5E-47F4-DC4BAEA45000}"/>
              </a:ext>
            </a:extLst>
          </p:cNvPr>
          <p:cNvSpPr/>
          <p:nvPr/>
        </p:nvSpPr>
        <p:spPr>
          <a:xfrm>
            <a:off x="7287207" y="5549001"/>
            <a:ext cx="1091682" cy="373225"/>
          </a:xfrm>
          <a:prstGeom prst="roundRect">
            <a:avLst/>
          </a:prstGeom>
          <a:solidFill>
            <a:schemeClr val="accent6">
              <a:lumMod val="20000"/>
              <a:lumOff val="8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Fail </a:t>
            </a:r>
            <a:endParaRPr lang="en-GB" dirty="0">
              <a:solidFill>
                <a:schemeClr val="tx1"/>
              </a:solidFill>
            </a:endParaRPr>
          </a:p>
        </p:txBody>
      </p:sp>
      <p:sp>
        <p:nvSpPr>
          <p:cNvPr id="10" name="Rectangle 9">
            <a:extLst>
              <a:ext uri="{FF2B5EF4-FFF2-40B4-BE49-F238E27FC236}">
                <a16:creationId xmlns="" xmlns:a16="http://schemas.microsoft.com/office/drawing/2014/main" id="{94ECD5FD-C7C5-4E39-EEE1-5DC9EBAAAC3C}"/>
              </a:ext>
            </a:extLst>
          </p:cNvPr>
          <p:cNvSpPr/>
          <p:nvPr/>
        </p:nvSpPr>
        <p:spPr>
          <a:xfrm>
            <a:off x="391886" y="5257872"/>
            <a:ext cx="2048070" cy="923585"/>
          </a:xfrm>
          <a:prstGeom prst="rect">
            <a:avLst/>
          </a:prstGeom>
          <a:ln w="28575"/>
        </p:spPr>
        <p:style>
          <a:lnRef idx="2">
            <a:schemeClr val="accent3"/>
          </a:lnRef>
          <a:fillRef idx="1">
            <a:schemeClr val="lt1"/>
          </a:fillRef>
          <a:effectRef idx="0">
            <a:schemeClr val="accent3"/>
          </a:effectRef>
          <a:fontRef idx="minor">
            <a:schemeClr val="dk1"/>
          </a:fontRef>
        </p:style>
        <p:txBody>
          <a:bodyPr rtlCol="0" anchor="ctr"/>
          <a:lstStyle/>
          <a:p>
            <a:pPr algn="ctr"/>
            <a:r>
              <a:rPr lang="en-US" dirty="0">
                <a:solidFill>
                  <a:schemeClr val="tx1"/>
                </a:solidFill>
              </a:rPr>
              <a:t>Write modified data to the database</a:t>
            </a:r>
            <a:endParaRPr lang="en-GB" dirty="0">
              <a:solidFill>
                <a:schemeClr val="tx1"/>
              </a:solidFill>
            </a:endParaRPr>
          </a:p>
        </p:txBody>
      </p:sp>
      <p:sp>
        <p:nvSpPr>
          <p:cNvPr id="11" name="Rectangle 10">
            <a:extLst>
              <a:ext uri="{FF2B5EF4-FFF2-40B4-BE49-F238E27FC236}">
                <a16:creationId xmlns="" xmlns:a16="http://schemas.microsoft.com/office/drawing/2014/main" id="{EE9AF76C-77DF-374A-ED15-C7D5832F991E}"/>
              </a:ext>
            </a:extLst>
          </p:cNvPr>
          <p:cNvSpPr/>
          <p:nvPr/>
        </p:nvSpPr>
        <p:spPr>
          <a:xfrm>
            <a:off x="8559006" y="5273820"/>
            <a:ext cx="2048070" cy="923585"/>
          </a:xfrm>
          <a:prstGeom prst="rect">
            <a:avLst/>
          </a:prstGeom>
          <a:noFill/>
          <a:ln w="28575">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tx1"/>
                </a:solidFill>
              </a:rPr>
              <a:t>Rollback the data modification</a:t>
            </a:r>
            <a:endParaRPr lang="en-GB" dirty="0">
              <a:solidFill>
                <a:schemeClr val="tx1"/>
              </a:solidFill>
            </a:endParaRPr>
          </a:p>
        </p:txBody>
      </p:sp>
      <p:cxnSp>
        <p:nvCxnSpPr>
          <p:cNvPr id="13" name="Straight Arrow Connector 12">
            <a:extLst>
              <a:ext uri="{FF2B5EF4-FFF2-40B4-BE49-F238E27FC236}">
                <a16:creationId xmlns="" xmlns:a16="http://schemas.microsoft.com/office/drawing/2014/main" id="{7EBFD389-728A-C2C0-E939-3B7B3415173A}"/>
              </a:ext>
            </a:extLst>
          </p:cNvPr>
          <p:cNvCxnSpPr>
            <a:endCxn id="5" idx="0"/>
          </p:cNvCxnSpPr>
          <p:nvPr/>
        </p:nvCxnSpPr>
        <p:spPr>
          <a:xfrm>
            <a:off x="5500395" y="3295419"/>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09B8653D-B648-2D0D-BABA-68F37006E96A}"/>
              </a:ext>
            </a:extLst>
          </p:cNvPr>
          <p:cNvCxnSpPr/>
          <p:nvPr/>
        </p:nvCxnSpPr>
        <p:spPr>
          <a:xfrm>
            <a:off x="5495729" y="4217438"/>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 xmlns:a16="http://schemas.microsoft.com/office/drawing/2014/main" id="{44A5C35E-BF77-06E0-FB60-18A61553D281}"/>
              </a:ext>
            </a:extLst>
          </p:cNvPr>
          <p:cNvCxnSpPr/>
          <p:nvPr/>
        </p:nvCxnSpPr>
        <p:spPr>
          <a:xfrm>
            <a:off x="5491063" y="5158118"/>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 xmlns:a16="http://schemas.microsoft.com/office/drawing/2014/main" id="{25A1E591-C282-44DD-A57F-D64D1EEA5E7C}"/>
              </a:ext>
            </a:extLst>
          </p:cNvPr>
          <p:cNvCxnSpPr>
            <a:cxnSpLocks/>
            <a:stCxn id="7" idx="1"/>
            <a:endCxn id="8" idx="3"/>
          </p:cNvCxnSpPr>
          <p:nvPr/>
        </p:nvCxnSpPr>
        <p:spPr>
          <a:xfrm flipH="1" flipV="1">
            <a:off x="3713584" y="5719666"/>
            <a:ext cx="181946" cy="15948"/>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 xmlns:a16="http://schemas.microsoft.com/office/drawing/2014/main" id="{A11F8FDC-EDCD-6715-2AF2-96CD17DA3BF2}"/>
              </a:ext>
            </a:extLst>
          </p:cNvPr>
          <p:cNvCxnSpPr>
            <a:cxnSpLocks/>
            <a:stCxn id="8" idx="1"/>
            <a:endCxn id="10" idx="3"/>
          </p:cNvCxnSpPr>
          <p:nvPr/>
        </p:nvCxnSpPr>
        <p:spPr>
          <a:xfrm flipH="1" flipV="1">
            <a:off x="2439956" y="5719665"/>
            <a:ext cx="181946" cy="1"/>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 xmlns:a16="http://schemas.microsoft.com/office/drawing/2014/main" id="{3D19C812-BA1B-4723-6C77-144398F7232C}"/>
              </a:ext>
            </a:extLst>
          </p:cNvPr>
          <p:cNvCxnSpPr>
            <a:cxnSpLocks/>
            <a:stCxn id="7" idx="3"/>
            <a:endCxn id="9" idx="1"/>
          </p:cNvCxnSpPr>
          <p:nvPr/>
        </p:nvCxnSpPr>
        <p:spPr>
          <a:xfrm>
            <a:off x="7105261" y="5735614"/>
            <a:ext cx="18194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 xmlns:a16="http://schemas.microsoft.com/office/drawing/2014/main" id="{96AE4F5E-A79B-20D8-1FCF-706D3AD77CAE}"/>
              </a:ext>
            </a:extLst>
          </p:cNvPr>
          <p:cNvCxnSpPr>
            <a:cxnSpLocks/>
            <a:stCxn id="9" idx="3"/>
            <a:endCxn id="11" idx="1"/>
          </p:cNvCxnSpPr>
          <p:nvPr/>
        </p:nvCxnSpPr>
        <p:spPr>
          <a:xfrm flipV="1">
            <a:off x="8378889" y="5735613"/>
            <a:ext cx="180117" cy="1"/>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6077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5"/>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nodeType="clickEffect">
                                  <p:stCondLst>
                                    <p:cond delay="0"/>
                                  </p:stCondLst>
                                  <p:childTnLst>
                                    <p:set>
                                      <p:cBhvr>
                                        <p:cTn id="40" dur="1" fill="hold">
                                          <p:stCondLst>
                                            <p:cond delay="0"/>
                                          </p:stCondLst>
                                        </p:cTn>
                                        <p:tgtEl>
                                          <p:spTgt spid="17"/>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0"/>
                                        </p:tgtEl>
                                        <p:attrNameLst>
                                          <p:attrName>style.visibility</p:attrName>
                                        </p:attrNameLst>
                                      </p:cBhvr>
                                      <p:to>
                                        <p:strVal val="visible"/>
                                      </p:to>
                                    </p:set>
                                  </p:childTnLst>
                                </p:cTn>
                              </p:par>
                              <p:par>
                                <p:cTn id="47" presetID="1" presetClass="entr" presetSubtype="0" fill="hold" nodeType="withEffect">
                                  <p:stCondLst>
                                    <p:cond delay="0"/>
                                  </p:stCondLst>
                                  <p:childTnLst>
                                    <p:set>
                                      <p:cBhvr>
                                        <p:cTn id="48" dur="1" fill="hold">
                                          <p:stCondLst>
                                            <p:cond delay="0"/>
                                          </p:stCondLst>
                                        </p:cTn>
                                        <p:tgtEl>
                                          <p:spTgt spid="18"/>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nodeType="clickEffect">
                                  <p:stCondLst>
                                    <p:cond delay="0"/>
                                  </p:stCondLst>
                                  <p:childTnLst>
                                    <p:set>
                                      <p:cBhvr>
                                        <p:cTn id="52" dur="1" fill="hold">
                                          <p:stCondLst>
                                            <p:cond delay="0"/>
                                          </p:stCondLst>
                                        </p:cTn>
                                        <p:tgtEl>
                                          <p:spTgt spid="21"/>
                                        </p:tgtEl>
                                        <p:attrNameLst>
                                          <p:attrName>style.visibility</p:attrName>
                                        </p:attrNameLst>
                                      </p:cBhvr>
                                      <p:to>
                                        <p:strVal val="visible"/>
                                      </p:to>
                                    </p:set>
                                  </p:childTnLst>
                                </p:cTn>
                              </p:par>
                              <p:par>
                                <p:cTn id="53" presetID="1" presetClass="entr" presetSubtype="0" fill="hold" grpId="0" nodeType="withEffect">
                                  <p:stCondLst>
                                    <p:cond delay="0"/>
                                  </p:stCondLst>
                                  <p:childTnLst>
                                    <p:set>
                                      <p:cBhvr>
                                        <p:cTn id="54" dur="1" fill="hold">
                                          <p:stCondLst>
                                            <p:cond delay="0"/>
                                          </p:stCondLst>
                                        </p:cTn>
                                        <p:tgtEl>
                                          <p:spTgt spid="9"/>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6"/>
                                        </p:tgtEl>
                                        <p:attrNameLst>
                                          <p:attrName>style.visibility</p:attrName>
                                        </p:attrNameLst>
                                      </p:cBhvr>
                                      <p:to>
                                        <p:strVal val="visible"/>
                                      </p:to>
                                    </p:set>
                                  </p:childTnLst>
                                </p:cTn>
                              </p:par>
                              <p:par>
                                <p:cTn id="59" presetID="1" presetClass="entr" presetSubtype="0" fill="hold" grpId="0" nodeType="withEffect">
                                  <p:stCondLst>
                                    <p:cond delay="0"/>
                                  </p:stCondLst>
                                  <p:childTnLst>
                                    <p:set>
                                      <p:cBhvr>
                                        <p:cTn id="6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 - Transaction </a:t>
            </a:r>
          </a:p>
        </p:txBody>
      </p:sp>
      <p:sp>
        <p:nvSpPr>
          <p:cNvPr id="3" name="Content Placeholder 2"/>
          <p:cNvSpPr>
            <a:spLocks noGrp="1"/>
          </p:cNvSpPr>
          <p:nvPr>
            <p:ph idx="1"/>
          </p:nvPr>
        </p:nvSpPr>
        <p:spPr/>
        <p:txBody>
          <a:bodyPr/>
          <a:lstStyle/>
          <a:p>
            <a:r>
              <a:rPr lang="en-US" dirty="0"/>
              <a:t>Example of transaction:</a:t>
            </a:r>
          </a:p>
        </p:txBody>
      </p:sp>
      <p:sp>
        <p:nvSpPr>
          <p:cNvPr id="4" name="Right Brace 3"/>
          <p:cNvSpPr/>
          <p:nvPr/>
        </p:nvSpPr>
        <p:spPr>
          <a:xfrm>
            <a:off x="5082703" y="3149087"/>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5" name="Right Brace 4"/>
          <p:cNvSpPr/>
          <p:nvPr/>
        </p:nvSpPr>
        <p:spPr>
          <a:xfrm>
            <a:off x="5082703" y="4494619"/>
            <a:ext cx="228600" cy="1295400"/>
          </a:xfrm>
          <a:prstGeom prst="rightBrace">
            <a:avLst/>
          </a:prstGeom>
          <a:ln w="28575"/>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6" name="Left Brace 5"/>
          <p:cNvSpPr/>
          <p:nvPr/>
        </p:nvSpPr>
        <p:spPr>
          <a:xfrm>
            <a:off x="2949103" y="3149087"/>
            <a:ext cx="304800" cy="2640932"/>
          </a:xfrm>
          <a:prstGeom prst="leftBrace">
            <a:avLst>
              <a:gd name="adj1" fmla="val 8333"/>
              <a:gd name="adj2" fmla="val 50289"/>
            </a:avLst>
          </a:prstGeom>
          <a:ln w="57150"/>
        </p:spPr>
        <p:style>
          <a:lnRef idx="3">
            <a:schemeClr val="accent6"/>
          </a:lnRef>
          <a:fillRef idx="0">
            <a:schemeClr val="accent6"/>
          </a:fillRef>
          <a:effectRef idx="2">
            <a:schemeClr val="accent6"/>
          </a:effectRef>
          <a:fontRef idx="minor">
            <a:schemeClr val="tx1"/>
          </a:fontRef>
        </p:style>
        <p:txBody>
          <a:bodyPr rtlCol="0" anchor="ctr"/>
          <a:lstStyle/>
          <a:p>
            <a:pPr algn="ctr"/>
            <a:endParaRPr lang="en-IN"/>
          </a:p>
        </p:txBody>
      </p:sp>
      <p:sp>
        <p:nvSpPr>
          <p:cNvPr id="7" name="Rounded Rectangular Callout 6"/>
          <p:cNvSpPr/>
          <p:nvPr/>
        </p:nvSpPr>
        <p:spPr>
          <a:xfrm>
            <a:off x="815503" y="3937156"/>
            <a:ext cx="1717508" cy="557463"/>
          </a:xfrm>
          <a:prstGeom prst="wedgeRoundRectCallout">
            <a:avLst>
              <a:gd name="adj1" fmla="val 69467"/>
              <a:gd name="adj2" fmla="val 48316"/>
              <a:gd name="adj3" fmla="val 16667"/>
            </a:avLst>
          </a:prstGeom>
          <a:solidFill>
            <a:schemeClr val="accent6">
              <a:lumMod val="20000"/>
              <a:lumOff val="80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Transaction</a:t>
            </a:r>
            <a:endParaRPr lang="en-IN" sz="2400" dirty="0">
              <a:solidFill>
                <a:schemeClr val="tx1"/>
              </a:solidFill>
            </a:endParaRPr>
          </a:p>
        </p:txBody>
      </p:sp>
      <p:sp>
        <p:nvSpPr>
          <p:cNvPr id="8" name="Rounded Rectangle 7"/>
          <p:cNvSpPr/>
          <p:nvPr/>
        </p:nvSpPr>
        <p:spPr>
          <a:xfrm>
            <a:off x="6191614" y="4164753"/>
            <a:ext cx="1752600" cy="609600"/>
          </a:xfrm>
          <a:prstGeom prst="roundRect">
            <a:avLst/>
          </a:prstGeom>
          <a:solidFill>
            <a:schemeClr val="tx2">
              <a:lumMod val="75000"/>
            </a:schemeClr>
          </a:solidFill>
          <a:ln w="1270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Operations</a:t>
            </a:r>
            <a:endParaRPr lang="en-IN" dirty="0"/>
          </a:p>
        </p:txBody>
      </p:sp>
      <p:cxnSp>
        <p:nvCxnSpPr>
          <p:cNvPr id="9" name="Straight Arrow Connector 8"/>
          <p:cNvCxnSpPr>
            <a:stCxn id="8" idx="1"/>
          </p:cNvCxnSpPr>
          <p:nvPr/>
        </p:nvCxnSpPr>
        <p:spPr>
          <a:xfrm flipH="1" flipV="1">
            <a:off x="5311303" y="3790270"/>
            <a:ext cx="880311" cy="679283"/>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cxnSp>
        <p:nvCxnSpPr>
          <p:cNvPr id="10" name="Straight Arrow Connector 9"/>
          <p:cNvCxnSpPr>
            <a:stCxn id="8" idx="1"/>
          </p:cNvCxnSpPr>
          <p:nvPr/>
        </p:nvCxnSpPr>
        <p:spPr>
          <a:xfrm flipH="1">
            <a:off x="5311303" y="4469553"/>
            <a:ext cx="880311" cy="672766"/>
          </a:xfrm>
          <a:prstGeom prst="straightConnector1">
            <a:avLst/>
          </a:prstGeom>
          <a:ln w="19050">
            <a:solidFill>
              <a:schemeClr val="tx2"/>
            </a:solidFill>
            <a:tailEnd type="triangle"/>
          </a:ln>
        </p:spPr>
        <p:style>
          <a:lnRef idx="2">
            <a:schemeClr val="accent4"/>
          </a:lnRef>
          <a:fillRef idx="0">
            <a:schemeClr val="accent4"/>
          </a:fillRef>
          <a:effectRef idx="1">
            <a:schemeClr val="accent4"/>
          </a:effectRef>
          <a:fontRef idx="minor">
            <a:schemeClr val="tx1"/>
          </a:fontRef>
        </p:style>
      </p:cxnSp>
      <p:sp>
        <p:nvSpPr>
          <p:cNvPr id="11" name="Rounded Rectangle 10"/>
          <p:cNvSpPr/>
          <p:nvPr/>
        </p:nvSpPr>
        <p:spPr>
          <a:xfrm>
            <a:off x="2761611" y="2946556"/>
            <a:ext cx="2677378" cy="3048000"/>
          </a:xfrm>
          <a:prstGeom prst="roundRect">
            <a:avLst>
              <a:gd name="adj" fmla="val 4902"/>
            </a:avLst>
          </a:prstGeom>
          <a:noFill/>
          <a:ln>
            <a:solidFill>
              <a:schemeClr val="bg1">
                <a:lumMod val="50000"/>
              </a:schemeClr>
            </a:solidFill>
          </a:ln>
        </p:spPr>
        <p:style>
          <a:lnRef idx="2">
            <a:schemeClr val="accent5"/>
          </a:lnRef>
          <a:fillRef idx="1">
            <a:schemeClr val="lt1"/>
          </a:fillRef>
          <a:effectRef idx="0">
            <a:schemeClr val="accent5"/>
          </a:effectRef>
          <a:fontRef idx="minor">
            <a:schemeClr val="dk1"/>
          </a:fontRef>
        </p:style>
        <p:txBody>
          <a:bodyPr rtlCol="0" anchor="ctr"/>
          <a:lstStyle/>
          <a:p>
            <a:pPr algn="ctr"/>
            <a:endParaRPr lang="en-IN"/>
          </a:p>
        </p:txBody>
      </p:sp>
      <p:sp>
        <p:nvSpPr>
          <p:cNvPr id="12" name="Rounded Rectangular Callout 11"/>
          <p:cNvSpPr/>
          <p:nvPr/>
        </p:nvSpPr>
        <p:spPr>
          <a:xfrm>
            <a:off x="5997103" y="2184557"/>
            <a:ext cx="2438400" cy="879808"/>
          </a:xfrm>
          <a:prstGeom prst="wedgeRoundRectCallout">
            <a:avLst>
              <a:gd name="adj1" fmla="val -85465"/>
              <a:gd name="adj2" fmla="val 46911"/>
              <a:gd name="adj3" fmla="val 16667"/>
            </a:avLst>
          </a:prstGeom>
          <a:solidFill>
            <a:schemeClr val="accent3">
              <a:lumMod val="20000"/>
              <a:lumOff val="8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Works as a single logical unit</a:t>
            </a:r>
            <a:endParaRPr lang="en-IN" dirty="0">
              <a:solidFill>
                <a:schemeClr val="tx1"/>
              </a:solidFill>
            </a:endParaRPr>
          </a:p>
        </p:txBody>
      </p:sp>
      <p:sp>
        <p:nvSpPr>
          <p:cNvPr id="13" name="TextBox 12"/>
          <p:cNvSpPr txBox="1"/>
          <p:nvPr/>
        </p:nvSpPr>
        <p:spPr>
          <a:xfrm>
            <a:off x="3253903" y="3149087"/>
            <a:ext cx="1828800" cy="2677656"/>
          </a:xfrm>
          <a:prstGeom prst="rect">
            <a:avLst/>
          </a:prstGeom>
          <a:noFill/>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sp>
        <p:nvSpPr>
          <p:cNvPr id="14" name="Rounded Rectangle 13"/>
          <p:cNvSpPr/>
          <p:nvPr/>
        </p:nvSpPr>
        <p:spPr>
          <a:xfrm>
            <a:off x="3253903" y="1376534"/>
            <a:ext cx="6784145" cy="457200"/>
          </a:xfrm>
          <a:prstGeom prst="roundRect">
            <a:avLst/>
          </a:prstGeom>
          <a:solidFill>
            <a:schemeClr val="accent1">
              <a:lumMod val="20000"/>
              <a:lumOff val="80000"/>
            </a:schemeClr>
          </a:solidFill>
          <a:ln w="12700">
            <a:solidFill>
              <a:schemeClr val="accent6">
                <a:lumMod val="75000"/>
              </a:schemeClr>
            </a:solid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Want to transfer </a:t>
            </a:r>
            <a:r>
              <a:rPr lang="en-US" sz="2400" dirty="0" err="1">
                <a:solidFill>
                  <a:schemeClr val="tx1"/>
                </a:solidFill>
              </a:rPr>
              <a:t>Rs</a:t>
            </a:r>
            <a:r>
              <a:rPr lang="en-US" sz="2400" dirty="0">
                <a:solidFill>
                  <a:schemeClr val="tx1"/>
                </a:solidFill>
              </a:rPr>
              <a:t>. 50 from Account-A to Account-B</a:t>
            </a:r>
            <a:endParaRPr lang="en-IN" sz="2400" dirty="0">
              <a:solidFill>
                <a:schemeClr val="tx1"/>
              </a:solidFill>
            </a:endParaRPr>
          </a:p>
        </p:txBody>
      </p:sp>
    </p:spTree>
    <p:extLst>
      <p:ext uri="{BB962C8B-B14F-4D97-AF65-F5344CB8AC3E}">
        <p14:creationId xmlns:p14="http://schemas.microsoft.com/office/powerpoint/2010/main" val="1412767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0" presetClass="entr" presetSubtype="0" fill="hold" nodeType="clickEffect">
                                  <p:stCondLst>
                                    <p:cond delay="0"/>
                                  </p:stCondLst>
                                  <p:childTnLst>
                                    <p:set>
                                      <p:cBhvr>
                                        <p:cTn id="15" dur="1" fill="hold">
                                          <p:stCondLst>
                                            <p:cond delay="0"/>
                                          </p:stCondLst>
                                        </p:cTn>
                                        <p:tgtEl>
                                          <p:spTgt spid="13">
                                            <p:txEl>
                                              <p:pRg st="0" end="0"/>
                                            </p:txEl>
                                          </p:spTgt>
                                        </p:tgtEl>
                                        <p:attrNameLst>
                                          <p:attrName>style.visibility</p:attrName>
                                        </p:attrNameLst>
                                      </p:cBhvr>
                                      <p:to>
                                        <p:strVal val="visible"/>
                                      </p:to>
                                    </p:set>
                                    <p:animEffect transition="in" filter="fade">
                                      <p:cBhvr>
                                        <p:cTn id="16" dur="500"/>
                                        <p:tgtEl>
                                          <p:spTgt spid="13">
                                            <p:txEl>
                                              <p:pRg st="0" end="0"/>
                                            </p:txEl>
                                          </p:spTgt>
                                        </p:tgtEl>
                                      </p:cBhvr>
                                    </p:animEffec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13">
                                            <p:txEl>
                                              <p:pRg st="1" end="1"/>
                                            </p:txEl>
                                          </p:spTgt>
                                        </p:tgtEl>
                                        <p:attrNameLst>
                                          <p:attrName>style.visibility</p:attrName>
                                        </p:attrNameLst>
                                      </p:cBhvr>
                                      <p:to>
                                        <p:strVal val="visible"/>
                                      </p:to>
                                    </p:set>
                                    <p:animEffect transition="in" filter="fade">
                                      <p:cBhvr>
                                        <p:cTn id="21" dur="500"/>
                                        <p:tgtEl>
                                          <p:spTgt spid="13">
                                            <p:txEl>
                                              <p:pRg st="1" end="1"/>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13">
                                            <p:txEl>
                                              <p:pRg st="2" end="2"/>
                                            </p:txEl>
                                          </p:spTgt>
                                        </p:tgtEl>
                                        <p:attrNameLst>
                                          <p:attrName>style.visibility</p:attrName>
                                        </p:attrNameLst>
                                      </p:cBhvr>
                                      <p:to>
                                        <p:strVal val="visible"/>
                                      </p:to>
                                    </p:set>
                                    <p:animEffect transition="in" filter="fade">
                                      <p:cBhvr>
                                        <p:cTn id="26" dur="500"/>
                                        <p:tgtEl>
                                          <p:spTgt spid="13">
                                            <p:txEl>
                                              <p:pRg st="2" end="2"/>
                                            </p:txEl>
                                          </p:spTgt>
                                        </p:tgtEl>
                                      </p:cBhvr>
                                    </p:animEffect>
                                  </p:childTnLst>
                                </p:cTn>
                              </p:par>
                            </p:childTnLst>
                          </p:cTn>
                        </p:par>
                      </p:childTnLst>
                    </p:cTn>
                  </p:par>
                  <p:par>
                    <p:cTn id="27" fill="hold">
                      <p:stCondLst>
                        <p:cond delay="indefinite"/>
                      </p:stCondLst>
                      <p:childTnLst>
                        <p:par>
                          <p:cTn id="28" fill="hold">
                            <p:stCondLst>
                              <p:cond delay="0"/>
                            </p:stCondLst>
                            <p:childTnLst>
                              <p:par>
                                <p:cTn id="29" presetID="10" presetClass="entr" presetSubtype="0" fill="hold" nodeType="clickEffect">
                                  <p:stCondLst>
                                    <p:cond delay="0"/>
                                  </p:stCondLst>
                                  <p:childTnLst>
                                    <p:set>
                                      <p:cBhvr>
                                        <p:cTn id="30" dur="1" fill="hold">
                                          <p:stCondLst>
                                            <p:cond delay="0"/>
                                          </p:stCondLst>
                                        </p:cTn>
                                        <p:tgtEl>
                                          <p:spTgt spid="13">
                                            <p:txEl>
                                              <p:pRg st="3" end="3"/>
                                            </p:txEl>
                                          </p:spTgt>
                                        </p:tgtEl>
                                        <p:attrNameLst>
                                          <p:attrName>style.visibility</p:attrName>
                                        </p:attrNameLst>
                                      </p:cBhvr>
                                      <p:to>
                                        <p:strVal val="visible"/>
                                      </p:to>
                                    </p:set>
                                    <p:animEffect transition="in" filter="fade">
                                      <p:cBhvr>
                                        <p:cTn id="31" dur="500"/>
                                        <p:tgtEl>
                                          <p:spTgt spid="13">
                                            <p:txEl>
                                              <p:pRg st="3" end="3"/>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3">
                                            <p:txEl>
                                              <p:pRg st="4" end="4"/>
                                            </p:txEl>
                                          </p:spTgt>
                                        </p:tgtEl>
                                        <p:attrNameLst>
                                          <p:attrName>style.visibility</p:attrName>
                                        </p:attrNameLst>
                                      </p:cBhvr>
                                      <p:to>
                                        <p:strVal val="visible"/>
                                      </p:to>
                                    </p:set>
                                    <p:animEffect transition="in" filter="fade">
                                      <p:cBhvr>
                                        <p:cTn id="36" dur="500"/>
                                        <p:tgtEl>
                                          <p:spTgt spid="13">
                                            <p:txEl>
                                              <p:pRg st="4" end="4"/>
                                            </p:txEl>
                                          </p:spTgt>
                                        </p:tgtEl>
                                      </p:cBhvr>
                                    </p:animEffect>
                                  </p:childTnLst>
                                </p:cTn>
                              </p:par>
                            </p:childTnLst>
                          </p:cTn>
                        </p:par>
                      </p:childTnLst>
                    </p:cTn>
                  </p:par>
                  <p:par>
                    <p:cTn id="37" fill="hold">
                      <p:stCondLst>
                        <p:cond delay="indefinite"/>
                      </p:stCondLst>
                      <p:childTnLst>
                        <p:par>
                          <p:cTn id="38" fill="hold">
                            <p:stCondLst>
                              <p:cond delay="0"/>
                            </p:stCondLst>
                            <p:childTnLst>
                              <p:par>
                                <p:cTn id="39" presetID="10" presetClass="entr" presetSubtype="0" fill="hold" nodeType="clickEffect">
                                  <p:stCondLst>
                                    <p:cond delay="0"/>
                                  </p:stCondLst>
                                  <p:childTnLst>
                                    <p:set>
                                      <p:cBhvr>
                                        <p:cTn id="40" dur="1" fill="hold">
                                          <p:stCondLst>
                                            <p:cond delay="0"/>
                                          </p:stCondLst>
                                        </p:cTn>
                                        <p:tgtEl>
                                          <p:spTgt spid="13">
                                            <p:txEl>
                                              <p:pRg st="5" end="5"/>
                                            </p:txEl>
                                          </p:spTgt>
                                        </p:tgtEl>
                                        <p:attrNameLst>
                                          <p:attrName>style.visibility</p:attrName>
                                        </p:attrNameLst>
                                      </p:cBhvr>
                                      <p:to>
                                        <p:strVal val="visible"/>
                                      </p:to>
                                    </p:set>
                                    <p:animEffect transition="in" filter="fade">
                                      <p:cBhvr>
                                        <p:cTn id="41" dur="500"/>
                                        <p:tgtEl>
                                          <p:spTgt spid="13">
                                            <p:txEl>
                                              <p:pRg st="5" end="5"/>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4"/>
                                        </p:tgtEl>
                                        <p:attrNameLst>
                                          <p:attrName>style.visibility</p:attrName>
                                        </p:attrNameLst>
                                      </p:cBhvr>
                                      <p:to>
                                        <p:strVal val="visible"/>
                                      </p:to>
                                    </p:set>
                                  </p:childTnLst>
                                </p:cTn>
                              </p:par>
                              <p:par>
                                <p:cTn id="46" presetID="1" presetClass="entr" presetSubtype="0" fill="hold" grpId="0" nodeType="withEffect">
                                  <p:stCondLst>
                                    <p:cond delay="0"/>
                                  </p:stCondLst>
                                  <p:childTnLst>
                                    <p:set>
                                      <p:cBhvr>
                                        <p:cTn id="47" dur="1" fill="hold">
                                          <p:stCondLst>
                                            <p:cond delay="0"/>
                                          </p:stCondLst>
                                        </p:cTn>
                                        <p:tgtEl>
                                          <p:spTgt spid="5"/>
                                        </p:tgtEl>
                                        <p:attrNameLst>
                                          <p:attrName>style.visibility</p:attrName>
                                        </p:attrNameLst>
                                      </p:cBhvr>
                                      <p:to>
                                        <p:strVal val="visible"/>
                                      </p:to>
                                    </p:set>
                                  </p:childTnLst>
                                </p:cTn>
                              </p:par>
                              <p:par>
                                <p:cTn id="48" presetID="1" presetClass="entr" presetSubtype="0" fill="hold" nodeType="withEffect">
                                  <p:stCondLst>
                                    <p:cond delay="0"/>
                                  </p:stCondLst>
                                  <p:childTnLst>
                                    <p:set>
                                      <p:cBhvr>
                                        <p:cTn id="49" dur="1" fill="hold">
                                          <p:stCondLst>
                                            <p:cond delay="0"/>
                                          </p:stCondLst>
                                        </p:cTn>
                                        <p:tgtEl>
                                          <p:spTgt spid="9"/>
                                        </p:tgtEl>
                                        <p:attrNameLst>
                                          <p:attrName>style.visibility</p:attrName>
                                        </p:attrNameLst>
                                      </p:cBhvr>
                                      <p:to>
                                        <p:strVal val="visible"/>
                                      </p:to>
                                    </p:set>
                                  </p:childTnLst>
                                </p:cTn>
                              </p:par>
                              <p:par>
                                <p:cTn id="50" presetID="1" presetClass="entr" presetSubtype="0" fill="hold" nodeType="withEffect">
                                  <p:stCondLst>
                                    <p:cond delay="0"/>
                                  </p:stCondLst>
                                  <p:childTnLst>
                                    <p:set>
                                      <p:cBhvr>
                                        <p:cTn id="51" dur="1" fill="hold">
                                          <p:stCondLst>
                                            <p:cond delay="0"/>
                                          </p:stCondLst>
                                        </p:cTn>
                                        <p:tgtEl>
                                          <p:spTgt spid="10"/>
                                        </p:tgtEl>
                                        <p:attrNameLst>
                                          <p:attrName>style.visibility</p:attrName>
                                        </p:attrNameLst>
                                      </p:cBhvr>
                                      <p:to>
                                        <p:strVal val="visible"/>
                                      </p:to>
                                    </p:set>
                                  </p:childTnLst>
                                </p:cTn>
                              </p:par>
                              <p:par>
                                <p:cTn id="52" presetID="1" presetClass="entr" presetSubtype="0" fill="hold" grpId="0" nodeType="withEffect">
                                  <p:stCondLst>
                                    <p:cond delay="0"/>
                                  </p:stCondLst>
                                  <p:childTnLst>
                                    <p:set>
                                      <p:cBhvr>
                                        <p:cTn id="53" dur="1" fill="hold">
                                          <p:stCondLst>
                                            <p:cond delay="0"/>
                                          </p:stCondLst>
                                        </p:cTn>
                                        <p:tgtEl>
                                          <p:spTgt spid="8"/>
                                        </p:tgtEl>
                                        <p:attrNameLst>
                                          <p:attrName>style.visibility</p:attrName>
                                        </p:attrNameLst>
                                      </p:cBhvr>
                                      <p:to>
                                        <p:strVal val="visible"/>
                                      </p:to>
                                    </p:set>
                                  </p:childTnLst>
                                </p:cTn>
                              </p:par>
                            </p:childTnLst>
                          </p:cTn>
                        </p:par>
                      </p:childTnLst>
                    </p:cTn>
                  </p:par>
                  <p:par>
                    <p:cTn id="54" fill="hold">
                      <p:stCondLst>
                        <p:cond delay="indefinite"/>
                      </p:stCondLst>
                      <p:childTnLst>
                        <p:par>
                          <p:cTn id="55" fill="hold">
                            <p:stCondLst>
                              <p:cond delay="0"/>
                            </p:stCondLst>
                            <p:childTnLst>
                              <p:par>
                                <p:cTn id="56" presetID="1" presetClass="entr" presetSubtype="0" fill="hold" grpId="0" nodeType="clickEffect">
                                  <p:stCondLst>
                                    <p:cond delay="0"/>
                                  </p:stCondLst>
                                  <p:childTnLst>
                                    <p:set>
                                      <p:cBhvr>
                                        <p:cTn id="57" dur="1" fill="hold">
                                          <p:stCondLst>
                                            <p:cond delay="0"/>
                                          </p:stCondLst>
                                        </p:cTn>
                                        <p:tgtEl>
                                          <p:spTgt spid="11"/>
                                        </p:tgtEl>
                                        <p:attrNameLst>
                                          <p:attrName>style.visibility</p:attrName>
                                        </p:attrNameLst>
                                      </p:cBhvr>
                                      <p:to>
                                        <p:strVal val="visible"/>
                                      </p:to>
                                    </p:set>
                                  </p:childTnLst>
                                </p:cTn>
                              </p:par>
                            </p:childTnLst>
                          </p:cTn>
                        </p:par>
                      </p:childTnLst>
                    </p:cTn>
                  </p:par>
                  <p:par>
                    <p:cTn id="58" fill="hold">
                      <p:stCondLst>
                        <p:cond delay="indefinite"/>
                      </p:stCondLst>
                      <p:childTnLst>
                        <p:par>
                          <p:cTn id="59" fill="hold">
                            <p:stCondLst>
                              <p:cond delay="0"/>
                            </p:stCondLst>
                            <p:childTnLst>
                              <p:par>
                                <p:cTn id="60" presetID="1" presetClass="entr" presetSubtype="0" fill="hold" grpId="0" nodeType="clickEffect">
                                  <p:stCondLst>
                                    <p:cond delay="0"/>
                                  </p:stCondLst>
                                  <p:childTnLst>
                                    <p:set>
                                      <p:cBhvr>
                                        <p:cTn id="61" dur="1" fill="hold">
                                          <p:stCondLst>
                                            <p:cond delay="0"/>
                                          </p:stCondLst>
                                        </p:cTn>
                                        <p:tgtEl>
                                          <p:spTgt spid="12"/>
                                        </p:tgtEl>
                                        <p:attrNameLst>
                                          <p:attrName>style.visibility</p:attrName>
                                        </p:attrNameLst>
                                      </p:cBhvr>
                                      <p:to>
                                        <p:strVal val="visible"/>
                                      </p:to>
                                    </p:set>
                                  </p:childTnLst>
                                </p:cTn>
                              </p:par>
                            </p:childTnLst>
                          </p:cTn>
                        </p:par>
                      </p:childTnLst>
                    </p:cTn>
                  </p:par>
                  <p:par>
                    <p:cTn id="62" fill="hold">
                      <p:stCondLst>
                        <p:cond delay="indefinite"/>
                      </p:stCondLst>
                      <p:childTnLst>
                        <p:par>
                          <p:cTn id="63" fill="hold">
                            <p:stCondLst>
                              <p:cond delay="0"/>
                            </p:stCondLst>
                            <p:childTnLst>
                              <p:par>
                                <p:cTn id="64" presetID="1" presetClass="entr" presetSubtype="0" fill="hold" grpId="0" nodeType="clickEffect">
                                  <p:stCondLst>
                                    <p:cond delay="0"/>
                                  </p:stCondLst>
                                  <p:childTnLst>
                                    <p:set>
                                      <p:cBhvr>
                                        <p:cTn id="65" dur="1" fill="hold">
                                          <p:stCondLst>
                                            <p:cond delay="0"/>
                                          </p:stCondLst>
                                        </p:cTn>
                                        <p:tgtEl>
                                          <p:spTgt spid="6"/>
                                        </p:tgtEl>
                                        <p:attrNameLst>
                                          <p:attrName>style.visibility</p:attrName>
                                        </p:attrNameLst>
                                      </p:cBhvr>
                                      <p:to>
                                        <p:strVal val="visible"/>
                                      </p:to>
                                    </p:set>
                                  </p:childTnLst>
                                </p:cTn>
                              </p:par>
                              <p:par>
                                <p:cTn id="66" presetID="1" presetClass="entr" presetSubtype="0" fill="hold" grpId="0" nodeType="withEffect">
                                  <p:stCondLst>
                                    <p:cond delay="0"/>
                                  </p:stCondLst>
                                  <p:childTnLst>
                                    <p:set>
                                      <p:cBhvr>
                                        <p:cTn id="67"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11" grpId="0" animBg="1"/>
      <p:bldP spid="12" grpId="0" animBg="1"/>
      <p:bldP spid="14" grpId="0" animBg="1"/>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2"/>
                </a:solidFill>
              </a:rPr>
              <a:t>ACID properties of transaction</a:t>
            </a:r>
          </a:p>
        </p:txBody>
      </p:sp>
      <p:sp>
        <p:nvSpPr>
          <p:cNvPr id="5" name="Text Placeholder 4"/>
          <p:cNvSpPr>
            <a:spLocks noGrp="1"/>
          </p:cNvSpPr>
          <p:nvPr>
            <p:ph type="body" idx="1"/>
          </p:nvPr>
        </p:nvSpPr>
        <p:spPr/>
        <p:txBody>
          <a:bodyPr/>
          <a:lstStyle/>
          <a:p>
            <a:r>
              <a:rPr lang="en-US" dirty="0"/>
              <a:t>Section – </a:t>
            </a:r>
            <a:r>
              <a:rPr lang="en-US" dirty="0" smtClean="0"/>
              <a:t>3.1</a:t>
            </a:r>
            <a:endParaRPr lang="en-US" dirty="0"/>
          </a:p>
          <a:p>
            <a:endParaRPr lang="en-US" dirty="0"/>
          </a:p>
        </p:txBody>
      </p:sp>
    </p:spTree>
    <p:extLst>
      <p:ext uri="{BB962C8B-B14F-4D97-AF65-F5344CB8AC3E}">
        <p14:creationId xmlns:p14="http://schemas.microsoft.com/office/powerpoint/2010/main" val="4287453448"/>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GB" dirty="0"/>
              <a:t>ACID properties of transaction</a:t>
            </a:r>
          </a:p>
        </p:txBody>
      </p:sp>
      <p:sp>
        <p:nvSpPr>
          <p:cNvPr id="5" name="Content Placeholder 4"/>
          <p:cNvSpPr>
            <a:spLocks noGrp="1"/>
          </p:cNvSpPr>
          <p:nvPr>
            <p:ph idx="1"/>
          </p:nvPr>
        </p:nvSpPr>
        <p:spPr/>
        <p:txBody>
          <a:bodyPr/>
          <a:lstStyle/>
          <a:p>
            <a:r>
              <a:rPr lang="en-US" b="1" dirty="0">
                <a:solidFill>
                  <a:schemeClr val="tx2"/>
                </a:solidFill>
              </a:rPr>
              <a:t>A</a:t>
            </a:r>
            <a:r>
              <a:rPr lang="en-US" dirty="0"/>
              <a:t>tomicity  (</a:t>
            </a:r>
            <a:r>
              <a:rPr lang="en-US" b="1" dirty="0">
                <a:solidFill>
                  <a:schemeClr val="tx2"/>
                </a:solidFill>
              </a:rPr>
              <a:t>Either transaction execute 0% or 100%</a:t>
            </a:r>
            <a:r>
              <a:rPr lang="en-US" dirty="0"/>
              <a:t>)</a:t>
            </a:r>
          </a:p>
          <a:p>
            <a:r>
              <a:rPr lang="en-US" b="1" dirty="0">
                <a:solidFill>
                  <a:schemeClr val="tx2"/>
                </a:solidFill>
              </a:rPr>
              <a:t>C</a:t>
            </a:r>
            <a:r>
              <a:rPr lang="en-US" dirty="0"/>
              <a:t>onsistency (</a:t>
            </a:r>
            <a:r>
              <a:rPr lang="en-US" b="1" dirty="0">
                <a:solidFill>
                  <a:schemeClr val="tx2"/>
                </a:solidFill>
              </a:rPr>
              <a:t>Database must remain in a consistent state after any transaction</a:t>
            </a:r>
            <a:r>
              <a:rPr lang="en-US" dirty="0"/>
              <a:t>)</a:t>
            </a:r>
          </a:p>
          <a:p>
            <a:r>
              <a:rPr lang="en-US" b="1" dirty="0">
                <a:solidFill>
                  <a:schemeClr val="tx2"/>
                </a:solidFill>
              </a:rPr>
              <a:t>I</a:t>
            </a:r>
            <a:r>
              <a:rPr lang="en-US" dirty="0"/>
              <a:t>solation [Separation] (</a:t>
            </a:r>
            <a:r>
              <a:rPr lang="en-US" b="1" dirty="0">
                <a:solidFill>
                  <a:schemeClr val="tx2"/>
                </a:solidFill>
              </a:rPr>
              <a:t>Intermediate transaction results must be hidden from other concurrently executed transactions</a:t>
            </a:r>
            <a:r>
              <a:rPr lang="en-US" dirty="0"/>
              <a:t>)</a:t>
            </a:r>
          </a:p>
          <a:p>
            <a:r>
              <a:rPr lang="en-US" b="1" dirty="0">
                <a:solidFill>
                  <a:schemeClr val="tx2"/>
                </a:solidFill>
              </a:rPr>
              <a:t>D</a:t>
            </a:r>
            <a:r>
              <a:rPr lang="en-US" dirty="0"/>
              <a:t>urability (</a:t>
            </a:r>
            <a:r>
              <a:rPr lang="en-US" b="1" dirty="0">
                <a:solidFill>
                  <a:schemeClr val="tx2"/>
                </a:solidFill>
              </a:rPr>
              <a:t>Once a transaction completed successfully, the changes it has made into the database should be permanent</a:t>
            </a:r>
            <a:r>
              <a:rPr lang="en-US" dirty="0"/>
              <a:t>)</a:t>
            </a:r>
            <a:endParaRPr lang="en-GB" dirty="0"/>
          </a:p>
        </p:txBody>
      </p:sp>
    </p:spTree>
    <p:extLst>
      <p:ext uri="{BB962C8B-B14F-4D97-AF65-F5344CB8AC3E}">
        <p14:creationId xmlns:p14="http://schemas.microsoft.com/office/powerpoint/2010/main" val="4068802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animEffect transition="in" filter="fade">
                                      <p:cBhvr>
                                        <p:cTn id="7" dur="500"/>
                                        <p:tgtEl>
                                          <p:spTgt spid="5">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5">
                                            <p:txEl>
                                              <p:pRg st="1" end="1"/>
                                            </p:txEl>
                                          </p:spTgt>
                                        </p:tgtEl>
                                        <p:attrNameLst>
                                          <p:attrName>style.visibility</p:attrName>
                                        </p:attrNameLst>
                                      </p:cBhvr>
                                      <p:to>
                                        <p:strVal val="visible"/>
                                      </p:to>
                                    </p:set>
                                    <p:animEffect transition="in" filter="fade">
                                      <p:cBhvr>
                                        <p:cTn id="12" dur="500"/>
                                        <p:tgtEl>
                                          <p:spTgt spid="5">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5">
                                            <p:txEl>
                                              <p:pRg st="2" end="2"/>
                                            </p:txEl>
                                          </p:spTgt>
                                        </p:tgtEl>
                                        <p:attrNameLst>
                                          <p:attrName>style.visibility</p:attrName>
                                        </p:attrNameLst>
                                      </p:cBhvr>
                                      <p:to>
                                        <p:strVal val="visible"/>
                                      </p:to>
                                    </p:set>
                                    <p:animEffect transition="in" filter="fade">
                                      <p:cBhvr>
                                        <p:cTn id="17" dur="500"/>
                                        <p:tgtEl>
                                          <p:spTgt spid="5">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5">
                                            <p:txEl>
                                              <p:pRg st="3" end="3"/>
                                            </p:txEl>
                                          </p:spTgt>
                                        </p:tgtEl>
                                        <p:attrNameLst>
                                          <p:attrName>style.visibility</p:attrName>
                                        </p:attrNameLst>
                                      </p:cBhvr>
                                      <p:to>
                                        <p:strVal val="visible"/>
                                      </p:to>
                                    </p:set>
                                    <p:animEffect transition="in" filter="fade">
                                      <p:cBhvr>
                                        <p:cTn id="22" dur="500"/>
                                        <p:tgtEl>
                                          <p:spTgt spid="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Exception Handling</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1</a:t>
            </a:r>
            <a:endParaRPr lang="en-US" dirty="0"/>
          </a:p>
        </p:txBody>
      </p:sp>
    </p:spTree>
    <p:extLst>
      <p:ext uri="{BB962C8B-B14F-4D97-AF65-F5344CB8AC3E}">
        <p14:creationId xmlns:p14="http://schemas.microsoft.com/office/powerpoint/2010/main" val="2019629413"/>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2"/>
                </a:solidFill>
              </a:rPr>
              <a:t>A</a:t>
            </a:r>
            <a:r>
              <a:rPr lang="en-US" dirty="0"/>
              <a:t>CID properties of transaction (</a:t>
            </a:r>
            <a:r>
              <a:rPr lang="en-US" dirty="0">
                <a:solidFill>
                  <a:schemeClr val="tx2"/>
                </a:solidFill>
              </a:rPr>
              <a:t>Atomicity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This property states that a </a:t>
            </a:r>
            <a:r>
              <a:rPr lang="en-US" b="1" dirty="0">
                <a:solidFill>
                  <a:schemeClr val="tx2"/>
                </a:solidFill>
              </a:rPr>
              <a:t>transaction must be treated as an atomic unit</a:t>
            </a:r>
            <a:r>
              <a:rPr lang="en-US" dirty="0"/>
              <a:t>, that is, </a:t>
            </a:r>
            <a:r>
              <a:rPr lang="en-US" b="1" dirty="0">
                <a:solidFill>
                  <a:schemeClr val="tx2"/>
                </a:solidFill>
              </a:rPr>
              <a:t>either all of its operations are executed or none</a:t>
            </a:r>
            <a:r>
              <a:rPr lang="en-US" dirty="0"/>
              <a:t>. </a:t>
            </a:r>
          </a:p>
          <a:p>
            <a:pPr>
              <a:buClr>
                <a:schemeClr val="tx2"/>
              </a:buClr>
            </a:pPr>
            <a:r>
              <a:rPr lang="en-US" b="1" dirty="0">
                <a:solidFill>
                  <a:schemeClr val="tx2"/>
                </a:solidFill>
              </a:rPr>
              <a:t>Either transaction execute 0% or 100%</a:t>
            </a:r>
            <a:r>
              <a:rPr lang="en-US" dirty="0"/>
              <a:t>.</a:t>
            </a:r>
          </a:p>
          <a:p>
            <a:pPr>
              <a:buClr>
                <a:schemeClr val="tx2"/>
              </a:buClr>
            </a:pPr>
            <a:r>
              <a:rPr lang="en-US" dirty="0"/>
              <a:t>For example, consider a transaction to transfer </a:t>
            </a:r>
            <a:r>
              <a:rPr lang="en-US" dirty="0" err="1"/>
              <a:t>Rs</a:t>
            </a:r>
            <a:r>
              <a:rPr lang="en-US" dirty="0"/>
              <a:t>. 50 from account A to account B.</a:t>
            </a:r>
          </a:p>
          <a:p>
            <a:pPr>
              <a:buClr>
                <a:schemeClr val="tx2"/>
              </a:buClr>
            </a:pPr>
            <a:r>
              <a:rPr lang="en-US" dirty="0"/>
              <a:t>In this transaction, if </a:t>
            </a:r>
            <a:r>
              <a:rPr lang="en-US" dirty="0" err="1"/>
              <a:t>Rs</a:t>
            </a:r>
            <a:r>
              <a:rPr lang="en-US" dirty="0"/>
              <a:t>. 50 is deducted from account A then it must be added to account B.</a:t>
            </a:r>
            <a:endParaRPr lang="en-GB" dirty="0"/>
          </a:p>
        </p:txBody>
      </p:sp>
      <p:sp>
        <p:nvSpPr>
          <p:cNvPr id="4" name="TextBox 3"/>
          <p:cNvSpPr txBox="1"/>
          <p:nvPr/>
        </p:nvSpPr>
        <p:spPr>
          <a:xfrm>
            <a:off x="9466729" y="1444143"/>
            <a:ext cx="1828800" cy="3539430"/>
          </a:xfrm>
          <a:prstGeom prst="rect">
            <a:avLst/>
          </a:prstGeom>
          <a:noFill/>
          <a:ln>
            <a:solidFill>
              <a:schemeClr val="bg1"/>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800" dirty="0"/>
          </a:p>
        </p:txBody>
      </p:sp>
      <p:sp>
        <p:nvSpPr>
          <p:cNvPr id="5" name="TextBox 4"/>
          <p:cNvSpPr txBox="1"/>
          <p:nvPr/>
        </p:nvSpPr>
        <p:spPr>
          <a:xfrm>
            <a:off x="10114429" y="1444143"/>
            <a:ext cx="533400" cy="369332"/>
          </a:xfrm>
          <a:prstGeom prst="rect">
            <a:avLst/>
          </a:prstGeom>
          <a:solidFill>
            <a:schemeClr val="tx2">
              <a:lumMod val="20000"/>
              <a:lumOff val="80000"/>
            </a:schemeClr>
          </a:solidFill>
          <a:ln>
            <a:solidFill>
              <a:schemeClr val="tx2">
                <a:lumMod val="20000"/>
                <a:lumOff val="8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0%</a:t>
            </a:r>
            <a:endParaRPr lang="en-IN" dirty="0"/>
          </a:p>
        </p:txBody>
      </p:sp>
      <p:sp>
        <p:nvSpPr>
          <p:cNvPr id="6" name="TextBox 5"/>
          <p:cNvSpPr txBox="1"/>
          <p:nvPr/>
        </p:nvSpPr>
        <p:spPr>
          <a:xfrm>
            <a:off x="9990604" y="4605276"/>
            <a:ext cx="781050" cy="369332"/>
          </a:xfrm>
          <a:prstGeom prst="rect">
            <a:avLst/>
          </a:prstGeom>
          <a:solidFill>
            <a:schemeClr val="tx2">
              <a:lumMod val="20000"/>
              <a:lumOff val="80000"/>
            </a:schemeClr>
          </a:solidFill>
          <a:ln>
            <a:solidFill>
              <a:schemeClr val="tx2">
                <a:lumMod val="20000"/>
                <a:lumOff val="80000"/>
              </a:schemeClr>
            </a:solid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100%</a:t>
            </a:r>
            <a:endParaRPr lang="en-IN" dirty="0"/>
          </a:p>
        </p:txBody>
      </p:sp>
      <p:sp>
        <p:nvSpPr>
          <p:cNvPr id="7" name="TextBox 6"/>
          <p:cNvSpPr txBox="1"/>
          <p:nvPr/>
        </p:nvSpPr>
        <p:spPr>
          <a:xfrm>
            <a:off x="11182003" y="3032479"/>
            <a:ext cx="590550" cy="369332"/>
          </a:xfrm>
          <a:prstGeom prst="rect">
            <a:avLst/>
          </a:prstGeom>
          <a:ln w="28575">
            <a:solidFill>
              <a:schemeClr val="tx2"/>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8" name="Straight Connector 7"/>
          <p:cNvCxnSpPr/>
          <p:nvPr/>
        </p:nvCxnSpPr>
        <p:spPr>
          <a:xfrm flipH="1">
            <a:off x="9410973" y="3212427"/>
            <a:ext cx="781050" cy="0"/>
          </a:xfrm>
          <a:prstGeom prst="line">
            <a:avLst/>
          </a:prstGeom>
          <a:ln w="28575">
            <a:solidFill>
              <a:schemeClr val="tx2"/>
            </a:solidFill>
          </a:ln>
        </p:spPr>
        <p:style>
          <a:lnRef idx="1">
            <a:schemeClr val="accent2"/>
          </a:lnRef>
          <a:fillRef idx="0">
            <a:schemeClr val="accent2"/>
          </a:fillRef>
          <a:effectRef idx="0">
            <a:schemeClr val="accent2"/>
          </a:effectRef>
          <a:fontRef idx="minor">
            <a:schemeClr val="tx1"/>
          </a:fontRef>
        </p:style>
      </p:cxnSp>
      <p:cxnSp>
        <p:nvCxnSpPr>
          <p:cNvPr id="9" name="Elbow Connector 8"/>
          <p:cNvCxnSpPr/>
          <p:nvPr/>
        </p:nvCxnSpPr>
        <p:spPr>
          <a:xfrm rot="5400000" flipH="1" flipV="1">
            <a:off x="8967173" y="2072610"/>
            <a:ext cx="1591056" cy="703455"/>
          </a:xfrm>
          <a:prstGeom prst="bentConnector3">
            <a:avLst>
              <a:gd name="adj1" fmla="val 100122"/>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0" name="Straight Arrow Connector 9"/>
          <p:cNvCxnSpPr/>
          <p:nvPr/>
        </p:nvCxnSpPr>
        <p:spPr>
          <a:xfrm flipH="1" flipV="1">
            <a:off x="10757758" y="3215260"/>
            <a:ext cx="419874" cy="3771"/>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4" name="Straight Connector 13"/>
          <p:cNvCxnSpPr/>
          <p:nvPr/>
        </p:nvCxnSpPr>
        <p:spPr>
          <a:xfrm flipH="1">
            <a:off x="8948033" y="863444"/>
            <a:ext cx="13447" cy="429768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24414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1" end="1"/>
                                            </p:txEl>
                                          </p:spTgt>
                                        </p:tgtEl>
                                        <p:attrNameLst>
                                          <p:attrName>style.visibility</p:attrName>
                                        </p:attrNameLst>
                                      </p:cBhvr>
                                      <p:to>
                                        <p:strVal val="visible"/>
                                      </p:to>
                                    </p:set>
                                    <p:animEffect transition="in" filter="fade">
                                      <p:cBhvr>
                                        <p:cTn id="25" dur="500"/>
                                        <p:tgtEl>
                                          <p:spTgt spid="4">
                                            <p:txEl>
                                              <p:pRg st="1" end="1"/>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2" end="2"/>
                                            </p:txEl>
                                          </p:spTgt>
                                        </p:tgtEl>
                                        <p:attrNameLst>
                                          <p:attrName>style.visibility</p:attrName>
                                        </p:attrNameLst>
                                      </p:cBhvr>
                                      <p:to>
                                        <p:strVal val="visible"/>
                                      </p:to>
                                    </p:set>
                                    <p:animEffect transition="in" filter="fade">
                                      <p:cBhvr>
                                        <p:cTn id="28" dur="500"/>
                                        <p:tgtEl>
                                          <p:spTgt spid="4">
                                            <p:txEl>
                                              <p:pRg st="2" end="2"/>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animEffect transition="in" filter="fade">
                                      <p:cBhvr>
                                        <p:cTn id="31" dur="500"/>
                                        <p:tgtEl>
                                          <p:spTgt spid="4">
                                            <p:txEl>
                                              <p:pRg st="3" end="3"/>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4" end="4"/>
                                            </p:txEl>
                                          </p:spTgt>
                                        </p:tgtEl>
                                        <p:attrNameLst>
                                          <p:attrName>style.visibility</p:attrName>
                                        </p:attrNameLst>
                                      </p:cBhvr>
                                      <p:to>
                                        <p:strVal val="visible"/>
                                      </p:to>
                                    </p:set>
                                    <p:animEffect transition="in" filter="fade">
                                      <p:cBhvr>
                                        <p:cTn id="34" dur="500"/>
                                        <p:tgtEl>
                                          <p:spTgt spid="4">
                                            <p:txEl>
                                              <p:pRg st="4" end="4"/>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5" end="5"/>
                                            </p:txEl>
                                          </p:spTgt>
                                        </p:tgtEl>
                                        <p:attrNameLst>
                                          <p:attrName>style.visibility</p:attrName>
                                        </p:attrNameLst>
                                      </p:cBhvr>
                                      <p:to>
                                        <p:strVal val="visible"/>
                                      </p:to>
                                    </p:set>
                                    <p:animEffect transition="in" filter="fade">
                                      <p:cBhvr>
                                        <p:cTn id="37" dur="500"/>
                                        <p:tgtEl>
                                          <p:spTgt spid="4">
                                            <p:txEl>
                                              <p:pRg st="5" end="5"/>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6" end="6"/>
                                            </p:txEl>
                                          </p:spTgt>
                                        </p:tgtEl>
                                        <p:attrNameLst>
                                          <p:attrName>style.visibility</p:attrName>
                                        </p:attrNameLst>
                                      </p:cBhvr>
                                      <p:to>
                                        <p:strVal val="visible"/>
                                      </p:to>
                                    </p:set>
                                    <p:animEffect transition="in" filter="fade">
                                      <p:cBhvr>
                                        <p:cTn id="40" dur="500"/>
                                        <p:tgtEl>
                                          <p:spTgt spid="4">
                                            <p:txEl>
                                              <p:pRg st="6" end="6"/>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5"/>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
                                        </p:tgtEl>
                                        <p:attrNameLst>
                                          <p:attrName>style.visibility</p:attrName>
                                        </p:attrNameLst>
                                      </p:cBhvr>
                                      <p:to>
                                        <p:strVal val="visible"/>
                                      </p:to>
                                    </p:set>
                                  </p:childTnLst>
                                </p:cTn>
                              </p:par>
                              <p:par>
                                <p:cTn id="51" presetID="1" presetClass="entr" presetSubtype="0" fill="hold" nodeType="withEffect">
                                  <p:stCondLst>
                                    <p:cond delay="0"/>
                                  </p:stCondLst>
                                  <p:childTnLst>
                                    <p:set>
                                      <p:cBhvr>
                                        <p:cTn id="52" dur="1" fill="hold">
                                          <p:stCondLst>
                                            <p:cond delay="0"/>
                                          </p:stCondLst>
                                        </p:cTn>
                                        <p:tgtEl>
                                          <p:spTgt spid="10"/>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22" presetClass="entr" presetSubtype="4" fill="hold" nodeType="clickEffect">
                                  <p:stCondLst>
                                    <p:cond delay="0"/>
                                  </p:stCondLst>
                                  <p:childTnLst>
                                    <p:set>
                                      <p:cBhvr>
                                        <p:cTn id="56" dur="1" fill="hold">
                                          <p:stCondLst>
                                            <p:cond delay="0"/>
                                          </p:stCondLst>
                                        </p:cTn>
                                        <p:tgtEl>
                                          <p:spTgt spid="9"/>
                                        </p:tgtEl>
                                        <p:attrNameLst>
                                          <p:attrName>style.visibility</p:attrName>
                                        </p:attrNameLst>
                                      </p:cBhvr>
                                      <p:to>
                                        <p:strVal val="visible"/>
                                      </p:to>
                                    </p:set>
                                    <p:animEffect transition="in" filter="wipe(down)">
                                      <p:cBhvr>
                                        <p:cTn id="57" dur="500"/>
                                        <p:tgtEl>
                                          <p:spTgt spid="9"/>
                                        </p:tgtEl>
                                      </p:cBhvr>
                                    </p:animEffect>
                                  </p:childTnLst>
                                </p:cTn>
                              </p:par>
                              <p:par>
                                <p:cTn id="58" presetID="22" presetClass="entr" presetSubtype="4" fill="hold" nodeType="withEffect">
                                  <p:stCondLst>
                                    <p:cond delay="0"/>
                                  </p:stCondLst>
                                  <p:childTnLst>
                                    <p:set>
                                      <p:cBhvr>
                                        <p:cTn id="59" dur="1" fill="hold">
                                          <p:stCondLst>
                                            <p:cond delay="0"/>
                                          </p:stCondLst>
                                        </p:cTn>
                                        <p:tgtEl>
                                          <p:spTgt spid="8"/>
                                        </p:tgtEl>
                                        <p:attrNameLst>
                                          <p:attrName>style.visibility</p:attrName>
                                        </p:attrNameLst>
                                      </p:cBhvr>
                                      <p:to>
                                        <p:strVal val="visible"/>
                                      </p:to>
                                    </p:set>
                                    <p:animEffect transition="in" filter="wipe(down)">
                                      <p:cBhvr>
                                        <p:cTn id="60" dur="500"/>
                                        <p:tgtEl>
                                          <p:spTgt spid="8"/>
                                        </p:tgtEl>
                                      </p:cBhvr>
                                    </p:animEffect>
                                  </p:childTnLst>
                                </p:cTn>
                              </p:par>
                            </p:childTnLst>
                          </p:cTn>
                        </p:par>
                      </p:childTnLst>
                    </p:cTn>
                  </p:par>
                  <p:par>
                    <p:cTn id="61" fill="hold">
                      <p:stCondLst>
                        <p:cond delay="indefinite"/>
                      </p:stCondLst>
                      <p:childTnLst>
                        <p:par>
                          <p:cTn id="62" fill="hold">
                            <p:stCondLst>
                              <p:cond delay="0"/>
                            </p:stCondLst>
                            <p:childTnLst>
                              <p:par>
                                <p:cTn id="63" presetID="10" presetClass="entr" presetSubtype="0" fill="hold" nodeType="clickEffect">
                                  <p:stCondLst>
                                    <p:cond delay="0"/>
                                  </p:stCondLst>
                                  <p:childTnLst>
                                    <p:set>
                                      <p:cBhvr>
                                        <p:cTn id="64" dur="1" fill="hold">
                                          <p:stCondLst>
                                            <p:cond delay="0"/>
                                          </p:stCondLst>
                                        </p:cTn>
                                        <p:tgtEl>
                                          <p:spTgt spid="3">
                                            <p:txEl>
                                              <p:pRg st="3" end="3"/>
                                            </p:txEl>
                                          </p:spTgt>
                                        </p:tgtEl>
                                        <p:attrNameLst>
                                          <p:attrName>style.visibility</p:attrName>
                                        </p:attrNameLst>
                                      </p:cBhvr>
                                      <p:to>
                                        <p:strVal val="visible"/>
                                      </p:to>
                                    </p:set>
                                    <p:animEffect transition="in" filter="fade">
                                      <p:cBhvr>
                                        <p:cTn id="65"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a:t>
            </a:r>
            <a:r>
              <a:rPr lang="en-US" dirty="0">
                <a:solidFill>
                  <a:schemeClr val="tx2"/>
                </a:solidFill>
              </a:rPr>
              <a:t>C</a:t>
            </a:r>
            <a:r>
              <a:rPr lang="en-US" dirty="0"/>
              <a:t>ID properties of transaction (</a:t>
            </a:r>
            <a:r>
              <a:rPr lang="en-US" dirty="0">
                <a:solidFill>
                  <a:schemeClr val="tx2"/>
                </a:solidFill>
              </a:rPr>
              <a:t>Consistency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The </a:t>
            </a:r>
            <a:r>
              <a:rPr lang="en-US" b="1" dirty="0">
                <a:solidFill>
                  <a:schemeClr val="tx2"/>
                </a:solidFill>
              </a:rPr>
              <a:t>database must remain in a consistent state </a:t>
            </a:r>
            <a:r>
              <a:rPr lang="en-US" dirty="0"/>
              <a:t>after any transaction.</a:t>
            </a:r>
          </a:p>
          <a:p>
            <a:pPr>
              <a:buClr>
                <a:schemeClr val="tx2"/>
              </a:buClr>
            </a:pPr>
            <a:r>
              <a:rPr lang="en-US" dirty="0"/>
              <a:t>If the database was in a consistent state before the execution of a transaction, it must remain consistent after the execution of the transaction as well.</a:t>
            </a:r>
          </a:p>
          <a:p>
            <a:pPr>
              <a:buClr>
                <a:schemeClr val="tx2"/>
              </a:buClr>
            </a:pPr>
            <a:r>
              <a:rPr lang="en-US" dirty="0"/>
              <a:t>In our example, total of A and B must remain same before and after the execution of transaction.</a:t>
            </a:r>
            <a:endParaRPr lang="en-GB" dirty="0"/>
          </a:p>
        </p:txBody>
      </p:sp>
      <p:sp>
        <p:nvSpPr>
          <p:cNvPr id="4" name="TextBox 3"/>
          <p:cNvSpPr txBox="1"/>
          <p:nvPr/>
        </p:nvSpPr>
        <p:spPr>
          <a:xfrm>
            <a:off x="9466729" y="867367"/>
            <a:ext cx="1828800" cy="4524315"/>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r>
              <a:rPr lang="en-US" sz="2000" dirty="0">
                <a:solidFill>
                  <a:schemeClr val="tx2"/>
                </a:solidFill>
              </a:rPr>
              <a:t>A+B=1000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a:p>
            <a:pPr algn="ctr"/>
            <a:r>
              <a:rPr lang="en-US" sz="2000" dirty="0">
                <a:solidFill>
                  <a:schemeClr val="tx2"/>
                </a:solidFill>
              </a:rPr>
              <a:t>A+B=1000</a:t>
            </a:r>
          </a:p>
        </p:txBody>
      </p:sp>
      <p:cxnSp>
        <p:nvCxnSpPr>
          <p:cNvPr id="14" name="Straight Connector 13"/>
          <p:cNvCxnSpPr/>
          <p:nvPr/>
        </p:nvCxnSpPr>
        <p:spPr>
          <a:xfrm flipH="1">
            <a:off x="8948033" y="863444"/>
            <a:ext cx="13447" cy="457200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842997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fade">
                                      <p:cBhvr>
                                        <p:cTn id="22" dur="500"/>
                                        <p:tgtEl>
                                          <p:spTgt spid="14"/>
                                        </p:tgtEl>
                                      </p:cBhvr>
                                    </p:animEffect>
                                  </p:childTnLst>
                                </p:cTn>
                              </p:par>
                              <p:par>
                                <p:cTn id="23" presetID="10" presetClass="entr" presetSubtype="0" fill="hold" nodeType="withEffect">
                                  <p:stCondLst>
                                    <p:cond delay="0"/>
                                  </p:stCondLst>
                                  <p:childTnLst>
                                    <p:set>
                                      <p:cBhvr>
                                        <p:cTn id="24" dur="1" fill="hold">
                                          <p:stCondLst>
                                            <p:cond delay="0"/>
                                          </p:stCondLst>
                                        </p:cTn>
                                        <p:tgtEl>
                                          <p:spTgt spid="4">
                                            <p:txEl>
                                              <p:pRg st="3" end="3"/>
                                            </p:txEl>
                                          </p:spTgt>
                                        </p:tgtEl>
                                        <p:attrNameLst>
                                          <p:attrName>style.visibility</p:attrName>
                                        </p:attrNameLst>
                                      </p:cBhvr>
                                      <p:to>
                                        <p:strVal val="visible"/>
                                      </p:to>
                                    </p:set>
                                    <p:animEffect transition="in" filter="fade">
                                      <p:cBhvr>
                                        <p:cTn id="25" dur="500"/>
                                        <p:tgtEl>
                                          <p:spTgt spid="4">
                                            <p:txEl>
                                              <p:pRg st="3" end="3"/>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4">
                                            <p:txEl>
                                              <p:pRg st="4" end="4"/>
                                            </p:txEl>
                                          </p:spTgt>
                                        </p:tgtEl>
                                        <p:attrNameLst>
                                          <p:attrName>style.visibility</p:attrName>
                                        </p:attrNameLst>
                                      </p:cBhvr>
                                      <p:to>
                                        <p:strVal val="visible"/>
                                      </p:to>
                                    </p:set>
                                    <p:animEffect transition="in" filter="fade">
                                      <p:cBhvr>
                                        <p:cTn id="28" dur="500"/>
                                        <p:tgtEl>
                                          <p:spTgt spid="4">
                                            <p:txEl>
                                              <p:pRg st="4" end="4"/>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4">
                                            <p:txEl>
                                              <p:pRg st="5" end="5"/>
                                            </p:txEl>
                                          </p:spTgt>
                                        </p:tgtEl>
                                        <p:attrNameLst>
                                          <p:attrName>style.visibility</p:attrName>
                                        </p:attrNameLst>
                                      </p:cBhvr>
                                      <p:to>
                                        <p:strVal val="visible"/>
                                      </p:to>
                                    </p:set>
                                    <p:animEffect transition="in" filter="fade">
                                      <p:cBhvr>
                                        <p:cTn id="31" dur="500"/>
                                        <p:tgtEl>
                                          <p:spTgt spid="4">
                                            <p:txEl>
                                              <p:pRg st="5" end="5"/>
                                            </p:txEl>
                                          </p:spTgt>
                                        </p:tgtEl>
                                      </p:cBhvr>
                                    </p:animEffect>
                                  </p:childTnLst>
                                </p:cTn>
                              </p:par>
                              <p:par>
                                <p:cTn id="32" presetID="10" presetClass="entr" presetSubtype="0" fill="hold" nodeType="withEffect">
                                  <p:stCondLst>
                                    <p:cond delay="0"/>
                                  </p:stCondLst>
                                  <p:childTnLst>
                                    <p:set>
                                      <p:cBhvr>
                                        <p:cTn id="33" dur="1" fill="hold">
                                          <p:stCondLst>
                                            <p:cond delay="0"/>
                                          </p:stCondLst>
                                        </p:cTn>
                                        <p:tgtEl>
                                          <p:spTgt spid="4">
                                            <p:txEl>
                                              <p:pRg st="6" end="6"/>
                                            </p:txEl>
                                          </p:spTgt>
                                        </p:tgtEl>
                                        <p:attrNameLst>
                                          <p:attrName>style.visibility</p:attrName>
                                        </p:attrNameLst>
                                      </p:cBhvr>
                                      <p:to>
                                        <p:strVal val="visible"/>
                                      </p:to>
                                    </p:set>
                                    <p:animEffect transition="in" filter="fade">
                                      <p:cBhvr>
                                        <p:cTn id="34" dur="500"/>
                                        <p:tgtEl>
                                          <p:spTgt spid="4">
                                            <p:txEl>
                                              <p:pRg st="6" end="6"/>
                                            </p:txEl>
                                          </p:spTgt>
                                        </p:tgtEl>
                                      </p:cBhvr>
                                    </p:animEffect>
                                  </p:childTnLst>
                                </p:cTn>
                              </p:par>
                              <p:par>
                                <p:cTn id="35" presetID="10" presetClass="entr" presetSubtype="0" fill="hold" nodeType="withEffect">
                                  <p:stCondLst>
                                    <p:cond delay="0"/>
                                  </p:stCondLst>
                                  <p:childTnLst>
                                    <p:set>
                                      <p:cBhvr>
                                        <p:cTn id="36" dur="1" fill="hold">
                                          <p:stCondLst>
                                            <p:cond delay="0"/>
                                          </p:stCondLst>
                                        </p:cTn>
                                        <p:tgtEl>
                                          <p:spTgt spid="4">
                                            <p:txEl>
                                              <p:pRg st="7" end="7"/>
                                            </p:txEl>
                                          </p:spTgt>
                                        </p:tgtEl>
                                        <p:attrNameLst>
                                          <p:attrName>style.visibility</p:attrName>
                                        </p:attrNameLst>
                                      </p:cBhvr>
                                      <p:to>
                                        <p:strVal val="visible"/>
                                      </p:to>
                                    </p:set>
                                    <p:animEffect transition="in" filter="fade">
                                      <p:cBhvr>
                                        <p:cTn id="37" dur="500"/>
                                        <p:tgtEl>
                                          <p:spTgt spid="4">
                                            <p:txEl>
                                              <p:pRg st="7" end="7"/>
                                            </p:txEl>
                                          </p:spTgt>
                                        </p:tgtEl>
                                      </p:cBhvr>
                                    </p:animEffect>
                                  </p:childTnLst>
                                </p:cTn>
                              </p:par>
                              <p:par>
                                <p:cTn id="38" presetID="10" presetClass="entr" presetSubtype="0" fill="hold" nodeType="withEffect">
                                  <p:stCondLst>
                                    <p:cond delay="0"/>
                                  </p:stCondLst>
                                  <p:childTnLst>
                                    <p:set>
                                      <p:cBhvr>
                                        <p:cTn id="39" dur="1" fill="hold">
                                          <p:stCondLst>
                                            <p:cond delay="0"/>
                                          </p:stCondLst>
                                        </p:cTn>
                                        <p:tgtEl>
                                          <p:spTgt spid="4">
                                            <p:txEl>
                                              <p:pRg st="8" end="8"/>
                                            </p:txEl>
                                          </p:spTgt>
                                        </p:tgtEl>
                                        <p:attrNameLst>
                                          <p:attrName>style.visibility</p:attrName>
                                        </p:attrNameLst>
                                      </p:cBhvr>
                                      <p:to>
                                        <p:strVal val="visible"/>
                                      </p:to>
                                    </p:set>
                                    <p:animEffect transition="in" filter="fade">
                                      <p:cBhvr>
                                        <p:cTn id="40" dur="500"/>
                                        <p:tgtEl>
                                          <p:spTgt spid="4">
                                            <p:txEl>
                                              <p:pRg st="8" end="8"/>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0" end="0"/>
                                            </p:txEl>
                                          </p:spTgt>
                                        </p:tgtEl>
                                        <p:attrNameLst>
                                          <p:attrName>style.visibility</p:attrName>
                                        </p:attrNameLst>
                                      </p:cBhvr>
                                      <p:to>
                                        <p:strVal val="visible"/>
                                      </p:to>
                                    </p:set>
                                    <p:animEffect transition="in" filter="fade">
                                      <p:cBhvr>
                                        <p:cTn id="45" dur="500"/>
                                        <p:tgtEl>
                                          <p:spTgt spid="4">
                                            <p:txEl>
                                              <p:pRg st="0" end="0"/>
                                            </p:txEl>
                                          </p:spTgt>
                                        </p:tgtEl>
                                      </p:cBhvr>
                                    </p:animEffect>
                                  </p:childTnLst>
                                </p:cTn>
                              </p:par>
                              <p:par>
                                <p:cTn id="46" presetID="10" presetClass="entr" presetSubtype="0" fill="hold" nodeType="withEffect">
                                  <p:stCondLst>
                                    <p:cond delay="0"/>
                                  </p:stCondLst>
                                  <p:childTnLst>
                                    <p:set>
                                      <p:cBhvr>
                                        <p:cTn id="47" dur="1" fill="hold">
                                          <p:stCondLst>
                                            <p:cond delay="0"/>
                                          </p:stCondLst>
                                        </p:cTn>
                                        <p:tgtEl>
                                          <p:spTgt spid="4">
                                            <p:txEl>
                                              <p:pRg st="1" end="1"/>
                                            </p:txEl>
                                          </p:spTgt>
                                        </p:tgtEl>
                                        <p:attrNameLst>
                                          <p:attrName>style.visibility</p:attrName>
                                        </p:attrNameLst>
                                      </p:cBhvr>
                                      <p:to>
                                        <p:strVal val="visible"/>
                                      </p:to>
                                    </p:set>
                                    <p:animEffect transition="in" filter="fade">
                                      <p:cBhvr>
                                        <p:cTn id="48" dur="500"/>
                                        <p:tgtEl>
                                          <p:spTgt spid="4">
                                            <p:txEl>
                                              <p:pRg st="1" end="1"/>
                                            </p:txEl>
                                          </p:spTgt>
                                        </p:tgtEl>
                                      </p:cBhvr>
                                    </p:animEffect>
                                  </p:childTnLst>
                                </p:cTn>
                              </p:par>
                            </p:childTnLst>
                          </p:cTn>
                        </p:par>
                      </p:childTnLst>
                    </p:cTn>
                  </p:par>
                  <p:par>
                    <p:cTn id="49" fill="hold">
                      <p:stCondLst>
                        <p:cond delay="indefinite"/>
                      </p:stCondLst>
                      <p:childTnLst>
                        <p:par>
                          <p:cTn id="50" fill="hold">
                            <p:stCondLst>
                              <p:cond delay="0"/>
                            </p:stCondLst>
                            <p:childTnLst>
                              <p:par>
                                <p:cTn id="51" presetID="10" presetClass="entr" presetSubtype="0" fill="hold"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animEffect transition="in" filter="fade">
                                      <p:cBhvr>
                                        <p:cTn id="53" dur="500"/>
                                        <p:tgtEl>
                                          <p:spTgt spid="4">
                                            <p:txEl>
                                              <p:pRg st="10" end="10"/>
                                            </p:txEl>
                                          </p:spTgt>
                                        </p:tgtEl>
                                      </p:cBhvr>
                                    </p:animEffect>
                                  </p:childTnLst>
                                </p:cTn>
                              </p:par>
                              <p:par>
                                <p:cTn id="54" presetID="10" presetClass="entr" presetSubtype="0" fill="hold" nodeType="withEffect">
                                  <p:stCondLst>
                                    <p:cond delay="0"/>
                                  </p:stCondLst>
                                  <p:childTnLst>
                                    <p:set>
                                      <p:cBhvr>
                                        <p:cTn id="55" dur="1" fill="hold">
                                          <p:stCondLst>
                                            <p:cond delay="0"/>
                                          </p:stCondLst>
                                        </p:cTn>
                                        <p:tgtEl>
                                          <p:spTgt spid="4">
                                            <p:txEl>
                                              <p:pRg st="11" end="11"/>
                                            </p:txEl>
                                          </p:spTgt>
                                        </p:tgtEl>
                                        <p:attrNameLst>
                                          <p:attrName>style.visibility</p:attrName>
                                        </p:attrNameLst>
                                      </p:cBhvr>
                                      <p:to>
                                        <p:strVal val="visible"/>
                                      </p:to>
                                    </p:set>
                                    <p:animEffect transition="in" filter="fade">
                                      <p:cBhvr>
                                        <p:cTn id="56" dur="500"/>
                                        <p:tgtEl>
                                          <p:spTgt spid="4">
                                            <p:txEl>
                                              <p:pRg st="11" end="1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a:t>
            </a:r>
            <a:r>
              <a:rPr lang="en-US" dirty="0">
                <a:solidFill>
                  <a:schemeClr val="tx2"/>
                </a:solidFill>
              </a:rPr>
              <a:t>I</a:t>
            </a:r>
            <a:r>
              <a:rPr lang="en-US" dirty="0"/>
              <a:t>D properties of transaction (</a:t>
            </a:r>
            <a:r>
              <a:rPr lang="en-US" dirty="0">
                <a:solidFill>
                  <a:schemeClr val="tx2"/>
                </a:solidFill>
              </a:rPr>
              <a:t>Isolation</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b="1" dirty="0">
                <a:solidFill>
                  <a:schemeClr val="tx2"/>
                </a:solidFill>
              </a:rPr>
              <a:t>Changes occurring in a particular transaction will not be visible to any other transaction until it has been committed</a:t>
            </a:r>
            <a:r>
              <a:rPr lang="en-US" dirty="0"/>
              <a:t>.</a:t>
            </a:r>
          </a:p>
          <a:p>
            <a:pPr>
              <a:buClr>
                <a:schemeClr val="tx2"/>
              </a:buClr>
            </a:pPr>
            <a:r>
              <a:rPr lang="en-US" b="1" dirty="0">
                <a:solidFill>
                  <a:schemeClr val="tx2"/>
                </a:solidFill>
              </a:rPr>
              <a:t>Intermediate transaction results must be hidden </a:t>
            </a:r>
            <a:r>
              <a:rPr lang="en-US" dirty="0"/>
              <a:t>from other concurrently executed transactions.  </a:t>
            </a:r>
          </a:p>
          <a:p>
            <a:pPr>
              <a:buClr>
                <a:schemeClr val="tx2"/>
              </a:buClr>
            </a:pPr>
            <a:r>
              <a:rPr lang="en-US" dirty="0"/>
              <a:t>In our example once our transaction starts from first step (step 1) its result should not be access by any other transaction until last step (step 6) is completed.</a:t>
            </a:r>
            <a:endParaRPr lang="en-GB" dirty="0"/>
          </a:p>
        </p:txBody>
      </p:sp>
      <p:sp>
        <p:nvSpPr>
          <p:cNvPr id="4" name="TextBox 3"/>
          <p:cNvSpPr txBox="1"/>
          <p:nvPr/>
        </p:nvSpPr>
        <p:spPr>
          <a:xfrm>
            <a:off x="9516259" y="1539717"/>
            <a:ext cx="1828800" cy="2677656"/>
          </a:xfrm>
          <a:prstGeom prst="rect">
            <a:avLst/>
          </a:prstGeom>
          <a:noFill/>
          <a:ln w="28575">
            <a:solidFill>
              <a:schemeClr val="tx2"/>
            </a:solidFill>
          </a:ln>
        </p:spPr>
        <p:txBody>
          <a:bodyPr wrap="square" rtlCol="0">
            <a:spAutoFit/>
          </a:bodyPr>
          <a:lstStyle/>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p:txBody>
      </p:sp>
      <p:cxnSp>
        <p:nvCxnSpPr>
          <p:cNvPr id="14" name="Straight Connector 13"/>
          <p:cNvCxnSpPr/>
          <p:nvPr/>
        </p:nvCxnSpPr>
        <p:spPr>
          <a:xfrm flipH="1">
            <a:off x="8948033" y="893859"/>
            <a:ext cx="13447" cy="3474720"/>
          </a:xfrm>
          <a:prstGeom prst="line">
            <a:avLst/>
          </a:prstGeom>
          <a:ln w="38100"/>
        </p:spPr>
        <p:style>
          <a:lnRef idx="1">
            <a:schemeClr val="accent1"/>
          </a:lnRef>
          <a:fillRef idx="0">
            <a:schemeClr val="accent1"/>
          </a:fillRef>
          <a:effectRef idx="0">
            <a:schemeClr val="accent1"/>
          </a:effectRef>
          <a:fontRef idx="minor">
            <a:schemeClr val="tx1"/>
          </a:fontRef>
        </p:style>
      </p:cxnSp>
      <p:pic>
        <p:nvPicPr>
          <p:cNvPr id="6" name="Picture 5"/>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2484386"/>
            <a:ext cx="640080" cy="640080"/>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8948033" y="1169035"/>
            <a:ext cx="640080" cy="640080"/>
          </a:xfrm>
          <a:prstGeom prst="rect">
            <a:avLst/>
          </a:prstGeom>
        </p:spPr>
      </p:pic>
      <p:cxnSp>
        <p:nvCxnSpPr>
          <p:cNvPr id="8" name="Straight Arrow Connector 7"/>
          <p:cNvCxnSpPr/>
          <p:nvPr/>
        </p:nvCxnSpPr>
        <p:spPr>
          <a:xfrm flipH="1">
            <a:off x="10717406" y="2880360"/>
            <a:ext cx="655318" cy="266"/>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cxnSp>
        <p:nvCxnSpPr>
          <p:cNvPr id="12" name="Straight Arrow Connector 11"/>
          <p:cNvCxnSpPr/>
          <p:nvPr/>
        </p:nvCxnSpPr>
        <p:spPr>
          <a:xfrm flipV="1">
            <a:off x="9451490" y="1485900"/>
            <a:ext cx="339089" cy="4967"/>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sp>
        <p:nvSpPr>
          <p:cNvPr id="11" name="Multiply 10"/>
          <p:cNvSpPr/>
          <p:nvPr/>
        </p:nvSpPr>
        <p:spPr>
          <a:xfrm>
            <a:off x="10948855" y="2641475"/>
            <a:ext cx="346674" cy="478301"/>
          </a:xfrm>
          <a:prstGeom prst="mathMultiply">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5" name="Picture 14"/>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160698" y="3815346"/>
            <a:ext cx="640080" cy="640080"/>
          </a:xfrm>
          <a:prstGeom prst="rect">
            <a:avLst/>
          </a:prstGeom>
        </p:spPr>
      </p:pic>
      <p:cxnSp>
        <p:nvCxnSpPr>
          <p:cNvPr id="16" name="Straight Arrow Connector 15"/>
          <p:cNvCxnSpPr/>
          <p:nvPr/>
        </p:nvCxnSpPr>
        <p:spPr>
          <a:xfrm flipH="1">
            <a:off x="10717405" y="4203966"/>
            <a:ext cx="655319" cy="7620"/>
          </a:xfrm>
          <a:prstGeom prst="straightConnector1">
            <a:avLst/>
          </a:prstGeom>
          <a:ln w="28575">
            <a:solidFill>
              <a:schemeClr val="tx2"/>
            </a:solidFill>
            <a:tailEnd type="triangle"/>
          </a:ln>
        </p:spPr>
        <p:style>
          <a:lnRef idx="1">
            <a:schemeClr val="accent2"/>
          </a:lnRef>
          <a:fillRef idx="0">
            <a:schemeClr val="accent2"/>
          </a:fillRef>
          <a:effectRef idx="0">
            <a:schemeClr val="accent2"/>
          </a:effectRef>
          <a:fontRef idx="minor">
            <a:schemeClr val="tx1"/>
          </a:fontRef>
        </p:style>
      </p:cxnSp>
      <p:pic>
        <p:nvPicPr>
          <p:cNvPr id="19" name="Picture 1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10929769" y="4017449"/>
            <a:ext cx="365760" cy="365760"/>
          </a:xfrm>
          <a:prstGeom prst="rect">
            <a:avLst/>
          </a:prstGeom>
        </p:spPr>
      </p:pic>
      <p:sp>
        <p:nvSpPr>
          <p:cNvPr id="20" name="TextBox 19"/>
          <p:cNvSpPr txBox="1"/>
          <p:nvPr/>
        </p:nvSpPr>
        <p:spPr>
          <a:xfrm>
            <a:off x="9790579" y="893859"/>
            <a:ext cx="1280160" cy="646331"/>
          </a:xfrm>
          <a:prstGeom prst="rect">
            <a:avLst/>
          </a:prstGeom>
          <a:solidFill>
            <a:schemeClr val="tx2">
              <a:lumMod val="20000"/>
              <a:lumOff val="80000"/>
            </a:schemeClr>
          </a:solidFill>
          <a:ln>
            <a:noFill/>
          </a:ln>
        </p:spPr>
        <p:style>
          <a:lnRef idx="1">
            <a:schemeClr val="accent6"/>
          </a:lnRef>
          <a:fillRef idx="2">
            <a:schemeClr val="accent6"/>
          </a:fillRef>
          <a:effectRef idx="1">
            <a:schemeClr val="accent6"/>
          </a:effectRef>
          <a:fontRef idx="minor">
            <a:schemeClr val="dk1"/>
          </a:fontRef>
        </p:style>
        <p:txBody>
          <a:bodyPr wrap="square" rtlCol="0">
            <a:spAutoFit/>
          </a:bodyPr>
          <a:lstStyle/>
          <a:p>
            <a:pPr algn="ctr"/>
            <a:r>
              <a:rPr lang="en-US" dirty="0"/>
              <a:t>Start </a:t>
            </a:r>
          </a:p>
          <a:p>
            <a:pPr algn="ctr"/>
            <a:r>
              <a:rPr lang="en-US" dirty="0"/>
              <a:t>Transaction</a:t>
            </a:r>
            <a:endParaRPr lang="en-IN" dirty="0"/>
          </a:p>
        </p:txBody>
      </p:sp>
    </p:spTree>
    <p:extLst>
      <p:ext uri="{BB962C8B-B14F-4D97-AF65-F5344CB8AC3E}">
        <p14:creationId xmlns:p14="http://schemas.microsoft.com/office/powerpoint/2010/main" val="16049405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grpId="0" nodeType="clickEffect">
                                  <p:stCondLst>
                                    <p:cond delay="0"/>
                                  </p:stCondLst>
                                  <p:childTnLst>
                                    <p:set>
                                      <p:cBhvr>
                                        <p:cTn id="21" dur="1" fill="hold">
                                          <p:stCondLst>
                                            <p:cond delay="0"/>
                                          </p:stCondLst>
                                        </p:cTn>
                                        <p:tgtEl>
                                          <p:spTgt spid="20"/>
                                        </p:tgtEl>
                                        <p:attrNameLst>
                                          <p:attrName>style.visibility</p:attrName>
                                        </p:attrNameLst>
                                      </p:cBhvr>
                                      <p:to>
                                        <p:strVal val="visible"/>
                                      </p:to>
                                    </p:set>
                                  </p:childTnLst>
                                </p:cTn>
                              </p:par>
                              <p:par>
                                <p:cTn id="22" presetID="10" presetClass="entr" presetSubtype="0" fill="hold" nodeType="with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fade">
                                      <p:cBhvr>
                                        <p:cTn id="24" dur="500"/>
                                        <p:tgtEl>
                                          <p:spTgt spid="14"/>
                                        </p:tgtEl>
                                      </p:cBhvr>
                                    </p:animEffect>
                                  </p:childTnLst>
                                </p:cTn>
                              </p:par>
                              <p:par>
                                <p:cTn id="25" presetID="10" presetClass="entr" presetSubtype="0" fill="hold"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par>
                                <p:cTn id="28" presetID="10" presetClass="entr" presetSubtype="0" fill="hold" nodeType="with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fade">
                                      <p:cBhvr>
                                        <p:cTn id="30" dur="500"/>
                                        <p:tgtEl>
                                          <p:spTgt spid="12"/>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4">
                                            <p:txEl>
                                              <p:pRg st="0" end="0"/>
                                            </p:txEl>
                                          </p:spTgt>
                                        </p:tgtEl>
                                        <p:attrNameLst>
                                          <p:attrName>style.visibility</p:attrName>
                                        </p:attrNameLst>
                                      </p:cBhvr>
                                      <p:to>
                                        <p:strVal val="visible"/>
                                      </p:to>
                                    </p:set>
                                    <p:animEffect transition="in" filter="fade">
                                      <p:cBhvr>
                                        <p:cTn id="35" dur="500"/>
                                        <p:tgtEl>
                                          <p:spTgt spid="4">
                                            <p:txEl>
                                              <p:pRg st="0" end="0"/>
                                            </p:txEl>
                                          </p:spTgt>
                                        </p:tgtEl>
                                      </p:cBhvr>
                                    </p:animEffect>
                                  </p:childTnLst>
                                </p:cTn>
                              </p:par>
                              <p:par>
                                <p:cTn id="36" presetID="10" presetClass="entr" presetSubtype="0" fill="hold" nodeType="withEffect">
                                  <p:stCondLst>
                                    <p:cond delay="0"/>
                                  </p:stCondLst>
                                  <p:childTnLst>
                                    <p:set>
                                      <p:cBhvr>
                                        <p:cTn id="37" dur="1" fill="hold">
                                          <p:stCondLst>
                                            <p:cond delay="0"/>
                                          </p:stCondLst>
                                        </p:cTn>
                                        <p:tgtEl>
                                          <p:spTgt spid="4">
                                            <p:txEl>
                                              <p:pRg st="1" end="1"/>
                                            </p:txEl>
                                          </p:spTgt>
                                        </p:tgtEl>
                                        <p:attrNameLst>
                                          <p:attrName>style.visibility</p:attrName>
                                        </p:attrNameLst>
                                      </p:cBhvr>
                                      <p:to>
                                        <p:strVal val="visible"/>
                                      </p:to>
                                    </p:set>
                                    <p:animEffect transition="in" filter="fade">
                                      <p:cBhvr>
                                        <p:cTn id="38" dur="500"/>
                                        <p:tgtEl>
                                          <p:spTgt spid="4">
                                            <p:txEl>
                                              <p:pRg st="1" end="1"/>
                                            </p:txEl>
                                          </p:spTgt>
                                        </p:tgtEl>
                                      </p:cBhvr>
                                    </p:animEffect>
                                  </p:childTnLst>
                                </p:cTn>
                              </p:par>
                              <p:par>
                                <p:cTn id="39" presetID="10" presetClass="entr" presetSubtype="0" fill="hold" nodeType="withEffect">
                                  <p:stCondLst>
                                    <p:cond delay="0"/>
                                  </p:stCondLst>
                                  <p:childTnLst>
                                    <p:set>
                                      <p:cBhvr>
                                        <p:cTn id="40" dur="1" fill="hold">
                                          <p:stCondLst>
                                            <p:cond delay="0"/>
                                          </p:stCondLst>
                                        </p:cTn>
                                        <p:tgtEl>
                                          <p:spTgt spid="4">
                                            <p:txEl>
                                              <p:pRg st="2" end="2"/>
                                            </p:txEl>
                                          </p:spTgt>
                                        </p:tgtEl>
                                        <p:attrNameLst>
                                          <p:attrName>style.visibility</p:attrName>
                                        </p:attrNameLst>
                                      </p:cBhvr>
                                      <p:to>
                                        <p:strVal val="visible"/>
                                      </p:to>
                                    </p:set>
                                    <p:animEffect transition="in" filter="fade">
                                      <p:cBhvr>
                                        <p:cTn id="41" dur="500"/>
                                        <p:tgtEl>
                                          <p:spTgt spid="4">
                                            <p:txEl>
                                              <p:pRg st="2" end="2"/>
                                            </p:txEl>
                                          </p:spTgt>
                                        </p:tgtEl>
                                      </p:cBhvr>
                                    </p:animEffect>
                                  </p:childTnLst>
                                </p:cTn>
                              </p:par>
                            </p:childTnLst>
                          </p:cTn>
                        </p:par>
                      </p:childTnLst>
                    </p:cTn>
                  </p:par>
                  <p:par>
                    <p:cTn id="42" fill="hold">
                      <p:stCondLst>
                        <p:cond delay="indefinite"/>
                      </p:stCondLst>
                      <p:childTnLst>
                        <p:par>
                          <p:cTn id="43" fill="hold">
                            <p:stCondLst>
                              <p:cond delay="0"/>
                            </p:stCondLst>
                            <p:childTnLst>
                              <p:par>
                                <p:cTn id="44" presetID="10" presetClass="entr" presetSubtype="0" fill="hold" nodeType="clickEffect">
                                  <p:stCondLst>
                                    <p:cond delay="0"/>
                                  </p:stCondLst>
                                  <p:childTnLst>
                                    <p:set>
                                      <p:cBhvr>
                                        <p:cTn id="45" dur="1" fill="hold">
                                          <p:stCondLst>
                                            <p:cond delay="0"/>
                                          </p:stCondLst>
                                        </p:cTn>
                                        <p:tgtEl>
                                          <p:spTgt spid="6"/>
                                        </p:tgtEl>
                                        <p:attrNameLst>
                                          <p:attrName>style.visibility</p:attrName>
                                        </p:attrNameLst>
                                      </p:cBhvr>
                                      <p:to>
                                        <p:strVal val="visible"/>
                                      </p:to>
                                    </p:set>
                                    <p:animEffect transition="in" filter="fade">
                                      <p:cBhvr>
                                        <p:cTn id="46" dur="500"/>
                                        <p:tgtEl>
                                          <p:spTgt spid="6"/>
                                        </p:tgtEl>
                                      </p:cBhvr>
                                    </p:animEffect>
                                  </p:childTnLst>
                                </p:cTn>
                              </p:par>
                              <p:par>
                                <p:cTn id="47" presetID="10" presetClass="entr" presetSubtype="0" fill="hold" nodeType="withEffect">
                                  <p:stCondLst>
                                    <p:cond delay="0"/>
                                  </p:stCondLst>
                                  <p:childTnLst>
                                    <p:set>
                                      <p:cBhvr>
                                        <p:cTn id="48" dur="1" fill="hold">
                                          <p:stCondLst>
                                            <p:cond delay="0"/>
                                          </p:stCondLst>
                                        </p:cTn>
                                        <p:tgtEl>
                                          <p:spTgt spid="8"/>
                                        </p:tgtEl>
                                        <p:attrNameLst>
                                          <p:attrName>style.visibility</p:attrName>
                                        </p:attrNameLst>
                                      </p:cBhvr>
                                      <p:to>
                                        <p:strVal val="visible"/>
                                      </p:to>
                                    </p:set>
                                    <p:animEffect transition="in" filter="fade">
                                      <p:cBhvr>
                                        <p:cTn id="49" dur="500"/>
                                        <p:tgtEl>
                                          <p:spTgt spid="8"/>
                                        </p:tgtEl>
                                      </p:cBhvr>
                                    </p:animEffect>
                                  </p:childTnLst>
                                </p:cTn>
                              </p:par>
                            </p:childTnLst>
                          </p:cTn>
                        </p:par>
                      </p:childTnLst>
                    </p:cTn>
                  </p:par>
                  <p:par>
                    <p:cTn id="50" fill="hold">
                      <p:stCondLst>
                        <p:cond delay="indefinite"/>
                      </p:stCondLst>
                      <p:childTnLst>
                        <p:par>
                          <p:cTn id="51" fill="hold">
                            <p:stCondLst>
                              <p:cond delay="0"/>
                            </p:stCondLst>
                            <p:childTnLst>
                              <p:par>
                                <p:cTn id="52" presetID="10" presetClass="entr" presetSubtype="0" fill="hold" grpId="0" nodeType="clickEffect">
                                  <p:stCondLst>
                                    <p:cond delay="0"/>
                                  </p:stCondLst>
                                  <p:childTnLst>
                                    <p:set>
                                      <p:cBhvr>
                                        <p:cTn id="53" dur="1" fill="hold">
                                          <p:stCondLst>
                                            <p:cond delay="0"/>
                                          </p:stCondLst>
                                        </p:cTn>
                                        <p:tgtEl>
                                          <p:spTgt spid="11"/>
                                        </p:tgtEl>
                                        <p:attrNameLst>
                                          <p:attrName>style.visibility</p:attrName>
                                        </p:attrNameLst>
                                      </p:cBhvr>
                                      <p:to>
                                        <p:strVal val="visible"/>
                                      </p:to>
                                    </p:set>
                                    <p:animEffect transition="in" filter="fade">
                                      <p:cBhvr>
                                        <p:cTn id="54" dur="500"/>
                                        <p:tgtEl>
                                          <p:spTgt spid="11"/>
                                        </p:tgtEl>
                                      </p:cBhvr>
                                    </p:animEffect>
                                  </p:childTnLst>
                                </p:cTn>
                              </p:par>
                            </p:childTnLst>
                          </p:cTn>
                        </p:par>
                      </p:childTnLst>
                    </p:cTn>
                  </p:par>
                  <p:par>
                    <p:cTn id="55" fill="hold">
                      <p:stCondLst>
                        <p:cond delay="indefinite"/>
                      </p:stCondLst>
                      <p:childTnLst>
                        <p:par>
                          <p:cTn id="56" fill="hold">
                            <p:stCondLst>
                              <p:cond delay="0"/>
                            </p:stCondLst>
                            <p:childTnLst>
                              <p:par>
                                <p:cTn id="57" presetID="10" presetClass="entr" presetSubtype="0" fill="hold" nodeType="clickEffect">
                                  <p:stCondLst>
                                    <p:cond delay="0"/>
                                  </p:stCondLst>
                                  <p:childTnLst>
                                    <p:set>
                                      <p:cBhvr>
                                        <p:cTn id="58" dur="1" fill="hold">
                                          <p:stCondLst>
                                            <p:cond delay="0"/>
                                          </p:stCondLst>
                                        </p:cTn>
                                        <p:tgtEl>
                                          <p:spTgt spid="4">
                                            <p:txEl>
                                              <p:pRg st="3" end="3"/>
                                            </p:txEl>
                                          </p:spTgt>
                                        </p:tgtEl>
                                        <p:attrNameLst>
                                          <p:attrName>style.visibility</p:attrName>
                                        </p:attrNameLst>
                                      </p:cBhvr>
                                      <p:to>
                                        <p:strVal val="visible"/>
                                      </p:to>
                                    </p:set>
                                    <p:animEffect transition="in" filter="fade">
                                      <p:cBhvr>
                                        <p:cTn id="59" dur="500"/>
                                        <p:tgtEl>
                                          <p:spTgt spid="4">
                                            <p:txEl>
                                              <p:pRg st="3" end="3"/>
                                            </p:txEl>
                                          </p:spTgt>
                                        </p:tgtEl>
                                      </p:cBhvr>
                                    </p:animEffect>
                                  </p:childTnLst>
                                </p:cTn>
                              </p:par>
                              <p:par>
                                <p:cTn id="60" presetID="10" presetClass="entr" presetSubtype="0" fill="hold" nodeType="withEffect">
                                  <p:stCondLst>
                                    <p:cond delay="0"/>
                                  </p:stCondLst>
                                  <p:childTnLst>
                                    <p:set>
                                      <p:cBhvr>
                                        <p:cTn id="61" dur="1" fill="hold">
                                          <p:stCondLst>
                                            <p:cond delay="0"/>
                                          </p:stCondLst>
                                        </p:cTn>
                                        <p:tgtEl>
                                          <p:spTgt spid="4">
                                            <p:txEl>
                                              <p:pRg st="4" end="4"/>
                                            </p:txEl>
                                          </p:spTgt>
                                        </p:tgtEl>
                                        <p:attrNameLst>
                                          <p:attrName>style.visibility</p:attrName>
                                        </p:attrNameLst>
                                      </p:cBhvr>
                                      <p:to>
                                        <p:strVal val="visible"/>
                                      </p:to>
                                    </p:set>
                                    <p:animEffect transition="in" filter="fade">
                                      <p:cBhvr>
                                        <p:cTn id="62" dur="500"/>
                                        <p:tgtEl>
                                          <p:spTgt spid="4">
                                            <p:txEl>
                                              <p:pRg st="4" end="4"/>
                                            </p:txEl>
                                          </p:spTgt>
                                        </p:tgtEl>
                                      </p:cBhvr>
                                    </p:animEffect>
                                  </p:childTnLst>
                                </p:cTn>
                              </p:par>
                              <p:par>
                                <p:cTn id="63" presetID="10" presetClass="entr" presetSubtype="0" fill="hold" nodeType="withEffect">
                                  <p:stCondLst>
                                    <p:cond delay="0"/>
                                  </p:stCondLst>
                                  <p:childTnLst>
                                    <p:set>
                                      <p:cBhvr>
                                        <p:cTn id="64" dur="1" fill="hold">
                                          <p:stCondLst>
                                            <p:cond delay="0"/>
                                          </p:stCondLst>
                                        </p:cTn>
                                        <p:tgtEl>
                                          <p:spTgt spid="4">
                                            <p:txEl>
                                              <p:pRg st="5" end="5"/>
                                            </p:txEl>
                                          </p:spTgt>
                                        </p:tgtEl>
                                        <p:attrNameLst>
                                          <p:attrName>style.visibility</p:attrName>
                                        </p:attrNameLst>
                                      </p:cBhvr>
                                      <p:to>
                                        <p:strVal val="visible"/>
                                      </p:to>
                                    </p:set>
                                    <p:animEffect transition="in" filter="fade">
                                      <p:cBhvr>
                                        <p:cTn id="65" dur="500"/>
                                        <p:tgtEl>
                                          <p:spTgt spid="4">
                                            <p:txEl>
                                              <p:pRg st="5" end="5"/>
                                            </p:txEl>
                                          </p:spTgt>
                                        </p:tgtEl>
                                      </p:cBhvr>
                                    </p:animEffect>
                                  </p:childTnLst>
                                </p:cTn>
                              </p:par>
                            </p:childTnLst>
                          </p:cTn>
                        </p:par>
                      </p:childTnLst>
                    </p:cTn>
                  </p:par>
                  <p:par>
                    <p:cTn id="66" fill="hold">
                      <p:stCondLst>
                        <p:cond delay="indefinite"/>
                      </p:stCondLst>
                      <p:childTnLst>
                        <p:par>
                          <p:cTn id="67" fill="hold">
                            <p:stCondLst>
                              <p:cond delay="0"/>
                            </p:stCondLst>
                            <p:childTnLst>
                              <p:par>
                                <p:cTn id="68" presetID="10" presetClass="entr" presetSubtype="0" fill="hold" nodeType="click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fade">
                                      <p:cBhvr>
                                        <p:cTn id="70" dur="500"/>
                                        <p:tgtEl>
                                          <p:spTgt spid="15"/>
                                        </p:tgtEl>
                                      </p:cBhvr>
                                    </p:animEffect>
                                  </p:childTnLst>
                                </p:cTn>
                              </p:par>
                              <p:par>
                                <p:cTn id="71" presetID="10" presetClass="entr" presetSubtype="0" fill="hold" nodeType="withEffect">
                                  <p:stCondLst>
                                    <p:cond delay="0"/>
                                  </p:stCondLst>
                                  <p:childTnLst>
                                    <p:set>
                                      <p:cBhvr>
                                        <p:cTn id="72" dur="1" fill="hold">
                                          <p:stCondLst>
                                            <p:cond delay="0"/>
                                          </p:stCondLst>
                                        </p:cTn>
                                        <p:tgtEl>
                                          <p:spTgt spid="16"/>
                                        </p:tgtEl>
                                        <p:attrNameLst>
                                          <p:attrName>style.visibility</p:attrName>
                                        </p:attrNameLst>
                                      </p:cBhvr>
                                      <p:to>
                                        <p:strVal val="visible"/>
                                      </p:to>
                                    </p:set>
                                    <p:animEffect transition="in" filter="fade">
                                      <p:cBhvr>
                                        <p:cTn id="73" dur="500"/>
                                        <p:tgtEl>
                                          <p:spTgt spid="16"/>
                                        </p:tgtEl>
                                      </p:cBhvr>
                                    </p:animEffect>
                                  </p:childTnLst>
                                </p:cTn>
                              </p:par>
                            </p:childTnLst>
                          </p:cTn>
                        </p:par>
                      </p:childTnLst>
                    </p:cTn>
                  </p:par>
                  <p:par>
                    <p:cTn id="74" fill="hold">
                      <p:stCondLst>
                        <p:cond delay="indefinite"/>
                      </p:stCondLst>
                      <p:childTnLst>
                        <p:par>
                          <p:cTn id="75" fill="hold">
                            <p:stCondLst>
                              <p:cond delay="0"/>
                            </p:stCondLst>
                            <p:childTnLst>
                              <p:par>
                                <p:cTn id="76" presetID="10" presetClass="entr" presetSubtype="0" fill="hold" nodeType="clickEffect">
                                  <p:stCondLst>
                                    <p:cond delay="0"/>
                                  </p:stCondLst>
                                  <p:childTnLst>
                                    <p:set>
                                      <p:cBhvr>
                                        <p:cTn id="77" dur="1" fill="hold">
                                          <p:stCondLst>
                                            <p:cond delay="0"/>
                                          </p:stCondLst>
                                        </p:cTn>
                                        <p:tgtEl>
                                          <p:spTgt spid="19"/>
                                        </p:tgtEl>
                                        <p:attrNameLst>
                                          <p:attrName>style.visibility</p:attrName>
                                        </p:attrNameLst>
                                      </p:cBhvr>
                                      <p:to>
                                        <p:strVal val="visible"/>
                                      </p:to>
                                    </p:set>
                                    <p:animEffect transition="in" filter="fade">
                                      <p:cBhvr>
                                        <p:cTn id="78" dur="500"/>
                                        <p:tgtEl>
                                          <p:spTgt spid="19"/>
                                        </p:tgtEl>
                                      </p:cBhvr>
                                    </p:animEffect>
                                  </p:childTnLst>
                                </p:cTn>
                              </p:par>
                            </p:childTnLst>
                          </p:cTn>
                        </p:par>
                      </p:childTnLst>
                    </p:cTn>
                  </p:par>
                  <p:par>
                    <p:cTn id="79" fill="hold">
                      <p:stCondLst>
                        <p:cond delay="indefinite"/>
                      </p:stCondLst>
                      <p:childTnLst>
                        <p:par>
                          <p:cTn id="80" fill="hold">
                            <p:stCondLst>
                              <p:cond delay="0"/>
                            </p:stCondLst>
                            <p:childTnLst>
                              <p:par>
                                <p:cTn id="81" presetID="10" presetClass="entr" presetSubtype="0" fill="hold" grpId="0" nodeType="clickEffect">
                                  <p:stCondLst>
                                    <p:cond delay="0"/>
                                  </p:stCondLst>
                                  <p:childTnLst>
                                    <p:set>
                                      <p:cBhvr>
                                        <p:cTn id="82" dur="1" fill="hold">
                                          <p:stCondLst>
                                            <p:cond delay="0"/>
                                          </p:stCondLst>
                                        </p:cTn>
                                        <p:tgtEl>
                                          <p:spTgt spid="4">
                                            <p:bg/>
                                          </p:spTgt>
                                        </p:tgtEl>
                                        <p:attrNameLst>
                                          <p:attrName>style.visibility</p:attrName>
                                        </p:attrNameLst>
                                      </p:cBhvr>
                                      <p:to>
                                        <p:strVal val="visible"/>
                                      </p:to>
                                    </p:set>
                                    <p:animEffect transition="in" filter="fade">
                                      <p:cBhvr>
                                        <p:cTn id="83" dur="500"/>
                                        <p:tgtEl>
                                          <p:spTgt spid="4">
                                            <p:bg/>
                                          </p:spTgt>
                                        </p:tgtEl>
                                      </p:cBhvr>
                                    </p:animEffect>
                                  </p:childTnLst>
                                </p:cTn>
                              </p:par>
                              <p:par>
                                <p:cTn id="84" presetID="10" presetClass="entr" presetSubtype="0" fill="hold" grpId="0" nodeType="withEffect">
                                  <p:stCondLst>
                                    <p:cond delay="0"/>
                                  </p:stCondLst>
                                  <p:childTnLst>
                                    <p:set>
                                      <p:cBhvr>
                                        <p:cTn id="85" dur="1" fill="hold">
                                          <p:stCondLst>
                                            <p:cond delay="0"/>
                                          </p:stCondLst>
                                        </p:cTn>
                                        <p:tgtEl>
                                          <p:spTgt spid="4">
                                            <p:txEl>
                                              <p:pRg st="0" end="0"/>
                                            </p:txEl>
                                          </p:spTgt>
                                        </p:tgtEl>
                                        <p:attrNameLst>
                                          <p:attrName>style.visibility</p:attrName>
                                        </p:attrNameLst>
                                      </p:cBhvr>
                                      <p:to>
                                        <p:strVal val="visible"/>
                                      </p:to>
                                    </p:set>
                                    <p:animEffect transition="in" filter="fade">
                                      <p:cBhvr>
                                        <p:cTn id="86" dur="500"/>
                                        <p:tgtEl>
                                          <p:spTgt spid="4">
                                            <p:txEl>
                                              <p:pRg st="0" end="0"/>
                                            </p:txEl>
                                          </p:spTgt>
                                        </p:tgtEl>
                                      </p:cBhvr>
                                    </p:animEffect>
                                  </p:childTnLst>
                                </p:cTn>
                              </p:par>
                              <p:par>
                                <p:cTn id="87" presetID="10" presetClass="entr" presetSubtype="0" fill="hold" grpId="0" nodeType="withEffect">
                                  <p:stCondLst>
                                    <p:cond delay="0"/>
                                  </p:stCondLst>
                                  <p:childTnLst>
                                    <p:set>
                                      <p:cBhvr>
                                        <p:cTn id="88" dur="1" fill="hold">
                                          <p:stCondLst>
                                            <p:cond delay="0"/>
                                          </p:stCondLst>
                                        </p:cTn>
                                        <p:tgtEl>
                                          <p:spTgt spid="4">
                                            <p:txEl>
                                              <p:pRg st="1" end="1"/>
                                            </p:txEl>
                                          </p:spTgt>
                                        </p:tgtEl>
                                        <p:attrNameLst>
                                          <p:attrName>style.visibility</p:attrName>
                                        </p:attrNameLst>
                                      </p:cBhvr>
                                      <p:to>
                                        <p:strVal val="visible"/>
                                      </p:to>
                                    </p:set>
                                    <p:animEffect transition="in" filter="fade">
                                      <p:cBhvr>
                                        <p:cTn id="89" dur="500"/>
                                        <p:tgtEl>
                                          <p:spTgt spid="4">
                                            <p:txEl>
                                              <p:pRg st="1" end="1"/>
                                            </p:txEl>
                                          </p:spTgt>
                                        </p:tgtEl>
                                      </p:cBhvr>
                                    </p:animEffect>
                                  </p:childTnLst>
                                </p:cTn>
                              </p:par>
                              <p:par>
                                <p:cTn id="90" presetID="10" presetClass="entr" presetSubtype="0" fill="hold" grpId="0" nodeType="withEffect">
                                  <p:stCondLst>
                                    <p:cond delay="0"/>
                                  </p:stCondLst>
                                  <p:childTnLst>
                                    <p:set>
                                      <p:cBhvr>
                                        <p:cTn id="91" dur="1" fill="hold">
                                          <p:stCondLst>
                                            <p:cond delay="0"/>
                                          </p:stCondLst>
                                        </p:cTn>
                                        <p:tgtEl>
                                          <p:spTgt spid="4">
                                            <p:txEl>
                                              <p:pRg st="2" end="2"/>
                                            </p:txEl>
                                          </p:spTgt>
                                        </p:tgtEl>
                                        <p:attrNameLst>
                                          <p:attrName>style.visibility</p:attrName>
                                        </p:attrNameLst>
                                      </p:cBhvr>
                                      <p:to>
                                        <p:strVal val="visible"/>
                                      </p:to>
                                    </p:set>
                                    <p:animEffect transition="in" filter="fade">
                                      <p:cBhvr>
                                        <p:cTn id="92" dur="500"/>
                                        <p:tgtEl>
                                          <p:spTgt spid="4">
                                            <p:txEl>
                                              <p:pRg st="2" end="2"/>
                                            </p:txEl>
                                          </p:spTgt>
                                        </p:tgtEl>
                                      </p:cBhvr>
                                    </p:animEffect>
                                  </p:childTnLst>
                                </p:cTn>
                              </p:par>
                              <p:par>
                                <p:cTn id="93" presetID="10" presetClass="entr" presetSubtype="0" fill="hold" grpId="0" nodeType="withEffect">
                                  <p:stCondLst>
                                    <p:cond delay="0"/>
                                  </p:stCondLst>
                                  <p:childTnLst>
                                    <p:set>
                                      <p:cBhvr>
                                        <p:cTn id="94" dur="1" fill="hold">
                                          <p:stCondLst>
                                            <p:cond delay="0"/>
                                          </p:stCondLst>
                                        </p:cTn>
                                        <p:tgtEl>
                                          <p:spTgt spid="4">
                                            <p:txEl>
                                              <p:pRg st="3" end="3"/>
                                            </p:txEl>
                                          </p:spTgt>
                                        </p:tgtEl>
                                        <p:attrNameLst>
                                          <p:attrName>style.visibility</p:attrName>
                                        </p:attrNameLst>
                                      </p:cBhvr>
                                      <p:to>
                                        <p:strVal val="visible"/>
                                      </p:to>
                                    </p:set>
                                    <p:animEffect transition="in" filter="fade">
                                      <p:cBhvr>
                                        <p:cTn id="95" dur="500"/>
                                        <p:tgtEl>
                                          <p:spTgt spid="4">
                                            <p:txEl>
                                              <p:pRg st="3" end="3"/>
                                            </p:txEl>
                                          </p:spTgt>
                                        </p:tgtEl>
                                      </p:cBhvr>
                                    </p:animEffect>
                                  </p:childTnLst>
                                </p:cTn>
                              </p:par>
                              <p:par>
                                <p:cTn id="96" presetID="10" presetClass="entr" presetSubtype="0" fill="hold" grpId="0" nodeType="withEffect">
                                  <p:stCondLst>
                                    <p:cond delay="0"/>
                                  </p:stCondLst>
                                  <p:childTnLst>
                                    <p:set>
                                      <p:cBhvr>
                                        <p:cTn id="97" dur="1" fill="hold">
                                          <p:stCondLst>
                                            <p:cond delay="0"/>
                                          </p:stCondLst>
                                        </p:cTn>
                                        <p:tgtEl>
                                          <p:spTgt spid="4">
                                            <p:txEl>
                                              <p:pRg st="4" end="4"/>
                                            </p:txEl>
                                          </p:spTgt>
                                        </p:tgtEl>
                                        <p:attrNameLst>
                                          <p:attrName>style.visibility</p:attrName>
                                        </p:attrNameLst>
                                      </p:cBhvr>
                                      <p:to>
                                        <p:strVal val="visible"/>
                                      </p:to>
                                    </p:set>
                                    <p:animEffect transition="in" filter="fade">
                                      <p:cBhvr>
                                        <p:cTn id="98" dur="500"/>
                                        <p:tgtEl>
                                          <p:spTgt spid="4">
                                            <p:txEl>
                                              <p:pRg st="4" end="4"/>
                                            </p:txEl>
                                          </p:spTgt>
                                        </p:tgtEl>
                                      </p:cBhvr>
                                    </p:animEffect>
                                  </p:childTnLst>
                                </p:cTn>
                              </p:par>
                              <p:par>
                                <p:cTn id="99" presetID="10" presetClass="entr" presetSubtype="0" fill="hold" grpId="0" nodeType="withEffect">
                                  <p:stCondLst>
                                    <p:cond delay="0"/>
                                  </p:stCondLst>
                                  <p:childTnLst>
                                    <p:set>
                                      <p:cBhvr>
                                        <p:cTn id="100" dur="1" fill="hold">
                                          <p:stCondLst>
                                            <p:cond delay="0"/>
                                          </p:stCondLst>
                                        </p:cTn>
                                        <p:tgtEl>
                                          <p:spTgt spid="4">
                                            <p:txEl>
                                              <p:pRg st="5" end="5"/>
                                            </p:txEl>
                                          </p:spTgt>
                                        </p:tgtEl>
                                        <p:attrNameLst>
                                          <p:attrName>style.visibility</p:attrName>
                                        </p:attrNameLst>
                                      </p:cBhvr>
                                      <p:to>
                                        <p:strVal val="visible"/>
                                      </p:to>
                                    </p:set>
                                    <p:animEffect transition="in" filter="fade">
                                      <p:cBhvr>
                                        <p:cTn id="101" dur="500"/>
                                        <p:tgtEl>
                                          <p:spTgt spid="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allAtOnce" animBg="1"/>
      <p:bldP spid="11" grpId="0" animBg="1"/>
      <p:bldP spid="20"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tx1"/>
                </a:solidFill>
              </a:rPr>
              <a:t>ACI</a:t>
            </a:r>
            <a:r>
              <a:rPr lang="en-US" dirty="0">
                <a:solidFill>
                  <a:schemeClr val="tx2"/>
                </a:solidFill>
              </a:rPr>
              <a:t>D</a:t>
            </a:r>
            <a:r>
              <a:rPr lang="en-US" dirty="0"/>
              <a:t> properties of transaction (</a:t>
            </a:r>
            <a:r>
              <a:rPr lang="en-US" dirty="0">
                <a:solidFill>
                  <a:schemeClr val="tx2"/>
                </a:solidFill>
              </a:rPr>
              <a:t>Durability</a:t>
            </a:r>
            <a:r>
              <a:rPr lang="en-US" dirty="0"/>
              <a:t>)</a:t>
            </a:r>
          </a:p>
        </p:txBody>
      </p:sp>
      <p:sp>
        <p:nvSpPr>
          <p:cNvPr id="3" name="Content Placeholder 2"/>
          <p:cNvSpPr>
            <a:spLocks noGrp="1"/>
          </p:cNvSpPr>
          <p:nvPr>
            <p:ph idx="1"/>
          </p:nvPr>
        </p:nvSpPr>
        <p:spPr>
          <a:xfrm>
            <a:off x="131180" y="863444"/>
            <a:ext cx="8394255" cy="5590565"/>
          </a:xfrm>
        </p:spPr>
        <p:txBody>
          <a:bodyPr/>
          <a:lstStyle/>
          <a:p>
            <a:pPr>
              <a:buClr>
                <a:schemeClr val="tx2"/>
              </a:buClr>
            </a:pPr>
            <a:r>
              <a:rPr lang="en-US" dirty="0"/>
              <a:t>After a transaction completes successfully, the </a:t>
            </a:r>
            <a:r>
              <a:rPr lang="en-US" b="1" dirty="0">
                <a:solidFill>
                  <a:schemeClr val="tx2"/>
                </a:solidFill>
              </a:rPr>
              <a:t>changes it has made to the database persist (permanent)</a:t>
            </a:r>
            <a:r>
              <a:rPr lang="en-US" dirty="0"/>
              <a:t>, even if there are system failures.</a:t>
            </a:r>
          </a:p>
          <a:p>
            <a:pPr>
              <a:buClr>
                <a:schemeClr val="tx2"/>
              </a:buClr>
            </a:pPr>
            <a:r>
              <a:rPr lang="en-US" dirty="0"/>
              <a:t>Once our transaction completed up to last step (step 6) its result must be stored permanently. It should not be removed if system fails.</a:t>
            </a:r>
            <a:endParaRPr lang="en-GB" dirty="0"/>
          </a:p>
        </p:txBody>
      </p:sp>
      <p:sp>
        <p:nvSpPr>
          <p:cNvPr id="4" name="TextBox 3"/>
          <p:cNvSpPr txBox="1"/>
          <p:nvPr/>
        </p:nvSpPr>
        <p:spPr>
          <a:xfrm>
            <a:off x="9466729" y="867367"/>
            <a:ext cx="1828800" cy="3908762"/>
          </a:xfrm>
          <a:prstGeom prst="rect">
            <a:avLst/>
          </a:prstGeom>
          <a:noFill/>
          <a:ln>
            <a:solidFill>
              <a:schemeClr val="bg1"/>
            </a:solidFill>
          </a:ln>
        </p:spPr>
        <p:txBody>
          <a:bodyPr wrap="square" rtlCol="0">
            <a:spAutoFit/>
          </a:bodyPr>
          <a:lstStyle/>
          <a:p>
            <a:pPr algn="ctr"/>
            <a:r>
              <a:rPr lang="en-US" sz="2000" dirty="0">
                <a:solidFill>
                  <a:schemeClr val="tx2"/>
                </a:solidFill>
              </a:rPr>
              <a:t>A=500, B=500</a:t>
            </a:r>
          </a:p>
          <a:p>
            <a:pPr algn="ctr"/>
            <a:endParaRPr lang="en-US" sz="2000"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endParaRPr lang="en-US" sz="2000" dirty="0"/>
          </a:p>
          <a:p>
            <a:pPr algn="ctr"/>
            <a:r>
              <a:rPr lang="en-US" sz="2000" dirty="0">
                <a:solidFill>
                  <a:schemeClr val="tx2"/>
                </a:solidFill>
              </a:rPr>
              <a:t>A=450, B=550</a:t>
            </a:r>
          </a:p>
        </p:txBody>
      </p:sp>
      <p:cxnSp>
        <p:nvCxnSpPr>
          <p:cNvPr id="14" name="Straight Connector 13"/>
          <p:cNvCxnSpPr/>
          <p:nvPr/>
        </p:nvCxnSpPr>
        <p:spPr>
          <a:xfrm flipH="1">
            <a:off x="8948033" y="863444"/>
            <a:ext cx="13447" cy="39319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5" name="Rounded Rectangle 4"/>
          <p:cNvSpPr/>
          <p:nvPr/>
        </p:nvSpPr>
        <p:spPr>
          <a:xfrm>
            <a:off x="9467557" y="4290061"/>
            <a:ext cx="1828800" cy="505304"/>
          </a:xfrm>
          <a:prstGeom prst="roundRect">
            <a:avLst/>
          </a:prstGeom>
          <a:noFill/>
          <a:ln>
            <a:solidFill>
              <a:schemeClr val="tx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ounded Rectangular Callout 6"/>
          <p:cNvSpPr/>
          <p:nvPr/>
        </p:nvSpPr>
        <p:spPr>
          <a:xfrm>
            <a:off x="7550433" y="4928372"/>
            <a:ext cx="3832592" cy="914400"/>
          </a:xfrm>
          <a:prstGeom prst="wedgeRoundRectCallout">
            <a:avLst>
              <a:gd name="adj1" fmla="val 23351"/>
              <a:gd name="adj2" fmla="val -76093"/>
              <a:gd name="adj3" fmla="val 16667"/>
            </a:avLst>
          </a:prstGeom>
          <a:solidFill>
            <a:schemeClr val="bg2">
              <a:lumMod val="95000"/>
            </a:schemeClr>
          </a:solidFill>
          <a:ln w="12700">
            <a:noFill/>
          </a:ln>
          <a:effectLst/>
        </p:spPr>
        <p:style>
          <a:lnRef idx="3">
            <a:schemeClr val="lt1"/>
          </a:lnRef>
          <a:fillRef idx="1">
            <a:schemeClr val="accent5"/>
          </a:fillRef>
          <a:effectRef idx="1">
            <a:schemeClr val="accent5"/>
          </a:effectRef>
          <a:fontRef idx="minor">
            <a:schemeClr val="lt1"/>
          </a:fontRef>
        </p:style>
        <p:txBody>
          <a:bodyPr rtlCol="0" anchor="ctr"/>
          <a:lstStyle/>
          <a:p>
            <a:pPr algn="ctr"/>
            <a:r>
              <a:rPr lang="en-US" sz="2400" dirty="0">
                <a:solidFill>
                  <a:schemeClr val="tx1"/>
                </a:solidFill>
              </a:rPr>
              <a:t>These values must be stored permanently in the database</a:t>
            </a:r>
            <a:endParaRPr lang="en-IN" sz="2400" dirty="0">
              <a:solidFill>
                <a:schemeClr val="tx1"/>
              </a:solidFill>
            </a:endParaRPr>
          </a:p>
        </p:txBody>
      </p:sp>
    </p:spTree>
    <p:extLst>
      <p:ext uri="{BB962C8B-B14F-4D97-AF65-F5344CB8AC3E}">
        <p14:creationId xmlns:p14="http://schemas.microsoft.com/office/powerpoint/2010/main" val="11229564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500"/>
                                        <p:tgtEl>
                                          <p:spTgt spid="14"/>
                                        </p:tgtEl>
                                      </p:cBhvr>
                                    </p:animEffect>
                                  </p:childTnLst>
                                </p:cTn>
                              </p:par>
                              <p:par>
                                <p:cTn id="18" presetID="10" presetClass="entr" presetSubtype="0" fill="hold" nodeType="withEffect">
                                  <p:stCondLst>
                                    <p:cond delay="0"/>
                                  </p:stCondLst>
                                  <p:childTnLst>
                                    <p:set>
                                      <p:cBhvr>
                                        <p:cTn id="19" dur="1" fill="hold">
                                          <p:stCondLst>
                                            <p:cond delay="0"/>
                                          </p:stCondLst>
                                        </p:cTn>
                                        <p:tgtEl>
                                          <p:spTgt spid="4">
                                            <p:txEl>
                                              <p:pRg st="2" end="2"/>
                                            </p:txEl>
                                          </p:spTgt>
                                        </p:tgtEl>
                                        <p:attrNameLst>
                                          <p:attrName>style.visibility</p:attrName>
                                        </p:attrNameLst>
                                      </p:cBhvr>
                                      <p:to>
                                        <p:strVal val="visible"/>
                                      </p:to>
                                    </p:set>
                                    <p:animEffect transition="in" filter="fade">
                                      <p:cBhvr>
                                        <p:cTn id="20" dur="500"/>
                                        <p:tgtEl>
                                          <p:spTgt spid="4">
                                            <p:txEl>
                                              <p:pRg st="2" end="2"/>
                                            </p:txEl>
                                          </p:spTgt>
                                        </p:tgtEl>
                                      </p:cBhvr>
                                    </p:animEffect>
                                  </p:childTnLst>
                                </p:cTn>
                              </p:par>
                              <p:par>
                                <p:cTn id="21" presetID="10" presetClass="entr" presetSubtype="0" fill="hold" nodeType="withEffect">
                                  <p:stCondLst>
                                    <p:cond delay="0"/>
                                  </p:stCondLst>
                                  <p:childTnLst>
                                    <p:set>
                                      <p:cBhvr>
                                        <p:cTn id="22" dur="1" fill="hold">
                                          <p:stCondLst>
                                            <p:cond delay="0"/>
                                          </p:stCondLst>
                                        </p:cTn>
                                        <p:tgtEl>
                                          <p:spTgt spid="4">
                                            <p:txEl>
                                              <p:pRg st="3" end="3"/>
                                            </p:txEl>
                                          </p:spTgt>
                                        </p:tgtEl>
                                        <p:attrNameLst>
                                          <p:attrName>style.visibility</p:attrName>
                                        </p:attrNameLst>
                                      </p:cBhvr>
                                      <p:to>
                                        <p:strVal val="visible"/>
                                      </p:to>
                                    </p:set>
                                    <p:animEffect transition="in" filter="fade">
                                      <p:cBhvr>
                                        <p:cTn id="23" dur="500"/>
                                        <p:tgtEl>
                                          <p:spTgt spid="4">
                                            <p:txEl>
                                              <p:pRg st="3" end="3"/>
                                            </p:txEl>
                                          </p:spTgt>
                                        </p:tgtEl>
                                      </p:cBhvr>
                                    </p:animEffect>
                                  </p:childTnLst>
                                </p:cTn>
                              </p:par>
                              <p:par>
                                <p:cTn id="24" presetID="10" presetClass="entr" presetSubtype="0" fill="hold" nodeType="withEffect">
                                  <p:stCondLst>
                                    <p:cond delay="0"/>
                                  </p:stCondLst>
                                  <p:childTnLst>
                                    <p:set>
                                      <p:cBhvr>
                                        <p:cTn id="25" dur="1" fill="hold">
                                          <p:stCondLst>
                                            <p:cond delay="0"/>
                                          </p:stCondLst>
                                        </p:cTn>
                                        <p:tgtEl>
                                          <p:spTgt spid="4">
                                            <p:txEl>
                                              <p:pRg st="4" end="4"/>
                                            </p:txEl>
                                          </p:spTgt>
                                        </p:tgtEl>
                                        <p:attrNameLst>
                                          <p:attrName>style.visibility</p:attrName>
                                        </p:attrNameLst>
                                      </p:cBhvr>
                                      <p:to>
                                        <p:strVal val="visible"/>
                                      </p:to>
                                    </p:set>
                                    <p:animEffect transition="in" filter="fade">
                                      <p:cBhvr>
                                        <p:cTn id="26" dur="500"/>
                                        <p:tgtEl>
                                          <p:spTgt spid="4">
                                            <p:txEl>
                                              <p:pRg st="4" end="4"/>
                                            </p:txEl>
                                          </p:spTgt>
                                        </p:tgtEl>
                                      </p:cBhvr>
                                    </p:animEffect>
                                  </p:childTnLst>
                                </p:cTn>
                              </p:par>
                              <p:par>
                                <p:cTn id="27" presetID="10" presetClass="entr" presetSubtype="0" fill="hold" nodeType="withEffect">
                                  <p:stCondLst>
                                    <p:cond delay="0"/>
                                  </p:stCondLst>
                                  <p:childTnLst>
                                    <p:set>
                                      <p:cBhvr>
                                        <p:cTn id="28" dur="1" fill="hold">
                                          <p:stCondLst>
                                            <p:cond delay="0"/>
                                          </p:stCondLst>
                                        </p:cTn>
                                        <p:tgtEl>
                                          <p:spTgt spid="4">
                                            <p:txEl>
                                              <p:pRg st="5" end="5"/>
                                            </p:txEl>
                                          </p:spTgt>
                                        </p:tgtEl>
                                        <p:attrNameLst>
                                          <p:attrName>style.visibility</p:attrName>
                                        </p:attrNameLst>
                                      </p:cBhvr>
                                      <p:to>
                                        <p:strVal val="visible"/>
                                      </p:to>
                                    </p:set>
                                    <p:animEffect transition="in" filter="fade">
                                      <p:cBhvr>
                                        <p:cTn id="29" dur="500"/>
                                        <p:tgtEl>
                                          <p:spTgt spid="4">
                                            <p:txEl>
                                              <p:pRg st="5" end="5"/>
                                            </p:txEl>
                                          </p:spTgt>
                                        </p:tgtEl>
                                      </p:cBhvr>
                                    </p:animEffect>
                                  </p:childTnLst>
                                </p:cTn>
                              </p:par>
                              <p:par>
                                <p:cTn id="30" presetID="10" presetClass="entr" presetSubtype="0" fill="hold" nodeType="withEffect">
                                  <p:stCondLst>
                                    <p:cond delay="0"/>
                                  </p:stCondLst>
                                  <p:childTnLst>
                                    <p:set>
                                      <p:cBhvr>
                                        <p:cTn id="31" dur="1" fill="hold">
                                          <p:stCondLst>
                                            <p:cond delay="0"/>
                                          </p:stCondLst>
                                        </p:cTn>
                                        <p:tgtEl>
                                          <p:spTgt spid="4">
                                            <p:txEl>
                                              <p:pRg st="6" end="6"/>
                                            </p:txEl>
                                          </p:spTgt>
                                        </p:tgtEl>
                                        <p:attrNameLst>
                                          <p:attrName>style.visibility</p:attrName>
                                        </p:attrNameLst>
                                      </p:cBhvr>
                                      <p:to>
                                        <p:strVal val="visible"/>
                                      </p:to>
                                    </p:set>
                                    <p:animEffect transition="in" filter="fade">
                                      <p:cBhvr>
                                        <p:cTn id="32" dur="500"/>
                                        <p:tgtEl>
                                          <p:spTgt spid="4">
                                            <p:txEl>
                                              <p:pRg st="6" end="6"/>
                                            </p:txEl>
                                          </p:spTgt>
                                        </p:tgtEl>
                                      </p:cBhvr>
                                    </p:animEffect>
                                  </p:childTnLst>
                                </p:cTn>
                              </p:par>
                              <p:par>
                                <p:cTn id="33" presetID="10" presetClass="entr" presetSubtype="0" fill="hold" nodeType="withEffect">
                                  <p:stCondLst>
                                    <p:cond delay="0"/>
                                  </p:stCondLst>
                                  <p:childTnLst>
                                    <p:set>
                                      <p:cBhvr>
                                        <p:cTn id="34" dur="1" fill="hold">
                                          <p:stCondLst>
                                            <p:cond delay="0"/>
                                          </p:stCondLst>
                                        </p:cTn>
                                        <p:tgtEl>
                                          <p:spTgt spid="4">
                                            <p:txEl>
                                              <p:pRg st="7" end="7"/>
                                            </p:txEl>
                                          </p:spTgt>
                                        </p:tgtEl>
                                        <p:attrNameLst>
                                          <p:attrName>style.visibility</p:attrName>
                                        </p:attrNameLst>
                                      </p:cBhvr>
                                      <p:to>
                                        <p:strVal val="visible"/>
                                      </p:to>
                                    </p:set>
                                    <p:animEffect transition="in" filter="fade">
                                      <p:cBhvr>
                                        <p:cTn id="35" dur="500"/>
                                        <p:tgtEl>
                                          <p:spTgt spid="4">
                                            <p:txEl>
                                              <p:pRg st="7" end="7"/>
                                            </p:txEl>
                                          </p:spTgt>
                                        </p:tgtEl>
                                      </p:cBhvr>
                                    </p:animEffect>
                                  </p:childTnLst>
                                </p:cTn>
                              </p:par>
                            </p:childTnLst>
                          </p:cTn>
                        </p:par>
                      </p:childTnLst>
                    </p:cTn>
                  </p:par>
                  <p:par>
                    <p:cTn id="36" fill="hold">
                      <p:stCondLst>
                        <p:cond delay="indefinite"/>
                      </p:stCondLst>
                      <p:childTnLst>
                        <p:par>
                          <p:cTn id="37" fill="hold">
                            <p:stCondLst>
                              <p:cond delay="0"/>
                            </p:stCondLst>
                            <p:childTnLst>
                              <p:par>
                                <p:cTn id="38" presetID="10" presetClass="entr" presetSubtype="0" fill="hold" nodeType="clickEffect">
                                  <p:stCondLst>
                                    <p:cond delay="0"/>
                                  </p:stCondLst>
                                  <p:childTnLst>
                                    <p:set>
                                      <p:cBhvr>
                                        <p:cTn id="39" dur="1" fill="hold">
                                          <p:stCondLst>
                                            <p:cond delay="0"/>
                                          </p:stCondLst>
                                        </p:cTn>
                                        <p:tgtEl>
                                          <p:spTgt spid="4">
                                            <p:txEl>
                                              <p:pRg st="0" end="0"/>
                                            </p:txEl>
                                          </p:spTgt>
                                        </p:tgtEl>
                                        <p:attrNameLst>
                                          <p:attrName>style.visibility</p:attrName>
                                        </p:attrNameLst>
                                      </p:cBhvr>
                                      <p:to>
                                        <p:strVal val="visible"/>
                                      </p:to>
                                    </p:set>
                                    <p:animEffect transition="in" filter="fade">
                                      <p:cBhvr>
                                        <p:cTn id="40" dur="500"/>
                                        <p:tgtEl>
                                          <p:spTgt spid="4">
                                            <p:txEl>
                                              <p:pRg st="0" end="0"/>
                                            </p:txEl>
                                          </p:spTgt>
                                        </p:tgtEl>
                                      </p:cBhvr>
                                    </p:animEffect>
                                  </p:childTnLst>
                                </p:cTn>
                              </p:par>
                            </p:childTnLst>
                          </p:cTn>
                        </p:par>
                      </p:childTnLst>
                    </p:cTn>
                  </p:par>
                  <p:par>
                    <p:cTn id="41" fill="hold">
                      <p:stCondLst>
                        <p:cond delay="indefinite"/>
                      </p:stCondLst>
                      <p:childTnLst>
                        <p:par>
                          <p:cTn id="42" fill="hold">
                            <p:stCondLst>
                              <p:cond delay="0"/>
                            </p:stCondLst>
                            <p:childTnLst>
                              <p:par>
                                <p:cTn id="43" presetID="10" presetClass="entr" presetSubtype="0" fill="hold" nodeType="clickEffect">
                                  <p:stCondLst>
                                    <p:cond delay="0"/>
                                  </p:stCondLst>
                                  <p:childTnLst>
                                    <p:set>
                                      <p:cBhvr>
                                        <p:cTn id="44" dur="1" fill="hold">
                                          <p:stCondLst>
                                            <p:cond delay="0"/>
                                          </p:stCondLst>
                                        </p:cTn>
                                        <p:tgtEl>
                                          <p:spTgt spid="4">
                                            <p:txEl>
                                              <p:pRg st="9" end="9"/>
                                            </p:txEl>
                                          </p:spTgt>
                                        </p:tgtEl>
                                        <p:attrNameLst>
                                          <p:attrName>style.visibility</p:attrName>
                                        </p:attrNameLst>
                                      </p:cBhvr>
                                      <p:to>
                                        <p:strVal val="visible"/>
                                      </p:to>
                                    </p:set>
                                    <p:animEffect transition="in" filter="fade">
                                      <p:cBhvr>
                                        <p:cTn id="45" dur="500"/>
                                        <p:tgtEl>
                                          <p:spTgt spid="4">
                                            <p:txEl>
                                              <p:pRg st="9" end="9"/>
                                            </p:txEl>
                                          </p:spTgt>
                                        </p:tgtEl>
                                      </p:cBhvr>
                                    </p:animEffect>
                                  </p:childTnLst>
                                </p:cTn>
                              </p:par>
                            </p:childTnLst>
                          </p:cTn>
                        </p:par>
                      </p:childTnLst>
                    </p:cTn>
                  </p:par>
                  <p:par>
                    <p:cTn id="46" fill="hold">
                      <p:stCondLst>
                        <p:cond delay="indefinite"/>
                      </p:stCondLst>
                      <p:childTnLst>
                        <p:par>
                          <p:cTn id="47" fill="hold">
                            <p:stCondLst>
                              <p:cond delay="0"/>
                            </p:stCondLst>
                            <p:childTnLst>
                              <p:par>
                                <p:cTn id="48" presetID="10" presetClass="entr" presetSubtype="0" fill="hold" grpId="0" nodeType="clickEffect">
                                  <p:stCondLst>
                                    <p:cond delay="0"/>
                                  </p:stCondLst>
                                  <p:childTnLst>
                                    <p:set>
                                      <p:cBhvr>
                                        <p:cTn id="49" dur="1" fill="hold">
                                          <p:stCondLst>
                                            <p:cond delay="0"/>
                                          </p:stCondLst>
                                        </p:cTn>
                                        <p:tgtEl>
                                          <p:spTgt spid="5"/>
                                        </p:tgtEl>
                                        <p:attrNameLst>
                                          <p:attrName>style.visibility</p:attrName>
                                        </p:attrNameLst>
                                      </p:cBhvr>
                                      <p:to>
                                        <p:strVal val="visible"/>
                                      </p:to>
                                    </p:set>
                                    <p:animEffect transition="in" filter="fade">
                                      <p:cBhvr>
                                        <p:cTn id="50" dur="500"/>
                                        <p:tgtEl>
                                          <p:spTgt spid="5"/>
                                        </p:tgtEl>
                                      </p:cBhvr>
                                    </p:animEffect>
                                  </p:childTnLst>
                                </p:cTn>
                              </p:par>
                              <p:par>
                                <p:cTn id="51" presetID="1" presetClass="entr" presetSubtype="0" fill="hold" grpId="0" nodeType="withEffect">
                                  <p:stCondLst>
                                    <p:cond delay="0"/>
                                  </p:stCondLst>
                                  <p:childTnLst>
                                    <p:set>
                                      <p:cBhvr>
                                        <p:cTn id="5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7"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normAutofit/>
          </a:bodyPr>
          <a:lstStyle/>
          <a:p>
            <a:r>
              <a:rPr lang="en-US" dirty="0">
                <a:solidFill>
                  <a:schemeClr val="tx2"/>
                </a:solidFill>
              </a:rPr>
              <a:t>Transaction State Diagram </a:t>
            </a:r>
            <a:r>
              <a:rPr lang="en-US" dirty="0" smtClean="0">
                <a:solidFill>
                  <a:schemeClr val="tx2"/>
                </a:solidFill>
              </a:rPr>
              <a:t/>
            </a:r>
            <a:br>
              <a:rPr lang="en-US" dirty="0" smtClean="0">
                <a:solidFill>
                  <a:schemeClr val="tx2"/>
                </a:solidFill>
              </a:rPr>
            </a:br>
            <a:r>
              <a:rPr lang="en-US" dirty="0" smtClean="0">
                <a:solidFill>
                  <a:schemeClr val="tx2"/>
                </a:solidFill>
              </a:rPr>
              <a:t>State </a:t>
            </a:r>
            <a:r>
              <a:rPr lang="en-US" dirty="0">
                <a:solidFill>
                  <a:schemeClr val="tx2"/>
                </a:solidFill>
              </a:rPr>
              <a:t>Transition Diagram</a:t>
            </a:r>
          </a:p>
        </p:txBody>
      </p:sp>
      <p:sp>
        <p:nvSpPr>
          <p:cNvPr id="5" name="Text Placeholder 4"/>
          <p:cNvSpPr>
            <a:spLocks noGrp="1"/>
          </p:cNvSpPr>
          <p:nvPr>
            <p:ph type="body" idx="1"/>
          </p:nvPr>
        </p:nvSpPr>
        <p:spPr/>
        <p:txBody>
          <a:bodyPr/>
          <a:lstStyle/>
          <a:p>
            <a:r>
              <a:rPr lang="en-US" dirty="0"/>
              <a:t>Section – </a:t>
            </a:r>
            <a:r>
              <a:rPr lang="en-US" dirty="0" smtClean="0"/>
              <a:t>3.2</a:t>
            </a:r>
            <a:endParaRPr lang="en-US" dirty="0"/>
          </a:p>
          <a:p>
            <a:endParaRPr lang="en-US" dirty="0"/>
          </a:p>
        </p:txBody>
      </p:sp>
    </p:spTree>
    <p:extLst>
      <p:ext uri="{BB962C8B-B14F-4D97-AF65-F5344CB8AC3E}">
        <p14:creationId xmlns:p14="http://schemas.microsoft.com/office/powerpoint/2010/main" val="477544210"/>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Transaction State Diagram \ State Transition Diagram</a:t>
            </a:r>
            <a:endParaRPr lang="en-US" dirty="0"/>
          </a:p>
        </p:txBody>
      </p:sp>
      <p:cxnSp>
        <p:nvCxnSpPr>
          <p:cNvPr id="14" name="Straight Connector 13"/>
          <p:cNvCxnSpPr/>
          <p:nvPr/>
        </p:nvCxnSpPr>
        <p:spPr>
          <a:xfrm flipH="1">
            <a:off x="7028023" y="863444"/>
            <a:ext cx="13447" cy="4389120"/>
          </a:xfrm>
          <a:prstGeom prst="line">
            <a:avLst/>
          </a:prstGeom>
          <a:ln w="38100"/>
        </p:spPr>
        <p:style>
          <a:lnRef idx="1">
            <a:schemeClr val="accent1"/>
          </a:lnRef>
          <a:fillRef idx="0">
            <a:schemeClr val="accent1"/>
          </a:fillRef>
          <a:effectRef idx="0">
            <a:schemeClr val="accent1"/>
          </a:effectRef>
          <a:fontRef idx="minor">
            <a:schemeClr val="tx1"/>
          </a:fontRef>
        </p:style>
      </p:cxnSp>
      <p:sp>
        <p:nvSpPr>
          <p:cNvPr id="6" name="TextBox 5"/>
          <p:cNvSpPr txBox="1"/>
          <p:nvPr/>
        </p:nvSpPr>
        <p:spPr>
          <a:xfrm>
            <a:off x="9516259" y="961496"/>
            <a:ext cx="1828800" cy="3539430"/>
          </a:xfrm>
          <a:prstGeom prst="rect">
            <a:avLst/>
          </a:prstGeom>
          <a:noFill/>
          <a:ln w="28575">
            <a:solidFill>
              <a:schemeClr val="tx2"/>
            </a:solidFill>
          </a:ln>
        </p:spPr>
        <p:txBody>
          <a:bodyPr wrap="square" rtlCol="0">
            <a:spAutoFit/>
          </a:bodyPr>
          <a:lstStyle/>
          <a:p>
            <a:pPr algn="ctr"/>
            <a:endParaRPr lang="en-US" sz="2800" b="1" dirty="0"/>
          </a:p>
          <a:p>
            <a:pPr algn="ctr"/>
            <a:r>
              <a:rPr lang="en-US" sz="2800" b="1" dirty="0"/>
              <a:t>read</a:t>
            </a:r>
            <a:r>
              <a:rPr lang="en-US" sz="2800" dirty="0"/>
              <a:t> (A)</a:t>
            </a:r>
          </a:p>
          <a:p>
            <a:pPr algn="ctr"/>
            <a:r>
              <a:rPr lang="en-US" sz="2800" dirty="0"/>
              <a:t>A = A – 50</a:t>
            </a:r>
          </a:p>
          <a:p>
            <a:pPr algn="ctr"/>
            <a:r>
              <a:rPr lang="en-US" sz="2800" b="1" dirty="0"/>
              <a:t>write</a:t>
            </a:r>
            <a:r>
              <a:rPr lang="en-US" sz="2800" dirty="0"/>
              <a:t> (A)</a:t>
            </a:r>
          </a:p>
          <a:p>
            <a:pPr algn="ctr"/>
            <a:r>
              <a:rPr lang="en-US" sz="2800" b="1" dirty="0"/>
              <a:t>read</a:t>
            </a:r>
            <a:r>
              <a:rPr lang="en-US" sz="2800" dirty="0"/>
              <a:t> (B)</a:t>
            </a:r>
          </a:p>
          <a:p>
            <a:pPr algn="ctr"/>
            <a:r>
              <a:rPr lang="en-US" sz="2800" dirty="0"/>
              <a:t>B = B + 50</a:t>
            </a:r>
          </a:p>
          <a:p>
            <a:pPr algn="ctr"/>
            <a:r>
              <a:rPr lang="en-US" sz="2800" b="1" dirty="0"/>
              <a:t>write</a:t>
            </a:r>
            <a:r>
              <a:rPr lang="en-US" sz="2800" dirty="0"/>
              <a:t> (B)</a:t>
            </a:r>
          </a:p>
          <a:p>
            <a:pPr algn="ctr"/>
            <a:r>
              <a:rPr lang="en-US" sz="2800" b="1" dirty="0"/>
              <a:t>Commit</a:t>
            </a:r>
          </a:p>
        </p:txBody>
      </p:sp>
      <p:sp>
        <p:nvSpPr>
          <p:cNvPr id="9" name="Oval 8"/>
          <p:cNvSpPr/>
          <p:nvPr/>
        </p:nvSpPr>
        <p:spPr>
          <a:xfrm>
            <a:off x="381000" y="32385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Active</a:t>
            </a:r>
            <a:endParaRPr lang="en-IN" sz="2400" dirty="0">
              <a:solidFill>
                <a:schemeClr val="tx2"/>
              </a:solidFill>
            </a:endParaRPr>
          </a:p>
        </p:txBody>
      </p:sp>
      <p:sp>
        <p:nvSpPr>
          <p:cNvPr id="10" name="Oval 9"/>
          <p:cNvSpPr/>
          <p:nvPr/>
        </p:nvSpPr>
        <p:spPr>
          <a:xfrm>
            <a:off x="1967556" y="20403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Partial </a:t>
            </a:r>
          </a:p>
          <a:p>
            <a:pPr algn="ctr"/>
            <a:r>
              <a:rPr lang="en-US" sz="1600" dirty="0">
                <a:solidFill>
                  <a:schemeClr val="tx2"/>
                </a:solidFill>
              </a:rPr>
              <a:t>Committed</a:t>
            </a:r>
            <a:endParaRPr lang="en-IN" sz="1600" dirty="0">
              <a:solidFill>
                <a:schemeClr val="tx2"/>
              </a:solidFill>
            </a:endParaRPr>
          </a:p>
        </p:txBody>
      </p:sp>
      <p:sp>
        <p:nvSpPr>
          <p:cNvPr id="11" name="Oval 10"/>
          <p:cNvSpPr/>
          <p:nvPr/>
        </p:nvSpPr>
        <p:spPr>
          <a:xfrm>
            <a:off x="1927413" y="43986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Failed</a:t>
            </a:r>
            <a:endParaRPr lang="en-IN" sz="2400" dirty="0">
              <a:solidFill>
                <a:schemeClr val="tx2"/>
              </a:solidFill>
            </a:endParaRPr>
          </a:p>
        </p:txBody>
      </p:sp>
      <p:sp>
        <p:nvSpPr>
          <p:cNvPr id="12" name="Oval 11"/>
          <p:cNvSpPr/>
          <p:nvPr/>
        </p:nvSpPr>
        <p:spPr>
          <a:xfrm>
            <a:off x="4495607" y="20784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Committed</a:t>
            </a:r>
            <a:endParaRPr lang="en-IN" sz="1600" dirty="0">
              <a:solidFill>
                <a:schemeClr val="tx2"/>
              </a:solidFill>
            </a:endParaRPr>
          </a:p>
        </p:txBody>
      </p:sp>
      <p:sp>
        <p:nvSpPr>
          <p:cNvPr id="13" name="Oval 12"/>
          <p:cNvSpPr/>
          <p:nvPr/>
        </p:nvSpPr>
        <p:spPr>
          <a:xfrm>
            <a:off x="4455464" y="43986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Aborted</a:t>
            </a:r>
            <a:endParaRPr lang="en-IN" sz="1600" dirty="0">
              <a:solidFill>
                <a:schemeClr val="tx2"/>
              </a:solidFill>
            </a:endParaRPr>
          </a:p>
        </p:txBody>
      </p:sp>
      <p:cxnSp>
        <p:nvCxnSpPr>
          <p:cNvPr id="15" name="Straight Arrow Connector 14"/>
          <p:cNvCxnSpPr>
            <a:stCxn id="9" idx="0"/>
            <a:endCxn id="10" idx="3"/>
          </p:cNvCxnSpPr>
          <p:nvPr/>
        </p:nvCxnSpPr>
        <p:spPr>
          <a:xfrm flipV="1">
            <a:off x="1173000" y="2654858"/>
            <a:ext cx="1026527" cy="58364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p:cNvCxnSpPr>
            <a:stCxn id="9" idx="4"/>
            <a:endCxn id="11" idx="1"/>
          </p:cNvCxnSpPr>
          <p:nvPr/>
        </p:nvCxnSpPr>
        <p:spPr>
          <a:xfrm>
            <a:off x="1173000" y="3958500"/>
            <a:ext cx="986384" cy="545542"/>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p:cNvCxnSpPr>
            <a:stCxn id="10" idx="6"/>
            <a:endCxn id="12" idx="2"/>
          </p:cNvCxnSpPr>
          <p:nvPr/>
        </p:nvCxnSpPr>
        <p:spPr>
          <a:xfrm>
            <a:off x="3551556" y="2400300"/>
            <a:ext cx="944051" cy="38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p:cNvCxnSpPr>
            <a:stCxn id="11" idx="6"/>
            <a:endCxn id="13" idx="2"/>
          </p:cNvCxnSpPr>
          <p:nvPr/>
        </p:nvCxnSpPr>
        <p:spPr>
          <a:xfrm>
            <a:off x="3511413" y="4758600"/>
            <a:ext cx="944051" cy="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19" name="Rounded Rectangular Callout 18"/>
          <p:cNvSpPr/>
          <p:nvPr/>
        </p:nvSpPr>
        <p:spPr>
          <a:xfrm>
            <a:off x="845866" y="5252588"/>
            <a:ext cx="5347116" cy="914400"/>
          </a:xfrm>
          <a:prstGeom prst="wedgeRoundRectCallout">
            <a:avLst>
              <a:gd name="adj1" fmla="val -46639"/>
              <a:gd name="adj2" fmla="val -201571"/>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This is the initial state. </a:t>
            </a:r>
          </a:p>
          <a:p>
            <a:r>
              <a:rPr lang="en-IN" dirty="0">
                <a:solidFill>
                  <a:schemeClr val="tx1"/>
                </a:solidFill>
              </a:rPr>
              <a:t>The transaction stays in this state while it is executing.</a:t>
            </a:r>
          </a:p>
        </p:txBody>
      </p:sp>
      <p:cxnSp>
        <p:nvCxnSpPr>
          <p:cNvPr id="20" name="Straight Arrow Connector 19"/>
          <p:cNvCxnSpPr>
            <a:stCxn id="10" idx="4"/>
          </p:cNvCxnSpPr>
          <p:nvPr/>
        </p:nvCxnSpPr>
        <p:spPr>
          <a:xfrm flipH="1">
            <a:off x="2743200" y="2760300"/>
            <a:ext cx="16356" cy="1635634"/>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1" name="Oval 20"/>
          <p:cNvSpPr/>
          <p:nvPr/>
        </p:nvSpPr>
        <p:spPr>
          <a:xfrm>
            <a:off x="5041139" y="3238500"/>
            <a:ext cx="1584000" cy="720000"/>
          </a:xfrm>
          <a:prstGeom prst="ellipse">
            <a:avLst/>
          </a:prstGeom>
          <a:solidFill>
            <a:schemeClr val="tx1">
              <a:lumMod val="10000"/>
              <a:lumOff val="90000"/>
            </a:schemeClr>
          </a:soli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tx2"/>
                </a:solidFill>
              </a:rPr>
              <a:t>End</a:t>
            </a:r>
            <a:endParaRPr lang="en-IN" sz="1600" dirty="0">
              <a:solidFill>
                <a:schemeClr val="tx2"/>
              </a:solidFill>
            </a:endParaRPr>
          </a:p>
        </p:txBody>
      </p:sp>
      <p:cxnSp>
        <p:nvCxnSpPr>
          <p:cNvPr id="22" name="Straight Arrow Connector 21"/>
          <p:cNvCxnSpPr>
            <a:stCxn id="13" idx="0"/>
            <a:endCxn id="21" idx="4"/>
          </p:cNvCxnSpPr>
          <p:nvPr/>
        </p:nvCxnSpPr>
        <p:spPr>
          <a:xfrm flipV="1">
            <a:off x="5247464" y="3958500"/>
            <a:ext cx="585675" cy="440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p:cNvCxnSpPr>
            <a:stCxn id="12" idx="4"/>
            <a:endCxn id="21" idx="0"/>
          </p:cNvCxnSpPr>
          <p:nvPr/>
        </p:nvCxnSpPr>
        <p:spPr>
          <a:xfrm>
            <a:off x="5287607" y="2798400"/>
            <a:ext cx="545532" cy="440100"/>
          </a:xfrm>
          <a:prstGeom prst="straightConnector1">
            <a:avLst/>
          </a:prstGeom>
          <a:ln w="38100">
            <a:solidFill>
              <a:schemeClr val="accent1"/>
            </a:solidFill>
            <a:tailEnd type="triangle"/>
          </a:ln>
        </p:spPr>
        <p:style>
          <a:lnRef idx="1">
            <a:schemeClr val="accent1"/>
          </a:lnRef>
          <a:fillRef idx="0">
            <a:schemeClr val="accent1"/>
          </a:fillRef>
          <a:effectRef idx="0">
            <a:schemeClr val="accent1"/>
          </a:effectRef>
          <a:fontRef idx="minor">
            <a:schemeClr val="tx1"/>
          </a:fontRef>
        </p:style>
      </p:cxnSp>
      <p:sp>
        <p:nvSpPr>
          <p:cNvPr id="24" name="Rounded Rectangular Callout 23"/>
          <p:cNvSpPr/>
          <p:nvPr/>
        </p:nvSpPr>
        <p:spPr>
          <a:xfrm>
            <a:off x="572368" y="1007725"/>
            <a:ext cx="5878090" cy="710375"/>
          </a:xfrm>
          <a:prstGeom prst="wedgeRoundRectCallout">
            <a:avLst>
              <a:gd name="adj1" fmla="val -16497"/>
              <a:gd name="adj2" fmla="val 9826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When a transaction executes its final operation, it is said to be in a partially committed state.</a:t>
            </a:r>
          </a:p>
        </p:txBody>
      </p:sp>
      <p:sp>
        <p:nvSpPr>
          <p:cNvPr id="25" name="Rounded Rectangular Callout 24"/>
          <p:cNvSpPr/>
          <p:nvPr/>
        </p:nvSpPr>
        <p:spPr>
          <a:xfrm>
            <a:off x="572368" y="5287470"/>
            <a:ext cx="5878090" cy="1144312"/>
          </a:xfrm>
          <a:prstGeom prst="wedgeRoundRectCallout">
            <a:avLst>
              <a:gd name="adj1" fmla="val -14453"/>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Discover that normal execution can no longer proceed.</a:t>
            </a:r>
          </a:p>
          <a:p>
            <a:r>
              <a:rPr lang="en-IN" dirty="0">
                <a:solidFill>
                  <a:schemeClr val="tx1"/>
                </a:solidFill>
              </a:rPr>
              <a:t>Once a transaction cannot be completed, any changes that it made must be undone rolling it back.</a:t>
            </a:r>
          </a:p>
        </p:txBody>
      </p:sp>
      <p:sp>
        <p:nvSpPr>
          <p:cNvPr id="26" name="Rounded Rectangular Callout 25"/>
          <p:cNvSpPr/>
          <p:nvPr/>
        </p:nvSpPr>
        <p:spPr>
          <a:xfrm>
            <a:off x="572368" y="5294990"/>
            <a:ext cx="5878090" cy="1144312"/>
          </a:xfrm>
          <a:prstGeom prst="wedgeRoundRectCallout">
            <a:avLst>
              <a:gd name="adj1" fmla="val 27869"/>
              <a:gd name="adj2" fmla="val -74073"/>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state after the transaction has been rolled back and the database has been restored to its state prior to the start of the transaction.</a:t>
            </a:r>
          </a:p>
        </p:txBody>
      </p:sp>
      <p:sp>
        <p:nvSpPr>
          <p:cNvPr id="27" name="Rounded Rectangular Callout 26"/>
          <p:cNvSpPr/>
          <p:nvPr/>
        </p:nvSpPr>
        <p:spPr>
          <a:xfrm>
            <a:off x="557654" y="1026455"/>
            <a:ext cx="5878090" cy="860515"/>
          </a:xfrm>
          <a:prstGeom prst="wedgeRoundRectCallout">
            <a:avLst>
              <a:gd name="adj1" fmla="val 32230"/>
              <a:gd name="adj2" fmla="val 87088"/>
              <a:gd name="adj3" fmla="val 16667"/>
            </a:avLst>
          </a:prstGeom>
          <a:solidFill>
            <a:schemeClr val="accent6">
              <a:lumMod val="20000"/>
              <a:lumOff val="80000"/>
            </a:schemeClr>
          </a:solidFill>
          <a:ln>
            <a:solidFill>
              <a:schemeClr val="accent6"/>
            </a:solidFill>
          </a:ln>
        </p:spPr>
        <p:txBody>
          <a:bodyPr vert="horz" wrap="square" lIns="91440" tIns="45720" rIns="91440" bIns="45720" numCol="1" anchor="ctr" anchorCtr="0" compatLnSpc="1">
            <a:prstTxWarp prst="textNoShape">
              <a:avLst/>
            </a:prstTxWarp>
          </a:bodyPr>
          <a:lstStyle/>
          <a:p>
            <a:r>
              <a:rPr lang="en-IN" dirty="0">
                <a:solidFill>
                  <a:schemeClr val="tx1"/>
                </a:solidFill>
              </a:rPr>
              <a:t>The transaction enters in this state after successful completion of the transaction.</a:t>
            </a:r>
          </a:p>
          <a:p>
            <a:r>
              <a:rPr lang="en-IN" dirty="0">
                <a:solidFill>
                  <a:schemeClr val="tx1"/>
                </a:solidFill>
              </a:rPr>
              <a:t>We cannot abort or rollback a committed transaction.</a:t>
            </a:r>
          </a:p>
        </p:txBody>
      </p:sp>
      <p:sp>
        <p:nvSpPr>
          <p:cNvPr id="30" name="Oval Callout 29"/>
          <p:cNvSpPr/>
          <p:nvPr/>
        </p:nvSpPr>
        <p:spPr>
          <a:xfrm>
            <a:off x="7751409" y="1096712"/>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1" name="Oval Callout 30"/>
          <p:cNvSpPr/>
          <p:nvPr/>
        </p:nvSpPr>
        <p:spPr>
          <a:xfrm>
            <a:off x="7751409" y="2388055"/>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Active</a:t>
            </a:r>
            <a:endParaRPr lang="en-IN" sz="2400" dirty="0">
              <a:solidFill>
                <a:schemeClr val="bg1"/>
              </a:solidFill>
            </a:endParaRPr>
          </a:p>
        </p:txBody>
      </p:sp>
      <p:sp>
        <p:nvSpPr>
          <p:cNvPr id="32" name="Oval Callout 31"/>
          <p:cNvSpPr/>
          <p:nvPr/>
        </p:nvSpPr>
        <p:spPr>
          <a:xfrm>
            <a:off x="7751409" y="367593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Partial Committed</a:t>
            </a:r>
            <a:endParaRPr lang="en-IN" sz="2400" dirty="0">
              <a:solidFill>
                <a:schemeClr val="bg1"/>
              </a:solidFill>
            </a:endParaRPr>
          </a:p>
        </p:txBody>
      </p:sp>
      <p:sp>
        <p:nvSpPr>
          <p:cNvPr id="36" name="TextBox 35"/>
          <p:cNvSpPr txBox="1"/>
          <p:nvPr/>
        </p:nvSpPr>
        <p:spPr>
          <a:xfrm>
            <a:off x="11268859" y="2545154"/>
            <a:ext cx="590550" cy="369332"/>
          </a:xfrm>
          <a:prstGeom prst="rect">
            <a:avLst/>
          </a:prstGeom>
          <a:ln w="28575">
            <a:solidFill>
              <a:schemeClr val="accent6">
                <a:lumMod val="75000"/>
              </a:schemeClr>
            </a:solidFill>
          </a:ln>
        </p:spPr>
        <p:style>
          <a:lnRef idx="2">
            <a:schemeClr val="accent2"/>
          </a:lnRef>
          <a:fillRef idx="1">
            <a:schemeClr val="lt1"/>
          </a:fillRef>
          <a:effectRef idx="0">
            <a:schemeClr val="accent2"/>
          </a:effectRef>
          <a:fontRef idx="minor">
            <a:schemeClr val="dk1"/>
          </a:fontRef>
        </p:style>
        <p:txBody>
          <a:bodyPr wrap="square" rtlCol="0">
            <a:spAutoFit/>
          </a:bodyPr>
          <a:lstStyle/>
          <a:p>
            <a:pPr algn="ctr"/>
            <a:r>
              <a:rPr lang="en-US" dirty="0"/>
              <a:t>FAIL</a:t>
            </a:r>
            <a:endParaRPr lang="en-IN" dirty="0"/>
          </a:p>
        </p:txBody>
      </p:sp>
      <p:cxnSp>
        <p:nvCxnSpPr>
          <p:cNvPr id="37" name="Straight Connector 36"/>
          <p:cNvCxnSpPr/>
          <p:nvPr/>
        </p:nvCxnSpPr>
        <p:spPr>
          <a:xfrm flipH="1">
            <a:off x="9574029" y="2725102"/>
            <a:ext cx="781050" cy="0"/>
          </a:xfrm>
          <a:prstGeom prst="line">
            <a:avLst/>
          </a:prstGeom>
          <a:ln w="28575">
            <a:solidFill>
              <a:schemeClr val="accent6"/>
            </a:solidFill>
          </a:ln>
        </p:spPr>
        <p:style>
          <a:lnRef idx="1">
            <a:schemeClr val="accent2"/>
          </a:lnRef>
          <a:fillRef idx="0">
            <a:schemeClr val="accent2"/>
          </a:fillRef>
          <a:effectRef idx="0">
            <a:schemeClr val="accent2"/>
          </a:effectRef>
          <a:fontRef idx="minor">
            <a:schemeClr val="tx1"/>
          </a:fontRef>
        </p:style>
      </p:cxnSp>
      <p:cxnSp>
        <p:nvCxnSpPr>
          <p:cNvPr id="38" name="Elbow Connector 37"/>
          <p:cNvCxnSpPr/>
          <p:nvPr/>
        </p:nvCxnSpPr>
        <p:spPr>
          <a:xfrm rot="5400000" flipH="1" flipV="1">
            <a:off x="9351650" y="1548260"/>
            <a:ext cx="1406661" cy="961902"/>
          </a:xfrm>
          <a:prstGeom prst="bentConnector3">
            <a:avLst>
              <a:gd name="adj1" fmla="val 99837"/>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cxnSp>
        <p:nvCxnSpPr>
          <p:cNvPr id="39" name="Straight Arrow Connector 38"/>
          <p:cNvCxnSpPr/>
          <p:nvPr/>
        </p:nvCxnSpPr>
        <p:spPr>
          <a:xfrm flipH="1" flipV="1">
            <a:off x="10844614" y="2727935"/>
            <a:ext cx="419874" cy="3771"/>
          </a:xfrm>
          <a:prstGeom prst="straightConnector1">
            <a:avLst/>
          </a:prstGeom>
          <a:ln w="28575">
            <a:solidFill>
              <a:schemeClr val="accent6"/>
            </a:solidFill>
            <a:tailEnd type="triangle"/>
          </a:ln>
        </p:spPr>
        <p:style>
          <a:lnRef idx="1">
            <a:schemeClr val="accent2"/>
          </a:lnRef>
          <a:fillRef idx="0">
            <a:schemeClr val="accent2"/>
          </a:fillRef>
          <a:effectRef idx="0">
            <a:schemeClr val="accent2"/>
          </a:effectRef>
          <a:fontRef idx="minor">
            <a:schemeClr val="tx1"/>
          </a:fontRef>
        </p:style>
      </p:cxnSp>
      <p:sp>
        <p:nvSpPr>
          <p:cNvPr id="47" name="Oval Callout 46"/>
          <p:cNvSpPr/>
          <p:nvPr/>
        </p:nvSpPr>
        <p:spPr>
          <a:xfrm>
            <a:off x="7782770" y="2400300"/>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Failed</a:t>
            </a:r>
            <a:endParaRPr lang="en-IN" sz="2400" dirty="0">
              <a:solidFill>
                <a:schemeClr val="bg1"/>
              </a:solidFill>
            </a:endParaRPr>
          </a:p>
        </p:txBody>
      </p:sp>
      <p:sp>
        <p:nvSpPr>
          <p:cNvPr id="48" name="Oval Callout 47"/>
          <p:cNvSpPr/>
          <p:nvPr/>
        </p:nvSpPr>
        <p:spPr>
          <a:xfrm>
            <a:off x="7782770" y="4075364"/>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Committed</a:t>
            </a:r>
            <a:endParaRPr lang="en-IN" sz="2400" dirty="0">
              <a:solidFill>
                <a:schemeClr val="bg1"/>
              </a:solidFill>
            </a:endParaRPr>
          </a:p>
        </p:txBody>
      </p:sp>
      <p:sp>
        <p:nvSpPr>
          <p:cNvPr id="49" name="Oval Callout 48"/>
          <p:cNvSpPr/>
          <p:nvPr/>
        </p:nvSpPr>
        <p:spPr>
          <a:xfrm>
            <a:off x="7751409" y="1085236"/>
            <a:ext cx="1584000" cy="720000"/>
          </a:xfrm>
          <a:prstGeom prst="wedgeEllipseCallout">
            <a:avLst>
              <a:gd name="adj1" fmla="val 76254"/>
              <a:gd name="adj2" fmla="val -4848"/>
            </a:avLst>
          </a:prstGeom>
          <a:gradFill>
            <a:gsLst>
              <a:gs pos="10000">
                <a:schemeClr val="accent6">
                  <a:lumMod val="50000"/>
                </a:schemeClr>
              </a:gs>
              <a:gs pos="100000">
                <a:schemeClr val="accent6"/>
              </a:gs>
            </a:gsLst>
            <a:lin ang="10800000" scaled="1"/>
          </a:gradFill>
          <a:ln>
            <a:noFill/>
          </a:ln>
        </p:spPr>
        <p:txBody>
          <a:bodyPr vert="horz" wrap="square" lIns="91440" tIns="45720" rIns="91440" bIns="45720" numCol="1" anchor="ctr" anchorCtr="0" compatLnSpc="1">
            <a:prstTxWarp prst="textNoShape">
              <a:avLst/>
            </a:prstTxWarp>
          </a:bodyPr>
          <a:lstStyle/>
          <a:p>
            <a:pPr algn="ctr"/>
            <a:r>
              <a:rPr lang="en-US" sz="1600" dirty="0">
                <a:solidFill>
                  <a:schemeClr val="bg1"/>
                </a:solidFill>
              </a:rPr>
              <a:t>Aborted</a:t>
            </a:r>
            <a:endParaRPr lang="en-IN" sz="2400" dirty="0">
              <a:solidFill>
                <a:schemeClr val="bg1"/>
              </a:solidFill>
            </a:endParaRPr>
          </a:p>
        </p:txBody>
      </p:sp>
    </p:spTree>
    <p:extLst>
      <p:ext uri="{BB962C8B-B14F-4D97-AF65-F5344CB8AC3E}">
        <p14:creationId xmlns:p14="http://schemas.microsoft.com/office/powerpoint/2010/main" val="26028005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6">
                                            <p:bg/>
                                          </p:spTgt>
                                        </p:tgtEl>
                                        <p:attrNameLst>
                                          <p:attrName>style.visibility</p:attrName>
                                        </p:attrNameLst>
                                      </p:cBhvr>
                                      <p:to>
                                        <p:strVal val="visible"/>
                                      </p:to>
                                    </p:set>
                                    <p:animEffect transition="in" filter="fade">
                                      <p:cBhvr>
                                        <p:cTn id="12" dur="500"/>
                                        <p:tgtEl>
                                          <p:spTgt spid="6">
                                            <p:bg/>
                                          </p:spTgt>
                                        </p:tgtEl>
                                      </p:cBhvr>
                                    </p:animEffect>
                                  </p:childTnLst>
                                </p:cTn>
                              </p:par>
                              <p:par>
                                <p:cTn id="13" presetID="10" presetClass="entr" presetSubtype="0" fill="hold" grpId="0" nodeType="withEffect">
                                  <p:stCondLst>
                                    <p:cond delay="0"/>
                                  </p:stCondLst>
                                  <p:childTnLst>
                                    <p:set>
                                      <p:cBhvr>
                                        <p:cTn id="14" dur="1" fill="hold">
                                          <p:stCondLst>
                                            <p:cond delay="0"/>
                                          </p:stCondLst>
                                        </p:cTn>
                                        <p:tgtEl>
                                          <p:spTgt spid="6">
                                            <p:txEl>
                                              <p:pRg st="1" end="1"/>
                                            </p:txEl>
                                          </p:spTgt>
                                        </p:tgtEl>
                                        <p:attrNameLst>
                                          <p:attrName>style.visibility</p:attrName>
                                        </p:attrNameLst>
                                      </p:cBhvr>
                                      <p:to>
                                        <p:strVal val="visible"/>
                                      </p:to>
                                    </p:set>
                                    <p:animEffect transition="in" filter="fade">
                                      <p:cBhvr>
                                        <p:cTn id="15" dur="500"/>
                                        <p:tgtEl>
                                          <p:spTgt spid="6">
                                            <p:txEl>
                                              <p:pRg st="1" end="1"/>
                                            </p:txEl>
                                          </p:spTgt>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6">
                                            <p:txEl>
                                              <p:pRg st="2" end="2"/>
                                            </p:txEl>
                                          </p:spTgt>
                                        </p:tgtEl>
                                        <p:attrNameLst>
                                          <p:attrName>style.visibility</p:attrName>
                                        </p:attrNameLst>
                                      </p:cBhvr>
                                      <p:to>
                                        <p:strVal val="visible"/>
                                      </p:to>
                                    </p:set>
                                    <p:animEffect transition="in" filter="fade">
                                      <p:cBhvr>
                                        <p:cTn id="18" dur="500"/>
                                        <p:tgtEl>
                                          <p:spTgt spid="6">
                                            <p:txEl>
                                              <p:pRg st="2" end="2"/>
                                            </p:txEl>
                                          </p:spTgt>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6">
                                            <p:txEl>
                                              <p:pRg st="3" end="3"/>
                                            </p:txEl>
                                          </p:spTgt>
                                        </p:tgtEl>
                                        <p:attrNameLst>
                                          <p:attrName>style.visibility</p:attrName>
                                        </p:attrNameLst>
                                      </p:cBhvr>
                                      <p:to>
                                        <p:strVal val="visible"/>
                                      </p:to>
                                    </p:set>
                                    <p:animEffect transition="in" filter="fade">
                                      <p:cBhvr>
                                        <p:cTn id="21" dur="500"/>
                                        <p:tgtEl>
                                          <p:spTgt spid="6">
                                            <p:txEl>
                                              <p:pRg st="3" end="3"/>
                                            </p:txEl>
                                          </p:spTgt>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6">
                                            <p:txEl>
                                              <p:pRg st="4" end="4"/>
                                            </p:txEl>
                                          </p:spTgt>
                                        </p:tgtEl>
                                        <p:attrNameLst>
                                          <p:attrName>style.visibility</p:attrName>
                                        </p:attrNameLst>
                                      </p:cBhvr>
                                      <p:to>
                                        <p:strVal val="visible"/>
                                      </p:to>
                                    </p:set>
                                    <p:animEffect transition="in" filter="fade">
                                      <p:cBhvr>
                                        <p:cTn id="24" dur="500"/>
                                        <p:tgtEl>
                                          <p:spTgt spid="6">
                                            <p:txEl>
                                              <p:pRg st="4" end="4"/>
                                            </p:txEl>
                                          </p:spTgt>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6">
                                            <p:txEl>
                                              <p:pRg st="5" end="5"/>
                                            </p:txEl>
                                          </p:spTgt>
                                        </p:tgtEl>
                                        <p:attrNameLst>
                                          <p:attrName>style.visibility</p:attrName>
                                        </p:attrNameLst>
                                      </p:cBhvr>
                                      <p:to>
                                        <p:strVal val="visible"/>
                                      </p:to>
                                    </p:set>
                                    <p:animEffect transition="in" filter="fade">
                                      <p:cBhvr>
                                        <p:cTn id="27" dur="500"/>
                                        <p:tgtEl>
                                          <p:spTgt spid="6">
                                            <p:txEl>
                                              <p:pRg st="5" end="5"/>
                                            </p:txEl>
                                          </p:spTgt>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6">
                                            <p:txEl>
                                              <p:pRg st="6" end="6"/>
                                            </p:txEl>
                                          </p:spTgt>
                                        </p:tgtEl>
                                        <p:attrNameLst>
                                          <p:attrName>style.visibility</p:attrName>
                                        </p:attrNameLst>
                                      </p:cBhvr>
                                      <p:to>
                                        <p:strVal val="visible"/>
                                      </p:to>
                                    </p:set>
                                    <p:animEffect transition="in" filter="fade">
                                      <p:cBhvr>
                                        <p:cTn id="30" dur="500"/>
                                        <p:tgtEl>
                                          <p:spTgt spid="6">
                                            <p:txEl>
                                              <p:pRg st="6" end="6"/>
                                            </p:txEl>
                                          </p:spTgt>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6">
                                            <p:txEl>
                                              <p:pRg st="7" end="7"/>
                                            </p:txEl>
                                          </p:spTgt>
                                        </p:tgtEl>
                                        <p:attrNameLst>
                                          <p:attrName>style.visibility</p:attrName>
                                        </p:attrNameLst>
                                      </p:cBhvr>
                                      <p:to>
                                        <p:strVal val="visible"/>
                                      </p:to>
                                    </p:set>
                                    <p:animEffect transition="in" filter="fade">
                                      <p:cBhvr>
                                        <p:cTn id="33" dur="500"/>
                                        <p:tgtEl>
                                          <p:spTgt spid="6">
                                            <p:txEl>
                                              <p:pRg st="7" end="7"/>
                                            </p:txEl>
                                          </p:spTgt>
                                        </p:tgtEl>
                                      </p:cBhvr>
                                    </p:animEffect>
                                  </p:childTnLst>
                                </p:cTn>
                              </p:par>
                            </p:childTnLst>
                          </p:cTn>
                        </p:par>
                      </p:childTnLst>
                    </p:cTn>
                  </p:par>
                  <p:par>
                    <p:cTn id="34" fill="hold">
                      <p:stCondLst>
                        <p:cond delay="indefinite"/>
                      </p:stCondLst>
                      <p:childTnLst>
                        <p:par>
                          <p:cTn id="35" fill="hold">
                            <p:stCondLst>
                              <p:cond delay="0"/>
                            </p:stCondLst>
                            <p:childTnLst>
                              <p:par>
                                <p:cTn id="36" presetID="1" presetClass="entr" presetSubtype="0" fill="hold" grpId="0" nodeType="clickEffect">
                                  <p:stCondLst>
                                    <p:cond delay="0"/>
                                  </p:stCondLst>
                                  <p:childTnLst>
                                    <p:set>
                                      <p:cBhvr>
                                        <p:cTn id="37" dur="1" fill="hold">
                                          <p:stCondLst>
                                            <p:cond delay="0"/>
                                          </p:stCondLst>
                                        </p:cTn>
                                        <p:tgtEl>
                                          <p:spTgt spid="9"/>
                                        </p:tgtEl>
                                        <p:attrNameLst>
                                          <p:attrName>style.visibility</p:attrName>
                                        </p:attrNameLst>
                                      </p:cBhvr>
                                      <p:to>
                                        <p:strVal val="visible"/>
                                      </p:to>
                                    </p:se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19"/>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30"/>
                                        </p:tgtEl>
                                        <p:attrNameLst>
                                          <p:attrName>style.visibility</p:attrName>
                                        </p:attrNameLst>
                                      </p:cBhvr>
                                      <p:to>
                                        <p:strVal val="visible"/>
                                      </p:to>
                                    </p:set>
                                  </p:childTnLst>
                                </p:cTn>
                              </p:par>
                            </p:childTnLst>
                          </p:cTn>
                        </p:par>
                      </p:childTnLst>
                    </p:cTn>
                  </p:par>
                  <p:par>
                    <p:cTn id="46" fill="hold">
                      <p:stCondLst>
                        <p:cond delay="indefinite"/>
                      </p:stCondLst>
                      <p:childTnLst>
                        <p:par>
                          <p:cTn id="47" fill="hold">
                            <p:stCondLst>
                              <p:cond delay="0"/>
                            </p:stCondLst>
                            <p:childTnLst>
                              <p:par>
                                <p:cTn id="48" presetID="1" presetClass="entr" presetSubtype="0" fill="hold" grpId="0" nodeType="clickEffect">
                                  <p:stCondLst>
                                    <p:cond delay="0"/>
                                  </p:stCondLst>
                                  <p:childTnLst>
                                    <p:set>
                                      <p:cBhvr>
                                        <p:cTn id="49" dur="1" fill="hold">
                                          <p:stCondLst>
                                            <p:cond delay="0"/>
                                          </p:stCondLst>
                                        </p:cTn>
                                        <p:tgtEl>
                                          <p:spTgt spid="31"/>
                                        </p:tgtEl>
                                        <p:attrNameLst>
                                          <p:attrName>style.visibility</p:attrName>
                                        </p:attrNameLst>
                                      </p:cBhvr>
                                      <p:to>
                                        <p:strVal val="visible"/>
                                      </p:to>
                                    </p:set>
                                  </p:childTnLst>
                                </p:cTn>
                              </p:par>
                            </p:childTnLst>
                          </p:cTn>
                        </p:par>
                      </p:childTnLst>
                    </p:cTn>
                  </p:par>
                  <p:par>
                    <p:cTn id="50" fill="hold">
                      <p:stCondLst>
                        <p:cond delay="indefinite"/>
                      </p:stCondLst>
                      <p:childTnLst>
                        <p:par>
                          <p:cTn id="51" fill="hold">
                            <p:stCondLst>
                              <p:cond delay="0"/>
                            </p:stCondLst>
                            <p:childTnLst>
                              <p:par>
                                <p:cTn id="52" presetID="10" presetClass="exit" presetSubtype="0" fill="hold" grpId="1" nodeType="clickEffect">
                                  <p:stCondLst>
                                    <p:cond delay="0"/>
                                  </p:stCondLst>
                                  <p:childTnLst>
                                    <p:animEffect transition="out" filter="fade">
                                      <p:cBhvr>
                                        <p:cTn id="53" dur="500"/>
                                        <p:tgtEl>
                                          <p:spTgt spid="19"/>
                                        </p:tgtEl>
                                      </p:cBhvr>
                                    </p:animEffect>
                                    <p:set>
                                      <p:cBhvr>
                                        <p:cTn id="54" dur="1" fill="hold">
                                          <p:stCondLst>
                                            <p:cond delay="499"/>
                                          </p:stCondLst>
                                        </p:cTn>
                                        <p:tgtEl>
                                          <p:spTgt spid="19"/>
                                        </p:tgtEl>
                                        <p:attrNameLst>
                                          <p:attrName>style.visibility</p:attrName>
                                        </p:attrNameLst>
                                      </p:cBhvr>
                                      <p:to>
                                        <p:strVal val="hidden"/>
                                      </p:to>
                                    </p:set>
                                  </p:childTnLst>
                                </p:cTn>
                              </p:par>
                              <p:par>
                                <p:cTn id="55" presetID="10" presetClass="exit" presetSubtype="0" fill="hold" grpId="1" nodeType="withEffect">
                                  <p:stCondLst>
                                    <p:cond delay="0"/>
                                  </p:stCondLst>
                                  <p:childTnLst>
                                    <p:animEffect transition="out" filter="fade">
                                      <p:cBhvr>
                                        <p:cTn id="56" dur="500"/>
                                        <p:tgtEl>
                                          <p:spTgt spid="30"/>
                                        </p:tgtEl>
                                      </p:cBhvr>
                                    </p:animEffect>
                                    <p:set>
                                      <p:cBhvr>
                                        <p:cTn id="57" dur="1" fill="hold">
                                          <p:stCondLst>
                                            <p:cond delay="499"/>
                                          </p:stCondLst>
                                        </p:cTn>
                                        <p:tgtEl>
                                          <p:spTgt spid="30"/>
                                        </p:tgtEl>
                                        <p:attrNameLst>
                                          <p:attrName>style.visibility</p:attrName>
                                        </p:attrNameLst>
                                      </p:cBhvr>
                                      <p:to>
                                        <p:strVal val="hidden"/>
                                      </p:to>
                                    </p:set>
                                  </p:childTnLst>
                                </p:cTn>
                              </p:par>
                              <p:par>
                                <p:cTn id="58" presetID="10" presetClass="exit" presetSubtype="0" fill="hold" grpId="1" nodeType="withEffect">
                                  <p:stCondLst>
                                    <p:cond delay="0"/>
                                  </p:stCondLst>
                                  <p:childTnLst>
                                    <p:animEffect transition="out" filter="fade">
                                      <p:cBhvr>
                                        <p:cTn id="59" dur="500"/>
                                        <p:tgtEl>
                                          <p:spTgt spid="31"/>
                                        </p:tgtEl>
                                      </p:cBhvr>
                                    </p:animEffect>
                                    <p:set>
                                      <p:cBhvr>
                                        <p:cTn id="60" dur="1" fill="hold">
                                          <p:stCondLst>
                                            <p:cond delay="499"/>
                                          </p:stCondLst>
                                        </p:cTn>
                                        <p:tgtEl>
                                          <p:spTgt spid="31"/>
                                        </p:tgtEl>
                                        <p:attrNameLst>
                                          <p:attrName>style.visibility</p:attrName>
                                        </p:attrNameLst>
                                      </p:cBhvr>
                                      <p:to>
                                        <p:strVal val="hidden"/>
                                      </p:to>
                                    </p:set>
                                  </p:childTnLst>
                                </p:cTn>
                              </p:par>
                            </p:childTnLst>
                          </p:cTn>
                        </p:par>
                      </p:childTnLst>
                    </p:cTn>
                  </p:par>
                  <p:par>
                    <p:cTn id="61" fill="hold">
                      <p:stCondLst>
                        <p:cond delay="indefinite"/>
                      </p:stCondLst>
                      <p:childTnLst>
                        <p:par>
                          <p:cTn id="62" fill="hold">
                            <p:stCondLst>
                              <p:cond delay="0"/>
                            </p:stCondLst>
                            <p:childTnLst>
                              <p:par>
                                <p:cTn id="63" presetID="1" presetClass="entr" presetSubtype="0" fill="hold" nodeType="clickEffect">
                                  <p:stCondLst>
                                    <p:cond delay="0"/>
                                  </p:stCondLst>
                                  <p:childTnLst>
                                    <p:set>
                                      <p:cBhvr>
                                        <p:cTn id="64" dur="1" fill="hold">
                                          <p:stCondLst>
                                            <p:cond delay="0"/>
                                          </p:stCondLst>
                                        </p:cTn>
                                        <p:tgtEl>
                                          <p:spTgt spid="15"/>
                                        </p:tgtEl>
                                        <p:attrNameLst>
                                          <p:attrName>style.visibility</p:attrName>
                                        </p:attrNameLst>
                                      </p:cBhvr>
                                      <p:to>
                                        <p:strVal val="visible"/>
                                      </p:to>
                                    </p:set>
                                  </p:childTnLst>
                                </p:cTn>
                              </p:par>
                            </p:childTnLst>
                          </p:cTn>
                        </p:par>
                      </p:childTnLst>
                    </p:cTn>
                  </p:par>
                  <p:par>
                    <p:cTn id="65" fill="hold">
                      <p:stCondLst>
                        <p:cond delay="indefinite"/>
                      </p:stCondLst>
                      <p:childTnLst>
                        <p:par>
                          <p:cTn id="66" fill="hold">
                            <p:stCondLst>
                              <p:cond delay="0"/>
                            </p:stCondLst>
                            <p:childTnLst>
                              <p:par>
                                <p:cTn id="67" presetID="1" presetClass="entr" presetSubtype="0" fill="hold" grpId="0" nodeType="clickEffect">
                                  <p:stCondLst>
                                    <p:cond delay="0"/>
                                  </p:stCondLst>
                                  <p:childTnLst>
                                    <p:set>
                                      <p:cBhvr>
                                        <p:cTn id="68" dur="1" fill="hold">
                                          <p:stCondLst>
                                            <p:cond delay="0"/>
                                          </p:stCondLst>
                                        </p:cTn>
                                        <p:tgtEl>
                                          <p:spTgt spid="10"/>
                                        </p:tgtEl>
                                        <p:attrNameLst>
                                          <p:attrName>style.visibility</p:attrName>
                                        </p:attrNameLst>
                                      </p:cBhvr>
                                      <p:to>
                                        <p:strVal val="visible"/>
                                      </p:to>
                                    </p:set>
                                  </p:childTnLst>
                                </p:cTn>
                              </p:par>
                            </p:childTnLst>
                          </p:cTn>
                        </p:par>
                      </p:childTnLst>
                    </p:cTn>
                  </p:par>
                  <p:par>
                    <p:cTn id="69" fill="hold">
                      <p:stCondLst>
                        <p:cond delay="indefinite"/>
                      </p:stCondLst>
                      <p:childTnLst>
                        <p:par>
                          <p:cTn id="70" fill="hold">
                            <p:stCondLst>
                              <p:cond delay="0"/>
                            </p:stCondLst>
                            <p:childTnLst>
                              <p:par>
                                <p:cTn id="71" presetID="1" presetClass="entr" presetSubtype="0" fill="hold" grpId="0" nodeType="clickEffect">
                                  <p:stCondLst>
                                    <p:cond delay="0"/>
                                  </p:stCondLst>
                                  <p:childTnLst>
                                    <p:set>
                                      <p:cBhvr>
                                        <p:cTn id="72" dur="1" fill="hold">
                                          <p:stCondLst>
                                            <p:cond delay="0"/>
                                          </p:stCondLst>
                                        </p:cTn>
                                        <p:tgtEl>
                                          <p:spTgt spid="24"/>
                                        </p:tgtEl>
                                        <p:attrNameLst>
                                          <p:attrName>style.visibility</p:attrName>
                                        </p:attrNameLst>
                                      </p:cBhvr>
                                      <p:to>
                                        <p:strVal val="visible"/>
                                      </p:to>
                                    </p:set>
                                  </p:childTnLst>
                                </p:cTn>
                              </p:par>
                            </p:childTnLst>
                          </p:cTn>
                        </p:par>
                      </p:childTnLst>
                    </p:cTn>
                  </p:par>
                  <p:par>
                    <p:cTn id="73" fill="hold">
                      <p:stCondLst>
                        <p:cond delay="indefinite"/>
                      </p:stCondLst>
                      <p:childTnLst>
                        <p:par>
                          <p:cTn id="74" fill="hold">
                            <p:stCondLst>
                              <p:cond delay="0"/>
                            </p:stCondLst>
                            <p:childTnLst>
                              <p:par>
                                <p:cTn id="75" presetID="1" presetClass="entr" presetSubtype="0" fill="hold" grpId="0" nodeType="clickEffect">
                                  <p:stCondLst>
                                    <p:cond delay="0"/>
                                  </p:stCondLst>
                                  <p:childTnLst>
                                    <p:set>
                                      <p:cBhvr>
                                        <p:cTn id="76" dur="1" fill="hold">
                                          <p:stCondLst>
                                            <p:cond delay="0"/>
                                          </p:stCondLst>
                                        </p:cTn>
                                        <p:tgtEl>
                                          <p:spTgt spid="32"/>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0" presetClass="exit" presetSubtype="0" fill="hold" grpId="1" nodeType="clickEffect">
                                  <p:stCondLst>
                                    <p:cond delay="0"/>
                                  </p:stCondLst>
                                  <p:childTnLst>
                                    <p:animEffect transition="out" filter="fade">
                                      <p:cBhvr>
                                        <p:cTn id="80" dur="500"/>
                                        <p:tgtEl>
                                          <p:spTgt spid="32"/>
                                        </p:tgtEl>
                                      </p:cBhvr>
                                    </p:animEffect>
                                    <p:set>
                                      <p:cBhvr>
                                        <p:cTn id="81" dur="1" fill="hold">
                                          <p:stCondLst>
                                            <p:cond delay="499"/>
                                          </p:stCondLst>
                                        </p:cTn>
                                        <p:tgtEl>
                                          <p:spTgt spid="32"/>
                                        </p:tgtEl>
                                        <p:attrNameLst>
                                          <p:attrName>style.visibility</p:attrName>
                                        </p:attrNameLst>
                                      </p:cBhvr>
                                      <p:to>
                                        <p:strVal val="hidden"/>
                                      </p:to>
                                    </p:set>
                                  </p:childTnLst>
                                </p:cTn>
                              </p:par>
                              <p:par>
                                <p:cTn id="82" presetID="10" presetClass="exit" presetSubtype="0" fill="hold" grpId="1" nodeType="withEffect">
                                  <p:stCondLst>
                                    <p:cond delay="0"/>
                                  </p:stCondLst>
                                  <p:childTnLst>
                                    <p:animEffect transition="out" filter="fade">
                                      <p:cBhvr>
                                        <p:cTn id="83" dur="500"/>
                                        <p:tgtEl>
                                          <p:spTgt spid="24"/>
                                        </p:tgtEl>
                                      </p:cBhvr>
                                    </p:animEffect>
                                    <p:set>
                                      <p:cBhvr>
                                        <p:cTn id="84" dur="1" fill="hold">
                                          <p:stCondLst>
                                            <p:cond delay="499"/>
                                          </p:stCondLst>
                                        </p:cTn>
                                        <p:tgtEl>
                                          <p:spTgt spid="24"/>
                                        </p:tgtEl>
                                        <p:attrNameLst>
                                          <p:attrName>style.visibility</p:attrName>
                                        </p:attrNameLst>
                                      </p:cBhvr>
                                      <p:to>
                                        <p:strVal val="hidden"/>
                                      </p:to>
                                    </p:set>
                                  </p:childTnLst>
                                </p:cTn>
                              </p:par>
                            </p:childTnLst>
                          </p:cTn>
                        </p:par>
                      </p:childTnLst>
                    </p:cTn>
                  </p:par>
                  <p:par>
                    <p:cTn id="85" fill="hold">
                      <p:stCondLst>
                        <p:cond delay="indefinite"/>
                      </p:stCondLst>
                      <p:childTnLst>
                        <p:par>
                          <p:cTn id="86" fill="hold">
                            <p:stCondLst>
                              <p:cond delay="0"/>
                            </p:stCondLst>
                            <p:childTnLst>
                              <p:par>
                                <p:cTn id="87" presetID="1" presetClass="entr" presetSubtype="0" fill="hold" nodeType="clickEffect">
                                  <p:stCondLst>
                                    <p:cond delay="0"/>
                                  </p:stCondLst>
                                  <p:childTnLst>
                                    <p:set>
                                      <p:cBhvr>
                                        <p:cTn id="88" dur="1" fill="hold">
                                          <p:stCondLst>
                                            <p:cond delay="0"/>
                                          </p:stCondLst>
                                        </p:cTn>
                                        <p:tgtEl>
                                          <p:spTgt spid="17"/>
                                        </p:tgtEl>
                                        <p:attrNameLst>
                                          <p:attrName>style.visibility</p:attrName>
                                        </p:attrNameLst>
                                      </p:cBhvr>
                                      <p:to>
                                        <p:strVal val="visible"/>
                                      </p:to>
                                    </p:set>
                                  </p:child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12"/>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27"/>
                                        </p:tgtEl>
                                        <p:attrNameLst>
                                          <p:attrName>style.visibility</p:attrName>
                                        </p:attrNameLst>
                                      </p:cBhvr>
                                      <p:to>
                                        <p:strVal val="visible"/>
                                      </p:to>
                                    </p:set>
                                  </p:childTnLst>
                                </p:cTn>
                              </p:par>
                            </p:childTnLst>
                          </p:cTn>
                        </p:par>
                      </p:childTnLst>
                    </p:cTn>
                  </p:par>
                  <p:par>
                    <p:cTn id="97" fill="hold">
                      <p:stCondLst>
                        <p:cond delay="indefinite"/>
                      </p:stCondLst>
                      <p:childTnLst>
                        <p:par>
                          <p:cTn id="98" fill="hold">
                            <p:stCondLst>
                              <p:cond delay="0"/>
                            </p:stCondLst>
                            <p:childTnLst>
                              <p:par>
                                <p:cTn id="99" presetID="1" presetClass="entr" presetSubtype="0" fill="hold" grpId="0" nodeType="clickEffect">
                                  <p:stCondLst>
                                    <p:cond delay="0"/>
                                  </p:stCondLst>
                                  <p:childTnLst>
                                    <p:set>
                                      <p:cBhvr>
                                        <p:cTn id="100" dur="1" fill="hold">
                                          <p:stCondLst>
                                            <p:cond delay="0"/>
                                          </p:stCondLst>
                                        </p:cTn>
                                        <p:tgtEl>
                                          <p:spTgt spid="48"/>
                                        </p:tgtEl>
                                        <p:attrNameLst>
                                          <p:attrName>style.visibility</p:attrName>
                                        </p:attrNameLst>
                                      </p:cBhvr>
                                      <p:to>
                                        <p:strVal val="visible"/>
                                      </p:to>
                                    </p:set>
                                  </p:childTnLst>
                                </p:cTn>
                              </p:par>
                            </p:childTnLst>
                          </p:cTn>
                        </p:par>
                      </p:childTnLst>
                    </p:cTn>
                  </p:par>
                  <p:par>
                    <p:cTn id="101" fill="hold">
                      <p:stCondLst>
                        <p:cond delay="indefinite"/>
                      </p:stCondLst>
                      <p:childTnLst>
                        <p:par>
                          <p:cTn id="102" fill="hold">
                            <p:stCondLst>
                              <p:cond delay="0"/>
                            </p:stCondLst>
                            <p:childTnLst>
                              <p:par>
                                <p:cTn id="103" presetID="10" presetClass="exit" presetSubtype="0" fill="hold" grpId="1" nodeType="clickEffect">
                                  <p:stCondLst>
                                    <p:cond delay="0"/>
                                  </p:stCondLst>
                                  <p:childTnLst>
                                    <p:animEffect transition="out" filter="fade">
                                      <p:cBhvr>
                                        <p:cTn id="104" dur="500"/>
                                        <p:tgtEl>
                                          <p:spTgt spid="48"/>
                                        </p:tgtEl>
                                      </p:cBhvr>
                                    </p:animEffect>
                                    <p:set>
                                      <p:cBhvr>
                                        <p:cTn id="105" dur="1" fill="hold">
                                          <p:stCondLst>
                                            <p:cond delay="499"/>
                                          </p:stCondLst>
                                        </p:cTn>
                                        <p:tgtEl>
                                          <p:spTgt spid="48"/>
                                        </p:tgtEl>
                                        <p:attrNameLst>
                                          <p:attrName>style.visibility</p:attrName>
                                        </p:attrNameLst>
                                      </p:cBhvr>
                                      <p:to>
                                        <p:strVal val="hidden"/>
                                      </p:to>
                                    </p:set>
                                  </p:childTnLst>
                                </p:cTn>
                              </p:par>
                              <p:par>
                                <p:cTn id="106" presetID="10" presetClass="exit" presetSubtype="0" fill="hold" grpId="1" nodeType="withEffect">
                                  <p:stCondLst>
                                    <p:cond delay="0"/>
                                  </p:stCondLst>
                                  <p:childTnLst>
                                    <p:animEffect transition="out" filter="fade">
                                      <p:cBhvr>
                                        <p:cTn id="107" dur="500"/>
                                        <p:tgtEl>
                                          <p:spTgt spid="27"/>
                                        </p:tgtEl>
                                      </p:cBhvr>
                                    </p:animEffect>
                                    <p:set>
                                      <p:cBhvr>
                                        <p:cTn id="108" dur="1" fill="hold">
                                          <p:stCondLst>
                                            <p:cond delay="499"/>
                                          </p:stCondLst>
                                        </p:cTn>
                                        <p:tgtEl>
                                          <p:spTgt spid="27"/>
                                        </p:tgtEl>
                                        <p:attrNameLst>
                                          <p:attrName>style.visibility</p:attrName>
                                        </p:attrNameLst>
                                      </p:cBhvr>
                                      <p:to>
                                        <p:strVal val="hidden"/>
                                      </p:to>
                                    </p:set>
                                  </p:childTnLst>
                                </p:cTn>
                              </p:par>
                            </p:childTnLst>
                          </p:cTn>
                        </p:par>
                      </p:childTnLst>
                    </p:cTn>
                  </p:par>
                  <p:par>
                    <p:cTn id="109" fill="hold">
                      <p:stCondLst>
                        <p:cond delay="indefinite"/>
                      </p:stCondLst>
                      <p:childTnLst>
                        <p:par>
                          <p:cTn id="110" fill="hold">
                            <p:stCondLst>
                              <p:cond delay="0"/>
                            </p:stCondLst>
                            <p:childTnLst>
                              <p:par>
                                <p:cTn id="111" presetID="1" presetClass="entr" presetSubtype="0" fill="hold" nodeType="clickEffect">
                                  <p:stCondLst>
                                    <p:cond delay="0"/>
                                  </p:stCondLst>
                                  <p:childTnLst>
                                    <p:set>
                                      <p:cBhvr>
                                        <p:cTn id="112" dur="1" fill="hold">
                                          <p:stCondLst>
                                            <p:cond delay="0"/>
                                          </p:stCondLst>
                                        </p:cTn>
                                        <p:tgtEl>
                                          <p:spTgt spid="16"/>
                                        </p:tgtEl>
                                        <p:attrNameLst>
                                          <p:attrName>style.visibility</p:attrName>
                                        </p:attrNameLst>
                                      </p:cBhvr>
                                      <p:to>
                                        <p:strVal val="visible"/>
                                      </p:to>
                                    </p:set>
                                  </p:childTnLst>
                                </p:cTn>
                              </p:par>
                            </p:childTnLst>
                          </p:cTn>
                        </p:par>
                      </p:childTnLst>
                    </p:cTn>
                  </p:par>
                  <p:par>
                    <p:cTn id="113" fill="hold">
                      <p:stCondLst>
                        <p:cond delay="indefinite"/>
                      </p:stCondLst>
                      <p:childTnLst>
                        <p:par>
                          <p:cTn id="114" fill="hold">
                            <p:stCondLst>
                              <p:cond delay="0"/>
                            </p:stCondLst>
                            <p:childTnLst>
                              <p:par>
                                <p:cTn id="115" presetID="1" presetClass="entr" presetSubtype="0" fill="hold" grpId="0" nodeType="clickEffect">
                                  <p:stCondLst>
                                    <p:cond delay="0"/>
                                  </p:stCondLst>
                                  <p:childTnLst>
                                    <p:set>
                                      <p:cBhvr>
                                        <p:cTn id="116" dur="1" fill="hold">
                                          <p:stCondLst>
                                            <p:cond delay="0"/>
                                          </p:stCondLst>
                                        </p:cTn>
                                        <p:tgtEl>
                                          <p:spTgt spid="11"/>
                                        </p:tgtEl>
                                        <p:attrNameLst>
                                          <p:attrName>style.visibility</p:attrName>
                                        </p:attrNameLst>
                                      </p:cBhvr>
                                      <p:to>
                                        <p:strVal val="visible"/>
                                      </p:to>
                                    </p:set>
                                  </p:childTnLst>
                                </p:cTn>
                              </p:par>
                            </p:childTnLst>
                          </p:cTn>
                        </p:par>
                      </p:childTnLst>
                    </p:cTn>
                  </p:par>
                  <p:par>
                    <p:cTn id="117" fill="hold">
                      <p:stCondLst>
                        <p:cond delay="indefinite"/>
                      </p:stCondLst>
                      <p:childTnLst>
                        <p:par>
                          <p:cTn id="118" fill="hold">
                            <p:stCondLst>
                              <p:cond delay="0"/>
                            </p:stCondLst>
                            <p:childTnLst>
                              <p:par>
                                <p:cTn id="119" presetID="1" presetClass="entr" presetSubtype="0" fill="hold" grpId="0" nodeType="clickEffect">
                                  <p:stCondLst>
                                    <p:cond delay="0"/>
                                  </p:stCondLst>
                                  <p:childTnLst>
                                    <p:set>
                                      <p:cBhvr>
                                        <p:cTn id="120" dur="1" fill="hold">
                                          <p:stCondLst>
                                            <p:cond delay="0"/>
                                          </p:stCondLst>
                                        </p:cTn>
                                        <p:tgtEl>
                                          <p:spTgt spid="25"/>
                                        </p:tgtEl>
                                        <p:attrNameLst>
                                          <p:attrName>style.visibility</p:attrName>
                                        </p:attrNameLst>
                                      </p:cBhvr>
                                      <p:to>
                                        <p:strVal val="visible"/>
                                      </p:to>
                                    </p:set>
                                  </p:childTnLst>
                                </p:cTn>
                              </p:par>
                            </p:childTnLst>
                          </p:cTn>
                        </p:par>
                      </p:childTnLst>
                    </p:cTn>
                  </p:par>
                  <p:par>
                    <p:cTn id="121" fill="hold">
                      <p:stCondLst>
                        <p:cond delay="indefinite"/>
                      </p:stCondLst>
                      <p:childTnLst>
                        <p:par>
                          <p:cTn id="122" fill="hold">
                            <p:stCondLst>
                              <p:cond delay="0"/>
                            </p:stCondLst>
                            <p:childTnLst>
                              <p:par>
                                <p:cTn id="123" presetID="1" presetClass="entr" presetSubtype="0" fill="hold" grpId="0" nodeType="clickEffect">
                                  <p:stCondLst>
                                    <p:cond delay="0"/>
                                  </p:stCondLst>
                                  <p:childTnLst>
                                    <p:set>
                                      <p:cBhvr>
                                        <p:cTn id="124" dur="1" fill="hold">
                                          <p:stCondLst>
                                            <p:cond delay="0"/>
                                          </p:stCondLst>
                                        </p:cTn>
                                        <p:tgtEl>
                                          <p:spTgt spid="36"/>
                                        </p:tgtEl>
                                        <p:attrNameLst>
                                          <p:attrName>style.visibility</p:attrName>
                                        </p:attrNameLst>
                                      </p:cBhvr>
                                      <p:to>
                                        <p:strVal val="visible"/>
                                      </p:to>
                                    </p:set>
                                  </p:childTnLst>
                                </p:cTn>
                              </p:par>
                              <p:par>
                                <p:cTn id="125" presetID="1" presetClass="entr" presetSubtype="0" fill="hold" nodeType="withEffect">
                                  <p:stCondLst>
                                    <p:cond delay="0"/>
                                  </p:stCondLst>
                                  <p:childTnLst>
                                    <p:set>
                                      <p:cBhvr>
                                        <p:cTn id="126" dur="1" fill="hold">
                                          <p:stCondLst>
                                            <p:cond delay="0"/>
                                          </p:stCondLst>
                                        </p:cTn>
                                        <p:tgtEl>
                                          <p:spTgt spid="39"/>
                                        </p:tgtEl>
                                        <p:attrNameLst>
                                          <p:attrName>style.visibility</p:attrName>
                                        </p:attrNameLst>
                                      </p:cBhvr>
                                      <p:to>
                                        <p:strVal val="visible"/>
                                      </p:to>
                                    </p:set>
                                  </p:child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47"/>
                                        </p:tgtEl>
                                        <p:attrNameLst>
                                          <p:attrName>style.visibility</p:attrName>
                                        </p:attrNameLst>
                                      </p:cBhvr>
                                      <p:to>
                                        <p:strVal val="visible"/>
                                      </p:to>
                                    </p:set>
                                  </p:childTnLst>
                                </p:cTn>
                              </p:par>
                            </p:childTnLst>
                          </p:cTn>
                        </p:par>
                      </p:childTnLst>
                    </p:cTn>
                  </p:par>
                  <p:par>
                    <p:cTn id="131" fill="hold">
                      <p:stCondLst>
                        <p:cond delay="indefinite"/>
                      </p:stCondLst>
                      <p:childTnLst>
                        <p:par>
                          <p:cTn id="132" fill="hold">
                            <p:stCondLst>
                              <p:cond delay="0"/>
                            </p:stCondLst>
                            <p:childTnLst>
                              <p:par>
                                <p:cTn id="133" presetID="10" presetClass="exit" presetSubtype="0" fill="hold" grpId="1" nodeType="clickEffect">
                                  <p:stCondLst>
                                    <p:cond delay="0"/>
                                  </p:stCondLst>
                                  <p:childTnLst>
                                    <p:animEffect transition="out" filter="fade">
                                      <p:cBhvr>
                                        <p:cTn id="134" dur="500"/>
                                        <p:tgtEl>
                                          <p:spTgt spid="47"/>
                                        </p:tgtEl>
                                      </p:cBhvr>
                                    </p:animEffect>
                                    <p:set>
                                      <p:cBhvr>
                                        <p:cTn id="135" dur="1" fill="hold">
                                          <p:stCondLst>
                                            <p:cond delay="499"/>
                                          </p:stCondLst>
                                        </p:cTn>
                                        <p:tgtEl>
                                          <p:spTgt spid="47"/>
                                        </p:tgtEl>
                                        <p:attrNameLst>
                                          <p:attrName>style.visibility</p:attrName>
                                        </p:attrNameLst>
                                      </p:cBhvr>
                                      <p:to>
                                        <p:strVal val="hidden"/>
                                      </p:to>
                                    </p:set>
                                  </p:childTnLst>
                                </p:cTn>
                              </p:par>
                              <p:par>
                                <p:cTn id="136" presetID="10" presetClass="exit" presetSubtype="0" fill="hold" grpId="1" nodeType="withEffect">
                                  <p:stCondLst>
                                    <p:cond delay="0"/>
                                  </p:stCondLst>
                                  <p:childTnLst>
                                    <p:animEffect transition="out" filter="fade">
                                      <p:cBhvr>
                                        <p:cTn id="137" dur="500"/>
                                        <p:tgtEl>
                                          <p:spTgt spid="25"/>
                                        </p:tgtEl>
                                      </p:cBhvr>
                                    </p:animEffect>
                                    <p:set>
                                      <p:cBhvr>
                                        <p:cTn id="138" dur="1" fill="hold">
                                          <p:stCondLst>
                                            <p:cond delay="499"/>
                                          </p:stCondLst>
                                        </p:cTn>
                                        <p:tgtEl>
                                          <p:spTgt spid="25"/>
                                        </p:tgtEl>
                                        <p:attrNameLst>
                                          <p:attrName>style.visibility</p:attrName>
                                        </p:attrNameLst>
                                      </p:cBhvr>
                                      <p:to>
                                        <p:strVal val="hidden"/>
                                      </p:to>
                                    </p:set>
                                  </p:childTnLst>
                                </p:cTn>
                              </p:par>
                            </p:childTnLst>
                          </p:cTn>
                        </p:par>
                      </p:childTnLst>
                    </p:cTn>
                  </p:par>
                  <p:par>
                    <p:cTn id="139" fill="hold">
                      <p:stCondLst>
                        <p:cond delay="indefinite"/>
                      </p:stCondLst>
                      <p:childTnLst>
                        <p:par>
                          <p:cTn id="140" fill="hold">
                            <p:stCondLst>
                              <p:cond delay="0"/>
                            </p:stCondLst>
                            <p:childTnLst>
                              <p:par>
                                <p:cTn id="141" presetID="1" presetClass="entr" presetSubtype="0" fill="hold" nodeType="clickEffect">
                                  <p:stCondLst>
                                    <p:cond delay="0"/>
                                  </p:stCondLst>
                                  <p:childTnLst>
                                    <p:set>
                                      <p:cBhvr>
                                        <p:cTn id="142" dur="1" fill="hold">
                                          <p:stCondLst>
                                            <p:cond delay="0"/>
                                          </p:stCondLst>
                                        </p:cTn>
                                        <p:tgtEl>
                                          <p:spTgt spid="18"/>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3"/>
                                        </p:tgtEl>
                                        <p:attrNameLst>
                                          <p:attrName>style.visibility</p:attrName>
                                        </p:attrNameLst>
                                      </p:cBhvr>
                                      <p:to>
                                        <p:strVal val="visible"/>
                                      </p:to>
                                    </p:set>
                                  </p:child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26"/>
                                        </p:tgtEl>
                                        <p:attrNameLst>
                                          <p:attrName>style.visibility</p:attrName>
                                        </p:attrNameLst>
                                      </p:cBhvr>
                                      <p:to>
                                        <p:strVal val="visible"/>
                                      </p:to>
                                    </p:set>
                                  </p:childTnLst>
                                </p:cTn>
                              </p:par>
                            </p:childTnLst>
                          </p:cTn>
                        </p:par>
                      </p:childTnLst>
                    </p:cTn>
                  </p:par>
                  <p:par>
                    <p:cTn id="151" fill="hold">
                      <p:stCondLst>
                        <p:cond delay="indefinite"/>
                      </p:stCondLst>
                      <p:childTnLst>
                        <p:par>
                          <p:cTn id="152" fill="hold">
                            <p:stCondLst>
                              <p:cond delay="0"/>
                            </p:stCondLst>
                            <p:childTnLst>
                              <p:par>
                                <p:cTn id="153" presetID="22" presetClass="entr" presetSubtype="4" fill="hold" nodeType="clickEffect">
                                  <p:stCondLst>
                                    <p:cond delay="0"/>
                                  </p:stCondLst>
                                  <p:childTnLst>
                                    <p:set>
                                      <p:cBhvr>
                                        <p:cTn id="154" dur="1" fill="hold">
                                          <p:stCondLst>
                                            <p:cond delay="0"/>
                                          </p:stCondLst>
                                        </p:cTn>
                                        <p:tgtEl>
                                          <p:spTgt spid="38"/>
                                        </p:tgtEl>
                                        <p:attrNameLst>
                                          <p:attrName>style.visibility</p:attrName>
                                        </p:attrNameLst>
                                      </p:cBhvr>
                                      <p:to>
                                        <p:strVal val="visible"/>
                                      </p:to>
                                    </p:set>
                                    <p:animEffect transition="in" filter="wipe(down)">
                                      <p:cBhvr>
                                        <p:cTn id="155" dur="500"/>
                                        <p:tgtEl>
                                          <p:spTgt spid="38"/>
                                        </p:tgtEl>
                                      </p:cBhvr>
                                    </p:animEffect>
                                  </p:childTnLst>
                                </p:cTn>
                              </p:par>
                              <p:par>
                                <p:cTn id="156" presetID="22" presetClass="entr" presetSubtype="4" fill="hold" nodeType="withEffect">
                                  <p:stCondLst>
                                    <p:cond delay="0"/>
                                  </p:stCondLst>
                                  <p:childTnLst>
                                    <p:set>
                                      <p:cBhvr>
                                        <p:cTn id="157" dur="1" fill="hold">
                                          <p:stCondLst>
                                            <p:cond delay="0"/>
                                          </p:stCondLst>
                                        </p:cTn>
                                        <p:tgtEl>
                                          <p:spTgt spid="37"/>
                                        </p:tgtEl>
                                        <p:attrNameLst>
                                          <p:attrName>style.visibility</p:attrName>
                                        </p:attrNameLst>
                                      </p:cBhvr>
                                      <p:to>
                                        <p:strVal val="visible"/>
                                      </p:to>
                                    </p:set>
                                    <p:animEffect transition="in" filter="wipe(down)">
                                      <p:cBhvr>
                                        <p:cTn id="158" dur="500"/>
                                        <p:tgtEl>
                                          <p:spTgt spid="37"/>
                                        </p:tgtEl>
                                      </p:cBhvr>
                                    </p:animEffec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49"/>
                                        </p:tgtEl>
                                        <p:attrNameLst>
                                          <p:attrName>style.visibility</p:attrName>
                                        </p:attrNameLst>
                                      </p:cBhvr>
                                      <p:to>
                                        <p:strVal val="visible"/>
                                      </p:to>
                                    </p:set>
                                  </p:childTnLst>
                                </p:cTn>
                              </p:par>
                            </p:childTnLst>
                          </p:cTn>
                        </p:par>
                      </p:childTnLst>
                    </p:cTn>
                  </p:par>
                  <p:par>
                    <p:cTn id="163" fill="hold">
                      <p:stCondLst>
                        <p:cond delay="indefinite"/>
                      </p:stCondLst>
                      <p:childTnLst>
                        <p:par>
                          <p:cTn id="164" fill="hold">
                            <p:stCondLst>
                              <p:cond delay="0"/>
                            </p:stCondLst>
                            <p:childTnLst>
                              <p:par>
                                <p:cTn id="165" presetID="10" presetClass="exit" presetSubtype="0" fill="hold" grpId="1" nodeType="clickEffect">
                                  <p:stCondLst>
                                    <p:cond delay="0"/>
                                  </p:stCondLst>
                                  <p:childTnLst>
                                    <p:animEffect transition="out" filter="fade">
                                      <p:cBhvr>
                                        <p:cTn id="166" dur="500"/>
                                        <p:tgtEl>
                                          <p:spTgt spid="49"/>
                                        </p:tgtEl>
                                      </p:cBhvr>
                                    </p:animEffect>
                                    <p:set>
                                      <p:cBhvr>
                                        <p:cTn id="167" dur="1" fill="hold">
                                          <p:stCondLst>
                                            <p:cond delay="499"/>
                                          </p:stCondLst>
                                        </p:cTn>
                                        <p:tgtEl>
                                          <p:spTgt spid="49"/>
                                        </p:tgtEl>
                                        <p:attrNameLst>
                                          <p:attrName>style.visibility</p:attrName>
                                        </p:attrNameLst>
                                      </p:cBhvr>
                                      <p:to>
                                        <p:strVal val="hidden"/>
                                      </p:to>
                                    </p:set>
                                  </p:childTnLst>
                                </p:cTn>
                              </p:par>
                              <p:par>
                                <p:cTn id="168" presetID="10" presetClass="exit" presetSubtype="0" fill="hold" grpId="1" nodeType="withEffect">
                                  <p:stCondLst>
                                    <p:cond delay="0"/>
                                  </p:stCondLst>
                                  <p:childTnLst>
                                    <p:animEffect transition="out" filter="fade">
                                      <p:cBhvr>
                                        <p:cTn id="169" dur="500"/>
                                        <p:tgtEl>
                                          <p:spTgt spid="26"/>
                                        </p:tgtEl>
                                      </p:cBhvr>
                                    </p:animEffect>
                                    <p:set>
                                      <p:cBhvr>
                                        <p:cTn id="170" dur="1" fill="hold">
                                          <p:stCondLst>
                                            <p:cond delay="499"/>
                                          </p:stCondLst>
                                        </p:cTn>
                                        <p:tgtEl>
                                          <p:spTgt spid="26"/>
                                        </p:tgtEl>
                                        <p:attrNameLst>
                                          <p:attrName>style.visibility</p:attrName>
                                        </p:attrNameLst>
                                      </p:cBhvr>
                                      <p:to>
                                        <p:strVal val="hidden"/>
                                      </p:to>
                                    </p:set>
                                  </p:childTnLst>
                                </p:cTn>
                              </p:par>
                            </p:childTnLst>
                          </p:cTn>
                        </p:par>
                      </p:childTnLst>
                    </p:cTn>
                  </p:par>
                  <p:par>
                    <p:cTn id="171" fill="hold">
                      <p:stCondLst>
                        <p:cond delay="indefinite"/>
                      </p:stCondLst>
                      <p:childTnLst>
                        <p:par>
                          <p:cTn id="172" fill="hold">
                            <p:stCondLst>
                              <p:cond delay="0"/>
                            </p:stCondLst>
                            <p:childTnLst>
                              <p:par>
                                <p:cTn id="173" presetID="1" presetClass="entr" presetSubtype="0" fill="hold" nodeType="clickEffect">
                                  <p:stCondLst>
                                    <p:cond delay="0"/>
                                  </p:stCondLst>
                                  <p:childTnLst>
                                    <p:set>
                                      <p:cBhvr>
                                        <p:cTn id="174" dur="1" fill="hold">
                                          <p:stCondLst>
                                            <p:cond delay="0"/>
                                          </p:stCondLst>
                                        </p:cTn>
                                        <p:tgtEl>
                                          <p:spTgt spid="20"/>
                                        </p:tgtEl>
                                        <p:attrNameLst>
                                          <p:attrName>style.visibility</p:attrName>
                                        </p:attrNameLst>
                                      </p:cBhvr>
                                      <p:to>
                                        <p:strVal val="visible"/>
                                      </p:to>
                                    </p:set>
                                  </p:childTnLst>
                                </p:cTn>
                              </p:par>
                            </p:childTnLst>
                          </p:cTn>
                        </p:par>
                      </p:childTnLst>
                    </p:cTn>
                  </p:par>
                  <p:par>
                    <p:cTn id="175" fill="hold">
                      <p:stCondLst>
                        <p:cond delay="indefinite"/>
                      </p:stCondLst>
                      <p:childTnLst>
                        <p:par>
                          <p:cTn id="176" fill="hold">
                            <p:stCondLst>
                              <p:cond delay="0"/>
                            </p:stCondLst>
                            <p:childTnLst>
                              <p:par>
                                <p:cTn id="177" presetID="1" presetClass="entr" presetSubtype="0" fill="hold" nodeType="clickEffect">
                                  <p:stCondLst>
                                    <p:cond delay="0"/>
                                  </p:stCondLst>
                                  <p:childTnLst>
                                    <p:set>
                                      <p:cBhvr>
                                        <p:cTn id="178" dur="1" fill="hold">
                                          <p:stCondLst>
                                            <p:cond delay="0"/>
                                          </p:stCondLst>
                                        </p:cTn>
                                        <p:tgtEl>
                                          <p:spTgt spid="23"/>
                                        </p:tgtEl>
                                        <p:attrNameLst>
                                          <p:attrName>style.visibility</p:attrName>
                                        </p:attrNameLst>
                                      </p:cBhvr>
                                      <p:to>
                                        <p:strVal val="visible"/>
                                      </p:to>
                                    </p:set>
                                  </p:childTnLst>
                                </p:cTn>
                              </p:par>
                              <p:par>
                                <p:cTn id="179" presetID="1" presetClass="entr" presetSubtype="0" fill="hold" nodeType="withEffect">
                                  <p:stCondLst>
                                    <p:cond delay="0"/>
                                  </p:stCondLst>
                                  <p:childTnLst>
                                    <p:set>
                                      <p:cBhvr>
                                        <p:cTn id="180" dur="1" fill="hold">
                                          <p:stCondLst>
                                            <p:cond delay="0"/>
                                          </p:stCondLst>
                                        </p:cTn>
                                        <p:tgtEl>
                                          <p:spTgt spid="22"/>
                                        </p:tgtEl>
                                        <p:attrNameLst>
                                          <p:attrName>style.visibility</p:attrName>
                                        </p:attrNameLst>
                                      </p:cBhvr>
                                      <p:to>
                                        <p:strVal val="visible"/>
                                      </p:to>
                                    </p:set>
                                  </p:childTnLst>
                                </p:cTn>
                              </p:par>
                              <p:par>
                                <p:cTn id="181" presetID="1" presetClass="entr" presetSubtype="0" fill="hold" grpId="0" nodeType="withEffect">
                                  <p:stCondLst>
                                    <p:cond delay="0"/>
                                  </p:stCondLst>
                                  <p:childTnLst>
                                    <p:set>
                                      <p:cBhvr>
                                        <p:cTn id="18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build="allAtOnce" animBg="1"/>
      <p:bldP spid="9" grpId="0" animBg="1"/>
      <p:bldP spid="10" grpId="0" animBg="1"/>
      <p:bldP spid="11" grpId="0" animBg="1"/>
      <p:bldP spid="12" grpId="0" animBg="1"/>
      <p:bldP spid="13" grpId="0" animBg="1"/>
      <p:bldP spid="19" grpId="0" animBg="1"/>
      <p:bldP spid="19" grpId="1" animBg="1"/>
      <p:bldP spid="21" grpId="0" animBg="1"/>
      <p:bldP spid="24" grpId="0" animBg="1"/>
      <p:bldP spid="24" grpId="1" animBg="1"/>
      <p:bldP spid="25" grpId="0" animBg="1"/>
      <p:bldP spid="25" grpId="1" animBg="1"/>
      <p:bldP spid="26" grpId="0" animBg="1"/>
      <p:bldP spid="26" grpId="1" animBg="1"/>
      <p:bldP spid="27" grpId="0" animBg="1"/>
      <p:bldP spid="27" grpId="1" animBg="1"/>
      <p:bldP spid="30" grpId="0" animBg="1"/>
      <p:bldP spid="30" grpId="1" animBg="1"/>
      <p:bldP spid="31" grpId="0" animBg="1"/>
      <p:bldP spid="31" grpId="1" animBg="1"/>
      <p:bldP spid="32" grpId="0" animBg="1"/>
      <p:bldP spid="32" grpId="1" animBg="1"/>
      <p:bldP spid="36" grpId="0" animBg="1"/>
      <p:bldP spid="47" grpId="0" animBg="1"/>
      <p:bldP spid="47" grpId="1" animBg="1"/>
      <p:bldP spid="48" grpId="0" animBg="1"/>
      <p:bldP spid="48" grpId="1" animBg="1"/>
      <p:bldP spid="49" grpId="0" animBg="1"/>
      <p:bldP spid="49" grpId="1"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Transaction State Diagram </a:t>
            </a:r>
            <a:r>
              <a:rPr lang="en-US" dirty="0" smtClean="0"/>
              <a:t>OR </a:t>
            </a:r>
            <a:r>
              <a:rPr lang="en-US" dirty="0"/>
              <a:t>State Transition Diagram</a:t>
            </a:r>
          </a:p>
        </p:txBody>
      </p:sp>
      <p:sp>
        <p:nvSpPr>
          <p:cNvPr id="3" name="Content Placeholder 2"/>
          <p:cNvSpPr>
            <a:spLocks noGrp="1"/>
          </p:cNvSpPr>
          <p:nvPr>
            <p:ph idx="1"/>
          </p:nvPr>
        </p:nvSpPr>
        <p:spPr/>
        <p:txBody>
          <a:bodyPr/>
          <a:lstStyle/>
          <a:p>
            <a:pPr>
              <a:buClr>
                <a:schemeClr val="tx2"/>
              </a:buClr>
            </a:pPr>
            <a:r>
              <a:rPr lang="en-US" dirty="0"/>
              <a:t>Active</a:t>
            </a:r>
          </a:p>
          <a:p>
            <a:pPr lvl="1">
              <a:buClr>
                <a:schemeClr val="tx2"/>
              </a:buClr>
            </a:pPr>
            <a:r>
              <a:rPr lang="en-US" dirty="0"/>
              <a:t>This is the </a:t>
            </a:r>
            <a:r>
              <a:rPr lang="en-US" b="1" dirty="0">
                <a:solidFill>
                  <a:schemeClr val="tx2"/>
                </a:solidFill>
              </a:rPr>
              <a:t>initial state</a:t>
            </a:r>
            <a:r>
              <a:rPr lang="en-US" dirty="0"/>
              <a:t>. </a:t>
            </a:r>
          </a:p>
          <a:p>
            <a:pPr lvl="1">
              <a:buClr>
                <a:schemeClr val="tx2"/>
              </a:buClr>
            </a:pPr>
            <a:r>
              <a:rPr lang="en-US" dirty="0"/>
              <a:t>The transaction </a:t>
            </a:r>
            <a:r>
              <a:rPr lang="en-US" b="1" dirty="0">
                <a:solidFill>
                  <a:schemeClr val="tx2"/>
                </a:solidFill>
              </a:rPr>
              <a:t>stays in this state while it is executing</a:t>
            </a:r>
            <a:r>
              <a:rPr lang="en-US" dirty="0"/>
              <a:t>.</a:t>
            </a:r>
          </a:p>
          <a:p>
            <a:pPr>
              <a:buClr>
                <a:schemeClr val="tx2"/>
              </a:buClr>
            </a:pPr>
            <a:r>
              <a:rPr lang="en-US" dirty="0"/>
              <a:t>Partial Committed</a:t>
            </a:r>
          </a:p>
          <a:p>
            <a:pPr lvl="1">
              <a:buClr>
                <a:schemeClr val="tx2"/>
              </a:buClr>
            </a:pPr>
            <a:r>
              <a:rPr lang="en-US" dirty="0"/>
              <a:t>When a transaction </a:t>
            </a:r>
            <a:r>
              <a:rPr lang="en-US" b="1" dirty="0">
                <a:solidFill>
                  <a:schemeClr val="tx2"/>
                </a:solidFill>
              </a:rPr>
              <a:t>executes its final operation/ instruction</a:t>
            </a:r>
            <a:r>
              <a:rPr lang="en-US" dirty="0"/>
              <a:t>, it is said to be in a partially committed state.</a:t>
            </a:r>
          </a:p>
          <a:p>
            <a:pPr>
              <a:buClr>
                <a:schemeClr val="tx2"/>
              </a:buClr>
            </a:pPr>
            <a:r>
              <a:rPr lang="en-US" dirty="0"/>
              <a:t>Failed</a:t>
            </a:r>
          </a:p>
          <a:p>
            <a:pPr lvl="1">
              <a:buClr>
                <a:schemeClr val="tx2"/>
              </a:buClr>
            </a:pPr>
            <a:r>
              <a:rPr lang="en-US" dirty="0"/>
              <a:t>Discover that </a:t>
            </a:r>
            <a:r>
              <a:rPr lang="en-US" b="1" dirty="0">
                <a:solidFill>
                  <a:schemeClr val="tx2"/>
                </a:solidFill>
              </a:rPr>
              <a:t>normal execution can no longer proceed</a:t>
            </a:r>
            <a:r>
              <a:rPr lang="en-US" dirty="0"/>
              <a:t>.</a:t>
            </a:r>
          </a:p>
          <a:p>
            <a:pPr lvl="1">
              <a:buClr>
                <a:schemeClr val="tx2"/>
              </a:buClr>
            </a:pPr>
            <a:r>
              <a:rPr lang="en-US" dirty="0"/>
              <a:t>Once a transaction </a:t>
            </a:r>
            <a:r>
              <a:rPr lang="en-US" b="1" dirty="0">
                <a:solidFill>
                  <a:schemeClr val="tx2"/>
                </a:solidFill>
              </a:rPr>
              <a:t>cannot be completed</a:t>
            </a:r>
            <a:r>
              <a:rPr lang="en-US" dirty="0"/>
              <a:t>, any </a:t>
            </a:r>
            <a:r>
              <a:rPr lang="en-US" b="1" dirty="0">
                <a:solidFill>
                  <a:schemeClr val="tx2"/>
                </a:solidFill>
              </a:rPr>
              <a:t>changes that it made must be undone rolling it back</a:t>
            </a:r>
            <a:r>
              <a:rPr lang="en-US" dirty="0"/>
              <a:t>.</a:t>
            </a:r>
          </a:p>
          <a:p>
            <a:pPr>
              <a:buClr>
                <a:schemeClr val="tx2"/>
              </a:buClr>
            </a:pPr>
            <a:r>
              <a:rPr lang="en-US" dirty="0"/>
              <a:t>Committed</a:t>
            </a:r>
          </a:p>
          <a:p>
            <a:pPr lvl="1">
              <a:buClr>
                <a:schemeClr val="tx2"/>
              </a:buClr>
            </a:pPr>
            <a:r>
              <a:rPr lang="en-US" dirty="0"/>
              <a:t>The transaction enters in this state </a:t>
            </a:r>
            <a:r>
              <a:rPr lang="en-US" b="1" dirty="0">
                <a:solidFill>
                  <a:schemeClr val="tx2"/>
                </a:solidFill>
              </a:rPr>
              <a:t>after successful completion of the transaction </a:t>
            </a:r>
            <a:r>
              <a:rPr lang="en-US" dirty="0"/>
              <a:t>(after committing transaction).</a:t>
            </a:r>
          </a:p>
          <a:p>
            <a:pPr lvl="1">
              <a:buClr>
                <a:schemeClr val="tx2"/>
              </a:buClr>
            </a:pPr>
            <a:r>
              <a:rPr lang="en-US" dirty="0"/>
              <a:t>We </a:t>
            </a:r>
            <a:r>
              <a:rPr lang="en-US" b="1" dirty="0">
                <a:solidFill>
                  <a:schemeClr val="tx2"/>
                </a:solidFill>
              </a:rPr>
              <a:t>cannot abort or rollback a committed transaction</a:t>
            </a:r>
            <a:r>
              <a:rPr lang="en-US" dirty="0"/>
              <a:t>.</a:t>
            </a:r>
          </a:p>
          <a:p>
            <a:pPr>
              <a:buClr>
                <a:schemeClr val="tx2"/>
              </a:buClr>
            </a:pPr>
            <a:r>
              <a:rPr lang="en-US" dirty="0"/>
              <a:t>Aborted</a:t>
            </a:r>
          </a:p>
          <a:p>
            <a:pPr lvl="1">
              <a:buClr>
                <a:schemeClr val="tx2"/>
              </a:buClr>
            </a:pPr>
            <a:r>
              <a:rPr lang="en-US" dirty="0"/>
              <a:t>The state after the </a:t>
            </a:r>
            <a:r>
              <a:rPr lang="en-US" b="1" dirty="0">
                <a:solidFill>
                  <a:schemeClr val="tx2"/>
                </a:solidFill>
              </a:rPr>
              <a:t>transaction has been rolled back </a:t>
            </a:r>
            <a:r>
              <a:rPr lang="en-US" dirty="0"/>
              <a:t>and the </a:t>
            </a:r>
            <a:r>
              <a:rPr lang="en-US" b="1" dirty="0">
                <a:solidFill>
                  <a:schemeClr val="tx2"/>
                </a:solidFill>
              </a:rPr>
              <a:t>database has been restored to its state prior to the start of the transaction</a:t>
            </a:r>
            <a:r>
              <a:rPr lang="en-US" dirty="0"/>
              <a:t>.</a:t>
            </a:r>
          </a:p>
        </p:txBody>
      </p:sp>
    </p:spTree>
    <p:extLst>
      <p:ext uri="{BB962C8B-B14F-4D97-AF65-F5344CB8AC3E}">
        <p14:creationId xmlns:p14="http://schemas.microsoft.com/office/powerpoint/2010/main" val="9793614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Introduction : Transactions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a:t>
            </a:r>
            <a:r>
              <a:rPr lang="en-US" dirty="0" smtClean="0"/>
              <a:t>3.3</a:t>
            </a:r>
            <a:endParaRPr lang="en-US" dirty="0"/>
          </a:p>
        </p:txBody>
      </p:sp>
    </p:spTree>
    <p:extLst>
      <p:ext uri="{BB962C8B-B14F-4D97-AF65-F5344CB8AC3E}">
        <p14:creationId xmlns:p14="http://schemas.microsoft.com/office/powerpoint/2010/main" val="1710927387"/>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Introduction : </a:t>
            </a:r>
            <a:r>
              <a:rPr lang="en-US" dirty="0"/>
              <a:t>Transaction</a:t>
            </a:r>
            <a:endParaRPr lang="en-GB" dirty="0"/>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r>
              <a:rPr lang="en-US" dirty="0"/>
              <a:t>A transaction is a </a:t>
            </a:r>
            <a:r>
              <a:rPr lang="en-US" b="1" dirty="0"/>
              <a:t>single unit of work</a:t>
            </a:r>
            <a:r>
              <a:rPr lang="en-US" dirty="0"/>
              <a:t>.</a:t>
            </a:r>
          </a:p>
          <a:p>
            <a:r>
              <a:rPr lang="en-US" dirty="0"/>
              <a:t>A transaction is the </a:t>
            </a:r>
            <a:r>
              <a:rPr lang="en-US" b="1" dirty="0"/>
              <a:t>logical work unit that performs a single activity </a:t>
            </a:r>
            <a:r>
              <a:rPr lang="en-US" dirty="0"/>
              <a:t>or </a:t>
            </a:r>
            <a:r>
              <a:rPr lang="en-US" b="1" dirty="0"/>
              <a:t>multiple activities </a:t>
            </a:r>
            <a:r>
              <a:rPr lang="en-US" dirty="0"/>
              <a:t>in a database.</a:t>
            </a:r>
          </a:p>
          <a:p>
            <a:r>
              <a:rPr lang="en-US" dirty="0"/>
              <a:t>Transactions may consist of a </a:t>
            </a:r>
            <a:r>
              <a:rPr lang="en-US" b="1" dirty="0"/>
              <a:t>single read, write, delete, or update </a:t>
            </a:r>
            <a:r>
              <a:rPr lang="en-US" dirty="0"/>
              <a:t>operations or a </a:t>
            </a:r>
            <a:r>
              <a:rPr lang="en-US" b="1" dirty="0"/>
              <a:t>combination of these</a:t>
            </a:r>
            <a:r>
              <a:rPr lang="en-US" dirty="0"/>
              <a:t>.  </a:t>
            </a:r>
          </a:p>
          <a:p>
            <a:r>
              <a:rPr lang="en-US" dirty="0"/>
              <a:t>If a transaction is </a:t>
            </a:r>
            <a:r>
              <a:rPr lang="en-US" dirty="0">
                <a:solidFill>
                  <a:schemeClr val="accent6"/>
                </a:solidFill>
              </a:rPr>
              <a:t>successful</a:t>
            </a:r>
            <a:r>
              <a:rPr lang="en-US" dirty="0"/>
              <a:t>, </a:t>
            </a:r>
            <a:r>
              <a:rPr lang="en-US" dirty="0">
                <a:solidFill>
                  <a:schemeClr val="accent3">
                    <a:lumMod val="50000"/>
                  </a:schemeClr>
                </a:solidFill>
              </a:rPr>
              <a:t>all of the data modifications made during the transaction are committed</a:t>
            </a:r>
            <a:r>
              <a:rPr lang="en-US" dirty="0"/>
              <a:t> and become a permanent part of the database. </a:t>
            </a:r>
          </a:p>
          <a:p>
            <a:r>
              <a:rPr lang="en-US" dirty="0"/>
              <a:t>If a transaction </a:t>
            </a:r>
            <a:r>
              <a:rPr lang="en-US" dirty="0">
                <a:solidFill>
                  <a:srgbClr val="F54337"/>
                </a:solidFill>
              </a:rPr>
              <a:t>encounters errors </a:t>
            </a:r>
            <a:r>
              <a:rPr lang="en-US" dirty="0"/>
              <a:t>and </a:t>
            </a:r>
            <a:r>
              <a:rPr lang="en-US" dirty="0">
                <a:solidFill>
                  <a:srgbClr val="B71B1C"/>
                </a:solidFill>
              </a:rPr>
              <a:t>must be canceled or rolled back</a:t>
            </a:r>
            <a:r>
              <a:rPr lang="en-US" dirty="0"/>
              <a:t>, then all of the data modifications are erased.</a:t>
            </a:r>
          </a:p>
          <a:p>
            <a:pPr fontAlgn="base"/>
            <a:r>
              <a:rPr lang="en-US" dirty="0"/>
              <a:t>The main idea of transactions is that when each of the statements returns an error, the entire modifications rollback to provide data integrity.</a:t>
            </a:r>
          </a:p>
          <a:p>
            <a:pPr fontAlgn="base"/>
            <a:r>
              <a:rPr lang="en-US" dirty="0"/>
              <a:t>On the other hand, if all statements are completed successfully the data modifications will become permanent on the database.</a:t>
            </a:r>
            <a:endParaRPr lang="en-GB" dirty="0"/>
          </a:p>
        </p:txBody>
      </p:sp>
    </p:spTree>
    <p:extLst>
      <p:ext uri="{BB962C8B-B14F-4D97-AF65-F5344CB8AC3E}">
        <p14:creationId xmlns:p14="http://schemas.microsoft.com/office/powerpoint/2010/main" val="3154991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4D792E8-8838-4744-A7DD-92B0ED18307B}"/>
              </a:ext>
            </a:extLst>
          </p:cNvPr>
          <p:cNvSpPr>
            <a:spLocks noGrp="1"/>
          </p:cNvSpPr>
          <p:nvPr>
            <p:ph type="title"/>
          </p:nvPr>
        </p:nvSpPr>
        <p:spPr/>
        <p:txBody>
          <a:bodyPr/>
          <a:lstStyle/>
          <a:p>
            <a:r>
              <a:rPr lang="en-US" dirty="0"/>
              <a:t>Modes of Transactions</a:t>
            </a:r>
          </a:p>
        </p:txBody>
      </p:sp>
      <p:sp>
        <p:nvSpPr>
          <p:cNvPr id="3" name="Text Placeholder 2">
            <a:extLst>
              <a:ext uri="{FF2B5EF4-FFF2-40B4-BE49-F238E27FC236}">
                <a16:creationId xmlns="" xmlns:a16="http://schemas.microsoft.com/office/drawing/2014/main" id="{6C915463-E8EE-4502-8261-E337007EFAAF}"/>
              </a:ext>
            </a:extLst>
          </p:cNvPr>
          <p:cNvSpPr>
            <a:spLocks noGrp="1"/>
          </p:cNvSpPr>
          <p:nvPr>
            <p:ph type="body" idx="1"/>
          </p:nvPr>
        </p:nvSpPr>
        <p:spPr/>
        <p:txBody>
          <a:bodyPr/>
          <a:lstStyle/>
          <a:p>
            <a:r>
              <a:rPr lang="en-US" dirty="0"/>
              <a:t>Section – 2.4</a:t>
            </a:r>
          </a:p>
        </p:txBody>
      </p:sp>
    </p:spTree>
    <p:extLst>
      <p:ext uri="{BB962C8B-B14F-4D97-AF65-F5344CB8AC3E}">
        <p14:creationId xmlns:p14="http://schemas.microsoft.com/office/powerpoint/2010/main" val="74650440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Introduction : </a:t>
            </a:r>
            <a:r>
              <a:rPr lang="en-GB" dirty="0" smtClean="0"/>
              <a:t>Error/Exception </a:t>
            </a:r>
            <a:r>
              <a:rPr lang="en-GB" dirty="0"/>
              <a:t>Handling</a:t>
            </a:r>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pPr fontAlgn="base"/>
            <a:r>
              <a:rPr lang="en-US" dirty="0"/>
              <a:t>An error condition during a program execution is called an exception and the mechanism for resolving such an exception is known as exception handling. </a:t>
            </a:r>
          </a:p>
          <a:p>
            <a:pPr fontAlgn="base"/>
            <a:r>
              <a:rPr lang="en-US" dirty="0"/>
              <a:t>SQL Server provides TRY, CATCH blocks for exception handling. </a:t>
            </a:r>
          </a:p>
          <a:p>
            <a:pPr fontAlgn="base"/>
            <a:r>
              <a:rPr lang="en-US" dirty="0"/>
              <a:t>We can put all T-SQL statements into a TRY BLOCK and the code for exception handling can be put into a CATCH block. </a:t>
            </a:r>
          </a:p>
          <a:p>
            <a:pPr fontAlgn="base"/>
            <a:r>
              <a:rPr lang="en-US" dirty="0"/>
              <a:t>We can also generate user-defined errors using a THROW block.</a:t>
            </a:r>
          </a:p>
          <a:p>
            <a:pPr fontAlgn="base"/>
            <a:r>
              <a:rPr lang="en-US" dirty="0"/>
              <a:t>Error handling in SQL Server gives us control over the Transact-SQL code.</a:t>
            </a:r>
          </a:p>
          <a:p>
            <a:pPr fontAlgn="base"/>
            <a:r>
              <a:rPr lang="en-US" dirty="0"/>
              <a:t>For example, when things go wrong, we get a chance to do something about it and possibly make it right again.</a:t>
            </a:r>
          </a:p>
          <a:p>
            <a:pPr fontAlgn="base"/>
            <a:r>
              <a:rPr lang="en-US" dirty="0">
                <a:solidFill>
                  <a:schemeClr val="accent6"/>
                </a:solidFill>
              </a:rPr>
              <a:t>In exception handling all T-SQL statements are put into a try block. If all statements execute without any error then everything is OK else control will go to the catch block.</a:t>
            </a:r>
          </a:p>
          <a:p>
            <a:pPr fontAlgn="base"/>
            <a:endParaRPr lang="en-GB" dirty="0"/>
          </a:p>
        </p:txBody>
      </p:sp>
    </p:spTree>
    <p:extLst>
      <p:ext uri="{BB962C8B-B14F-4D97-AF65-F5344CB8AC3E}">
        <p14:creationId xmlns:p14="http://schemas.microsoft.com/office/powerpoint/2010/main" val="9242881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CC49BF2-FD08-B12E-1B0A-0112279B9905}"/>
              </a:ext>
            </a:extLst>
          </p:cNvPr>
          <p:cNvSpPr>
            <a:spLocks noGrp="1"/>
          </p:cNvSpPr>
          <p:nvPr>
            <p:ph type="title"/>
          </p:nvPr>
        </p:nvSpPr>
        <p:spPr/>
        <p:txBody>
          <a:bodyPr/>
          <a:lstStyle/>
          <a:p>
            <a:r>
              <a:rPr lang="en-US" dirty="0"/>
              <a:t>Modes of Transaction</a:t>
            </a:r>
            <a:endParaRPr lang="en-GB" dirty="0"/>
          </a:p>
        </p:txBody>
      </p:sp>
      <p:sp>
        <p:nvSpPr>
          <p:cNvPr id="3" name="Content Placeholder 2">
            <a:extLst>
              <a:ext uri="{FF2B5EF4-FFF2-40B4-BE49-F238E27FC236}">
                <a16:creationId xmlns="" xmlns:a16="http://schemas.microsoft.com/office/drawing/2014/main" id="{6D55E503-07FA-0BD5-1DED-28F82D4A6EB7}"/>
              </a:ext>
            </a:extLst>
          </p:cNvPr>
          <p:cNvSpPr>
            <a:spLocks noGrp="1"/>
          </p:cNvSpPr>
          <p:nvPr>
            <p:ph idx="1"/>
          </p:nvPr>
        </p:nvSpPr>
        <p:spPr/>
        <p:txBody>
          <a:bodyPr/>
          <a:lstStyle/>
          <a:p>
            <a:r>
              <a:rPr lang="en-US" dirty="0"/>
              <a:t>SQL Server operates in the following transaction modes:</a:t>
            </a:r>
          </a:p>
          <a:p>
            <a:r>
              <a:rPr lang="en-US" b="1" dirty="0" err="1"/>
              <a:t>Autocommit</a:t>
            </a:r>
            <a:r>
              <a:rPr lang="en-US" b="1" dirty="0"/>
              <a:t> transaction</a:t>
            </a:r>
          </a:p>
          <a:p>
            <a:pPr lvl="1"/>
            <a:r>
              <a:rPr lang="en-US" dirty="0"/>
              <a:t>Each individual statement is a transaction.</a:t>
            </a:r>
          </a:p>
          <a:p>
            <a:pPr lvl="1"/>
            <a:r>
              <a:rPr lang="en-US" dirty="0" err="1"/>
              <a:t>Autocommit</a:t>
            </a:r>
            <a:r>
              <a:rPr lang="en-US" b="1" dirty="0"/>
              <a:t> </a:t>
            </a:r>
            <a:r>
              <a:rPr lang="en-US" dirty="0"/>
              <a:t>mode is the default transaction mode for the SQL Server.</a:t>
            </a:r>
          </a:p>
          <a:p>
            <a:pPr lvl="1"/>
            <a:r>
              <a:rPr lang="en-US" dirty="0"/>
              <a:t>In this mode, each T-SQL statement is evaluated as a transaction and they are committed or rolled back according to their results. </a:t>
            </a:r>
          </a:p>
          <a:p>
            <a:r>
              <a:rPr lang="en-US" b="1" dirty="0"/>
              <a:t>Implicit transaction</a:t>
            </a:r>
          </a:p>
          <a:p>
            <a:pPr lvl="1"/>
            <a:r>
              <a:rPr lang="en-US" dirty="0"/>
              <a:t>A new transaction for every DML statement is implicitly started when the prior transaction completes, but each transaction is explicitly completed with a COMMIT or ROLLBACK statement.</a:t>
            </a:r>
          </a:p>
          <a:p>
            <a:r>
              <a:rPr lang="en-US" b="1" dirty="0"/>
              <a:t>Explicit transaction</a:t>
            </a:r>
          </a:p>
          <a:p>
            <a:pPr lvl="1"/>
            <a:r>
              <a:rPr lang="en-US" dirty="0"/>
              <a:t>Each transaction is explicitly started with the BEGIN TRANSACTION statement and explicitly ended with a COMMIT or ROLLBACK statement.</a:t>
            </a:r>
          </a:p>
          <a:p>
            <a:pPr lvl="1"/>
            <a:r>
              <a:rPr lang="en-US" dirty="0"/>
              <a:t>It provides to define a transaction exactly with the starting and ending points of the transaction.</a:t>
            </a:r>
          </a:p>
          <a:p>
            <a:endParaRPr lang="en-GB" dirty="0"/>
          </a:p>
        </p:txBody>
      </p:sp>
    </p:spTree>
    <p:extLst>
      <p:ext uri="{BB962C8B-B14F-4D97-AF65-F5344CB8AC3E}">
        <p14:creationId xmlns:p14="http://schemas.microsoft.com/office/powerpoint/2010/main" val="18541963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Transaction Steps	</a:t>
            </a:r>
            <a:endParaRPr lang="en-US" dirty="0"/>
          </a:p>
        </p:txBody>
      </p:sp>
      <p:sp>
        <p:nvSpPr>
          <p:cNvPr id="4" name="Rounded Rectangle 3">
            <a:extLst>
              <a:ext uri="{FF2B5EF4-FFF2-40B4-BE49-F238E27FC236}">
                <a16:creationId xmlns="" xmlns:a16="http://schemas.microsoft.com/office/drawing/2014/main" id="{3BE57A70-366E-0371-D5A7-8BE2F67E9836}"/>
              </a:ext>
            </a:extLst>
          </p:cNvPr>
          <p:cNvSpPr/>
          <p:nvPr/>
        </p:nvSpPr>
        <p:spPr>
          <a:xfrm>
            <a:off x="3816120" y="1240388"/>
            <a:ext cx="3209731" cy="654856"/>
          </a:xfrm>
          <a:prstGeom prst="roundRect">
            <a:avLst/>
          </a:prstGeom>
          <a:solidFill>
            <a:schemeClr val="bg1">
              <a:lumMod val="95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Begins the</a:t>
            </a:r>
            <a:r>
              <a:rPr lang="en-US" dirty="0" smtClean="0">
                <a:solidFill>
                  <a:schemeClr val="tx1"/>
                </a:solidFill>
              </a:rPr>
              <a:t> Transaction</a:t>
            </a:r>
            <a:endParaRPr lang="en-GB" dirty="0">
              <a:solidFill>
                <a:schemeClr val="tx1"/>
              </a:solidFill>
            </a:endParaRPr>
          </a:p>
        </p:txBody>
      </p:sp>
      <p:sp>
        <p:nvSpPr>
          <p:cNvPr id="5" name="Rounded Rectangle 4">
            <a:extLst>
              <a:ext uri="{FF2B5EF4-FFF2-40B4-BE49-F238E27FC236}">
                <a16:creationId xmlns="" xmlns:a16="http://schemas.microsoft.com/office/drawing/2014/main" id="{15F093CA-9C34-7011-AAF9-075FFD31D729}"/>
              </a:ext>
            </a:extLst>
          </p:cNvPr>
          <p:cNvSpPr/>
          <p:nvPr/>
        </p:nvSpPr>
        <p:spPr>
          <a:xfrm>
            <a:off x="3816120" y="2162407"/>
            <a:ext cx="3209731" cy="654856"/>
          </a:xfrm>
          <a:prstGeom prst="roundRect">
            <a:avLst/>
          </a:prstGeom>
          <a:solidFill>
            <a:schemeClr val="bg1">
              <a:lumMod val="95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Process database Commands</a:t>
            </a:r>
            <a:endParaRPr lang="en-GB" dirty="0">
              <a:solidFill>
                <a:schemeClr val="tx1"/>
              </a:solidFill>
            </a:endParaRPr>
          </a:p>
        </p:txBody>
      </p:sp>
      <p:cxnSp>
        <p:nvCxnSpPr>
          <p:cNvPr id="6" name="Straight Arrow Connector 5">
            <a:extLst>
              <a:ext uri="{FF2B5EF4-FFF2-40B4-BE49-F238E27FC236}">
                <a16:creationId xmlns="" xmlns:a16="http://schemas.microsoft.com/office/drawing/2014/main" id="{7EBFD389-728A-C2C0-E939-3B7B3415173A}"/>
              </a:ext>
            </a:extLst>
          </p:cNvPr>
          <p:cNvCxnSpPr/>
          <p:nvPr/>
        </p:nvCxnSpPr>
        <p:spPr>
          <a:xfrm>
            <a:off x="5416320" y="1895244"/>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 xmlns:a16="http://schemas.microsoft.com/office/drawing/2014/main" id="{7EBFD389-728A-C2C0-E939-3B7B3415173A}"/>
              </a:ext>
            </a:extLst>
          </p:cNvPr>
          <p:cNvCxnSpPr/>
          <p:nvPr/>
        </p:nvCxnSpPr>
        <p:spPr>
          <a:xfrm>
            <a:off x="5425649" y="2835924"/>
            <a:ext cx="4666" cy="267163"/>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9" name="Diamond 8"/>
          <p:cNvSpPr/>
          <p:nvPr/>
        </p:nvSpPr>
        <p:spPr>
          <a:xfrm>
            <a:off x="4518344" y="3121748"/>
            <a:ext cx="1795951" cy="1400175"/>
          </a:xfrm>
          <a:prstGeom prst="diamond">
            <a:avLst/>
          </a:prstGeom>
          <a:solidFill>
            <a:schemeClr val="tx1">
              <a:lumMod val="10000"/>
              <a:lumOff val="90000"/>
            </a:schemeClr>
          </a:solidFill>
          <a:ln w="19050">
            <a:solidFill>
              <a:schemeClr val="accent6"/>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solidFill>
                  <a:schemeClr val="tx1"/>
                </a:solidFill>
              </a:rPr>
              <a:t>Check for Errors</a:t>
            </a:r>
            <a:endParaRPr lang="en-US" dirty="0">
              <a:solidFill>
                <a:schemeClr val="tx1"/>
              </a:solidFill>
            </a:endParaRPr>
          </a:p>
        </p:txBody>
      </p:sp>
      <p:cxnSp>
        <p:nvCxnSpPr>
          <p:cNvPr id="10" name="Straight Arrow Connector 9">
            <a:extLst>
              <a:ext uri="{FF2B5EF4-FFF2-40B4-BE49-F238E27FC236}">
                <a16:creationId xmlns="" xmlns:a16="http://schemas.microsoft.com/office/drawing/2014/main" id="{7EBFD389-728A-C2C0-E939-3B7B3415173A}"/>
              </a:ext>
            </a:extLst>
          </p:cNvPr>
          <p:cNvCxnSpPr/>
          <p:nvPr/>
        </p:nvCxnSpPr>
        <p:spPr>
          <a:xfrm>
            <a:off x="5411653" y="4530670"/>
            <a:ext cx="4666" cy="546155"/>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 xmlns:a16="http://schemas.microsoft.com/office/drawing/2014/main" id="{7EBFD389-728A-C2C0-E939-3B7B3415173A}"/>
              </a:ext>
            </a:extLst>
          </p:cNvPr>
          <p:cNvCxnSpPr/>
          <p:nvPr/>
        </p:nvCxnSpPr>
        <p:spPr>
          <a:xfrm>
            <a:off x="6314295" y="3821835"/>
            <a:ext cx="711556" cy="0"/>
          </a:xfrm>
          <a:prstGeom prst="straightConnector1">
            <a:avLst/>
          </a:prstGeom>
          <a:ln w="19050">
            <a:solidFill>
              <a:schemeClr val="accent1">
                <a:lumMod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p:cNvSpPr txBox="1"/>
          <p:nvPr/>
        </p:nvSpPr>
        <p:spPr>
          <a:xfrm>
            <a:off x="6268464" y="3427093"/>
            <a:ext cx="771525" cy="369332"/>
          </a:xfrm>
          <a:prstGeom prst="rect">
            <a:avLst/>
          </a:prstGeom>
          <a:noFill/>
        </p:spPr>
        <p:txBody>
          <a:bodyPr wrap="square" rtlCol="0">
            <a:spAutoFit/>
          </a:bodyPr>
          <a:lstStyle/>
          <a:p>
            <a:r>
              <a:rPr lang="en-US" dirty="0" smtClean="0"/>
              <a:t>Yes</a:t>
            </a:r>
            <a:endParaRPr lang="en-US" dirty="0"/>
          </a:p>
        </p:txBody>
      </p:sp>
      <p:sp>
        <p:nvSpPr>
          <p:cNvPr id="18" name="TextBox 17"/>
          <p:cNvSpPr txBox="1"/>
          <p:nvPr/>
        </p:nvSpPr>
        <p:spPr>
          <a:xfrm>
            <a:off x="5446934" y="4619081"/>
            <a:ext cx="771525" cy="369332"/>
          </a:xfrm>
          <a:prstGeom prst="rect">
            <a:avLst/>
          </a:prstGeom>
          <a:noFill/>
        </p:spPr>
        <p:txBody>
          <a:bodyPr wrap="square" rtlCol="0">
            <a:spAutoFit/>
          </a:bodyPr>
          <a:lstStyle/>
          <a:p>
            <a:r>
              <a:rPr lang="en-US" dirty="0" smtClean="0"/>
              <a:t>No</a:t>
            </a:r>
            <a:endParaRPr lang="en-US" dirty="0"/>
          </a:p>
        </p:txBody>
      </p:sp>
      <p:sp>
        <p:nvSpPr>
          <p:cNvPr id="19" name="Rounded Rectangle 18">
            <a:extLst>
              <a:ext uri="{FF2B5EF4-FFF2-40B4-BE49-F238E27FC236}">
                <a16:creationId xmlns="" xmlns:a16="http://schemas.microsoft.com/office/drawing/2014/main" id="{15F093CA-9C34-7011-AAF9-075FFD31D729}"/>
              </a:ext>
            </a:extLst>
          </p:cNvPr>
          <p:cNvSpPr/>
          <p:nvPr/>
        </p:nvSpPr>
        <p:spPr>
          <a:xfrm>
            <a:off x="3842068" y="5089211"/>
            <a:ext cx="3209731" cy="654856"/>
          </a:xfrm>
          <a:prstGeom prst="roundRect">
            <a:avLst/>
          </a:prstGeom>
          <a:solidFill>
            <a:schemeClr val="bg1">
              <a:lumMod val="95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Commit the Transaction</a:t>
            </a:r>
            <a:endParaRPr lang="en-GB" dirty="0">
              <a:solidFill>
                <a:schemeClr val="tx1"/>
              </a:solidFill>
            </a:endParaRPr>
          </a:p>
        </p:txBody>
      </p:sp>
      <p:sp>
        <p:nvSpPr>
          <p:cNvPr id="20" name="Rounded Rectangle 19">
            <a:extLst>
              <a:ext uri="{FF2B5EF4-FFF2-40B4-BE49-F238E27FC236}">
                <a16:creationId xmlns="" xmlns:a16="http://schemas.microsoft.com/office/drawing/2014/main" id="{15F093CA-9C34-7011-AAF9-075FFD31D729}"/>
              </a:ext>
            </a:extLst>
          </p:cNvPr>
          <p:cNvSpPr/>
          <p:nvPr/>
        </p:nvSpPr>
        <p:spPr>
          <a:xfrm>
            <a:off x="7051799" y="3473240"/>
            <a:ext cx="2579626" cy="654856"/>
          </a:xfrm>
          <a:prstGeom prst="roundRect">
            <a:avLst/>
          </a:prstGeom>
          <a:solidFill>
            <a:schemeClr val="bg1">
              <a:lumMod val="95000"/>
            </a:schemeClr>
          </a:solidFill>
          <a:ln w="19050">
            <a:solidFill>
              <a:schemeClr val="accent6"/>
            </a:solidFill>
          </a:ln>
        </p:spPr>
        <p:style>
          <a:lnRef idx="2">
            <a:schemeClr val="accent4"/>
          </a:lnRef>
          <a:fillRef idx="1">
            <a:schemeClr val="lt1"/>
          </a:fillRef>
          <a:effectRef idx="0">
            <a:schemeClr val="accent4"/>
          </a:effectRef>
          <a:fontRef idx="minor">
            <a:schemeClr val="dk1"/>
          </a:fontRef>
        </p:style>
        <p:txBody>
          <a:bodyPr rtlCol="0" anchor="ctr"/>
          <a:lstStyle/>
          <a:p>
            <a:pPr algn="ctr"/>
            <a:r>
              <a:rPr lang="en-US" dirty="0" smtClean="0">
                <a:solidFill>
                  <a:schemeClr val="tx1"/>
                </a:solidFill>
              </a:rPr>
              <a:t>Rollback the Transaction</a:t>
            </a:r>
            <a:endParaRPr lang="en-GB" dirty="0">
              <a:solidFill>
                <a:schemeClr val="tx1"/>
              </a:solidFill>
            </a:endParaRPr>
          </a:p>
        </p:txBody>
      </p:sp>
    </p:spTree>
    <p:extLst>
      <p:ext uri="{BB962C8B-B14F-4D97-AF65-F5344CB8AC3E}">
        <p14:creationId xmlns:p14="http://schemas.microsoft.com/office/powerpoint/2010/main" val="227919180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10"/>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8"/>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9"/>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1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17"/>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2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9" grpId="0" animBg="1"/>
      <p:bldP spid="17" grpId="0"/>
      <p:bldP spid="18" grpId="0"/>
      <p:bldP spid="19" grpId="0" animBg="1"/>
      <p:bldP spid="20" grpId="0" animBg="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14F97C91-0042-525D-2C7F-D2C7D682AA87}"/>
              </a:ext>
            </a:extLst>
          </p:cNvPr>
          <p:cNvSpPr>
            <a:spLocks noGrp="1"/>
          </p:cNvSpPr>
          <p:nvPr>
            <p:ph type="title"/>
          </p:nvPr>
        </p:nvSpPr>
        <p:spPr/>
        <p:txBody>
          <a:bodyPr/>
          <a:lstStyle/>
          <a:p>
            <a:r>
              <a:rPr lang="en-US" dirty="0"/>
              <a:t>How to define an Implicit Transaction in SQL Server?</a:t>
            </a:r>
            <a:endParaRPr lang="en-GB" dirty="0"/>
          </a:p>
        </p:txBody>
      </p:sp>
      <p:sp>
        <p:nvSpPr>
          <p:cNvPr id="3" name="Content Placeholder 2">
            <a:extLst>
              <a:ext uri="{FF2B5EF4-FFF2-40B4-BE49-F238E27FC236}">
                <a16:creationId xmlns="" xmlns:a16="http://schemas.microsoft.com/office/drawing/2014/main" id="{786300AE-1135-26F3-E5C7-53D56B3718BD}"/>
              </a:ext>
            </a:extLst>
          </p:cNvPr>
          <p:cNvSpPr>
            <a:spLocks noGrp="1"/>
          </p:cNvSpPr>
          <p:nvPr>
            <p:ph idx="1"/>
          </p:nvPr>
        </p:nvSpPr>
        <p:spPr>
          <a:xfrm>
            <a:off x="131181" y="863444"/>
            <a:ext cx="5481562" cy="1875931"/>
          </a:xfrm>
        </p:spPr>
        <p:txBody>
          <a:bodyPr/>
          <a:lstStyle/>
          <a:p>
            <a:r>
              <a:rPr lang="en-US" dirty="0"/>
              <a:t>In order to define an implicit transaction, we need to </a:t>
            </a:r>
            <a:r>
              <a:rPr lang="en-US" b="1" dirty="0"/>
              <a:t>enable the IMPLICIT_TRANSACTIONS option</a:t>
            </a:r>
            <a:r>
              <a:rPr lang="en-US" dirty="0"/>
              <a:t>. </a:t>
            </a:r>
          </a:p>
          <a:p>
            <a:r>
              <a:rPr lang="en-US" dirty="0"/>
              <a:t>The following query illustrates an example of an implicit transaction.</a:t>
            </a:r>
          </a:p>
          <a:p>
            <a:pPr marL="544512" lvl="1" indent="0">
              <a:buNone/>
            </a:pPr>
            <a:endParaRPr lang="en-GB" sz="1800" dirty="0">
              <a:solidFill>
                <a:srgbClr val="0000FF"/>
              </a:solidFill>
              <a:latin typeface="Consolas" panose="020B0609020204030204" pitchFamily="49" charset="0"/>
            </a:endParaRPr>
          </a:p>
          <a:p>
            <a:pPr marL="544512" lvl="1" indent="0">
              <a:buNone/>
            </a:pPr>
            <a:endParaRPr lang="en-GB" sz="1600" dirty="0"/>
          </a:p>
        </p:txBody>
      </p:sp>
      <p:sp>
        <p:nvSpPr>
          <p:cNvPr id="4" name="Content Placeholder 2">
            <a:extLst>
              <a:ext uri="{FF2B5EF4-FFF2-40B4-BE49-F238E27FC236}">
                <a16:creationId xmlns="" xmlns:a16="http://schemas.microsoft.com/office/drawing/2014/main" id="{4CD76ABD-DFA3-B51F-CDE2-D23906C97106}"/>
              </a:ext>
            </a:extLst>
          </p:cNvPr>
          <p:cNvSpPr txBox="1">
            <a:spLocks/>
          </p:cNvSpPr>
          <p:nvPr/>
        </p:nvSpPr>
        <p:spPr>
          <a:xfrm>
            <a:off x="5779311" y="2518847"/>
            <a:ext cx="5299236" cy="3609277"/>
          </a:xfrm>
          <a:prstGeom prst="rect">
            <a:avLst/>
          </a:prstGeom>
        </p:spPr>
        <p:txBody>
          <a:bodyPr vert="horz" lIns="91440" tIns="45720" rIns="91440" bIns="45720" rtlCol="0">
            <a:noAutofit/>
          </a:bodyPr>
          <a:lstStyle>
            <a:lvl1pPr marL="265113" indent="-265113" algn="just" defTabSz="914400" rtl="0" eaLnBrk="1" latinLnBrk="0" hangingPunct="1">
              <a:lnSpc>
                <a:spcPct val="90000"/>
              </a:lnSpc>
              <a:spcBef>
                <a:spcPts val="1000"/>
              </a:spcBef>
              <a:buClr>
                <a:schemeClr val="tx2"/>
              </a:buClr>
              <a:buFont typeface="Wingdings 3" panose="05040102010807070707" pitchFamily="18" charset="2"/>
              <a:buChar char=""/>
              <a:defRPr sz="2400" kern="1200">
                <a:solidFill>
                  <a:schemeClr val="tx1"/>
                </a:solidFill>
                <a:latin typeface="+mn-lt"/>
                <a:ea typeface="+mn-ea"/>
                <a:cs typeface="+mn-cs"/>
              </a:defRPr>
            </a:lvl1pPr>
            <a:lvl2pPr marL="809625" indent="-352425" algn="just" defTabSz="914400" rtl="0" eaLnBrk="1" latinLnBrk="0" hangingPunct="1">
              <a:lnSpc>
                <a:spcPct val="90000"/>
              </a:lnSpc>
              <a:spcBef>
                <a:spcPts val="500"/>
              </a:spcBef>
              <a:buClr>
                <a:schemeClr val="tx2"/>
              </a:buClr>
              <a:buFont typeface="Wingdings 3" panose="05040102010807070707" pitchFamily="18" charset="2"/>
              <a:buChar char=""/>
              <a:defRPr sz="2000" kern="1200">
                <a:solidFill>
                  <a:schemeClr val="tx1"/>
                </a:solidFill>
                <a:latin typeface="+mn-lt"/>
                <a:ea typeface="+mn-ea"/>
                <a:cs typeface="+mn-cs"/>
              </a:defRPr>
            </a:lvl2pPr>
            <a:lvl3pPr marL="1143000" indent="-228600" algn="just" defTabSz="914400" rtl="0" eaLnBrk="1" latinLnBrk="0" hangingPunct="1">
              <a:lnSpc>
                <a:spcPct val="90000"/>
              </a:lnSpc>
              <a:spcBef>
                <a:spcPts val="500"/>
              </a:spcBef>
              <a:buClr>
                <a:schemeClr val="tx2"/>
              </a:buClr>
              <a:buFont typeface="Wingdings" panose="05000000000000000000" pitchFamily="2" charset="2"/>
              <a:buChar char="§"/>
              <a:defRPr sz="1800" kern="1200">
                <a:solidFill>
                  <a:schemeClr val="tx1"/>
                </a:solidFill>
                <a:latin typeface="+mn-lt"/>
                <a:ea typeface="+mn-ea"/>
                <a:cs typeface="+mn-cs"/>
              </a:defRPr>
            </a:lvl3pPr>
            <a:lvl4pPr marL="16002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4pPr>
            <a:lvl5pPr marL="2057400" indent="-228600" algn="just" defTabSz="914400" rtl="0" eaLnBrk="1" latinLnBrk="0" hangingPunct="1">
              <a:lnSpc>
                <a:spcPct val="90000"/>
              </a:lnSpc>
              <a:spcBef>
                <a:spcPts val="500"/>
              </a:spcBef>
              <a:buClr>
                <a:schemeClr val="tx2"/>
              </a:buClr>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l">
              <a:buNone/>
            </a:pPr>
            <a:endParaRPr lang="en-GB" sz="1800" dirty="0"/>
          </a:p>
        </p:txBody>
      </p:sp>
      <p:sp>
        <p:nvSpPr>
          <p:cNvPr id="6" name="TextBox 5">
            <a:extLst>
              <a:ext uri="{FF2B5EF4-FFF2-40B4-BE49-F238E27FC236}">
                <a16:creationId xmlns="" xmlns:a16="http://schemas.microsoft.com/office/drawing/2014/main" id="{D6E37241-8EDB-4E74-79BD-652BEF308BFD}"/>
              </a:ext>
            </a:extLst>
          </p:cNvPr>
          <p:cNvSpPr txBox="1"/>
          <p:nvPr/>
        </p:nvSpPr>
        <p:spPr>
          <a:xfrm>
            <a:off x="6096000" y="863444"/>
            <a:ext cx="5780866" cy="1569660"/>
          </a:xfrm>
          <a:prstGeom prst="rect">
            <a:avLst/>
          </a:prstGeom>
          <a:noFill/>
        </p:spPr>
        <p:txBody>
          <a:bodyPr wrap="square">
            <a:spAutoFit/>
          </a:bodyPr>
          <a:lstStyle/>
          <a:p>
            <a:pPr algn="just"/>
            <a:r>
              <a:rPr lang="en-GB" sz="2400" dirty="0">
                <a:solidFill>
                  <a:srgbClr val="FF00FF"/>
                </a:solidFill>
                <a:latin typeface="Consolas" panose="020B0609020204030204" pitchFamily="49" charset="0"/>
              </a:rPr>
              <a:t>@@TRANCOUNT</a:t>
            </a:r>
            <a:r>
              <a:rPr lang="en-GB" sz="2400" dirty="0">
                <a:solidFill>
                  <a:srgbClr val="000000"/>
                </a:solidFill>
                <a:latin typeface="Consolas" panose="020B0609020204030204" pitchFamily="49" charset="0"/>
              </a:rPr>
              <a:t> </a:t>
            </a:r>
            <a:r>
              <a:rPr lang="en-US" sz="2400" dirty="0"/>
              <a:t>function returns the number of BEGIN TRANSACTION statements in the </a:t>
            </a:r>
            <a:r>
              <a:rPr lang="en-US" sz="2400" b="1" dirty="0"/>
              <a:t>current session </a:t>
            </a:r>
            <a:r>
              <a:rPr lang="en-US" sz="2400" dirty="0"/>
              <a:t>and we can use this function to count the </a:t>
            </a:r>
            <a:r>
              <a:rPr lang="en-US" sz="2400" b="1" dirty="0"/>
              <a:t>open local transaction numbers</a:t>
            </a:r>
            <a:endParaRPr lang="en-GB" sz="2400" b="1" dirty="0"/>
          </a:p>
        </p:txBody>
      </p:sp>
      <p:pic>
        <p:nvPicPr>
          <p:cNvPr id="8" name="Picture 7">
            <a:extLst>
              <a:ext uri="{FF2B5EF4-FFF2-40B4-BE49-F238E27FC236}">
                <a16:creationId xmlns="" xmlns:a16="http://schemas.microsoft.com/office/drawing/2014/main" id="{66863E42-6F4A-917A-876F-7288799B60C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055426" y="2739375"/>
            <a:ext cx="1959441" cy="1701997"/>
          </a:xfrm>
          <a:prstGeom prst="rect">
            <a:avLst/>
          </a:prstGeom>
          <a:ln>
            <a:solidFill>
              <a:schemeClr val="tx1"/>
            </a:solidFill>
          </a:ln>
        </p:spPr>
      </p:pic>
      <p:sp>
        <p:nvSpPr>
          <p:cNvPr id="10" name="TextBox 9">
            <a:extLst>
              <a:ext uri="{FF2B5EF4-FFF2-40B4-BE49-F238E27FC236}">
                <a16:creationId xmlns="" xmlns:a16="http://schemas.microsoft.com/office/drawing/2014/main" id="{3C38C629-6AAB-05FC-FCB2-8FC6E6CBB222}"/>
              </a:ext>
            </a:extLst>
          </p:cNvPr>
          <p:cNvSpPr txBox="1"/>
          <p:nvPr/>
        </p:nvSpPr>
        <p:spPr>
          <a:xfrm>
            <a:off x="6096000" y="4746033"/>
            <a:ext cx="5780866" cy="1200329"/>
          </a:xfrm>
          <a:prstGeom prst="rect">
            <a:avLst/>
          </a:prstGeom>
          <a:noFill/>
        </p:spPr>
        <p:txBody>
          <a:bodyPr wrap="square">
            <a:spAutoFit/>
          </a:bodyPr>
          <a:lstStyle/>
          <a:p>
            <a:pPr algn="just"/>
            <a:r>
              <a:rPr lang="en-US" sz="2400" dirty="0"/>
              <a:t>The </a:t>
            </a:r>
            <a:r>
              <a:rPr lang="en-US" sz="2400" b="1" dirty="0"/>
              <a:t>COMMIT TRANSACTION </a:t>
            </a:r>
            <a:r>
              <a:rPr lang="en-US" sz="2400" dirty="0"/>
              <a:t>statement applies the data changes to the database and the changed data will become permanent.</a:t>
            </a:r>
            <a:endParaRPr lang="en-GB" sz="2400" dirty="0"/>
          </a:p>
        </p:txBody>
      </p:sp>
      <p:sp>
        <p:nvSpPr>
          <p:cNvPr id="5" name="Rectangle 4">
            <a:extLst>
              <a:ext uri="{FF2B5EF4-FFF2-40B4-BE49-F238E27FC236}">
                <a16:creationId xmlns="" xmlns:a16="http://schemas.microsoft.com/office/drawing/2014/main" id="{054AB404-5560-5148-39B0-A9470337D29D}"/>
              </a:ext>
            </a:extLst>
          </p:cNvPr>
          <p:cNvSpPr/>
          <p:nvPr/>
        </p:nvSpPr>
        <p:spPr>
          <a:xfrm>
            <a:off x="1013070" y="3068559"/>
            <a:ext cx="4766241" cy="2377574"/>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IMPLICIT_TRANSACTIONS</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ON</a:t>
            </a:r>
            <a:r>
              <a:rPr lang="en-GB" sz="1650" dirty="0">
                <a:solidFill>
                  <a:srgbClr val="000000"/>
                </a:solidFill>
                <a:latin typeface="Consolas" panose="020B0609020204030204" pitchFamily="49" charset="0"/>
              </a:rPr>
              <a:t> </a:t>
            </a:r>
          </a:p>
          <a:p>
            <a:pPr marL="87312"/>
            <a:r>
              <a:rPr lang="en-GB" sz="1650" dirty="0">
                <a:solidFill>
                  <a:srgbClr val="FF00FF"/>
                </a:solidFill>
                <a:latin typeface="Consolas" panose="020B0609020204030204" pitchFamily="49" charset="0"/>
              </a:rPr>
              <a:t>UPDATE</a:t>
            </a:r>
            <a:r>
              <a:rPr lang="en-GB" sz="1650" dirty="0">
                <a:solidFill>
                  <a:srgbClr val="000000"/>
                </a:solidFill>
                <a:latin typeface="Consolas" panose="020B0609020204030204" pitchFamily="49" charset="0"/>
              </a:rPr>
              <a:t> Person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'Patel'</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Firstname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FF0000"/>
                </a:solidFill>
                <a:latin typeface="Consolas" panose="020B0609020204030204" pitchFamily="49" charset="0"/>
              </a:rPr>
              <a:t>'Naimish’ </a:t>
            </a:r>
          </a:p>
          <a:p>
            <a:pPr marL="87312"/>
            <a:r>
              <a:rPr lang="en-GB" sz="1650" dirty="0">
                <a:solidFill>
                  <a:srgbClr val="0000FF"/>
                </a:solidFill>
                <a:latin typeface="Consolas" panose="020B0609020204030204" pitchFamily="49" charset="0"/>
              </a:rPr>
              <a:t>WHERE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WorkerID</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101</a:t>
            </a:r>
          </a:p>
          <a:p>
            <a:pPr marL="87312"/>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pPr marL="87312"/>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p>
          <a:p>
            <a:pPr marL="87312"/>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endParaRPr lang="en-GB" sz="1650" dirty="0"/>
          </a:p>
        </p:txBody>
      </p:sp>
      <p:sp>
        <p:nvSpPr>
          <p:cNvPr id="7" name="Rectangle 6">
            <a:extLst>
              <a:ext uri="{FF2B5EF4-FFF2-40B4-BE49-F238E27FC236}">
                <a16:creationId xmlns="" xmlns:a16="http://schemas.microsoft.com/office/drawing/2014/main" id="{906A16E8-7EE0-D0C4-6E23-ABB4D0CD9C3C}"/>
              </a:ext>
            </a:extLst>
          </p:cNvPr>
          <p:cNvSpPr/>
          <p:nvPr/>
        </p:nvSpPr>
        <p:spPr>
          <a:xfrm>
            <a:off x="449284" y="3068559"/>
            <a:ext cx="563786"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9" name="Rectangle: Top Corners Rounded 8">
            <a:extLst>
              <a:ext uri="{FF2B5EF4-FFF2-40B4-BE49-F238E27FC236}">
                <a16:creationId xmlns="" xmlns:a16="http://schemas.microsoft.com/office/drawing/2014/main" id="{8EBB7BD7-7EBE-702D-0824-244FF01B1679}"/>
              </a:ext>
            </a:extLst>
          </p:cNvPr>
          <p:cNvSpPr/>
          <p:nvPr/>
        </p:nvSpPr>
        <p:spPr>
          <a:xfrm>
            <a:off x="449283" y="2739375"/>
            <a:ext cx="18273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Implicit Transaction</a:t>
            </a:r>
            <a:endParaRPr lang="en-US" sz="1600" dirty="0">
              <a:solidFill>
                <a:schemeClr val="bg1"/>
              </a:solidFill>
            </a:endParaRPr>
          </a:p>
        </p:txBody>
      </p:sp>
    </p:spTree>
    <p:extLst>
      <p:ext uri="{BB962C8B-B14F-4D97-AF65-F5344CB8AC3E}">
        <p14:creationId xmlns:p14="http://schemas.microsoft.com/office/powerpoint/2010/main" val="32423596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5">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7" end="7"/>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nodePh="1">
                                  <p:stCondLst>
                                    <p:cond delay="0"/>
                                  </p:stCondLst>
                                  <p:endCondLst>
                                    <p:cond evt="begin" delay="0">
                                      <p:tn val="53"/>
                                    </p:cond>
                                  </p:endCondLst>
                                  <p:childTnLst>
                                    <p:set>
                                      <p:cBhvr>
                                        <p:cTn id="54" dur="1" fill="hold">
                                          <p:stCondLst>
                                            <p:cond delay="0"/>
                                          </p:stCondLst>
                                        </p:cTn>
                                        <p:tgtEl>
                                          <p:spTgt spid="4"/>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6"/>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4" grpId="0"/>
      <p:bldP spid="6" grpId="0"/>
      <p:bldP spid="10" grpId="0"/>
      <p:bldP spid="5" grpId="0" build="p" animBg="1"/>
      <p:bldP spid="7" grpId="0" animBg="1"/>
      <p:bldP spid="9"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2151A1B6-717A-2EA4-1D9A-83C01B62855F}"/>
              </a:ext>
            </a:extLst>
          </p:cNvPr>
          <p:cNvSpPr>
            <a:spLocks noGrp="1"/>
          </p:cNvSpPr>
          <p:nvPr>
            <p:ph type="title"/>
          </p:nvPr>
        </p:nvSpPr>
        <p:spPr/>
        <p:txBody>
          <a:bodyPr/>
          <a:lstStyle/>
          <a:p>
            <a:r>
              <a:rPr lang="en-US" dirty="0"/>
              <a:t>How to define an Explicit Transaction in SQL Server?</a:t>
            </a:r>
            <a:endParaRPr lang="en-GB" dirty="0"/>
          </a:p>
        </p:txBody>
      </p:sp>
      <p:sp>
        <p:nvSpPr>
          <p:cNvPr id="3" name="Content Placeholder 2">
            <a:extLst>
              <a:ext uri="{FF2B5EF4-FFF2-40B4-BE49-F238E27FC236}">
                <a16:creationId xmlns="" xmlns:a16="http://schemas.microsoft.com/office/drawing/2014/main" id="{79B85455-B4A0-5213-077D-C75E7C8CC104}"/>
              </a:ext>
            </a:extLst>
          </p:cNvPr>
          <p:cNvSpPr>
            <a:spLocks noGrp="1"/>
          </p:cNvSpPr>
          <p:nvPr>
            <p:ph idx="1"/>
          </p:nvPr>
        </p:nvSpPr>
        <p:spPr/>
        <p:txBody>
          <a:bodyPr/>
          <a:lstStyle/>
          <a:p>
            <a:r>
              <a:rPr lang="en-US" dirty="0"/>
              <a:t>In order to define an explicit transaction, we start to use the BEGIN TRANSACTION command because this statement identifies the starting point of the explicit transaction. </a:t>
            </a:r>
          </a:p>
          <a:p>
            <a:r>
              <a:rPr lang="en-US" dirty="0"/>
              <a:t>It has the following syntax:</a:t>
            </a:r>
          </a:p>
          <a:p>
            <a:pPr marL="544512" lvl="1" indent="0">
              <a:buNone/>
            </a:pPr>
            <a:r>
              <a:rPr lang="en-US" sz="1800" dirty="0">
                <a:solidFill>
                  <a:srgbClr val="0000FF"/>
                </a:solidFill>
                <a:latin typeface="Consolas" panose="020B0609020204030204" pitchFamily="49" charset="0"/>
              </a:rPr>
              <a:t>BEGIN</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TRANSACTION</a:t>
            </a:r>
            <a:r>
              <a:rPr lang="en-US" sz="1800" dirty="0">
                <a:solidFill>
                  <a:srgbClr val="000000"/>
                </a:solidFill>
                <a:latin typeface="Consolas" panose="020B0609020204030204" pitchFamily="49" charset="0"/>
              </a:rPr>
              <a:t> [ {</a:t>
            </a:r>
            <a:r>
              <a:rPr lang="en-US" sz="1800" dirty="0" err="1">
                <a:solidFill>
                  <a:srgbClr val="000000"/>
                </a:solidFill>
                <a:latin typeface="Consolas" panose="020B0609020204030204" pitchFamily="49" charset="0"/>
              </a:rPr>
              <a:t>transaction_name</a:t>
            </a:r>
            <a:r>
              <a:rPr lang="en-US" sz="1800" dirty="0">
                <a:solidFill>
                  <a:srgbClr val="000000"/>
                </a:solidFill>
                <a:latin typeface="Consolas" panose="020B0609020204030204" pitchFamily="49" charset="0"/>
              </a:rPr>
              <a:t> | @tran_name_variable }</a:t>
            </a:r>
          </a:p>
          <a:p>
            <a:pPr marL="544512" lvl="1" indent="0">
              <a:buNone/>
            </a:pPr>
            <a:r>
              <a:rPr lang="en-GB" sz="1800" dirty="0">
                <a:solidFill>
                  <a:srgbClr val="000000"/>
                </a:solidFill>
                <a:latin typeface="Consolas" panose="020B0609020204030204" pitchFamily="49" charset="0"/>
              </a:rPr>
              <a:t>    [WITH MARK ['description’]]]</a:t>
            </a:r>
          </a:p>
          <a:p>
            <a:pPr marL="887412" lvl="1" indent="-342900"/>
            <a:r>
              <a:rPr lang="en-US" sz="2400" b="1" dirty="0" err="1"/>
              <a:t>transaction_name</a:t>
            </a:r>
            <a:r>
              <a:rPr lang="en-US" sz="2400" b="1" dirty="0"/>
              <a:t> </a:t>
            </a:r>
            <a:r>
              <a:rPr lang="en-US" sz="2400" dirty="0"/>
              <a:t>option is used to assign a specific name to transactions</a:t>
            </a:r>
          </a:p>
          <a:p>
            <a:pPr marL="887412" lvl="1" indent="-342900"/>
            <a:r>
              <a:rPr lang="en-US" sz="2400" b="1" dirty="0"/>
              <a:t>@trans_var </a:t>
            </a:r>
            <a:r>
              <a:rPr lang="en-US" sz="2400" dirty="0"/>
              <a:t>option is a user-defined variable that is used to hold the transaction name</a:t>
            </a:r>
          </a:p>
          <a:p>
            <a:pPr marL="887412" lvl="1" indent="-342900"/>
            <a:r>
              <a:rPr lang="en-US" sz="2400" b="1" dirty="0"/>
              <a:t>WITH MARK </a:t>
            </a:r>
            <a:r>
              <a:rPr lang="en-US" sz="2400" dirty="0"/>
              <a:t>option enable to mark a particular transaction in the log file.</a:t>
            </a:r>
            <a:endParaRPr lang="en-GB" sz="2400" dirty="0"/>
          </a:p>
        </p:txBody>
      </p:sp>
    </p:spTree>
    <p:extLst>
      <p:ext uri="{BB962C8B-B14F-4D97-AF65-F5344CB8AC3E}">
        <p14:creationId xmlns:p14="http://schemas.microsoft.com/office/powerpoint/2010/main" val="42127850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DB7781E-5614-4BDD-1E02-A7AA1F534BD4}"/>
              </a:ext>
            </a:extLst>
          </p:cNvPr>
          <p:cNvSpPr>
            <a:spLocks noGrp="1"/>
          </p:cNvSpPr>
          <p:nvPr>
            <p:ph type="title"/>
          </p:nvPr>
        </p:nvSpPr>
        <p:spPr/>
        <p:txBody>
          <a:bodyPr/>
          <a:lstStyle/>
          <a:p>
            <a:r>
              <a:rPr lang="en-US"/>
              <a:t>How to define an Explicit Transaction in SQL Server?</a:t>
            </a:r>
            <a:endParaRPr lang="en-GB">
              <a:ea typeface="Roboto Condensed"/>
              <a:cs typeface="Roboto Condensed"/>
            </a:endParaRPr>
          </a:p>
        </p:txBody>
      </p:sp>
      <p:sp>
        <p:nvSpPr>
          <p:cNvPr id="3" name="Content Placeholder 2">
            <a:extLst>
              <a:ext uri="{FF2B5EF4-FFF2-40B4-BE49-F238E27FC236}">
                <a16:creationId xmlns="" xmlns:a16="http://schemas.microsoft.com/office/drawing/2014/main" id="{74F51ABA-E19E-1081-31A1-C0907921B337}"/>
              </a:ext>
            </a:extLst>
          </p:cNvPr>
          <p:cNvSpPr>
            <a:spLocks noGrp="1"/>
          </p:cNvSpPr>
          <p:nvPr>
            <p:ph idx="1"/>
          </p:nvPr>
        </p:nvSpPr>
        <p:spPr/>
        <p:txBody>
          <a:bodyPr/>
          <a:lstStyle/>
          <a:p>
            <a:r>
              <a:rPr lang="en-US" dirty="0"/>
              <a:t>After defining an explicit transaction through the BEGIN TRANSACTION command, the related resources acquired a lock depending on the isolation level of the transaction. </a:t>
            </a:r>
          </a:p>
          <a:p>
            <a:r>
              <a:rPr lang="en-US" dirty="0"/>
              <a:t>For this reason as possible to use the shortest transaction will help to reduce lock issues. </a:t>
            </a:r>
          </a:p>
          <a:p>
            <a:r>
              <a:rPr lang="en-US" dirty="0"/>
              <a:t>The following statement starts a transaction and then it will change the name of a particular row in the Person table.</a:t>
            </a:r>
          </a:p>
          <a:p>
            <a:r>
              <a:rPr lang="en-US" dirty="0"/>
              <a:t>As we stated in the previous section COMMIT TRAN statement applies the data changes to the database and the changed data will become permanent. Now let’s complete the open transaction with a COMMIT TRAN statement.</a:t>
            </a:r>
          </a:p>
          <a:p>
            <a:endParaRPr lang="en-GB" dirty="0"/>
          </a:p>
        </p:txBody>
      </p:sp>
      <p:pic>
        <p:nvPicPr>
          <p:cNvPr id="4" name="Picture 3">
            <a:extLst>
              <a:ext uri="{FF2B5EF4-FFF2-40B4-BE49-F238E27FC236}">
                <a16:creationId xmlns="" xmlns:a16="http://schemas.microsoft.com/office/drawing/2014/main" id="{2AF6DF81-B538-A7A3-9B25-DE4AB733F39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491829" y="4472854"/>
            <a:ext cx="1751874" cy="1521702"/>
          </a:xfrm>
          <a:prstGeom prst="rect">
            <a:avLst/>
          </a:prstGeom>
          <a:ln>
            <a:solidFill>
              <a:schemeClr val="tx1"/>
            </a:solidFill>
          </a:ln>
        </p:spPr>
      </p:pic>
      <p:sp>
        <p:nvSpPr>
          <p:cNvPr id="5" name="Rectangle 4">
            <a:extLst>
              <a:ext uri="{FF2B5EF4-FFF2-40B4-BE49-F238E27FC236}">
                <a16:creationId xmlns="" xmlns:a16="http://schemas.microsoft.com/office/drawing/2014/main" id="{48A8492A-ED87-6CDC-6E65-D7B4064835EF}"/>
              </a:ext>
            </a:extLst>
          </p:cNvPr>
          <p:cNvSpPr/>
          <p:nvPr/>
        </p:nvSpPr>
        <p:spPr>
          <a:xfrm>
            <a:off x="993994" y="4293207"/>
            <a:ext cx="6934049" cy="1869743"/>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pPr marL="87312"/>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Person </a:t>
            </a:r>
          </a:p>
          <a:p>
            <a:pPr marL="87312"/>
            <a:r>
              <a:rPr lang="en-GB" sz="1650" dirty="0">
                <a:solidFill>
                  <a:srgbClr val="0000FF"/>
                </a:solidFill>
                <a:latin typeface="Consolas" panose="020B0609020204030204" pitchFamily="49" charset="0"/>
              </a:rPr>
              <a:t>	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'Patel'</a:t>
            </a:r>
            <a:r>
              <a:rPr lang="en-GB" sz="1650" dirty="0">
                <a:solidFill>
                  <a:srgbClr val="808080"/>
                </a:solidFill>
                <a:latin typeface="Consolas" panose="020B0609020204030204" pitchFamily="49" charset="0"/>
              </a:rPr>
              <a:t>, </a:t>
            </a:r>
            <a:r>
              <a:rPr lang="en-GB" sz="1650" dirty="0" err="1">
                <a:solidFill>
                  <a:srgbClr val="000000"/>
                </a:solidFill>
                <a:latin typeface="Consolas" panose="020B0609020204030204" pitchFamily="49" charset="0"/>
              </a:rPr>
              <a:t>Firstname</a:t>
            </a:r>
            <a:r>
              <a:rPr lang="en-GB" sz="1650" dirty="0">
                <a:solidFill>
                  <a:srgbClr val="808080"/>
                </a:solidFill>
                <a:latin typeface="Consolas" panose="020B0609020204030204" pitchFamily="49" charset="0"/>
              </a:rPr>
              <a:t>= </a:t>
            </a:r>
            <a:r>
              <a:rPr lang="en-GB" sz="1650" dirty="0">
                <a:solidFill>
                  <a:srgbClr val="FF0000"/>
                </a:solidFill>
                <a:latin typeface="Consolas" panose="020B0609020204030204" pitchFamily="49" charset="0"/>
              </a:rPr>
              <a:t>'Naimish'</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	WHERE</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WorkerID</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101</a:t>
            </a:r>
          </a:p>
          <a:p>
            <a:pPr marL="87312"/>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pPr marL="87312"/>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FF00FF"/>
                </a:solidFill>
                <a:latin typeface="Consolas" panose="020B0609020204030204" pitchFamily="49" charset="0"/>
              </a:rPr>
              <a:t>@@TRANCOUNT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AS</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OpenTransactions</a:t>
            </a:r>
            <a:endParaRPr lang="en-GB" sz="1650" dirty="0"/>
          </a:p>
        </p:txBody>
      </p:sp>
      <p:sp>
        <p:nvSpPr>
          <p:cNvPr id="6" name="Rectangle 5">
            <a:extLst>
              <a:ext uri="{FF2B5EF4-FFF2-40B4-BE49-F238E27FC236}">
                <a16:creationId xmlns="" xmlns:a16="http://schemas.microsoft.com/office/drawing/2014/main" id="{C2BAEF79-EA26-FC4C-1182-7EC08AED0DFE}"/>
              </a:ext>
            </a:extLst>
          </p:cNvPr>
          <p:cNvSpPr/>
          <p:nvPr/>
        </p:nvSpPr>
        <p:spPr>
          <a:xfrm>
            <a:off x="430208" y="4293207"/>
            <a:ext cx="563786"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 xmlns:a16="http://schemas.microsoft.com/office/drawing/2014/main" id="{72DE5BE9-AFA9-3BBA-5855-A33E16E2374C}"/>
              </a:ext>
            </a:extLst>
          </p:cNvPr>
          <p:cNvSpPr/>
          <p:nvPr/>
        </p:nvSpPr>
        <p:spPr>
          <a:xfrm>
            <a:off x="430207" y="3964023"/>
            <a:ext cx="1827386"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Explicit Transaction</a:t>
            </a:r>
            <a:endParaRPr lang="en-US" sz="1600" dirty="0">
              <a:solidFill>
                <a:schemeClr val="bg1"/>
              </a:solidFill>
            </a:endParaRPr>
          </a:p>
        </p:txBody>
      </p:sp>
    </p:spTree>
    <p:extLst>
      <p:ext uri="{BB962C8B-B14F-4D97-AF65-F5344CB8AC3E}">
        <p14:creationId xmlns:p14="http://schemas.microsoft.com/office/powerpoint/2010/main" val="33934403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7"/>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6"/>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5">
                                            <p:bg/>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build="p" animBg="1"/>
      <p:bldP spid="6" grpId="0" animBg="1"/>
      <p:bldP spid="7" grpId="0" animBg="1"/>
    </p:bld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How to define an Explicit Transaction in SQL Server?</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On the other hand, the ROLLBACK TRANSACTION statement helps in undoing all data modifications that are applied by the transaction. </a:t>
            </a:r>
          </a:p>
          <a:p>
            <a:r>
              <a:rPr lang="en-US" dirty="0"/>
              <a:t>In the following example, we will change a particular row but </a:t>
            </a:r>
            <a:r>
              <a:rPr lang="en-US" b="1" dirty="0">
                <a:solidFill>
                  <a:schemeClr val="accent6"/>
                </a:solidFill>
              </a:rPr>
              <a:t>this data modification will not persist</a:t>
            </a:r>
            <a:r>
              <a:rPr lang="en-US" dirty="0"/>
              <a:t>.</a:t>
            </a:r>
          </a:p>
          <a:p>
            <a:endParaRPr lang="en-US" dirty="0"/>
          </a:p>
        </p:txBody>
      </p:sp>
      <p:pic>
        <p:nvPicPr>
          <p:cNvPr id="6" name="Picture 5">
            <a:extLst>
              <a:ext uri="{FF2B5EF4-FFF2-40B4-BE49-F238E27FC236}">
                <a16:creationId xmlns="" xmlns:a16="http://schemas.microsoft.com/office/drawing/2014/main" id="{B31976E7-85E8-66D1-F5D2-7B9764B9D14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30207" y="4765949"/>
            <a:ext cx="5809616" cy="1484024"/>
          </a:xfrm>
          <a:prstGeom prst="rect">
            <a:avLst/>
          </a:prstGeom>
          <a:ln w="12700">
            <a:solidFill>
              <a:schemeClr val="tx1"/>
            </a:solidFill>
          </a:ln>
        </p:spPr>
      </p:pic>
      <p:sp>
        <p:nvSpPr>
          <p:cNvPr id="4" name="Rectangle 3">
            <a:extLst>
              <a:ext uri="{FF2B5EF4-FFF2-40B4-BE49-F238E27FC236}">
                <a16:creationId xmlns="" xmlns:a16="http://schemas.microsoft.com/office/drawing/2014/main" id="{80F20F3A-3ED3-E5F7-9D4E-537CC1AF84A9}"/>
              </a:ext>
            </a:extLst>
          </p:cNvPr>
          <p:cNvSpPr/>
          <p:nvPr/>
        </p:nvSpPr>
        <p:spPr>
          <a:xfrm>
            <a:off x="993994" y="2746032"/>
            <a:ext cx="6934049" cy="1869743"/>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r>
              <a:rPr lang="en-GB" sz="1650" dirty="0">
                <a:solidFill>
                  <a:srgbClr val="FF00FF"/>
                </a:solidFill>
                <a:latin typeface="Consolas" panose="020B0609020204030204" pitchFamily="49" charset="0"/>
              </a:rPr>
              <a:t>	UPDATE</a:t>
            </a:r>
            <a:r>
              <a:rPr lang="en-GB" sz="1650" dirty="0">
                <a:solidFill>
                  <a:srgbClr val="000000"/>
                </a:solidFill>
                <a:latin typeface="Consolas" panose="020B0609020204030204" pitchFamily="49" charset="0"/>
              </a:rPr>
              <a:t> Person </a:t>
            </a:r>
            <a:r>
              <a:rPr lang="en-GB" sz="1650" dirty="0">
                <a:solidFill>
                  <a:srgbClr val="0000FF"/>
                </a:solidFill>
                <a:latin typeface="Consolas" panose="020B0609020204030204" pitchFamily="49" charset="0"/>
              </a:rPr>
              <a:t>SET</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Lastname</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FF0000"/>
                </a:solidFill>
                <a:latin typeface="Consolas" panose="020B0609020204030204" pitchFamily="49" charset="0"/>
              </a:rPr>
              <a:t>'Vadodariya'</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p>
          <a:p>
            <a:pPr lvl="1"/>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Firstname</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FF0000"/>
                </a:solidFill>
                <a:latin typeface="Consolas" panose="020B0609020204030204" pitchFamily="49" charset="0"/>
              </a:rPr>
              <a:t>'NRV</a:t>
            </a:r>
            <a:r>
              <a:rPr lang="en-GB"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p>
          <a:p>
            <a:pPr lvl="2"/>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GB" sz="1650" dirty="0">
                <a:solidFill>
                  <a:srgbClr val="0000FF"/>
                </a:solidFill>
                <a:latin typeface="Consolas" panose="020B0609020204030204" pitchFamily="49" charset="0"/>
              </a:rPr>
              <a:t>ROLLBACK</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SELECT</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FROM</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endParaRPr lang="en-GB" sz="1650" dirty="0"/>
          </a:p>
        </p:txBody>
      </p:sp>
      <p:sp>
        <p:nvSpPr>
          <p:cNvPr id="5" name="Rectangle 4">
            <a:extLst>
              <a:ext uri="{FF2B5EF4-FFF2-40B4-BE49-F238E27FC236}">
                <a16:creationId xmlns="" xmlns:a16="http://schemas.microsoft.com/office/drawing/2014/main" id="{B8E86C63-6AF3-5FE7-5CCB-E08C28AB1DEA}"/>
              </a:ext>
            </a:extLst>
          </p:cNvPr>
          <p:cNvSpPr/>
          <p:nvPr/>
        </p:nvSpPr>
        <p:spPr>
          <a:xfrm>
            <a:off x="430208" y="2746032"/>
            <a:ext cx="563786" cy="1869743"/>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p:txBody>
      </p:sp>
      <p:sp>
        <p:nvSpPr>
          <p:cNvPr id="7" name="Rectangle: Top Corners Rounded 6">
            <a:extLst>
              <a:ext uri="{FF2B5EF4-FFF2-40B4-BE49-F238E27FC236}">
                <a16:creationId xmlns="" xmlns:a16="http://schemas.microsoft.com/office/drawing/2014/main" id="{79584F64-D4EA-6AC9-3E3A-F8A639AC6AE6}"/>
              </a:ext>
            </a:extLst>
          </p:cNvPr>
          <p:cNvSpPr/>
          <p:nvPr/>
        </p:nvSpPr>
        <p:spPr>
          <a:xfrm>
            <a:off x="430206" y="2416848"/>
            <a:ext cx="294747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Explicit Transaction with Rollback</a:t>
            </a:r>
            <a:endParaRPr lang="en-US" sz="1600" dirty="0">
              <a:solidFill>
                <a:schemeClr val="bg1"/>
              </a:solidFill>
            </a:endParaRPr>
          </a:p>
        </p:txBody>
      </p:sp>
    </p:spTree>
    <p:extLst>
      <p:ext uri="{BB962C8B-B14F-4D97-AF65-F5344CB8AC3E}">
        <p14:creationId xmlns:p14="http://schemas.microsoft.com/office/powerpoint/2010/main" val="12267032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4">
                                            <p:bg/>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1" end="1"/>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2" end="2"/>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Transactions</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err="1" smtClean="0"/>
              <a:t>Savepoints</a:t>
            </a:r>
            <a:r>
              <a:rPr lang="en-US" dirty="0" smtClean="0"/>
              <a:t> </a:t>
            </a:r>
            <a:r>
              <a:rPr lang="en-US" dirty="0"/>
              <a:t>can be used to rollback any particular part of the transaction rather than the entire transaction. </a:t>
            </a:r>
          </a:p>
          <a:p>
            <a:r>
              <a:rPr lang="en-US" dirty="0"/>
              <a:t>So that we can only rollback any portion of the transaction where between after the save point and before the rollback command. </a:t>
            </a:r>
          </a:p>
          <a:p>
            <a:r>
              <a:rPr lang="en-US" dirty="0"/>
              <a:t>To define a save point in a transaction we use the </a:t>
            </a:r>
            <a:r>
              <a:rPr lang="en-US" b="1" dirty="0"/>
              <a:t>SAVE TRANSACTION</a:t>
            </a:r>
            <a:r>
              <a:rPr lang="en-US" dirty="0"/>
              <a:t> syntax and then we add a name to the save point. </a:t>
            </a:r>
          </a:p>
          <a:p>
            <a:r>
              <a:rPr lang="en-US" dirty="0"/>
              <a:t>When we execute the following query, only the insert statement will be committed and the delete statement will be rolled back.</a:t>
            </a:r>
          </a:p>
          <a:p>
            <a:pPr marL="544512" lvl="1" indent="0">
              <a:buNone/>
            </a:pPr>
            <a:endParaRPr lang="en-GB" sz="1400" dirty="0"/>
          </a:p>
        </p:txBody>
      </p:sp>
    </p:spTree>
    <p:extLst>
      <p:ext uri="{BB962C8B-B14F-4D97-AF65-F5344CB8AC3E}">
        <p14:creationId xmlns:p14="http://schemas.microsoft.com/office/powerpoint/2010/main" val="161435468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Transactions</a:t>
            </a:r>
            <a:endParaRPr lang="en-GB" dirty="0"/>
          </a:p>
        </p:txBody>
      </p:sp>
      <p:pic>
        <p:nvPicPr>
          <p:cNvPr id="5" name="Picture 4">
            <a:extLst>
              <a:ext uri="{FF2B5EF4-FFF2-40B4-BE49-F238E27FC236}">
                <a16:creationId xmlns="" xmlns:a16="http://schemas.microsoft.com/office/drawing/2014/main" id="{D169E2E2-32FB-5477-6A9A-F2E59BF88DE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3128" y="3429000"/>
            <a:ext cx="6260487" cy="2685606"/>
          </a:xfrm>
          <a:prstGeom prst="rect">
            <a:avLst/>
          </a:prstGeom>
          <a:ln w="9525">
            <a:solidFill>
              <a:schemeClr val="tx1"/>
            </a:solidFill>
          </a:ln>
        </p:spPr>
      </p:pic>
      <p:sp>
        <p:nvSpPr>
          <p:cNvPr id="4" name="Rectangle 3">
            <a:extLst>
              <a:ext uri="{FF2B5EF4-FFF2-40B4-BE49-F238E27FC236}">
                <a16:creationId xmlns="" xmlns:a16="http://schemas.microsoft.com/office/drawing/2014/main" id="{3687CCEF-4894-5483-9A9E-800ADD363FEB}"/>
              </a:ext>
            </a:extLst>
          </p:cNvPr>
          <p:cNvSpPr/>
          <p:nvPr/>
        </p:nvSpPr>
        <p:spPr>
          <a:xfrm>
            <a:off x="776915" y="1192628"/>
            <a:ext cx="10774383" cy="2123658"/>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VALUES</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103</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'Namish'</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'Patel'</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'2022-01-02'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	SAVE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TRANSACTION</a:t>
            </a:r>
            <a:r>
              <a:rPr lang="en-GB" sz="1650" dirty="0">
                <a:solidFill>
                  <a:srgbClr val="000000"/>
                </a:solidFill>
                <a:latin typeface="Consolas" panose="020B0609020204030204" pitchFamily="49" charset="0"/>
              </a:rPr>
              <a:t> </a:t>
            </a:r>
            <a:r>
              <a:rPr lang="en-GB" sz="1650" b="1" dirty="0" err="1">
                <a:solidFill>
                  <a:srgbClr val="000000"/>
                </a:solidFill>
                <a:latin typeface="Consolas" panose="020B0609020204030204" pitchFamily="49" charset="0"/>
              </a:rPr>
              <a:t>InsertStatement</a:t>
            </a:r>
            <a:endParaRPr lang="en-GB" sz="1650" b="1"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DELETE</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 </a:t>
            </a:r>
          </a:p>
          <a:p>
            <a:r>
              <a:rPr lang="en-GB" sz="1650" dirty="0">
                <a:solidFill>
                  <a:srgbClr val="0000FF"/>
                </a:solidFill>
                <a:latin typeface="Consolas" panose="020B0609020204030204" pitchFamily="49" charset="0"/>
              </a:rPr>
              <a:t>	ROLLBACK</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TRANSACTION</a:t>
            </a:r>
            <a:r>
              <a:rPr lang="en-GB" sz="1650" dirty="0">
                <a:solidFill>
                  <a:srgbClr val="000000"/>
                </a:solidFill>
                <a:latin typeface="Consolas" panose="020B0609020204030204" pitchFamily="49" charset="0"/>
              </a:rPr>
              <a:t> </a:t>
            </a:r>
            <a:r>
              <a:rPr lang="en-GB" sz="1650" b="1" dirty="0" err="1">
                <a:solidFill>
                  <a:srgbClr val="000000"/>
                </a:solidFill>
                <a:latin typeface="Consolas" panose="020B0609020204030204" pitchFamily="49" charset="0"/>
              </a:rPr>
              <a:t>InsertStatement</a:t>
            </a:r>
            <a:endParaRPr lang="en-GB" sz="1650" b="1"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COMMIT</a:t>
            </a:r>
          </a:p>
          <a:p>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a:t>
            </a:r>
            <a:endParaRPr lang="en-GB" sz="1650" dirty="0"/>
          </a:p>
        </p:txBody>
      </p:sp>
      <p:sp>
        <p:nvSpPr>
          <p:cNvPr id="6" name="Rectangle 5">
            <a:extLst>
              <a:ext uri="{FF2B5EF4-FFF2-40B4-BE49-F238E27FC236}">
                <a16:creationId xmlns="" xmlns:a16="http://schemas.microsoft.com/office/drawing/2014/main" id="{1B50549F-CE7F-0F4B-6435-E79A46BC9E89}"/>
              </a:ext>
            </a:extLst>
          </p:cNvPr>
          <p:cNvSpPr/>
          <p:nvPr/>
        </p:nvSpPr>
        <p:spPr>
          <a:xfrm>
            <a:off x="213129" y="1192628"/>
            <a:ext cx="563786" cy="2123658"/>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p:txBody>
      </p:sp>
      <p:sp>
        <p:nvSpPr>
          <p:cNvPr id="7" name="Rectangle: Top Corners Rounded 6">
            <a:extLst>
              <a:ext uri="{FF2B5EF4-FFF2-40B4-BE49-F238E27FC236}">
                <a16:creationId xmlns="" xmlns:a16="http://schemas.microsoft.com/office/drawing/2014/main" id="{F49F3716-4D88-B004-AB82-324DB8AA82C7}"/>
              </a:ext>
            </a:extLst>
          </p:cNvPr>
          <p:cNvSpPr/>
          <p:nvPr/>
        </p:nvSpPr>
        <p:spPr>
          <a:xfrm>
            <a:off x="213128" y="863444"/>
            <a:ext cx="11275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Save Point</a:t>
            </a:r>
            <a:endParaRPr lang="en-US" sz="1600" dirty="0">
              <a:solidFill>
                <a:schemeClr val="bg1"/>
              </a:solidFill>
            </a:endParaRPr>
          </a:p>
        </p:txBody>
      </p:sp>
    </p:spTree>
    <p:extLst>
      <p:ext uri="{BB962C8B-B14F-4D97-AF65-F5344CB8AC3E}">
        <p14:creationId xmlns:p14="http://schemas.microsoft.com/office/powerpoint/2010/main" val="2490344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Save Points in Transactions [Without </a:t>
            </a:r>
            <a:r>
              <a:rPr lang="en-US" dirty="0" smtClean="0"/>
              <a:t>Rollback]</a:t>
            </a:r>
            <a:endParaRPr lang="en-GB" dirty="0"/>
          </a:p>
        </p:txBody>
      </p:sp>
      <p:pic>
        <p:nvPicPr>
          <p:cNvPr id="6" name="Picture 5">
            <a:extLst>
              <a:ext uri="{FF2B5EF4-FFF2-40B4-BE49-F238E27FC236}">
                <a16:creationId xmlns="" xmlns:a16="http://schemas.microsoft.com/office/drawing/2014/main" id="{2B13C0C2-00EA-0FEE-A628-4398B5796C12}"/>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1539" y="4167102"/>
            <a:ext cx="7396954" cy="927413"/>
          </a:xfrm>
          <a:prstGeom prst="rect">
            <a:avLst/>
          </a:prstGeom>
          <a:ln w="12700">
            <a:solidFill>
              <a:schemeClr val="tx1"/>
            </a:solidFill>
          </a:ln>
        </p:spPr>
      </p:pic>
      <p:sp>
        <p:nvSpPr>
          <p:cNvPr id="4" name="Rectangle 3">
            <a:extLst>
              <a:ext uri="{FF2B5EF4-FFF2-40B4-BE49-F238E27FC236}">
                <a16:creationId xmlns="" xmlns:a16="http://schemas.microsoft.com/office/drawing/2014/main" id="{334CA374-28B3-5A10-0683-A338CE727A4C}"/>
              </a:ext>
            </a:extLst>
          </p:cNvPr>
          <p:cNvSpPr/>
          <p:nvPr/>
        </p:nvSpPr>
        <p:spPr>
          <a:xfrm>
            <a:off x="775326" y="1145970"/>
            <a:ext cx="11205134" cy="2885405"/>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Person </a:t>
            </a:r>
          </a:p>
          <a:p>
            <a:r>
              <a:rPr lang="en-US" sz="1650" dirty="0">
                <a:solidFill>
                  <a:srgbClr val="000000"/>
                </a:solidFill>
                <a:latin typeface="Consolas" panose="020B0609020204030204" pitchFamily="49" charset="0"/>
              </a:rPr>
              <a:t>	(WorkerID,FirstName,LastName,Salary,JoiningDate,DepartmentID,DesignationID)</a:t>
            </a:r>
          </a:p>
          <a:p>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VALUES	</a:t>
            </a:r>
          </a:p>
          <a:p>
            <a:pPr lvl="2"/>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104</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'Namish'</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'Patel'</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'2022-01-02'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	SAVE</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TRANSACTION</a:t>
            </a:r>
            <a:r>
              <a:rPr lang="en-GB" sz="1650" dirty="0">
                <a:solidFill>
                  <a:srgbClr val="000000"/>
                </a:solidFill>
                <a:latin typeface="Consolas" panose="020B0609020204030204" pitchFamily="49" charset="0"/>
              </a:rPr>
              <a:t> </a:t>
            </a:r>
            <a:r>
              <a:rPr lang="en-GB" sz="1650" b="1" dirty="0" err="1">
                <a:solidFill>
                  <a:srgbClr val="000000"/>
                </a:solidFill>
                <a:latin typeface="Consolas" panose="020B0609020204030204" pitchFamily="49" charset="0"/>
              </a:rPr>
              <a:t>InsertStatement</a:t>
            </a:r>
            <a:endParaRPr lang="en-GB" sz="1650" b="1" dirty="0">
              <a:solidFill>
                <a:srgbClr val="000000"/>
              </a:solidFill>
              <a:latin typeface="Consolas" panose="020B0609020204030204" pitchFamily="49" charset="0"/>
            </a:endParaRPr>
          </a:p>
          <a:p>
            <a:r>
              <a:rPr lang="en-US" sz="1650" dirty="0">
                <a:solidFill>
                  <a:srgbClr val="0000FF"/>
                </a:solidFill>
                <a:latin typeface="Consolas" panose="020B0609020204030204" pitchFamily="49" charset="0"/>
              </a:rPr>
              <a:t>		DELETE</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 </a:t>
            </a:r>
          </a:p>
          <a:p>
            <a:r>
              <a:rPr lang="en-GB" sz="1650" dirty="0">
                <a:solidFill>
                  <a:srgbClr val="0000FF"/>
                </a:solidFill>
                <a:latin typeface="Consolas" panose="020B0609020204030204" pitchFamily="49" charset="0"/>
              </a:rPr>
              <a:t>	</a:t>
            </a:r>
            <a:r>
              <a:rPr lang="en-GB" sz="1650" dirty="0">
                <a:solidFill>
                  <a:srgbClr val="FF0000"/>
                </a:solidFill>
                <a:latin typeface="Consolas" panose="020B0609020204030204" pitchFamily="49" charset="0"/>
              </a:rPr>
              <a:t>ROLLBACK TRANSACTION</a:t>
            </a:r>
            <a:endParaRPr lang="en-GB" sz="1650" b="1" dirty="0">
              <a:solidFill>
                <a:srgbClr val="FF0000"/>
              </a:solidFill>
              <a:latin typeface="Consolas" panose="020B0609020204030204" pitchFamily="49" charset="0"/>
            </a:endParaRPr>
          </a:p>
          <a:p>
            <a:r>
              <a:rPr lang="en-GB" sz="1650" dirty="0">
                <a:solidFill>
                  <a:srgbClr val="0000FF"/>
                </a:solidFill>
                <a:latin typeface="Consolas" panose="020B0609020204030204" pitchFamily="49" charset="0"/>
              </a:rPr>
              <a:t>COMMIT TRAN</a:t>
            </a:r>
            <a:endParaRPr lang="en-GB" sz="1650" dirty="0">
              <a:solidFill>
                <a:srgbClr val="000000"/>
              </a:solidFill>
              <a:latin typeface="Consolas" panose="020B0609020204030204" pitchFamily="49" charset="0"/>
            </a:endParaRPr>
          </a:p>
          <a:p>
            <a:r>
              <a:rPr lang="en-GB" sz="1650" dirty="0">
                <a:solidFill>
                  <a:srgbClr val="0000FF"/>
                </a:solidFill>
                <a:latin typeface="Consolas" panose="020B0609020204030204" pitchFamily="49" charset="0"/>
              </a:rPr>
              <a:t>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a:t>
            </a:r>
            <a:endParaRPr lang="en-GB" sz="1650" dirty="0"/>
          </a:p>
        </p:txBody>
      </p:sp>
      <p:sp>
        <p:nvSpPr>
          <p:cNvPr id="5" name="Rectangle 4">
            <a:extLst>
              <a:ext uri="{FF2B5EF4-FFF2-40B4-BE49-F238E27FC236}">
                <a16:creationId xmlns="" xmlns:a16="http://schemas.microsoft.com/office/drawing/2014/main" id="{77E3D18D-307A-E3CC-1FA3-C07DDAC1C85A}"/>
              </a:ext>
            </a:extLst>
          </p:cNvPr>
          <p:cNvSpPr/>
          <p:nvPr/>
        </p:nvSpPr>
        <p:spPr>
          <a:xfrm>
            <a:off x="211540" y="1145970"/>
            <a:ext cx="563786" cy="2885405"/>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a:p>
            <a:pPr algn="r"/>
            <a:r>
              <a:rPr lang="en-IN" sz="1650" b="1" dirty="0">
                <a:solidFill>
                  <a:schemeClr val="tx1">
                    <a:lumMod val="75000"/>
                    <a:lumOff val="25000"/>
                  </a:schemeClr>
                </a:solidFill>
                <a:latin typeface="Consolas" panose="020B0609020204030204" pitchFamily="49" charset="0"/>
              </a:rPr>
              <a:t>10</a:t>
            </a:r>
          </a:p>
          <a:p>
            <a:pPr algn="r"/>
            <a:r>
              <a:rPr lang="en-IN" sz="1650" b="1" dirty="0">
                <a:solidFill>
                  <a:schemeClr val="tx1">
                    <a:lumMod val="75000"/>
                    <a:lumOff val="25000"/>
                  </a:schemeClr>
                </a:solidFill>
                <a:latin typeface="Consolas" panose="020B0609020204030204" pitchFamily="49" charset="0"/>
              </a:rPr>
              <a:t>11</a:t>
            </a:r>
          </a:p>
        </p:txBody>
      </p:sp>
      <p:sp>
        <p:nvSpPr>
          <p:cNvPr id="7" name="Rectangle: Top Corners Rounded 6">
            <a:extLst>
              <a:ext uri="{FF2B5EF4-FFF2-40B4-BE49-F238E27FC236}">
                <a16:creationId xmlns="" xmlns:a16="http://schemas.microsoft.com/office/drawing/2014/main" id="{FF4FB35E-F271-175E-3D11-010D4F4AED7F}"/>
              </a:ext>
            </a:extLst>
          </p:cNvPr>
          <p:cNvSpPr/>
          <p:nvPr/>
        </p:nvSpPr>
        <p:spPr>
          <a:xfrm>
            <a:off x="211538" y="816786"/>
            <a:ext cx="2596975"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Save Point with Rollback Tran</a:t>
            </a:r>
            <a:endParaRPr lang="en-US" sz="1600" dirty="0">
              <a:solidFill>
                <a:schemeClr val="bg1"/>
              </a:solidFill>
            </a:endParaRPr>
          </a:p>
        </p:txBody>
      </p:sp>
    </p:spTree>
    <p:extLst>
      <p:ext uri="{BB962C8B-B14F-4D97-AF65-F5344CB8AC3E}">
        <p14:creationId xmlns:p14="http://schemas.microsoft.com/office/powerpoint/2010/main" val="37790488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4">
                                            <p:txEl>
                                              <p:pRg st="9" end="9"/>
                                            </p:txEl>
                                          </p:spTgt>
                                        </p:tgtEl>
                                        <p:attrNameLst>
                                          <p:attrName>style.visibility</p:attrName>
                                        </p:attrNameLst>
                                      </p:cBhvr>
                                      <p:to>
                                        <p:strVal val="visible"/>
                                      </p:to>
                                    </p:set>
                                  </p:child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4">
                                            <p:txEl>
                                              <p:pRg st="10" end="10"/>
                                            </p:txEl>
                                          </p:spTgt>
                                        </p:tgtEl>
                                        <p:attrNameLst>
                                          <p:attrName>style.visibility</p:attrName>
                                        </p:attrNameLst>
                                      </p:cBhvr>
                                      <p:to>
                                        <p:strVal val="visible"/>
                                      </p:to>
                                    </p:set>
                                  </p:childTnLst>
                                </p:cTn>
                              </p:par>
                            </p:childTnLst>
                          </p:cTn>
                        </p:par>
                      </p:childTnLst>
                    </p:cTn>
                  </p:par>
                  <p:par>
                    <p:cTn id="53" fill="hold">
                      <p:stCondLst>
                        <p:cond delay="indefinite"/>
                      </p:stCondLst>
                      <p:childTnLst>
                        <p:par>
                          <p:cTn id="54" fill="hold">
                            <p:stCondLst>
                              <p:cond delay="0"/>
                            </p:stCondLst>
                            <p:childTnLst>
                              <p:par>
                                <p:cTn id="55" presetID="1" presetClass="entr" presetSubtype="0" fill="hold" nodeType="clickEffect">
                                  <p:stCondLst>
                                    <p:cond delay="0"/>
                                  </p:stCondLst>
                                  <p:childTnLst>
                                    <p:set>
                                      <p:cBhvr>
                                        <p:cTn id="5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5" grpId="0" animBg="1"/>
      <p:bldP spid="7" grpId="0" animBg="1"/>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Auto Rollback transactions in SQL Server</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Generally, the transactions include more than one query. </a:t>
            </a:r>
          </a:p>
          <a:p>
            <a:r>
              <a:rPr lang="en-US" dirty="0"/>
              <a:t>In this manner, if one of the SQL statements returns an error all modifications are erased, and the remaining statements are not executed. </a:t>
            </a:r>
          </a:p>
          <a:p>
            <a:r>
              <a:rPr lang="en-US" dirty="0"/>
              <a:t>This process is called </a:t>
            </a:r>
            <a:r>
              <a:rPr lang="en-US" b="1" dirty="0"/>
              <a:t>Auto Rollback</a:t>
            </a:r>
            <a:r>
              <a:rPr lang="en-US" dirty="0"/>
              <a:t> </a:t>
            </a:r>
            <a:r>
              <a:rPr lang="en-US" b="1" dirty="0"/>
              <a:t>Transaction</a:t>
            </a:r>
            <a:r>
              <a:rPr lang="en-US" dirty="0"/>
              <a:t> in SQL. </a:t>
            </a:r>
          </a:p>
        </p:txBody>
      </p:sp>
      <p:pic>
        <p:nvPicPr>
          <p:cNvPr id="5" name="Picture 4">
            <a:extLst>
              <a:ext uri="{FF2B5EF4-FFF2-40B4-BE49-F238E27FC236}">
                <a16:creationId xmlns="" xmlns:a16="http://schemas.microsoft.com/office/drawing/2014/main" id="{80B55BA4-5E3C-4A6D-8E7C-E0386A3BEF3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3838" y="4423555"/>
            <a:ext cx="10128731" cy="1411675"/>
          </a:xfrm>
          <a:prstGeom prst="rect">
            <a:avLst/>
          </a:prstGeom>
          <a:ln>
            <a:solidFill>
              <a:schemeClr val="tx1"/>
            </a:solidFill>
          </a:ln>
        </p:spPr>
      </p:pic>
      <p:sp>
        <p:nvSpPr>
          <p:cNvPr id="4" name="Rectangle 3">
            <a:extLst>
              <a:ext uri="{FF2B5EF4-FFF2-40B4-BE49-F238E27FC236}">
                <a16:creationId xmlns="" xmlns:a16="http://schemas.microsoft.com/office/drawing/2014/main" id="{62A6B5B5-DBC8-1ADE-1650-298F9786E87E}"/>
              </a:ext>
            </a:extLst>
          </p:cNvPr>
          <p:cNvSpPr/>
          <p:nvPr/>
        </p:nvSpPr>
        <p:spPr>
          <a:xfrm>
            <a:off x="1057626" y="2905802"/>
            <a:ext cx="9564944" cy="1361911"/>
          </a:xfrm>
          <a:prstGeom prst="rect">
            <a:avLst/>
          </a:prstGeom>
          <a:solidFill>
            <a:schemeClr val="bg1">
              <a:lumMod val="95000"/>
            </a:schemeClr>
          </a:solidFill>
          <a:ln>
            <a:noFill/>
          </a:ln>
        </p:spPr>
        <p:txBody>
          <a:bodyPr wrap="square">
            <a:spAutoFit/>
          </a:bodyPr>
          <a:lstStyle/>
          <a:p>
            <a:pPr marL="87312"/>
            <a:r>
              <a:rPr lang="en-GB" sz="1650" dirty="0">
                <a:solidFill>
                  <a:srgbClr val="0000FF"/>
                </a:solidFill>
                <a:latin typeface="Consolas" panose="020B0609020204030204" pitchFamily="49" charset="0"/>
              </a:rPr>
              <a:t>BEGIN</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solidFill>
                <a:srgbClr val="000000"/>
              </a:solidFill>
              <a:latin typeface="Consolas" panose="020B0609020204030204" pitchFamily="49" charset="0"/>
            </a:endParaRPr>
          </a:p>
          <a:p>
            <a:pPr marL="87312"/>
            <a:r>
              <a:rPr lang="en-US" sz="1650" dirty="0">
                <a:solidFill>
                  <a:srgbClr val="0000FF"/>
                </a:solidFill>
                <a:latin typeface="Consolas" panose="020B0609020204030204" pitchFamily="49" charset="0"/>
              </a:rPr>
              <a:t>	INSERT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INTO</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VALUES</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104</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'Namish'</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'Patel'</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10000</a:t>
            </a:r>
            <a:r>
              <a:rPr lang="en-US" sz="1650" dirty="0">
                <a:solidFill>
                  <a:srgbClr val="808080"/>
                </a:solidFill>
                <a:latin typeface="Consolas" panose="020B0609020204030204" pitchFamily="49" charset="0"/>
              </a:rPr>
              <a:t>,</a:t>
            </a:r>
            <a:r>
              <a:rPr lang="en-US" sz="1650" dirty="0">
                <a:solidFill>
                  <a:srgbClr val="FF0000"/>
                </a:solidFill>
                <a:latin typeface="Consolas" panose="020B0609020204030204" pitchFamily="49" charset="0"/>
              </a:rPr>
              <a:t>'2022-01-02'</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11</a:t>
            </a:r>
            <a:r>
              <a:rPr lang="en-US" sz="1650" dirty="0">
                <a:solidFill>
                  <a:srgbClr val="808080"/>
                </a:solidFill>
                <a:latin typeface="Consolas" panose="020B0609020204030204" pitchFamily="49" charset="0"/>
              </a:rPr>
              <a:t>)</a:t>
            </a:r>
            <a:endParaRPr lang="en-US" sz="1650" dirty="0">
              <a:solidFill>
                <a:srgbClr val="000000"/>
              </a:solidFill>
              <a:latin typeface="Consolas" panose="020B0609020204030204" pitchFamily="49" charset="0"/>
            </a:endParaRPr>
          </a:p>
          <a:p>
            <a:pPr marL="87312"/>
            <a:r>
              <a:rPr lang="en-US" sz="1650" dirty="0">
                <a:solidFill>
                  <a:srgbClr val="FF00FF"/>
                </a:solidFill>
                <a:latin typeface="Consolas" panose="020B0609020204030204" pitchFamily="49" charset="0"/>
              </a:rPr>
              <a:t>	UPDATE</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SET</a:t>
            </a:r>
            <a:r>
              <a:rPr lang="en-US" sz="1650" dirty="0">
                <a:solidFill>
                  <a:srgbClr val="000000"/>
                </a:solidFill>
                <a:latin typeface="Consolas" panose="020B0609020204030204" pitchFamily="49" charset="0"/>
              </a:rPr>
              <a:t> </a:t>
            </a:r>
            <a:r>
              <a:rPr lang="en-US" sz="1650" b="1" dirty="0">
                <a:solidFill>
                  <a:srgbClr val="FF0000"/>
                </a:solidFill>
                <a:latin typeface="Consolas" panose="020B0609020204030204" pitchFamily="49" charset="0"/>
              </a:rPr>
              <a:t>Salary=</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MiddleAge</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WorkerID</a:t>
            </a:r>
            <a:r>
              <a:rPr lang="en-US" sz="1650" dirty="0">
                <a:solidFill>
                  <a:srgbClr val="808080"/>
                </a:solidFill>
                <a:latin typeface="Consolas" panose="020B0609020204030204" pitchFamily="49" charset="0"/>
              </a:rPr>
              <a:t>=</a:t>
            </a:r>
            <a:r>
              <a:rPr lang="en-US" sz="1650" dirty="0">
                <a:solidFill>
                  <a:srgbClr val="000000"/>
                </a:solidFill>
                <a:latin typeface="Consolas" panose="020B0609020204030204" pitchFamily="49" charset="0"/>
              </a:rPr>
              <a:t>101</a:t>
            </a:r>
          </a:p>
          <a:p>
            <a:pPr marL="87312"/>
            <a:r>
              <a:rPr lang="en-GB" sz="1650" dirty="0">
                <a:solidFill>
                  <a:srgbClr val="0000FF"/>
                </a:solidFill>
                <a:latin typeface="Consolas" panose="020B0609020204030204" pitchFamily="49" charset="0"/>
              </a:rPr>
              <a:t>	SELECT</a:t>
            </a:r>
            <a:r>
              <a:rPr lang="en-GB" sz="1650" dirty="0">
                <a:solidFill>
                  <a:srgbClr val="000000"/>
                </a:solidFill>
                <a:latin typeface="Consolas" panose="020B0609020204030204" pitchFamily="49" charset="0"/>
              </a:rPr>
              <a:t> </a:t>
            </a:r>
            <a:r>
              <a:rPr lang="en-GB" sz="1650" dirty="0">
                <a:solidFill>
                  <a:srgbClr val="808080"/>
                </a:solidFill>
                <a:latin typeface="Consolas" panose="020B0609020204030204" pitchFamily="49" charset="0"/>
              </a:rPr>
              <a: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FROM</a:t>
            </a:r>
            <a:r>
              <a:rPr lang="en-GB" sz="1650" dirty="0">
                <a:solidFill>
                  <a:srgbClr val="000000"/>
                </a:solidFill>
                <a:latin typeface="Consolas" panose="020B0609020204030204" pitchFamily="49" charset="0"/>
              </a:rPr>
              <a:t> Person</a:t>
            </a:r>
          </a:p>
          <a:p>
            <a:pPr marL="87312"/>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endParaRPr lang="en-GB" sz="1650" dirty="0"/>
          </a:p>
        </p:txBody>
      </p:sp>
      <p:sp>
        <p:nvSpPr>
          <p:cNvPr id="6" name="Rectangle 5">
            <a:extLst>
              <a:ext uri="{FF2B5EF4-FFF2-40B4-BE49-F238E27FC236}">
                <a16:creationId xmlns="" xmlns:a16="http://schemas.microsoft.com/office/drawing/2014/main" id="{2A65E71E-325B-22FE-C111-B3841D51DC97}"/>
              </a:ext>
            </a:extLst>
          </p:cNvPr>
          <p:cNvSpPr/>
          <p:nvPr/>
        </p:nvSpPr>
        <p:spPr>
          <a:xfrm>
            <a:off x="493840" y="2905802"/>
            <a:ext cx="563786" cy="1361911"/>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p:txBody>
      </p:sp>
      <p:sp>
        <p:nvSpPr>
          <p:cNvPr id="7" name="Rectangle: Top Corners Rounded 6">
            <a:extLst>
              <a:ext uri="{FF2B5EF4-FFF2-40B4-BE49-F238E27FC236}">
                <a16:creationId xmlns="" xmlns:a16="http://schemas.microsoft.com/office/drawing/2014/main" id="{B0610B6B-2DF1-CB35-FE9E-00B4A19433BB}"/>
              </a:ext>
            </a:extLst>
          </p:cNvPr>
          <p:cNvSpPr/>
          <p:nvPr/>
        </p:nvSpPr>
        <p:spPr>
          <a:xfrm>
            <a:off x="493839" y="2576618"/>
            <a:ext cx="174352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Auto Rollback Tran</a:t>
            </a:r>
            <a:endParaRPr lang="en-US" sz="1600" dirty="0">
              <a:solidFill>
                <a:schemeClr val="bg1"/>
              </a:solidFill>
            </a:endParaRPr>
          </a:p>
        </p:txBody>
      </p:sp>
    </p:spTree>
    <p:extLst>
      <p:ext uri="{BB962C8B-B14F-4D97-AF65-F5344CB8AC3E}">
        <p14:creationId xmlns:p14="http://schemas.microsoft.com/office/powerpoint/2010/main" val="32621472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bg/>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5890E0F6-04C8-B8C5-D1EE-2913F47C7347}"/>
              </a:ext>
            </a:extLst>
          </p:cNvPr>
          <p:cNvSpPr>
            <a:spLocks noGrp="1"/>
          </p:cNvSpPr>
          <p:nvPr>
            <p:ph type="title"/>
          </p:nvPr>
        </p:nvSpPr>
        <p:spPr/>
        <p:txBody>
          <a:bodyPr>
            <a:normAutofit/>
          </a:bodyPr>
          <a:lstStyle/>
          <a:p>
            <a:r>
              <a:rPr lang="en-GB" dirty="0"/>
              <a:t>Types of SQL Server Exceptions</a:t>
            </a:r>
          </a:p>
        </p:txBody>
      </p:sp>
      <p:sp>
        <p:nvSpPr>
          <p:cNvPr id="3" name="Content Placeholder 2">
            <a:extLst>
              <a:ext uri="{FF2B5EF4-FFF2-40B4-BE49-F238E27FC236}">
                <a16:creationId xmlns="" xmlns:a16="http://schemas.microsoft.com/office/drawing/2014/main" id="{5A111FEA-54B7-A800-FDC9-DEC78CE7EE5B}"/>
              </a:ext>
            </a:extLst>
          </p:cNvPr>
          <p:cNvSpPr>
            <a:spLocks noGrp="1"/>
          </p:cNvSpPr>
          <p:nvPr>
            <p:ph idx="1"/>
          </p:nvPr>
        </p:nvSpPr>
        <p:spPr/>
        <p:txBody>
          <a:bodyPr/>
          <a:lstStyle/>
          <a:p>
            <a:r>
              <a:rPr lang="en-US" dirty="0"/>
              <a:t>SQL Server contains the following two types of exceptions:</a:t>
            </a:r>
          </a:p>
          <a:p>
            <a:pPr marL="914400" lvl="1" indent="-457200">
              <a:buFont typeface="+mj-lt"/>
              <a:buAutoNum type="arabicPeriod"/>
            </a:pPr>
            <a:r>
              <a:rPr lang="en-US" dirty="0"/>
              <a:t>System Defined</a:t>
            </a:r>
          </a:p>
          <a:p>
            <a:pPr marL="914400" lvl="1" indent="-457200">
              <a:buFont typeface="+mj-lt"/>
              <a:buAutoNum type="arabicPeriod"/>
            </a:pPr>
            <a:r>
              <a:rPr lang="en-US" dirty="0"/>
              <a:t>User Defined</a:t>
            </a:r>
          </a:p>
          <a:p>
            <a:pPr marL="457200" lvl="1" indent="0">
              <a:buNone/>
            </a:pPr>
            <a:endParaRPr lang="en-US" dirty="0"/>
          </a:p>
          <a:p>
            <a:pPr fontAlgn="base"/>
            <a:r>
              <a:rPr lang="en-GB" dirty="0"/>
              <a:t>System Defined Exception</a:t>
            </a:r>
          </a:p>
          <a:p>
            <a:pPr lvl="1" fontAlgn="base"/>
            <a:r>
              <a:rPr lang="en-US" dirty="0"/>
              <a:t>In a System Defined Exception the exceptions (errors) are generated by the system.</a:t>
            </a:r>
          </a:p>
          <a:p>
            <a:pPr lvl="1" fontAlgn="base"/>
            <a:endParaRPr lang="en-US" dirty="0"/>
          </a:p>
          <a:p>
            <a:pPr fontAlgn="base"/>
            <a:r>
              <a:rPr lang="en-GB" dirty="0"/>
              <a:t>User Defined Exception</a:t>
            </a:r>
          </a:p>
          <a:p>
            <a:pPr lvl="1" fontAlgn="base"/>
            <a:r>
              <a:rPr lang="en-US" dirty="0"/>
              <a:t>This type of exception is user generated, not system generated.</a:t>
            </a:r>
            <a:endParaRPr lang="en-GB" dirty="0"/>
          </a:p>
          <a:p>
            <a:pPr marL="457200" lvl="1" indent="0" fontAlgn="base">
              <a:buNone/>
            </a:pPr>
            <a:endParaRPr lang="en-GB" dirty="0"/>
          </a:p>
        </p:txBody>
      </p:sp>
    </p:spTree>
    <p:extLst>
      <p:ext uri="{BB962C8B-B14F-4D97-AF65-F5344CB8AC3E}">
        <p14:creationId xmlns:p14="http://schemas.microsoft.com/office/powerpoint/2010/main" val="25517501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Marked transactions in SQL Server</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r>
              <a:rPr lang="en-US" dirty="0"/>
              <a:t>SQL Server allows us to mark and add a description to a specific transaction in the log files. </a:t>
            </a:r>
          </a:p>
          <a:p>
            <a:r>
              <a:rPr lang="en-US" dirty="0"/>
              <a:t>In this way, we can generate a recovery point that is independent of the time. </a:t>
            </a:r>
          </a:p>
          <a:p>
            <a:r>
              <a:rPr lang="en-US" dirty="0"/>
              <a:t>Such as, when an accidental data modification occurs in the database and we don’t know the exact time of the data modification, the data recovery effort can be taken a long time. </a:t>
            </a:r>
          </a:p>
          <a:p>
            <a:r>
              <a:rPr lang="en-US" dirty="0"/>
              <a:t>For this reason, marked transactions can be a useful solution to find out the exact time of the data modifications. </a:t>
            </a:r>
          </a:p>
          <a:p>
            <a:r>
              <a:rPr lang="en-US" dirty="0"/>
              <a:t>In order to create a marked transaction, we need to give a name to the transaction and we also need to add </a:t>
            </a:r>
            <a:r>
              <a:rPr lang="en-US" b="1" dirty="0"/>
              <a:t>WITH MARK</a:t>
            </a:r>
            <a:r>
              <a:rPr lang="en-US" dirty="0"/>
              <a:t> syntax. </a:t>
            </a:r>
          </a:p>
          <a:p>
            <a:r>
              <a:rPr lang="en-US" dirty="0"/>
              <a:t>In the following query, we will delete some rows and we will also mark the modifications in the log file.</a:t>
            </a:r>
          </a:p>
        </p:txBody>
      </p:sp>
    </p:spTree>
    <p:extLst>
      <p:ext uri="{BB962C8B-B14F-4D97-AF65-F5344CB8AC3E}">
        <p14:creationId xmlns:p14="http://schemas.microsoft.com/office/powerpoint/2010/main" val="34041027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C21CC0B5-B934-F447-DD61-8E4FEE2112FD}"/>
              </a:ext>
            </a:extLst>
          </p:cNvPr>
          <p:cNvSpPr>
            <a:spLocks noGrp="1"/>
          </p:cNvSpPr>
          <p:nvPr>
            <p:ph type="title"/>
          </p:nvPr>
        </p:nvSpPr>
        <p:spPr/>
        <p:txBody>
          <a:bodyPr/>
          <a:lstStyle/>
          <a:p>
            <a:r>
              <a:rPr lang="en-US" dirty="0"/>
              <a:t>Marked transactions in SQL Server</a:t>
            </a:r>
            <a:endParaRPr lang="en-GB" dirty="0"/>
          </a:p>
        </p:txBody>
      </p:sp>
      <p:sp>
        <p:nvSpPr>
          <p:cNvPr id="3" name="Content Placeholder 2">
            <a:extLst>
              <a:ext uri="{FF2B5EF4-FFF2-40B4-BE49-F238E27FC236}">
                <a16:creationId xmlns="" xmlns:a16="http://schemas.microsoft.com/office/drawing/2014/main" id="{720D7694-BB66-01B9-837D-3260EE6F21D9}"/>
              </a:ext>
            </a:extLst>
          </p:cNvPr>
          <p:cNvSpPr>
            <a:spLocks noGrp="1"/>
          </p:cNvSpPr>
          <p:nvPr>
            <p:ph idx="1"/>
          </p:nvPr>
        </p:nvSpPr>
        <p:spPr/>
        <p:txBody>
          <a:bodyPr/>
          <a:lstStyle/>
          <a:p>
            <a:pPr marL="0" indent="0">
              <a:buNone/>
            </a:pPr>
            <a:endParaRPr lang="en-GB" dirty="0">
              <a:solidFill>
                <a:srgbClr val="000000"/>
              </a:solidFill>
              <a:latin typeface="Consolas" panose="020B0609020204030204" pitchFamily="49" charset="0"/>
            </a:endParaRPr>
          </a:p>
          <a:p>
            <a:endParaRPr lang="en-US" dirty="0"/>
          </a:p>
          <a:p>
            <a:endParaRPr lang="en-US" dirty="0"/>
          </a:p>
          <a:p>
            <a:r>
              <a:rPr lang="en-US" dirty="0"/>
              <a:t>The </a:t>
            </a:r>
            <a:r>
              <a:rPr lang="en-US" b="1" dirty="0" err="1"/>
              <a:t>logmarkhistory</a:t>
            </a:r>
            <a:r>
              <a:rPr lang="en-US" dirty="0"/>
              <a:t> table stores details about each marked transactions that have been committed and it is placed in the </a:t>
            </a:r>
            <a:r>
              <a:rPr lang="en-US" b="1" dirty="0" err="1"/>
              <a:t>msdb</a:t>
            </a:r>
            <a:r>
              <a:rPr lang="en-US" dirty="0"/>
              <a:t> database.</a:t>
            </a:r>
          </a:p>
          <a:p>
            <a:pPr marL="0" indent="0">
              <a:buNone/>
            </a:pPr>
            <a:endParaRPr lang="en-GB" dirty="0">
              <a:solidFill>
                <a:srgbClr val="000000"/>
              </a:solidFill>
              <a:latin typeface="Consolas" panose="020B0609020204030204" pitchFamily="49" charset="0"/>
            </a:endParaRPr>
          </a:p>
          <a:p>
            <a:endParaRPr lang="en-US" dirty="0"/>
          </a:p>
        </p:txBody>
      </p:sp>
      <p:pic>
        <p:nvPicPr>
          <p:cNvPr id="5" name="Picture 4">
            <a:extLst>
              <a:ext uri="{FF2B5EF4-FFF2-40B4-BE49-F238E27FC236}">
                <a16:creationId xmlns="" xmlns:a16="http://schemas.microsoft.com/office/drawing/2014/main" id="{183133AC-5DA7-08C8-A3D6-9B57B2602E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9280" y="3089559"/>
            <a:ext cx="11533440" cy="1846335"/>
          </a:xfrm>
          <a:prstGeom prst="rect">
            <a:avLst/>
          </a:prstGeom>
          <a:ln>
            <a:solidFill>
              <a:schemeClr val="tx1"/>
            </a:solidFill>
          </a:ln>
        </p:spPr>
      </p:pic>
      <p:sp>
        <p:nvSpPr>
          <p:cNvPr id="4" name="Rectangle 3">
            <a:extLst>
              <a:ext uri="{FF2B5EF4-FFF2-40B4-BE49-F238E27FC236}">
                <a16:creationId xmlns="" xmlns:a16="http://schemas.microsoft.com/office/drawing/2014/main" id="{C2D4B4C7-E767-446B-6E81-0981B9F23F3A}"/>
              </a:ext>
            </a:extLst>
          </p:cNvPr>
          <p:cNvSpPr/>
          <p:nvPr/>
        </p:nvSpPr>
        <p:spPr>
          <a:xfrm>
            <a:off x="777708" y="1203649"/>
            <a:ext cx="9564944" cy="854080"/>
          </a:xfrm>
          <a:prstGeom prst="rect">
            <a:avLst/>
          </a:prstGeom>
          <a:solidFill>
            <a:schemeClr val="bg1">
              <a:lumMod val="95000"/>
            </a:schemeClr>
          </a:solidFill>
          <a:ln>
            <a:noFill/>
          </a:ln>
        </p:spPr>
        <p:txBody>
          <a:bodyPr wrap="square">
            <a:spAutoFit/>
          </a:bodyPr>
          <a:lstStyle/>
          <a:p>
            <a:r>
              <a:rPr lang="en-US" sz="1650" dirty="0">
                <a:solidFill>
                  <a:srgbClr val="0000FF"/>
                </a:solidFill>
                <a:latin typeface="Consolas" panose="020B0609020204030204" pitchFamily="49" charset="0"/>
              </a:rPr>
              <a:t>BEGIN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TRAN</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DeletePerson</a:t>
            </a:r>
            <a:r>
              <a:rPr lang="en-US" sz="1650" dirty="0">
                <a:solidFill>
                  <a:srgbClr val="000000"/>
                </a:solidFill>
                <a:latin typeface="Consolas" panose="020B0609020204030204" pitchFamily="49" charset="0"/>
              </a:rPr>
              <a:t> </a:t>
            </a:r>
            <a:r>
              <a:rPr lang="en-US" sz="1650" dirty="0">
                <a:solidFill>
                  <a:srgbClr val="0000FF"/>
                </a:solidFill>
                <a:latin typeface="Consolas" panose="020B0609020204030204" pitchFamily="49" charset="0"/>
              </a:rPr>
              <a:t>WITH</a:t>
            </a:r>
            <a:r>
              <a:rPr lang="en-US" sz="1650" dirty="0">
                <a:solidFill>
                  <a:srgbClr val="000000"/>
                </a:solidFill>
                <a:latin typeface="Consolas" panose="020B0609020204030204" pitchFamily="49" charset="0"/>
              </a:rPr>
              <a:t> MARK </a:t>
            </a:r>
            <a:r>
              <a:rPr lang="en-US" sz="1650" dirty="0">
                <a:solidFill>
                  <a:srgbClr val="FF0000"/>
                </a:solidFill>
                <a:latin typeface="Consolas" panose="020B0609020204030204" pitchFamily="49" charset="0"/>
              </a:rPr>
              <a:t>'</a:t>
            </a:r>
            <a:r>
              <a:rPr lang="en-US" sz="1650" dirty="0" err="1">
                <a:solidFill>
                  <a:srgbClr val="FF0000"/>
                </a:solidFill>
                <a:latin typeface="Consolas" panose="020B0609020204030204" pitchFamily="49" charset="0"/>
              </a:rPr>
              <a:t>MarkedTransactionDescription</a:t>
            </a:r>
            <a:r>
              <a:rPr lang="en-US" sz="1650" dirty="0">
                <a:solidFill>
                  <a:srgbClr val="FF0000"/>
                </a:solidFill>
                <a:latin typeface="Consolas" panose="020B0609020204030204" pitchFamily="49" charset="0"/>
              </a:rPr>
              <a:t>’</a:t>
            </a:r>
            <a:r>
              <a:rPr lang="en-US" sz="1650" dirty="0">
                <a:solidFill>
                  <a:srgbClr val="000000"/>
                </a:solidFill>
                <a:latin typeface="Consolas" panose="020B0609020204030204" pitchFamily="49" charset="0"/>
              </a:rPr>
              <a:t> </a:t>
            </a:r>
          </a:p>
          <a:p>
            <a:r>
              <a:rPr lang="en-US" sz="1650" dirty="0">
                <a:solidFill>
                  <a:srgbClr val="0000FF"/>
                </a:solidFill>
                <a:latin typeface="Consolas" panose="020B0609020204030204" pitchFamily="49" charset="0"/>
              </a:rPr>
              <a:t>	DELETE</a:t>
            </a:r>
            <a:r>
              <a:rPr lang="en-US" sz="1650" dirty="0">
                <a:solidFill>
                  <a:srgbClr val="000000"/>
                </a:solidFill>
                <a:latin typeface="Consolas" panose="020B0609020204030204" pitchFamily="49" charset="0"/>
              </a:rPr>
              <a:t> Person </a:t>
            </a:r>
            <a:r>
              <a:rPr lang="en-US" sz="1650" dirty="0">
                <a:solidFill>
                  <a:srgbClr val="0000FF"/>
                </a:solidFill>
                <a:latin typeface="Consolas" panose="020B0609020204030204" pitchFamily="49" charset="0"/>
              </a:rPr>
              <a:t>WHERE</a:t>
            </a:r>
            <a:r>
              <a:rPr lang="en-US" sz="1650" dirty="0">
                <a:solidFill>
                  <a:srgbClr val="000000"/>
                </a:solidFill>
                <a:latin typeface="Consolas" panose="020B0609020204030204" pitchFamily="49" charset="0"/>
              </a:rPr>
              <a:t> </a:t>
            </a:r>
            <a:r>
              <a:rPr lang="en-US" sz="1650" dirty="0" err="1">
                <a:solidFill>
                  <a:srgbClr val="000000"/>
                </a:solidFill>
                <a:latin typeface="Consolas" panose="020B0609020204030204" pitchFamily="49" charset="0"/>
              </a:rPr>
              <a:t>PersonID</a:t>
            </a:r>
            <a:r>
              <a:rPr lang="en-US" sz="1650" dirty="0">
                <a:solidFill>
                  <a:srgbClr val="000000"/>
                </a:solidFill>
                <a:latin typeface="Consolas" panose="020B0609020204030204" pitchFamily="49" charset="0"/>
              </a:rPr>
              <a:t> </a:t>
            </a:r>
            <a:r>
              <a:rPr lang="en-US" sz="1650" dirty="0">
                <a:solidFill>
                  <a:srgbClr val="808080"/>
                </a:solidFill>
                <a:latin typeface="Consolas" panose="020B0609020204030204" pitchFamily="49" charset="0"/>
              </a:rPr>
              <a:t>BETWEEN</a:t>
            </a:r>
            <a:r>
              <a:rPr lang="en-US" sz="1650" dirty="0">
                <a:solidFill>
                  <a:srgbClr val="000000"/>
                </a:solidFill>
                <a:latin typeface="Consolas" panose="020B0609020204030204" pitchFamily="49" charset="0"/>
              </a:rPr>
              <a:t> 3 </a:t>
            </a:r>
            <a:r>
              <a:rPr lang="en-US" sz="1650" dirty="0">
                <a:solidFill>
                  <a:srgbClr val="808080"/>
                </a:solidFill>
                <a:latin typeface="Consolas" panose="020B0609020204030204" pitchFamily="49" charset="0"/>
              </a:rPr>
              <a:t>AND</a:t>
            </a:r>
            <a:r>
              <a:rPr lang="en-US" sz="1650" dirty="0">
                <a:solidFill>
                  <a:srgbClr val="000000"/>
                </a:solidFill>
                <a:latin typeface="Consolas" panose="020B0609020204030204" pitchFamily="49" charset="0"/>
              </a:rPr>
              <a:t> 4</a:t>
            </a:r>
          </a:p>
          <a:p>
            <a:r>
              <a:rPr lang="en-GB" sz="1650" dirty="0">
                <a:solidFill>
                  <a:srgbClr val="0000FF"/>
                </a:solidFill>
                <a:latin typeface="Consolas" panose="020B0609020204030204" pitchFamily="49" charset="0"/>
              </a:rPr>
              <a:t>COMMIT</a:t>
            </a:r>
            <a:r>
              <a:rPr lang="en-GB" sz="1650" dirty="0">
                <a:solidFill>
                  <a:srgbClr val="000000"/>
                </a:solidFill>
                <a:latin typeface="Consolas" panose="020B0609020204030204" pitchFamily="49" charset="0"/>
              </a:rPr>
              <a:t> </a:t>
            </a:r>
            <a:r>
              <a:rPr lang="en-GB" sz="1650" dirty="0">
                <a:solidFill>
                  <a:srgbClr val="0000FF"/>
                </a:solidFill>
                <a:latin typeface="Consolas" panose="020B0609020204030204" pitchFamily="49" charset="0"/>
              </a:rPr>
              <a:t>TRAN</a:t>
            </a:r>
            <a:r>
              <a:rPr lang="en-GB" sz="1650" dirty="0">
                <a:solidFill>
                  <a:srgbClr val="000000"/>
                </a:solidFill>
                <a:latin typeface="Consolas" panose="020B0609020204030204" pitchFamily="49" charset="0"/>
              </a:rPr>
              <a:t> </a:t>
            </a:r>
            <a:r>
              <a:rPr lang="en-GB" sz="1650" dirty="0" err="1">
                <a:solidFill>
                  <a:srgbClr val="000000"/>
                </a:solidFill>
                <a:latin typeface="Consolas" panose="020B0609020204030204" pitchFamily="49" charset="0"/>
              </a:rPr>
              <a:t>DeletePerson</a:t>
            </a:r>
            <a:endParaRPr lang="en-GB" sz="1650" dirty="0">
              <a:solidFill>
                <a:srgbClr val="000000"/>
              </a:solidFill>
              <a:latin typeface="Consolas" panose="020B0609020204030204" pitchFamily="49" charset="0"/>
            </a:endParaRPr>
          </a:p>
        </p:txBody>
      </p:sp>
      <p:sp>
        <p:nvSpPr>
          <p:cNvPr id="6" name="Rectangle 5">
            <a:extLst>
              <a:ext uri="{FF2B5EF4-FFF2-40B4-BE49-F238E27FC236}">
                <a16:creationId xmlns="" xmlns:a16="http://schemas.microsoft.com/office/drawing/2014/main" id="{564B53F8-210B-E29C-2D6C-FFF9B1A42368}"/>
              </a:ext>
            </a:extLst>
          </p:cNvPr>
          <p:cNvSpPr/>
          <p:nvPr/>
        </p:nvSpPr>
        <p:spPr>
          <a:xfrm>
            <a:off x="213922" y="1203649"/>
            <a:ext cx="563786" cy="854080"/>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p:txBody>
      </p:sp>
      <p:sp>
        <p:nvSpPr>
          <p:cNvPr id="7" name="Rectangle: Top Corners Rounded 6">
            <a:extLst>
              <a:ext uri="{FF2B5EF4-FFF2-40B4-BE49-F238E27FC236}">
                <a16:creationId xmlns="" xmlns:a16="http://schemas.microsoft.com/office/drawing/2014/main" id="{6AE0E743-A1CF-A195-4250-4F7250B499C5}"/>
              </a:ext>
            </a:extLst>
          </p:cNvPr>
          <p:cNvSpPr/>
          <p:nvPr/>
        </p:nvSpPr>
        <p:spPr>
          <a:xfrm>
            <a:off x="213921" y="874465"/>
            <a:ext cx="1894798"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t>Marked Transaction</a:t>
            </a:r>
            <a:endParaRPr lang="en-US" sz="1600" dirty="0">
              <a:solidFill>
                <a:schemeClr val="bg1"/>
              </a:solidFill>
            </a:endParaRPr>
          </a:p>
        </p:txBody>
      </p:sp>
    </p:spTree>
    <p:extLst>
      <p:ext uri="{BB962C8B-B14F-4D97-AF65-F5344CB8AC3E}">
        <p14:creationId xmlns:p14="http://schemas.microsoft.com/office/powerpoint/2010/main" val="589642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bg/>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animBg="1"/>
      <p:bldP spid="6" grpId="0" animBg="1"/>
      <p:bldP spid="7" grpId="0" animBg="1"/>
    </p:bld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Text Placeholder 13">
            <a:extLst>
              <a:ext uri="{FF2B5EF4-FFF2-40B4-BE49-F238E27FC236}">
                <a16:creationId xmlns="" xmlns:a16="http://schemas.microsoft.com/office/drawing/2014/main" id="{E2AD8B6E-51EA-4A15-8752-4F221E5E02C5}"/>
              </a:ext>
            </a:extLst>
          </p:cNvPr>
          <p:cNvSpPr>
            <a:spLocks noGrp="1"/>
          </p:cNvSpPr>
          <p:nvPr>
            <p:ph type="body" sz="quarter" idx="16"/>
          </p:nvPr>
        </p:nvSpPr>
        <p:spPr>
          <a:xfrm>
            <a:off x="2581756" y="20384"/>
            <a:ext cx="4646358" cy="734653"/>
          </a:xfrm>
        </p:spPr>
        <p:txBody>
          <a:bodyPr/>
          <a:lstStyle/>
          <a:p>
            <a:r>
              <a:rPr lang="en-US" b="1" dirty="0"/>
              <a:t>Database Management System - II </a:t>
            </a:r>
            <a:r>
              <a:rPr lang="en-US" dirty="0">
                <a:latin typeface="Roboto Condensed Light" panose="02000000000000000000" pitchFamily="2" charset="0"/>
                <a:ea typeface="Roboto Condensed Light" panose="02000000000000000000" pitchFamily="2" charset="0"/>
              </a:rPr>
              <a:t>(DBMS-II)</a:t>
            </a:r>
          </a:p>
          <a:p>
            <a:r>
              <a:rPr lang="en-US" dirty="0"/>
              <a:t>2101CS302</a:t>
            </a:r>
          </a:p>
        </p:txBody>
      </p:sp>
      <p:sp>
        <p:nvSpPr>
          <p:cNvPr id="28" name="Text Placeholder 9">
            <a:extLst>
              <a:ext uri="{FF2B5EF4-FFF2-40B4-BE49-F238E27FC236}">
                <a16:creationId xmlns="" xmlns:a16="http://schemas.microsoft.com/office/drawing/2014/main" id="{4F27F027-AAC9-4C88-B3AF-3C4A20BDDDA6}"/>
              </a:ext>
            </a:extLst>
          </p:cNvPr>
          <p:cNvSpPr>
            <a:spLocks noGrp="1"/>
          </p:cNvSpPr>
          <p:nvPr>
            <p:ph type="body" sz="quarter" idx="11"/>
          </p:nvPr>
        </p:nvSpPr>
        <p:spPr>
          <a:xfrm>
            <a:off x="2180943" y="6175935"/>
            <a:ext cx="3735998" cy="290081"/>
          </a:xfrm>
        </p:spPr>
        <p:txBody>
          <a:bodyPr/>
          <a:lstStyle/>
          <a:p>
            <a:r>
              <a:rPr lang="en-US" dirty="0"/>
              <a:t>Naimish.vadodariya@darshan.ac.in</a:t>
            </a:r>
          </a:p>
        </p:txBody>
      </p:sp>
      <p:sp>
        <p:nvSpPr>
          <p:cNvPr id="29" name="Text Placeholder 10">
            <a:extLst>
              <a:ext uri="{FF2B5EF4-FFF2-40B4-BE49-F238E27FC236}">
                <a16:creationId xmlns="" xmlns:a16="http://schemas.microsoft.com/office/drawing/2014/main" id="{59B646FF-BD32-4C5A-94AF-AC4347EADA2E}"/>
              </a:ext>
            </a:extLst>
          </p:cNvPr>
          <p:cNvSpPr>
            <a:spLocks noGrp="1"/>
          </p:cNvSpPr>
          <p:nvPr>
            <p:ph type="body" sz="quarter" idx="12"/>
          </p:nvPr>
        </p:nvSpPr>
        <p:spPr>
          <a:xfrm>
            <a:off x="2183874" y="6460218"/>
            <a:ext cx="3735998" cy="290081"/>
          </a:xfrm>
        </p:spPr>
        <p:txBody>
          <a:bodyPr/>
          <a:lstStyle/>
          <a:p>
            <a:r>
              <a:rPr lang="en-US" dirty="0"/>
              <a:t>8866215253</a:t>
            </a:r>
          </a:p>
        </p:txBody>
      </p:sp>
      <p:sp>
        <p:nvSpPr>
          <p:cNvPr id="30" name="Text Placeholder 11">
            <a:extLst>
              <a:ext uri="{FF2B5EF4-FFF2-40B4-BE49-F238E27FC236}">
                <a16:creationId xmlns="" xmlns:a16="http://schemas.microsoft.com/office/drawing/2014/main" id="{915CF252-06A8-43C0-BB69-DA7109EA62D1}"/>
              </a:ext>
            </a:extLst>
          </p:cNvPr>
          <p:cNvSpPr>
            <a:spLocks noGrp="1"/>
          </p:cNvSpPr>
          <p:nvPr>
            <p:ph type="body" sz="quarter" idx="13"/>
          </p:nvPr>
        </p:nvSpPr>
        <p:spPr>
          <a:xfrm>
            <a:off x="1837678" y="5537768"/>
            <a:ext cx="3816000" cy="290081"/>
          </a:xfrm>
        </p:spPr>
        <p:txBody>
          <a:bodyPr/>
          <a:lstStyle/>
          <a:p>
            <a:r>
              <a:rPr lang="en-US" dirty="0"/>
              <a:t>Computer Science &amp; Engineering Department</a:t>
            </a:r>
          </a:p>
        </p:txBody>
      </p:sp>
      <p:sp>
        <p:nvSpPr>
          <p:cNvPr id="31" name="Text Placeholder 12">
            <a:extLst>
              <a:ext uri="{FF2B5EF4-FFF2-40B4-BE49-F238E27FC236}">
                <a16:creationId xmlns="" xmlns:a16="http://schemas.microsoft.com/office/drawing/2014/main" id="{89F5B5F8-350F-4941-B9DE-36BF8B014803}"/>
              </a:ext>
            </a:extLst>
          </p:cNvPr>
          <p:cNvSpPr>
            <a:spLocks noGrp="1"/>
          </p:cNvSpPr>
          <p:nvPr>
            <p:ph type="body" sz="quarter" idx="14"/>
          </p:nvPr>
        </p:nvSpPr>
        <p:spPr>
          <a:xfrm>
            <a:off x="1837677" y="5273332"/>
            <a:ext cx="5581039" cy="290081"/>
          </a:xfrm>
        </p:spPr>
        <p:txBody>
          <a:bodyPr/>
          <a:lstStyle/>
          <a:p>
            <a:pPr marL="0" marR="0" lvl="0" indent="0" algn="l" defTabSz="914400" rtl="0" eaLnBrk="1" fontAlgn="auto" latinLnBrk="0" hangingPunct="1">
              <a:lnSpc>
                <a:spcPct val="90000"/>
              </a:lnSpc>
              <a:spcBef>
                <a:spcPct val="0"/>
              </a:spcBef>
              <a:spcAft>
                <a:spcPts val="0"/>
              </a:spcAft>
              <a:buClrTx/>
              <a:buSzTx/>
              <a:buFont typeface="Arial" panose="020B0604020202020204" pitchFamily="34" charset="0"/>
              <a:buNone/>
              <a:tabLst/>
              <a:defRPr/>
            </a:pPr>
            <a:r>
              <a:rPr kumimoji="0" lang="en-US" sz="1800" b="1" i="0" u="none" strike="noStrike" kern="1200" cap="none" spc="0" normalizeH="0" baseline="0" noProof="0" dirty="0">
                <a:ln>
                  <a:noFill/>
                </a:ln>
                <a:gradFill flip="none" rotWithShape="1">
                  <a:gsLst>
                    <a:gs pos="0">
                      <a:srgbClr val="1D3064"/>
                    </a:gs>
                    <a:gs pos="100000">
                      <a:srgbClr val="1D6FA9"/>
                    </a:gs>
                  </a:gsLst>
                  <a:lin ang="0" scaled="1"/>
                  <a:tileRect/>
                </a:gradFill>
                <a:effectLst/>
                <a:uLnTx/>
                <a:uFillTx/>
                <a:latin typeface="Roboto Condensed"/>
                <a:ea typeface="+mn-ea"/>
                <a:cs typeface="+mn-cs"/>
              </a:rPr>
              <a:t>Prof. Naimish R. Vadodariya</a:t>
            </a:r>
          </a:p>
        </p:txBody>
      </p:sp>
      <p:pic>
        <p:nvPicPr>
          <p:cNvPr id="32" name="Picture Placeholder 1"/>
          <p:cNvPicPr>
            <a:picLocks noGrp="1" noChangeAspect="1"/>
          </p:cNvPicPr>
          <p:nvPr>
            <p:ph type="pic" sz="quarter" idx="10"/>
          </p:nvPr>
        </p:nvPicPr>
        <p:blipFill>
          <a:blip r:embed="rId2" cstate="print">
            <a:extLst>
              <a:ext uri="{28A0092B-C50C-407E-A947-70E740481C1C}">
                <a14:useLocalDpi xmlns:a14="http://schemas.microsoft.com/office/drawing/2010/main" val="0"/>
              </a:ext>
            </a:extLst>
          </a:blip>
          <a:srcRect/>
          <a:stretch/>
        </p:blipFill>
        <p:spPr>
          <a:xfrm>
            <a:off x="353569" y="5211251"/>
            <a:ext cx="1353599" cy="1353599"/>
          </a:xfrm>
        </p:spPr>
      </p:pic>
    </p:spTree>
    <p:extLst>
      <p:ext uri="{BB962C8B-B14F-4D97-AF65-F5344CB8AC3E}">
        <p14:creationId xmlns:p14="http://schemas.microsoft.com/office/powerpoint/2010/main" val="16934132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a:t>System Defined Exception </a:t>
            </a:r>
            <a:r>
              <a:rPr lang="en-GB" dirty="0" smtClean="0"/>
              <a:t>– Example | </a:t>
            </a:r>
            <a:r>
              <a:rPr lang="en-US" sz="3600" dirty="0"/>
              <a:t>Divide by zero error </a:t>
            </a:r>
            <a:endParaRPr lang="en-US" dirty="0"/>
          </a:p>
        </p:txBody>
      </p:sp>
      <p:sp>
        <p:nvSpPr>
          <p:cNvPr id="4" name="Rectangle 3">
            <a:extLst>
              <a:ext uri="{FF2B5EF4-FFF2-40B4-BE49-F238E27FC236}">
                <a16:creationId xmlns="" xmlns:a16="http://schemas.microsoft.com/office/drawing/2014/main" id="{784C4198-21B7-8964-A3B5-4204E4C51D0F}"/>
              </a:ext>
            </a:extLst>
          </p:cNvPr>
          <p:cNvSpPr/>
          <p:nvPr/>
        </p:nvSpPr>
        <p:spPr>
          <a:xfrm>
            <a:off x="996105" y="1194569"/>
            <a:ext cx="10129096" cy="2377574"/>
          </a:xfrm>
          <a:prstGeom prst="rect">
            <a:avLst/>
          </a:prstGeom>
          <a:solidFill>
            <a:schemeClr val="bg1">
              <a:lumMod val="95000"/>
            </a:schemeClr>
          </a:solidFill>
          <a:ln>
            <a:noFill/>
          </a:ln>
        </p:spPr>
        <p:txBody>
          <a:bodyPr wrap="square">
            <a:spAutoFit/>
          </a:bodyPr>
          <a:lstStyle/>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@val1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Declare</a:t>
            </a:r>
            <a:r>
              <a:rPr lang="en-GB" sz="1650" dirty="0">
                <a:solidFill>
                  <a:prstClr val="black"/>
                </a:solidFill>
                <a:latin typeface="Consolas" panose="020B0609020204030204" pitchFamily="49" charset="0"/>
              </a:rPr>
              <a:t> @val2 </a:t>
            </a:r>
            <a:r>
              <a:rPr lang="en-GB" sz="1650" dirty="0">
                <a:solidFill>
                  <a:srgbClr val="0000FF"/>
                </a:solidFill>
                <a:latin typeface="Consolas" panose="020B0609020204030204" pitchFamily="49" charset="0"/>
              </a:rPr>
              <a:t>int</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	Set</a:t>
            </a:r>
            <a:r>
              <a:rPr lang="en-GB" sz="1650" dirty="0">
                <a:solidFill>
                  <a:prstClr val="black"/>
                </a:solidFill>
                <a:latin typeface="Consolas" panose="020B0609020204030204" pitchFamily="49" charset="0"/>
              </a:rPr>
              <a:t> @val1</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8</a:t>
            </a:r>
            <a:r>
              <a:rPr lang="en-GB" sz="1650" dirty="0">
                <a:solidFill>
                  <a:srgbClr val="808080"/>
                </a:solidFill>
                <a:latin typeface="Consolas" panose="020B0609020204030204" pitchFamily="49" charset="0"/>
              </a:rPr>
              <a:t>;</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Set</a:t>
            </a:r>
            <a:r>
              <a:rPr lang="en-US" sz="1650" dirty="0">
                <a:solidFill>
                  <a:prstClr val="black"/>
                </a:solidFill>
                <a:latin typeface="Consolas" panose="020B0609020204030204" pitchFamily="49" charset="0"/>
              </a:rPr>
              <a:t> @val2</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@val1</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0</a:t>
            </a:r>
            <a:r>
              <a:rPr lang="en-US"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r>
              <a:rPr lang="en-US" sz="1650" dirty="0">
                <a:solidFill>
                  <a:srgbClr val="008000"/>
                </a:solidFill>
                <a:latin typeface="Consolas" panose="020B0609020204030204" pitchFamily="49" charset="0"/>
              </a:rPr>
              <a:t>/* Error Occur Here */</a:t>
            </a:r>
            <a:r>
              <a:rPr lang="en-US"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TRY</a:t>
            </a:r>
            <a:r>
              <a:rPr lang="en-GB" sz="1650" dirty="0">
                <a:solidFill>
                  <a:prstClr val="black"/>
                </a:solidFill>
                <a:latin typeface="Consolas" panose="020B0609020204030204" pitchFamily="49" charset="0"/>
              </a:rPr>
              <a:t>  </a:t>
            </a:r>
          </a:p>
          <a:p>
            <a:r>
              <a:rPr lang="en-GB" sz="1650" dirty="0">
                <a:solidFill>
                  <a:srgbClr val="0000FF"/>
                </a:solidFill>
                <a:latin typeface="Consolas" panose="020B0609020204030204" pitchFamily="49" charset="0"/>
              </a:rPr>
              <a:t>BEGIN</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r>
              <a:rPr lang="en-GB" sz="1650" dirty="0">
                <a:solidFill>
                  <a:prstClr val="black"/>
                </a:solidFill>
                <a:latin typeface="Consolas" panose="020B0609020204030204" pitchFamily="49" charset="0"/>
              </a:rPr>
              <a:t>  </a:t>
            </a:r>
          </a:p>
          <a:p>
            <a:r>
              <a:rPr lang="en-US" sz="1650" dirty="0">
                <a:solidFill>
                  <a:srgbClr val="0000FF"/>
                </a:solidFill>
                <a:latin typeface="Consolas" panose="020B0609020204030204" pitchFamily="49" charset="0"/>
              </a:rPr>
              <a:t>	Print</a:t>
            </a:r>
            <a:r>
              <a:rPr lang="en-US" sz="1650" dirty="0">
                <a:solidFill>
                  <a:prstClr val="black"/>
                </a:solidFill>
                <a:latin typeface="Consolas" panose="020B0609020204030204" pitchFamily="49" charset="0"/>
              </a:rPr>
              <a:t> </a:t>
            </a:r>
            <a:r>
              <a:rPr lang="en-US" sz="1650" dirty="0">
                <a:solidFill>
                  <a:srgbClr val="FF0000"/>
                </a:solidFill>
                <a:latin typeface="Consolas" panose="020B0609020204030204" pitchFamily="49" charset="0"/>
              </a:rPr>
              <a:t>'Error Occur that is:'</a:t>
            </a:r>
            <a:r>
              <a:rPr lang="en-US" sz="1650" dirty="0">
                <a:solidFill>
                  <a:prstClr val="black"/>
                </a:solidFill>
                <a:latin typeface="Consolas" panose="020B0609020204030204" pitchFamily="49" charset="0"/>
              </a:rPr>
              <a:t> + </a:t>
            </a:r>
            <a:r>
              <a:rPr lang="en-GB" sz="1650" dirty="0" err="1">
                <a:solidFill>
                  <a:srgbClr val="FF00FF"/>
                </a:solidFill>
                <a:latin typeface="Consolas" panose="020B0609020204030204" pitchFamily="49" charset="0"/>
              </a:rPr>
              <a:t>Error_Message</a:t>
            </a:r>
            <a:r>
              <a:rPr lang="en-GB" sz="1650" dirty="0">
                <a:solidFill>
                  <a:srgbClr val="808080"/>
                </a:solidFill>
                <a:latin typeface="Consolas" panose="020B0609020204030204" pitchFamily="49" charset="0"/>
              </a:rPr>
              <a:t>()</a:t>
            </a:r>
            <a:r>
              <a:rPr lang="en-US" sz="1650" dirty="0">
                <a:solidFill>
                  <a:prstClr val="black"/>
                </a:solidFill>
                <a:latin typeface="Consolas" panose="020B0609020204030204" pitchFamily="49" charset="0"/>
              </a:rPr>
              <a:t> </a:t>
            </a:r>
            <a:endParaRPr lang="en-GB" sz="1650" dirty="0">
              <a:solidFill>
                <a:prstClr val="black"/>
              </a:solidFill>
              <a:latin typeface="Consolas" panose="020B0609020204030204" pitchFamily="49" charset="0"/>
            </a:endParaRPr>
          </a:p>
          <a:p>
            <a:r>
              <a:rPr lang="en-GB" sz="1650" dirty="0">
                <a:solidFill>
                  <a:srgbClr val="0000FF"/>
                </a:solidFill>
                <a:latin typeface="Consolas" panose="020B0609020204030204" pitchFamily="49" charset="0"/>
              </a:rPr>
              <a:t>END</a:t>
            </a:r>
            <a:r>
              <a:rPr lang="en-GB" sz="1650" dirty="0">
                <a:solidFill>
                  <a:prstClr val="black"/>
                </a:solidFill>
                <a:latin typeface="Consolas" panose="020B0609020204030204" pitchFamily="49" charset="0"/>
              </a:rPr>
              <a:t> </a:t>
            </a:r>
            <a:r>
              <a:rPr lang="en-GB" sz="1650" dirty="0">
                <a:solidFill>
                  <a:srgbClr val="0000FF"/>
                </a:solidFill>
                <a:latin typeface="Consolas" panose="020B0609020204030204" pitchFamily="49" charset="0"/>
              </a:rPr>
              <a:t>CATCH</a:t>
            </a:r>
          </a:p>
        </p:txBody>
      </p:sp>
      <p:sp>
        <p:nvSpPr>
          <p:cNvPr id="5" name="Rectangle 4">
            <a:extLst>
              <a:ext uri="{FF2B5EF4-FFF2-40B4-BE49-F238E27FC236}">
                <a16:creationId xmlns="" xmlns:a16="http://schemas.microsoft.com/office/drawing/2014/main" id="{1191F4B8-5355-C9CF-D9C4-BA0D8824382C}"/>
              </a:ext>
            </a:extLst>
          </p:cNvPr>
          <p:cNvSpPr/>
          <p:nvPr/>
        </p:nvSpPr>
        <p:spPr>
          <a:xfrm>
            <a:off x="432319" y="1194569"/>
            <a:ext cx="579518" cy="2377574"/>
          </a:xfrm>
          <a:prstGeom prst="rect">
            <a:avLst/>
          </a:prstGeom>
          <a:solidFill>
            <a:schemeClr val="bg1">
              <a:lumMod val="85000"/>
            </a:schemeClr>
          </a:solidFill>
          <a:ln>
            <a:noFill/>
          </a:ln>
        </p:spPr>
        <p:txBody>
          <a:bodyPr wrap="square">
            <a:spAutoFit/>
          </a:bodyPr>
          <a:lstStyle/>
          <a:p>
            <a:pPr algn="r"/>
            <a:r>
              <a:rPr lang="en-US" sz="1650" b="1" dirty="0">
                <a:solidFill>
                  <a:schemeClr val="tx1">
                    <a:lumMod val="75000"/>
                    <a:lumOff val="25000"/>
                  </a:schemeClr>
                </a:solidFill>
                <a:latin typeface="Consolas" panose="020B0609020204030204" pitchFamily="49" charset="0"/>
              </a:rPr>
              <a:t>1</a:t>
            </a:r>
          </a:p>
          <a:p>
            <a:pPr algn="r"/>
            <a:r>
              <a:rPr lang="en-IN" sz="1650" b="1" dirty="0">
                <a:solidFill>
                  <a:schemeClr val="tx1">
                    <a:lumMod val="75000"/>
                    <a:lumOff val="25000"/>
                  </a:schemeClr>
                </a:solidFill>
                <a:latin typeface="Consolas" panose="020B0609020204030204" pitchFamily="49" charset="0"/>
              </a:rPr>
              <a:t>2</a:t>
            </a:r>
          </a:p>
          <a:p>
            <a:pPr algn="r"/>
            <a:r>
              <a:rPr lang="en-IN" sz="1650" b="1" dirty="0">
                <a:solidFill>
                  <a:schemeClr val="tx1">
                    <a:lumMod val="75000"/>
                    <a:lumOff val="25000"/>
                  </a:schemeClr>
                </a:solidFill>
                <a:latin typeface="Consolas" panose="020B0609020204030204" pitchFamily="49" charset="0"/>
              </a:rPr>
              <a:t>3</a:t>
            </a:r>
          </a:p>
          <a:p>
            <a:pPr algn="r"/>
            <a:r>
              <a:rPr lang="en-IN" sz="1650" b="1" dirty="0">
                <a:solidFill>
                  <a:schemeClr val="tx1">
                    <a:lumMod val="75000"/>
                    <a:lumOff val="25000"/>
                  </a:schemeClr>
                </a:solidFill>
                <a:latin typeface="Consolas" panose="020B0609020204030204" pitchFamily="49" charset="0"/>
              </a:rPr>
              <a:t>4</a:t>
            </a:r>
          </a:p>
          <a:p>
            <a:pPr algn="r"/>
            <a:r>
              <a:rPr lang="en-IN" sz="1650" b="1" dirty="0">
                <a:solidFill>
                  <a:schemeClr val="tx1">
                    <a:lumMod val="75000"/>
                    <a:lumOff val="25000"/>
                  </a:schemeClr>
                </a:solidFill>
                <a:latin typeface="Consolas" panose="020B0609020204030204" pitchFamily="49" charset="0"/>
              </a:rPr>
              <a:t>5</a:t>
            </a:r>
          </a:p>
          <a:p>
            <a:pPr algn="r"/>
            <a:r>
              <a:rPr lang="en-IN" sz="1650" b="1" dirty="0">
                <a:solidFill>
                  <a:schemeClr val="tx1">
                    <a:lumMod val="75000"/>
                    <a:lumOff val="25000"/>
                  </a:schemeClr>
                </a:solidFill>
                <a:latin typeface="Consolas" panose="020B0609020204030204" pitchFamily="49" charset="0"/>
              </a:rPr>
              <a:t>6</a:t>
            </a:r>
          </a:p>
          <a:p>
            <a:pPr algn="r"/>
            <a:r>
              <a:rPr lang="en-IN" sz="1650" b="1" dirty="0">
                <a:solidFill>
                  <a:schemeClr val="tx1">
                    <a:lumMod val="75000"/>
                    <a:lumOff val="25000"/>
                  </a:schemeClr>
                </a:solidFill>
                <a:latin typeface="Consolas" panose="020B0609020204030204" pitchFamily="49" charset="0"/>
              </a:rPr>
              <a:t>7</a:t>
            </a:r>
          </a:p>
          <a:p>
            <a:pPr algn="r"/>
            <a:r>
              <a:rPr lang="en-IN" sz="1650" b="1" dirty="0">
                <a:solidFill>
                  <a:schemeClr val="tx1">
                    <a:lumMod val="75000"/>
                    <a:lumOff val="25000"/>
                  </a:schemeClr>
                </a:solidFill>
                <a:latin typeface="Consolas" panose="020B0609020204030204" pitchFamily="49" charset="0"/>
              </a:rPr>
              <a:t>8</a:t>
            </a:r>
          </a:p>
          <a:p>
            <a:pPr algn="r"/>
            <a:r>
              <a:rPr lang="en-IN" sz="1650" b="1" dirty="0">
                <a:solidFill>
                  <a:schemeClr val="tx1">
                    <a:lumMod val="75000"/>
                    <a:lumOff val="25000"/>
                  </a:schemeClr>
                </a:solidFill>
                <a:latin typeface="Consolas" panose="020B0609020204030204" pitchFamily="49" charset="0"/>
              </a:rPr>
              <a:t>9</a:t>
            </a:r>
          </a:p>
        </p:txBody>
      </p:sp>
      <p:sp>
        <p:nvSpPr>
          <p:cNvPr id="6" name="Rectangle: Top Corners Rounded 5">
            <a:extLst>
              <a:ext uri="{FF2B5EF4-FFF2-40B4-BE49-F238E27FC236}">
                <a16:creationId xmlns="" xmlns:a16="http://schemas.microsoft.com/office/drawing/2014/main" id="{6E02CD7E-5FC1-9683-CB24-BB4E493B76C4}"/>
              </a:ext>
            </a:extLst>
          </p:cNvPr>
          <p:cNvSpPr/>
          <p:nvPr/>
        </p:nvSpPr>
        <p:spPr>
          <a:xfrm>
            <a:off x="432318" y="865385"/>
            <a:ext cx="2338874" cy="329184"/>
          </a:xfrm>
          <a:prstGeom prst="round2Same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tIns="0" bIns="0" rtlCol="0" anchor="ctr"/>
          <a:lstStyle/>
          <a:p>
            <a:pPr algn="ctr"/>
            <a:r>
              <a:rPr lang="en-US" sz="1600" dirty="0">
                <a:solidFill>
                  <a:schemeClr val="bg1"/>
                </a:solidFill>
              </a:rPr>
              <a:t>System Defined Exception</a:t>
            </a:r>
          </a:p>
        </p:txBody>
      </p:sp>
      <p:sp>
        <p:nvSpPr>
          <p:cNvPr id="10" name="TextBox 9">
            <a:extLst>
              <a:ext uri="{FF2B5EF4-FFF2-40B4-BE49-F238E27FC236}">
                <a16:creationId xmlns="" xmlns:a16="http://schemas.microsoft.com/office/drawing/2014/main" id="{32B22FC2-89AD-88D1-40DD-E3B85E875C40}"/>
              </a:ext>
            </a:extLst>
          </p:cNvPr>
          <p:cNvSpPr txBox="1"/>
          <p:nvPr/>
        </p:nvSpPr>
        <p:spPr>
          <a:xfrm>
            <a:off x="432317" y="3901327"/>
            <a:ext cx="10692883" cy="646331"/>
          </a:xfrm>
          <a:prstGeom prst="rect">
            <a:avLst/>
          </a:prstGeom>
          <a:noFill/>
        </p:spPr>
        <p:txBody>
          <a:bodyPr wrap="square">
            <a:spAutoFit/>
          </a:bodyPr>
          <a:lstStyle/>
          <a:p>
            <a:pPr marL="0" indent="-87312" fontAlgn="base">
              <a:buNone/>
            </a:pPr>
            <a:r>
              <a:rPr lang="en-US" sz="1800" b="1" dirty="0"/>
              <a:t>O/P:</a:t>
            </a:r>
          </a:p>
          <a:p>
            <a:pPr marL="0" indent="-87312" fontAlgn="base">
              <a:buNone/>
            </a:pPr>
            <a:r>
              <a:rPr lang="en-US" sz="1800" dirty="0"/>
              <a:t>Error Occur that is: Divide by zero error encountered.</a:t>
            </a:r>
            <a:endParaRPr lang="en-GB" sz="1800" dirty="0"/>
          </a:p>
        </p:txBody>
      </p:sp>
    </p:spTree>
    <p:extLst>
      <p:ext uri="{BB962C8B-B14F-4D97-AF65-F5344CB8AC3E}">
        <p14:creationId xmlns:p14="http://schemas.microsoft.com/office/powerpoint/2010/main" val="510726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bg/>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4">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4">
                                            <p:txEl>
                                              <p:pRg st="5" end="5"/>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4">
                                            <p:txEl>
                                              <p:pRg st="7" end="7"/>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4">
                                            <p:txEl>
                                              <p:pRg st="8" end="8"/>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p" animBg="1"/>
      <p:bldP spid="5" grpId="0" animBg="1"/>
      <p:bldP spid="6" grpId="0" animBg="1"/>
      <p:bldP spid="10"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a:t>Handling Errors using TRY…CATCH</a:t>
            </a:r>
            <a:endParaRPr lang="en-GB" dirty="0"/>
          </a:p>
        </p:txBody>
      </p:sp>
      <p:sp>
        <p:nvSpPr>
          <p:cNvPr id="3" name="Content Placeholder 2">
            <a:extLst>
              <a:ext uri="{FF2B5EF4-FFF2-40B4-BE49-F238E27FC236}">
                <a16:creationId xmlns="" xmlns:a16="http://schemas.microsoft.com/office/drawing/2014/main" id="{4EDD2D5F-E338-AFFE-1815-247C766A8736}"/>
              </a:ext>
            </a:extLst>
          </p:cNvPr>
          <p:cNvSpPr>
            <a:spLocks noGrp="1"/>
          </p:cNvSpPr>
          <p:nvPr>
            <p:ph idx="1"/>
          </p:nvPr>
        </p:nvSpPr>
        <p:spPr/>
        <p:txBody>
          <a:bodyPr/>
          <a:lstStyle/>
          <a:p>
            <a:pPr marL="0" indent="0">
              <a:buNone/>
            </a:pPr>
            <a:r>
              <a:rPr lang="en-US" dirty="0"/>
              <a:t>Here’s how the syntax looks like.</a:t>
            </a:r>
            <a:endParaRPr lang="en-GB" sz="1800" dirty="0">
              <a:solidFill>
                <a:srgbClr val="0000FF"/>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--code to try </a:t>
            </a:r>
            <a:endParaRPr lang="en-GB"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r>
              <a:rPr lang="en-GB" sz="1800" dirty="0">
                <a:solidFill>
                  <a:srgbClr val="000000"/>
                </a:solidFill>
                <a:latin typeface="Consolas" panose="020B0609020204030204" pitchFamily="49" charset="0"/>
              </a:rPr>
              <a:t>  </a:t>
            </a:r>
          </a:p>
          <a:p>
            <a:pPr marL="544512" lvl="1"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r>
              <a:rPr lang="en-GB" sz="1800" dirty="0">
                <a:solidFill>
                  <a:srgbClr val="000000"/>
                </a:solidFill>
                <a:latin typeface="Consolas" panose="020B0609020204030204" pitchFamily="49" charset="0"/>
              </a:rPr>
              <a:t>  </a:t>
            </a:r>
          </a:p>
          <a:p>
            <a:pPr marL="544512" lvl="1"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--code to run if an error occurs is generated in try</a:t>
            </a:r>
            <a:endParaRPr lang="en-US" sz="1800" dirty="0">
              <a:solidFill>
                <a:srgbClr val="000000"/>
              </a:solidFill>
              <a:latin typeface="Consolas" panose="020B0609020204030204" pitchFamily="49" charset="0"/>
            </a:endParaRPr>
          </a:p>
          <a:p>
            <a:pPr marL="544512" lvl="1"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r>
              <a:rPr lang="en-US" dirty="0"/>
              <a:t>Anything between the BEGIN TRY and END TRY is the code that we want to monitor for an error. </a:t>
            </a:r>
          </a:p>
          <a:p>
            <a:r>
              <a:rPr lang="en-US" dirty="0"/>
              <a:t>So, if an error would have happened inside this TRY statement, the control would have immediately get transferred to the CATCH statement and then it would have started executing code line by line.</a:t>
            </a:r>
          </a:p>
          <a:p>
            <a:r>
              <a:rPr lang="en-US" dirty="0"/>
              <a:t>Now, inside the CATCH statement, we can try to fix the error, report the error or even log the error, so we know when it happened, who did it by logging the username, all the useful stuff. </a:t>
            </a:r>
            <a:endParaRPr lang="en-GB" dirty="0"/>
          </a:p>
        </p:txBody>
      </p:sp>
    </p:spTree>
    <p:extLst>
      <p:ext uri="{BB962C8B-B14F-4D97-AF65-F5344CB8AC3E}">
        <p14:creationId xmlns:p14="http://schemas.microsoft.com/office/powerpoint/2010/main" val="58912768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D56149DB-C02A-7A13-903C-AD05687DEB22}"/>
              </a:ext>
            </a:extLst>
          </p:cNvPr>
          <p:cNvSpPr>
            <a:spLocks noGrp="1"/>
          </p:cNvSpPr>
          <p:nvPr>
            <p:ph type="title"/>
          </p:nvPr>
        </p:nvSpPr>
        <p:spPr/>
        <p:txBody>
          <a:bodyPr/>
          <a:lstStyle/>
          <a:p>
            <a:r>
              <a:rPr lang="en-US" dirty="0"/>
              <a:t>Nested TRY Block</a:t>
            </a:r>
            <a:endParaRPr lang="en-GB" dirty="0"/>
          </a:p>
        </p:txBody>
      </p:sp>
      <p:sp>
        <p:nvSpPr>
          <p:cNvPr id="3" name="Content Placeholder 2">
            <a:extLst>
              <a:ext uri="{FF2B5EF4-FFF2-40B4-BE49-F238E27FC236}">
                <a16:creationId xmlns="" xmlns:a16="http://schemas.microsoft.com/office/drawing/2014/main" id="{A2C28B41-9F4E-2A95-71F0-22BB0D0811E3}"/>
              </a:ext>
            </a:extLst>
          </p:cNvPr>
          <p:cNvSpPr>
            <a:spLocks noGrp="1"/>
          </p:cNvSpPr>
          <p:nvPr>
            <p:ph idx="1"/>
          </p:nvPr>
        </p:nvSpPr>
        <p:spPr/>
        <p:txBody>
          <a:bodyPr/>
          <a:lstStyle/>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US" sz="1800" dirty="0">
                <a:solidFill>
                  <a:srgbClr val="000000"/>
                </a:solidFill>
                <a:latin typeface="Consolas" panose="020B0609020204030204" pitchFamily="49" charset="0"/>
              </a:rPr>
              <a:t>    </a:t>
            </a:r>
            <a:r>
              <a:rPr lang="en-US" sz="1800" dirty="0">
                <a:solidFill>
                  <a:srgbClr val="008000"/>
                </a:solidFill>
                <a:latin typeface="Consolas" panose="020B0609020204030204" pitchFamily="49" charset="0"/>
              </a:rPr>
              <a:t>--- Statements that may cause exceptions</a:t>
            </a:r>
            <a:endParaRPr lang="en-US"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Statements to handle exception</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TRY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TRY</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BEGIN</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8000"/>
                </a:solidFill>
                <a:latin typeface="Consolas" panose="020B0609020204030204" pitchFamily="49" charset="0"/>
              </a:rPr>
              <a:t>--- Nested CATCH block</a:t>
            </a:r>
            <a:endParaRPr lang="en-GB" sz="1800" dirty="0">
              <a:solidFill>
                <a:srgbClr val="000000"/>
              </a:solidFill>
              <a:latin typeface="Consolas" panose="020B0609020204030204" pitchFamily="49" charset="0"/>
            </a:endParaRPr>
          </a:p>
          <a:p>
            <a:pPr marL="0" indent="0">
              <a:buNone/>
            </a:pP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p>
          <a:p>
            <a:pPr marL="0" indent="0">
              <a:buNone/>
            </a:pPr>
            <a:r>
              <a:rPr lang="en-GB" sz="1800" dirty="0">
                <a:solidFill>
                  <a:srgbClr val="0000FF"/>
                </a:solidFill>
                <a:latin typeface="Consolas" panose="020B0609020204030204" pitchFamily="49" charset="0"/>
              </a:rPr>
              <a:t>END</a:t>
            </a:r>
            <a:r>
              <a:rPr lang="en-GB" sz="1800" dirty="0">
                <a:solidFill>
                  <a:srgbClr val="000000"/>
                </a:solidFill>
                <a:latin typeface="Consolas" panose="020B0609020204030204" pitchFamily="49" charset="0"/>
              </a:rPr>
              <a:t> </a:t>
            </a:r>
            <a:r>
              <a:rPr lang="en-GB" sz="1800" dirty="0">
                <a:solidFill>
                  <a:srgbClr val="0000FF"/>
                </a:solidFill>
                <a:latin typeface="Consolas" panose="020B0609020204030204" pitchFamily="49" charset="0"/>
              </a:rPr>
              <a:t>CATCH</a:t>
            </a:r>
            <a:endParaRPr lang="en-GB" dirty="0"/>
          </a:p>
        </p:txBody>
      </p:sp>
    </p:spTree>
    <p:extLst>
      <p:ext uri="{BB962C8B-B14F-4D97-AF65-F5344CB8AC3E}">
        <p14:creationId xmlns:p14="http://schemas.microsoft.com/office/powerpoint/2010/main" val="26177561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 xmlns:a16="http://schemas.microsoft.com/office/drawing/2014/main" id="{4C9FBEDF-45AF-F229-AC39-62190489B5F2}"/>
              </a:ext>
            </a:extLst>
          </p:cNvPr>
          <p:cNvSpPr>
            <a:spLocks noGrp="1"/>
          </p:cNvSpPr>
          <p:nvPr>
            <p:ph type="title"/>
          </p:nvPr>
        </p:nvSpPr>
        <p:spPr/>
        <p:txBody>
          <a:bodyPr/>
          <a:lstStyle/>
          <a:p>
            <a:r>
              <a:rPr lang="en-US" dirty="0"/>
              <a:t>Error Functions in SQL</a:t>
            </a:r>
            <a:endParaRPr lang="en-GB" dirty="0"/>
          </a:p>
        </p:txBody>
      </p:sp>
      <p:graphicFrame>
        <p:nvGraphicFramePr>
          <p:cNvPr id="5" name="Content Placeholder 4">
            <a:extLst>
              <a:ext uri="{FF2B5EF4-FFF2-40B4-BE49-F238E27FC236}">
                <a16:creationId xmlns="" xmlns:a16="http://schemas.microsoft.com/office/drawing/2014/main" id="{C9B80827-E7F4-C3CF-B58E-871D9B1534DB}"/>
              </a:ext>
            </a:extLst>
          </p:cNvPr>
          <p:cNvGraphicFramePr>
            <a:graphicFrameLocks/>
          </p:cNvGraphicFramePr>
          <p:nvPr>
            <p:extLst>
              <p:ext uri="{D42A27DB-BD31-4B8C-83A1-F6EECF244321}">
                <p14:modId xmlns:p14="http://schemas.microsoft.com/office/powerpoint/2010/main" val="3058562148"/>
              </p:ext>
            </p:extLst>
          </p:nvPr>
        </p:nvGraphicFramePr>
        <p:xfrm>
          <a:off x="369683" y="2341325"/>
          <a:ext cx="11467412" cy="3291840"/>
        </p:xfrm>
        <a:graphic>
          <a:graphicData uri="http://schemas.openxmlformats.org/drawingml/2006/table">
            <a:tbl>
              <a:tblPr firstRow="1" bandRow="1">
                <a:tableStyleId>{8EC20E35-A176-4012-BC5E-935CFFF8708E}</a:tableStyleId>
              </a:tblPr>
              <a:tblGrid>
                <a:gridCol w="2319196">
                  <a:extLst>
                    <a:ext uri="{9D8B030D-6E8A-4147-A177-3AD203B41FA5}">
                      <a16:colId xmlns="" xmlns:a16="http://schemas.microsoft.com/office/drawing/2014/main" val="20000"/>
                    </a:ext>
                  </a:extLst>
                </a:gridCol>
                <a:gridCol w="9148216">
                  <a:extLst>
                    <a:ext uri="{9D8B030D-6E8A-4147-A177-3AD203B41FA5}">
                      <a16:colId xmlns="" xmlns:a16="http://schemas.microsoft.com/office/drawing/2014/main" val="20001"/>
                    </a:ext>
                  </a:extLst>
                </a:gridCol>
              </a:tblGrid>
              <a:tr h="360000">
                <a:tc>
                  <a:txBody>
                    <a:bodyPr/>
                    <a:lstStyle/>
                    <a:p>
                      <a:pPr algn="l"/>
                      <a:r>
                        <a:rPr lang="en-US" b="1" u="none" dirty="0">
                          <a:solidFill>
                            <a:schemeClr val="tx1"/>
                          </a:solidFill>
                        </a:rPr>
                        <a:t>Error</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tc>
                  <a:txBody>
                    <a:bodyPr/>
                    <a:lstStyle/>
                    <a:p>
                      <a:pPr algn="l"/>
                      <a:r>
                        <a:rPr lang="en-US" b="1" u="none" dirty="0">
                          <a:solidFill>
                            <a:schemeClr val="tx1"/>
                          </a:solidFill>
                        </a:rPr>
                        <a:t>Details</a:t>
                      </a: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solidFill>
                      <a:schemeClr val="tx1">
                        <a:lumMod val="10000"/>
                        <a:lumOff val="90000"/>
                      </a:schemeClr>
                    </a:solidFill>
                  </a:tcPr>
                </a:tc>
                <a:extLst>
                  <a:ext uri="{0D108BD9-81ED-4DB2-BD59-A6C34878D82A}">
                    <a16:rowId xmlns="" xmlns:a16="http://schemas.microsoft.com/office/drawing/2014/main" val="10001"/>
                  </a:ext>
                </a:extLst>
              </a:tr>
              <a:tr h="360000">
                <a:tc>
                  <a:txBody>
                    <a:bodyPr/>
                    <a:lstStyle/>
                    <a:p>
                      <a:r>
                        <a:rPr lang="en-GB" sz="1800" dirty="0" smtClean="0">
                          <a:solidFill>
                            <a:srgbClr val="FF00FF"/>
                          </a:solidFill>
                          <a:latin typeface="Consolas" panose="020B0609020204030204" pitchFamily="49" charset="0"/>
                        </a:rPr>
                        <a:t>ERROR_NUMBER</a:t>
                      </a:r>
                      <a:r>
                        <a:rPr lang="en-GB" sz="1800" dirty="0" smtClean="0">
                          <a:solidFill>
                            <a:schemeClr val="tx1"/>
                          </a:solidFill>
                          <a:latin typeface="Consolas" panose="020B0609020204030204" pitchFamily="49" charset="0"/>
                        </a:rPr>
                        <a:t>()</a:t>
                      </a:r>
                      <a:endParaRPr lang="en-GB" dirty="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internal number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2"/>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ERROR_SEVERITY</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anything from informational errors to errors user of DBA can fix, etc.</a:t>
                      </a:r>
                    </a:p>
                    <a:p>
                      <a:r>
                        <a:rPr lang="en-US" sz="1200" b="0" i="0" kern="1200" dirty="0">
                          <a:solidFill>
                            <a:schemeClr val="dk1"/>
                          </a:solidFill>
                          <a:effectLst/>
                          <a:latin typeface="+mn-lt"/>
                          <a:ea typeface="+mn-ea"/>
                          <a:cs typeface="+mn-cs"/>
                        </a:rPr>
                        <a:t>13 - </a:t>
                      </a:r>
                      <a:r>
                        <a:rPr lang="en-GB" sz="1200" b="0" i="0" kern="1200" dirty="0">
                          <a:solidFill>
                            <a:schemeClr val="dk1"/>
                          </a:solidFill>
                          <a:effectLst/>
                          <a:latin typeface="+mn-lt"/>
                          <a:ea typeface="+mn-ea"/>
                          <a:cs typeface="+mn-cs"/>
                        </a:rPr>
                        <a:t>Indicates transaction deadlock errors.</a:t>
                      </a:r>
                    </a:p>
                    <a:p>
                      <a:r>
                        <a:rPr lang="en-US" sz="1200" b="0" i="0" kern="1200" dirty="0">
                          <a:solidFill>
                            <a:schemeClr val="dk1"/>
                          </a:solidFill>
                          <a:effectLst/>
                          <a:latin typeface="+mn-lt"/>
                          <a:ea typeface="+mn-ea"/>
                          <a:cs typeface="+mn-cs"/>
                        </a:rPr>
                        <a:t>14 - Indicates security-related errors, such as permission denied.</a:t>
                      </a:r>
                    </a:p>
                    <a:p>
                      <a:r>
                        <a:rPr lang="en-US" sz="1200" b="0" i="0" kern="1200" dirty="0">
                          <a:solidFill>
                            <a:schemeClr val="dk1"/>
                          </a:solidFill>
                          <a:effectLst/>
                          <a:latin typeface="+mn-lt"/>
                          <a:ea typeface="+mn-ea"/>
                          <a:cs typeface="+mn-cs"/>
                        </a:rPr>
                        <a:t>15 - Indicates syntax errors in the Transact-SQL command.</a:t>
                      </a:r>
                    </a:p>
                    <a:p>
                      <a:r>
                        <a:rPr lang="en-US" sz="1200" b="0" i="0" kern="1200" dirty="0">
                          <a:solidFill>
                            <a:schemeClr val="dk1"/>
                          </a:solidFill>
                          <a:effectLst/>
                          <a:latin typeface="+mn-lt"/>
                          <a:ea typeface="+mn-ea"/>
                          <a:cs typeface="+mn-cs"/>
                        </a:rPr>
                        <a:t>16 - Indicates general errors that can be corrected by the user.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3"/>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dirty="0" smtClean="0">
                          <a:solidFill>
                            <a:srgbClr val="FF00FF"/>
                          </a:solidFill>
                          <a:latin typeface="Consolas" panose="020B0609020204030204" pitchFamily="49" charset="0"/>
                        </a:rPr>
                        <a:t>ERROR_STATE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information about the source</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ERROR_LINE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line number at which an error happened 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5"/>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ERROR_MESSAGE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most essential information and that is the message text of the error</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extLst>
                  <a:ext uri="{0D108BD9-81ED-4DB2-BD59-A6C34878D82A}">
                    <a16:rowId xmlns="" xmlns:a16="http://schemas.microsoft.com/office/drawing/2014/main" val="10006"/>
                  </a:ext>
                </a:extLst>
              </a:tr>
              <a:tr h="36000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800" kern="1200" dirty="0" smtClean="0">
                          <a:solidFill>
                            <a:srgbClr val="FF00FF"/>
                          </a:solidFill>
                          <a:latin typeface="Consolas" panose="020B0609020204030204" pitchFamily="49" charset="0"/>
                          <a:ea typeface="+mn-ea"/>
                          <a:cs typeface="+mn-cs"/>
                        </a:rPr>
                        <a:t>ERROR_PROCEDURE</a:t>
                      </a:r>
                      <a:r>
                        <a:rPr lang="en-GB" sz="1800" dirty="0" smtClean="0">
                          <a:solidFill>
                            <a:schemeClr val="tx1"/>
                          </a:solidFill>
                          <a:latin typeface="Consolas" panose="020B0609020204030204" pitchFamily="49" charset="0"/>
                        </a:rPr>
                        <a:t>()</a:t>
                      </a:r>
                      <a:endParaRPr lang="en-GB" dirty="0" smtClean="0">
                        <a:solidFill>
                          <a:schemeClr val="tx1"/>
                        </a:solidFill>
                      </a:endParaRPr>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c>
                  <a:txBody>
                    <a:bodyPr/>
                    <a:lstStyle/>
                    <a:p>
                      <a:r>
                        <a:rPr lang="en-US" sz="1800" b="0" i="0" kern="1200" dirty="0">
                          <a:solidFill>
                            <a:schemeClr val="dk1"/>
                          </a:solidFill>
                          <a:effectLst/>
                          <a:latin typeface="+mn-lt"/>
                          <a:ea typeface="+mn-ea"/>
                          <a:cs typeface="+mn-cs"/>
                        </a:rPr>
                        <a:t>Returns the name of the stored procedure or function</a:t>
                      </a:r>
                      <a:endParaRPr lang="en-GB" dirty="0"/>
                    </a:p>
                  </a:txBody>
                  <a:tcPr anchor="ctr">
                    <a:lnL w="6350" cap="flat" cmpd="sng" algn="ctr">
                      <a:solidFill>
                        <a:schemeClr val="bg1">
                          <a:lumMod val="50000"/>
                        </a:schemeClr>
                      </a:solidFill>
                      <a:prstDash val="solid"/>
                      <a:round/>
                      <a:headEnd type="none" w="med" len="med"/>
                      <a:tailEnd type="none" w="med" len="med"/>
                    </a:lnL>
                    <a:lnR w="6350" cap="flat" cmpd="sng" algn="ctr">
                      <a:solidFill>
                        <a:schemeClr val="bg1">
                          <a:lumMod val="50000"/>
                        </a:schemeClr>
                      </a:solidFill>
                      <a:prstDash val="solid"/>
                      <a:round/>
                      <a:headEnd type="none" w="med" len="med"/>
                      <a:tailEnd type="none" w="med" len="med"/>
                    </a:lnR>
                    <a:lnT w="6350" cap="flat" cmpd="sng" algn="ctr">
                      <a:solidFill>
                        <a:schemeClr val="bg1">
                          <a:lumMod val="50000"/>
                        </a:schemeClr>
                      </a:solidFill>
                      <a:prstDash val="solid"/>
                      <a:round/>
                      <a:headEnd type="none" w="med" len="med"/>
                      <a:tailEnd type="none" w="med" len="med"/>
                    </a:lnT>
                    <a:lnB w="6350" cap="flat" cmpd="sng" algn="ctr">
                      <a:solidFill>
                        <a:schemeClr val="bg1">
                          <a:lumMod val="50000"/>
                        </a:schemeClr>
                      </a:solidFill>
                      <a:prstDash val="solid"/>
                      <a:round/>
                      <a:headEnd type="none" w="med" len="med"/>
                      <a:tailEnd type="none" w="med" len="med"/>
                    </a:lnB>
                    <a:solidFill>
                      <a:schemeClr val="bg1"/>
                    </a:solidFill>
                  </a:tcPr>
                </a:tc>
              </a:tr>
            </a:tbl>
          </a:graphicData>
        </a:graphic>
      </p:graphicFrame>
      <p:pic>
        <p:nvPicPr>
          <p:cNvPr id="6" name="Picture 5">
            <a:extLst>
              <a:ext uri="{FF2B5EF4-FFF2-40B4-BE49-F238E27FC236}">
                <a16:creationId xmlns="" xmlns:a16="http://schemas.microsoft.com/office/drawing/2014/main" id="{E8B33A2E-CFF2-C04B-A4D5-4ACE57065BC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69683" y="863444"/>
            <a:ext cx="11452633" cy="1403287"/>
          </a:xfrm>
          <a:prstGeom prst="rect">
            <a:avLst/>
          </a:prstGeom>
          <a:ln w="38100">
            <a:solidFill>
              <a:srgbClr val="F54337"/>
            </a:solidFill>
          </a:ln>
        </p:spPr>
      </p:pic>
    </p:spTree>
    <p:extLst>
      <p:ext uri="{BB962C8B-B14F-4D97-AF65-F5344CB8AC3E}">
        <p14:creationId xmlns:p14="http://schemas.microsoft.com/office/powerpoint/2010/main" val="35947122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Jay">
      <a:dk1>
        <a:srgbClr val="212121"/>
      </a:dk1>
      <a:lt1>
        <a:sysClr val="window" lastClr="FFFFFF"/>
      </a:lt1>
      <a:dk2>
        <a:srgbClr val="1D6FA9"/>
      </a:dk2>
      <a:lt2>
        <a:srgbClr val="FFFFFF"/>
      </a:lt2>
      <a:accent1>
        <a:srgbClr val="909090"/>
      </a:accent1>
      <a:accent2>
        <a:srgbClr val="00BBD3"/>
      </a:accent2>
      <a:accent3>
        <a:srgbClr val="8BC145"/>
      </a:accent3>
      <a:accent4>
        <a:srgbClr val="1D9A78"/>
      </a:accent4>
      <a:accent5>
        <a:srgbClr val="F19D19"/>
      </a:accent5>
      <a:accent6>
        <a:srgbClr val="B84742"/>
      </a:accent6>
      <a:hlink>
        <a:srgbClr val="70AD47"/>
      </a:hlink>
      <a:folHlink>
        <a:srgbClr val="ED7D31"/>
      </a:folHlink>
    </a:clrScheme>
    <a:fontScheme name="Custom 1">
      <a:majorFont>
        <a:latin typeface="Roboto Condensed"/>
        <a:ea typeface=""/>
        <a:cs typeface=""/>
      </a:majorFont>
      <a:minorFont>
        <a:latin typeface="Roboto Condensed"/>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12043</TotalTime>
  <Words>3307</Words>
  <Application>Microsoft Office PowerPoint</Application>
  <PresentationFormat>Widescreen</PresentationFormat>
  <Paragraphs>835</Paragraphs>
  <Slides>52</Slides>
  <Notes>0</Notes>
  <HiddenSlides>1</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52</vt:i4>
      </vt:variant>
    </vt:vector>
  </HeadingPairs>
  <TitlesOfParts>
    <vt:vector size="62" baseType="lpstr">
      <vt:lpstr>Segoe UI Black</vt:lpstr>
      <vt:lpstr>Calibri</vt:lpstr>
      <vt:lpstr>Wingdings 3</vt:lpstr>
      <vt:lpstr>Roboto Condensed</vt:lpstr>
      <vt:lpstr>Wingdings 2</vt:lpstr>
      <vt:lpstr>Arial</vt:lpstr>
      <vt:lpstr>Wingdings</vt:lpstr>
      <vt:lpstr>Consolas</vt:lpstr>
      <vt:lpstr>Roboto Condensed Light</vt:lpstr>
      <vt:lpstr>Office Theme</vt:lpstr>
      <vt:lpstr>Unit-2  Exception Handling &amp;  Transaction Management</vt:lpstr>
      <vt:lpstr>PowerPoint Presentation</vt:lpstr>
      <vt:lpstr>Exception Handling</vt:lpstr>
      <vt:lpstr>Introduction : Error/Exception Handling</vt:lpstr>
      <vt:lpstr>Types of SQL Server Exceptions</vt:lpstr>
      <vt:lpstr>System Defined Exception – Example | Divide by zero error </vt:lpstr>
      <vt:lpstr>Handling Errors using TRY…CATCH</vt:lpstr>
      <vt:lpstr>Nested TRY Block</vt:lpstr>
      <vt:lpstr>Error Functions in SQL</vt:lpstr>
      <vt:lpstr>Example: Error Functions</vt:lpstr>
      <vt:lpstr>Procedure with TRY…CATCH Example</vt:lpstr>
      <vt:lpstr>Stored Procedure – Exception Example</vt:lpstr>
      <vt:lpstr>Throw &amp; RaiseError()</vt:lpstr>
      <vt:lpstr>Throw</vt:lpstr>
      <vt:lpstr>Throw Cont..</vt:lpstr>
      <vt:lpstr>Using THROW statement to raise an Exception</vt:lpstr>
      <vt:lpstr>Throw Example</vt:lpstr>
      <vt:lpstr>Throw Example</vt:lpstr>
      <vt:lpstr>User Defined Exception – Example [Odd/Even Number]</vt:lpstr>
      <vt:lpstr>User Defined Exception – Example [Odd/Even Number]</vt:lpstr>
      <vt:lpstr>Using THROW statement to raise an System Exception</vt:lpstr>
      <vt:lpstr>      Information!!!</vt:lpstr>
      <vt:lpstr>RAISERROR()</vt:lpstr>
      <vt:lpstr>RAISERROR() Example</vt:lpstr>
      <vt:lpstr>Transaction Management</vt:lpstr>
      <vt:lpstr>Example - Transaction</vt:lpstr>
      <vt:lpstr>Example - Transaction </vt:lpstr>
      <vt:lpstr>ACID properties of transaction</vt:lpstr>
      <vt:lpstr>ACID properties of transaction</vt:lpstr>
      <vt:lpstr>ACID properties of transaction (Atomicity)</vt:lpstr>
      <vt:lpstr>ACID properties of transaction (Consistency)</vt:lpstr>
      <vt:lpstr>ACID properties of transaction (Isolation)</vt:lpstr>
      <vt:lpstr>ACID properties of transaction (Durability)</vt:lpstr>
      <vt:lpstr>Transaction State Diagram  State Transition Diagram</vt:lpstr>
      <vt:lpstr>Transaction State Diagram \ State Transition Diagram</vt:lpstr>
      <vt:lpstr>Transaction State Diagram OR State Transition Diagram</vt:lpstr>
      <vt:lpstr>Introduction : Transactions</vt:lpstr>
      <vt:lpstr>Introduction : Transaction</vt:lpstr>
      <vt:lpstr>Modes of Transactions</vt:lpstr>
      <vt:lpstr>Modes of Transaction</vt:lpstr>
      <vt:lpstr>Transaction Steps </vt:lpstr>
      <vt:lpstr>How to define an Implicit Transaction in SQL Server?</vt:lpstr>
      <vt:lpstr>How to define an Explicit Transaction in SQL Server?</vt:lpstr>
      <vt:lpstr>How to define an Explicit Transaction in SQL Server?</vt:lpstr>
      <vt:lpstr>How to define an Explicit Transaction in SQL Server?</vt:lpstr>
      <vt:lpstr>Save Points in Transactions</vt:lpstr>
      <vt:lpstr>Save Points in Transactions</vt:lpstr>
      <vt:lpstr>Save Points in Transactions [Without Rollback]</vt:lpstr>
      <vt:lpstr>Auto Rollback transactions in SQL Server</vt:lpstr>
      <vt:lpstr>Marked transactions in SQL Server</vt:lpstr>
      <vt:lpstr>Marked transactions in SQL Server</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ADMIN</dc:creator>
  <cp:lastModifiedBy>Shree</cp:lastModifiedBy>
  <cp:revision>312</cp:revision>
  <dcterms:created xsi:type="dcterms:W3CDTF">2020-05-01T05:09:15Z</dcterms:created>
  <dcterms:modified xsi:type="dcterms:W3CDTF">2023-08-12T07:24:25Z</dcterms:modified>
</cp:coreProperties>
</file>