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9"/>
  </p:notesMasterIdLst>
  <p:handoutMasterIdLst>
    <p:handoutMasterId r:id="rId50"/>
  </p:handoutMasterIdLst>
  <p:sldIdLst>
    <p:sldId id="310" r:id="rId2"/>
    <p:sldId id="324" r:id="rId3"/>
    <p:sldId id="346" r:id="rId4"/>
    <p:sldId id="486" r:id="rId5"/>
    <p:sldId id="487" r:id="rId6"/>
    <p:sldId id="488" r:id="rId7"/>
    <p:sldId id="489" r:id="rId8"/>
    <p:sldId id="490" r:id="rId9"/>
    <p:sldId id="491" r:id="rId10"/>
    <p:sldId id="492" r:id="rId11"/>
    <p:sldId id="473" r:id="rId12"/>
    <p:sldId id="474" r:id="rId13"/>
    <p:sldId id="347" r:id="rId14"/>
    <p:sldId id="475" r:id="rId15"/>
    <p:sldId id="476" r:id="rId16"/>
    <p:sldId id="477" r:id="rId17"/>
    <p:sldId id="478" r:id="rId18"/>
    <p:sldId id="479" r:id="rId19"/>
    <p:sldId id="480" r:id="rId20"/>
    <p:sldId id="481" r:id="rId21"/>
    <p:sldId id="348" r:id="rId22"/>
    <p:sldId id="445" r:id="rId23"/>
    <p:sldId id="446" r:id="rId24"/>
    <p:sldId id="447" r:id="rId25"/>
    <p:sldId id="448" r:id="rId26"/>
    <p:sldId id="449" r:id="rId27"/>
    <p:sldId id="450" r:id="rId28"/>
    <p:sldId id="451" r:id="rId29"/>
    <p:sldId id="452" r:id="rId30"/>
    <p:sldId id="453" r:id="rId31"/>
    <p:sldId id="351" r:id="rId32"/>
    <p:sldId id="467" r:id="rId33"/>
    <p:sldId id="468" r:id="rId34"/>
    <p:sldId id="469" r:id="rId35"/>
    <p:sldId id="470" r:id="rId36"/>
    <p:sldId id="352" r:id="rId37"/>
    <p:sldId id="471" r:id="rId38"/>
    <p:sldId id="472" r:id="rId39"/>
    <p:sldId id="353" r:id="rId40"/>
    <p:sldId id="458" r:id="rId41"/>
    <p:sldId id="459" r:id="rId42"/>
    <p:sldId id="460" r:id="rId43"/>
    <p:sldId id="462" r:id="rId44"/>
    <p:sldId id="463" r:id="rId45"/>
    <p:sldId id="465" r:id="rId46"/>
    <p:sldId id="466" r:id="rId47"/>
    <p:sldId id="385" r:id="rId48"/>
  </p:sldIdLst>
  <p:sldSz cx="12192000" cy="6858000"/>
  <p:notesSz cx="6858000" cy="9144000"/>
  <p:embeddedFontLst>
    <p:embeddedFont>
      <p:font typeface="Roboto Condensed" panose="02000000000000000000" pitchFamily="2" charset="0"/>
      <p:regular r:id="rId51"/>
      <p:bold r:id="rId52"/>
      <p:italic r:id="rId53"/>
      <p:boldItalic r:id="rId54"/>
    </p:embeddedFont>
    <p:embeddedFont>
      <p:font typeface="Cambria Math" panose="02040503050406030204" pitchFamily="18" charset="0"/>
      <p:regular r:id="rId55"/>
    </p:embeddedFont>
    <p:embeddedFont>
      <p:font typeface="Segoe UI Black" panose="020B0A02040204020203" pitchFamily="34" charset="0"/>
      <p:bold r:id="rId56"/>
      <p:boldItalic r:id="rId57"/>
    </p:embeddedFont>
    <p:embeddedFont>
      <p:font typeface="Wingdings 2" panose="05020102010507070707" pitchFamily="18" charset="2"/>
      <p:regular r:id="rId58"/>
    </p:embeddedFont>
    <p:embeddedFont>
      <p:font typeface="Calibri" panose="020F0502020204030204" pitchFamily="34" charset="0"/>
      <p:regular r:id="rId59"/>
      <p:bold r:id="rId60"/>
      <p:italic r:id="rId61"/>
      <p:boldItalic r:id="rId62"/>
    </p:embeddedFont>
    <p:embeddedFont>
      <p:font typeface="Roboto Condensed Light" panose="02000000000000000000" pitchFamily="2" charset="0"/>
      <p:regular r:id="rId63"/>
      <p:italic r:id="rId64"/>
    </p:embeddedFont>
    <p:embeddedFont>
      <p:font typeface="Wingdings 3" panose="05040102010807070707" pitchFamily="18" charset="2"/>
      <p:regular r:id="rId6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TW40FypRe/aPcjL/yVgEWg==" hashData="89ITlTaKQM6jGs79CGlm38K8wCVH+xpuXhMaxlRIEb89nk35F70Lcbuj3Ok52lASLLHYwgccfrWaGBqQDOkb6Q=="/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10233"/>
    <a:srgbClr val="301B92"/>
    <a:srgbClr val="673BB7"/>
    <a:srgbClr val="607D8B"/>
    <a:srgbClr val="ED524F"/>
    <a:srgbClr val="B71B1C"/>
    <a:srgbClr val="F54337"/>
    <a:srgbClr val="D81A60"/>
    <a:srgbClr val="890E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9" d="100"/>
          <a:sy n="49" d="100"/>
        </p:scale>
        <p:origin x="2668" y="3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13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font" Target="fonts/font8.fntdata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11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6.fntdata"/><Relationship Id="rId64" Type="http://schemas.openxmlformats.org/officeDocument/2006/relationships/font" Target="fonts/font14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9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62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font" Target="fonts/font7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60" Type="http://schemas.openxmlformats.org/officeDocument/2006/relationships/font" Target="fonts/font10.fntdata"/><Relationship Id="rId65" Type="http://schemas.openxmlformats.org/officeDocument/2006/relationships/font" Target="fonts/font1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handoutMaster" Target="handoutMasters/handoutMaster1.xml"/><Relationship Id="rId55" Type="http://schemas.openxmlformats.org/officeDocument/2006/relationships/font" Target="fonts/font5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8804D292-FDE6-4740-BD23-5814F0C155D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7C032C9-2C1E-4CF6-A3C4-7502E137E7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4BD4E-4D0D-4F77-A68F-4CFFD6043445}" type="datetimeFigureOut">
              <a:rPr lang="en-IN" smtClean="0"/>
              <a:t>31-07-2022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7836138-E6E7-4427-BBC1-56A11A86300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FD98D7DF-AB7A-4F3A-AA22-63A597EA76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650123-96C4-4DE2-B998-709FDEF2C5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0227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8E3F3-8B31-41D2-AA9B-9796555DB866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9BDEF-6165-4E72-B1A6-6E8034CEC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013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9BDEF-6165-4E72-B1A6-6E8034CEC2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517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3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Layouts/_rels/slideLayout17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8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19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jpeg"/><Relationship Id="rId4" Type="http://schemas.openxmlformats.org/officeDocument/2006/relationships/image" Target="../media/image3.png"/><Relationship Id="rId9" Type="http://schemas.openxmlformats.org/officeDocument/2006/relationships/image" Target="../media/image14.jpeg"/></Relationships>
</file>

<file path=ppt/slideLayouts/_rels/slideLayout2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png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fault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0">
                <a:srgbClr val="1D3064"/>
              </a:gs>
              <a:gs pos="50000">
                <a:srgbClr val="1D3064"/>
              </a:gs>
              <a:gs pos="100000">
                <a:schemeClr val="tx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E0042908-6588-4C7A-9615-8D5899E8A9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383" t="-16142" r="-144383" b="22103"/>
          <a:stretch/>
        </p:blipFill>
        <p:spPr>
          <a:xfrm>
            <a:off x="1834747" y="3985791"/>
            <a:ext cx="3075940" cy="2892592"/>
          </a:xfrm>
          <a:prstGeom prst="rect">
            <a:avLst/>
          </a:prstGeom>
        </p:spPr>
      </p:pic>
      <p:pic>
        <p:nvPicPr>
          <p:cNvPr id="36" name="Picture 35" descr="User icon Royalty Free Vector Image - VectorStock">
            <a:extLst>
              <a:ext uri="{FF2B5EF4-FFF2-40B4-BE49-F238E27FC236}">
                <a16:creationId xmlns:a16="http://schemas.microsoft.com/office/drawing/2014/main" xmlns="" id="{3C805A05-DDF6-4BA6-8EDB-D97128A43BF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xmlns="" id="{C4AACC20-C1A0-45ED-8640-28D84A9F84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E75253BA-841C-4898-BAAF-3A16D7F9433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9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D71C1D1-D056-4C60-9F03-E6291617B71F}"/>
              </a:ext>
            </a:extLst>
          </p:cNvPr>
          <p:cNvSpPr txBox="1"/>
          <p:nvPr userDrawn="1"/>
        </p:nvSpPr>
        <p:spPr>
          <a:xfrm>
            <a:off x="375920" y="457200"/>
            <a:ext cx="41857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How to Crop Circular Photo?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E0451329-7800-417A-9D19-D93464C6306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013200" y="1808163"/>
            <a:ext cx="3890962" cy="3890962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1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Te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4">
                  <a:lumMod val="50000"/>
                </a:schemeClr>
              </a:gs>
              <a:gs pos="100000">
                <a:srgbClr val="009788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4">
                        <a:lumMod val="50000"/>
                      </a:schemeClr>
                    </a:gs>
                    <a:gs pos="100000">
                      <a:srgbClr val="009788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0" name="Picture 19" descr="User icon Royalty Free Vector Image - VectorStock">
            <a:extLst>
              <a:ext uri="{FF2B5EF4-FFF2-40B4-BE49-F238E27FC236}">
                <a16:creationId xmlns:a16="http://schemas.microsoft.com/office/drawing/2014/main" xmlns="" id="{4A8E0F54-DC01-449D-B951-DC7CBAFD95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xmlns="" id="{65D60AFC-04BC-4FCA-A89D-6FCD04B6DC3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65C24A8B-C009-4A74-9481-67BB67CA49B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8808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Cy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2">
                  <a:lumMod val="50000"/>
                </a:schemeClr>
              </a:gs>
              <a:gs pos="100000">
                <a:schemeClr val="accent2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2">
                        <a:lumMod val="50000"/>
                      </a:schemeClr>
                    </a:gs>
                    <a:gs pos="100000">
                      <a:schemeClr val="accent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0" name="Picture 29" descr="User icon Royalty Free Vector Image - VectorStock">
            <a:extLst>
              <a:ext uri="{FF2B5EF4-FFF2-40B4-BE49-F238E27FC236}">
                <a16:creationId xmlns:a16="http://schemas.microsoft.com/office/drawing/2014/main" xmlns="" id="{5F55812D-505A-4B1A-9EB5-16DCD08F2B8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xmlns="" id="{0974588E-8956-4BF5-BF58-B7E42070A56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xmlns="" id="{8DCFBA18-DBB7-4232-9BDC-C0D95AE93AF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5704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Ligh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3">
                  <a:lumMod val="50000"/>
                </a:schemeClr>
              </a:gs>
              <a:gs pos="100000">
                <a:schemeClr val="accent3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3">
                        <a:lumMod val="50000"/>
                      </a:schemeClr>
                    </a:gs>
                    <a:gs pos="100000">
                      <a:schemeClr val="accent3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6570A8-081D-45CE-A0DD-F78F5EDB0F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0B000B32-CB56-440D-9FAE-7DE703A93A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5E75AD4F-9BB9-4005-AB78-4A6D388A4CD6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033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A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5">
                  <a:lumMod val="50000"/>
                </a:schemeClr>
              </a:gs>
              <a:gs pos="100000">
                <a:schemeClr val="accent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5">
                        <a:lumMod val="75000"/>
                      </a:schemeClr>
                    </a:gs>
                    <a:gs pos="100000">
                      <a:schemeClr val="accent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00C9ED70-1CC8-4EF2-BE10-AAFE24AAC5D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7FD1CDD6-829C-4C5B-BFB7-74153A66FF2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4964C355-848F-46E4-BB2A-EA2EE69FEBA2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97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Ma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chemeClr val="accent6">
                  <a:lumMod val="50000"/>
                </a:schemeClr>
              </a:gs>
              <a:gs pos="100000">
                <a:schemeClr val="accent6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chemeClr val="accent6">
                        <a:lumMod val="50000"/>
                      </a:schemeClr>
                    </a:gs>
                    <a:gs pos="100000">
                      <a:schemeClr val="accent6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80BF4AFD-B365-46D4-AAC5-485DFA5A7D4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2BC70C35-8BA7-4D49-9AF7-DC36FAB8FDA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036D56FE-CA91-4481-9096-27448303AC2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6259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 Gr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2287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University,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EB45C91-0DA6-4973-9AEA-FF1388508A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F70CF6D9-DDB4-41AA-BB82-F8ED04AD8B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A561853C-B15A-4153-A982-7E7EB1213BCE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  <p:pic>
        <p:nvPicPr>
          <p:cNvPr id="33" name="Picture 32" descr="output-onlinepngtools.png">
            <a:extLst>
              <a:ext uri="{FF2B5EF4-FFF2-40B4-BE49-F238E27FC236}">
                <a16:creationId xmlns:a16="http://schemas.microsoft.com/office/drawing/2014/main" xmlns="" id="{A0549EC1-0B4B-5649-849C-0B48C67255FE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170612" y="1525182"/>
            <a:ext cx="5824348" cy="286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8816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row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E2622"/>
              </a:gs>
              <a:gs pos="100000">
                <a:srgbClr val="79554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E2622"/>
                    </a:gs>
                    <a:gs pos="100000">
                      <a:srgbClr val="79554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7E386D9D-B92A-4F40-9089-A1FD00CD387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A295F85-D43D-42E5-9539-A471116A43B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B976521A-C815-4A64-A047-CE405ED0E59A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262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Deep Pu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301B92"/>
              </a:gs>
              <a:gs pos="100000">
                <a:srgbClr val="673BB7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301B92"/>
                    </a:gs>
                    <a:gs pos="100000">
                      <a:srgbClr val="673BB7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BE300026-40E8-4FB1-998A-9CEB5F7A1B8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DB3B5E9B-B4F0-4E85-954A-F7CC04BBF24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631765DD-2E04-4EE4-AFB7-43E328823E6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2809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0E47A1"/>
              </a:gs>
              <a:gs pos="100000">
                <a:srgbClr val="03A9F5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0E47A1"/>
                    </a:gs>
                    <a:gs pos="100000">
                      <a:srgbClr val="03A9F5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C3A13D11-EC6C-4E81-AD83-7AC73D273F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5035EF3-F5FB-41C2-A0BE-B3AEF7556AB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1018DFAF-9B15-4199-9C36-C730A2CE6C5E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80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B9A329F3-B4EA-403B-BD1C-FDD65D8E9D3F}"/>
              </a:ext>
            </a:extLst>
          </p:cNvPr>
          <p:cNvGrpSpPr/>
          <p:nvPr userDrawn="1"/>
        </p:nvGrpSpPr>
        <p:grpSpPr>
          <a:xfrm>
            <a:off x="10721798" y="852808"/>
            <a:ext cx="1339023" cy="407045"/>
            <a:chOff x="10721798" y="852808"/>
            <a:chExt cx="1339023" cy="40704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xmlns="" id="{F0325C5E-F004-43A9-9277-53A0BD206A7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xmlns="" id="{4B63808E-204C-4894-A747-B51DDC7425C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xmlns="" id="{CA463A36-7025-4394-9467-8A3EC3425B0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 Vyas</a:t>
            </a:r>
          </a:p>
        </p:txBody>
      </p:sp>
      <p:sp>
        <p:nvSpPr>
          <p:cNvPr id="22" name="Footer Placeholder 2">
            <a:extLst>
              <a:ext uri="{FF2B5EF4-FFF2-40B4-BE49-F238E27FC236}">
                <a16:creationId xmlns:a16="http://schemas.microsoft.com/office/drawing/2014/main" xmlns="" id="{BF2BE79E-EA17-4AB9-8CB5-714A52A6B2F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#2101CS303 (DF)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Combinational Digital Circuits</a:t>
            </a:r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66333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B71B1C"/>
              </a:gs>
              <a:gs pos="100000">
                <a:srgbClr val="ED524F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B71B1C"/>
                    </a:gs>
                    <a:gs pos="100000">
                      <a:srgbClr val="ED524F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77B7B864-C091-4493-B14B-F5B61B586EE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46" t="7575" r="25761" b="18186"/>
          <a:stretch>
            <a:fillRect/>
          </a:stretch>
        </p:blipFill>
        <p:spPr>
          <a:xfrm>
            <a:off x="356499" y="5214354"/>
            <a:ext cx="1354234" cy="1354234"/>
          </a:xfrm>
          <a:custGeom>
            <a:avLst/>
            <a:gdLst>
              <a:gd name="connsiteX0" fmla="*/ 2286000 w 4572000"/>
              <a:gd name="connsiteY0" fmla="*/ 0 h 4572000"/>
              <a:gd name="connsiteX1" fmla="*/ 4572000 w 4572000"/>
              <a:gd name="connsiteY1" fmla="*/ 2286000 h 4572000"/>
              <a:gd name="connsiteX2" fmla="*/ 2286000 w 4572000"/>
              <a:gd name="connsiteY2" fmla="*/ 4572000 h 4572000"/>
              <a:gd name="connsiteX3" fmla="*/ 0 w 4572000"/>
              <a:gd name="connsiteY3" fmla="*/ 2286000 h 4572000"/>
              <a:gd name="connsiteX4" fmla="*/ 2286000 w 4572000"/>
              <a:gd name="connsiteY4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4572000">
                <a:moveTo>
                  <a:pt x="2286000" y="0"/>
                </a:moveTo>
                <a:cubicBezTo>
                  <a:pt x="3548523" y="0"/>
                  <a:pt x="4572000" y="1023477"/>
                  <a:pt x="4572000" y="2286000"/>
                </a:cubicBezTo>
                <a:cubicBezTo>
                  <a:pt x="4572000" y="3548523"/>
                  <a:pt x="3548523" y="4572000"/>
                  <a:pt x="2286000" y="4572000"/>
                </a:cubicBezTo>
                <a:cubicBezTo>
                  <a:pt x="1023477" y="4572000"/>
                  <a:pt x="0" y="3548523"/>
                  <a:pt x="0" y="2286000"/>
                </a:cubicBezTo>
                <a:cubicBezTo>
                  <a:pt x="0" y="1023477"/>
                  <a:pt x="1023477" y="0"/>
                  <a:pt x="2286000" y="0"/>
                </a:cubicBezTo>
                <a:close/>
              </a:path>
            </a:pathLst>
          </a:custGeom>
          <a:noFill/>
          <a:ln w="6350">
            <a:solidFill>
              <a:schemeClr val="bg1">
                <a:lumMod val="65000"/>
              </a:schemeClr>
            </a:solidFill>
          </a:ln>
          <a:effectLst/>
        </p:spPr>
      </p:pic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177B86E9-222D-4757-BE64-59540DB794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8ABCD18B-D4E0-41E4-8162-7E83CB11DA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744A518A-BE68-4048-BDCB-77578CB57230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51319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- Pi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xmlns="" id="{292D9CA8-FA74-4E19-A847-B04F90FC15A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50" b="2500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66A9211E-289E-4822-AE7F-7B95A873EBBD}"/>
              </a:ext>
            </a:extLst>
          </p:cNvPr>
          <p:cNvSpPr txBox="1"/>
          <p:nvPr userDrawn="1"/>
        </p:nvSpPr>
        <p:spPr>
          <a:xfrm>
            <a:off x="1837677" y="5802204"/>
            <a:ext cx="45143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Darshan Institute of Engineering &amp; Technology, Rajkot</a:t>
            </a:r>
          </a:p>
        </p:txBody>
      </p:sp>
      <p:sp>
        <p:nvSpPr>
          <p:cNvPr id="22" name="Freeform 13">
            <a:extLst>
              <a:ext uri="{FF2B5EF4-FFF2-40B4-BE49-F238E27FC236}">
                <a16:creationId xmlns:a16="http://schemas.microsoft.com/office/drawing/2014/main" xmlns="" id="{EB889181-F145-4E62-A282-E5B77978D1F3}"/>
              </a:ext>
            </a:extLst>
          </p:cNvPr>
          <p:cNvSpPr>
            <a:spLocks/>
          </p:cNvSpPr>
          <p:nvPr userDrawn="1"/>
        </p:nvSpPr>
        <p:spPr bwMode="auto">
          <a:xfrm>
            <a:off x="2554514" y="1"/>
            <a:ext cx="5255702" cy="1335004"/>
          </a:xfrm>
          <a:custGeom>
            <a:avLst/>
            <a:gdLst>
              <a:gd name="T0" fmla="*/ 2048 w 2048"/>
              <a:gd name="T1" fmla="*/ 0 h 517"/>
              <a:gd name="T2" fmla="*/ 1934 w 2048"/>
              <a:gd name="T3" fmla="*/ 72 h 517"/>
              <a:gd name="T4" fmla="*/ 0 w 2048"/>
              <a:gd name="T5" fmla="*/ 0 h 517"/>
              <a:gd name="T6" fmla="*/ 2048 w 2048"/>
              <a:gd name="T7" fmla="*/ 0 h 5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517">
                <a:moveTo>
                  <a:pt x="2048" y="0"/>
                </a:moveTo>
                <a:cubicBezTo>
                  <a:pt x="2011" y="25"/>
                  <a:pt x="1973" y="49"/>
                  <a:pt x="1934" y="72"/>
                </a:cubicBezTo>
                <a:cubicBezTo>
                  <a:pt x="1177" y="517"/>
                  <a:pt x="332" y="480"/>
                  <a:pt x="0" y="0"/>
                </a:cubicBezTo>
                <a:lnTo>
                  <a:pt x="2048" y="0"/>
                </a:ln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dirty="0"/>
          </a:p>
        </p:txBody>
      </p:sp>
      <p:sp>
        <p:nvSpPr>
          <p:cNvPr id="23" name="Freeform 17">
            <a:extLst>
              <a:ext uri="{FF2B5EF4-FFF2-40B4-BE49-F238E27FC236}">
                <a16:creationId xmlns:a16="http://schemas.microsoft.com/office/drawing/2014/main" xmlns="" id="{5E9DA42E-B221-4BBE-B651-F7171591BCD7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890E4F"/>
              </a:gs>
              <a:gs pos="100000">
                <a:srgbClr val="D81A60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xmlns="" id="{73D6466C-3EE8-434C-B5AB-98205AEEA67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8334" y="4602222"/>
            <a:ext cx="3383666" cy="225577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xmlns="" id="{3CAA64A4-91BA-448F-9474-7895F9C6DBD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861" y="2096941"/>
            <a:ext cx="2813885" cy="2119207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E79C5D16-8087-4587-9A0A-A0570C73E0E7}"/>
              </a:ext>
            </a:extLst>
          </p:cNvPr>
          <p:cNvCxnSpPr/>
          <p:nvPr/>
        </p:nvCxnSpPr>
        <p:spPr>
          <a:xfrm>
            <a:off x="1926694" y="6124097"/>
            <a:ext cx="43560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3F48F6-739E-4659-B107-DABA716A2F34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559490" y="1122364"/>
            <a:ext cx="7035300" cy="2578780"/>
          </a:xfrm>
        </p:spPr>
        <p:txBody>
          <a:bodyPr wrap="square" anchor="t">
            <a:noAutofit/>
          </a:bodyPr>
          <a:lstStyle>
            <a:lvl1pPr algn="l">
              <a:defRPr lang="en-US" sz="66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Segoe UI Black" panose="020B0A02040204020203" pitchFamily="34" charset="0"/>
                <a:cs typeface="+mn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xmlns="" id="{9812EDA6-C656-492A-A9CA-44B03C639132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232297"/>
            <a:ext cx="182880" cy="1828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xmlns="" id="{627AEF91-6492-4B0C-A844-2296473B58DE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8063" y="6505320"/>
            <a:ext cx="182880" cy="182880"/>
          </a:xfrm>
          <a:prstGeom prst="rect">
            <a:avLst/>
          </a:prstGeom>
        </p:spPr>
      </p:pic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828AA7FF-D902-41DB-A12A-45135201E8C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2180943" y="6175935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Email Address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xmlns="" id="{F1EDDD62-43C6-4DEE-BBD9-CD0004E7EB03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2183874" y="646021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b="0" kern="1200" baseline="0" dirty="0">
                <a:solidFill>
                  <a:schemeClr val="tx1"/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  <a:cs typeface="+mn-cs"/>
              </a:defRPr>
            </a:lvl1pPr>
          </a:lstStyle>
          <a:p>
            <a:pPr lvl="0"/>
            <a:r>
              <a:rPr lang="en-US" dirty="0"/>
              <a:t>Click to edit Phone No.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xmlns="" id="{A2C7AAB1-B948-41DB-961F-028BB57DF5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37678" y="5537768"/>
            <a:ext cx="3735998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Department Name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xmlns="" id="{C96060B2-EF39-4FB2-9CFA-77C6391DCF8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837677" y="5273332"/>
            <a:ext cx="5581039" cy="290081"/>
          </a:xfrm>
        </p:spPr>
        <p:txBody>
          <a:bodyPr anchor="ctr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1" kern="1200" dirty="0">
                <a:gradFill flip="none" rotWithShape="1">
                  <a:gsLst>
                    <a:gs pos="10000">
                      <a:srgbClr val="890E4F"/>
                    </a:gs>
                    <a:gs pos="100000">
                      <a:srgbClr val="D81A60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here your Author Name (i.e. Prof. Jay R </a:t>
            </a:r>
            <a:r>
              <a:rPr lang="en-US" dirty="0" err="1"/>
              <a:t>Dhamsaniya</a:t>
            </a:r>
            <a:r>
              <a:rPr lang="en-US" dirty="0"/>
              <a:t>)</a:t>
            </a:r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xmlns="" id="{34C1356C-E4AA-4B27-A93C-BE84F5D9C60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2023" t="18062" r="2731" b="17724"/>
          <a:stretch/>
        </p:blipFill>
        <p:spPr>
          <a:xfrm>
            <a:off x="63248" y="837717"/>
            <a:ext cx="1087893" cy="772151"/>
          </a:xfrm>
          <a:prstGeom prst="rect">
            <a:avLst/>
          </a:prstGeom>
        </p:spPr>
      </p:pic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070A7F06-98AB-45B4-A79D-A6DF8C25DC8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581756" y="20384"/>
            <a:ext cx="4646358" cy="734653"/>
          </a:xfrm>
        </p:spPr>
        <p:txBody>
          <a:bodyPr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1800" b="0" kern="1200" dirty="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Write Subject Name (Short Name)</a:t>
            </a:r>
          </a:p>
          <a:p>
            <a:pPr lvl="0"/>
            <a:r>
              <a:rPr lang="en-US" dirty="0"/>
              <a:t>GTU # Subject Code</a:t>
            </a:r>
          </a:p>
        </p:txBody>
      </p:sp>
      <p:pic>
        <p:nvPicPr>
          <p:cNvPr id="21" name="Picture 20" descr="User icon Royalty Free Vector Image - VectorStock">
            <a:extLst>
              <a:ext uri="{FF2B5EF4-FFF2-40B4-BE49-F238E27FC236}">
                <a16:creationId xmlns:a16="http://schemas.microsoft.com/office/drawing/2014/main" xmlns="" id="{A2F1AAAC-C051-4A31-837B-4A9977722A4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30" t="21389" r="26030" b="34222"/>
          <a:stretch>
            <a:fillRect/>
          </a:stretch>
        </p:blipFill>
        <p:spPr bwMode="auto">
          <a:xfrm>
            <a:off x="353568" y="5211250"/>
            <a:ext cx="1353600" cy="1353600"/>
          </a:xfrm>
          <a:custGeom>
            <a:avLst/>
            <a:gdLst>
              <a:gd name="connsiteX0" fmla="*/ 1522095 w 3044190"/>
              <a:gd name="connsiteY0" fmla="*/ 0 h 3044190"/>
              <a:gd name="connsiteX1" fmla="*/ 3044190 w 3044190"/>
              <a:gd name="connsiteY1" fmla="*/ 1522095 h 3044190"/>
              <a:gd name="connsiteX2" fmla="*/ 1522095 w 3044190"/>
              <a:gd name="connsiteY2" fmla="*/ 3044190 h 3044190"/>
              <a:gd name="connsiteX3" fmla="*/ 0 w 3044190"/>
              <a:gd name="connsiteY3" fmla="*/ 1522095 h 3044190"/>
              <a:gd name="connsiteX4" fmla="*/ 1522095 w 3044190"/>
              <a:gd name="connsiteY4" fmla="*/ 0 h 30441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4190" h="3044190">
                <a:moveTo>
                  <a:pt x="1522095" y="0"/>
                </a:moveTo>
                <a:cubicBezTo>
                  <a:pt x="2362725" y="0"/>
                  <a:pt x="3044190" y="681465"/>
                  <a:pt x="3044190" y="1522095"/>
                </a:cubicBezTo>
                <a:cubicBezTo>
                  <a:pt x="3044190" y="2362725"/>
                  <a:pt x="2362725" y="3044190"/>
                  <a:pt x="1522095" y="3044190"/>
                </a:cubicBezTo>
                <a:cubicBezTo>
                  <a:pt x="681465" y="3044190"/>
                  <a:pt x="0" y="2362725"/>
                  <a:pt x="0" y="1522095"/>
                </a:cubicBezTo>
                <a:cubicBezTo>
                  <a:pt x="0" y="681465"/>
                  <a:pt x="681465" y="0"/>
                  <a:pt x="1522095" y="0"/>
                </a:cubicBezTo>
                <a:close/>
              </a:path>
            </a:pathLst>
          </a:custGeom>
          <a:noFill/>
          <a:ln w="12700">
            <a:solidFill>
              <a:schemeClr val="bg1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xmlns="" id="{ADF34BDA-AFB4-4120-81EF-C0AB56D388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3569" y="5211251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xmlns="" id="{C248CBD5-99BA-4017-857A-5ED400F4365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249" y="320499"/>
            <a:ext cx="2976891" cy="904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02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619E228D-B2BD-4EFA-9FE9-86D81DDC600E}"/>
              </a:ext>
            </a:extLst>
          </p:cNvPr>
          <p:cNvGrpSpPr/>
          <p:nvPr userDrawn="1"/>
        </p:nvGrpSpPr>
        <p:grpSpPr>
          <a:xfrm>
            <a:off x="10721797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xmlns="" id="{60ED7292-9BDD-4D31-8064-11177842F8C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1F0757EE-ABB9-45D2-B479-D5AB8FB14DF1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xmlns="" id="{C5EC0171-2BE4-40CA-A480-8BB7C938984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 Vyas</a:t>
            </a: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xmlns="" id="{80751CB1-487E-4F91-B9F5-121CF12A72F8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#2101CS303 (DF)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Combinational Digital Circuits</a:t>
            </a:r>
          </a:p>
        </p:txBody>
      </p:sp>
    </p:spTree>
    <p:extLst>
      <p:ext uri="{BB962C8B-B14F-4D97-AF65-F5344CB8AC3E}">
        <p14:creationId xmlns:p14="http://schemas.microsoft.com/office/powerpoint/2010/main" val="4202761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AE04132C-088A-4457-A3C3-1DC6427585FC}"/>
              </a:ext>
            </a:extLst>
          </p:cNvPr>
          <p:cNvGrpSpPr/>
          <p:nvPr userDrawn="1"/>
        </p:nvGrpSpPr>
        <p:grpSpPr>
          <a:xfrm>
            <a:off x="131179" y="6047527"/>
            <a:ext cx="1339023" cy="407045"/>
            <a:chOff x="10721798" y="852808"/>
            <a:chExt cx="1339023" cy="40704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xmlns="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xmlns="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xmlns="" id="{7CD05EDD-7D4D-4F15-B3BB-F4E2E35E1780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Slide Number Placeholder 3">
            <a:extLst>
              <a:ext uri="{FF2B5EF4-FFF2-40B4-BE49-F238E27FC236}">
                <a16:creationId xmlns:a16="http://schemas.microsoft.com/office/drawing/2014/main" xmlns="" id="{FE084249-8DB7-4B0A-AA7A-A1A407FC0773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pic>
        <p:nvPicPr>
          <p:cNvPr id="18" name="Shape 56">
            <a:extLst>
              <a:ext uri="{FF2B5EF4-FFF2-40B4-BE49-F238E27FC236}">
                <a16:creationId xmlns:a16="http://schemas.microsoft.com/office/drawing/2014/main" xmlns="" id="{ACB01872-4321-4181-A609-1C503C074C10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 t="86739" r="1768" b="3535"/>
          <a:stretch/>
        </p:blipFill>
        <p:spPr>
          <a:xfrm>
            <a:off x="0" y="0"/>
            <a:ext cx="12192000" cy="711201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D5CD07E8-CBAA-45BA-85CF-1233D4AA8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11200"/>
          </a:xfrm>
          <a:solidFill>
            <a:srgbClr val="C0C0C0">
              <a:alpha val="50000"/>
            </a:srgbClr>
          </a:solidFill>
          <a:ln>
            <a:noFill/>
          </a:ln>
        </p:spPr>
        <p:txBody>
          <a:bodyPr lIns="216000" tIns="108000" rIns="216000" bIns="108000">
            <a:normAutofit/>
          </a:bodyPr>
          <a:lstStyle>
            <a:lvl1pPr>
              <a:defRPr lang="en-US" sz="3400" b="1" kern="1200" dirty="0">
                <a:solidFill>
                  <a:schemeClr val="tx1">
                    <a:lumMod val="90000"/>
                    <a:lumOff val="10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05596C8C-2163-45E8-B709-8118C381771F}"/>
              </a:ext>
            </a:extLst>
          </p:cNvPr>
          <p:cNvCxnSpPr/>
          <p:nvPr userDrawn="1"/>
        </p:nvCxnSpPr>
        <p:spPr>
          <a:xfrm>
            <a:off x="0" y="711201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F86BF578-C91A-4942-95D5-11408C3CCACF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6F4971-704E-42EF-A852-52D75741F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590565"/>
          </a:xfrm>
        </p:spPr>
        <p:txBody>
          <a:bodyPr>
            <a:noAutofit/>
          </a:bodyPr>
          <a:lstStyle>
            <a:lvl1pPr marL="265113" indent="-265113" algn="just">
              <a:buClr>
                <a:schemeClr val="accent6"/>
              </a:buClr>
              <a:buFont typeface="Wingdings 3" panose="05040102010807070707" pitchFamily="18" charset="2"/>
              <a:buChar char=""/>
              <a:defRPr sz="2400">
                <a:solidFill>
                  <a:schemeClr val="tx1"/>
                </a:solidFill>
              </a:defRPr>
            </a:lvl1pPr>
            <a:lvl2pPr marL="809625" indent="-352425" algn="just">
              <a:buClr>
                <a:schemeClr val="accent6"/>
              </a:buClr>
              <a:buFont typeface="Wingdings 3" panose="05040102010807070707" pitchFamily="18" charset="2"/>
              <a:buChar char=""/>
              <a:defRPr sz="2000">
                <a:solidFill>
                  <a:schemeClr val="tx1"/>
                </a:solidFill>
              </a:defRPr>
            </a:lvl2pPr>
            <a:lvl3pPr marL="1143000" indent="-228600" algn="just">
              <a:buClr>
                <a:schemeClr val="accent6"/>
              </a:buClr>
              <a:buFont typeface="Wingdings" panose="05000000000000000000" pitchFamily="2" charset="2"/>
              <a:buChar char="§"/>
              <a:defRPr sz="1800">
                <a:solidFill>
                  <a:schemeClr val="tx1"/>
                </a:solidFill>
              </a:defRPr>
            </a:lvl3pPr>
            <a:lvl4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4pPr>
            <a:lvl5pPr algn="just">
              <a:buClr>
                <a:schemeClr val="accent6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1">
            <a:extLst>
              <a:ext uri="{FF2B5EF4-FFF2-40B4-BE49-F238E27FC236}">
                <a16:creationId xmlns:a16="http://schemas.microsoft.com/office/drawing/2014/main" xmlns="" id="{3B5677A2-14E3-4450-A93A-4020B13EB00E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 Vyas</a:t>
            </a: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xmlns="" id="{F0D54220-6151-48FA-B959-14945EB273F1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Semiconductor Devices</a:t>
            </a:r>
          </a:p>
        </p:txBody>
      </p:sp>
    </p:spTree>
    <p:extLst>
      <p:ext uri="{BB962C8B-B14F-4D97-AF65-F5344CB8AC3E}">
        <p14:creationId xmlns:p14="http://schemas.microsoft.com/office/powerpoint/2010/main" val="34686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07171932-FFF4-4D27-9425-8CB5D27A92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581" b="21180"/>
          <a:stretch/>
        </p:blipFill>
        <p:spPr>
          <a:xfrm rot="16200000">
            <a:off x="9807099" y="606901"/>
            <a:ext cx="2991808" cy="177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1639DF2A-5426-428D-B32D-78E9191D8A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9646" t="18062" r="2731" b="17724"/>
          <a:stretch/>
        </p:blipFill>
        <p:spPr>
          <a:xfrm>
            <a:off x="0" y="401568"/>
            <a:ext cx="543946" cy="7721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xmlns="" id="{6B8C6168-C8A4-4660-9D38-045657B80D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lang="en-US" sz="6000" b="1" kern="1200" dirty="0">
                <a:gradFill flip="none" rotWithShape="1">
                  <a:gsLst>
                    <a:gs pos="0">
                      <a:srgbClr val="1D3064"/>
                    </a:gs>
                    <a:gs pos="100000">
                      <a:schemeClr val="tx2"/>
                    </a:gs>
                  </a:gsLst>
                  <a:lin ang="0" scaled="1"/>
                  <a:tileRect/>
                </a:gra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 dirty="0"/>
              <a:t>Write here Section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66C89DA-344D-4448-822C-2826084EF12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Write here Section Subtitle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AE04132C-088A-4457-A3C3-1DC6427585FC}"/>
              </a:ext>
            </a:extLst>
          </p:cNvPr>
          <p:cNvGrpSpPr/>
          <p:nvPr userDrawn="1"/>
        </p:nvGrpSpPr>
        <p:grpSpPr>
          <a:xfrm>
            <a:off x="10677938" y="6350844"/>
            <a:ext cx="1339023" cy="407045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B49C31A0-0173-45C3-B715-F73A797EA6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xmlns="" id="{26EB3A16-1B2C-44F3-A559-3929B9A2E162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Freeform 17">
            <a:extLst>
              <a:ext uri="{FF2B5EF4-FFF2-40B4-BE49-F238E27FC236}">
                <a16:creationId xmlns:a16="http://schemas.microsoft.com/office/drawing/2014/main" xmlns="" id="{041B91BA-E967-4818-B106-E9599A94208F}"/>
              </a:ext>
            </a:extLst>
          </p:cNvPr>
          <p:cNvSpPr>
            <a:spLocks/>
          </p:cNvSpPr>
          <p:nvPr userDrawn="1"/>
        </p:nvSpPr>
        <p:spPr bwMode="auto">
          <a:xfrm>
            <a:off x="0" y="5905331"/>
            <a:ext cx="1901425" cy="952668"/>
          </a:xfrm>
          <a:custGeom>
            <a:avLst/>
            <a:gdLst>
              <a:gd name="T0" fmla="*/ 2048 w 2048"/>
              <a:gd name="T1" fmla="*/ 1024 h 1024"/>
              <a:gd name="T2" fmla="*/ 0 w 2048"/>
              <a:gd name="T3" fmla="*/ 1024 h 1024"/>
              <a:gd name="T4" fmla="*/ 0 w 2048"/>
              <a:gd name="T5" fmla="*/ 0 h 1024"/>
              <a:gd name="T6" fmla="*/ 2048 w 2048"/>
              <a:gd name="T7" fmla="*/ 1024 h 1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48" h="1024">
                <a:moveTo>
                  <a:pt x="2048" y="1024"/>
                </a:moveTo>
                <a:cubicBezTo>
                  <a:pt x="0" y="1024"/>
                  <a:pt x="0" y="1024"/>
                  <a:pt x="0" y="1024"/>
                </a:cubicBezTo>
                <a:cubicBezTo>
                  <a:pt x="0" y="0"/>
                  <a:pt x="0" y="0"/>
                  <a:pt x="0" y="0"/>
                </a:cubicBezTo>
                <a:cubicBezTo>
                  <a:pt x="880" y="66"/>
                  <a:pt x="1621" y="411"/>
                  <a:pt x="2048" y="1024"/>
                </a:cubicBezTo>
                <a:close/>
              </a:path>
            </a:pathLst>
          </a:custGeom>
          <a:gradFill>
            <a:gsLst>
              <a:gs pos="10000">
                <a:srgbClr val="273238"/>
              </a:gs>
              <a:gs pos="100000">
                <a:srgbClr val="607D8B"/>
              </a:gs>
            </a:gsLst>
            <a:lin ang="10800000" scaled="1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T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1AA5C57A-F840-488A-AACF-E658D398FCEC}"/>
              </a:ext>
            </a:extLst>
          </p:cNvPr>
          <p:cNvGrpSpPr/>
          <p:nvPr userDrawn="1"/>
        </p:nvGrpSpPr>
        <p:grpSpPr>
          <a:xfrm>
            <a:off x="10304203" y="212531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1B8F12B0-F30C-4955-8E3F-625C9D2A74C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8508BA0B-FE99-4953-98B0-D2708C070068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Date Placeholder 1">
            <a:extLst>
              <a:ext uri="{FF2B5EF4-FFF2-40B4-BE49-F238E27FC236}">
                <a16:creationId xmlns:a16="http://schemas.microsoft.com/office/drawing/2014/main" xmlns="" id="{113DDC47-5F98-429E-9511-53CA83B7C313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 Vyas</a:t>
            </a:r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xmlns="" id="{F1A31E7A-9723-434F-980A-25DC6F4298A5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2101CS303 (DF)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Combinational Digital Circuits</a:t>
            </a:r>
          </a:p>
        </p:txBody>
      </p:sp>
    </p:spTree>
    <p:extLst>
      <p:ext uri="{BB962C8B-B14F-4D97-AF65-F5344CB8AC3E}">
        <p14:creationId xmlns:p14="http://schemas.microsoft.com/office/powerpoint/2010/main" val="2971972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4000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8FD38B6F-D549-4D28-B5DA-3AF636652084}"/>
              </a:ext>
            </a:extLst>
          </p:cNvPr>
          <p:cNvGrpSpPr/>
          <p:nvPr userDrawn="1"/>
        </p:nvGrpSpPr>
        <p:grpSpPr>
          <a:xfrm>
            <a:off x="10357991" y="5976558"/>
            <a:ext cx="1649043" cy="501287"/>
            <a:chOff x="10721798" y="852808"/>
            <a:chExt cx="1339023" cy="40704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xmlns="" id="{538C9597-8AB6-41B2-8903-FB3D0B47ADD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21798" y="852808"/>
              <a:ext cx="1339022" cy="407045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xmlns="" id="{0CB3A116-446D-49CC-96A6-7C8DB2B53F5A}"/>
                </a:ext>
              </a:extLst>
            </p:cNvPr>
            <p:cNvSpPr/>
            <p:nvPr userDrawn="1"/>
          </p:nvSpPr>
          <p:spPr>
            <a:xfrm>
              <a:off x="10721799" y="852808"/>
              <a:ext cx="1339022" cy="407044"/>
            </a:xfrm>
            <a:prstGeom prst="rect">
              <a:avLst/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Date Placeholder 1">
            <a:extLst>
              <a:ext uri="{FF2B5EF4-FFF2-40B4-BE49-F238E27FC236}">
                <a16:creationId xmlns:a16="http://schemas.microsoft.com/office/drawing/2014/main" xmlns="" id="{B0EE67C7-74D3-4CBD-AD92-CC9A11B73E72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 Vyas</a:t>
            </a:r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xmlns="" id="{8153AE79-B6DD-42D9-9A57-251C608C94C9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#2101CS303 (DF)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3 – Combinational Digital Circuits</a:t>
            </a:r>
          </a:p>
        </p:txBody>
      </p:sp>
    </p:spTree>
    <p:extLst>
      <p:ext uri="{BB962C8B-B14F-4D97-AF65-F5344CB8AC3E}">
        <p14:creationId xmlns:p14="http://schemas.microsoft.com/office/powerpoint/2010/main" val="3206247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k - Logo on B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xmlns="" id="{5D17CCA1-DDAA-4D6C-AAE4-2ECFF46CFEAB}"/>
              </a:ext>
            </a:extLst>
          </p:cNvPr>
          <p:cNvSpPr/>
          <p:nvPr userDrawn="1"/>
        </p:nvSpPr>
        <p:spPr>
          <a:xfrm>
            <a:off x="0" y="6604000"/>
            <a:ext cx="12191998" cy="254000"/>
          </a:xfrm>
          <a:prstGeom prst="roundRect">
            <a:avLst>
              <a:gd name="adj" fmla="val 0"/>
            </a:avLst>
          </a:prstGeom>
          <a:solidFill>
            <a:srgbClr val="DFDFD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xmlns="" id="{32768103-D8F5-4649-8107-E4B3B8C554BB}"/>
              </a:ext>
            </a:extLst>
          </p:cNvPr>
          <p:cNvSpPr txBox="1">
            <a:spLocks/>
          </p:cNvSpPr>
          <p:nvPr userDrawn="1"/>
        </p:nvSpPr>
        <p:spPr>
          <a:xfrm>
            <a:off x="86106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DF2434F-F1F1-4B15-80AA-A2C3BF057F48}" type="slidenum">
              <a:rPr lang="en-US" b="1" smtClean="0">
                <a:solidFill>
                  <a:schemeClr val="tx1">
                    <a:lumMod val="90000"/>
                    <a:lumOff val="10000"/>
                  </a:schemeClr>
                </a:solidFill>
                <a:latin typeface="+mn-lt"/>
              </a:rPr>
              <a:pPr/>
              <a:t>‹#›</a:t>
            </a:fld>
            <a:endParaRPr lang="en-US" b="1" dirty="0">
              <a:solidFill>
                <a:schemeClr val="tx1">
                  <a:lumMod val="90000"/>
                  <a:lumOff val="10000"/>
                </a:schemeClr>
              </a:solidFill>
              <a:latin typeface="+mn-lt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86C86632-7EFD-4A64-85B1-0CE7D13E0C97}"/>
              </a:ext>
            </a:extLst>
          </p:cNvPr>
          <p:cNvCxnSpPr/>
          <p:nvPr userDrawn="1"/>
        </p:nvCxnSpPr>
        <p:spPr>
          <a:xfrm>
            <a:off x="0" y="660625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15C60ED7-12D4-496E-AF73-0995BE8C12FD}"/>
              </a:ext>
            </a:extLst>
          </p:cNvPr>
          <p:cNvGrpSpPr/>
          <p:nvPr userDrawn="1"/>
        </p:nvGrpSpPr>
        <p:grpSpPr>
          <a:xfrm>
            <a:off x="128095" y="5890392"/>
            <a:ext cx="2554143" cy="587454"/>
            <a:chOff x="131177" y="5775962"/>
            <a:chExt cx="2530239" cy="58195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xmlns="" id="{30CB04CE-0025-4B1F-B962-A759D179D84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177" y="5775962"/>
              <a:ext cx="2530238" cy="581955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xmlns="" id="{43F480CB-A4AF-424E-90DB-5B677403441A}"/>
                </a:ext>
              </a:extLst>
            </p:cNvPr>
            <p:cNvSpPr/>
            <p:nvPr userDrawn="1"/>
          </p:nvSpPr>
          <p:spPr>
            <a:xfrm>
              <a:off x="131178" y="5775962"/>
              <a:ext cx="2530238" cy="581956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Date Placeholder 1">
            <a:extLst>
              <a:ext uri="{FF2B5EF4-FFF2-40B4-BE49-F238E27FC236}">
                <a16:creationId xmlns:a16="http://schemas.microsoft.com/office/drawing/2014/main" xmlns="" id="{8F1A213C-9150-4DD4-AF93-378AEE35F370}"/>
              </a:ext>
            </a:extLst>
          </p:cNvPr>
          <p:cNvSpPr txBox="1">
            <a:spLocks/>
          </p:cNvSpPr>
          <p:nvPr userDrawn="1"/>
        </p:nvSpPr>
        <p:spPr>
          <a:xfrm>
            <a:off x="838200" y="6604000"/>
            <a:ext cx="27432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Prof. Krunal D Vyas</a:t>
            </a:r>
          </a:p>
        </p:txBody>
      </p: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xmlns="" id="{EE13806C-05D6-42C4-AE68-FB0FD73D5453}"/>
              </a:ext>
            </a:extLst>
          </p:cNvPr>
          <p:cNvSpPr txBox="1">
            <a:spLocks/>
          </p:cNvSpPr>
          <p:nvPr userDrawn="1"/>
        </p:nvSpPr>
        <p:spPr>
          <a:xfrm>
            <a:off x="4038600" y="6604000"/>
            <a:ext cx="4114800" cy="2551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# 21EL01203 (FOE)    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Wingdings" panose="05000000000000000000" pitchFamily="2" charset="2"/>
                <a:ea typeface="Roboto Condensed Light" panose="02000000000000000000" pitchFamily="2" charset="0"/>
              </a:rPr>
              <a:t></a:t>
            </a:r>
            <a:r>
              <a:rPr lang="en-US" dirty="0">
                <a:solidFill>
                  <a:schemeClr val="tx1">
                    <a:lumMod val="90000"/>
                    <a:lumOff val="10000"/>
                  </a:schemeClr>
                </a:solidFill>
                <a:latin typeface="Roboto Condensed Light" panose="02000000000000000000" pitchFamily="2" charset="0"/>
                <a:ea typeface="Roboto Condensed Light" panose="02000000000000000000" pitchFamily="2" charset="0"/>
              </a:rPr>
              <a:t>   Unit 1 – Semiconductor Devices</a:t>
            </a:r>
          </a:p>
        </p:txBody>
      </p:sp>
    </p:spTree>
    <p:extLst>
      <p:ext uri="{BB962C8B-B14F-4D97-AF65-F5344CB8AC3E}">
        <p14:creationId xmlns:p14="http://schemas.microsoft.com/office/powerpoint/2010/main" val="4243314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te Blan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2311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F5063B-909B-4A7F-B502-78022804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27DDF1-16E2-4622-B8FD-0148CD5CE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27EA166-F18A-4D32-AA1F-AE475D4910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21B45-1703-4330-B544-825BD8F37AF2}" type="datetimeFigureOut">
              <a:rPr lang="en-US" smtClean="0"/>
              <a:t>7/31/2022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05C5379-5B41-4775-9279-F9F7608E6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A4B342-6FD5-4BB7-B9AE-3C5081C089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F3C7-36DD-4595-AA08-2525D8628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54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70" r:id="rId2"/>
    <p:sldLayoutId id="2147483687" r:id="rId3"/>
    <p:sldLayoutId id="2147483688" r:id="rId4"/>
    <p:sldLayoutId id="2147483671" r:id="rId5"/>
    <p:sldLayoutId id="2147483672" r:id="rId6"/>
    <p:sldLayoutId id="2147483689" r:id="rId7"/>
    <p:sldLayoutId id="2147483690" r:id="rId8"/>
    <p:sldLayoutId id="2147483673" r:id="rId9"/>
    <p:sldLayoutId id="2147483691" r:id="rId10"/>
    <p:sldLayoutId id="2147483674" r:id="rId11"/>
    <p:sldLayoutId id="2147483676" r:id="rId12"/>
    <p:sldLayoutId id="2147483677" r:id="rId13"/>
    <p:sldLayoutId id="2147483678" r:id="rId14"/>
    <p:sldLayoutId id="2147483679" r:id="rId15"/>
    <p:sldLayoutId id="2147483681" r:id="rId16"/>
    <p:sldLayoutId id="2147483683" r:id="rId17"/>
    <p:sldLayoutId id="2147483682" r:id="rId18"/>
    <p:sldLayoutId id="2147483684" r:id="rId19"/>
    <p:sldLayoutId id="2147483685" r:id="rId20"/>
    <p:sldLayoutId id="2147483686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95517B9A-CB15-4105-8DB6-3BE4CEF0C9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b="0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Unit-3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Combinational Digital Circuits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C082D7EB-29EC-46FF-A7B0-A0D59D247A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krunal.vyas@darshan.ac.in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xmlns="" id="{AA546C7D-5FAD-4283-8D6D-335B9785575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9601901005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E122C0AC-FE99-4050-96C1-834C68B582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Computer Science &amp; Engineering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xmlns="" id="{4747B24B-6BDC-4D9B-A81D-E04AD86D99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Prof. Krunal D Vyas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xmlns="" id="{38247361-D1B1-496C-91FD-362FC47441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Digital Fundamentals </a:t>
            </a:r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(DF)</a:t>
            </a:r>
          </a:p>
          <a:p>
            <a:r>
              <a:rPr lang="en-US" dirty="0">
                <a:latin typeface="Roboto Condensed Light" panose="02000000000000000000" pitchFamily="2" charset="0"/>
                <a:ea typeface="Roboto Condensed Light" panose="02000000000000000000" pitchFamily="2" charset="0"/>
              </a:rPr>
              <a:t>DU #2101CS303</a:t>
            </a:r>
          </a:p>
        </p:txBody>
      </p:sp>
      <p:pic>
        <p:nvPicPr>
          <p:cNvPr id="16" name="Picture Placeholder 8">
            <a:extLst>
              <a:ext uri="{FF2B5EF4-FFF2-40B4-BE49-F238E27FC236}">
                <a16:creationId xmlns:a16="http://schemas.microsoft.com/office/drawing/2014/main" xmlns="" id="{955B1F2C-5420-4479-A55C-83A5DAC50F8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6884" y="5204627"/>
            <a:ext cx="1353599" cy="1353599"/>
          </a:xfrm>
          <a:custGeom>
            <a:avLst/>
            <a:gdLst>
              <a:gd name="connsiteX0" fmla="*/ 1945481 w 3890962"/>
              <a:gd name="connsiteY0" fmla="*/ 0 h 3890962"/>
              <a:gd name="connsiteX1" fmla="*/ 3890962 w 3890962"/>
              <a:gd name="connsiteY1" fmla="*/ 1945481 h 3890962"/>
              <a:gd name="connsiteX2" fmla="*/ 1945481 w 3890962"/>
              <a:gd name="connsiteY2" fmla="*/ 3890962 h 3890962"/>
              <a:gd name="connsiteX3" fmla="*/ 0 w 3890962"/>
              <a:gd name="connsiteY3" fmla="*/ 1945481 h 3890962"/>
              <a:gd name="connsiteX4" fmla="*/ 1945481 w 3890962"/>
              <a:gd name="connsiteY4" fmla="*/ 0 h 389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90962" h="3890962">
                <a:moveTo>
                  <a:pt x="1945481" y="0"/>
                </a:moveTo>
                <a:cubicBezTo>
                  <a:pt x="3019940" y="0"/>
                  <a:pt x="3890962" y="871022"/>
                  <a:pt x="3890962" y="1945481"/>
                </a:cubicBezTo>
                <a:cubicBezTo>
                  <a:pt x="3890962" y="3019940"/>
                  <a:pt x="3019940" y="3890962"/>
                  <a:pt x="1945481" y="3890962"/>
                </a:cubicBezTo>
                <a:cubicBezTo>
                  <a:pt x="871022" y="3890962"/>
                  <a:pt x="0" y="3019940"/>
                  <a:pt x="0" y="1945481"/>
                </a:cubicBezTo>
                <a:cubicBezTo>
                  <a:pt x="0" y="871022"/>
                  <a:pt x="871022" y="0"/>
                  <a:pt x="1945481" y="0"/>
                </a:cubicBezTo>
                <a:close/>
              </a:path>
            </a:pathLst>
          </a:cu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33740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xmlns="" id="{E634074B-5C60-4B5F-AF89-BA7B00102911}"/>
                  </a:ext>
                </a:extLst>
              </p:cNvPr>
              <p:cNvSpPr/>
              <p:nvPr/>
            </p:nvSpPr>
            <p:spPr>
              <a:xfrm>
                <a:off x="53365" y="171282"/>
                <a:ext cx="347472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accent6"/>
                    </a:solidFill>
                    <a:latin typeface="+mj-lt"/>
                  </a:rPr>
                  <a:t>Implement the following function using 8 to 1 MUX</a:t>
                </a:r>
              </a:p>
              <a:p>
                <a:r>
                  <a:rPr lang="en-US" sz="2000" dirty="0">
                    <a:solidFill>
                      <a:schemeClr val="accent6"/>
                    </a:solidFill>
                    <a:latin typeface="+mj-lt"/>
                  </a:rPr>
                  <a:t>F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r>
                          <a:rPr lang="en-US" sz="20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nary>
                    <m:r>
                      <a:rPr lang="en-US" sz="20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0,1,2,3,4,10,11,14,15)</m:t>
                    </m:r>
                  </m:oMath>
                </a14:m>
                <a:endParaRPr lang="en-US" sz="2000" dirty="0">
                  <a:solidFill>
                    <a:schemeClr val="accent6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634074B-5C60-4B5F-AF89-BA7B001029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5" y="171282"/>
                <a:ext cx="3474720" cy="1015663"/>
              </a:xfrm>
              <a:prstGeom prst="rect">
                <a:avLst/>
              </a:prstGeom>
              <a:blipFill>
                <a:blip r:embed="rId2"/>
                <a:stretch>
                  <a:fillRect l="-1930" t="-2395" b="-7185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9FFEC8AC-D4AC-4212-842C-2B00EDCDAE7D}"/>
              </a:ext>
            </a:extLst>
          </p:cNvPr>
          <p:cNvGraphicFramePr>
            <a:graphicFrameLocks noGrp="1"/>
          </p:cNvGraphicFramePr>
          <p:nvPr/>
        </p:nvGraphicFramePr>
        <p:xfrm>
          <a:off x="3750073" y="89118"/>
          <a:ext cx="3474720" cy="640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32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2832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3312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</a:tblGrid>
              <a:tr h="35732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S</a:t>
                      </a:r>
                      <a:r>
                        <a:rPr lang="en-US" sz="2000" b="1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S</a:t>
                      </a:r>
                      <a:r>
                        <a:rPr lang="en-US" sz="20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S</a:t>
                      </a:r>
                      <a:r>
                        <a:rPr lang="en-US" sz="20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20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57329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C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57741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F</a:t>
                      </a:r>
                      <a:r>
                        <a:rPr lang="en-US" sz="2000" baseline="0" dirty="0"/>
                        <a:t> = 1</a:t>
                      </a:r>
                      <a:endParaRPr lang="en-US" sz="20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57741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F</a:t>
                      </a:r>
                      <a:r>
                        <a:rPr lang="en-US" sz="2000" baseline="0" dirty="0"/>
                        <a:t> = 1</a:t>
                      </a:r>
                      <a:endParaRPr lang="en-US" sz="20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57741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F</a:t>
                      </a:r>
                      <a:r>
                        <a:rPr lang="en-US" sz="2000" baseline="0" dirty="0"/>
                        <a:t> = D’</a:t>
                      </a:r>
                      <a:endParaRPr lang="en-US" sz="20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57741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F</a:t>
                      </a:r>
                      <a:r>
                        <a:rPr lang="en-US" sz="2000" baseline="0" dirty="0"/>
                        <a:t> = 0</a:t>
                      </a:r>
                      <a:endParaRPr lang="en-US" sz="20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57741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F</a:t>
                      </a:r>
                      <a:r>
                        <a:rPr lang="en-US" sz="2000" baseline="0" dirty="0"/>
                        <a:t> = 0</a:t>
                      </a:r>
                      <a:endParaRPr lang="en-US" sz="20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57741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F</a:t>
                      </a:r>
                      <a:r>
                        <a:rPr lang="en-US" sz="2000" baseline="0" dirty="0"/>
                        <a:t> = 1</a:t>
                      </a:r>
                      <a:endParaRPr lang="en-US" sz="20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57741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F</a:t>
                      </a:r>
                      <a:r>
                        <a:rPr lang="en-US" sz="2000" baseline="0" dirty="0"/>
                        <a:t> = 0</a:t>
                      </a:r>
                      <a:endParaRPr lang="en-US" sz="20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57741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F</a:t>
                      </a:r>
                      <a:r>
                        <a:rPr lang="en-US" sz="2000" baseline="0" dirty="0"/>
                        <a:t> = 1</a:t>
                      </a:r>
                      <a:endParaRPr lang="en-US" sz="20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316991F-D166-46D3-81C0-6A496D0B0B52}"/>
              </a:ext>
            </a:extLst>
          </p:cNvPr>
          <p:cNvSpPr/>
          <p:nvPr/>
        </p:nvSpPr>
        <p:spPr>
          <a:xfrm>
            <a:off x="8909993" y="733424"/>
            <a:ext cx="1936242" cy="431824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Box 25">
            <a:extLst>
              <a:ext uri="{FF2B5EF4-FFF2-40B4-BE49-F238E27FC236}">
                <a16:creationId xmlns:a16="http://schemas.microsoft.com/office/drawing/2014/main" xmlns="" id="{2A71208D-2314-4C50-AA48-56C4A6DA01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47955" y="2422436"/>
            <a:ext cx="85165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solidFill>
                  <a:sysClr val="windowText" lastClr="000000"/>
                </a:solidFill>
              </a:rPr>
              <a:t>8 x 1 MUX</a:t>
            </a:r>
          </a:p>
        </p:txBody>
      </p:sp>
      <p:sp>
        <p:nvSpPr>
          <p:cNvPr id="6" name="Text Box 25">
            <a:extLst>
              <a:ext uri="{FF2B5EF4-FFF2-40B4-BE49-F238E27FC236}">
                <a16:creationId xmlns:a16="http://schemas.microsoft.com/office/drawing/2014/main" xmlns="" id="{04E63655-D4A2-4911-B6E7-73312A26F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8681" y="2232264"/>
            <a:ext cx="4807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/>
              <a:t>D</a:t>
            </a:r>
            <a:r>
              <a:rPr lang="en-US" altLang="en-US" sz="2400" baseline="-25000" dirty="0"/>
              <a:t>0</a:t>
            </a:r>
          </a:p>
        </p:txBody>
      </p:sp>
      <p:sp>
        <p:nvSpPr>
          <p:cNvPr id="7" name="Text Box 25">
            <a:extLst>
              <a:ext uri="{FF2B5EF4-FFF2-40B4-BE49-F238E27FC236}">
                <a16:creationId xmlns:a16="http://schemas.microsoft.com/office/drawing/2014/main" xmlns="" id="{E702AFF2-31A4-469A-B782-A4586DA707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8681" y="2548732"/>
            <a:ext cx="4807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/>
              <a:t>D</a:t>
            </a:r>
            <a:r>
              <a:rPr lang="en-US" altLang="en-US" sz="2400" baseline="-25000" dirty="0"/>
              <a:t>1</a:t>
            </a:r>
          </a:p>
        </p:txBody>
      </p:sp>
      <p:sp>
        <p:nvSpPr>
          <p:cNvPr id="8" name="Text Box 25">
            <a:extLst>
              <a:ext uri="{FF2B5EF4-FFF2-40B4-BE49-F238E27FC236}">
                <a16:creationId xmlns:a16="http://schemas.microsoft.com/office/drawing/2014/main" xmlns="" id="{5DF564CA-E6E9-412B-9F16-5A577F4C8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8681" y="2853532"/>
            <a:ext cx="4807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/>
              <a:t>D</a:t>
            </a:r>
            <a:r>
              <a:rPr lang="en-US" altLang="en-US" sz="2400" baseline="-25000" dirty="0"/>
              <a:t>2</a:t>
            </a:r>
          </a:p>
        </p:txBody>
      </p:sp>
      <p:sp>
        <p:nvSpPr>
          <p:cNvPr id="9" name="Text Box 25">
            <a:extLst>
              <a:ext uri="{FF2B5EF4-FFF2-40B4-BE49-F238E27FC236}">
                <a16:creationId xmlns:a16="http://schemas.microsoft.com/office/drawing/2014/main" xmlns="" id="{27311A96-5888-496D-97BC-E26217F05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8681" y="3158332"/>
            <a:ext cx="4807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/>
              <a:t>D</a:t>
            </a:r>
            <a:r>
              <a:rPr lang="en-US" altLang="en-US" sz="2400" baseline="-25000" dirty="0"/>
              <a:t>3</a:t>
            </a:r>
          </a:p>
        </p:txBody>
      </p:sp>
      <p:sp>
        <p:nvSpPr>
          <p:cNvPr id="10" name="Text Box 25">
            <a:extLst>
              <a:ext uri="{FF2B5EF4-FFF2-40B4-BE49-F238E27FC236}">
                <a16:creationId xmlns:a16="http://schemas.microsoft.com/office/drawing/2014/main" xmlns="" id="{687040CB-10D3-4AA0-A416-D0F30BC52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8681" y="3463132"/>
            <a:ext cx="4807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/>
              <a:t>D</a:t>
            </a:r>
            <a:r>
              <a:rPr lang="en-US" altLang="en-US" sz="2400" baseline="-25000" dirty="0"/>
              <a:t>4</a:t>
            </a:r>
          </a:p>
        </p:txBody>
      </p:sp>
      <p:sp>
        <p:nvSpPr>
          <p:cNvPr id="11" name="Text Box 25">
            <a:extLst>
              <a:ext uri="{FF2B5EF4-FFF2-40B4-BE49-F238E27FC236}">
                <a16:creationId xmlns:a16="http://schemas.microsoft.com/office/drawing/2014/main" xmlns="" id="{950DBBFB-565F-4A43-ADB1-7083B6E7A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8681" y="3767932"/>
            <a:ext cx="4807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/>
              <a:t>D</a:t>
            </a:r>
            <a:r>
              <a:rPr lang="en-US" altLang="en-US" sz="2400" baseline="-25000" dirty="0"/>
              <a:t>5</a:t>
            </a:r>
          </a:p>
        </p:txBody>
      </p:sp>
      <p:sp>
        <p:nvSpPr>
          <p:cNvPr id="12" name="Text Box 25">
            <a:extLst>
              <a:ext uri="{FF2B5EF4-FFF2-40B4-BE49-F238E27FC236}">
                <a16:creationId xmlns:a16="http://schemas.microsoft.com/office/drawing/2014/main" xmlns="" id="{B62CF578-4D5F-4418-935E-19980EA86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8681" y="4072732"/>
            <a:ext cx="4807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/>
              <a:t>D</a:t>
            </a:r>
            <a:r>
              <a:rPr lang="en-US" altLang="en-US" sz="2400" baseline="-25000" dirty="0"/>
              <a:t>6</a:t>
            </a:r>
          </a:p>
        </p:txBody>
      </p:sp>
      <p:sp>
        <p:nvSpPr>
          <p:cNvPr id="13" name="Text Box 25">
            <a:extLst>
              <a:ext uri="{FF2B5EF4-FFF2-40B4-BE49-F238E27FC236}">
                <a16:creationId xmlns:a16="http://schemas.microsoft.com/office/drawing/2014/main" xmlns="" id="{896B97C2-07AA-468F-9412-8B55E95A85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8681" y="4377532"/>
            <a:ext cx="4807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/>
              <a:t>D</a:t>
            </a:r>
            <a:r>
              <a:rPr lang="en-US" altLang="en-US" sz="2400" baseline="-25000" dirty="0"/>
              <a:t>7</a:t>
            </a:r>
          </a:p>
        </p:txBody>
      </p:sp>
      <p:sp>
        <p:nvSpPr>
          <p:cNvPr id="14" name="Text Box 25">
            <a:extLst>
              <a:ext uri="{FF2B5EF4-FFF2-40B4-BE49-F238E27FC236}">
                <a16:creationId xmlns:a16="http://schemas.microsoft.com/office/drawing/2014/main" xmlns="" id="{54F6B8B2-A00A-4EF5-B5A5-7FEDEF01D0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8541" y="1013064"/>
            <a:ext cx="5725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/>
              <a:t>S</a:t>
            </a:r>
            <a:r>
              <a:rPr lang="en-US" altLang="en-US" sz="2400" baseline="-25000" dirty="0"/>
              <a:t>0</a:t>
            </a:r>
          </a:p>
        </p:txBody>
      </p:sp>
      <p:sp>
        <p:nvSpPr>
          <p:cNvPr id="15" name="Text Box 25">
            <a:extLst>
              <a:ext uri="{FF2B5EF4-FFF2-40B4-BE49-F238E27FC236}">
                <a16:creationId xmlns:a16="http://schemas.microsoft.com/office/drawing/2014/main" xmlns="" id="{7698BADB-EE92-4A93-BDA2-ADD85EDCC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8541" y="1329532"/>
            <a:ext cx="5725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/>
              <a:t>S</a:t>
            </a:r>
            <a:r>
              <a:rPr lang="en-US" altLang="en-US" sz="2400" baseline="-25000" dirty="0"/>
              <a:t>1</a:t>
            </a:r>
          </a:p>
        </p:txBody>
      </p:sp>
      <p:sp>
        <p:nvSpPr>
          <p:cNvPr id="16" name="Text Box 25">
            <a:extLst>
              <a:ext uri="{FF2B5EF4-FFF2-40B4-BE49-F238E27FC236}">
                <a16:creationId xmlns:a16="http://schemas.microsoft.com/office/drawing/2014/main" xmlns="" id="{126DA25A-1BD5-4892-9070-B09211F71D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65035" y="1634332"/>
            <a:ext cx="4807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/>
              <a:t>S</a:t>
            </a:r>
            <a:r>
              <a:rPr lang="en-US" altLang="en-US" sz="2400" baseline="-25000" dirty="0"/>
              <a:t>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xmlns="" id="{877C53BF-F09D-4B09-A020-F51D8290C303}"/>
              </a:ext>
            </a:extLst>
          </p:cNvPr>
          <p:cNvCxnSpPr/>
          <p:nvPr/>
        </p:nvCxnSpPr>
        <p:spPr>
          <a:xfrm>
            <a:off x="8292533" y="1255952"/>
            <a:ext cx="572502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01390747-4437-4601-9CC4-06CE908C56D0}"/>
              </a:ext>
            </a:extLst>
          </p:cNvPr>
          <p:cNvCxnSpPr/>
          <p:nvPr/>
        </p:nvCxnSpPr>
        <p:spPr>
          <a:xfrm>
            <a:off x="8292533" y="1546464"/>
            <a:ext cx="572502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78947FF7-DC46-4103-8F9F-50301D47DC9B}"/>
              </a:ext>
            </a:extLst>
          </p:cNvPr>
          <p:cNvCxnSpPr/>
          <p:nvPr/>
        </p:nvCxnSpPr>
        <p:spPr>
          <a:xfrm>
            <a:off x="8292533" y="1851264"/>
            <a:ext cx="572502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80AB7FD1-CFD3-4247-B0CB-74BC50A762DB}"/>
              </a:ext>
            </a:extLst>
          </p:cNvPr>
          <p:cNvCxnSpPr/>
          <p:nvPr/>
        </p:nvCxnSpPr>
        <p:spPr>
          <a:xfrm>
            <a:off x="8292533" y="2460864"/>
            <a:ext cx="572502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AE760EC7-F549-439A-9960-012797C11355}"/>
              </a:ext>
            </a:extLst>
          </p:cNvPr>
          <p:cNvCxnSpPr/>
          <p:nvPr/>
        </p:nvCxnSpPr>
        <p:spPr>
          <a:xfrm>
            <a:off x="8292533" y="2751376"/>
            <a:ext cx="572502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ED9598A6-B4AA-4941-B98B-17918B49CCD1}"/>
              </a:ext>
            </a:extLst>
          </p:cNvPr>
          <p:cNvCxnSpPr/>
          <p:nvPr/>
        </p:nvCxnSpPr>
        <p:spPr>
          <a:xfrm>
            <a:off x="8292533" y="3056176"/>
            <a:ext cx="572502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18619656-C841-4D14-BCAC-B1CD1787A719}"/>
              </a:ext>
            </a:extLst>
          </p:cNvPr>
          <p:cNvCxnSpPr/>
          <p:nvPr/>
        </p:nvCxnSpPr>
        <p:spPr>
          <a:xfrm>
            <a:off x="8292533" y="3375264"/>
            <a:ext cx="572502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DE92068E-470E-42AB-BA83-CCBC01FC7EFA}"/>
              </a:ext>
            </a:extLst>
          </p:cNvPr>
          <p:cNvCxnSpPr/>
          <p:nvPr/>
        </p:nvCxnSpPr>
        <p:spPr>
          <a:xfrm>
            <a:off x="8292533" y="3665776"/>
            <a:ext cx="572502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6508938B-6D6B-4BD3-AAFA-129F74D2A1C1}"/>
              </a:ext>
            </a:extLst>
          </p:cNvPr>
          <p:cNvCxnSpPr/>
          <p:nvPr/>
        </p:nvCxnSpPr>
        <p:spPr>
          <a:xfrm>
            <a:off x="8292533" y="3970576"/>
            <a:ext cx="572502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CCE5D8F1-C2CF-4481-B460-CA9CAD6D5A84}"/>
              </a:ext>
            </a:extLst>
          </p:cNvPr>
          <p:cNvCxnSpPr/>
          <p:nvPr/>
        </p:nvCxnSpPr>
        <p:spPr>
          <a:xfrm>
            <a:off x="8292533" y="4289664"/>
            <a:ext cx="572502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959E2AB3-BC2D-409A-8211-9C2091318AC6}"/>
              </a:ext>
            </a:extLst>
          </p:cNvPr>
          <p:cNvCxnSpPr/>
          <p:nvPr/>
        </p:nvCxnSpPr>
        <p:spPr>
          <a:xfrm>
            <a:off x="8292533" y="4594464"/>
            <a:ext cx="572502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Box 14">
            <a:extLst>
              <a:ext uri="{FF2B5EF4-FFF2-40B4-BE49-F238E27FC236}">
                <a16:creationId xmlns:a16="http://schemas.microsoft.com/office/drawing/2014/main" xmlns="" id="{24853652-66D1-484C-B180-C2E39BBFA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9629" y="1013064"/>
            <a:ext cx="3481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C</a:t>
            </a:r>
          </a:p>
        </p:txBody>
      </p:sp>
      <p:sp>
        <p:nvSpPr>
          <p:cNvPr id="29" name="Text Box 14">
            <a:extLst>
              <a:ext uri="{FF2B5EF4-FFF2-40B4-BE49-F238E27FC236}">
                <a16:creationId xmlns:a16="http://schemas.microsoft.com/office/drawing/2014/main" xmlns="" id="{732E688C-8C0C-4941-BDA2-151C9A4708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3011" y="1316734"/>
            <a:ext cx="35137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B</a:t>
            </a:r>
          </a:p>
        </p:txBody>
      </p:sp>
      <p:sp>
        <p:nvSpPr>
          <p:cNvPr id="30" name="Text Box 14">
            <a:extLst>
              <a:ext uri="{FF2B5EF4-FFF2-40B4-BE49-F238E27FC236}">
                <a16:creationId xmlns:a16="http://schemas.microsoft.com/office/drawing/2014/main" xmlns="" id="{4C6D5E74-6FA4-4527-A1D9-F3B689700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02731" y="1592958"/>
            <a:ext cx="362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A</a:t>
            </a:r>
          </a:p>
        </p:txBody>
      </p:sp>
      <p:sp>
        <p:nvSpPr>
          <p:cNvPr id="31" name="Text Box 14">
            <a:extLst>
              <a:ext uri="{FF2B5EF4-FFF2-40B4-BE49-F238E27FC236}">
                <a16:creationId xmlns:a16="http://schemas.microsoft.com/office/drawing/2014/main" xmlns="" id="{761631B3-CB29-4F6A-97ED-43E7F4B266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9933" y="2193569"/>
            <a:ext cx="309235" cy="419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1</a:t>
            </a:r>
          </a:p>
        </p:txBody>
      </p:sp>
      <p:sp>
        <p:nvSpPr>
          <p:cNvPr id="32" name="Text Box 14">
            <a:extLst>
              <a:ext uri="{FF2B5EF4-FFF2-40B4-BE49-F238E27FC236}">
                <a16:creationId xmlns:a16="http://schemas.microsoft.com/office/drawing/2014/main" xmlns="" id="{1084DCFA-58B0-4062-A82E-0A73CD288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9933" y="2803169"/>
            <a:ext cx="4512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D’</a:t>
            </a:r>
          </a:p>
        </p:txBody>
      </p:sp>
      <p:sp>
        <p:nvSpPr>
          <p:cNvPr id="33" name="Text Box 14">
            <a:extLst>
              <a:ext uri="{FF2B5EF4-FFF2-40B4-BE49-F238E27FC236}">
                <a16:creationId xmlns:a16="http://schemas.microsoft.com/office/drawing/2014/main" xmlns="" id="{CFE74300-DE2C-48D4-88EB-7D00B841BC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9933" y="3107969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0</a:t>
            </a:r>
          </a:p>
        </p:txBody>
      </p:sp>
      <p:sp>
        <p:nvSpPr>
          <p:cNvPr id="34" name="Text Box 14">
            <a:extLst>
              <a:ext uri="{FF2B5EF4-FFF2-40B4-BE49-F238E27FC236}">
                <a16:creationId xmlns:a16="http://schemas.microsoft.com/office/drawing/2014/main" xmlns="" id="{DBDB8EA8-AA58-4944-95B0-255ABB828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9933" y="3717569"/>
            <a:ext cx="309235" cy="419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1</a:t>
            </a:r>
          </a:p>
        </p:txBody>
      </p:sp>
      <p:sp>
        <p:nvSpPr>
          <p:cNvPr id="35" name="Text Box 14">
            <a:extLst>
              <a:ext uri="{FF2B5EF4-FFF2-40B4-BE49-F238E27FC236}">
                <a16:creationId xmlns:a16="http://schemas.microsoft.com/office/drawing/2014/main" xmlns="" id="{F1F8566C-FCCA-403B-B4D0-9FD5E6462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9933" y="2498369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1</a:t>
            </a:r>
          </a:p>
        </p:txBody>
      </p:sp>
      <p:sp>
        <p:nvSpPr>
          <p:cNvPr id="36" name="Text Box 14">
            <a:extLst>
              <a:ext uri="{FF2B5EF4-FFF2-40B4-BE49-F238E27FC236}">
                <a16:creationId xmlns:a16="http://schemas.microsoft.com/office/drawing/2014/main" xmlns="" id="{55F114D1-01D6-4404-BAB5-B7A34DF016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9933" y="3395959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0</a:t>
            </a:r>
          </a:p>
        </p:txBody>
      </p:sp>
      <p:sp>
        <p:nvSpPr>
          <p:cNvPr id="37" name="Text Box 14">
            <a:extLst>
              <a:ext uri="{FF2B5EF4-FFF2-40B4-BE49-F238E27FC236}">
                <a16:creationId xmlns:a16="http://schemas.microsoft.com/office/drawing/2014/main" xmlns="" id="{28D93B42-FA8C-4E86-9785-9083407B8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9933" y="4056599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0</a:t>
            </a:r>
          </a:p>
        </p:txBody>
      </p:sp>
      <p:sp>
        <p:nvSpPr>
          <p:cNvPr id="38" name="Text Box 14">
            <a:extLst>
              <a:ext uri="{FF2B5EF4-FFF2-40B4-BE49-F238E27FC236}">
                <a16:creationId xmlns:a16="http://schemas.microsoft.com/office/drawing/2014/main" xmlns="" id="{334D4299-C2D0-458B-850A-E3464E13E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9933" y="4361399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xmlns="" id="{25AE083D-0C53-4067-8B8F-EF1F58C400D5}"/>
              </a:ext>
            </a:extLst>
          </p:cNvPr>
          <p:cNvCxnSpPr/>
          <p:nvPr/>
        </p:nvCxnSpPr>
        <p:spPr>
          <a:xfrm>
            <a:off x="10841581" y="2994264"/>
            <a:ext cx="629752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Box 14">
            <a:extLst>
              <a:ext uri="{FF2B5EF4-FFF2-40B4-BE49-F238E27FC236}">
                <a16:creationId xmlns:a16="http://schemas.microsoft.com/office/drawing/2014/main" xmlns="" id="{9F4D45B2-8F19-4580-8601-B20C6FB5D3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846235" y="2547504"/>
            <a:ext cx="129394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/>
              <a:t>Output = F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82F1DB8B-733E-4029-ABDD-522FF9923553}"/>
              </a:ext>
            </a:extLst>
          </p:cNvPr>
          <p:cNvSpPr/>
          <p:nvPr/>
        </p:nvSpPr>
        <p:spPr>
          <a:xfrm>
            <a:off x="6462793" y="1057287"/>
            <a:ext cx="685800" cy="3783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xmlns="" id="{A36EDDB5-E4B3-437D-978C-CFD2EAB3C0A6}"/>
              </a:ext>
            </a:extLst>
          </p:cNvPr>
          <p:cNvSpPr/>
          <p:nvPr/>
        </p:nvSpPr>
        <p:spPr>
          <a:xfrm>
            <a:off x="6462793" y="1736942"/>
            <a:ext cx="685800" cy="3783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xmlns="" id="{7DE77822-BA80-4BFC-8141-01C6AEEB0D2F}"/>
              </a:ext>
            </a:extLst>
          </p:cNvPr>
          <p:cNvSpPr/>
          <p:nvPr/>
        </p:nvSpPr>
        <p:spPr>
          <a:xfrm>
            <a:off x="6462793" y="2422742"/>
            <a:ext cx="685800" cy="3783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DD0A40DB-BD3D-4E08-840D-729BA6A94DD7}"/>
              </a:ext>
            </a:extLst>
          </p:cNvPr>
          <p:cNvSpPr/>
          <p:nvPr/>
        </p:nvSpPr>
        <p:spPr>
          <a:xfrm>
            <a:off x="6462793" y="3108542"/>
            <a:ext cx="685800" cy="3783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8AA1F31B-97EB-4382-990E-0BFDACAF16DB}"/>
              </a:ext>
            </a:extLst>
          </p:cNvPr>
          <p:cNvSpPr/>
          <p:nvPr/>
        </p:nvSpPr>
        <p:spPr>
          <a:xfrm>
            <a:off x="6462793" y="3873162"/>
            <a:ext cx="685800" cy="3783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xmlns="" id="{D9FAFF1D-B16D-4AC3-9786-7D73152608A5}"/>
              </a:ext>
            </a:extLst>
          </p:cNvPr>
          <p:cNvSpPr/>
          <p:nvPr/>
        </p:nvSpPr>
        <p:spPr>
          <a:xfrm>
            <a:off x="6462793" y="4558962"/>
            <a:ext cx="685800" cy="3783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xmlns="" id="{F123AA12-C48F-4F29-8C29-F92D355F1999}"/>
              </a:ext>
            </a:extLst>
          </p:cNvPr>
          <p:cNvSpPr/>
          <p:nvPr/>
        </p:nvSpPr>
        <p:spPr>
          <a:xfrm>
            <a:off x="6462793" y="5244762"/>
            <a:ext cx="685800" cy="3783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xmlns="" id="{827D6E80-00A0-4202-B920-AF8DB7C625BC}"/>
              </a:ext>
            </a:extLst>
          </p:cNvPr>
          <p:cNvSpPr/>
          <p:nvPr/>
        </p:nvSpPr>
        <p:spPr>
          <a:xfrm>
            <a:off x="6462793" y="5930562"/>
            <a:ext cx="685800" cy="3783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27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40" grpId="0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2CB2FC7-933D-4765-A4F0-4D6C1AF37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Demultiplexer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12AA6F-5413-46DC-B3F6-769DF3F94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A demultiplexer(DEMUX) is a device that allows digital information from one source to be routed onto a multiple lines for transmission over different destinations.</a:t>
            </a:r>
          </a:p>
          <a:p>
            <a:pPr algn="just"/>
            <a:r>
              <a:rPr lang="en-US" dirty="0"/>
              <a:t>Consider an integer ‘m’, which is constrained by the following relation:  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2"/>
                </a:solidFill>
              </a:rPr>
              <a:t>m = 2</a:t>
            </a:r>
            <a:r>
              <a:rPr lang="en-US" baseline="30000" dirty="0">
                <a:solidFill>
                  <a:schemeClr val="tx2"/>
                </a:solidFill>
              </a:rPr>
              <a:t>n</a:t>
            </a:r>
            <a:r>
              <a:rPr lang="en-US" dirty="0"/>
              <a:t>, where m and n are both integers.</a:t>
            </a:r>
          </a:p>
          <a:p>
            <a:pPr algn="just"/>
            <a:r>
              <a:rPr lang="en-US" dirty="0"/>
              <a:t>A </a:t>
            </a:r>
            <a:r>
              <a:rPr lang="en-US" dirty="0">
                <a:solidFill>
                  <a:schemeClr val="tx2"/>
                </a:solidFill>
              </a:rPr>
              <a:t>1-to-m</a:t>
            </a:r>
            <a:r>
              <a:rPr lang="en-US" dirty="0"/>
              <a:t> Demultiplexer has </a:t>
            </a:r>
          </a:p>
          <a:p>
            <a:pPr lvl="1" algn="just"/>
            <a:r>
              <a:rPr lang="en-US" dirty="0"/>
              <a:t>One Input: D</a:t>
            </a:r>
          </a:p>
          <a:p>
            <a:pPr lvl="1"/>
            <a:r>
              <a:rPr lang="en-US" dirty="0"/>
              <a:t>m Outputs: O</a:t>
            </a:r>
            <a:r>
              <a:rPr lang="en-US" baseline="-25000" dirty="0"/>
              <a:t>0</a:t>
            </a:r>
            <a:r>
              <a:rPr lang="en-US" dirty="0"/>
              <a:t>, O</a:t>
            </a:r>
            <a:r>
              <a:rPr lang="en-US" baseline="-25000" dirty="0"/>
              <a:t>1</a:t>
            </a:r>
            <a:r>
              <a:rPr lang="en-US" dirty="0"/>
              <a:t>, O</a:t>
            </a:r>
            <a:r>
              <a:rPr lang="en-US" baseline="-25000" dirty="0"/>
              <a:t>2</a:t>
            </a:r>
            <a:r>
              <a:rPr lang="en-US" dirty="0"/>
              <a:t>, ................ O</a:t>
            </a:r>
            <a:r>
              <a:rPr lang="en-US" baseline="-25000" dirty="0"/>
              <a:t>(m-1)</a:t>
            </a:r>
            <a:endParaRPr lang="en-US" dirty="0"/>
          </a:p>
          <a:p>
            <a:pPr lvl="1" algn="just"/>
            <a:r>
              <a:rPr lang="en-US" dirty="0"/>
              <a:t>n Control inputs: S</a:t>
            </a:r>
            <a:r>
              <a:rPr lang="en-US" baseline="-25000" dirty="0"/>
              <a:t>0</a:t>
            </a:r>
            <a:r>
              <a:rPr lang="en-US" dirty="0"/>
              <a:t>, S</a:t>
            </a:r>
            <a:r>
              <a:rPr lang="en-US" baseline="-25000" dirty="0"/>
              <a:t>1</a:t>
            </a:r>
            <a:r>
              <a:rPr lang="en-US" dirty="0"/>
              <a:t>, S</a:t>
            </a:r>
            <a:r>
              <a:rPr lang="en-US" baseline="-25000" dirty="0"/>
              <a:t>2</a:t>
            </a:r>
            <a:r>
              <a:rPr lang="en-US" dirty="0"/>
              <a:t>, ...... S</a:t>
            </a:r>
            <a:r>
              <a:rPr lang="en-US" baseline="-25000" dirty="0"/>
              <a:t>(n-1)</a:t>
            </a:r>
          </a:p>
          <a:p>
            <a:pPr lvl="1" algn="just"/>
            <a:r>
              <a:rPr lang="en-US" dirty="0"/>
              <a:t>One (or more) Enable input(s)</a:t>
            </a:r>
          </a:p>
          <a:p>
            <a:pPr marL="347663" indent="0" algn="just">
              <a:buNone/>
            </a:pPr>
            <a:r>
              <a:rPr lang="en-US" dirty="0"/>
              <a:t>Such that D may be transfer to one of the outputs, depending upon the control inputs.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961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E8E330-A8C2-4E2E-9506-073C1E3AB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1-to-4 Demultiplexer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C5DBC682-2B57-4416-9188-364079DF13C2}"/>
              </a:ext>
            </a:extLst>
          </p:cNvPr>
          <p:cNvGrpSpPr/>
          <p:nvPr/>
        </p:nvGrpSpPr>
        <p:grpSpPr>
          <a:xfrm>
            <a:off x="1295313" y="1000933"/>
            <a:ext cx="3431670" cy="2730268"/>
            <a:chOff x="88901" y="1524000"/>
            <a:chExt cx="4332910" cy="393170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xmlns="" id="{F0B2ED9E-AB71-4762-9C98-4E8A1332BE1C}"/>
                </a:ext>
              </a:extLst>
            </p:cNvPr>
            <p:cNvSpPr/>
            <p:nvPr/>
          </p:nvSpPr>
          <p:spPr>
            <a:xfrm>
              <a:off x="1143000" y="1524000"/>
              <a:ext cx="1828800" cy="2819390"/>
            </a:xfrm>
            <a:prstGeom prst="rect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026AB58F-13F9-4FE2-90F9-2517CF99C169}"/>
                </a:ext>
              </a:extLst>
            </p:cNvPr>
            <p:cNvGrpSpPr/>
            <p:nvPr/>
          </p:nvGrpSpPr>
          <p:grpSpPr>
            <a:xfrm>
              <a:off x="88901" y="2595263"/>
              <a:ext cx="1054099" cy="576176"/>
              <a:chOff x="393701" y="2666383"/>
              <a:chExt cx="1054099" cy="576176"/>
            </a:xfrm>
          </p:grpSpPr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CB138862-056E-4200-B024-8705736D5DBA}"/>
                  </a:ext>
                </a:extLst>
              </p:cNvPr>
              <p:cNvCxnSpPr/>
              <p:nvPr/>
            </p:nvCxnSpPr>
            <p:spPr>
              <a:xfrm>
                <a:off x="838200" y="2971800"/>
                <a:ext cx="6096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="" id="{F3FF1534-89FC-446C-891C-5E5DA094DFB2}"/>
                  </a:ext>
                </a:extLst>
              </p:cNvPr>
              <p:cNvSpPr txBox="1"/>
              <p:nvPr/>
            </p:nvSpPr>
            <p:spPr>
              <a:xfrm>
                <a:off x="393701" y="2666383"/>
                <a:ext cx="304801" cy="576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/>
                  <a:t>D</a:t>
                </a: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D7E7A710-6433-4B21-8CCB-EBEEEA9D358B}"/>
                </a:ext>
              </a:extLst>
            </p:cNvPr>
            <p:cNvGrpSpPr/>
            <p:nvPr/>
          </p:nvGrpSpPr>
          <p:grpSpPr>
            <a:xfrm>
              <a:off x="2981960" y="1613250"/>
              <a:ext cx="1439851" cy="576175"/>
              <a:chOff x="3286760" y="1684986"/>
              <a:chExt cx="1439851" cy="576175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E45B1768-5FFE-45B2-916B-0988E781C553}"/>
                  </a:ext>
                </a:extLst>
              </p:cNvPr>
              <p:cNvCxnSpPr/>
              <p:nvPr/>
            </p:nvCxnSpPr>
            <p:spPr>
              <a:xfrm>
                <a:off x="3286760" y="1981200"/>
                <a:ext cx="6096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xmlns="" id="{A3C2CB6E-F86D-41B4-9895-E237FBB7CE5D}"/>
                  </a:ext>
                </a:extLst>
              </p:cNvPr>
              <p:cNvSpPr txBox="1"/>
              <p:nvPr/>
            </p:nvSpPr>
            <p:spPr>
              <a:xfrm>
                <a:off x="3855719" y="1684986"/>
                <a:ext cx="870892" cy="5761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/>
                  <a:t>O</a:t>
                </a:r>
                <a:r>
                  <a:rPr lang="en-IN" sz="2000" baseline="-25000" dirty="0"/>
                  <a:t>0</a:t>
                </a:r>
                <a:endParaRPr lang="en-IN" sz="2000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DC99186C-DF6F-477E-87E6-E6882D07A4DF}"/>
                </a:ext>
              </a:extLst>
            </p:cNvPr>
            <p:cNvGrpSpPr/>
            <p:nvPr/>
          </p:nvGrpSpPr>
          <p:grpSpPr>
            <a:xfrm>
              <a:off x="2971800" y="2299050"/>
              <a:ext cx="1450010" cy="576175"/>
              <a:chOff x="3276600" y="2294585"/>
              <a:chExt cx="1450010" cy="576175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xmlns="" id="{1E01569F-D340-466D-82F4-26474C1672D6}"/>
                  </a:ext>
                </a:extLst>
              </p:cNvPr>
              <p:cNvCxnSpPr/>
              <p:nvPr/>
            </p:nvCxnSpPr>
            <p:spPr>
              <a:xfrm>
                <a:off x="3276600" y="2590800"/>
                <a:ext cx="6096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8CC1E84E-373D-4548-8FB0-4765C41D4123}"/>
                  </a:ext>
                </a:extLst>
              </p:cNvPr>
              <p:cNvSpPr txBox="1"/>
              <p:nvPr/>
            </p:nvSpPr>
            <p:spPr>
              <a:xfrm>
                <a:off x="3855721" y="2294585"/>
                <a:ext cx="870889" cy="5761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/>
                  <a:t>O</a:t>
                </a:r>
                <a:r>
                  <a:rPr lang="en-IN" sz="2000" baseline="-25000" dirty="0"/>
                  <a:t>1</a:t>
                </a:r>
                <a:endParaRPr lang="en-IN" sz="2000"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5FD5F1B2-9FD8-4CF5-A633-844E5D1CF9FE}"/>
                </a:ext>
              </a:extLst>
            </p:cNvPr>
            <p:cNvGrpSpPr/>
            <p:nvPr/>
          </p:nvGrpSpPr>
          <p:grpSpPr>
            <a:xfrm>
              <a:off x="2971800" y="2980386"/>
              <a:ext cx="1450008" cy="576175"/>
              <a:chOff x="3276600" y="2980386"/>
              <a:chExt cx="1450008" cy="576175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xmlns="" id="{F95A3182-5261-4F00-A580-49A0E6EFC083}"/>
                  </a:ext>
                </a:extLst>
              </p:cNvPr>
              <p:cNvCxnSpPr/>
              <p:nvPr/>
            </p:nvCxnSpPr>
            <p:spPr>
              <a:xfrm>
                <a:off x="3276600" y="3276600"/>
                <a:ext cx="6096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790D13A8-1BFB-4264-9DCC-4BBCA39B20A0}"/>
                  </a:ext>
                </a:extLst>
              </p:cNvPr>
              <p:cNvSpPr txBox="1"/>
              <p:nvPr/>
            </p:nvSpPr>
            <p:spPr>
              <a:xfrm>
                <a:off x="3860799" y="2980386"/>
                <a:ext cx="865809" cy="5761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/>
                  <a:t>O</a:t>
                </a:r>
                <a:r>
                  <a:rPr lang="en-IN" sz="2000" baseline="-25000" dirty="0"/>
                  <a:t>2</a:t>
                </a:r>
                <a:endParaRPr lang="en-IN" sz="2000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18E896E6-BC6E-4684-82C3-D6FF8465FED5}"/>
                </a:ext>
              </a:extLst>
            </p:cNvPr>
            <p:cNvGrpSpPr/>
            <p:nvPr/>
          </p:nvGrpSpPr>
          <p:grpSpPr>
            <a:xfrm>
              <a:off x="2971800" y="3670650"/>
              <a:ext cx="1444921" cy="576175"/>
              <a:chOff x="3276600" y="3670650"/>
              <a:chExt cx="1444921" cy="576175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xmlns="" id="{2C46E1CF-1E68-41C5-B610-D1D883CD11F6}"/>
                  </a:ext>
                </a:extLst>
              </p:cNvPr>
              <p:cNvCxnSpPr/>
              <p:nvPr/>
            </p:nvCxnSpPr>
            <p:spPr>
              <a:xfrm>
                <a:off x="3276600" y="3966865"/>
                <a:ext cx="60960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B422B41F-4871-453C-AF6E-DC8A7CADA7A5}"/>
                  </a:ext>
                </a:extLst>
              </p:cNvPr>
              <p:cNvSpPr txBox="1"/>
              <p:nvPr/>
            </p:nvSpPr>
            <p:spPr>
              <a:xfrm>
                <a:off x="3855719" y="3670650"/>
                <a:ext cx="865802" cy="5761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2000" dirty="0"/>
                  <a:t>O</a:t>
                </a:r>
                <a:r>
                  <a:rPr lang="en-IN" sz="2000" baseline="-25000" dirty="0"/>
                  <a:t>3</a:t>
                </a:r>
                <a:endParaRPr lang="en-IN" sz="2000" dirty="0"/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030C3E32-6B53-4535-A4F3-7874781FAF2C}"/>
                </a:ext>
              </a:extLst>
            </p:cNvPr>
            <p:cNvSpPr txBox="1"/>
            <p:nvPr/>
          </p:nvSpPr>
          <p:spPr>
            <a:xfrm>
              <a:off x="1365737" y="2409769"/>
              <a:ext cx="1255542" cy="1019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IN" sz="2000" dirty="0"/>
                <a:t>1x4 DEMUX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2F178320-9F41-4115-A10E-26226AF2D25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371600" y="4648190"/>
              <a:ext cx="609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A63D6C52-5B07-452A-A5B9-757B9496F03F}"/>
                </a:ext>
              </a:extLst>
            </p:cNvPr>
            <p:cNvSpPr txBox="1"/>
            <p:nvPr/>
          </p:nvSpPr>
          <p:spPr>
            <a:xfrm>
              <a:off x="1463578" y="4879529"/>
              <a:ext cx="848361" cy="576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/>
                <a:t>S</a:t>
              </a:r>
              <a:r>
                <a:rPr lang="en-IN" sz="2000" baseline="-25000" dirty="0"/>
                <a:t>1</a:t>
              </a:r>
              <a:endParaRPr lang="en-IN" sz="2000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4A9701A8-CDFC-43BB-AF01-F7454758369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057400" y="4648190"/>
              <a:ext cx="609600" cy="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CCCDC8ED-50FE-4517-9A5A-388A23807391}"/>
                </a:ext>
              </a:extLst>
            </p:cNvPr>
            <p:cNvSpPr txBox="1"/>
            <p:nvPr/>
          </p:nvSpPr>
          <p:spPr>
            <a:xfrm>
              <a:off x="2163838" y="4879529"/>
              <a:ext cx="787379" cy="576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/>
                <a:t>S</a:t>
              </a:r>
              <a:r>
                <a:rPr lang="en-IN" sz="2000" baseline="-25000" dirty="0"/>
                <a:t>0</a:t>
              </a:r>
              <a:endParaRPr lang="en-IN" sz="2000" dirty="0"/>
            </a:p>
          </p:txBody>
        </p:sp>
      </p:grp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xmlns="" id="{44EB6D88-F14E-4717-B86A-0097537E7350}"/>
              </a:ext>
            </a:extLst>
          </p:cNvPr>
          <p:cNvGraphicFramePr>
            <a:graphicFrameLocks noGrp="1"/>
          </p:cNvGraphicFramePr>
          <p:nvPr/>
        </p:nvGraphicFramePr>
        <p:xfrm>
          <a:off x="688666" y="4103509"/>
          <a:ext cx="4500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0000">
                  <a:extLst>
                    <a:ext uri="{9D8B030D-6E8A-4147-A177-3AD203B41FA5}">
                      <a16:colId xmlns:a16="http://schemas.microsoft.com/office/drawing/2014/main" xmlns="" val="2407053917"/>
                    </a:ext>
                  </a:extLst>
                </a:gridCol>
                <a:gridCol w="750000">
                  <a:extLst>
                    <a:ext uri="{9D8B030D-6E8A-4147-A177-3AD203B41FA5}">
                      <a16:colId xmlns:a16="http://schemas.microsoft.com/office/drawing/2014/main" xmlns="" val="183924616"/>
                    </a:ext>
                  </a:extLst>
                </a:gridCol>
                <a:gridCol w="750000">
                  <a:extLst>
                    <a:ext uri="{9D8B030D-6E8A-4147-A177-3AD203B41FA5}">
                      <a16:colId xmlns:a16="http://schemas.microsoft.com/office/drawing/2014/main" xmlns="" val="2433784315"/>
                    </a:ext>
                  </a:extLst>
                </a:gridCol>
                <a:gridCol w="750000">
                  <a:extLst>
                    <a:ext uri="{9D8B030D-6E8A-4147-A177-3AD203B41FA5}">
                      <a16:colId xmlns:a16="http://schemas.microsoft.com/office/drawing/2014/main" xmlns="" val="955544227"/>
                    </a:ext>
                  </a:extLst>
                </a:gridCol>
                <a:gridCol w="750000">
                  <a:extLst>
                    <a:ext uri="{9D8B030D-6E8A-4147-A177-3AD203B41FA5}">
                      <a16:colId xmlns:a16="http://schemas.microsoft.com/office/drawing/2014/main" xmlns="" val="1710655710"/>
                    </a:ext>
                  </a:extLst>
                </a:gridCol>
                <a:gridCol w="750000">
                  <a:extLst>
                    <a:ext uri="{9D8B030D-6E8A-4147-A177-3AD203B41FA5}">
                      <a16:colId xmlns:a16="http://schemas.microsoft.com/office/drawing/2014/main" xmlns="" val="343443884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Select code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Outputs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67890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S</a:t>
                      </a:r>
                      <a:r>
                        <a:rPr lang="en-IN" b="1" baseline="-250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b="1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S</a:t>
                      </a:r>
                      <a:r>
                        <a:rPr lang="en-IN" b="1" baseline="-250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IN" b="1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r>
                        <a:rPr lang="en-IN" b="1" baseline="-250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IN" b="1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r>
                        <a:rPr lang="en-IN" b="1" baseline="-250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IN" b="1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r>
                        <a:rPr lang="en-IN" b="1" baseline="-250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b="1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</a:t>
                      </a:r>
                      <a:r>
                        <a:rPr lang="en-IN" b="1" baseline="-2500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IN" b="1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183403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</a:rPr>
                        <a:t>D</a:t>
                      </a:r>
                      <a:endParaRPr lang="en-IN" dirty="0">
                        <a:ln>
                          <a:noFill/>
                        </a:ln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187811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</a:rPr>
                        <a:t>D</a:t>
                      </a:r>
                      <a:endParaRPr lang="en-IN" dirty="0">
                        <a:ln>
                          <a:noFill/>
                        </a:ln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282347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</a:rPr>
                        <a:t>D</a:t>
                      </a:r>
                      <a:endParaRPr lang="en-IN" dirty="0">
                        <a:ln>
                          <a:noFill/>
                        </a:ln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885225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n>
                            <a:noFill/>
                          </a:ln>
                          <a:solidFill>
                            <a:schemeClr val="accent6"/>
                          </a:solidFill>
                        </a:rPr>
                        <a:t>D</a:t>
                      </a:r>
                      <a:endParaRPr lang="en-IN" dirty="0">
                        <a:ln>
                          <a:noFill/>
                        </a:ln>
                        <a:solidFill>
                          <a:schemeClr val="accent6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529290985"/>
                  </a:ext>
                </a:extLst>
              </a:tr>
            </a:tbl>
          </a:graphicData>
        </a:graphic>
      </p:graphicFrame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D3A5F01F-9AAB-4B90-B234-6D6D2ACC7BEA}"/>
              </a:ext>
            </a:extLst>
          </p:cNvPr>
          <p:cNvCxnSpPr/>
          <p:nvPr/>
        </p:nvCxnSpPr>
        <p:spPr>
          <a:xfrm>
            <a:off x="6248783" y="1455297"/>
            <a:ext cx="0" cy="396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333A4448-6A48-4DAC-963F-D0E3E747BEB8}"/>
              </a:ext>
            </a:extLst>
          </p:cNvPr>
          <p:cNvCxnSpPr/>
          <p:nvPr/>
        </p:nvCxnSpPr>
        <p:spPr>
          <a:xfrm>
            <a:off x="6782183" y="1455297"/>
            <a:ext cx="0" cy="396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BB554C48-1622-48DE-8380-D4E54223464A}"/>
              </a:ext>
            </a:extLst>
          </p:cNvPr>
          <p:cNvCxnSpPr>
            <a:cxnSpLocks/>
          </p:cNvCxnSpPr>
          <p:nvPr/>
        </p:nvCxnSpPr>
        <p:spPr>
          <a:xfrm>
            <a:off x="7315583" y="1455297"/>
            <a:ext cx="0" cy="396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F6B8C3BE-B738-4EB3-B3BD-21A5251B938E}"/>
              </a:ext>
            </a:extLst>
          </p:cNvPr>
          <p:cNvCxnSpPr/>
          <p:nvPr/>
        </p:nvCxnSpPr>
        <p:spPr>
          <a:xfrm>
            <a:off x="7848983" y="1455297"/>
            <a:ext cx="0" cy="396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7A640895-DA58-48F5-9D58-B27998F0F116}"/>
              </a:ext>
            </a:extLst>
          </p:cNvPr>
          <p:cNvCxnSpPr/>
          <p:nvPr/>
        </p:nvCxnSpPr>
        <p:spPr>
          <a:xfrm>
            <a:off x="8382383" y="1455297"/>
            <a:ext cx="0" cy="3960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AEF045E1-B9FB-4446-AB7B-73B990C4D9FB}"/>
              </a:ext>
            </a:extLst>
          </p:cNvPr>
          <p:cNvGrpSpPr/>
          <p:nvPr/>
        </p:nvGrpSpPr>
        <p:grpSpPr>
          <a:xfrm>
            <a:off x="6780423" y="1638177"/>
            <a:ext cx="539800" cy="252000"/>
            <a:chOff x="5130637" y="1832576"/>
            <a:chExt cx="539800" cy="25200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xmlns="" id="{86482185-7F9F-42E8-A9DE-C85D20C9B792}"/>
                </a:ext>
              </a:extLst>
            </p:cNvPr>
            <p:cNvGrpSpPr/>
            <p:nvPr/>
          </p:nvGrpSpPr>
          <p:grpSpPr>
            <a:xfrm rot="16200000">
              <a:off x="5274603" y="1822577"/>
              <a:ext cx="252000" cy="271997"/>
              <a:chOff x="5280825" y="1915576"/>
              <a:chExt cx="252000" cy="271997"/>
            </a:xfrm>
          </p:grpSpPr>
          <p:sp>
            <p:nvSpPr>
              <p:cNvPr id="36" name="Triangle 100">
                <a:extLst>
                  <a:ext uri="{FF2B5EF4-FFF2-40B4-BE49-F238E27FC236}">
                    <a16:creationId xmlns:a16="http://schemas.microsoft.com/office/drawing/2014/main" xmlns="" id="{93E1D11F-638A-462F-AB0F-B18B22D9AE65}"/>
                  </a:ext>
                </a:extLst>
              </p:cNvPr>
              <p:cNvSpPr/>
              <p:nvPr/>
            </p:nvSpPr>
            <p:spPr>
              <a:xfrm rot="10800000">
                <a:off x="5280825" y="1915576"/>
                <a:ext cx="252000" cy="216000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xmlns="" id="{5AFF43BF-ADEA-410C-BB75-472718B13FFB}"/>
                  </a:ext>
                </a:extLst>
              </p:cNvPr>
              <p:cNvSpPr/>
              <p:nvPr/>
            </p:nvSpPr>
            <p:spPr>
              <a:xfrm rot="5400000">
                <a:off x="5380014" y="2132183"/>
                <a:ext cx="55994" cy="547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C9DAA1AB-2D55-4E45-B495-41A98AE6EC1E}"/>
                </a:ext>
              </a:extLst>
            </p:cNvPr>
            <p:cNvCxnSpPr>
              <a:cxnSpLocks/>
            </p:cNvCxnSpPr>
            <p:nvPr/>
          </p:nvCxnSpPr>
          <p:spPr>
            <a:xfrm>
              <a:off x="5130637" y="1957386"/>
              <a:ext cx="144000" cy="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C8E30AFA-55BA-4FFF-AA2C-0717CEFA0619}"/>
                </a:ext>
              </a:extLst>
            </p:cNvPr>
            <p:cNvCxnSpPr/>
            <p:nvPr/>
          </p:nvCxnSpPr>
          <p:spPr>
            <a:xfrm>
              <a:off x="5526437" y="1957386"/>
              <a:ext cx="144000" cy="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ECC14C6D-D08B-4D55-B2CE-3A85E2C36983}"/>
              </a:ext>
            </a:extLst>
          </p:cNvPr>
          <p:cNvGrpSpPr/>
          <p:nvPr/>
        </p:nvGrpSpPr>
        <p:grpSpPr>
          <a:xfrm>
            <a:off x="7853622" y="1638177"/>
            <a:ext cx="539800" cy="252000"/>
            <a:chOff x="5130637" y="1832576"/>
            <a:chExt cx="539800" cy="252000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830F63A6-F868-47F9-B782-121AC6E22A78}"/>
                </a:ext>
              </a:extLst>
            </p:cNvPr>
            <p:cNvGrpSpPr/>
            <p:nvPr/>
          </p:nvGrpSpPr>
          <p:grpSpPr>
            <a:xfrm rot="16200000">
              <a:off x="5274603" y="1822577"/>
              <a:ext cx="252000" cy="271997"/>
              <a:chOff x="5280825" y="1915576"/>
              <a:chExt cx="252000" cy="271997"/>
            </a:xfrm>
          </p:grpSpPr>
          <p:sp>
            <p:nvSpPr>
              <p:cNvPr id="42" name="Triangle 100">
                <a:extLst>
                  <a:ext uri="{FF2B5EF4-FFF2-40B4-BE49-F238E27FC236}">
                    <a16:creationId xmlns:a16="http://schemas.microsoft.com/office/drawing/2014/main" xmlns="" id="{0D60F405-EB66-4FED-A92B-1B5DF371BC7E}"/>
                  </a:ext>
                </a:extLst>
              </p:cNvPr>
              <p:cNvSpPr/>
              <p:nvPr/>
            </p:nvSpPr>
            <p:spPr>
              <a:xfrm rot="10800000">
                <a:off x="5280825" y="1915576"/>
                <a:ext cx="252000" cy="216000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xmlns="" id="{FCA6CEB7-123C-4B3E-83C3-B8FABCBF36EE}"/>
                  </a:ext>
                </a:extLst>
              </p:cNvPr>
              <p:cNvSpPr/>
              <p:nvPr/>
            </p:nvSpPr>
            <p:spPr>
              <a:xfrm rot="5400000">
                <a:off x="5380014" y="2132183"/>
                <a:ext cx="55994" cy="547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45E39E4E-6F57-430B-84E6-411DA26CFCE8}"/>
                </a:ext>
              </a:extLst>
            </p:cNvPr>
            <p:cNvCxnSpPr>
              <a:cxnSpLocks/>
            </p:cNvCxnSpPr>
            <p:nvPr/>
          </p:nvCxnSpPr>
          <p:spPr>
            <a:xfrm>
              <a:off x="5130637" y="1957386"/>
              <a:ext cx="144000" cy="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xmlns="" id="{B97628AB-E35E-4E77-B2A9-F9253A4428C1}"/>
                </a:ext>
              </a:extLst>
            </p:cNvPr>
            <p:cNvCxnSpPr/>
            <p:nvPr/>
          </p:nvCxnSpPr>
          <p:spPr>
            <a:xfrm>
              <a:off x="5526437" y="1957386"/>
              <a:ext cx="144000" cy="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3434F438-902D-41E2-806F-48231F72694E}"/>
              </a:ext>
            </a:extLst>
          </p:cNvPr>
          <p:cNvSpPr txBox="1"/>
          <p:nvPr/>
        </p:nvSpPr>
        <p:spPr>
          <a:xfrm>
            <a:off x="6078603" y="1084457"/>
            <a:ext cx="3429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FEBA493A-CF10-460A-A1E2-EB6F7EA106BD}"/>
              </a:ext>
            </a:extLst>
          </p:cNvPr>
          <p:cNvSpPr txBox="1"/>
          <p:nvPr/>
        </p:nvSpPr>
        <p:spPr>
          <a:xfrm>
            <a:off x="6594223" y="1080101"/>
            <a:ext cx="5361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S</a:t>
            </a:r>
            <a:r>
              <a:rPr lang="en-IN" sz="2200" baseline="-25000" dirty="0"/>
              <a:t>1</a:t>
            </a:r>
            <a:endParaRPr lang="en-IN" sz="22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D77AD9D7-554E-4ECA-9702-075318F8C3F4}"/>
              </a:ext>
            </a:extLst>
          </p:cNvPr>
          <p:cNvSpPr txBox="1"/>
          <p:nvPr/>
        </p:nvSpPr>
        <p:spPr>
          <a:xfrm>
            <a:off x="7112773" y="1080101"/>
            <a:ext cx="5361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S</a:t>
            </a:r>
            <a:r>
              <a:rPr lang="en-IN" sz="2200" baseline="-25000" dirty="0"/>
              <a:t>1</a:t>
            </a:r>
            <a:r>
              <a:rPr lang="en-IN" sz="2200" dirty="0"/>
              <a:t>’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D3A7D8DB-7CF1-465C-B6A4-6A4EB1B93599}"/>
              </a:ext>
            </a:extLst>
          </p:cNvPr>
          <p:cNvSpPr txBox="1"/>
          <p:nvPr/>
        </p:nvSpPr>
        <p:spPr>
          <a:xfrm>
            <a:off x="7663789" y="1080101"/>
            <a:ext cx="5361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S</a:t>
            </a:r>
            <a:r>
              <a:rPr lang="en-IN" sz="2200" baseline="-25000" dirty="0"/>
              <a:t>0</a:t>
            </a:r>
            <a:endParaRPr lang="en-IN" sz="2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06177627-FA7F-4A05-9F7F-A1A3A622D323}"/>
              </a:ext>
            </a:extLst>
          </p:cNvPr>
          <p:cNvSpPr txBox="1"/>
          <p:nvPr/>
        </p:nvSpPr>
        <p:spPr>
          <a:xfrm>
            <a:off x="8182339" y="1080101"/>
            <a:ext cx="53616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S</a:t>
            </a:r>
            <a:r>
              <a:rPr lang="en-IN" sz="2200" baseline="-25000" dirty="0"/>
              <a:t>0</a:t>
            </a:r>
            <a:r>
              <a:rPr lang="en-IN" sz="2200" dirty="0"/>
              <a:t>’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348B857E-304D-4B1B-B971-529186E16F3E}"/>
              </a:ext>
            </a:extLst>
          </p:cNvPr>
          <p:cNvGrpSpPr/>
          <p:nvPr/>
        </p:nvGrpSpPr>
        <p:grpSpPr>
          <a:xfrm>
            <a:off x="6248783" y="2014987"/>
            <a:ext cx="4013540" cy="533400"/>
            <a:chOff x="1196401" y="2211615"/>
            <a:chExt cx="4013540" cy="533400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xmlns="" id="{C7562C6D-40BD-4452-91B1-7D9AA22BDE87}"/>
                </a:ext>
              </a:extLst>
            </p:cNvPr>
            <p:cNvGrpSpPr/>
            <p:nvPr/>
          </p:nvGrpSpPr>
          <p:grpSpPr>
            <a:xfrm>
              <a:off x="1196401" y="2211615"/>
              <a:ext cx="4013540" cy="533400"/>
              <a:chOff x="570123" y="1715660"/>
              <a:chExt cx="5576504" cy="741118"/>
            </a:xfrm>
          </p:grpSpPr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xmlns="" id="{4522B0A7-785A-4447-9753-936B80BAF746}"/>
                  </a:ext>
                </a:extLst>
              </p:cNvPr>
              <p:cNvCxnSpPr/>
              <p:nvPr/>
            </p:nvCxnSpPr>
            <p:spPr>
              <a:xfrm>
                <a:off x="2052359" y="2065483"/>
                <a:ext cx="2400922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xmlns="" id="{525BA518-A460-418B-9AF2-3777022AC622}"/>
                  </a:ext>
                </a:extLst>
              </p:cNvPr>
              <p:cNvCxnSpPr/>
              <p:nvPr/>
            </p:nvCxnSpPr>
            <p:spPr>
              <a:xfrm>
                <a:off x="570123" y="1831593"/>
                <a:ext cx="3901499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xmlns="" id="{A014C685-C49F-4AB9-B828-0BC4EC0AD132}"/>
                  </a:ext>
                </a:extLst>
              </p:cNvPr>
              <p:cNvCxnSpPr/>
              <p:nvPr/>
            </p:nvCxnSpPr>
            <p:spPr>
              <a:xfrm flipV="1">
                <a:off x="5346319" y="2086965"/>
                <a:ext cx="800308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Delay 68">
                <a:extLst>
                  <a:ext uri="{FF2B5EF4-FFF2-40B4-BE49-F238E27FC236}">
                    <a16:creationId xmlns:a16="http://schemas.microsoft.com/office/drawing/2014/main" xmlns="" id="{05BD6E44-9025-437F-8179-853894112ABD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865D874B-B984-4455-9DB0-39C219017456}"/>
                </a:ext>
              </a:extLst>
            </p:cNvPr>
            <p:cNvCxnSpPr/>
            <p:nvPr/>
          </p:nvCxnSpPr>
          <p:spPr>
            <a:xfrm>
              <a:off x="3330001" y="2642525"/>
              <a:ext cx="666000" cy="0"/>
            </a:xfrm>
            <a:prstGeom prst="line">
              <a:avLst/>
            </a:prstGeom>
            <a:ln w="28575">
              <a:solidFill>
                <a:schemeClr val="accent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3AC5DCB1-63EC-448C-ACED-BDE5A3D5FC3F}"/>
              </a:ext>
            </a:extLst>
          </p:cNvPr>
          <p:cNvSpPr txBox="1"/>
          <p:nvPr/>
        </p:nvSpPr>
        <p:spPr>
          <a:xfrm>
            <a:off x="10267063" y="2060730"/>
            <a:ext cx="17131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O</a:t>
            </a:r>
            <a:r>
              <a:rPr lang="en-IN" sz="2200" baseline="-25000" dirty="0"/>
              <a:t>0</a:t>
            </a:r>
            <a:r>
              <a:rPr lang="en-IN" sz="2200" dirty="0"/>
              <a:t> = D S</a:t>
            </a:r>
            <a:r>
              <a:rPr lang="en-IN" sz="2200" baseline="-25000" dirty="0"/>
              <a:t>	1</a:t>
            </a:r>
            <a:r>
              <a:rPr lang="en-IN" sz="2200" dirty="0"/>
              <a:t>’ S</a:t>
            </a:r>
            <a:r>
              <a:rPr lang="en-IN" sz="2200" baseline="-25000" dirty="0"/>
              <a:t>0</a:t>
            </a:r>
            <a:r>
              <a:rPr lang="en-IN" sz="2200" dirty="0"/>
              <a:t>’</a:t>
            </a: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xmlns="" id="{3FAB5EA7-E074-46CD-86FD-E5F76A5469CB}"/>
              </a:ext>
            </a:extLst>
          </p:cNvPr>
          <p:cNvGrpSpPr/>
          <p:nvPr/>
        </p:nvGrpSpPr>
        <p:grpSpPr>
          <a:xfrm>
            <a:off x="6248783" y="2838212"/>
            <a:ext cx="4013540" cy="533400"/>
            <a:chOff x="1196401" y="2211615"/>
            <a:chExt cx="4013540" cy="533400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xmlns="" id="{3D997CEE-6387-4725-8C76-FF62DE89CD22}"/>
                </a:ext>
              </a:extLst>
            </p:cNvPr>
            <p:cNvGrpSpPr/>
            <p:nvPr/>
          </p:nvGrpSpPr>
          <p:grpSpPr>
            <a:xfrm>
              <a:off x="1196401" y="2211615"/>
              <a:ext cx="4013540" cy="533400"/>
              <a:chOff x="570123" y="1715660"/>
              <a:chExt cx="5576504" cy="741118"/>
            </a:xfrm>
          </p:grpSpPr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xmlns="" id="{5C03DC99-C032-4C22-AB40-FD80DE228D6B}"/>
                  </a:ext>
                </a:extLst>
              </p:cNvPr>
              <p:cNvCxnSpPr/>
              <p:nvPr/>
            </p:nvCxnSpPr>
            <p:spPr>
              <a:xfrm>
                <a:off x="2052359" y="2065483"/>
                <a:ext cx="2400922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xmlns="" id="{B25B020A-966C-4373-A1E8-3B9E5AF84450}"/>
                  </a:ext>
                </a:extLst>
              </p:cNvPr>
              <p:cNvCxnSpPr/>
              <p:nvPr/>
            </p:nvCxnSpPr>
            <p:spPr>
              <a:xfrm>
                <a:off x="570123" y="1831593"/>
                <a:ext cx="3901499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xmlns="" id="{32FD2F4C-A2E2-4A6A-82B5-81CD57A191B6}"/>
                  </a:ext>
                </a:extLst>
              </p:cNvPr>
              <p:cNvCxnSpPr/>
              <p:nvPr/>
            </p:nvCxnSpPr>
            <p:spPr>
              <a:xfrm flipV="1">
                <a:off x="5346319" y="2086965"/>
                <a:ext cx="800308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Delay 68">
                <a:extLst>
                  <a:ext uri="{FF2B5EF4-FFF2-40B4-BE49-F238E27FC236}">
                    <a16:creationId xmlns:a16="http://schemas.microsoft.com/office/drawing/2014/main" xmlns="" id="{C220A1D6-9E9C-46E7-B0B3-1911DC6E52FC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28E4BABE-C61D-4BF4-8E75-891709E3BEB9}"/>
                </a:ext>
              </a:extLst>
            </p:cNvPr>
            <p:cNvCxnSpPr/>
            <p:nvPr/>
          </p:nvCxnSpPr>
          <p:spPr>
            <a:xfrm>
              <a:off x="2796796" y="2633063"/>
              <a:ext cx="1188000" cy="0"/>
            </a:xfrm>
            <a:prstGeom prst="line">
              <a:avLst/>
            </a:prstGeom>
            <a:ln w="28575">
              <a:solidFill>
                <a:schemeClr val="accent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xmlns="" id="{E778C191-84C0-4515-87EA-708C654B4DBF}"/>
              </a:ext>
            </a:extLst>
          </p:cNvPr>
          <p:cNvGrpSpPr/>
          <p:nvPr/>
        </p:nvGrpSpPr>
        <p:grpSpPr>
          <a:xfrm>
            <a:off x="6248783" y="3691140"/>
            <a:ext cx="4013540" cy="533400"/>
            <a:chOff x="1196401" y="2211615"/>
            <a:chExt cx="4013540" cy="533400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xmlns="" id="{A629FE11-2928-449D-AF37-0D60C560EC8A}"/>
                </a:ext>
              </a:extLst>
            </p:cNvPr>
            <p:cNvGrpSpPr/>
            <p:nvPr/>
          </p:nvGrpSpPr>
          <p:grpSpPr>
            <a:xfrm>
              <a:off x="1196401" y="2211615"/>
              <a:ext cx="4013540" cy="533400"/>
              <a:chOff x="570123" y="1715660"/>
              <a:chExt cx="5576504" cy="741118"/>
            </a:xfrm>
          </p:grpSpPr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xmlns="" id="{92810184-B4AE-4396-9B9E-80CAFC07C8F4}"/>
                  </a:ext>
                </a:extLst>
              </p:cNvPr>
              <p:cNvCxnSpPr/>
              <p:nvPr/>
            </p:nvCxnSpPr>
            <p:spPr>
              <a:xfrm>
                <a:off x="1309771" y="2087017"/>
                <a:ext cx="3126201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xmlns="" id="{431F9958-FDD1-445B-81A9-5B5D4B1204BC}"/>
                  </a:ext>
                </a:extLst>
              </p:cNvPr>
              <p:cNvCxnSpPr/>
              <p:nvPr/>
            </p:nvCxnSpPr>
            <p:spPr>
              <a:xfrm>
                <a:off x="570123" y="1831593"/>
                <a:ext cx="3901499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xmlns="" id="{4B4EEBC2-096D-46EE-9E13-1F8C4E47C7AB}"/>
                  </a:ext>
                </a:extLst>
              </p:cNvPr>
              <p:cNvCxnSpPr/>
              <p:nvPr/>
            </p:nvCxnSpPr>
            <p:spPr>
              <a:xfrm flipV="1">
                <a:off x="5346319" y="2086965"/>
                <a:ext cx="800308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Delay 68">
                <a:extLst>
                  <a:ext uri="{FF2B5EF4-FFF2-40B4-BE49-F238E27FC236}">
                    <a16:creationId xmlns:a16="http://schemas.microsoft.com/office/drawing/2014/main" xmlns="" id="{60B26A2C-D49A-4442-BC37-1EDDC0549FC7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xmlns="" id="{30C7B882-0A18-43DD-8BAE-482D36249D76}"/>
                </a:ext>
              </a:extLst>
            </p:cNvPr>
            <p:cNvCxnSpPr/>
            <p:nvPr/>
          </p:nvCxnSpPr>
          <p:spPr>
            <a:xfrm>
              <a:off x="3330001" y="2642525"/>
              <a:ext cx="666000" cy="0"/>
            </a:xfrm>
            <a:prstGeom prst="line">
              <a:avLst/>
            </a:prstGeom>
            <a:ln w="28575">
              <a:solidFill>
                <a:schemeClr val="accent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06E72077-7F73-431B-A042-27B0E0EA97BE}"/>
              </a:ext>
            </a:extLst>
          </p:cNvPr>
          <p:cNvGrpSpPr/>
          <p:nvPr/>
        </p:nvGrpSpPr>
        <p:grpSpPr>
          <a:xfrm>
            <a:off x="6258943" y="4544605"/>
            <a:ext cx="4013540" cy="533400"/>
            <a:chOff x="1196401" y="2211615"/>
            <a:chExt cx="4013540" cy="533400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xmlns="" id="{BA31933E-A1C4-49DF-89BF-049CA555AFD7}"/>
                </a:ext>
              </a:extLst>
            </p:cNvPr>
            <p:cNvGrpSpPr/>
            <p:nvPr/>
          </p:nvGrpSpPr>
          <p:grpSpPr>
            <a:xfrm>
              <a:off x="1196401" y="2211615"/>
              <a:ext cx="4013540" cy="533400"/>
              <a:chOff x="570123" y="1715660"/>
              <a:chExt cx="5576504" cy="741118"/>
            </a:xfrm>
          </p:grpSpPr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xmlns="" id="{D4F72190-E5D7-46AA-8132-2EFCA4899AFA}"/>
                  </a:ext>
                </a:extLst>
              </p:cNvPr>
              <p:cNvCxnSpPr/>
              <p:nvPr/>
            </p:nvCxnSpPr>
            <p:spPr>
              <a:xfrm>
                <a:off x="1297125" y="2065483"/>
                <a:ext cx="3151211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xmlns="" id="{539EA3B4-26A4-43CC-80CC-AFB1EEF07A8B}"/>
                  </a:ext>
                </a:extLst>
              </p:cNvPr>
              <p:cNvCxnSpPr/>
              <p:nvPr/>
            </p:nvCxnSpPr>
            <p:spPr>
              <a:xfrm>
                <a:off x="570123" y="1831593"/>
                <a:ext cx="3901499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FF2B5EF4-FFF2-40B4-BE49-F238E27FC236}">
                    <a16:creationId xmlns:a16="http://schemas.microsoft.com/office/drawing/2014/main" xmlns="" id="{80D88A1E-B4C0-4221-AC23-13AC62336C8F}"/>
                  </a:ext>
                </a:extLst>
              </p:cNvPr>
              <p:cNvCxnSpPr/>
              <p:nvPr/>
            </p:nvCxnSpPr>
            <p:spPr>
              <a:xfrm flipV="1">
                <a:off x="5346319" y="2086965"/>
                <a:ext cx="800308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Delay 68">
                <a:extLst>
                  <a:ext uri="{FF2B5EF4-FFF2-40B4-BE49-F238E27FC236}">
                    <a16:creationId xmlns:a16="http://schemas.microsoft.com/office/drawing/2014/main" xmlns="" id="{0C674836-A20B-4389-B1A9-B5EE5874C275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xmlns="" id="{6E93EAFF-B1C4-4AA2-9498-857DF3CCD34C}"/>
                </a:ext>
              </a:extLst>
            </p:cNvPr>
            <p:cNvCxnSpPr/>
            <p:nvPr/>
          </p:nvCxnSpPr>
          <p:spPr>
            <a:xfrm>
              <a:off x="2786441" y="2642525"/>
              <a:ext cx="1206000" cy="0"/>
            </a:xfrm>
            <a:prstGeom prst="line">
              <a:avLst/>
            </a:prstGeom>
            <a:ln w="28575">
              <a:solidFill>
                <a:schemeClr val="accent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ED19860F-57B2-4894-A85E-E855560F45A9}"/>
              </a:ext>
            </a:extLst>
          </p:cNvPr>
          <p:cNvSpPr txBox="1"/>
          <p:nvPr/>
        </p:nvSpPr>
        <p:spPr>
          <a:xfrm>
            <a:off x="10270833" y="2889468"/>
            <a:ext cx="17131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O</a:t>
            </a:r>
            <a:r>
              <a:rPr lang="en-IN" sz="2200" baseline="-25000" dirty="0"/>
              <a:t>1</a:t>
            </a:r>
            <a:r>
              <a:rPr lang="en-IN" sz="2200" dirty="0"/>
              <a:t> = D S</a:t>
            </a:r>
            <a:r>
              <a:rPr lang="en-IN" sz="2200" baseline="-25000" dirty="0"/>
              <a:t>	1</a:t>
            </a:r>
            <a:r>
              <a:rPr lang="en-IN" sz="2200" dirty="0"/>
              <a:t>’ S</a:t>
            </a:r>
            <a:r>
              <a:rPr lang="en-IN" sz="2200" baseline="-25000" dirty="0"/>
              <a:t>0</a:t>
            </a:r>
            <a:endParaRPr lang="en-IN" sz="22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B3D86C60-827E-4B3C-8EC3-E3ACF32D2E63}"/>
              </a:ext>
            </a:extLst>
          </p:cNvPr>
          <p:cNvSpPr txBox="1"/>
          <p:nvPr/>
        </p:nvSpPr>
        <p:spPr>
          <a:xfrm>
            <a:off x="10270833" y="3742396"/>
            <a:ext cx="17131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O</a:t>
            </a:r>
            <a:r>
              <a:rPr lang="en-IN" sz="2200" baseline="-25000" dirty="0"/>
              <a:t>2</a:t>
            </a:r>
            <a:r>
              <a:rPr lang="en-IN" sz="2200" dirty="0"/>
              <a:t> = D S</a:t>
            </a:r>
            <a:r>
              <a:rPr lang="en-IN" sz="2200" baseline="-25000" dirty="0"/>
              <a:t>	1</a:t>
            </a:r>
            <a:r>
              <a:rPr lang="en-IN" sz="2200" dirty="0"/>
              <a:t> S</a:t>
            </a:r>
            <a:r>
              <a:rPr lang="en-IN" sz="2200" baseline="-25000" dirty="0"/>
              <a:t>0</a:t>
            </a:r>
            <a:r>
              <a:rPr lang="en-IN" sz="2200" dirty="0"/>
              <a:t>’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F8486B79-4DF5-4945-B592-60558A7CD622}"/>
              </a:ext>
            </a:extLst>
          </p:cNvPr>
          <p:cNvSpPr txBox="1"/>
          <p:nvPr/>
        </p:nvSpPr>
        <p:spPr>
          <a:xfrm>
            <a:off x="10270833" y="4580937"/>
            <a:ext cx="17131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O</a:t>
            </a:r>
            <a:r>
              <a:rPr lang="en-IN" sz="2200" baseline="-25000" dirty="0"/>
              <a:t>3</a:t>
            </a:r>
            <a:r>
              <a:rPr lang="en-IN" sz="2200" dirty="0"/>
              <a:t> = D S</a:t>
            </a:r>
            <a:r>
              <a:rPr lang="en-IN" sz="2200" baseline="-25000" dirty="0"/>
              <a:t>	1</a:t>
            </a:r>
            <a:r>
              <a:rPr lang="en-IN" sz="2200" dirty="0"/>
              <a:t> S</a:t>
            </a:r>
            <a:r>
              <a:rPr lang="en-IN" sz="2200" baseline="-25000" dirty="0"/>
              <a:t>0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223901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5" grpId="0"/>
      <p:bldP spid="46" grpId="0"/>
      <p:bldP spid="47" grpId="0"/>
      <p:bldP spid="48" grpId="0"/>
      <p:bldP spid="56" grpId="0"/>
      <p:bldP spid="78" grpId="0"/>
      <p:bldP spid="79" grpId="0"/>
      <p:bldP spid="8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</a:rPr>
              <a:t>Decoders, Encoders, Priority encoders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C915463-E8EE-4502-8261-E337007EF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- 2</a:t>
            </a:r>
          </a:p>
        </p:txBody>
      </p:sp>
    </p:spTree>
    <p:extLst>
      <p:ext uri="{BB962C8B-B14F-4D97-AF65-F5344CB8AC3E}">
        <p14:creationId xmlns:p14="http://schemas.microsoft.com/office/powerpoint/2010/main" val="2461591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4D9B2D-C21B-4CBF-B986-C64D9305D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F6A164-95C1-47E1-9CF1-7FF4B1475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2701166"/>
          </a:xfrm>
        </p:spPr>
        <p:txBody>
          <a:bodyPr/>
          <a:lstStyle/>
          <a:p>
            <a:pPr algn="just"/>
            <a:r>
              <a:rPr lang="en-US" dirty="0"/>
              <a:t>A decoder is a logic circuit that accepts a </a:t>
            </a:r>
            <a:r>
              <a:rPr lang="en-US" dirty="0">
                <a:solidFill>
                  <a:schemeClr val="tx2"/>
                </a:solidFill>
              </a:rPr>
              <a:t>set of inputs</a:t>
            </a:r>
            <a:r>
              <a:rPr lang="en-US" dirty="0"/>
              <a:t> which represents a </a:t>
            </a:r>
            <a:r>
              <a:rPr lang="en-US" dirty="0">
                <a:solidFill>
                  <a:schemeClr val="tx2"/>
                </a:solidFill>
              </a:rPr>
              <a:t>binary number</a:t>
            </a:r>
            <a:r>
              <a:rPr lang="en-US" dirty="0"/>
              <a:t> and activates the </a:t>
            </a:r>
            <a:r>
              <a:rPr lang="en-US" dirty="0">
                <a:solidFill>
                  <a:schemeClr val="tx2"/>
                </a:solidFill>
              </a:rPr>
              <a:t>only output</a:t>
            </a:r>
            <a:r>
              <a:rPr lang="en-US" dirty="0"/>
              <a:t> that </a:t>
            </a:r>
            <a:r>
              <a:rPr lang="en-US" dirty="0">
                <a:solidFill>
                  <a:schemeClr val="tx2"/>
                </a:solidFill>
              </a:rPr>
              <a:t>corresponds</a:t>
            </a:r>
            <a:r>
              <a:rPr lang="en-US" dirty="0"/>
              <a:t> to the </a:t>
            </a:r>
            <a:r>
              <a:rPr lang="en-US" dirty="0">
                <a:solidFill>
                  <a:schemeClr val="tx2"/>
                </a:solidFill>
              </a:rPr>
              <a:t>input number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In other words, a decoder circuit looks at its inputs, </a:t>
            </a:r>
            <a:r>
              <a:rPr lang="en-US" dirty="0">
                <a:solidFill>
                  <a:schemeClr val="tx2"/>
                </a:solidFill>
              </a:rPr>
              <a:t>determines</a:t>
            </a:r>
            <a:r>
              <a:rPr lang="en-US" dirty="0"/>
              <a:t> which </a:t>
            </a:r>
            <a:r>
              <a:rPr lang="en-US" dirty="0">
                <a:solidFill>
                  <a:schemeClr val="tx2"/>
                </a:solidFill>
              </a:rPr>
              <a:t>binary number</a:t>
            </a:r>
            <a:r>
              <a:rPr lang="en-US" dirty="0"/>
              <a:t> is present there, and </a:t>
            </a:r>
            <a:r>
              <a:rPr lang="en-US" dirty="0">
                <a:solidFill>
                  <a:schemeClr val="tx2"/>
                </a:solidFill>
              </a:rPr>
              <a:t>activates</a:t>
            </a:r>
            <a:r>
              <a:rPr lang="en-US" dirty="0"/>
              <a:t> the specific output which </a:t>
            </a:r>
            <a:r>
              <a:rPr lang="en-US" dirty="0">
                <a:solidFill>
                  <a:schemeClr val="tx2"/>
                </a:solidFill>
              </a:rPr>
              <a:t>corresponds</a:t>
            </a:r>
            <a:r>
              <a:rPr lang="en-US" dirty="0"/>
              <a:t> to that </a:t>
            </a:r>
            <a:r>
              <a:rPr lang="en-US" dirty="0">
                <a:solidFill>
                  <a:schemeClr val="tx2"/>
                </a:solidFill>
              </a:rPr>
              <a:t>number</a:t>
            </a:r>
            <a:r>
              <a:rPr lang="en-US" dirty="0"/>
              <a:t>; all </a:t>
            </a:r>
            <a:r>
              <a:rPr lang="en-US" dirty="0">
                <a:solidFill>
                  <a:schemeClr val="tx2"/>
                </a:solidFill>
              </a:rPr>
              <a:t>other</a:t>
            </a:r>
            <a:r>
              <a:rPr lang="en-US" dirty="0"/>
              <a:t> outputs remain </a:t>
            </a:r>
            <a:r>
              <a:rPr lang="en-US" dirty="0">
                <a:solidFill>
                  <a:schemeClr val="tx2"/>
                </a:solidFill>
              </a:rPr>
              <a:t>inactive</a:t>
            </a:r>
            <a:r>
              <a:rPr lang="en-US" dirty="0"/>
              <a:t>.</a:t>
            </a:r>
          </a:p>
          <a:p>
            <a:r>
              <a:rPr lang="en-US" dirty="0"/>
              <a:t>In its general form, a decoder has </a:t>
            </a:r>
            <a:r>
              <a:rPr lang="en-US" dirty="0">
                <a:solidFill>
                  <a:schemeClr val="tx2"/>
                </a:solidFill>
              </a:rPr>
              <a:t>N input </a:t>
            </a:r>
            <a:r>
              <a:rPr lang="en-US" dirty="0"/>
              <a:t>lines to handle N bits and </a:t>
            </a:r>
            <a:r>
              <a:rPr lang="en-US" dirty="0">
                <a:solidFill>
                  <a:schemeClr val="tx2"/>
                </a:solidFill>
              </a:rPr>
              <a:t>M output </a:t>
            </a:r>
            <a:r>
              <a:rPr lang="en-US" dirty="0"/>
              <a:t>lines such that only one output line is activated for each one of the possible combinations of inputs.</a:t>
            </a:r>
          </a:p>
          <a:p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14D39868-0D85-4F87-94E4-4D5739116AAE}"/>
              </a:ext>
            </a:extLst>
          </p:cNvPr>
          <p:cNvCxnSpPr/>
          <p:nvPr/>
        </p:nvCxnSpPr>
        <p:spPr>
          <a:xfrm>
            <a:off x="2895600" y="4074763"/>
            <a:ext cx="1066800" cy="0"/>
          </a:xfrm>
          <a:prstGeom prst="line">
            <a:avLst/>
          </a:prstGeom>
          <a:ln w="25400"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4543E1D4-5197-4061-B00C-730C886130C0}"/>
              </a:ext>
            </a:extLst>
          </p:cNvPr>
          <p:cNvCxnSpPr/>
          <p:nvPr/>
        </p:nvCxnSpPr>
        <p:spPr>
          <a:xfrm>
            <a:off x="2895600" y="4379563"/>
            <a:ext cx="1066800" cy="0"/>
          </a:xfrm>
          <a:prstGeom prst="line">
            <a:avLst/>
          </a:prstGeom>
          <a:ln w="25400"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40D2658E-6C0B-4CDB-8E46-66842F6C3459}"/>
              </a:ext>
            </a:extLst>
          </p:cNvPr>
          <p:cNvCxnSpPr/>
          <p:nvPr/>
        </p:nvCxnSpPr>
        <p:spPr>
          <a:xfrm>
            <a:off x="2895600" y="4684363"/>
            <a:ext cx="1066800" cy="0"/>
          </a:xfrm>
          <a:prstGeom prst="line">
            <a:avLst/>
          </a:prstGeom>
          <a:ln w="25400"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F8876700-5B42-4998-BB79-42202EDBA275}"/>
              </a:ext>
            </a:extLst>
          </p:cNvPr>
          <p:cNvCxnSpPr/>
          <p:nvPr/>
        </p:nvCxnSpPr>
        <p:spPr>
          <a:xfrm>
            <a:off x="2895600" y="5674963"/>
            <a:ext cx="1066800" cy="0"/>
          </a:xfrm>
          <a:prstGeom prst="line">
            <a:avLst/>
          </a:prstGeom>
          <a:ln w="25400"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7D759F90-E11C-4CF0-9A58-E565811D5175}"/>
              </a:ext>
            </a:extLst>
          </p:cNvPr>
          <p:cNvCxnSpPr/>
          <p:nvPr/>
        </p:nvCxnSpPr>
        <p:spPr>
          <a:xfrm>
            <a:off x="2895600" y="5979763"/>
            <a:ext cx="1066800" cy="0"/>
          </a:xfrm>
          <a:prstGeom prst="line">
            <a:avLst/>
          </a:prstGeom>
          <a:ln w="25400"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1FFC1159-8E66-4CFA-B4F7-579CD4C433AB}"/>
              </a:ext>
            </a:extLst>
          </p:cNvPr>
          <p:cNvSpPr txBox="1"/>
          <p:nvPr/>
        </p:nvSpPr>
        <p:spPr>
          <a:xfrm>
            <a:off x="2520153" y="3846163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I</a:t>
            </a:r>
            <a:r>
              <a:rPr lang="en-IN" sz="2000" baseline="-25000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0B68E6FD-698D-4EE6-8351-6305925BF587}"/>
              </a:ext>
            </a:extLst>
          </p:cNvPr>
          <p:cNvSpPr txBox="1"/>
          <p:nvPr/>
        </p:nvSpPr>
        <p:spPr>
          <a:xfrm>
            <a:off x="2520153" y="4150963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I</a:t>
            </a:r>
            <a:r>
              <a:rPr lang="en-IN" sz="2000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C396DCE3-56D5-40F8-9A4B-9F73DB1727F9}"/>
              </a:ext>
            </a:extLst>
          </p:cNvPr>
          <p:cNvSpPr txBox="1"/>
          <p:nvPr/>
        </p:nvSpPr>
        <p:spPr>
          <a:xfrm>
            <a:off x="2520153" y="4436654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I</a:t>
            </a:r>
            <a:r>
              <a:rPr lang="en-IN" sz="2000" baseline="-25000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14C07A03-756B-4DA5-BDC7-083C06B37CD8}"/>
              </a:ext>
            </a:extLst>
          </p:cNvPr>
          <p:cNvSpPr txBox="1"/>
          <p:nvPr/>
        </p:nvSpPr>
        <p:spPr>
          <a:xfrm>
            <a:off x="2438400" y="5427254"/>
            <a:ext cx="49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I</a:t>
            </a:r>
            <a:r>
              <a:rPr lang="en-IN" sz="2000" baseline="-25000" dirty="0"/>
              <a:t>N-2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00507919-D817-4928-8059-33DC1638E336}"/>
              </a:ext>
            </a:extLst>
          </p:cNvPr>
          <p:cNvSpPr txBox="1"/>
          <p:nvPr/>
        </p:nvSpPr>
        <p:spPr>
          <a:xfrm>
            <a:off x="2438400" y="5774946"/>
            <a:ext cx="498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I</a:t>
            </a:r>
            <a:r>
              <a:rPr lang="en-IN" sz="2000" baseline="-25000" dirty="0"/>
              <a:t>N-1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E0AF44C2-2730-4163-B420-E41E3810F83D}"/>
              </a:ext>
            </a:extLst>
          </p:cNvPr>
          <p:cNvSpPr txBox="1"/>
          <p:nvPr/>
        </p:nvSpPr>
        <p:spPr>
          <a:xfrm>
            <a:off x="3429000" y="4608163"/>
            <a:ext cx="2487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.</a:t>
            </a:r>
          </a:p>
          <a:p>
            <a:r>
              <a:rPr lang="en-IN" sz="2000" dirty="0"/>
              <a:t>.</a:t>
            </a:r>
          </a:p>
          <a:p>
            <a:r>
              <a:rPr lang="en-IN" sz="2000" dirty="0"/>
              <a:t>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1A540AAD-86F6-45BD-A8C8-2D41868DD73A}"/>
              </a:ext>
            </a:extLst>
          </p:cNvPr>
          <p:cNvCxnSpPr/>
          <p:nvPr/>
        </p:nvCxnSpPr>
        <p:spPr>
          <a:xfrm>
            <a:off x="6096000" y="4063481"/>
            <a:ext cx="1066800" cy="0"/>
          </a:xfrm>
          <a:prstGeom prst="line">
            <a:avLst/>
          </a:prstGeom>
          <a:ln w="25400"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03B215D-B7FF-41C8-A91C-5C00FF5DA437}"/>
              </a:ext>
            </a:extLst>
          </p:cNvPr>
          <p:cNvCxnSpPr/>
          <p:nvPr/>
        </p:nvCxnSpPr>
        <p:spPr>
          <a:xfrm>
            <a:off x="6096000" y="4368281"/>
            <a:ext cx="1066800" cy="0"/>
          </a:xfrm>
          <a:prstGeom prst="line">
            <a:avLst/>
          </a:prstGeom>
          <a:ln w="25400"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8A5666E6-7E4D-4BCE-A46A-1128AAD248FC}"/>
              </a:ext>
            </a:extLst>
          </p:cNvPr>
          <p:cNvCxnSpPr/>
          <p:nvPr/>
        </p:nvCxnSpPr>
        <p:spPr>
          <a:xfrm>
            <a:off x="6096000" y="4673081"/>
            <a:ext cx="1066800" cy="0"/>
          </a:xfrm>
          <a:prstGeom prst="line">
            <a:avLst/>
          </a:prstGeom>
          <a:ln w="25400"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04ED1C12-5487-4BBD-89A5-D42A05C36592}"/>
              </a:ext>
            </a:extLst>
          </p:cNvPr>
          <p:cNvCxnSpPr/>
          <p:nvPr/>
        </p:nvCxnSpPr>
        <p:spPr>
          <a:xfrm>
            <a:off x="6096000" y="5663681"/>
            <a:ext cx="1066800" cy="0"/>
          </a:xfrm>
          <a:prstGeom prst="line">
            <a:avLst/>
          </a:prstGeom>
          <a:ln w="25400"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4F11A695-F635-4032-B7CA-40657F3ACE30}"/>
              </a:ext>
            </a:extLst>
          </p:cNvPr>
          <p:cNvCxnSpPr/>
          <p:nvPr/>
        </p:nvCxnSpPr>
        <p:spPr>
          <a:xfrm>
            <a:off x="6096000" y="5968481"/>
            <a:ext cx="1066800" cy="0"/>
          </a:xfrm>
          <a:prstGeom prst="line">
            <a:avLst/>
          </a:prstGeom>
          <a:ln w="25400"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435DA817-1345-4E90-9DD2-DF33D8312D6E}"/>
              </a:ext>
            </a:extLst>
          </p:cNvPr>
          <p:cNvSpPr txBox="1"/>
          <p:nvPr/>
        </p:nvSpPr>
        <p:spPr>
          <a:xfrm>
            <a:off x="7244553" y="383488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O</a:t>
            </a:r>
            <a:r>
              <a:rPr lang="en-IN" sz="2000" baseline="-250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4DDD4345-74D5-4A71-A032-A69DF18C517A}"/>
              </a:ext>
            </a:extLst>
          </p:cNvPr>
          <p:cNvSpPr txBox="1"/>
          <p:nvPr/>
        </p:nvSpPr>
        <p:spPr>
          <a:xfrm>
            <a:off x="7244553" y="413968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O</a:t>
            </a:r>
            <a:r>
              <a:rPr lang="en-IN" sz="2000" baseline="-250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E8505DFE-8B17-4DA5-BFF0-1B58454ED820}"/>
              </a:ext>
            </a:extLst>
          </p:cNvPr>
          <p:cNvSpPr txBox="1"/>
          <p:nvPr/>
        </p:nvSpPr>
        <p:spPr>
          <a:xfrm>
            <a:off x="7244553" y="4425372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O</a:t>
            </a:r>
            <a:r>
              <a:rPr lang="en-IN" sz="2000" baseline="-25000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5F6B7620-A89C-4C35-BD64-DCCA1699F50B}"/>
              </a:ext>
            </a:extLst>
          </p:cNvPr>
          <p:cNvSpPr txBox="1"/>
          <p:nvPr/>
        </p:nvSpPr>
        <p:spPr>
          <a:xfrm>
            <a:off x="7162800" y="5415972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O</a:t>
            </a:r>
            <a:r>
              <a:rPr lang="en-IN" sz="2000" baseline="-25000" dirty="0"/>
              <a:t>M-2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9524F29B-9F31-47A1-9CC3-16C06158D2A1}"/>
              </a:ext>
            </a:extLst>
          </p:cNvPr>
          <p:cNvSpPr txBox="1"/>
          <p:nvPr/>
        </p:nvSpPr>
        <p:spPr>
          <a:xfrm>
            <a:off x="7162800" y="5763664"/>
            <a:ext cx="6399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O</a:t>
            </a:r>
            <a:r>
              <a:rPr lang="en-IN" sz="2000" baseline="-25000" dirty="0"/>
              <a:t>M-1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F9939F9A-1F56-49E3-AB50-67945AB970A8}"/>
              </a:ext>
            </a:extLst>
          </p:cNvPr>
          <p:cNvSpPr txBox="1"/>
          <p:nvPr/>
        </p:nvSpPr>
        <p:spPr>
          <a:xfrm>
            <a:off x="6629400" y="4596881"/>
            <a:ext cx="2487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.</a:t>
            </a:r>
          </a:p>
          <a:p>
            <a:r>
              <a:rPr lang="en-IN" sz="2000" dirty="0"/>
              <a:t>.</a:t>
            </a:r>
          </a:p>
          <a:p>
            <a:r>
              <a:rPr lang="en-IN" sz="2000" dirty="0"/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D5B230B6-91D4-4CE5-9D76-4F008369E752}"/>
              </a:ext>
            </a:extLst>
          </p:cNvPr>
          <p:cNvSpPr txBox="1"/>
          <p:nvPr/>
        </p:nvSpPr>
        <p:spPr>
          <a:xfrm>
            <a:off x="1380095" y="4751008"/>
            <a:ext cx="10583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tx2"/>
                </a:solidFill>
              </a:rPr>
              <a:t>N inputs</a:t>
            </a:r>
            <a:endParaRPr lang="en-IN" sz="2000" baseline="-25000" dirty="0">
              <a:solidFill>
                <a:schemeClr val="tx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BAD8F63B-310F-4185-88DA-5EA230307B6C}"/>
              </a:ext>
            </a:extLst>
          </p:cNvPr>
          <p:cNvSpPr txBox="1"/>
          <p:nvPr/>
        </p:nvSpPr>
        <p:spPr>
          <a:xfrm>
            <a:off x="7772400" y="4751008"/>
            <a:ext cx="1274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tx2"/>
                </a:solidFill>
              </a:rPr>
              <a:t>M outputs</a:t>
            </a:r>
            <a:endParaRPr lang="en-IN" sz="2000" baseline="-25000" dirty="0">
              <a:solidFill>
                <a:schemeClr val="tx2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43B7DB5A-3740-4D26-B168-C8B143CA0574}"/>
              </a:ext>
            </a:extLst>
          </p:cNvPr>
          <p:cNvGrpSpPr/>
          <p:nvPr/>
        </p:nvGrpSpPr>
        <p:grpSpPr>
          <a:xfrm>
            <a:off x="3962400" y="3865213"/>
            <a:ext cx="2133600" cy="2362200"/>
            <a:chOff x="3505200" y="2609850"/>
            <a:chExt cx="2133600" cy="2362200"/>
          </a:xfrm>
          <a:noFill/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FCE41427-6A4D-4264-8A05-EE8A7DD6DAF1}"/>
                </a:ext>
              </a:extLst>
            </p:cNvPr>
            <p:cNvSpPr/>
            <p:nvPr/>
          </p:nvSpPr>
          <p:spPr>
            <a:xfrm>
              <a:off x="3505200" y="2609850"/>
              <a:ext cx="2133600" cy="2362200"/>
            </a:xfrm>
            <a:prstGeom prst="rect">
              <a:avLst/>
            </a:prstGeom>
            <a:grp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8C0A8732-747A-4337-99B7-FD85291733E5}"/>
                </a:ext>
              </a:extLst>
            </p:cNvPr>
            <p:cNvSpPr txBox="1"/>
            <p:nvPr/>
          </p:nvSpPr>
          <p:spPr>
            <a:xfrm>
              <a:off x="4060246" y="3554107"/>
              <a:ext cx="1023037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IN" sz="2000" dirty="0">
                  <a:solidFill>
                    <a:sysClr val="windowText" lastClr="000000"/>
                  </a:solidFill>
                </a:rPr>
                <a:t>Decoder</a:t>
              </a:r>
              <a:endParaRPr lang="en-IN" sz="2000" baseline="-250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25F65D74-1CED-4513-B5AE-105BADD911B4}"/>
              </a:ext>
            </a:extLst>
          </p:cNvPr>
          <p:cNvSpPr txBox="1"/>
          <p:nvPr/>
        </p:nvSpPr>
        <p:spPr>
          <a:xfrm>
            <a:off x="10065724" y="4627898"/>
            <a:ext cx="1244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n w="0">
                  <a:noFill/>
                </a:ln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 = 2</a:t>
            </a:r>
            <a:r>
              <a:rPr lang="en-US" sz="2800" baseline="30000" dirty="0">
                <a:ln w="0">
                  <a:noFill/>
                </a:ln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</a:t>
            </a:r>
            <a:endParaRPr lang="en-IN" sz="2800" baseline="30000" dirty="0">
              <a:ln w="0">
                <a:noFill/>
              </a:ln>
              <a:solidFill>
                <a:schemeClr val="accent6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923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0" grpId="0"/>
      <p:bldP spid="11" grpId="0"/>
      <p:bldP spid="12" grpId="0"/>
      <p:bldP spid="13" grpId="0"/>
      <p:bldP spid="14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A725B6-2B46-4F44-ABC7-28A2DAAA8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3-Line to 8-Line Decoder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A7790D62-E329-4DD1-A224-BE7CDC904482}"/>
              </a:ext>
            </a:extLst>
          </p:cNvPr>
          <p:cNvGraphicFramePr>
            <a:graphicFrameLocks noGrp="1"/>
          </p:cNvGraphicFramePr>
          <p:nvPr/>
        </p:nvGraphicFramePr>
        <p:xfrm>
          <a:off x="1714500" y="849123"/>
          <a:ext cx="8763000" cy="48158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654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6541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217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26961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918707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821332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xmlns="" val="2000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xmlns="" val="20009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xmlns="" val="20010"/>
                    </a:ext>
                  </a:extLst>
                </a:gridCol>
              </a:tblGrid>
              <a:tr h="45720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Inputs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Outputs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C</a:t>
                      </a:r>
                      <a:endParaRPr lang="en-US" sz="2000" b="1" baseline="-250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 dirty="0"/>
                        <a:t>D</a:t>
                      </a:r>
                      <a:r>
                        <a:rPr lang="en-US" sz="2000" b="1" baseline="-25000" dirty="0"/>
                        <a:t>0</a:t>
                      </a:r>
                      <a:endParaRPr lang="en-US" sz="2000" b="1" baseline="0" dirty="0"/>
                    </a:p>
                    <a:p>
                      <a:pPr algn="ctr"/>
                      <a:r>
                        <a:rPr lang="en-US" sz="2000" b="1" baseline="0" dirty="0"/>
                        <a:t>A’B’C’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/>
                        <a:t>D</a:t>
                      </a:r>
                      <a:r>
                        <a:rPr lang="en-US" sz="2000" b="1" baseline="-25000" dirty="0"/>
                        <a:t>1</a:t>
                      </a:r>
                      <a:endParaRPr lang="en-US" sz="2000" b="1" baseline="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/>
                        <a:t>A’B’C</a:t>
                      </a:r>
                      <a:endParaRPr lang="en-US" sz="2000" b="1" baseline="-250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/>
                        <a:t>D</a:t>
                      </a:r>
                      <a:r>
                        <a:rPr lang="en-US" sz="2000" b="1" baseline="-25000" dirty="0"/>
                        <a:t>2</a:t>
                      </a:r>
                      <a:endParaRPr lang="en-US" sz="2000" b="1" baseline="0" dirty="0"/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baseline="0" dirty="0"/>
                        <a:t>A’BC’</a:t>
                      </a:r>
                      <a:endParaRPr lang="en-US" sz="2000" b="1" baseline="-250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 dirty="0"/>
                        <a:t>D</a:t>
                      </a:r>
                      <a:r>
                        <a:rPr lang="en-US" sz="2000" b="1" baseline="-25000" dirty="0"/>
                        <a:t>3</a:t>
                      </a:r>
                    </a:p>
                    <a:p>
                      <a:pPr algn="ctr"/>
                      <a:r>
                        <a:rPr lang="en-US" sz="2000" b="1" baseline="0" dirty="0"/>
                        <a:t>A’BC</a:t>
                      </a:r>
                      <a:endParaRPr lang="en-US" sz="2000" b="1" baseline="-250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 dirty="0"/>
                        <a:t>D</a:t>
                      </a:r>
                      <a:r>
                        <a:rPr lang="en-US" sz="2000" b="1" baseline="-25000" dirty="0"/>
                        <a:t>4</a:t>
                      </a:r>
                    </a:p>
                    <a:p>
                      <a:pPr algn="ctr"/>
                      <a:r>
                        <a:rPr lang="en-US" sz="2000" b="1" baseline="0" dirty="0"/>
                        <a:t>AB’C’</a:t>
                      </a:r>
                      <a:endParaRPr lang="en-US" sz="2000" b="1" baseline="-250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 dirty="0"/>
                        <a:t>D</a:t>
                      </a:r>
                      <a:r>
                        <a:rPr lang="en-US" sz="2000" b="1" baseline="-25000" dirty="0"/>
                        <a:t>5</a:t>
                      </a:r>
                    </a:p>
                    <a:p>
                      <a:pPr algn="ctr"/>
                      <a:r>
                        <a:rPr lang="en-US" sz="2000" b="1" baseline="0" dirty="0"/>
                        <a:t>AB’C</a:t>
                      </a:r>
                      <a:endParaRPr lang="en-US" sz="2000" b="1" baseline="-250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 dirty="0"/>
                        <a:t>D</a:t>
                      </a:r>
                      <a:r>
                        <a:rPr lang="en-US" sz="2000" b="1" baseline="-25000" dirty="0"/>
                        <a:t>6</a:t>
                      </a:r>
                    </a:p>
                    <a:p>
                      <a:pPr algn="ctr"/>
                      <a:r>
                        <a:rPr lang="en-US" sz="2000" b="1" baseline="0" dirty="0"/>
                        <a:t>ABC’</a:t>
                      </a:r>
                      <a:endParaRPr lang="en-US" sz="2000" b="1" baseline="-250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baseline="0" dirty="0"/>
                        <a:t>D</a:t>
                      </a:r>
                      <a:r>
                        <a:rPr lang="en-US" sz="2000" b="1" baseline="-25000" dirty="0"/>
                        <a:t>7</a:t>
                      </a:r>
                    </a:p>
                    <a:p>
                      <a:pPr algn="ctr"/>
                      <a:r>
                        <a:rPr lang="en-US" sz="2000" b="1" baseline="0" dirty="0"/>
                        <a:t>ABC</a:t>
                      </a:r>
                      <a:endParaRPr lang="en-US" sz="2000" b="1" baseline="-250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  <a:endParaRPr lang="en-US" sz="20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  <a:endParaRPr lang="en-US" sz="20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  <a:endParaRPr lang="en-US" sz="20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  <a:endParaRPr lang="en-US" sz="20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  <a:endParaRPr lang="en-US" sz="20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/>
                        <a:t>0</a:t>
                      </a:r>
                      <a:endParaRPr lang="en-US" sz="20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7DB657AE-1849-4B77-9F30-A5E8178F960E}"/>
              </a:ext>
            </a:extLst>
          </p:cNvPr>
          <p:cNvSpPr txBox="1"/>
          <p:nvPr/>
        </p:nvSpPr>
        <p:spPr>
          <a:xfrm>
            <a:off x="290592" y="5844916"/>
            <a:ext cx="88844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3 to 8 line decoder can be implemented using AND gates to achieve active-HIGH output.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For active-LOW outputs, NAND gates are used.</a:t>
            </a:r>
          </a:p>
        </p:txBody>
      </p:sp>
    </p:spTree>
    <p:extLst>
      <p:ext uri="{BB962C8B-B14F-4D97-AF65-F5344CB8AC3E}">
        <p14:creationId xmlns:p14="http://schemas.microsoft.com/office/powerpoint/2010/main" val="3374553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CB44C057-9CB1-426E-A91E-4B49AB3272FB}"/>
              </a:ext>
            </a:extLst>
          </p:cNvPr>
          <p:cNvGrpSpPr/>
          <p:nvPr/>
        </p:nvGrpSpPr>
        <p:grpSpPr>
          <a:xfrm>
            <a:off x="6830107" y="787611"/>
            <a:ext cx="1405779" cy="533400"/>
            <a:chOff x="4451796" y="1715660"/>
            <a:chExt cx="1953221" cy="741118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xmlns="" id="{DD4722CD-41DA-4886-8D5B-693C9BEC1F8E}"/>
                </a:ext>
              </a:extLst>
            </p:cNvPr>
            <p:cNvCxnSpPr/>
            <p:nvPr/>
          </p:nvCxnSpPr>
          <p:spPr>
            <a:xfrm flipV="1">
              <a:off x="5346319" y="2086965"/>
              <a:ext cx="1058698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Delay 68">
              <a:extLst>
                <a:ext uri="{FF2B5EF4-FFF2-40B4-BE49-F238E27FC236}">
                  <a16:creationId xmlns:a16="http://schemas.microsoft.com/office/drawing/2014/main" xmlns="" id="{074509F6-6B92-413B-9D57-59FEAE7F15B0}"/>
                </a:ext>
              </a:extLst>
            </p:cNvPr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35D2C950-D763-4CB3-9A2F-C22FFDE83062}"/>
              </a:ext>
            </a:extLst>
          </p:cNvPr>
          <p:cNvGrpSpPr/>
          <p:nvPr/>
        </p:nvGrpSpPr>
        <p:grpSpPr>
          <a:xfrm>
            <a:off x="1498171" y="1508503"/>
            <a:ext cx="6743610" cy="533400"/>
            <a:chOff x="-1347699" y="2211615"/>
            <a:chExt cx="6743610" cy="5334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29BA9612-C836-47A1-9880-47D92D554336}"/>
                </a:ext>
              </a:extLst>
            </p:cNvPr>
            <p:cNvGrpSpPr/>
            <p:nvPr/>
          </p:nvGrpSpPr>
          <p:grpSpPr>
            <a:xfrm>
              <a:off x="-1347699" y="2211615"/>
              <a:ext cx="6743610" cy="533400"/>
              <a:chOff x="-2964707" y="1715660"/>
              <a:chExt cx="9369724" cy="741118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xmlns="" id="{A47A4667-0F58-43A4-AA73-826DF0652B02}"/>
                  </a:ext>
                </a:extLst>
              </p:cNvPr>
              <p:cNvCxnSpPr/>
              <p:nvPr/>
            </p:nvCxnSpPr>
            <p:spPr>
              <a:xfrm>
                <a:off x="-1491822" y="2065483"/>
                <a:ext cx="5952286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xmlns="" id="{E3AC3BE4-B9B8-4D13-B9E8-F9B24B7EA11D}"/>
                  </a:ext>
                </a:extLst>
              </p:cNvPr>
              <p:cNvCxnSpPr/>
              <p:nvPr/>
            </p:nvCxnSpPr>
            <p:spPr>
              <a:xfrm>
                <a:off x="-2964707" y="1831593"/>
                <a:ext cx="7402844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xmlns="" id="{89361C76-E700-4FB9-904C-FF9C9C2B0046}"/>
                  </a:ext>
                </a:extLst>
              </p:cNvPr>
              <p:cNvCxnSpPr/>
              <p:nvPr/>
            </p:nvCxnSpPr>
            <p:spPr>
              <a:xfrm flipV="1">
                <a:off x="5346319" y="2086965"/>
                <a:ext cx="1058698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Delay 68">
                <a:extLst>
                  <a:ext uri="{FF2B5EF4-FFF2-40B4-BE49-F238E27FC236}">
                    <a16:creationId xmlns:a16="http://schemas.microsoft.com/office/drawing/2014/main" xmlns="" id="{6A62C264-8757-4620-BDFF-B7D77C9FBBA0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FE921BB2-F98D-4C83-8E99-A231ACA8C7C6}"/>
                </a:ext>
              </a:extLst>
            </p:cNvPr>
            <p:cNvCxnSpPr/>
            <p:nvPr/>
          </p:nvCxnSpPr>
          <p:spPr>
            <a:xfrm>
              <a:off x="1314479" y="2638425"/>
              <a:ext cx="2682000" cy="0"/>
            </a:xfrm>
            <a:prstGeom prst="line">
              <a:avLst/>
            </a:prstGeom>
            <a:ln w="28575">
              <a:solidFill>
                <a:schemeClr val="accent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1D395F30-AD24-4787-8D23-BDA694D1886B}"/>
              </a:ext>
            </a:extLst>
          </p:cNvPr>
          <p:cNvGrpSpPr/>
          <p:nvPr/>
        </p:nvGrpSpPr>
        <p:grpSpPr>
          <a:xfrm>
            <a:off x="1498171" y="2260337"/>
            <a:ext cx="6743610" cy="533400"/>
            <a:chOff x="-2964706" y="1715660"/>
            <a:chExt cx="9369723" cy="74111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6972B3FA-D5CB-41BA-B0E2-834A5F393601}"/>
                </a:ext>
              </a:extLst>
            </p:cNvPr>
            <p:cNvCxnSpPr/>
            <p:nvPr/>
          </p:nvCxnSpPr>
          <p:spPr>
            <a:xfrm>
              <a:off x="-769585" y="2065483"/>
              <a:ext cx="5201998" cy="0"/>
            </a:xfrm>
            <a:prstGeom prst="line">
              <a:avLst/>
            </a:prstGeom>
            <a:ln w="28575">
              <a:solidFill>
                <a:schemeClr val="accent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9C5D7E11-14B5-4700-901C-6C24B5E6186D}"/>
                </a:ext>
              </a:extLst>
            </p:cNvPr>
            <p:cNvCxnSpPr/>
            <p:nvPr/>
          </p:nvCxnSpPr>
          <p:spPr>
            <a:xfrm>
              <a:off x="-2964706" y="1831593"/>
              <a:ext cx="7402843" cy="0"/>
            </a:xfrm>
            <a:prstGeom prst="line">
              <a:avLst/>
            </a:prstGeom>
            <a:ln w="28575">
              <a:solidFill>
                <a:schemeClr val="accent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26D36B72-2670-484C-9B6B-9B49178A2EEC}"/>
                </a:ext>
              </a:extLst>
            </p:cNvPr>
            <p:cNvCxnSpPr/>
            <p:nvPr/>
          </p:nvCxnSpPr>
          <p:spPr>
            <a:xfrm flipV="1">
              <a:off x="5346319" y="2086965"/>
              <a:ext cx="1058698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Delay 68">
              <a:extLst>
                <a:ext uri="{FF2B5EF4-FFF2-40B4-BE49-F238E27FC236}">
                  <a16:creationId xmlns:a16="http://schemas.microsoft.com/office/drawing/2014/main" xmlns="" id="{3F2C567A-322E-4AFF-9890-FE36DC9E720D}"/>
                </a:ext>
              </a:extLst>
            </p:cNvPr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B6BF2A92-09B8-4E5C-9B63-F27E8EEE1EA4}"/>
              </a:ext>
            </a:extLst>
          </p:cNvPr>
          <p:cNvGrpSpPr/>
          <p:nvPr/>
        </p:nvGrpSpPr>
        <p:grpSpPr>
          <a:xfrm>
            <a:off x="6830108" y="3010728"/>
            <a:ext cx="1405779" cy="533400"/>
            <a:chOff x="4451796" y="1715660"/>
            <a:chExt cx="1953221" cy="741118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5B410D36-CEA3-4350-B45B-BD724B0483D0}"/>
                </a:ext>
              </a:extLst>
            </p:cNvPr>
            <p:cNvCxnSpPr/>
            <p:nvPr/>
          </p:nvCxnSpPr>
          <p:spPr>
            <a:xfrm flipV="1">
              <a:off x="5346319" y="2086965"/>
              <a:ext cx="1058698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Delay 68">
              <a:extLst>
                <a:ext uri="{FF2B5EF4-FFF2-40B4-BE49-F238E27FC236}">
                  <a16:creationId xmlns:a16="http://schemas.microsoft.com/office/drawing/2014/main" xmlns="" id="{65181C62-3889-4B82-86F1-2DE02ACE5A98}"/>
                </a:ext>
              </a:extLst>
            </p:cNvPr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182DC451-DAB1-469A-9D84-CACA37417B2B}"/>
              </a:ext>
            </a:extLst>
          </p:cNvPr>
          <p:cNvGrpSpPr/>
          <p:nvPr/>
        </p:nvGrpSpPr>
        <p:grpSpPr>
          <a:xfrm>
            <a:off x="6830107" y="3750327"/>
            <a:ext cx="1405779" cy="533400"/>
            <a:chOff x="4451796" y="1715660"/>
            <a:chExt cx="1953221" cy="741118"/>
          </a:xfrm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CAB4D183-FE7E-4112-8835-8C803A24FF39}"/>
                </a:ext>
              </a:extLst>
            </p:cNvPr>
            <p:cNvCxnSpPr/>
            <p:nvPr/>
          </p:nvCxnSpPr>
          <p:spPr>
            <a:xfrm flipV="1">
              <a:off x="5346319" y="2086965"/>
              <a:ext cx="1058698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Delay 68">
              <a:extLst>
                <a:ext uri="{FF2B5EF4-FFF2-40B4-BE49-F238E27FC236}">
                  <a16:creationId xmlns:a16="http://schemas.microsoft.com/office/drawing/2014/main" xmlns="" id="{B31AD295-F319-439C-BA9F-C02D65DD6C74}"/>
                </a:ext>
              </a:extLst>
            </p:cNvPr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B3BB8510-F51B-4D32-A253-7B570BDA4FF7}"/>
              </a:ext>
            </a:extLst>
          </p:cNvPr>
          <p:cNvGrpSpPr/>
          <p:nvPr/>
        </p:nvGrpSpPr>
        <p:grpSpPr>
          <a:xfrm>
            <a:off x="6830107" y="4458760"/>
            <a:ext cx="1405779" cy="533400"/>
            <a:chOff x="4451796" y="1715660"/>
            <a:chExt cx="1953221" cy="741118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9AE16925-FD81-4C43-9A1B-20807BB03C3C}"/>
                </a:ext>
              </a:extLst>
            </p:cNvPr>
            <p:cNvCxnSpPr/>
            <p:nvPr/>
          </p:nvCxnSpPr>
          <p:spPr>
            <a:xfrm flipV="1">
              <a:off x="5346319" y="2086965"/>
              <a:ext cx="1058698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Delay 68">
              <a:extLst>
                <a:ext uri="{FF2B5EF4-FFF2-40B4-BE49-F238E27FC236}">
                  <a16:creationId xmlns:a16="http://schemas.microsoft.com/office/drawing/2014/main" xmlns="" id="{6EF75432-D0E2-4362-B5D0-63C49B557F50}"/>
                </a:ext>
              </a:extLst>
            </p:cNvPr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xmlns="" id="{2450A24C-9C82-49ED-BB8E-555370F54E4E}"/>
              </a:ext>
            </a:extLst>
          </p:cNvPr>
          <p:cNvGrpSpPr/>
          <p:nvPr/>
        </p:nvGrpSpPr>
        <p:grpSpPr>
          <a:xfrm>
            <a:off x="6836001" y="5227122"/>
            <a:ext cx="1405779" cy="533400"/>
            <a:chOff x="4451796" y="1715660"/>
            <a:chExt cx="1953221" cy="741118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E834D948-1FE6-4825-971C-A9AB04F1E9F2}"/>
                </a:ext>
              </a:extLst>
            </p:cNvPr>
            <p:cNvCxnSpPr/>
            <p:nvPr/>
          </p:nvCxnSpPr>
          <p:spPr>
            <a:xfrm flipV="1">
              <a:off x="5346319" y="2086965"/>
              <a:ext cx="1058698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Delay 68">
              <a:extLst>
                <a:ext uri="{FF2B5EF4-FFF2-40B4-BE49-F238E27FC236}">
                  <a16:creationId xmlns:a16="http://schemas.microsoft.com/office/drawing/2014/main" xmlns="" id="{7E1C31E0-E7CA-4891-99F8-F1FE1778EC0C}"/>
                </a:ext>
              </a:extLst>
            </p:cNvPr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xmlns="" id="{3EE511D8-8B34-4C58-9267-1239740FFFFD}"/>
              </a:ext>
            </a:extLst>
          </p:cNvPr>
          <p:cNvGrpSpPr/>
          <p:nvPr/>
        </p:nvGrpSpPr>
        <p:grpSpPr>
          <a:xfrm>
            <a:off x="6831290" y="5942775"/>
            <a:ext cx="1405779" cy="533400"/>
            <a:chOff x="4451796" y="1715660"/>
            <a:chExt cx="1953221" cy="741118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xmlns="" id="{E9F4C605-A7AD-476C-9F3E-7597B06F3860}"/>
                </a:ext>
              </a:extLst>
            </p:cNvPr>
            <p:cNvCxnSpPr/>
            <p:nvPr/>
          </p:nvCxnSpPr>
          <p:spPr>
            <a:xfrm flipV="1">
              <a:off x="5346319" y="2086965"/>
              <a:ext cx="1058698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Delay 68">
              <a:extLst>
                <a:ext uri="{FF2B5EF4-FFF2-40B4-BE49-F238E27FC236}">
                  <a16:creationId xmlns:a16="http://schemas.microsoft.com/office/drawing/2014/main" xmlns="" id="{487EEFC1-5983-4899-9F74-B63C1BF2556A}"/>
                </a:ext>
              </a:extLst>
            </p:cNvPr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7D1CDB8B-8F70-4EC2-B643-FD2CB5DB0E8F}"/>
              </a:ext>
            </a:extLst>
          </p:cNvPr>
          <p:cNvSpPr txBox="1"/>
          <p:nvPr/>
        </p:nvSpPr>
        <p:spPr>
          <a:xfrm>
            <a:off x="8213773" y="838011"/>
            <a:ext cx="114005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sz="2000" dirty="0"/>
              <a:t>D</a:t>
            </a:r>
            <a:r>
              <a:rPr lang="en-IN" sz="2000" baseline="-25000" dirty="0"/>
              <a:t>7</a:t>
            </a:r>
            <a:r>
              <a:rPr lang="en-IN" sz="2000" dirty="0"/>
              <a:t> = ABC</a:t>
            </a:r>
            <a:endParaRPr lang="en-IN" sz="2000" baseline="-25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031D0A68-F314-40EF-A77D-3DEBD20B1721}"/>
              </a:ext>
            </a:extLst>
          </p:cNvPr>
          <p:cNvSpPr txBox="1"/>
          <p:nvPr/>
        </p:nvSpPr>
        <p:spPr>
          <a:xfrm>
            <a:off x="8213773" y="1560224"/>
            <a:ext cx="1172052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sz="2000" dirty="0"/>
              <a:t>D</a:t>
            </a:r>
            <a:r>
              <a:rPr lang="en-IN" sz="2000" baseline="-25000" dirty="0"/>
              <a:t>6</a:t>
            </a:r>
            <a:r>
              <a:rPr lang="en-IN" sz="2000" dirty="0"/>
              <a:t> = ABC’</a:t>
            </a:r>
            <a:endParaRPr lang="en-IN" sz="2000" baseline="-250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5668BE16-6F2F-46C0-838A-39680C86F01C}"/>
              </a:ext>
            </a:extLst>
          </p:cNvPr>
          <p:cNvSpPr txBox="1"/>
          <p:nvPr/>
        </p:nvSpPr>
        <p:spPr>
          <a:xfrm>
            <a:off x="8213773" y="2326982"/>
            <a:ext cx="115288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sz="2000" dirty="0"/>
              <a:t>D</a:t>
            </a:r>
            <a:r>
              <a:rPr lang="en-IN" sz="2000" baseline="-25000" dirty="0"/>
              <a:t>5</a:t>
            </a:r>
            <a:r>
              <a:rPr lang="en-IN" sz="2000" dirty="0"/>
              <a:t> = AB’C</a:t>
            </a:r>
            <a:endParaRPr lang="en-IN" sz="2000" baseline="-250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3DBA1033-0538-4CBB-994F-8A368AC6DD65}"/>
              </a:ext>
            </a:extLst>
          </p:cNvPr>
          <p:cNvSpPr txBox="1"/>
          <p:nvPr/>
        </p:nvSpPr>
        <p:spPr>
          <a:xfrm>
            <a:off x="8213773" y="3062449"/>
            <a:ext cx="122764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sz="2000" dirty="0"/>
              <a:t>D</a:t>
            </a:r>
            <a:r>
              <a:rPr lang="en-IN" sz="2000" baseline="-25000" dirty="0"/>
              <a:t>4</a:t>
            </a:r>
            <a:r>
              <a:rPr lang="en-IN" sz="2000" dirty="0"/>
              <a:t> = AB’C’</a:t>
            </a:r>
            <a:endParaRPr lang="en-IN" sz="2000" baseline="-250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65385FC7-AD8F-4FB6-8739-DF540A79E60D}"/>
              </a:ext>
            </a:extLst>
          </p:cNvPr>
          <p:cNvSpPr txBox="1"/>
          <p:nvPr/>
        </p:nvSpPr>
        <p:spPr>
          <a:xfrm>
            <a:off x="8213773" y="3797914"/>
            <a:ext cx="1152880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sz="2000" dirty="0"/>
              <a:t>D</a:t>
            </a:r>
            <a:r>
              <a:rPr lang="en-IN" sz="2000" baseline="-25000" dirty="0"/>
              <a:t>3</a:t>
            </a:r>
            <a:r>
              <a:rPr lang="en-IN" sz="2000" dirty="0"/>
              <a:t> = A’BC</a:t>
            </a:r>
            <a:endParaRPr lang="en-IN" sz="2000" baseline="-250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1174903-3036-44A3-B4C4-6919B7B692EC}"/>
              </a:ext>
            </a:extLst>
          </p:cNvPr>
          <p:cNvSpPr txBox="1"/>
          <p:nvPr/>
        </p:nvSpPr>
        <p:spPr>
          <a:xfrm>
            <a:off x="8213773" y="4504802"/>
            <a:ext cx="1226426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sz="2000" dirty="0"/>
              <a:t>D</a:t>
            </a:r>
            <a:r>
              <a:rPr lang="en-IN" sz="2000" baseline="-25000" dirty="0"/>
              <a:t>2</a:t>
            </a:r>
            <a:r>
              <a:rPr lang="en-IN" sz="2000" dirty="0"/>
              <a:t> = A’BC’</a:t>
            </a:r>
            <a:endParaRPr lang="en-IN" sz="2000" baseline="-250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901F1EF3-F085-402A-9DFC-462DEF22DE70}"/>
              </a:ext>
            </a:extLst>
          </p:cNvPr>
          <p:cNvSpPr txBox="1"/>
          <p:nvPr/>
        </p:nvSpPr>
        <p:spPr>
          <a:xfrm>
            <a:off x="8213773" y="5278843"/>
            <a:ext cx="1207254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sz="2000" dirty="0"/>
              <a:t>D</a:t>
            </a:r>
            <a:r>
              <a:rPr lang="en-IN" sz="2000" baseline="-25000" dirty="0"/>
              <a:t>1</a:t>
            </a:r>
            <a:r>
              <a:rPr lang="en-IN" sz="2000" dirty="0"/>
              <a:t> = A’B’C</a:t>
            </a:r>
            <a:endParaRPr lang="en-IN" sz="2000" baseline="-25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C94E243C-0757-4803-B453-913CD8D87A07}"/>
              </a:ext>
            </a:extLst>
          </p:cNvPr>
          <p:cNvSpPr txBox="1"/>
          <p:nvPr/>
        </p:nvSpPr>
        <p:spPr>
          <a:xfrm>
            <a:off x="8217153" y="5994496"/>
            <a:ext cx="1282018" cy="40011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IN" sz="2000" dirty="0"/>
              <a:t>D</a:t>
            </a:r>
            <a:r>
              <a:rPr lang="en-IN" sz="2000" baseline="-25000" dirty="0"/>
              <a:t>0</a:t>
            </a:r>
            <a:r>
              <a:rPr lang="en-IN" sz="2000" dirty="0"/>
              <a:t> = A’B’C’</a:t>
            </a:r>
            <a:endParaRPr lang="en-IN" sz="2000" baseline="-250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190FA192-A1E2-4019-9A61-0B382D6345DF}"/>
              </a:ext>
            </a:extLst>
          </p:cNvPr>
          <p:cNvCxnSpPr/>
          <p:nvPr/>
        </p:nvCxnSpPr>
        <p:spPr>
          <a:xfrm>
            <a:off x="2558241" y="1046987"/>
            <a:ext cx="4284000" cy="0"/>
          </a:xfrm>
          <a:prstGeom prst="line">
            <a:avLst/>
          </a:prstGeom>
          <a:ln w="28575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238F1175-529B-4A87-926B-9F72914BF361}"/>
              </a:ext>
            </a:extLst>
          </p:cNvPr>
          <p:cNvCxnSpPr/>
          <p:nvPr/>
        </p:nvCxnSpPr>
        <p:spPr>
          <a:xfrm>
            <a:off x="1498171" y="878651"/>
            <a:ext cx="5328000" cy="0"/>
          </a:xfrm>
          <a:prstGeom prst="line">
            <a:avLst/>
          </a:prstGeom>
          <a:ln w="28575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422509B0-D07D-4F4F-859C-50784DEE3C31}"/>
              </a:ext>
            </a:extLst>
          </p:cNvPr>
          <p:cNvCxnSpPr/>
          <p:nvPr/>
        </p:nvCxnSpPr>
        <p:spPr>
          <a:xfrm>
            <a:off x="3628633" y="1222021"/>
            <a:ext cx="3204000" cy="0"/>
          </a:xfrm>
          <a:prstGeom prst="line">
            <a:avLst/>
          </a:prstGeom>
          <a:ln w="28575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AD17517C-F98A-4557-8F0E-1ECEBFD5B46D}"/>
              </a:ext>
            </a:extLst>
          </p:cNvPr>
          <p:cNvCxnSpPr/>
          <p:nvPr/>
        </p:nvCxnSpPr>
        <p:spPr>
          <a:xfrm>
            <a:off x="2553932" y="359051"/>
            <a:ext cx="0" cy="6156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xmlns="" id="{8F28535A-C169-4052-A359-2EC23F9E8B5A}"/>
              </a:ext>
            </a:extLst>
          </p:cNvPr>
          <p:cNvCxnSpPr>
            <a:cxnSpLocks/>
          </p:cNvCxnSpPr>
          <p:nvPr/>
        </p:nvCxnSpPr>
        <p:spPr>
          <a:xfrm>
            <a:off x="3087332" y="359051"/>
            <a:ext cx="0" cy="6156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xmlns="" id="{979B8793-86D1-4D89-A53C-15C07B4CBBDE}"/>
              </a:ext>
            </a:extLst>
          </p:cNvPr>
          <p:cNvCxnSpPr/>
          <p:nvPr/>
        </p:nvCxnSpPr>
        <p:spPr>
          <a:xfrm>
            <a:off x="3620732" y="359051"/>
            <a:ext cx="0" cy="6156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9CF8AA62-6FFE-4D5A-916B-43BDFD3A1D88}"/>
              </a:ext>
            </a:extLst>
          </p:cNvPr>
          <p:cNvCxnSpPr/>
          <p:nvPr/>
        </p:nvCxnSpPr>
        <p:spPr>
          <a:xfrm>
            <a:off x="4154132" y="359051"/>
            <a:ext cx="0" cy="6156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xmlns="" id="{2AC228CD-4E9C-4124-9E5F-C8FC51CD8521}"/>
              </a:ext>
            </a:extLst>
          </p:cNvPr>
          <p:cNvGrpSpPr/>
          <p:nvPr/>
        </p:nvGrpSpPr>
        <p:grpSpPr>
          <a:xfrm>
            <a:off x="2552172" y="433445"/>
            <a:ext cx="539800" cy="252000"/>
            <a:chOff x="5130637" y="1832576"/>
            <a:chExt cx="539800" cy="25200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xmlns="" id="{A05EF202-96F3-426D-BF9D-BD7095960B88}"/>
                </a:ext>
              </a:extLst>
            </p:cNvPr>
            <p:cNvGrpSpPr/>
            <p:nvPr/>
          </p:nvGrpSpPr>
          <p:grpSpPr>
            <a:xfrm rot="16200000">
              <a:off x="5274603" y="1822577"/>
              <a:ext cx="252000" cy="271997"/>
              <a:chOff x="5280825" y="1915576"/>
              <a:chExt cx="252000" cy="271997"/>
            </a:xfrm>
          </p:grpSpPr>
          <p:sp>
            <p:nvSpPr>
              <p:cNvPr id="51" name="Triangle 100">
                <a:extLst>
                  <a:ext uri="{FF2B5EF4-FFF2-40B4-BE49-F238E27FC236}">
                    <a16:creationId xmlns:a16="http://schemas.microsoft.com/office/drawing/2014/main" xmlns="" id="{EE7121A6-DA89-464B-BBF1-51BB4B252780}"/>
                  </a:ext>
                </a:extLst>
              </p:cNvPr>
              <p:cNvSpPr/>
              <p:nvPr/>
            </p:nvSpPr>
            <p:spPr>
              <a:xfrm rot="10800000">
                <a:off x="5280825" y="1915576"/>
                <a:ext cx="252000" cy="216000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xmlns="" id="{70AFD025-6CDA-4893-A9E1-A16AA94481A5}"/>
                  </a:ext>
                </a:extLst>
              </p:cNvPr>
              <p:cNvSpPr/>
              <p:nvPr/>
            </p:nvSpPr>
            <p:spPr>
              <a:xfrm rot="5400000">
                <a:off x="5380014" y="2132183"/>
                <a:ext cx="55994" cy="547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D8432245-DBF5-4205-A0B1-14BB6DB4BA90}"/>
                </a:ext>
              </a:extLst>
            </p:cNvPr>
            <p:cNvCxnSpPr>
              <a:cxnSpLocks/>
            </p:cNvCxnSpPr>
            <p:nvPr/>
          </p:nvCxnSpPr>
          <p:spPr>
            <a:xfrm>
              <a:off x="5130637" y="1957386"/>
              <a:ext cx="144000" cy="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795E5B7F-9030-4442-9576-EFF7BEAA3197}"/>
                </a:ext>
              </a:extLst>
            </p:cNvPr>
            <p:cNvCxnSpPr/>
            <p:nvPr/>
          </p:nvCxnSpPr>
          <p:spPr>
            <a:xfrm>
              <a:off x="5526437" y="1957386"/>
              <a:ext cx="144000" cy="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D84BFC77-5DD1-4CD5-A2ED-2ADCFBB915CE}"/>
              </a:ext>
            </a:extLst>
          </p:cNvPr>
          <p:cNvGrpSpPr/>
          <p:nvPr/>
        </p:nvGrpSpPr>
        <p:grpSpPr>
          <a:xfrm>
            <a:off x="3625371" y="433445"/>
            <a:ext cx="539800" cy="252000"/>
            <a:chOff x="5130637" y="1832576"/>
            <a:chExt cx="539800" cy="25200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xmlns="" id="{47917731-E69A-427C-9AFB-B6B655AEAC93}"/>
                </a:ext>
              </a:extLst>
            </p:cNvPr>
            <p:cNvGrpSpPr/>
            <p:nvPr/>
          </p:nvGrpSpPr>
          <p:grpSpPr>
            <a:xfrm rot="16200000">
              <a:off x="5274603" y="1822577"/>
              <a:ext cx="252000" cy="271997"/>
              <a:chOff x="5280825" y="1915576"/>
              <a:chExt cx="252000" cy="271997"/>
            </a:xfrm>
          </p:grpSpPr>
          <p:sp>
            <p:nvSpPr>
              <p:cNvPr id="57" name="Triangle 100">
                <a:extLst>
                  <a:ext uri="{FF2B5EF4-FFF2-40B4-BE49-F238E27FC236}">
                    <a16:creationId xmlns:a16="http://schemas.microsoft.com/office/drawing/2014/main" xmlns="" id="{B1AB20F1-97B8-494F-BDAB-092866D2FA71}"/>
                  </a:ext>
                </a:extLst>
              </p:cNvPr>
              <p:cNvSpPr/>
              <p:nvPr/>
            </p:nvSpPr>
            <p:spPr>
              <a:xfrm rot="10800000">
                <a:off x="5280825" y="1915576"/>
                <a:ext cx="252000" cy="216000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xmlns="" id="{064F516C-8F46-4AB2-96AF-FE9C08956B92}"/>
                  </a:ext>
                </a:extLst>
              </p:cNvPr>
              <p:cNvSpPr/>
              <p:nvPr/>
            </p:nvSpPr>
            <p:spPr>
              <a:xfrm rot="5400000">
                <a:off x="5380014" y="2132183"/>
                <a:ext cx="55994" cy="547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98140002-F4D7-4940-A457-CD340C56D6C7}"/>
                </a:ext>
              </a:extLst>
            </p:cNvPr>
            <p:cNvCxnSpPr>
              <a:cxnSpLocks/>
            </p:cNvCxnSpPr>
            <p:nvPr/>
          </p:nvCxnSpPr>
          <p:spPr>
            <a:xfrm>
              <a:off x="5130637" y="1957386"/>
              <a:ext cx="144000" cy="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E112467E-81B2-44BB-82F3-C7F6562471B8}"/>
                </a:ext>
              </a:extLst>
            </p:cNvPr>
            <p:cNvCxnSpPr/>
            <p:nvPr/>
          </p:nvCxnSpPr>
          <p:spPr>
            <a:xfrm>
              <a:off x="5526437" y="1957386"/>
              <a:ext cx="144000" cy="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xmlns="" id="{1F71D7FA-8C87-4784-8707-358D4A95A4DE}"/>
              </a:ext>
            </a:extLst>
          </p:cNvPr>
          <p:cNvCxnSpPr/>
          <p:nvPr/>
        </p:nvCxnSpPr>
        <p:spPr>
          <a:xfrm>
            <a:off x="1499931" y="363497"/>
            <a:ext cx="0" cy="6156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xmlns="" id="{542099EA-E119-47D4-937B-4395069C372B}"/>
              </a:ext>
            </a:extLst>
          </p:cNvPr>
          <p:cNvCxnSpPr>
            <a:cxnSpLocks/>
          </p:cNvCxnSpPr>
          <p:nvPr/>
        </p:nvCxnSpPr>
        <p:spPr>
          <a:xfrm>
            <a:off x="2033331" y="363497"/>
            <a:ext cx="0" cy="615600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xmlns="" id="{72E4103D-B780-46CE-8621-95F7E6702C90}"/>
              </a:ext>
            </a:extLst>
          </p:cNvPr>
          <p:cNvGrpSpPr/>
          <p:nvPr/>
        </p:nvGrpSpPr>
        <p:grpSpPr>
          <a:xfrm>
            <a:off x="1498171" y="453389"/>
            <a:ext cx="539800" cy="252000"/>
            <a:chOff x="5130637" y="1832576"/>
            <a:chExt cx="539800" cy="252000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xmlns="" id="{7DE015BA-B545-4CE3-9F34-18CA58D23416}"/>
                </a:ext>
              </a:extLst>
            </p:cNvPr>
            <p:cNvGrpSpPr/>
            <p:nvPr/>
          </p:nvGrpSpPr>
          <p:grpSpPr>
            <a:xfrm rot="16200000">
              <a:off x="5274603" y="1822577"/>
              <a:ext cx="252000" cy="271997"/>
              <a:chOff x="5280825" y="1915576"/>
              <a:chExt cx="252000" cy="271997"/>
            </a:xfrm>
          </p:grpSpPr>
          <p:sp>
            <p:nvSpPr>
              <p:cNvPr id="65" name="Triangle 100">
                <a:extLst>
                  <a:ext uri="{FF2B5EF4-FFF2-40B4-BE49-F238E27FC236}">
                    <a16:creationId xmlns:a16="http://schemas.microsoft.com/office/drawing/2014/main" xmlns="" id="{E6F0FD91-C917-4FB1-9F9F-440CB7CADAF3}"/>
                  </a:ext>
                </a:extLst>
              </p:cNvPr>
              <p:cNvSpPr/>
              <p:nvPr/>
            </p:nvSpPr>
            <p:spPr>
              <a:xfrm rot="10800000">
                <a:off x="5280825" y="1915576"/>
                <a:ext cx="252000" cy="216000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xmlns="" id="{86FEEBFE-7554-4A25-B4B9-EAC65A1502BB}"/>
                  </a:ext>
                </a:extLst>
              </p:cNvPr>
              <p:cNvSpPr/>
              <p:nvPr/>
            </p:nvSpPr>
            <p:spPr>
              <a:xfrm rot="5400000">
                <a:off x="5380014" y="2132183"/>
                <a:ext cx="55994" cy="547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CD1D35C5-662E-40B4-8BC1-AD82A67AB6DD}"/>
                </a:ext>
              </a:extLst>
            </p:cNvPr>
            <p:cNvCxnSpPr>
              <a:cxnSpLocks/>
            </p:cNvCxnSpPr>
            <p:nvPr/>
          </p:nvCxnSpPr>
          <p:spPr>
            <a:xfrm>
              <a:off x="5130637" y="1957386"/>
              <a:ext cx="144000" cy="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xmlns="" id="{17EEBA8C-83A3-4ADB-91B3-4267DF2334D6}"/>
                </a:ext>
              </a:extLst>
            </p:cNvPr>
            <p:cNvCxnSpPr/>
            <p:nvPr/>
          </p:nvCxnSpPr>
          <p:spPr>
            <a:xfrm>
              <a:off x="5526437" y="1957386"/>
              <a:ext cx="144000" cy="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AB936924-CF19-429E-8180-47943045A082}"/>
              </a:ext>
            </a:extLst>
          </p:cNvPr>
          <p:cNvSpPr txBox="1"/>
          <p:nvPr/>
        </p:nvSpPr>
        <p:spPr>
          <a:xfrm>
            <a:off x="1335611" y="9524"/>
            <a:ext cx="281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A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993D5913-93E0-440E-9132-351FA91D9DB8}"/>
              </a:ext>
            </a:extLst>
          </p:cNvPr>
          <p:cNvSpPr txBox="1"/>
          <p:nvPr/>
        </p:nvSpPr>
        <p:spPr>
          <a:xfrm>
            <a:off x="1862620" y="11796"/>
            <a:ext cx="4159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A’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7D6C7021-8365-4D0C-8758-BBDB15A5E163}"/>
              </a:ext>
            </a:extLst>
          </p:cNvPr>
          <p:cNvSpPr txBox="1"/>
          <p:nvPr/>
        </p:nvSpPr>
        <p:spPr>
          <a:xfrm>
            <a:off x="2382212" y="7252"/>
            <a:ext cx="281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B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007A9996-B077-459E-A479-C931B8CC9A3D}"/>
              </a:ext>
            </a:extLst>
          </p:cNvPr>
          <p:cNvSpPr txBox="1"/>
          <p:nvPr/>
        </p:nvSpPr>
        <p:spPr>
          <a:xfrm>
            <a:off x="2909221" y="9524"/>
            <a:ext cx="4159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B’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289BC5BB-544F-48DF-A095-4D41AFF410A4}"/>
              </a:ext>
            </a:extLst>
          </p:cNvPr>
          <p:cNvSpPr txBox="1"/>
          <p:nvPr/>
        </p:nvSpPr>
        <p:spPr>
          <a:xfrm>
            <a:off x="3455093" y="0"/>
            <a:ext cx="28115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C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3CE3BD74-B8C7-4EF8-B16F-3FA3C19702BF}"/>
              </a:ext>
            </a:extLst>
          </p:cNvPr>
          <p:cNvSpPr txBox="1"/>
          <p:nvPr/>
        </p:nvSpPr>
        <p:spPr>
          <a:xfrm>
            <a:off x="3982102" y="2272"/>
            <a:ext cx="4159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/>
              <a:t>C’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xmlns="" id="{6948C7C6-549A-4BC3-8FB4-69AF54276D3B}"/>
              </a:ext>
            </a:extLst>
          </p:cNvPr>
          <p:cNvCxnSpPr/>
          <p:nvPr/>
        </p:nvCxnSpPr>
        <p:spPr>
          <a:xfrm>
            <a:off x="3631771" y="2666175"/>
            <a:ext cx="3204000" cy="0"/>
          </a:xfrm>
          <a:prstGeom prst="line">
            <a:avLst/>
          </a:prstGeom>
          <a:ln w="28575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xmlns="" id="{0DBB1847-6930-4B19-B886-9C74423C85BE}"/>
              </a:ext>
            </a:extLst>
          </p:cNvPr>
          <p:cNvCxnSpPr/>
          <p:nvPr/>
        </p:nvCxnSpPr>
        <p:spPr>
          <a:xfrm>
            <a:off x="1498171" y="3123375"/>
            <a:ext cx="5328000" cy="0"/>
          </a:xfrm>
          <a:prstGeom prst="line">
            <a:avLst/>
          </a:prstGeom>
          <a:ln w="28575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xmlns="" id="{3592A8C1-DC05-4FEE-934C-FA8A1BB8F25C}"/>
              </a:ext>
            </a:extLst>
          </p:cNvPr>
          <p:cNvCxnSpPr/>
          <p:nvPr/>
        </p:nvCxnSpPr>
        <p:spPr>
          <a:xfrm>
            <a:off x="3088171" y="3275775"/>
            <a:ext cx="3744000" cy="0"/>
          </a:xfrm>
          <a:prstGeom prst="line">
            <a:avLst/>
          </a:prstGeom>
          <a:ln w="28575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xmlns="" id="{5A697D86-73ED-4393-9D12-D2EA26D24298}"/>
              </a:ext>
            </a:extLst>
          </p:cNvPr>
          <p:cNvCxnSpPr/>
          <p:nvPr/>
        </p:nvCxnSpPr>
        <p:spPr>
          <a:xfrm>
            <a:off x="4152491" y="3428175"/>
            <a:ext cx="2700000" cy="0"/>
          </a:xfrm>
          <a:prstGeom prst="line">
            <a:avLst/>
          </a:prstGeom>
          <a:ln w="28575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xmlns="" id="{7F03EA59-6737-454D-8A86-336B0069A606}"/>
              </a:ext>
            </a:extLst>
          </p:cNvPr>
          <p:cNvCxnSpPr/>
          <p:nvPr/>
        </p:nvCxnSpPr>
        <p:spPr>
          <a:xfrm>
            <a:off x="2037571" y="3885375"/>
            <a:ext cx="4788000" cy="0"/>
          </a:xfrm>
          <a:prstGeom prst="line">
            <a:avLst/>
          </a:prstGeom>
          <a:ln w="28575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xmlns="" id="{9D1BF391-535D-4BF0-A8F7-F9843061F2BC}"/>
              </a:ext>
            </a:extLst>
          </p:cNvPr>
          <p:cNvCxnSpPr/>
          <p:nvPr/>
        </p:nvCxnSpPr>
        <p:spPr>
          <a:xfrm>
            <a:off x="2564971" y="4037775"/>
            <a:ext cx="4284000" cy="0"/>
          </a:xfrm>
          <a:prstGeom prst="line">
            <a:avLst/>
          </a:prstGeom>
          <a:ln w="28575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xmlns="" id="{A34B6BA9-60BD-4D08-A1B8-D14A093F8A68}"/>
              </a:ext>
            </a:extLst>
          </p:cNvPr>
          <p:cNvCxnSpPr/>
          <p:nvPr/>
        </p:nvCxnSpPr>
        <p:spPr>
          <a:xfrm>
            <a:off x="3619865" y="4190175"/>
            <a:ext cx="3222000" cy="0"/>
          </a:xfrm>
          <a:prstGeom prst="line">
            <a:avLst/>
          </a:prstGeom>
          <a:ln w="28575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xmlns="" id="{0087A05A-8930-4F3E-A938-256D05F9F11F}"/>
              </a:ext>
            </a:extLst>
          </p:cNvPr>
          <p:cNvCxnSpPr/>
          <p:nvPr/>
        </p:nvCxnSpPr>
        <p:spPr>
          <a:xfrm>
            <a:off x="2031571" y="4571175"/>
            <a:ext cx="4788000" cy="0"/>
          </a:xfrm>
          <a:prstGeom prst="line">
            <a:avLst/>
          </a:prstGeom>
          <a:ln w="28575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BC7A0AB6-A3C9-4E20-A806-AB543A9082A0}"/>
              </a:ext>
            </a:extLst>
          </p:cNvPr>
          <p:cNvCxnSpPr/>
          <p:nvPr/>
        </p:nvCxnSpPr>
        <p:spPr>
          <a:xfrm>
            <a:off x="2558971" y="4723575"/>
            <a:ext cx="4284000" cy="0"/>
          </a:xfrm>
          <a:prstGeom prst="line">
            <a:avLst/>
          </a:prstGeom>
          <a:ln w="28575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xmlns="" id="{808F3942-67FB-45C6-A409-2962CC36CC64}"/>
              </a:ext>
            </a:extLst>
          </p:cNvPr>
          <p:cNvCxnSpPr/>
          <p:nvPr/>
        </p:nvCxnSpPr>
        <p:spPr>
          <a:xfrm>
            <a:off x="4147411" y="4875975"/>
            <a:ext cx="2700000" cy="0"/>
          </a:xfrm>
          <a:prstGeom prst="line">
            <a:avLst/>
          </a:prstGeom>
          <a:ln w="28575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xmlns="" id="{3D09D3A8-DDE3-4250-B11D-9266E4E01A3E}"/>
              </a:ext>
            </a:extLst>
          </p:cNvPr>
          <p:cNvCxnSpPr/>
          <p:nvPr/>
        </p:nvCxnSpPr>
        <p:spPr>
          <a:xfrm>
            <a:off x="3631771" y="5637975"/>
            <a:ext cx="3204000" cy="0"/>
          </a:xfrm>
          <a:prstGeom prst="line">
            <a:avLst/>
          </a:prstGeom>
          <a:ln w="28575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xmlns="" id="{B3ED6B29-BFFD-4FBD-98CC-D6B3A2E1F4CF}"/>
              </a:ext>
            </a:extLst>
          </p:cNvPr>
          <p:cNvCxnSpPr/>
          <p:nvPr/>
        </p:nvCxnSpPr>
        <p:spPr>
          <a:xfrm>
            <a:off x="3088211" y="5485575"/>
            <a:ext cx="3744000" cy="0"/>
          </a:xfrm>
          <a:prstGeom prst="line">
            <a:avLst/>
          </a:prstGeom>
          <a:ln w="28575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xmlns="" id="{9E6FFFA5-6273-4EA1-85B9-3A172A499455}"/>
              </a:ext>
            </a:extLst>
          </p:cNvPr>
          <p:cNvCxnSpPr/>
          <p:nvPr/>
        </p:nvCxnSpPr>
        <p:spPr>
          <a:xfrm>
            <a:off x="2031571" y="5333175"/>
            <a:ext cx="4788000" cy="0"/>
          </a:xfrm>
          <a:prstGeom prst="line">
            <a:avLst/>
          </a:prstGeom>
          <a:ln w="28575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xmlns="" id="{2708FE81-15CC-4AC8-867F-34619983422E}"/>
              </a:ext>
            </a:extLst>
          </p:cNvPr>
          <p:cNvCxnSpPr/>
          <p:nvPr/>
        </p:nvCxnSpPr>
        <p:spPr>
          <a:xfrm>
            <a:off x="3088211" y="6171375"/>
            <a:ext cx="3744000" cy="0"/>
          </a:xfrm>
          <a:prstGeom prst="line">
            <a:avLst/>
          </a:prstGeom>
          <a:ln w="28575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xmlns="" id="{A70ACD82-143A-4601-B75A-5F58FA06748A}"/>
              </a:ext>
            </a:extLst>
          </p:cNvPr>
          <p:cNvCxnSpPr/>
          <p:nvPr/>
        </p:nvCxnSpPr>
        <p:spPr>
          <a:xfrm>
            <a:off x="2031571" y="6018975"/>
            <a:ext cx="4788000" cy="0"/>
          </a:xfrm>
          <a:prstGeom prst="line">
            <a:avLst/>
          </a:prstGeom>
          <a:ln w="28575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xmlns="" id="{2D81940D-B051-4D7A-84B5-422AEA55E9E6}"/>
              </a:ext>
            </a:extLst>
          </p:cNvPr>
          <p:cNvCxnSpPr/>
          <p:nvPr/>
        </p:nvCxnSpPr>
        <p:spPr>
          <a:xfrm>
            <a:off x="4152491" y="6323775"/>
            <a:ext cx="2700000" cy="0"/>
          </a:xfrm>
          <a:prstGeom prst="line">
            <a:avLst/>
          </a:prstGeom>
          <a:ln w="28575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850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56B52AC-E719-4F70-BC4B-B656D418D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Encoder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0A3405E-02DF-4C12-8254-798E338B2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1817763"/>
          </a:xfrm>
        </p:spPr>
        <p:txBody>
          <a:bodyPr/>
          <a:lstStyle/>
          <a:p>
            <a:pPr algn="just"/>
            <a:r>
              <a:rPr lang="en-IN" dirty="0"/>
              <a:t>Device to convert familiar numbers or symbols into coded format.</a:t>
            </a:r>
          </a:p>
          <a:p>
            <a:pPr algn="just"/>
            <a:r>
              <a:rPr lang="en-IN" dirty="0"/>
              <a:t>It has a number of input lines, only one of which is activated at a given time, and produces an </a:t>
            </a:r>
            <a:r>
              <a:rPr lang="en-IN" dirty="0">
                <a:solidFill>
                  <a:schemeClr val="tx2"/>
                </a:solidFill>
              </a:rPr>
              <a:t>N-bit output code </a:t>
            </a:r>
            <a:r>
              <a:rPr lang="en-IN" dirty="0"/>
              <a:t>depending on which input is activated.</a:t>
            </a:r>
          </a:p>
          <a:p>
            <a:pPr algn="just"/>
            <a:r>
              <a:rPr lang="en-IN" dirty="0"/>
              <a:t>Figure shows the block diagram of an encoder with </a:t>
            </a:r>
            <a:r>
              <a:rPr lang="en-IN" dirty="0">
                <a:solidFill>
                  <a:schemeClr val="tx2"/>
                </a:solidFill>
              </a:rPr>
              <a:t>M inputs </a:t>
            </a:r>
            <a:r>
              <a:rPr lang="en-IN" dirty="0"/>
              <a:t>and </a:t>
            </a:r>
            <a:r>
              <a:rPr lang="en-IN" dirty="0">
                <a:solidFill>
                  <a:schemeClr val="tx2"/>
                </a:solidFill>
              </a:rPr>
              <a:t>N outputs</a:t>
            </a:r>
            <a:r>
              <a:rPr lang="en-IN" dirty="0"/>
              <a:t>.</a:t>
            </a:r>
          </a:p>
          <a:p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CE20ECA7-088D-4FAC-B5D9-53632218FD63}"/>
              </a:ext>
            </a:extLst>
          </p:cNvPr>
          <p:cNvCxnSpPr/>
          <p:nvPr/>
        </p:nvCxnSpPr>
        <p:spPr>
          <a:xfrm>
            <a:off x="2761282" y="3638550"/>
            <a:ext cx="1066800" cy="0"/>
          </a:xfrm>
          <a:prstGeom prst="line">
            <a:avLst/>
          </a:prstGeom>
          <a:ln w="25400"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6E11DEE3-1BE2-41CA-B347-BA0EAF4355CB}"/>
              </a:ext>
            </a:extLst>
          </p:cNvPr>
          <p:cNvCxnSpPr/>
          <p:nvPr/>
        </p:nvCxnSpPr>
        <p:spPr>
          <a:xfrm>
            <a:off x="2761282" y="3943350"/>
            <a:ext cx="1066800" cy="0"/>
          </a:xfrm>
          <a:prstGeom prst="line">
            <a:avLst/>
          </a:prstGeom>
          <a:ln w="25400"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8EAF52FC-8A28-4255-92BB-ED8ABC4E9CBF}"/>
              </a:ext>
            </a:extLst>
          </p:cNvPr>
          <p:cNvCxnSpPr/>
          <p:nvPr/>
        </p:nvCxnSpPr>
        <p:spPr>
          <a:xfrm>
            <a:off x="2761282" y="4248150"/>
            <a:ext cx="1066800" cy="0"/>
          </a:xfrm>
          <a:prstGeom prst="line">
            <a:avLst/>
          </a:prstGeom>
          <a:ln w="25400"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72348E20-76D6-4FC0-A434-104FB3B2913E}"/>
              </a:ext>
            </a:extLst>
          </p:cNvPr>
          <p:cNvCxnSpPr/>
          <p:nvPr/>
        </p:nvCxnSpPr>
        <p:spPr>
          <a:xfrm>
            <a:off x="2761282" y="5238750"/>
            <a:ext cx="1066800" cy="0"/>
          </a:xfrm>
          <a:prstGeom prst="line">
            <a:avLst/>
          </a:prstGeom>
          <a:ln w="25400"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9A1D5312-80D6-46B1-9A40-761A0A98A0F3}"/>
              </a:ext>
            </a:extLst>
          </p:cNvPr>
          <p:cNvCxnSpPr/>
          <p:nvPr/>
        </p:nvCxnSpPr>
        <p:spPr>
          <a:xfrm>
            <a:off x="2761282" y="5543550"/>
            <a:ext cx="1066800" cy="0"/>
          </a:xfrm>
          <a:prstGeom prst="line">
            <a:avLst/>
          </a:prstGeom>
          <a:ln w="25400"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3376A23C-C27B-44C5-85FF-873AA67BA61B}"/>
              </a:ext>
            </a:extLst>
          </p:cNvPr>
          <p:cNvSpPr txBox="1"/>
          <p:nvPr/>
        </p:nvSpPr>
        <p:spPr>
          <a:xfrm>
            <a:off x="2385835" y="3409950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I</a:t>
            </a:r>
            <a:r>
              <a:rPr lang="en-IN" sz="2000" baseline="-25000" dirty="0"/>
              <a:t>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9E96FE0B-20F5-4FA0-8FE5-797414B5AC80}"/>
              </a:ext>
            </a:extLst>
          </p:cNvPr>
          <p:cNvSpPr txBox="1"/>
          <p:nvPr/>
        </p:nvSpPr>
        <p:spPr>
          <a:xfrm>
            <a:off x="2385835" y="3714750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I</a:t>
            </a:r>
            <a:r>
              <a:rPr lang="en-IN" sz="2000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EAC084E8-60FC-46B7-906D-88CBDA944113}"/>
              </a:ext>
            </a:extLst>
          </p:cNvPr>
          <p:cNvSpPr txBox="1"/>
          <p:nvPr/>
        </p:nvSpPr>
        <p:spPr>
          <a:xfrm>
            <a:off x="2385835" y="4000441"/>
            <a:ext cx="3353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I</a:t>
            </a:r>
            <a:r>
              <a:rPr lang="en-IN" sz="2000" baseline="-25000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7F1F32BD-62D6-404F-8D4B-1317AB8AA5AE}"/>
              </a:ext>
            </a:extLst>
          </p:cNvPr>
          <p:cNvSpPr txBox="1"/>
          <p:nvPr/>
        </p:nvSpPr>
        <p:spPr>
          <a:xfrm>
            <a:off x="2304082" y="4991041"/>
            <a:ext cx="534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I</a:t>
            </a:r>
            <a:r>
              <a:rPr lang="en-IN" sz="2000" baseline="-25000" dirty="0"/>
              <a:t>M-2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xmlns="" id="{F3522B81-21F2-42D2-ACF7-FF0144B4AEDD}"/>
              </a:ext>
            </a:extLst>
          </p:cNvPr>
          <p:cNvSpPr txBox="1"/>
          <p:nvPr/>
        </p:nvSpPr>
        <p:spPr>
          <a:xfrm>
            <a:off x="2304082" y="5338733"/>
            <a:ext cx="5341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I</a:t>
            </a:r>
            <a:r>
              <a:rPr lang="en-IN" sz="2000" baseline="-25000" dirty="0"/>
              <a:t>M-1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6FEA98AA-4045-422E-A276-5DD224818245}"/>
              </a:ext>
            </a:extLst>
          </p:cNvPr>
          <p:cNvSpPr txBox="1"/>
          <p:nvPr/>
        </p:nvSpPr>
        <p:spPr>
          <a:xfrm>
            <a:off x="3294682" y="4171950"/>
            <a:ext cx="2487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.</a:t>
            </a:r>
          </a:p>
          <a:p>
            <a:r>
              <a:rPr lang="en-IN" sz="2000" dirty="0"/>
              <a:t>.</a:t>
            </a:r>
          </a:p>
          <a:p>
            <a:r>
              <a:rPr lang="en-IN" sz="2000" dirty="0"/>
              <a:t>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03DAB135-9857-4D73-A37C-B0C4217D67EE}"/>
              </a:ext>
            </a:extLst>
          </p:cNvPr>
          <p:cNvCxnSpPr/>
          <p:nvPr/>
        </p:nvCxnSpPr>
        <p:spPr>
          <a:xfrm>
            <a:off x="5961682" y="3627268"/>
            <a:ext cx="1066800" cy="0"/>
          </a:xfrm>
          <a:prstGeom prst="line">
            <a:avLst/>
          </a:prstGeom>
          <a:ln w="25400"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008CEB4F-A329-4FCE-9C00-0835FB404AF5}"/>
              </a:ext>
            </a:extLst>
          </p:cNvPr>
          <p:cNvCxnSpPr/>
          <p:nvPr/>
        </p:nvCxnSpPr>
        <p:spPr>
          <a:xfrm>
            <a:off x="5961682" y="3932068"/>
            <a:ext cx="1066800" cy="0"/>
          </a:xfrm>
          <a:prstGeom prst="line">
            <a:avLst/>
          </a:prstGeom>
          <a:ln w="25400"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C2A32F28-CBC1-4414-A3FC-D23C21E28D14}"/>
              </a:ext>
            </a:extLst>
          </p:cNvPr>
          <p:cNvCxnSpPr/>
          <p:nvPr/>
        </p:nvCxnSpPr>
        <p:spPr>
          <a:xfrm>
            <a:off x="5961682" y="4236868"/>
            <a:ext cx="1066800" cy="0"/>
          </a:xfrm>
          <a:prstGeom prst="line">
            <a:avLst/>
          </a:prstGeom>
          <a:ln w="25400"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58BA8C4F-AFC7-4172-9C0C-E9E6BCEF1BEE}"/>
              </a:ext>
            </a:extLst>
          </p:cNvPr>
          <p:cNvCxnSpPr/>
          <p:nvPr/>
        </p:nvCxnSpPr>
        <p:spPr>
          <a:xfrm>
            <a:off x="5961682" y="5227468"/>
            <a:ext cx="1066800" cy="0"/>
          </a:xfrm>
          <a:prstGeom prst="line">
            <a:avLst/>
          </a:prstGeom>
          <a:ln w="25400"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0566C0CA-8C7F-4A26-ACB1-7AAB3C2846CF}"/>
              </a:ext>
            </a:extLst>
          </p:cNvPr>
          <p:cNvCxnSpPr/>
          <p:nvPr/>
        </p:nvCxnSpPr>
        <p:spPr>
          <a:xfrm>
            <a:off x="5961682" y="5532268"/>
            <a:ext cx="1066800" cy="0"/>
          </a:xfrm>
          <a:prstGeom prst="line">
            <a:avLst/>
          </a:prstGeom>
          <a:ln w="25400"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785FD275-28A5-42AB-B9C6-DE155E3ACD50}"/>
              </a:ext>
            </a:extLst>
          </p:cNvPr>
          <p:cNvSpPr txBox="1"/>
          <p:nvPr/>
        </p:nvSpPr>
        <p:spPr>
          <a:xfrm>
            <a:off x="7110235" y="339866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O</a:t>
            </a:r>
            <a:r>
              <a:rPr lang="en-IN" sz="2000" baseline="-25000" dirty="0"/>
              <a:t>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6FEACC20-B694-4951-B353-C42674B6CAD3}"/>
              </a:ext>
            </a:extLst>
          </p:cNvPr>
          <p:cNvSpPr txBox="1"/>
          <p:nvPr/>
        </p:nvSpPr>
        <p:spPr>
          <a:xfrm>
            <a:off x="7110235" y="370346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O</a:t>
            </a:r>
            <a:r>
              <a:rPr lang="en-IN" sz="2000" baseline="-250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9DA4CCF4-D27D-4D83-B8DB-5D44F7EA8433}"/>
              </a:ext>
            </a:extLst>
          </p:cNvPr>
          <p:cNvSpPr txBox="1"/>
          <p:nvPr/>
        </p:nvSpPr>
        <p:spPr>
          <a:xfrm>
            <a:off x="7110235" y="3989159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O</a:t>
            </a:r>
            <a:r>
              <a:rPr lang="en-IN" sz="2000" baseline="-25000" dirty="0"/>
              <a:t>2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E4C04070-0298-4BFC-BF85-8696754508ED}"/>
              </a:ext>
            </a:extLst>
          </p:cNvPr>
          <p:cNvSpPr txBox="1"/>
          <p:nvPr/>
        </p:nvSpPr>
        <p:spPr>
          <a:xfrm>
            <a:off x="7028482" y="4979759"/>
            <a:ext cx="604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O</a:t>
            </a:r>
            <a:r>
              <a:rPr lang="en-IN" sz="2000" baseline="-25000" dirty="0"/>
              <a:t>N-2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F71660DF-245B-48DF-9ACD-044F84CB4406}"/>
              </a:ext>
            </a:extLst>
          </p:cNvPr>
          <p:cNvSpPr txBox="1"/>
          <p:nvPr/>
        </p:nvSpPr>
        <p:spPr>
          <a:xfrm>
            <a:off x="7028482" y="5327451"/>
            <a:ext cx="6046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O</a:t>
            </a:r>
            <a:r>
              <a:rPr lang="en-IN" sz="2000" baseline="-25000" dirty="0"/>
              <a:t>N-1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2927F75F-DFCA-471C-9C3D-C9A60FC074B4}"/>
              </a:ext>
            </a:extLst>
          </p:cNvPr>
          <p:cNvSpPr txBox="1"/>
          <p:nvPr/>
        </p:nvSpPr>
        <p:spPr>
          <a:xfrm>
            <a:off x="6495082" y="4160668"/>
            <a:ext cx="2487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/>
              <a:t>.</a:t>
            </a:r>
          </a:p>
          <a:p>
            <a:r>
              <a:rPr lang="en-IN" sz="2000" dirty="0"/>
              <a:t>.</a:t>
            </a:r>
          </a:p>
          <a:p>
            <a:r>
              <a:rPr lang="en-IN" sz="2000" dirty="0"/>
              <a:t>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xmlns="" id="{410217CC-10EA-4FC9-9F9E-A5840077D747}"/>
              </a:ext>
            </a:extLst>
          </p:cNvPr>
          <p:cNvSpPr txBox="1"/>
          <p:nvPr/>
        </p:nvSpPr>
        <p:spPr>
          <a:xfrm>
            <a:off x="1245777" y="4314795"/>
            <a:ext cx="11128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tx2"/>
                </a:solidFill>
              </a:rPr>
              <a:t>M inputs</a:t>
            </a:r>
            <a:endParaRPr lang="en-IN" sz="2000" baseline="-25000" dirty="0">
              <a:solidFill>
                <a:schemeClr val="tx2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4308615F-5890-4BDE-9428-419F5738022F}"/>
              </a:ext>
            </a:extLst>
          </p:cNvPr>
          <p:cNvSpPr txBox="1"/>
          <p:nvPr/>
        </p:nvSpPr>
        <p:spPr>
          <a:xfrm>
            <a:off x="7638082" y="4314795"/>
            <a:ext cx="12202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dirty="0">
                <a:solidFill>
                  <a:schemeClr val="tx2"/>
                </a:solidFill>
              </a:rPr>
              <a:t>N outputs</a:t>
            </a:r>
            <a:endParaRPr lang="en-IN" sz="2000" baseline="-25000" dirty="0">
              <a:solidFill>
                <a:schemeClr val="tx2"/>
              </a:solidFill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8B861903-5317-4439-ADCA-FF1527BF5209}"/>
              </a:ext>
            </a:extLst>
          </p:cNvPr>
          <p:cNvGrpSpPr/>
          <p:nvPr/>
        </p:nvGrpSpPr>
        <p:grpSpPr>
          <a:xfrm>
            <a:off x="3828082" y="3429000"/>
            <a:ext cx="2133600" cy="2362200"/>
            <a:chOff x="3505200" y="2609850"/>
            <a:chExt cx="2133600" cy="2362200"/>
          </a:xfrm>
          <a:noFill/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892C83B3-9118-4CC4-A8BA-8307F646B445}"/>
                </a:ext>
              </a:extLst>
            </p:cNvPr>
            <p:cNvSpPr/>
            <p:nvPr/>
          </p:nvSpPr>
          <p:spPr>
            <a:xfrm>
              <a:off x="3505200" y="2609850"/>
              <a:ext cx="2133600" cy="2362200"/>
            </a:xfrm>
            <a:prstGeom prst="rect">
              <a:avLst/>
            </a:prstGeom>
            <a:grp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C5D558BC-3F63-418C-8304-483C70BDEBB2}"/>
                </a:ext>
              </a:extLst>
            </p:cNvPr>
            <p:cNvSpPr txBox="1"/>
            <p:nvPr/>
          </p:nvSpPr>
          <p:spPr>
            <a:xfrm>
              <a:off x="4060246" y="3554107"/>
              <a:ext cx="1038554" cy="40011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IN" sz="2000" dirty="0">
                  <a:solidFill>
                    <a:sysClr val="windowText" lastClr="000000"/>
                  </a:solidFill>
                </a:rPr>
                <a:t>Encoder</a:t>
              </a:r>
              <a:endParaRPr lang="en-IN" sz="2000" baseline="-25000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xmlns="" id="{8EE1A650-C75B-430C-92A4-091656C8CFD6}"/>
              </a:ext>
            </a:extLst>
          </p:cNvPr>
          <p:cNvSpPr txBox="1"/>
          <p:nvPr/>
        </p:nvSpPr>
        <p:spPr>
          <a:xfrm>
            <a:off x="10077548" y="4253240"/>
            <a:ext cx="1244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ln w="0">
                  <a:noFill/>
                </a:ln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 = 2</a:t>
            </a:r>
            <a:r>
              <a:rPr lang="en-IN" sz="2800" baseline="30000" dirty="0">
                <a:ln w="0">
                  <a:noFill/>
                </a:ln>
                <a:solidFill>
                  <a:schemeClr val="accent6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50129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9" grpId="0"/>
      <p:bldP spid="10" grpId="0"/>
      <p:bldP spid="11" grpId="0"/>
      <p:bldP spid="12" grpId="0"/>
      <p:bldP spid="13" grpId="0"/>
      <p:bldP spid="14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3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FEB690-B69D-4196-B142-C820D23A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Encoder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72CD18-3059-4940-8650-056B5087E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2375702"/>
          </a:xfrm>
        </p:spPr>
        <p:txBody>
          <a:bodyPr/>
          <a:lstStyle/>
          <a:p>
            <a:pPr algn="just"/>
            <a:r>
              <a:rPr lang="en-US" dirty="0"/>
              <a:t>A priority encoder is a logic circuit that responds to just one input in accordance with some priority system, among all those that may be simultaneously HIGH.</a:t>
            </a:r>
          </a:p>
          <a:p>
            <a:pPr algn="just"/>
            <a:r>
              <a:rPr lang="en-US" dirty="0"/>
              <a:t>The most common priority system is based on the relative magnitudes of the inputs; whichever decimal input is the largest, is the one that is encoded.</a:t>
            </a:r>
          </a:p>
          <a:p>
            <a:pPr algn="just"/>
            <a:r>
              <a:rPr lang="en-US" dirty="0"/>
              <a:t>For example, if both decimal 3 and decimal 4 are activated simultaneously, then a priority encoder would encode decimal 4.</a:t>
            </a:r>
            <a:endParaRPr lang="en-IN" dirty="0"/>
          </a:p>
          <a:p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xmlns="" id="{B0502F6D-33B0-40BF-B529-0A9EBDA3A320}"/>
              </a:ext>
            </a:extLst>
          </p:cNvPr>
          <p:cNvGraphicFramePr>
            <a:graphicFrameLocks/>
          </p:cNvGraphicFramePr>
          <p:nvPr/>
        </p:nvGraphicFramePr>
        <p:xfrm>
          <a:off x="1500109" y="3239147"/>
          <a:ext cx="3924298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614">
                  <a:extLst>
                    <a:ext uri="{9D8B030D-6E8A-4147-A177-3AD203B41FA5}">
                      <a16:colId xmlns:a16="http://schemas.microsoft.com/office/drawing/2014/main" xmlns="" val="14812258"/>
                    </a:ext>
                  </a:extLst>
                </a:gridCol>
                <a:gridCol w="560614">
                  <a:extLst>
                    <a:ext uri="{9D8B030D-6E8A-4147-A177-3AD203B41FA5}">
                      <a16:colId xmlns:a16="http://schemas.microsoft.com/office/drawing/2014/main" xmlns="" val="3445076227"/>
                    </a:ext>
                  </a:extLst>
                </a:gridCol>
                <a:gridCol w="560614">
                  <a:extLst>
                    <a:ext uri="{9D8B030D-6E8A-4147-A177-3AD203B41FA5}">
                      <a16:colId xmlns:a16="http://schemas.microsoft.com/office/drawing/2014/main" xmlns="" val="3197284956"/>
                    </a:ext>
                  </a:extLst>
                </a:gridCol>
                <a:gridCol w="560614">
                  <a:extLst>
                    <a:ext uri="{9D8B030D-6E8A-4147-A177-3AD203B41FA5}">
                      <a16:colId xmlns:a16="http://schemas.microsoft.com/office/drawing/2014/main" xmlns="" val="3756378353"/>
                    </a:ext>
                  </a:extLst>
                </a:gridCol>
                <a:gridCol w="560614">
                  <a:extLst>
                    <a:ext uri="{9D8B030D-6E8A-4147-A177-3AD203B41FA5}">
                      <a16:colId xmlns:a16="http://schemas.microsoft.com/office/drawing/2014/main" xmlns="" val="3117909241"/>
                    </a:ext>
                  </a:extLst>
                </a:gridCol>
                <a:gridCol w="560614">
                  <a:extLst>
                    <a:ext uri="{9D8B030D-6E8A-4147-A177-3AD203B41FA5}">
                      <a16:colId xmlns:a16="http://schemas.microsoft.com/office/drawing/2014/main" xmlns="" val="278067422"/>
                    </a:ext>
                  </a:extLst>
                </a:gridCol>
                <a:gridCol w="560614">
                  <a:extLst>
                    <a:ext uri="{9D8B030D-6E8A-4147-A177-3AD203B41FA5}">
                      <a16:colId xmlns:a16="http://schemas.microsoft.com/office/drawing/2014/main" xmlns="" val="665643200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Inputs</a:t>
                      </a:r>
                      <a:endParaRPr lang="en-IN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Outputs</a:t>
                      </a:r>
                      <a:endParaRPr lang="en-IN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13699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r>
                        <a:rPr lang="en-US" sz="24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en-IN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r>
                        <a:rPr lang="en-US" sz="24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en-IN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r>
                        <a:rPr lang="en-US" sz="2400" b="1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en-IN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</a:rPr>
                        <a:t>D</a:t>
                      </a:r>
                      <a:r>
                        <a:rPr lang="en-US" sz="2400" b="1" baseline="-250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en-IN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endParaRPr lang="en-IN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endParaRPr lang="en-IN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</a:rPr>
                        <a:t>V</a:t>
                      </a:r>
                      <a:endParaRPr lang="en-IN" sz="2400" b="1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27492319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3391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967218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6960606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618931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x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en-IN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74976916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4F333B73-8417-47CC-8451-4035318F5003}"/>
                  </a:ext>
                </a:extLst>
              </p:cNvPr>
              <p:cNvSpPr txBox="1"/>
              <p:nvPr/>
            </p:nvSpPr>
            <p:spPr>
              <a:xfrm>
                <a:off x="6096000" y="3301946"/>
                <a:ext cx="4344266" cy="512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(1, 2, 3, 5, 6, 7, 9, 10, 11, 13, 14, 15)</m:t>
                          </m:r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F333B73-8417-47CC-8451-4035318F50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301946"/>
                <a:ext cx="4344266" cy="5120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CBD8E92E-C90F-4E1C-8C00-26FFF0DAB608}"/>
                  </a:ext>
                </a:extLst>
              </p:cNvPr>
              <p:cNvSpPr txBox="1"/>
              <p:nvPr/>
            </p:nvSpPr>
            <p:spPr>
              <a:xfrm>
                <a:off x="6018510" y="4150586"/>
                <a:ext cx="3925049" cy="512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I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(1, 3, 4, 5, 7, 9, 11, 12, 13, 15)</m:t>
                          </m:r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BD8E92E-C90F-4E1C-8C00-26FFF0DAB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8510" y="4150586"/>
                <a:ext cx="3925049" cy="5120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15B1E3AB-AD55-4DB1-8869-BB8A9D66897D}"/>
                  </a:ext>
                </a:extLst>
              </p:cNvPr>
              <p:cNvSpPr txBox="1"/>
              <p:nvPr/>
            </p:nvSpPr>
            <p:spPr>
              <a:xfrm>
                <a:off x="6096000" y="4983724"/>
                <a:ext cx="5120376" cy="512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I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(1, 2, 3, 4, 5, 6, 7, 8, 9, 10, 11, 12, 13, 14, 15)</m:t>
                          </m:r>
                        </m:e>
                      </m:nary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5B1E3AB-AD55-4DB1-8869-BB8A9D668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983724"/>
                <a:ext cx="5120376" cy="5120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2183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0914ADD-2574-4571-B725-BB548F073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Encoder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C26C6838-6152-4034-92FA-D0937A348D1F}"/>
              </a:ext>
            </a:extLst>
          </p:cNvPr>
          <p:cNvGrpSpPr/>
          <p:nvPr/>
        </p:nvGrpSpPr>
        <p:grpSpPr>
          <a:xfrm>
            <a:off x="1110714" y="1577654"/>
            <a:ext cx="3954315" cy="4043065"/>
            <a:chOff x="2538413" y="1367135"/>
            <a:chExt cx="3954315" cy="4043065"/>
          </a:xfrm>
        </p:grpSpPr>
        <p:graphicFrame>
          <p:nvGraphicFramePr>
            <p:cNvPr id="5" name="Content Placeholder 3">
              <a:extLst>
                <a:ext uri="{FF2B5EF4-FFF2-40B4-BE49-F238E27FC236}">
                  <a16:creationId xmlns:a16="http://schemas.microsoft.com/office/drawing/2014/main" xmlns="" id="{6F863B83-5730-4A44-805C-5BF3C0BD71A0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295650" y="2057400"/>
            <a:ext cx="3143252" cy="3352800"/>
          </p:xfrm>
          <a:graphic>
            <a:graphicData uri="http://schemas.openxmlformats.org/drawingml/2006/table">
              <a:tbl>
                <a:tblPr firstRow="1" bandRow="1"/>
                <a:tblGrid>
                  <a:gridCol w="785813">
                    <a:extLst>
                      <a:ext uri="{9D8B030D-6E8A-4147-A177-3AD203B41FA5}">
                        <a16:colId xmlns:a16="http://schemas.microsoft.com/office/drawing/2014/main" xmlns="" val="20000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xmlns="" val="20001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xmlns="" val="20002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xmlns="" val="20003"/>
                      </a:ext>
                    </a:extLst>
                  </a:gridCol>
                </a:tblGrid>
                <a:tr h="8382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0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1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2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3"/>
                    </a:ext>
                  </a:extLst>
                </a:tr>
              </a:tbl>
            </a:graphicData>
          </a:graphic>
        </p:graphicFrame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xmlns="" id="{212AB6E4-0728-4DCD-A2BB-E647F4595D5A}"/>
                </a:ext>
              </a:extLst>
            </p:cNvPr>
            <p:cNvCxnSpPr/>
            <p:nvPr/>
          </p:nvCxnSpPr>
          <p:spPr>
            <a:xfrm flipH="1" flipV="1">
              <a:off x="2679032" y="1597944"/>
              <a:ext cx="609600" cy="45720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666EDA50-5C8A-4245-AE1A-A90B2FE7C86C}"/>
                </a:ext>
              </a:extLst>
            </p:cNvPr>
            <p:cNvSpPr txBox="1"/>
            <p:nvPr/>
          </p:nvSpPr>
          <p:spPr>
            <a:xfrm>
              <a:off x="2767013" y="1367135"/>
              <a:ext cx="7713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</a:t>
              </a:r>
              <a:r>
                <a:rPr lang="en-US" sz="2400" baseline="-25000" dirty="0"/>
                <a:t>0</a:t>
              </a:r>
              <a:r>
                <a:rPr lang="en-US" sz="2400" dirty="0"/>
                <a:t>D</a:t>
              </a:r>
              <a:r>
                <a:rPr lang="en-US" sz="2400" baseline="-25000" dirty="0"/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1655A2A9-48A6-4D99-BA11-B4E4FA0ADA95}"/>
                </a:ext>
              </a:extLst>
            </p:cNvPr>
            <p:cNvSpPr txBox="1"/>
            <p:nvPr/>
          </p:nvSpPr>
          <p:spPr>
            <a:xfrm>
              <a:off x="2538413" y="1824335"/>
              <a:ext cx="7713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</a:t>
              </a:r>
              <a:r>
                <a:rPr lang="en-US" sz="2400" baseline="-25000" dirty="0"/>
                <a:t>2</a:t>
              </a:r>
              <a:r>
                <a:rPr lang="en-US" sz="2400" dirty="0"/>
                <a:t>D</a:t>
              </a:r>
              <a:r>
                <a:rPr lang="en-US" sz="2400" baseline="-25000" dirty="0"/>
                <a:t>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A1D0B645-9522-4F3B-8AB7-C16DDEEE6913}"/>
                </a:ext>
              </a:extLst>
            </p:cNvPr>
            <p:cNvSpPr txBox="1"/>
            <p:nvPr/>
          </p:nvSpPr>
          <p:spPr>
            <a:xfrm>
              <a:off x="3429000" y="15957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324B624E-B4FA-4EE1-902C-07838A9BB93A}"/>
                </a:ext>
              </a:extLst>
            </p:cNvPr>
            <p:cNvSpPr txBox="1"/>
            <p:nvPr/>
          </p:nvSpPr>
          <p:spPr>
            <a:xfrm>
              <a:off x="5791200" y="16002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B4F835FD-59A7-4884-AE2A-6DE3614FDFD7}"/>
                </a:ext>
              </a:extLst>
            </p:cNvPr>
            <p:cNvSpPr txBox="1"/>
            <p:nvPr/>
          </p:nvSpPr>
          <p:spPr>
            <a:xfrm>
              <a:off x="2743200" y="227707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94EFA9D0-E96E-4D7E-8FF1-64FD4DC48079}"/>
                </a:ext>
              </a:extLst>
            </p:cNvPr>
            <p:cNvSpPr txBox="1"/>
            <p:nvPr/>
          </p:nvSpPr>
          <p:spPr>
            <a:xfrm>
              <a:off x="2743200" y="30435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B85D7075-83D6-4C85-9875-A19F16FD1CC9}"/>
                </a:ext>
              </a:extLst>
            </p:cNvPr>
            <p:cNvSpPr txBox="1"/>
            <p:nvPr/>
          </p:nvSpPr>
          <p:spPr>
            <a:xfrm>
              <a:off x="3733800" y="2038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3456D4AA-A38E-4C80-9479-5D3D5CBCBBA2}"/>
                </a:ext>
              </a:extLst>
            </p:cNvPr>
            <p:cNvSpPr txBox="1"/>
            <p:nvPr/>
          </p:nvSpPr>
          <p:spPr>
            <a:xfrm>
              <a:off x="3733800" y="28764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64772A8A-EE0C-4169-86FF-802D9A958A20}"/>
                </a:ext>
              </a:extLst>
            </p:cNvPr>
            <p:cNvSpPr txBox="1"/>
            <p:nvPr/>
          </p:nvSpPr>
          <p:spPr>
            <a:xfrm>
              <a:off x="3733800" y="45528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453C0322-364D-4B98-8D72-4DC28AC62574}"/>
                </a:ext>
              </a:extLst>
            </p:cNvPr>
            <p:cNvSpPr txBox="1"/>
            <p:nvPr/>
          </p:nvSpPr>
          <p:spPr>
            <a:xfrm>
              <a:off x="3733800" y="37338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3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B2BEBD4C-593D-43EC-A3EA-77829016E99D}"/>
                </a:ext>
              </a:extLst>
            </p:cNvPr>
            <p:cNvSpPr txBox="1"/>
            <p:nvPr/>
          </p:nvSpPr>
          <p:spPr>
            <a:xfrm>
              <a:off x="4228751" y="16002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19A7A050-1DAE-4DB4-8ABA-1C2EDDA97897}"/>
                </a:ext>
              </a:extLst>
            </p:cNvPr>
            <p:cNvSpPr txBox="1"/>
            <p:nvPr/>
          </p:nvSpPr>
          <p:spPr>
            <a:xfrm>
              <a:off x="4990751" y="15957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DF0E5482-CF45-46A3-AE42-B152BF02A351}"/>
                </a:ext>
              </a:extLst>
            </p:cNvPr>
            <p:cNvSpPr txBox="1"/>
            <p:nvPr/>
          </p:nvSpPr>
          <p:spPr>
            <a:xfrm>
              <a:off x="4572000" y="2038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6D685434-9A89-415F-8117-C8068D1D8C36}"/>
                </a:ext>
              </a:extLst>
            </p:cNvPr>
            <p:cNvSpPr txBox="1"/>
            <p:nvPr/>
          </p:nvSpPr>
          <p:spPr>
            <a:xfrm>
              <a:off x="4572000" y="2895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19AD6676-4409-4C05-A7B8-E1C77C51BCB7}"/>
                </a:ext>
              </a:extLst>
            </p:cNvPr>
            <p:cNvSpPr txBox="1"/>
            <p:nvPr/>
          </p:nvSpPr>
          <p:spPr>
            <a:xfrm>
              <a:off x="4572000" y="45720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6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721D46FB-CB73-4757-8088-D40BEA917569}"/>
                </a:ext>
              </a:extLst>
            </p:cNvPr>
            <p:cNvSpPr txBox="1"/>
            <p:nvPr/>
          </p:nvSpPr>
          <p:spPr>
            <a:xfrm>
              <a:off x="4572000" y="37338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7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7439F3DC-28A1-4B61-82B6-43F72DC6B880}"/>
                </a:ext>
              </a:extLst>
            </p:cNvPr>
            <p:cNvSpPr txBox="1"/>
            <p:nvPr/>
          </p:nvSpPr>
          <p:spPr>
            <a:xfrm>
              <a:off x="2743200" y="38817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FFBC3264-0069-4E79-8718-DF7963A5D1C6}"/>
                </a:ext>
              </a:extLst>
            </p:cNvPr>
            <p:cNvSpPr txBox="1"/>
            <p:nvPr/>
          </p:nvSpPr>
          <p:spPr>
            <a:xfrm>
              <a:off x="2743200" y="47961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D6212374-CFFF-41AB-8036-AD2D5FA9B566}"/>
                </a:ext>
              </a:extLst>
            </p:cNvPr>
            <p:cNvSpPr txBox="1"/>
            <p:nvPr/>
          </p:nvSpPr>
          <p:spPr>
            <a:xfrm>
              <a:off x="5242072" y="205740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78AE75A2-9EA2-4424-BB7D-E6177AC3356B}"/>
                </a:ext>
              </a:extLst>
            </p:cNvPr>
            <p:cNvSpPr txBox="1"/>
            <p:nvPr/>
          </p:nvSpPr>
          <p:spPr>
            <a:xfrm>
              <a:off x="5256360" y="289560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083519A4-8DDB-4917-A47C-CE7D36DF3486}"/>
                </a:ext>
              </a:extLst>
            </p:cNvPr>
            <p:cNvSpPr txBox="1"/>
            <p:nvPr/>
          </p:nvSpPr>
          <p:spPr>
            <a:xfrm>
              <a:off x="5256360" y="457200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D3B8BAF0-0403-4664-B9DF-A0D5544E181B}"/>
                </a:ext>
              </a:extLst>
            </p:cNvPr>
            <p:cNvSpPr txBox="1"/>
            <p:nvPr/>
          </p:nvSpPr>
          <p:spPr>
            <a:xfrm>
              <a:off x="5257800" y="375291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37C4B069-366A-4815-A578-EAD320EEC85C}"/>
                </a:ext>
              </a:extLst>
            </p:cNvPr>
            <p:cNvSpPr txBox="1"/>
            <p:nvPr/>
          </p:nvSpPr>
          <p:spPr>
            <a:xfrm>
              <a:off x="6162490" y="20574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8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F3396397-E7D6-401C-AAD1-E3B652C5341B}"/>
                </a:ext>
              </a:extLst>
            </p:cNvPr>
            <p:cNvSpPr txBox="1"/>
            <p:nvPr/>
          </p:nvSpPr>
          <p:spPr>
            <a:xfrm>
              <a:off x="6162490" y="291471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9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5BE36582-5350-46CD-812F-84DC7B19FC33}"/>
                </a:ext>
              </a:extLst>
            </p:cNvPr>
            <p:cNvSpPr txBox="1"/>
            <p:nvPr/>
          </p:nvSpPr>
          <p:spPr>
            <a:xfrm>
              <a:off x="6048376" y="459111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826063B7-43E3-4ECD-A20B-E79A737CF32F}"/>
                </a:ext>
              </a:extLst>
            </p:cNvPr>
            <p:cNvSpPr txBox="1"/>
            <p:nvPr/>
          </p:nvSpPr>
          <p:spPr>
            <a:xfrm>
              <a:off x="6048376" y="375291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53773BF6-AAA3-409E-B037-AE930AB8F641}"/>
                  </a:ext>
                </a:extLst>
              </p:cNvPr>
              <p:cNvSpPr txBox="1"/>
              <p:nvPr/>
            </p:nvSpPr>
            <p:spPr>
              <a:xfrm>
                <a:off x="1063762" y="961814"/>
                <a:ext cx="4344266" cy="512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(1, 2, 3, 5, 6, 7, 9, 10, 11, 13, 14, 15)</m:t>
                          </m:r>
                        </m:e>
                      </m:nary>
                    </m:oMath>
                  </m:oMathPara>
                </a14:m>
                <a:endParaRPr lang="en-IN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3773BF6-AAA3-409E-B037-AE930AB8F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762" y="961814"/>
                <a:ext cx="4344266" cy="5120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5D9BAE58-155C-4D9C-A766-B636D914E294}"/>
              </a:ext>
            </a:extLst>
          </p:cNvPr>
          <p:cNvSpPr txBox="1"/>
          <p:nvPr/>
        </p:nvSpPr>
        <p:spPr>
          <a:xfrm>
            <a:off x="2081611" y="3271362"/>
            <a:ext cx="36740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78DA7896-91D0-4BE9-9CD3-2F688AC553A2}"/>
              </a:ext>
            </a:extLst>
          </p:cNvPr>
          <p:cNvSpPr txBox="1"/>
          <p:nvPr/>
        </p:nvSpPr>
        <p:spPr>
          <a:xfrm>
            <a:off x="2083290" y="2457109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8BE470ED-A39C-4744-99D9-D95F08ECFFE6}"/>
              </a:ext>
            </a:extLst>
          </p:cNvPr>
          <p:cNvSpPr txBox="1"/>
          <p:nvPr/>
        </p:nvSpPr>
        <p:spPr>
          <a:xfrm>
            <a:off x="2064495" y="4138576"/>
            <a:ext cx="36740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1A0219A0-E9E7-404E-9E90-45D91229005F}"/>
              </a:ext>
            </a:extLst>
          </p:cNvPr>
          <p:cNvSpPr txBox="1"/>
          <p:nvPr/>
        </p:nvSpPr>
        <p:spPr>
          <a:xfrm>
            <a:off x="2063100" y="4974965"/>
            <a:ext cx="36740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2AB9D6CE-5939-491C-9E3F-EE4BB3BB9CCA}"/>
              </a:ext>
            </a:extLst>
          </p:cNvPr>
          <p:cNvSpPr txBox="1"/>
          <p:nvPr/>
        </p:nvSpPr>
        <p:spPr>
          <a:xfrm>
            <a:off x="2868487" y="3261664"/>
            <a:ext cx="36740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B9A20524-A172-4156-AF91-2BCC43E32473}"/>
              </a:ext>
            </a:extLst>
          </p:cNvPr>
          <p:cNvSpPr txBox="1"/>
          <p:nvPr/>
        </p:nvSpPr>
        <p:spPr>
          <a:xfrm>
            <a:off x="3680934" y="3271363"/>
            <a:ext cx="36740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59D6408C-6B1D-4F4C-B3F8-AF35067E66D7}"/>
              </a:ext>
            </a:extLst>
          </p:cNvPr>
          <p:cNvSpPr txBox="1"/>
          <p:nvPr/>
        </p:nvSpPr>
        <p:spPr>
          <a:xfrm>
            <a:off x="4433594" y="3260498"/>
            <a:ext cx="36740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F6C69B9A-8038-4526-82A1-ADBEEACFF3DE}"/>
              </a:ext>
            </a:extLst>
          </p:cNvPr>
          <p:cNvSpPr txBox="1"/>
          <p:nvPr/>
        </p:nvSpPr>
        <p:spPr>
          <a:xfrm>
            <a:off x="2868487" y="4118205"/>
            <a:ext cx="36740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0B3E9CE8-E725-41D4-A745-9ED8677CA723}"/>
              </a:ext>
            </a:extLst>
          </p:cNvPr>
          <p:cNvSpPr txBox="1"/>
          <p:nvPr/>
        </p:nvSpPr>
        <p:spPr>
          <a:xfrm>
            <a:off x="3680934" y="4127904"/>
            <a:ext cx="36740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03CE9090-7621-4DA6-96F0-DBC5E02AC376}"/>
              </a:ext>
            </a:extLst>
          </p:cNvPr>
          <p:cNvSpPr txBox="1"/>
          <p:nvPr/>
        </p:nvSpPr>
        <p:spPr>
          <a:xfrm>
            <a:off x="4433594" y="4117039"/>
            <a:ext cx="36740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9A179BBF-168D-442F-AFFE-F9EB02ADF064}"/>
              </a:ext>
            </a:extLst>
          </p:cNvPr>
          <p:cNvSpPr txBox="1"/>
          <p:nvPr/>
        </p:nvSpPr>
        <p:spPr>
          <a:xfrm>
            <a:off x="2868487" y="4974633"/>
            <a:ext cx="36740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97587C70-84F5-40BC-9174-0B6C7DB48425}"/>
              </a:ext>
            </a:extLst>
          </p:cNvPr>
          <p:cNvSpPr txBox="1"/>
          <p:nvPr/>
        </p:nvSpPr>
        <p:spPr>
          <a:xfrm>
            <a:off x="3680934" y="4984332"/>
            <a:ext cx="36740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0CC473C5-7004-446B-BD11-AC0E15A8183F}"/>
              </a:ext>
            </a:extLst>
          </p:cNvPr>
          <p:cNvSpPr txBox="1"/>
          <p:nvPr/>
        </p:nvSpPr>
        <p:spPr>
          <a:xfrm>
            <a:off x="4433594" y="4973467"/>
            <a:ext cx="36740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7" name="Flowchart: Alternate Process 46">
            <a:extLst>
              <a:ext uri="{FF2B5EF4-FFF2-40B4-BE49-F238E27FC236}">
                <a16:creationId xmlns:a16="http://schemas.microsoft.com/office/drawing/2014/main" xmlns="" id="{1F4018FC-40E0-4486-90A6-814597F88B3E}"/>
              </a:ext>
            </a:extLst>
          </p:cNvPr>
          <p:cNvSpPr/>
          <p:nvPr/>
        </p:nvSpPr>
        <p:spPr>
          <a:xfrm rot="5400000">
            <a:off x="2885063" y="3262355"/>
            <a:ext cx="1287374" cy="3181291"/>
          </a:xfrm>
          <a:prstGeom prst="flowChartAlternateProcess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lowchart: Alternate Process 47">
            <a:extLst>
              <a:ext uri="{FF2B5EF4-FFF2-40B4-BE49-F238E27FC236}">
                <a16:creationId xmlns:a16="http://schemas.microsoft.com/office/drawing/2014/main" xmlns="" id="{CC936CCE-5330-4378-B6AC-6C095D83FEE6}"/>
              </a:ext>
            </a:extLst>
          </p:cNvPr>
          <p:cNvSpPr/>
          <p:nvPr/>
        </p:nvSpPr>
        <p:spPr>
          <a:xfrm rot="5400000">
            <a:off x="2835268" y="2342481"/>
            <a:ext cx="1287374" cy="3181291"/>
          </a:xfrm>
          <a:prstGeom prst="flowChartAlternateProcess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1D6D1453-4190-49D5-93E0-825F53312C9C}"/>
              </a:ext>
            </a:extLst>
          </p:cNvPr>
          <p:cNvGrpSpPr/>
          <p:nvPr/>
        </p:nvGrpSpPr>
        <p:grpSpPr>
          <a:xfrm>
            <a:off x="6114300" y="1577654"/>
            <a:ext cx="3954315" cy="4043065"/>
            <a:chOff x="2538413" y="1367135"/>
            <a:chExt cx="3954315" cy="4043065"/>
          </a:xfrm>
        </p:grpSpPr>
        <p:graphicFrame>
          <p:nvGraphicFramePr>
            <p:cNvPr id="50" name="Content Placeholder 3">
              <a:extLst>
                <a:ext uri="{FF2B5EF4-FFF2-40B4-BE49-F238E27FC236}">
                  <a16:creationId xmlns:a16="http://schemas.microsoft.com/office/drawing/2014/main" xmlns="" id="{421586A7-705A-466F-9E8E-CED192D03A82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295650" y="2057400"/>
            <a:ext cx="3143252" cy="3352800"/>
          </p:xfrm>
          <a:graphic>
            <a:graphicData uri="http://schemas.openxmlformats.org/drawingml/2006/table">
              <a:tbl>
                <a:tblPr firstRow="1" bandRow="1"/>
                <a:tblGrid>
                  <a:gridCol w="785813">
                    <a:extLst>
                      <a:ext uri="{9D8B030D-6E8A-4147-A177-3AD203B41FA5}">
                        <a16:colId xmlns:a16="http://schemas.microsoft.com/office/drawing/2014/main" xmlns="" val="20000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xmlns="" val="20001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xmlns="" val="20002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xmlns="" val="20003"/>
                      </a:ext>
                    </a:extLst>
                  </a:gridCol>
                </a:tblGrid>
                <a:tr h="8382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0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1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2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3"/>
                    </a:ext>
                  </a:extLst>
                </a:tr>
              </a:tbl>
            </a:graphicData>
          </a:graphic>
        </p:graphicFrame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D832F5CF-68D2-4F11-96F0-5E49283DAF5C}"/>
                </a:ext>
              </a:extLst>
            </p:cNvPr>
            <p:cNvCxnSpPr/>
            <p:nvPr/>
          </p:nvCxnSpPr>
          <p:spPr>
            <a:xfrm flipH="1" flipV="1">
              <a:off x="2679032" y="1597944"/>
              <a:ext cx="609600" cy="45720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33642ADA-54FC-4DE6-90A9-D629F55051AE}"/>
                </a:ext>
              </a:extLst>
            </p:cNvPr>
            <p:cNvSpPr txBox="1"/>
            <p:nvPr/>
          </p:nvSpPr>
          <p:spPr>
            <a:xfrm>
              <a:off x="2767013" y="1367135"/>
              <a:ext cx="7713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</a:t>
              </a:r>
              <a:r>
                <a:rPr lang="en-US" sz="2400" baseline="-25000" dirty="0"/>
                <a:t>0</a:t>
              </a:r>
              <a:r>
                <a:rPr lang="en-US" sz="2400" dirty="0"/>
                <a:t>D</a:t>
              </a:r>
              <a:r>
                <a:rPr lang="en-US" sz="2400" baseline="-25000" dirty="0"/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0311285F-1A3D-4D10-9D25-9E045A8E790B}"/>
                </a:ext>
              </a:extLst>
            </p:cNvPr>
            <p:cNvSpPr txBox="1"/>
            <p:nvPr/>
          </p:nvSpPr>
          <p:spPr>
            <a:xfrm>
              <a:off x="2538413" y="1824335"/>
              <a:ext cx="7713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</a:t>
              </a:r>
              <a:r>
                <a:rPr lang="en-US" sz="2400" baseline="-25000" dirty="0"/>
                <a:t>2</a:t>
              </a:r>
              <a:r>
                <a:rPr lang="en-US" sz="2400" dirty="0"/>
                <a:t>D</a:t>
              </a:r>
              <a:r>
                <a:rPr lang="en-US" sz="2400" baseline="-25000" dirty="0"/>
                <a:t>3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36B657F6-DF43-42BA-B48C-F6D210A6EB3B}"/>
                </a:ext>
              </a:extLst>
            </p:cNvPr>
            <p:cNvSpPr txBox="1"/>
            <p:nvPr/>
          </p:nvSpPr>
          <p:spPr>
            <a:xfrm>
              <a:off x="3429000" y="15957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00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B20A4172-8A6C-4B5B-A1C2-72D681C5B584}"/>
                </a:ext>
              </a:extLst>
            </p:cNvPr>
            <p:cNvSpPr txBox="1"/>
            <p:nvPr/>
          </p:nvSpPr>
          <p:spPr>
            <a:xfrm>
              <a:off x="5791200" y="16002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C8335224-E5C1-40E3-AA5C-8399B148963E}"/>
                </a:ext>
              </a:extLst>
            </p:cNvPr>
            <p:cNvSpPr txBox="1"/>
            <p:nvPr/>
          </p:nvSpPr>
          <p:spPr>
            <a:xfrm>
              <a:off x="2743200" y="227707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BD185AA8-9819-44F6-A069-D5ABB1CA72AC}"/>
                </a:ext>
              </a:extLst>
            </p:cNvPr>
            <p:cNvSpPr txBox="1"/>
            <p:nvPr/>
          </p:nvSpPr>
          <p:spPr>
            <a:xfrm>
              <a:off x="2743200" y="30435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01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9122E6B5-2DEB-4AFF-96BF-DF2F907E8CCD}"/>
                </a:ext>
              </a:extLst>
            </p:cNvPr>
            <p:cNvSpPr txBox="1"/>
            <p:nvPr/>
          </p:nvSpPr>
          <p:spPr>
            <a:xfrm>
              <a:off x="3733800" y="2038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F54DF80E-6B44-45BF-93A7-3FB8E1FB39A0}"/>
                </a:ext>
              </a:extLst>
            </p:cNvPr>
            <p:cNvSpPr txBox="1"/>
            <p:nvPr/>
          </p:nvSpPr>
          <p:spPr>
            <a:xfrm>
              <a:off x="3733800" y="28764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B7F114EB-9CFE-4433-86EA-1BB462C77014}"/>
                </a:ext>
              </a:extLst>
            </p:cNvPr>
            <p:cNvSpPr txBox="1"/>
            <p:nvPr/>
          </p:nvSpPr>
          <p:spPr>
            <a:xfrm>
              <a:off x="3733800" y="45528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7398BE2B-5C2F-4E66-90D6-C77D25E706A4}"/>
                </a:ext>
              </a:extLst>
            </p:cNvPr>
            <p:cNvSpPr txBox="1"/>
            <p:nvPr/>
          </p:nvSpPr>
          <p:spPr>
            <a:xfrm>
              <a:off x="3733800" y="37338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3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3A8B9285-02DD-424F-95B0-891D1577C6B8}"/>
                </a:ext>
              </a:extLst>
            </p:cNvPr>
            <p:cNvSpPr txBox="1"/>
            <p:nvPr/>
          </p:nvSpPr>
          <p:spPr>
            <a:xfrm>
              <a:off x="4228751" y="16002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01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EAC9C1EF-B49E-4E3D-A839-28DBFEBABEAD}"/>
                </a:ext>
              </a:extLst>
            </p:cNvPr>
            <p:cNvSpPr txBox="1"/>
            <p:nvPr/>
          </p:nvSpPr>
          <p:spPr>
            <a:xfrm>
              <a:off x="4990751" y="15957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11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484F8A72-23C3-41C4-9C14-9D9529478169}"/>
                </a:ext>
              </a:extLst>
            </p:cNvPr>
            <p:cNvSpPr txBox="1"/>
            <p:nvPr/>
          </p:nvSpPr>
          <p:spPr>
            <a:xfrm>
              <a:off x="4572000" y="2038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4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AE054F6A-77A9-4DE3-A4BA-58AFAFF85781}"/>
                </a:ext>
              </a:extLst>
            </p:cNvPr>
            <p:cNvSpPr txBox="1"/>
            <p:nvPr/>
          </p:nvSpPr>
          <p:spPr>
            <a:xfrm>
              <a:off x="4572000" y="2895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5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9B14C0BB-F2D2-40C7-A175-2C6B2F55611C}"/>
                </a:ext>
              </a:extLst>
            </p:cNvPr>
            <p:cNvSpPr txBox="1"/>
            <p:nvPr/>
          </p:nvSpPr>
          <p:spPr>
            <a:xfrm>
              <a:off x="4572000" y="45720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6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F82F02CA-7860-4B1C-9E86-EFF8E422FDD1}"/>
                </a:ext>
              </a:extLst>
            </p:cNvPr>
            <p:cNvSpPr txBox="1"/>
            <p:nvPr/>
          </p:nvSpPr>
          <p:spPr>
            <a:xfrm>
              <a:off x="4572000" y="37338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7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84A7A84B-8109-43CA-8DCA-E43D5FE85A3A}"/>
                </a:ext>
              </a:extLst>
            </p:cNvPr>
            <p:cNvSpPr txBox="1"/>
            <p:nvPr/>
          </p:nvSpPr>
          <p:spPr>
            <a:xfrm>
              <a:off x="2743200" y="38817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11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B8AC76E2-19D9-454D-AAA7-747E97847D18}"/>
                </a:ext>
              </a:extLst>
            </p:cNvPr>
            <p:cNvSpPr txBox="1"/>
            <p:nvPr/>
          </p:nvSpPr>
          <p:spPr>
            <a:xfrm>
              <a:off x="2743200" y="47961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A58169B6-EB12-4C38-898A-FDD77059927D}"/>
                </a:ext>
              </a:extLst>
            </p:cNvPr>
            <p:cNvSpPr txBox="1"/>
            <p:nvPr/>
          </p:nvSpPr>
          <p:spPr>
            <a:xfrm>
              <a:off x="5242072" y="205740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12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63278C24-62CE-4AFA-B47D-456D698D608D}"/>
                </a:ext>
              </a:extLst>
            </p:cNvPr>
            <p:cNvSpPr txBox="1"/>
            <p:nvPr/>
          </p:nvSpPr>
          <p:spPr>
            <a:xfrm>
              <a:off x="5256360" y="289560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13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DBBCC165-43CE-4CFD-990A-7B11056B3755}"/>
                </a:ext>
              </a:extLst>
            </p:cNvPr>
            <p:cNvSpPr txBox="1"/>
            <p:nvPr/>
          </p:nvSpPr>
          <p:spPr>
            <a:xfrm>
              <a:off x="5256360" y="457200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14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xmlns="" id="{CDC5C423-C364-41B8-998E-898717AC3E28}"/>
                </a:ext>
              </a:extLst>
            </p:cNvPr>
            <p:cNvSpPr txBox="1"/>
            <p:nvPr/>
          </p:nvSpPr>
          <p:spPr>
            <a:xfrm>
              <a:off x="5257800" y="375291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15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F08CC2A5-0F67-43C4-9511-045E5CDF8114}"/>
                </a:ext>
              </a:extLst>
            </p:cNvPr>
            <p:cNvSpPr txBox="1"/>
            <p:nvPr/>
          </p:nvSpPr>
          <p:spPr>
            <a:xfrm>
              <a:off x="6162490" y="20574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8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02C1FD84-3814-45D8-AF55-C293AA1987B6}"/>
                </a:ext>
              </a:extLst>
            </p:cNvPr>
            <p:cNvSpPr txBox="1"/>
            <p:nvPr/>
          </p:nvSpPr>
          <p:spPr>
            <a:xfrm>
              <a:off x="6162490" y="291471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9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4328E990-5F48-4AB4-96DE-29482A4FDFDF}"/>
                </a:ext>
              </a:extLst>
            </p:cNvPr>
            <p:cNvSpPr txBox="1"/>
            <p:nvPr/>
          </p:nvSpPr>
          <p:spPr>
            <a:xfrm>
              <a:off x="6048376" y="459111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10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02DB54DD-0258-40D3-8A84-C083F4FD63FB}"/>
                </a:ext>
              </a:extLst>
            </p:cNvPr>
            <p:cNvSpPr txBox="1"/>
            <p:nvPr/>
          </p:nvSpPr>
          <p:spPr>
            <a:xfrm>
              <a:off x="6048376" y="375291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11</a:t>
              </a:r>
            </a:p>
          </p:txBody>
        </p: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AF781F9F-50CE-4F27-9371-0B5C955E0221}"/>
              </a:ext>
            </a:extLst>
          </p:cNvPr>
          <p:cNvSpPr txBox="1"/>
          <p:nvPr/>
        </p:nvSpPr>
        <p:spPr>
          <a:xfrm>
            <a:off x="9461625" y="3270299"/>
            <a:ext cx="36740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9DE9458D-C34D-4051-9710-81871FBC6DBF}"/>
              </a:ext>
            </a:extLst>
          </p:cNvPr>
          <p:cNvSpPr txBox="1"/>
          <p:nvPr/>
        </p:nvSpPr>
        <p:spPr>
          <a:xfrm>
            <a:off x="7086876" y="2457109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D7851163-1312-40B0-B7DB-CBBA5682D8FE}"/>
              </a:ext>
            </a:extLst>
          </p:cNvPr>
          <p:cNvSpPr txBox="1"/>
          <p:nvPr/>
        </p:nvSpPr>
        <p:spPr>
          <a:xfrm>
            <a:off x="9440559" y="4137987"/>
            <a:ext cx="36740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79A04746-E1B4-4381-BE87-E866474F3486}"/>
              </a:ext>
            </a:extLst>
          </p:cNvPr>
          <p:cNvSpPr txBox="1"/>
          <p:nvPr/>
        </p:nvSpPr>
        <p:spPr>
          <a:xfrm>
            <a:off x="7059626" y="3259878"/>
            <a:ext cx="36740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9F9F86C6-17ED-4CBC-8E78-1D289E6C3ABC}"/>
              </a:ext>
            </a:extLst>
          </p:cNvPr>
          <p:cNvSpPr txBox="1"/>
          <p:nvPr/>
        </p:nvSpPr>
        <p:spPr>
          <a:xfrm>
            <a:off x="7872073" y="3261664"/>
            <a:ext cx="36740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A3DF49B0-5223-4E13-BF88-1FC25F4A2397}"/>
              </a:ext>
            </a:extLst>
          </p:cNvPr>
          <p:cNvSpPr txBox="1"/>
          <p:nvPr/>
        </p:nvSpPr>
        <p:spPr>
          <a:xfrm>
            <a:off x="8684520" y="3271363"/>
            <a:ext cx="36740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A1488802-0962-448B-8CE4-01E9C718A99E}"/>
              </a:ext>
            </a:extLst>
          </p:cNvPr>
          <p:cNvSpPr txBox="1"/>
          <p:nvPr/>
        </p:nvSpPr>
        <p:spPr>
          <a:xfrm>
            <a:off x="7069129" y="4131049"/>
            <a:ext cx="36740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44B4ADE8-FEF8-447D-B665-E432B32A337E}"/>
              </a:ext>
            </a:extLst>
          </p:cNvPr>
          <p:cNvSpPr txBox="1"/>
          <p:nvPr/>
        </p:nvSpPr>
        <p:spPr>
          <a:xfrm>
            <a:off x="7872073" y="4118205"/>
            <a:ext cx="36740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8AB2DDD1-003B-43F7-8919-C293FF417838}"/>
              </a:ext>
            </a:extLst>
          </p:cNvPr>
          <p:cNvSpPr txBox="1"/>
          <p:nvPr/>
        </p:nvSpPr>
        <p:spPr>
          <a:xfrm>
            <a:off x="8684520" y="4127904"/>
            <a:ext cx="36740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B99E4235-DA80-4182-91BF-DF3057FE0516}"/>
              </a:ext>
            </a:extLst>
          </p:cNvPr>
          <p:cNvSpPr txBox="1"/>
          <p:nvPr/>
        </p:nvSpPr>
        <p:spPr>
          <a:xfrm>
            <a:off x="7872073" y="2467026"/>
            <a:ext cx="36740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217CA226-FC4A-4C07-B6B0-CB5BCE5F90D9}"/>
              </a:ext>
            </a:extLst>
          </p:cNvPr>
          <p:cNvSpPr txBox="1"/>
          <p:nvPr/>
        </p:nvSpPr>
        <p:spPr>
          <a:xfrm>
            <a:off x="8684520" y="2507935"/>
            <a:ext cx="36740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89" name="Flowchart: Alternate Process 88">
            <a:extLst>
              <a:ext uri="{FF2B5EF4-FFF2-40B4-BE49-F238E27FC236}">
                <a16:creationId xmlns:a16="http://schemas.microsoft.com/office/drawing/2014/main" xmlns="" id="{ACF69C5A-811B-4B46-AAD3-807E7C77630A}"/>
              </a:ext>
            </a:extLst>
          </p:cNvPr>
          <p:cNvSpPr/>
          <p:nvPr/>
        </p:nvSpPr>
        <p:spPr>
          <a:xfrm>
            <a:off x="7815303" y="2403778"/>
            <a:ext cx="1287374" cy="1475824"/>
          </a:xfrm>
          <a:prstGeom prst="flowChartAlternateProcess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Flowchart: Alternate Process 89">
            <a:extLst>
              <a:ext uri="{FF2B5EF4-FFF2-40B4-BE49-F238E27FC236}">
                <a16:creationId xmlns:a16="http://schemas.microsoft.com/office/drawing/2014/main" xmlns="" id="{57B53464-A230-4ADF-99CF-A55F9CFC46B1}"/>
              </a:ext>
            </a:extLst>
          </p:cNvPr>
          <p:cNvSpPr/>
          <p:nvPr/>
        </p:nvSpPr>
        <p:spPr>
          <a:xfrm rot="5400000">
            <a:off x="7860105" y="2375109"/>
            <a:ext cx="1287374" cy="3181291"/>
          </a:xfrm>
          <a:prstGeom prst="flowChartAlternateProcess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xmlns="" id="{A3298173-FC5D-49D8-91D2-883F70B4451E}"/>
                  </a:ext>
                </a:extLst>
              </p:cNvPr>
              <p:cNvSpPr txBox="1"/>
              <p:nvPr/>
            </p:nvSpPr>
            <p:spPr>
              <a:xfrm>
                <a:off x="6185362" y="967316"/>
                <a:ext cx="3925049" cy="512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IN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(1, 3, 4, 5, 7, 9, 11, 12, 13, 15)</m:t>
                          </m:r>
                        </m:e>
                      </m:nary>
                    </m:oMath>
                  </m:oMathPara>
                </a14:m>
                <a:endParaRPr lang="en-IN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3298173-FC5D-49D8-91D2-883F70B44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5362" y="967316"/>
                <a:ext cx="3925049" cy="51206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81BCC8ED-2B06-45B3-B540-FA1326FABB1D}"/>
              </a:ext>
            </a:extLst>
          </p:cNvPr>
          <p:cNvSpPr txBox="1"/>
          <p:nvPr/>
        </p:nvSpPr>
        <p:spPr>
          <a:xfrm>
            <a:off x="2707718" y="5770126"/>
            <a:ext cx="15510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A = D</a:t>
            </a:r>
            <a:r>
              <a:rPr lang="en-US" sz="2400" baseline="-25000" dirty="0">
                <a:solidFill>
                  <a:schemeClr val="tx2"/>
                </a:solidFill>
              </a:rPr>
              <a:t>3</a:t>
            </a:r>
            <a:r>
              <a:rPr lang="en-US" sz="2400" dirty="0">
                <a:solidFill>
                  <a:schemeClr val="tx2"/>
                </a:solidFill>
              </a:rPr>
              <a:t> + D</a:t>
            </a:r>
            <a:r>
              <a:rPr lang="en-US" sz="2400" baseline="-25000" dirty="0">
                <a:solidFill>
                  <a:schemeClr val="tx2"/>
                </a:solidFill>
              </a:rPr>
              <a:t>2</a:t>
            </a:r>
            <a:endParaRPr lang="en-IN" sz="2400" dirty="0">
              <a:solidFill>
                <a:schemeClr val="tx2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81015938-A2EB-48F1-9E8B-7E25F94A0B1C}"/>
              </a:ext>
            </a:extLst>
          </p:cNvPr>
          <p:cNvSpPr txBox="1"/>
          <p:nvPr/>
        </p:nvSpPr>
        <p:spPr>
          <a:xfrm>
            <a:off x="7500536" y="5769440"/>
            <a:ext cx="20189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B = D</a:t>
            </a:r>
            <a:r>
              <a:rPr lang="en-US" sz="2400" baseline="-25000" dirty="0">
                <a:solidFill>
                  <a:schemeClr val="tx2"/>
                </a:solidFill>
              </a:rPr>
              <a:t>3</a:t>
            </a:r>
            <a:r>
              <a:rPr lang="en-US" sz="2400" dirty="0">
                <a:solidFill>
                  <a:schemeClr val="tx2"/>
                </a:solidFill>
              </a:rPr>
              <a:t> + D</a:t>
            </a:r>
            <a:r>
              <a:rPr lang="en-US" sz="2400" baseline="-25000" dirty="0">
                <a:solidFill>
                  <a:schemeClr val="tx2"/>
                </a:solidFill>
              </a:rPr>
              <a:t>2</a:t>
            </a:r>
            <a:r>
              <a:rPr lang="en-US" sz="2400" dirty="0">
                <a:solidFill>
                  <a:schemeClr val="tx2"/>
                </a:solidFill>
              </a:rPr>
              <a:t>’ D</a:t>
            </a:r>
            <a:r>
              <a:rPr lang="en-US" sz="2400" baseline="-25000" dirty="0">
                <a:solidFill>
                  <a:schemeClr val="tx2"/>
                </a:solidFill>
              </a:rPr>
              <a:t>1</a:t>
            </a:r>
            <a:endParaRPr lang="en-IN" sz="2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955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 animBg="1"/>
      <p:bldP spid="48" grpId="0" animBg="1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 animBg="1"/>
      <p:bldP spid="90" grpId="0" animBg="1"/>
      <p:bldP spid="91" grpId="0"/>
      <p:bldP spid="92" grpId="0"/>
      <p:bldP spid="9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D9EBF344-4A7B-4C4A-AF6D-6441BD040AB3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1191446" y="0"/>
            <a:ext cx="0" cy="682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CA925EF2-D58F-4AC0-ACED-F747CC08D69F}"/>
              </a:ext>
            </a:extLst>
          </p:cNvPr>
          <p:cNvCxnSpPr>
            <a:cxnSpLocks/>
          </p:cNvCxnSpPr>
          <p:nvPr/>
        </p:nvCxnSpPr>
        <p:spPr>
          <a:xfrm>
            <a:off x="1191446" y="5063613"/>
            <a:ext cx="0" cy="17943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xmlns="" id="{4BD1E24D-7739-4C4F-8234-2614FB54ADBC}"/>
              </a:ext>
            </a:extLst>
          </p:cNvPr>
          <p:cNvSpPr/>
          <p:nvPr/>
        </p:nvSpPr>
        <p:spPr>
          <a:xfrm>
            <a:off x="954165" y="682906"/>
            <a:ext cx="474562" cy="474562"/>
          </a:xfrm>
          <a:prstGeom prst="ellips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ym typeface="Wingdings 2" panose="05020102010507070707" pitchFamily="18" charset="2"/>
              </a:rPr>
              <a:t>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0F422F9-3B3A-4A97-ADB3-F83B13E11C16}"/>
              </a:ext>
            </a:extLst>
          </p:cNvPr>
          <p:cNvSpPr txBox="1"/>
          <p:nvPr/>
        </p:nvSpPr>
        <p:spPr>
          <a:xfrm>
            <a:off x="1527893" y="720132"/>
            <a:ext cx="11753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Looping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34260FD-CAA3-43A0-977C-7E4B57013872}"/>
              </a:ext>
            </a:extLst>
          </p:cNvPr>
          <p:cNvCxnSpPr>
            <a:cxnSpLocks/>
          </p:cNvCxnSpPr>
          <p:nvPr/>
        </p:nvCxnSpPr>
        <p:spPr>
          <a:xfrm>
            <a:off x="1191446" y="1157468"/>
            <a:ext cx="0" cy="39240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DA2F9A4-6988-4274-8384-12496EC9D59D}"/>
              </a:ext>
            </a:extLst>
          </p:cNvPr>
          <p:cNvSpPr txBox="1"/>
          <p:nvPr/>
        </p:nvSpPr>
        <p:spPr>
          <a:xfrm>
            <a:off x="1458964" y="669714"/>
            <a:ext cx="5601213" cy="338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Outline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Multiplexer, De-Multiplexer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Decoders, Encoders, Priority encoders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Adders, Subtractors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Digital comparator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Parity generator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Code converters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2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71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E5C9EF-7A7F-416D-B75B-2FF81F6E5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Encoder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63E7CF29-B558-488A-AB26-EA7FE51E17F7}"/>
              </a:ext>
            </a:extLst>
          </p:cNvPr>
          <p:cNvGrpSpPr/>
          <p:nvPr/>
        </p:nvGrpSpPr>
        <p:grpSpPr>
          <a:xfrm>
            <a:off x="397890" y="1479352"/>
            <a:ext cx="3954315" cy="4043065"/>
            <a:chOff x="2538413" y="1367135"/>
            <a:chExt cx="3954315" cy="4043065"/>
          </a:xfrm>
        </p:grpSpPr>
        <p:graphicFrame>
          <p:nvGraphicFramePr>
            <p:cNvPr id="5" name="Content Placeholder 3">
              <a:extLst>
                <a:ext uri="{FF2B5EF4-FFF2-40B4-BE49-F238E27FC236}">
                  <a16:creationId xmlns:a16="http://schemas.microsoft.com/office/drawing/2014/main" xmlns="" id="{D29DC21A-52CB-4928-8A2E-0740C3AB33B5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295650" y="2057400"/>
            <a:ext cx="3143252" cy="3352800"/>
          </p:xfrm>
          <a:graphic>
            <a:graphicData uri="http://schemas.openxmlformats.org/drawingml/2006/table">
              <a:tbl>
                <a:tblPr firstRow="1" bandRow="1"/>
                <a:tblGrid>
                  <a:gridCol w="785813">
                    <a:extLst>
                      <a:ext uri="{9D8B030D-6E8A-4147-A177-3AD203B41FA5}">
                        <a16:colId xmlns:a16="http://schemas.microsoft.com/office/drawing/2014/main" xmlns="" val="20000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xmlns="" val="20001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xmlns="" val="20002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xmlns="" val="20003"/>
                      </a:ext>
                    </a:extLst>
                  </a:gridCol>
                </a:tblGrid>
                <a:tr h="8382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0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1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2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3"/>
                    </a:ext>
                  </a:extLst>
                </a:tr>
              </a:tbl>
            </a:graphicData>
          </a:graphic>
        </p:graphicFrame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xmlns="" id="{1B50429E-ECEA-4B0F-81AC-F0F2FE823B19}"/>
                </a:ext>
              </a:extLst>
            </p:cNvPr>
            <p:cNvCxnSpPr/>
            <p:nvPr/>
          </p:nvCxnSpPr>
          <p:spPr>
            <a:xfrm flipH="1" flipV="1">
              <a:off x="2697996" y="1601410"/>
              <a:ext cx="609600" cy="45720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C8B50C40-C316-4C8B-BF8D-3E4D74404B53}"/>
                </a:ext>
              </a:extLst>
            </p:cNvPr>
            <p:cNvSpPr txBox="1"/>
            <p:nvPr/>
          </p:nvSpPr>
          <p:spPr>
            <a:xfrm>
              <a:off x="2767013" y="1367135"/>
              <a:ext cx="7713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</a:t>
              </a:r>
              <a:r>
                <a:rPr lang="en-US" sz="2400" baseline="-25000" dirty="0"/>
                <a:t>0</a:t>
              </a:r>
              <a:r>
                <a:rPr lang="en-US" sz="2400" dirty="0"/>
                <a:t>D</a:t>
              </a:r>
              <a:r>
                <a:rPr lang="en-US" sz="2400" baseline="-25000" dirty="0"/>
                <a:t>1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5CDB8A33-E921-4B75-9D6F-8A6BB0A0071D}"/>
                </a:ext>
              </a:extLst>
            </p:cNvPr>
            <p:cNvSpPr txBox="1"/>
            <p:nvPr/>
          </p:nvSpPr>
          <p:spPr>
            <a:xfrm>
              <a:off x="2538413" y="1824335"/>
              <a:ext cx="7713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</a:t>
              </a:r>
              <a:r>
                <a:rPr lang="en-US" sz="2400" baseline="-25000" dirty="0"/>
                <a:t>2</a:t>
              </a:r>
              <a:r>
                <a:rPr lang="en-US" sz="2400" dirty="0"/>
                <a:t>D</a:t>
              </a:r>
              <a:r>
                <a:rPr lang="en-US" sz="2400" baseline="-25000" dirty="0"/>
                <a:t>3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DAE42E8E-B946-4B5F-BDF4-59F4E0393D06}"/>
                </a:ext>
              </a:extLst>
            </p:cNvPr>
            <p:cNvSpPr txBox="1"/>
            <p:nvPr/>
          </p:nvSpPr>
          <p:spPr>
            <a:xfrm>
              <a:off x="3429000" y="15957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E59C5640-8E3D-4748-8122-4F095B70EE66}"/>
                </a:ext>
              </a:extLst>
            </p:cNvPr>
            <p:cNvSpPr txBox="1"/>
            <p:nvPr/>
          </p:nvSpPr>
          <p:spPr>
            <a:xfrm>
              <a:off x="5791200" y="16002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47F980DC-1FF3-4EB6-ACF0-30FB630BBF54}"/>
                </a:ext>
              </a:extLst>
            </p:cNvPr>
            <p:cNvSpPr txBox="1"/>
            <p:nvPr/>
          </p:nvSpPr>
          <p:spPr>
            <a:xfrm>
              <a:off x="2743200" y="227707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9BFBA469-8758-4E02-994E-B69C8D16DB2F}"/>
                </a:ext>
              </a:extLst>
            </p:cNvPr>
            <p:cNvSpPr txBox="1"/>
            <p:nvPr/>
          </p:nvSpPr>
          <p:spPr>
            <a:xfrm>
              <a:off x="2743200" y="30435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31EFC9F8-BD77-4A56-99B2-3E24BAFF632F}"/>
                </a:ext>
              </a:extLst>
            </p:cNvPr>
            <p:cNvSpPr txBox="1"/>
            <p:nvPr/>
          </p:nvSpPr>
          <p:spPr>
            <a:xfrm>
              <a:off x="3733800" y="2038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F85E7478-275C-4374-AA56-146BBB048C8D}"/>
                </a:ext>
              </a:extLst>
            </p:cNvPr>
            <p:cNvSpPr txBox="1"/>
            <p:nvPr/>
          </p:nvSpPr>
          <p:spPr>
            <a:xfrm>
              <a:off x="3733800" y="28764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D65862B1-EEFF-4565-8801-C8E07385BA3F}"/>
                </a:ext>
              </a:extLst>
            </p:cNvPr>
            <p:cNvSpPr txBox="1"/>
            <p:nvPr/>
          </p:nvSpPr>
          <p:spPr>
            <a:xfrm>
              <a:off x="3733800" y="45528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9FDB426D-EF78-4E01-8A08-96E5AB91A555}"/>
                </a:ext>
              </a:extLst>
            </p:cNvPr>
            <p:cNvSpPr txBox="1"/>
            <p:nvPr/>
          </p:nvSpPr>
          <p:spPr>
            <a:xfrm>
              <a:off x="3733800" y="37338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3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D9069EE1-7F66-47D6-B8B2-B5AC1AFA5BD6}"/>
                </a:ext>
              </a:extLst>
            </p:cNvPr>
            <p:cNvSpPr txBox="1"/>
            <p:nvPr/>
          </p:nvSpPr>
          <p:spPr>
            <a:xfrm>
              <a:off x="4228751" y="16002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6706CB35-0F94-4699-9202-7E772DBD9D9B}"/>
                </a:ext>
              </a:extLst>
            </p:cNvPr>
            <p:cNvSpPr txBox="1"/>
            <p:nvPr/>
          </p:nvSpPr>
          <p:spPr>
            <a:xfrm>
              <a:off x="4990751" y="15957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0118242A-9403-4EB6-BDC1-554D76B7022D}"/>
                </a:ext>
              </a:extLst>
            </p:cNvPr>
            <p:cNvSpPr txBox="1"/>
            <p:nvPr/>
          </p:nvSpPr>
          <p:spPr>
            <a:xfrm>
              <a:off x="4572000" y="2038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5A0287A8-4979-4E33-B0F1-B46E0B45B2B7}"/>
                </a:ext>
              </a:extLst>
            </p:cNvPr>
            <p:cNvSpPr txBox="1"/>
            <p:nvPr/>
          </p:nvSpPr>
          <p:spPr>
            <a:xfrm>
              <a:off x="4572000" y="2895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CCC5D694-70B1-4980-859A-393FED81DD4A}"/>
                </a:ext>
              </a:extLst>
            </p:cNvPr>
            <p:cNvSpPr txBox="1"/>
            <p:nvPr/>
          </p:nvSpPr>
          <p:spPr>
            <a:xfrm>
              <a:off x="4572000" y="45720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6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BDA6CFA1-86B4-4B9B-A7A8-24A6F36690B7}"/>
                </a:ext>
              </a:extLst>
            </p:cNvPr>
            <p:cNvSpPr txBox="1"/>
            <p:nvPr/>
          </p:nvSpPr>
          <p:spPr>
            <a:xfrm>
              <a:off x="4572000" y="37338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7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253F2EC4-6F18-43C1-84EA-CE56CC129EC6}"/>
                </a:ext>
              </a:extLst>
            </p:cNvPr>
            <p:cNvSpPr txBox="1"/>
            <p:nvPr/>
          </p:nvSpPr>
          <p:spPr>
            <a:xfrm>
              <a:off x="2743200" y="38817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4FE9FE90-F63C-4230-9014-1AA1B4A3400F}"/>
                </a:ext>
              </a:extLst>
            </p:cNvPr>
            <p:cNvSpPr txBox="1"/>
            <p:nvPr/>
          </p:nvSpPr>
          <p:spPr>
            <a:xfrm>
              <a:off x="2743200" y="47961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9D9493D9-C753-4C73-9A08-9D78502E4986}"/>
                </a:ext>
              </a:extLst>
            </p:cNvPr>
            <p:cNvSpPr txBox="1"/>
            <p:nvPr/>
          </p:nvSpPr>
          <p:spPr>
            <a:xfrm>
              <a:off x="5242072" y="205740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5BB9700A-DB81-4F99-BD74-5FC58BF3C914}"/>
                </a:ext>
              </a:extLst>
            </p:cNvPr>
            <p:cNvSpPr txBox="1"/>
            <p:nvPr/>
          </p:nvSpPr>
          <p:spPr>
            <a:xfrm>
              <a:off x="5256360" y="289560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3AC772D8-641C-43DE-8627-3993F1E2014F}"/>
                </a:ext>
              </a:extLst>
            </p:cNvPr>
            <p:cNvSpPr txBox="1"/>
            <p:nvPr/>
          </p:nvSpPr>
          <p:spPr>
            <a:xfrm>
              <a:off x="5256360" y="457200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58ACEB81-DDDD-4504-9680-1B8EB733A73C}"/>
                </a:ext>
              </a:extLst>
            </p:cNvPr>
            <p:cNvSpPr txBox="1"/>
            <p:nvPr/>
          </p:nvSpPr>
          <p:spPr>
            <a:xfrm>
              <a:off x="5257800" y="375291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0EFF1AA6-9C75-48D3-8E39-D1C79DAC1BA4}"/>
                </a:ext>
              </a:extLst>
            </p:cNvPr>
            <p:cNvSpPr txBox="1"/>
            <p:nvPr/>
          </p:nvSpPr>
          <p:spPr>
            <a:xfrm>
              <a:off x="6162490" y="20574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8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18A712BD-4FC2-44C4-884B-15E245F506AE}"/>
                </a:ext>
              </a:extLst>
            </p:cNvPr>
            <p:cNvSpPr txBox="1"/>
            <p:nvPr/>
          </p:nvSpPr>
          <p:spPr>
            <a:xfrm>
              <a:off x="6162490" y="291471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9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6B36272D-F829-4E9D-83C6-6ACACC0450C6}"/>
                </a:ext>
              </a:extLst>
            </p:cNvPr>
            <p:cNvSpPr txBox="1"/>
            <p:nvPr/>
          </p:nvSpPr>
          <p:spPr>
            <a:xfrm>
              <a:off x="6048376" y="459111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C92D6C65-BD76-4DD8-B2D1-4253F7590A51}"/>
                </a:ext>
              </a:extLst>
            </p:cNvPr>
            <p:cNvSpPr txBox="1"/>
            <p:nvPr/>
          </p:nvSpPr>
          <p:spPr>
            <a:xfrm>
              <a:off x="6048376" y="375291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11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E1AFB695-2409-4C05-A7C1-3D3371815FE1}"/>
              </a:ext>
            </a:extLst>
          </p:cNvPr>
          <p:cNvSpPr txBox="1"/>
          <p:nvPr/>
        </p:nvSpPr>
        <p:spPr>
          <a:xfrm>
            <a:off x="2155663" y="2359973"/>
            <a:ext cx="36740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03445C48-4140-4431-8112-829802374935}"/>
              </a:ext>
            </a:extLst>
          </p:cNvPr>
          <p:cNvSpPr txBox="1"/>
          <p:nvPr/>
        </p:nvSpPr>
        <p:spPr>
          <a:xfrm>
            <a:off x="1370466" y="2358807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243EC301-BCA7-491D-9947-BBB032CAA0A3}"/>
              </a:ext>
            </a:extLst>
          </p:cNvPr>
          <p:cNvSpPr txBox="1"/>
          <p:nvPr/>
        </p:nvSpPr>
        <p:spPr>
          <a:xfrm>
            <a:off x="2968110" y="2369672"/>
            <a:ext cx="36740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8E882A71-C826-4385-9D27-B819AD58CD3E}"/>
              </a:ext>
            </a:extLst>
          </p:cNvPr>
          <p:cNvSpPr txBox="1"/>
          <p:nvPr/>
        </p:nvSpPr>
        <p:spPr>
          <a:xfrm>
            <a:off x="3720770" y="2358807"/>
            <a:ext cx="36740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C6E72F73-87CA-402E-A2D8-368AE4971145}"/>
              </a:ext>
            </a:extLst>
          </p:cNvPr>
          <p:cNvSpPr txBox="1"/>
          <p:nvPr/>
        </p:nvSpPr>
        <p:spPr>
          <a:xfrm>
            <a:off x="2155663" y="3163362"/>
            <a:ext cx="36740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FDFA352B-E53F-467B-B36B-4EC73D63CD2D}"/>
              </a:ext>
            </a:extLst>
          </p:cNvPr>
          <p:cNvSpPr txBox="1"/>
          <p:nvPr/>
        </p:nvSpPr>
        <p:spPr>
          <a:xfrm>
            <a:off x="2968110" y="3173061"/>
            <a:ext cx="36740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86927C43-4637-4AA9-A4FB-8B8F2CF9E219}"/>
              </a:ext>
            </a:extLst>
          </p:cNvPr>
          <p:cNvSpPr txBox="1"/>
          <p:nvPr/>
        </p:nvSpPr>
        <p:spPr>
          <a:xfrm>
            <a:off x="3720770" y="3162196"/>
            <a:ext cx="36740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E36D7E14-E8B4-483F-9BCE-89CA147BB2F3}"/>
              </a:ext>
            </a:extLst>
          </p:cNvPr>
          <p:cNvSpPr txBox="1"/>
          <p:nvPr/>
        </p:nvSpPr>
        <p:spPr>
          <a:xfrm>
            <a:off x="2155663" y="4019903"/>
            <a:ext cx="36740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DE7A45EC-CADB-449A-9726-62CA4E024DC8}"/>
              </a:ext>
            </a:extLst>
          </p:cNvPr>
          <p:cNvSpPr txBox="1"/>
          <p:nvPr/>
        </p:nvSpPr>
        <p:spPr>
          <a:xfrm>
            <a:off x="2968110" y="4029602"/>
            <a:ext cx="36740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4CD43B12-6219-40BC-988B-F7622DAD34B4}"/>
              </a:ext>
            </a:extLst>
          </p:cNvPr>
          <p:cNvSpPr txBox="1"/>
          <p:nvPr/>
        </p:nvSpPr>
        <p:spPr>
          <a:xfrm>
            <a:off x="3720770" y="4018737"/>
            <a:ext cx="36740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D5BD1A1A-BD13-4CC7-BDF4-99734581DF67}"/>
              </a:ext>
            </a:extLst>
          </p:cNvPr>
          <p:cNvSpPr txBox="1"/>
          <p:nvPr/>
        </p:nvSpPr>
        <p:spPr>
          <a:xfrm>
            <a:off x="2155663" y="4876331"/>
            <a:ext cx="36740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05BBDC5B-A48E-4EA8-81D6-9105B3A15B9F}"/>
              </a:ext>
            </a:extLst>
          </p:cNvPr>
          <p:cNvSpPr txBox="1"/>
          <p:nvPr/>
        </p:nvSpPr>
        <p:spPr>
          <a:xfrm>
            <a:off x="2968110" y="4886030"/>
            <a:ext cx="36740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274A0D53-CEA6-45C8-A623-E52231C6EFD9}"/>
              </a:ext>
            </a:extLst>
          </p:cNvPr>
          <p:cNvSpPr txBox="1"/>
          <p:nvPr/>
        </p:nvSpPr>
        <p:spPr>
          <a:xfrm>
            <a:off x="3720770" y="4875165"/>
            <a:ext cx="36740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46" name="Flowchart: Alternate Process 45">
            <a:extLst>
              <a:ext uri="{FF2B5EF4-FFF2-40B4-BE49-F238E27FC236}">
                <a16:creationId xmlns:a16="http://schemas.microsoft.com/office/drawing/2014/main" xmlns="" id="{ABC3CEB4-6BE9-4F49-8496-3C262FE6B91E}"/>
              </a:ext>
            </a:extLst>
          </p:cNvPr>
          <p:cNvSpPr/>
          <p:nvPr/>
        </p:nvSpPr>
        <p:spPr>
          <a:xfrm>
            <a:off x="2854402" y="2249879"/>
            <a:ext cx="1287374" cy="3181291"/>
          </a:xfrm>
          <a:prstGeom prst="flowChartAlternateProcess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lowchart: Alternate Process 46">
            <a:extLst>
              <a:ext uri="{FF2B5EF4-FFF2-40B4-BE49-F238E27FC236}">
                <a16:creationId xmlns:a16="http://schemas.microsoft.com/office/drawing/2014/main" xmlns="" id="{EA0DB997-E5EC-477B-8719-367672B9AD57}"/>
              </a:ext>
            </a:extLst>
          </p:cNvPr>
          <p:cNvSpPr/>
          <p:nvPr/>
        </p:nvSpPr>
        <p:spPr>
          <a:xfrm>
            <a:off x="2069371" y="2245414"/>
            <a:ext cx="1287374" cy="3181291"/>
          </a:xfrm>
          <a:prstGeom prst="flowChartAlternateProcess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xmlns="" id="{C263EE3D-111E-4675-9191-EEEE13E554B6}"/>
                  </a:ext>
                </a:extLst>
              </p:cNvPr>
              <p:cNvSpPr txBox="1"/>
              <p:nvPr/>
            </p:nvSpPr>
            <p:spPr>
              <a:xfrm>
                <a:off x="190477" y="873447"/>
                <a:ext cx="5120376" cy="512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IN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r>
                            <a:rPr lang="en-US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(1, 2, 3, 4, 5, 6, 7, 8, 9, 10, 11, 12, 13, 14, 15)</m:t>
                          </m:r>
                        </m:e>
                      </m:nary>
                    </m:oMath>
                  </m:oMathPara>
                </a14:m>
                <a:endParaRPr lang="en-IN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263EE3D-111E-4675-9191-EEEE13E554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77" y="873447"/>
                <a:ext cx="5120376" cy="5120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19614692-D810-4ACE-AE0C-7F7A199A3A59}"/>
              </a:ext>
            </a:extLst>
          </p:cNvPr>
          <p:cNvSpPr txBox="1"/>
          <p:nvPr/>
        </p:nvSpPr>
        <p:spPr>
          <a:xfrm>
            <a:off x="1374140" y="3134223"/>
            <a:ext cx="36740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xmlns="" id="{58960F3A-715C-4C44-8DE5-27B7CC968835}"/>
              </a:ext>
            </a:extLst>
          </p:cNvPr>
          <p:cNvSpPr txBox="1"/>
          <p:nvPr/>
        </p:nvSpPr>
        <p:spPr>
          <a:xfrm>
            <a:off x="1374140" y="4003626"/>
            <a:ext cx="36740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48EE4800-3E6B-40E4-A71F-28FF738927FA}"/>
              </a:ext>
            </a:extLst>
          </p:cNvPr>
          <p:cNvSpPr txBox="1"/>
          <p:nvPr/>
        </p:nvSpPr>
        <p:spPr>
          <a:xfrm>
            <a:off x="1383124" y="4866819"/>
            <a:ext cx="36740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52" name="Flowchart: Alternate Process 51">
            <a:extLst>
              <a:ext uri="{FF2B5EF4-FFF2-40B4-BE49-F238E27FC236}">
                <a16:creationId xmlns:a16="http://schemas.microsoft.com/office/drawing/2014/main" xmlns="" id="{40593C9C-390D-4EF2-B85D-1C3CE68437E6}"/>
              </a:ext>
            </a:extLst>
          </p:cNvPr>
          <p:cNvSpPr/>
          <p:nvPr/>
        </p:nvSpPr>
        <p:spPr>
          <a:xfrm rot="5400000">
            <a:off x="2187521" y="2296528"/>
            <a:ext cx="1287374" cy="3143253"/>
          </a:xfrm>
          <a:prstGeom prst="flowChartAlternateProcess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Alternate Process 52">
            <a:extLst>
              <a:ext uri="{FF2B5EF4-FFF2-40B4-BE49-F238E27FC236}">
                <a16:creationId xmlns:a16="http://schemas.microsoft.com/office/drawing/2014/main" xmlns="" id="{8B642121-E4A1-434E-91C0-2F60CC86C595}"/>
              </a:ext>
            </a:extLst>
          </p:cNvPr>
          <p:cNvSpPr/>
          <p:nvPr/>
        </p:nvSpPr>
        <p:spPr>
          <a:xfrm rot="5400000">
            <a:off x="2187520" y="3183010"/>
            <a:ext cx="1287374" cy="3143253"/>
          </a:xfrm>
          <a:prstGeom prst="flowChartAlternateProcess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26B012F9-96AA-4697-8887-6B644B72A903}"/>
              </a:ext>
            </a:extLst>
          </p:cNvPr>
          <p:cNvSpPr txBox="1"/>
          <p:nvPr/>
        </p:nvSpPr>
        <p:spPr>
          <a:xfrm>
            <a:off x="1468870" y="5751017"/>
            <a:ext cx="2724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V = D</a:t>
            </a:r>
            <a:r>
              <a:rPr lang="en-US" sz="2400" baseline="-25000" dirty="0">
                <a:solidFill>
                  <a:schemeClr val="tx2"/>
                </a:solidFill>
              </a:rPr>
              <a:t>3</a:t>
            </a:r>
            <a:r>
              <a:rPr lang="en-US" sz="2400" dirty="0">
                <a:solidFill>
                  <a:schemeClr val="tx2"/>
                </a:solidFill>
              </a:rPr>
              <a:t> + D</a:t>
            </a:r>
            <a:r>
              <a:rPr lang="en-US" sz="2400" baseline="-25000" dirty="0">
                <a:solidFill>
                  <a:schemeClr val="tx2"/>
                </a:solidFill>
              </a:rPr>
              <a:t>2 </a:t>
            </a:r>
            <a:r>
              <a:rPr lang="en-US" sz="2400" dirty="0">
                <a:solidFill>
                  <a:schemeClr val="tx2"/>
                </a:solidFill>
              </a:rPr>
              <a:t>+ D</a:t>
            </a:r>
            <a:r>
              <a:rPr lang="en-US" sz="2400" baseline="-25000" dirty="0">
                <a:solidFill>
                  <a:schemeClr val="tx2"/>
                </a:solidFill>
              </a:rPr>
              <a:t>1</a:t>
            </a:r>
            <a:r>
              <a:rPr lang="en-US" sz="2400" dirty="0">
                <a:solidFill>
                  <a:schemeClr val="tx2"/>
                </a:solidFill>
              </a:rPr>
              <a:t> + D</a:t>
            </a:r>
            <a:r>
              <a:rPr lang="en-US" sz="2400" baseline="-25000" dirty="0">
                <a:solidFill>
                  <a:schemeClr val="tx2"/>
                </a:solidFill>
              </a:rPr>
              <a:t>0</a:t>
            </a:r>
            <a:endParaRPr lang="en-IN" sz="2400" dirty="0">
              <a:solidFill>
                <a:schemeClr val="tx2"/>
              </a:solidFill>
            </a:endParaRPr>
          </a:p>
        </p:txBody>
      </p:sp>
      <p:sp>
        <p:nvSpPr>
          <p:cNvPr id="55" name="Delay 68">
            <a:extLst>
              <a:ext uri="{FF2B5EF4-FFF2-40B4-BE49-F238E27FC236}">
                <a16:creationId xmlns:a16="http://schemas.microsoft.com/office/drawing/2014/main" xmlns="" id="{43CAEB75-6D22-41CA-87E1-2128A694CA38}"/>
              </a:ext>
            </a:extLst>
          </p:cNvPr>
          <p:cNvSpPr/>
          <p:nvPr/>
        </p:nvSpPr>
        <p:spPr>
          <a:xfrm>
            <a:off x="8098614" y="2204323"/>
            <a:ext cx="635299" cy="533400"/>
          </a:xfrm>
          <a:prstGeom prst="flowChartDelay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xmlns="" id="{EA6E6501-8D6A-4C50-9C9F-ECD9BEDF404E}"/>
              </a:ext>
            </a:extLst>
          </p:cNvPr>
          <p:cNvGrpSpPr/>
          <p:nvPr/>
        </p:nvGrpSpPr>
        <p:grpSpPr>
          <a:xfrm>
            <a:off x="6221822" y="3367683"/>
            <a:ext cx="4516972" cy="541762"/>
            <a:chOff x="3183257" y="3048833"/>
            <a:chExt cx="4516972" cy="541762"/>
          </a:xfrm>
        </p:grpSpPr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xmlns="" id="{78FFA601-682F-4C56-B781-4FE2C75A63C6}"/>
                </a:ext>
              </a:extLst>
            </p:cNvPr>
            <p:cNvCxnSpPr/>
            <p:nvPr/>
          </p:nvCxnSpPr>
          <p:spPr>
            <a:xfrm flipV="1">
              <a:off x="3183257" y="3471852"/>
              <a:ext cx="864000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CF5DD11A-462A-43ED-88DF-2CC4FCF94074}"/>
                </a:ext>
              </a:extLst>
            </p:cNvPr>
            <p:cNvCxnSpPr/>
            <p:nvPr/>
          </p:nvCxnSpPr>
          <p:spPr>
            <a:xfrm flipV="1">
              <a:off x="3636540" y="3182035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D6922B79-F2CF-4C30-81F5-8C6354BDEEDA}"/>
                </a:ext>
              </a:extLst>
            </p:cNvPr>
            <p:cNvCxnSpPr/>
            <p:nvPr/>
          </p:nvCxnSpPr>
          <p:spPr>
            <a:xfrm flipV="1">
              <a:off x="4712229" y="3308644"/>
              <a:ext cx="2988000" cy="9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xmlns="" id="{2E8D36EC-E655-4B68-BB0C-A5FFA3AC8BF8}"/>
                </a:ext>
              </a:extLst>
            </p:cNvPr>
            <p:cNvGrpSpPr/>
            <p:nvPr/>
          </p:nvGrpSpPr>
          <p:grpSpPr>
            <a:xfrm>
              <a:off x="3990333" y="3048833"/>
              <a:ext cx="713007" cy="541762"/>
              <a:chOff x="3990333" y="3048833"/>
              <a:chExt cx="713007" cy="541762"/>
            </a:xfrm>
          </p:grpSpPr>
          <p:sp>
            <p:nvSpPr>
              <p:cNvPr id="61" name="Stored Data 71">
                <a:extLst>
                  <a:ext uri="{FF2B5EF4-FFF2-40B4-BE49-F238E27FC236}">
                    <a16:creationId xmlns:a16="http://schemas.microsoft.com/office/drawing/2014/main" xmlns="" id="{AC1A222E-5799-4E0A-B321-9DE11EC97717}"/>
                  </a:ext>
                </a:extLst>
              </p:cNvPr>
              <p:cNvSpPr/>
              <p:nvPr/>
            </p:nvSpPr>
            <p:spPr>
              <a:xfrm rot="10800000">
                <a:off x="3997592" y="3048854"/>
                <a:ext cx="705748" cy="54174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2" name="Stored Data 71">
                <a:extLst>
                  <a:ext uri="{FF2B5EF4-FFF2-40B4-BE49-F238E27FC236}">
                    <a16:creationId xmlns:a16="http://schemas.microsoft.com/office/drawing/2014/main" xmlns="" id="{0B4AA93F-FBF1-4D7A-B95A-1500EE9978A7}"/>
                  </a:ext>
                </a:extLst>
              </p:cNvPr>
              <p:cNvSpPr/>
              <p:nvPr/>
            </p:nvSpPr>
            <p:spPr>
              <a:xfrm rot="10800000">
                <a:off x="3990333" y="3048833"/>
                <a:ext cx="75162" cy="541757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xmlns="" id="{89C6922D-CC0E-4A84-BCB3-F08C4738DA44}"/>
              </a:ext>
            </a:extLst>
          </p:cNvPr>
          <p:cNvGrpSpPr/>
          <p:nvPr/>
        </p:nvGrpSpPr>
        <p:grpSpPr>
          <a:xfrm>
            <a:off x="9350891" y="4223628"/>
            <a:ext cx="1409071" cy="541762"/>
            <a:chOff x="3990333" y="3048833"/>
            <a:chExt cx="1409071" cy="541762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xmlns="" id="{0EB49454-0D33-47EE-A070-B6EE18078AF1}"/>
                </a:ext>
              </a:extLst>
            </p:cNvPr>
            <p:cNvCxnSpPr/>
            <p:nvPr/>
          </p:nvCxnSpPr>
          <p:spPr>
            <a:xfrm flipV="1">
              <a:off x="4715404" y="3311819"/>
              <a:ext cx="684000" cy="9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xmlns="" id="{B4E26706-8A6D-438A-A507-E95F1C7AB13C}"/>
                </a:ext>
              </a:extLst>
            </p:cNvPr>
            <p:cNvGrpSpPr/>
            <p:nvPr/>
          </p:nvGrpSpPr>
          <p:grpSpPr>
            <a:xfrm>
              <a:off x="3990333" y="3048833"/>
              <a:ext cx="713007" cy="541762"/>
              <a:chOff x="3990333" y="3048833"/>
              <a:chExt cx="713007" cy="541762"/>
            </a:xfrm>
          </p:grpSpPr>
          <p:sp>
            <p:nvSpPr>
              <p:cNvPr id="68" name="Stored Data 71">
                <a:extLst>
                  <a:ext uri="{FF2B5EF4-FFF2-40B4-BE49-F238E27FC236}">
                    <a16:creationId xmlns:a16="http://schemas.microsoft.com/office/drawing/2014/main" xmlns="" id="{350B4E05-07D5-42FD-A2BE-B377AD9D13F1}"/>
                  </a:ext>
                </a:extLst>
              </p:cNvPr>
              <p:cNvSpPr/>
              <p:nvPr/>
            </p:nvSpPr>
            <p:spPr>
              <a:xfrm rot="10800000">
                <a:off x="3997592" y="3048854"/>
                <a:ext cx="705748" cy="54174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9" name="Stored Data 71">
                <a:extLst>
                  <a:ext uri="{FF2B5EF4-FFF2-40B4-BE49-F238E27FC236}">
                    <a16:creationId xmlns:a16="http://schemas.microsoft.com/office/drawing/2014/main" xmlns="" id="{583D4753-D0D9-4480-BA18-A4A81ECF476A}"/>
                  </a:ext>
                </a:extLst>
              </p:cNvPr>
              <p:cNvSpPr/>
              <p:nvPr/>
            </p:nvSpPr>
            <p:spPr>
              <a:xfrm rot="10800000">
                <a:off x="3990333" y="3048833"/>
                <a:ext cx="75162" cy="541757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xmlns="" id="{32AD9404-35AD-4393-9964-F8F1DD7FA2DC}"/>
              </a:ext>
            </a:extLst>
          </p:cNvPr>
          <p:cNvCxnSpPr/>
          <p:nvPr/>
        </p:nvCxnSpPr>
        <p:spPr>
          <a:xfrm flipV="1">
            <a:off x="8990323" y="4340803"/>
            <a:ext cx="415107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>
            <a:extLst>
              <a:ext uri="{FF2B5EF4-FFF2-40B4-BE49-F238E27FC236}">
                <a16:creationId xmlns:a16="http://schemas.microsoft.com/office/drawing/2014/main" xmlns="" id="{302F6B28-4823-4333-8D5F-B10EE5C2AD5B}"/>
              </a:ext>
            </a:extLst>
          </p:cNvPr>
          <p:cNvGrpSpPr/>
          <p:nvPr/>
        </p:nvGrpSpPr>
        <p:grpSpPr>
          <a:xfrm>
            <a:off x="9021458" y="1662566"/>
            <a:ext cx="1662044" cy="541762"/>
            <a:chOff x="3593360" y="3048833"/>
            <a:chExt cx="1662044" cy="541762"/>
          </a:xfrm>
        </p:grpSpPr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xmlns="" id="{E40111C8-41A2-456F-9003-189470FFDA0F}"/>
                </a:ext>
              </a:extLst>
            </p:cNvPr>
            <p:cNvCxnSpPr/>
            <p:nvPr/>
          </p:nvCxnSpPr>
          <p:spPr>
            <a:xfrm flipV="1">
              <a:off x="3593360" y="3446194"/>
              <a:ext cx="468000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xmlns="" id="{E35318E7-E4AE-4283-9039-92671F333D22}"/>
                </a:ext>
              </a:extLst>
            </p:cNvPr>
            <p:cNvCxnSpPr/>
            <p:nvPr/>
          </p:nvCxnSpPr>
          <p:spPr>
            <a:xfrm flipV="1">
              <a:off x="3636540" y="3176955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xmlns="" id="{CA4E0316-CF22-44C8-8469-237ED0723078}"/>
                </a:ext>
              </a:extLst>
            </p:cNvPr>
            <p:cNvCxnSpPr/>
            <p:nvPr/>
          </p:nvCxnSpPr>
          <p:spPr>
            <a:xfrm flipV="1">
              <a:off x="4715404" y="3312877"/>
              <a:ext cx="540000" cy="9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xmlns="" id="{8294C599-FF0F-4FC1-98FF-2FF7553194AF}"/>
                </a:ext>
              </a:extLst>
            </p:cNvPr>
            <p:cNvGrpSpPr/>
            <p:nvPr/>
          </p:nvGrpSpPr>
          <p:grpSpPr>
            <a:xfrm>
              <a:off x="3990333" y="3048833"/>
              <a:ext cx="713007" cy="541762"/>
              <a:chOff x="3990333" y="3048833"/>
              <a:chExt cx="713007" cy="541762"/>
            </a:xfrm>
          </p:grpSpPr>
          <p:sp>
            <p:nvSpPr>
              <p:cNvPr id="76" name="Stored Data 71">
                <a:extLst>
                  <a:ext uri="{FF2B5EF4-FFF2-40B4-BE49-F238E27FC236}">
                    <a16:creationId xmlns:a16="http://schemas.microsoft.com/office/drawing/2014/main" xmlns="" id="{C1A4844B-7CBC-4016-BAD1-D85089E3F21D}"/>
                  </a:ext>
                </a:extLst>
              </p:cNvPr>
              <p:cNvSpPr/>
              <p:nvPr/>
            </p:nvSpPr>
            <p:spPr>
              <a:xfrm rot="10800000">
                <a:off x="3997592" y="3048854"/>
                <a:ext cx="705748" cy="54174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7" name="Stored Data 71">
                <a:extLst>
                  <a:ext uri="{FF2B5EF4-FFF2-40B4-BE49-F238E27FC236}">
                    <a16:creationId xmlns:a16="http://schemas.microsoft.com/office/drawing/2014/main" xmlns="" id="{7432F2F1-3E04-41E6-B7A4-C61FEA8BFCEE}"/>
                  </a:ext>
                </a:extLst>
              </p:cNvPr>
              <p:cNvSpPr/>
              <p:nvPr/>
            </p:nvSpPr>
            <p:spPr>
              <a:xfrm rot="10800000">
                <a:off x="3990333" y="3048833"/>
                <a:ext cx="75162" cy="541757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xmlns="" id="{FF2A96D6-7C16-4DE4-B47B-B14880E68644}"/>
              </a:ext>
            </a:extLst>
          </p:cNvPr>
          <p:cNvGrpSpPr/>
          <p:nvPr/>
        </p:nvGrpSpPr>
        <p:grpSpPr>
          <a:xfrm>
            <a:off x="6816218" y="2178964"/>
            <a:ext cx="859791" cy="360001"/>
            <a:chOff x="5166625" y="1865088"/>
            <a:chExt cx="507561" cy="192024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xmlns="" id="{56579F20-9879-4B2D-A80F-7A30F4FF78DE}"/>
                </a:ext>
              </a:extLst>
            </p:cNvPr>
            <p:cNvGrpSpPr/>
            <p:nvPr/>
          </p:nvGrpSpPr>
          <p:grpSpPr>
            <a:xfrm rot="16200000">
              <a:off x="5327584" y="1848093"/>
              <a:ext cx="192024" cy="226013"/>
              <a:chOff x="5308290" y="1961560"/>
              <a:chExt cx="192024" cy="226013"/>
            </a:xfrm>
          </p:grpSpPr>
          <p:sp>
            <p:nvSpPr>
              <p:cNvPr id="82" name="Triangle 100">
                <a:extLst>
                  <a:ext uri="{FF2B5EF4-FFF2-40B4-BE49-F238E27FC236}">
                    <a16:creationId xmlns:a16="http://schemas.microsoft.com/office/drawing/2014/main" xmlns="" id="{9658BE7E-1144-4F87-A8B9-D165A1525060}"/>
                  </a:ext>
                </a:extLst>
              </p:cNvPr>
              <p:cNvSpPr/>
              <p:nvPr/>
            </p:nvSpPr>
            <p:spPr>
              <a:xfrm rot="10800000">
                <a:off x="5308290" y="1961560"/>
                <a:ext cx="192024" cy="170016"/>
              </a:xfrm>
              <a:prstGeom prst="triangle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xmlns="" id="{34E1DD0F-26B2-4A96-969F-4CE672CE5D61}"/>
                  </a:ext>
                </a:extLst>
              </p:cNvPr>
              <p:cNvSpPr/>
              <p:nvPr/>
            </p:nvSpPr>
            <p:spPr>
              <a:xfrm rot="5400000">
                <a:off x="5380014" y="2132183"/>
                <a:ext cx="55994" cy="54785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xmlns="" id="{5B3984BC-15CF-4ECD-87C5-8FE84C4BAF31}"/>
                </a:ext>
              </a:extLst>
            </p:cNvPr>
            <p:cNvCxnSpPr>
              <a:cxnSpLocks/>
            </p:cNvCxnSpPr>
            <p:nvPr/>
          </p:nvCxnSpPr>
          <p:spPr>
            <a:xfrm>
              <a:off x="5166625" y="1957386"/>
              <a:ext cx="144000" cy="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xmlns="" id="{5829BAD6-4C2B-4EA4-AD60-A62AA812FC71}"/>
                </a:ext>
              </a:extLst>
            </p:cNvPr>
            <p:cNvCxnSpPr/>
            <p:nvPr/>
          </p:nvCxnSpPr>
          <p:spPr>
            <a:xfrm>
              <a:off x="5530186" y="1960773"/>
              <a:ext cx="144000" cy="1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xmlns="" id="{9540E75A-DD6D-4AB4-AE40-781C941922D6}"/>
              </a:ext>
            </a:extLst>
          </p:cNvPr>
          <p:cNvCxnSpPr/>
          <p:nvPr/>
        </p:nvCxnSpPr>
        <p:spPr>
          <a:xfrm flipV="1">
            <a:off x="7639418" y="2358693"/>
            <a:ext cx="468000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xmlns="" id="{D965E103-B4C2-4C6A-84D6-FDDE1BE4B59D}"/>
              </a:ext>
            </a:extLst>
          </p:cNvPr>
          <p:cNvCxnSpPr/>
          <p:nvPr/>
        </p:nvCxnSpPr>
        <p:spPr>
          <a:xfrm flipV="1">
            <a:off x="5348063" y="2626319"/>
            <a:ext cx="2754000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xmlns="" id="{B49ADF79-8C70-4817-A8E9-21ABBBE0D121}"/>
              </a:ext>
            </a:extLst>
          </p:cNvPr>
          <p:cNvCxnSpPr/>
          <p:nvPr/>
        </p:nvCxnSpPr>
        <p:spPr>
          <a:xfrm flipV="1">
            <a:off x="5345263" y="2352001"/>
            <a:ext cx="1476000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xmlns="" id="{638621D6-E2C0-44CA-9671-4C21DE108353}"/>
              </a:ext>
            </a:extLst>
          </p:cNvPr>
          <p:cNvCxnSpPr/>
          <p:nvPr/>
        </p:nvCxnSpPr>
        <p:spPr>
          <a:xfrm flipV="1">
            <a:off x="5344614" y="1793365"/>
            <a:ext cx="4140000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xmlns="" id="{F6C2082E-7A98-4DFA-BB71-C109DAC8F3B9}"/>
              </a:ext>
            </a:extLst>
          </p:cNvPr>
          <p:cNvCxnSpPr/>
          <p:nvPr/>
        </p:nvCxnSpPr>
        <p:spPr>
          <a:xfrm flipV="1">
            <a:off x="8732170" y="2476810"/>
            <a:ext cx="324000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xmlns="" id="{05680163-BA8C-4149-B888-0DA9F5D97840}"/>
              </a:ext>
            </a:extLst>
          </p:cNvPr>
          <p:cNvCxnSpPr>
            <a:cxnSpLocks/>
          </p:cNvCxnSpPr>
          <p:nvPr/>
        </p:nvCxnSpPr>
        <p:spPr>
          <a:xfrm rot="16200000" flipV="1">
            <a:off x="8819398" y="2268835"/>
            <a:ext cx="432000" cy="90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xmlns="" id="{5337A79A-0952-4A6E-AF95-9EA03BC0A131}"/>
              </a:ext>
            </a:extLst>
          </p:cNvPr>
          <p:cNvCxnSpPr>
            <a:cxnSpLocks/>
          </p:cNvCxnSpPr>
          <p:nvPr/>
        </p:nvCxnSpPr>
        <p:spPr>
          <a:xfrm rot="16200000" flipV="1">
            <a:off x="5822930" y="2646591"/>
            <a:ext cx="1728000" cy="907"/>
          </a:xfrm>
          <a:prstGeom prst="line">
            <a:avLst/>
          </a:prstGeom>
          <a:ln w="28575">
            <a:solidFill>
              <a:schemeClr val="accent1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xmlns="" id="{DE82AAC2-2B4E-4E40-AAB1-3FB82EDF0EC4}"/>
              </a:ext>
            </a:extLst>
          </p:cNvPr>
          <p:cNvCxnSpPr>
            <a:cxnSpLocks/>
          </p:cNvCxnSpPr>
          <p:nvPr/>
        </p:nvCxnSpPr>
        <p:spPr>
          <a:xfrm rot="16200000" flipV="1">
            <a:off x="5511299" y="3067473"/>
            <a:ext cx="1440000" cy="907"/>
          </a:xfrm>
          <a:prstGeom prst="line">
            <a:avLst/>
          </a:prstGeom>
          <a:ln w="28575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xmlns="" id="{E739922E-5B6D-4BE6-9259-43ED9E19D394}"/>
              </a:ext>
            </a:extLst>
          </p:cNvPr>
          <p:cNvCxnSpPr/>
          <p:nvPr/>
        </p:nvCxnSpPr>
        <p:spPr>
          <a:xfrm flipV="1">
            <a:off x="5373463" y="4649895"/>
            <a:ext cx="4032000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xmlns="" id="{4FCD7540-6059-4A6E-A3D4-3E47FBE92A38}"/>
              </a:ext>
            </a:extLst>
          </p:cNvPr>
          <p:cNvCxnSpPr/>
          <p:nvPr/>
        </p:nvCxnSpPr>
        <p:spPr>
          <a:xfrm flipV="1">
            <a:off x="5873263" y="4491174"/>
            <a:ext cx="3564000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xmlns="" id="{10BCE8FA-A6D4-418D-9130-2EDA61D38CA0}"/>
              </a:ext>
            </a:extLst>
          </p:cNvPr>
          <p:cNvCxnSpPr>
            <a:cxnSpLocks/>
          </p:cNvCxnSpPr>
          <p:nvPr/>
        </p:nvCxnSpPr>
        <p:spPr>
          <a:xfrm rot="16200000" flipV="1">
            <a:off x="4946356" y="3565801"/>
            <a:ext cx="1872000" cy="907"/>
          </a:xfrm>
          <a:prstGeom prst="line">
            <a:avLst/>
          </a:prstGeom>
          <a:ln w="28575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xmlns="" id="{C58EADB5-712E-4EFD-8B56-C5445FF9247A}"/>
              </a:ext>
            </a:extLst>
          </p:cNvPr>
          <p:cNvCxnSpPr>
            <a:cxnSpLocks/>
          </p:cNvCxnSpPr>
          <p:nvPr/>
        </p:nvCxnSpPr>
        <p:spPr>
          <a:xfrm rot="16200000" flipV="1">
            <a:off x="8636399" y="3989242"/>
            <a:ext cx="720000" cy="907"/>
          </a:xfrm>
          <a:prstGeom prst="line">
            <a:avLst/>
          </a:prstGeom>
          <a:ln w="28575">
            <a:solidFill>
              <a:schemeClr val="accent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93FE2DAE-162F-4515-9C9A-0342BE4394C6}"/>
              </a:ext>
            </a:extLst>
          </p:cNvPr>
          <p:cNvSpPr txBox="1"/>
          <p:nvPr/>
        </p:nvSpPr>
        <p:spPr>
          <a:xfrm>
            <a:off x="4986208" y="1607428"/>
            <a:ext cx="578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</a:t>
            </a:r>
            <a:r>
              <a:rPr lang="en-US" sz="2000" baseline="-25000" dirty="0"/>
              <a:t>3</a:t>
            </a:r>
            <a:endParaRPr lang="en-IN" sz="2000" dirty="0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02DD8394-EDDA-41BB-A650-2F6A2B29993D}"/>
              </a:ext>
            </a:extLst>
          </p:cNvPr>
          <p:cNvSpPr txBox="1"/>
          <p:nvPr/>
        </p:nvSpPr>
        <p:spPr>
          <a:xfrm>
            <a:off x="4986207" y="2147088"/>
            <a:ext cx="578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</a:t>
            </a:r>
            <a:r>
              <a:rPr lang="en-US" sz="2000" baseline="-25000" dirty="0"/>
              <a:t>2</a:t>
            </a:r>
            <a:endParaRPr lang="en-IN" sz="20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F5C8D409-DDA1-4B04-9F05-9BDF8E46E521}"/>
              </a:ext>
            </a:extLst>
          </p:cNvPr>
          <p:cNvSpPr txBox="1"/>
          <p:nvPr/>
        </p:nvSpPr>
        <p:spPr>
          <a:xfrm>
            <a:off x="4986206" y="2421688"/>
            <a:ext cx="578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</a:t>
            </a:r>
            <a:r>
              <a:rPr lang="en-US" sz="2000" baseline="-25000" dirty="0"/>
              <a:t>1</a:t>
            </a:r>
            <a:endParaRPr lang="en-IN" sz="20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AB494431-672C-4A1B-A68D-164E54A8C541}"/>
              </a:ext>
            </a:extLst>
          </p:cNvPr>
          <p:cNvSpPr txBox="1"/>
          <p:nvPr/>
        </p:nvSpPr>
        <p:spPr>
          <a:xfrm>
            <a:off x="5021816" y="4449840"/>
            <a:ext cx="578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</a:t>
            </a:r>
            <a:r>
              <a:rPr lang="en-US" sz="2000" baseline="-25000" dirty="0"/>
              <a:t>0</a:t>
            </a:r>
            <a:endParaRPr lang="en-IN" sz="20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676A4C59-BA1D-41E3-A558-5AAE0F13B15F}"/>
              </a:ext>
            </a:extLst>
          </p:cNvPr>
          <p:cNvSpPr txBox="1"/>
          <p:nvPr/>
        </p:nvSpPr>
        <p:spPr>
          <a:xfrm>
            <a:off x="10494054" y="1507897"/>
            <a:ext cx="1831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 = D</a:t>
            </a:r>
            <a:r>
              <a:rPr lang="en-US" sz="2000" baseline="-25000" dirty="0"/>
              <a:t>3 </a:t>
            </a:r>
            <a:r>
              <a:rPr lang="en-US" sz="2000" dirty="0"/>
              <a:t>+ D</a:t>
            </a:r>
            <a:r>
              <a:rPr lang="en-US" sz="2000" baseline="-25000" dirty="0"/>
              <a:t>2</a:t>
            </a:r>
            <a:r>
              <a:rPr lang="en-US" sz="2000" dirty="0"/>
              <a:t>’ D</a:t>
            </a:r>
            <a:r>
              <a:rPr lang="en-US" sz="2000" baseline="-25000" dirty="0"/>
              <a:t>1</a:t>
            </a:r>
            <a:endParaRPr lang="en-IN" sz="2000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97D1E3D8-17E2-49B1-9BA8-2AD6DB269596}"/>
              </a:ext>
            </a:extLst>
          </p:cNvPr>
          <p:cNvSpPr txBox="1"/>
          <p:nvPr/>
        </p:nvSpPr>
        <p:spPr>
          <a:xfrm>
            <a:off x="10494053" y="3223751"/>
            <a:ext cx="18315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= D</a:t>
            </a:r>
            <a:r>
              <a:rPr lang="en-US" sz="2000" baseline="-25000" dirty="0"/>
              <a:t>3 </a:t>
            </a:r>
            <a:r>
              <a:rPr lang="en-US" sz="2000" dirty="0"/>
              <a:t>+ D</a:t>
            </a:r>
            <a:r>
              <a:rPr lang="en-US" sz="2000" baseline="-25000" dirty="0"/>
              <a:t>2</a:t>
            </a:r>
            <a:endParaRPr lang="en-IN" sz="2000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E913907A-ECAA-45CE-8903-D4878532BEEC}"/>
              </a:ext>
            </a:extLst>
          </p:cNvPr>
          <p:cNvSpPr txBox="1"/>
          <p:nvPr/>
        </p:nvSpPr>
        <p:spPr>
          <a:xfrm>
            <a:off x="10088223" y="4102145"/>
            <a:ext cx="22395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 = D</a:t>
            </a:r>
            <a:r>
              <a:rPr lang="en-US" sz="2000" baseline="-25000" dirty="0"/>
              <a:t>3 </a:t>
            </a:r>
            <a:r>
              <a:rPr lang="en-US" sz="2000" dirty="0"/>
              <a:t>+ D</a:t>
            </a:r>
            <a:r>
              <a:rPr lang="en-US" sz="2000" baseline="-25000" dirty="0"/>
              <a:t>2 </a:t>
            </a:r>
            <a:r>
              <a:rPr lang="en-US" sz="2000" dirty="0"/>
              <a:t>+ D</a:t>
            </a:r>
            <a:r>
              <a:rPr lang="en-US" sz="2000" baseline="-25000" dirty="0"/>
              <a:t>1 </a:t>
            </a:r>
            <a:r>
              <a:rPr lang="en-US" sz="2000" dirty="0"/>
              <a:t>+ D</a:t>
            </a:r>
            <a:r>
              <a:rPr lang="en-US" sz="2000" baseline="-25000" dirty="0"/>
              <a:t>0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658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 animBg="1"/>
      <p:bldP spid="47" grpId="0" animBg="1"/>
      <p:bldP spid="48" grpId="0"/>
      <p:bldP spid="49" grpId="0"/>
      <p:bldP spid="50" grpId="0"/>
      <p:bldP spid="51" grpId="0"/>
      <p:bldP spid="52" grpId="0" animBg="1"/>
      <p:bldP spid="53" grpId="0" animBg="1"/>
      <p:bldP spid="54" grpId="0"/>
      <p:bldP spid="55" grpId="0" animBg="1"/>
      <p:bldP spid="96" grpId="0"/>
      <p:bldP spid="97" grpId="0"/>
      <p:bldP spid="98" grpId="0"/>
      <p:bldP spid="99" grpId="0"/>
      <p:bldP spid="100" grpId="0"/>
      <p:bldP spid="101" grpId="0"/>
      <p:bldP spid="10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</a:rPr>
              <a:t>Adders, Subtractors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C915463-E8EE-4502-8261-E337007EF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- 3</a:t>
            </a:r>
          </a:p>
        </p:txBody>
      </p:sp>
    </p:spTree>
    <p:extLst>
      <p:ext uri="{BB962C8B-B14F-4D97-AF65-F5344CB8AC3E}">
        <p14:creationId xmlns:p14="http://schemas.microsoft.com/office/powerpoint/2010/main" val="1288496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8519F-6F6C-45B1-8E75-230EC5094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 Adder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F7DD697-1E49-41AA-B053-8BC279ED4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5382372"/>
          </a:xfrm>
        </p:spPr>
        <p:txBody>
          <a:bodyPr/>
          <a:lstStyle/>
          <a:p>
            <a:r>
              <a:rPr lang="en-US" dirty="0"/>
              <a:t>A combinational circuit which adds two one-bit binary numbers is called a half-adder.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sum column resembles like an output of the XOR gate.</a:t>
            </a:r>
          </a:p>
          <a:p>
            <a:r>
              <a:rPr lang="en-US" dirty="0"/>
              <a:t>The carry column resembles like an output of the AND gate.</a:t>
            </a:r>
          </a:p>
          <a:p>
            <a:r>
              <a:rPr lang="en-US" dirty="0"/>
              <a:t>Limitations: </a:t>
            </a:r>
          </a:p>
          <a:p>
            <a:pPr lvl="1"/>
            <a:r>
              <a:rPr lang="en-US" dirty="0"/>
              <a:t>In multi-digit addition we have to add two bits along with the carry of previous digit addition. Such addition requires addition of 3 bits. This is not possible in half-adders.</a:t>
            </a:r>
          </a:p>
          <a:p>
            <a:endParaRPr lang="en-US" dirty="0"/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F0CAAE9A-5B18-4E78-BF37-24D51861E168}"/>
              </a:ext>
            </a:extLst>
          </p:cNvPr>
          <p:cNvGraphicFramePr>
            <a:graphicFrameLocks noGrp="1"/>
          </p:cNvGraphicFramePr>
          <p:nvPr/>
        </p:nvGraphicFramePr>
        <p:xfrm>
          <a:off x="1743557" y="1288086"/>
          <a:ext cx="3657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Inputs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Outputs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B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Sum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Carry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2BFFB360-1D9E-4A28-88CF-B72E228BD8CB}"/>
              </a:ext>
            </a:extLst>
          </p:cNvPr>
          <p:cNvGrpSpPr/>
          <p:nvPr/>
        </p:nvGrpSpPr>
        <p:grpSpPr>
          <a:xfrm>
            <a:off x="7235369" y="1631088"/>
            <a:ext cx="1862136" cy="724319"/>
            <a:chOff x="3412223" y="5435203"/>
            <a:chExt cx="1862136" cy="72431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xmlns="" id="{9B104551-54FC-4DD2-9226-AFE6B36FD730}"/>
                </a:ext>
              </a:extLst>
            </p:cNvPr>
            <p:cNvCxnSpPr/>
            <p:nvPr/>
          </p:nvCxnSpPr>
          <p:spPr>
            <a:xfrm flipV="1">
              <a:off x="3412223" y="5984024"/>
              <a:ext cx="668535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1696B457-5A05-4C17-86F0-633509915F1C}"/>
                </a:ext>
              </a:extLst>
            </p:cNvPr>
            <p:cNvCxnSpPr/>
            <p:nvPr/>
          </p:nvCxnSpPr>
          <p:spPr>
            <a:xfrm flipV="1">
              <a:off x="3412223" y="5620676"/>
              <a:ext cx="668535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C026C643-C6C5-4DE8-931B-8A14311B73E4}"/>
                </a:ext>
              </a:extLst>
            </p:cNvPr>
            <p:cNvCxnSpPr/>
            <p:nvPr/>
          </p:nvCxnSpPr>
          <p:spPr>
            <a:xfrm flipV="1">
              <a:off x="5010436" y="5800026"/>
              <a:ext cx="263923" cy="9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Stored Data 71">
              <a:extLst>
                <a:ext uri="{FF2B5EF4-FFF2-40B4-BE49-F238E27FC236}">
                  <a16:creationId xmlns:a16="http://schemas.microsoft.com/office/drawing/2014/main" xmlns="" id="{485E4B7A-5C0A-4217-99B6-C86EEC166105}"/>
                </a:ext>
              </a:extLst>
            </p:cNvPr>
            <p:cNvSpPr/>
            <p:nvPr/>
          </p:nvSpPr>
          <p:spPr>
            <a:xfrm rot="10800000">
              <a:off x="3997592" y="5435941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Stored Data 71">
              <a:extLst>
                <a:ext uri="{FF2B5EF4-FFF2-40B4-BE49-F238E27FC236}">
                  <a16:creationId xmlns:a16="http://schemas.microsoft.com/office/drawing/2014/main" xmlns="" id="{44EE1569-B8F7-4479-ADB0-EEC8A67635B8}"/>
                </a:ext>
              </a:extLst>
            </p:cNvPr>
            <p:cNvSpPr/>
            <p:nvPr/>
          </p:nvSpPr>
          <p:spPr>
            <a:xfrm rot="10800000">
              <a:off x="3990333" y="5435921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Stored Data 71">
              <a:extLst>
                <a:ext uri="{FF2B5EF4-FFF2-40B4-BE49-F238E27FC236}">
                  <a16:creationId xmlns:a16="http://schemas.microsoft.com/office/drawing/2014/main" xmlns="" id="{E969F763-8C11-493B-8888-7133A778E9B6}"/>
                </a:ext>
              </a:extLst>
            </p:cNvPr>
            <p:cNvSpPr/>
            <p:nvPr/>
          </p:nvSpPr>
          <p:spPr>
            <a:xfrm rot="10800000">
              <a:off x="3911116" y="5435203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736B76CA-EE07-4159-A88D-89EA3D6F1045}"/>
              </a:ext>
            </a:extLst>
          </p:cNvPr>
          <p:cNvGrpSpPr/>
          <p:nvPr/>
        </p:nvGrpSpPr>
        <p:grpSpPr>
          <a:xfrm>
            <a:off x="7435393" y="2794970"/>
            <a:ext cx="1775517" cy="741118"/>
            <a:chOff x="3461195" y="1715660"/>
            <a:chExt cx="2148376" cy="74111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B8CE4688-CE47-4593-BC02-9F151153386A}"/>
                </a:ext>
              </a:extLst>
            </p:cNvPr>
            <p:cNvCxnSpPr/>
            <p:nvPr/>
          </p:nvCxnSpPr>
          <p:spPr>
            <a:xfrm>
              <a:off x="3461195" y="2250909"/>
              <a:ext cx="996808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B92968DA-F2C0-4629-9F4D-1B2211410619}"/>
                </a:ext>
              </a:extLst>
            </p:cNvPr>
            <p:cNvCxnSpPr/>
            <p:nvPr/>
          </p:nvCxnSpPr>
          <p:spPr>
            <a:xfrm>
              <a:off x="3616548" y="1903059"/>
              <a:ext cx="841455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F2DCDF54-282A-4B8D-B353-AE09B6BA5F76}"/>
                </a:ext>
              </a:extLst>
            </p:cNvPr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Delay 68">
              <a:extLst>
                <a:ext uri="{FF2B5EF4-FFF2-40B4-BE49-F238E27FC236}">
                  <a16:creationId xmlns:a16="http://schemas.microsoft.com/office/drawing/2014/main" xmlns="" id="{8B7B5295-340E-4878-ADFB-640ACA9860FA}"/>
                </a:ext>
              </a:extLst>
            </p:cNvPr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195CDF52-D797-4312-99B4-2EDD4A8BAC5A}"/>
              </a:ext>
            </a:extLst>
          </p:cNvPr>
          <p:cNvCxnSpPr/>
          <p:nvPr/>
        </p:nvCxnSpPr>
        <p:spPr>
          <a:xfrm>
            <a:off x="7573505" y="1816561"/>
            <a:ext cx="0" cy="1165808"/>
          </a:xfrm>
          <a:prstGeom prst="line">
            <a:avLst/>
          </a:prstGeom>
          <a:ln w="28575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D870AC0C-18DD-4C13-AB41-7EDB400819D2}"/>
              </a:ext>
            </a:extLst>
          </p:cNvPr>
          <p:cNvCxnSpPr/>
          <p:nvPr/>
        </p:nvCxnSpPr>
        <p:spPr>
          <a:xfrm>
            <a:off x="7436603" y="2185754"/>
            <a:ext cx="0" cy="1165808"/>
          </a:xfrm>
          <a:prstGeom prst="line">
            <a:avLst/>
          </a:prstGeom>
          <a:ln w="28575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561186F9-341F-4D59-AF3C-BFD0A7C79E12}"/>
              </a:ext>
            </a:extLst>
          </p:cNvPr>
          <p:cNvSpPr txBox="1"/>
          <p:nvPr/>
        </p:nvSpPr>
        <p:spPr>
          <a:xfrm>
            <a:off x="9119915" y="1783488"/>
            <a:ext cx="1425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 = A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⊕ B</a:t>
            </a:r>
            <a:endParaRPr lang="en-US" sz="2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xmlns="" id="{3185E88D-B0AC-44CA-9EF1-DD3168FA72B7}"/>
              </a:ext>
            </a:extLst>
          </p:cNvPr>
          <p:cNvSpPr txBox="1"/>
          <p:nvPr/>
        </p:nvSpPr>
        <p:spPr>
          <a:xfrm>
            <a:off x="9134203" y="2922023"/>
            <a:ext cx="984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 = AB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E81D6DAD-8E74-432C-9C44-2BCF6BC04AA1}"/>
              </a:ext>
            </a:extLst>
          </p:cNvPr>
          <p:cNvSpPr txBox="1"/>
          <p:nvPr/>
        </p:nvSpPr>
        <p:spPr>
          <a:xfrm>
            <a:off x="6811505" y="1554888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B7235AD7-933F-4964-B028-19E8C7DA59D8}"/>
              </a:ext>
            </a:extLst>
          </p:cNvPr>
          <p:cNvSpPr txBox="1"/>
          <p:nvPr/>
        </p:nvSpPr>
        <p:spPr>
          <a:xfrm>
            <a:off x="6811505" y="1931423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FB5648ED-14BE-4CA9-B617-412C4C9BD5B4}"/>
              </a:ext>
            </a:extLst>
          </p:cNvPr>
          <p:cNvSpPr/>
          <p:nvPr/>
        </p:nvSpPr>
        <p:spPr>
          <a:xfrm>
            <a:off x="3648557" y="1809790"/>
            <a:ext cx="762000" cy="21278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xmlns="" id="{1F9FA256-9342-4AE2-8C4F-24A2DF971867}"/>
              </a:ext>
            </a:extLst>
          </p:cNvPr>
          <p:cNvSpPr/>
          <p:nvPr/>
        </p:nvSpPr>
        <p:spPr>
          <a:xfrm>
            <a:off x="4562957" y="1813550"/>
            <a:ext cx="762000" cy="2127832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321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/>
      <p:bldP spid="20" grpId="0"/>
      <p:bldP spid="21" grpId="0"/>
      <p:bldP spid="22" grpId="0"/>
      <p:bldP spid="23" grpId="0" animBg="1"/>
      <p:bldP spid="2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892A23F-DD5C-458C-B464-EBC355591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Adder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650C4F-9692-4901-BE14-D5CEE96A14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711201"/>
          </a:xfrm>
        </p:spPr>
        <p:txBody>
          <a:bodyPr/>
          <a:lstStyle/>
          <a:p>
            <a:r>
              <a:rPr lang="en-US" dirty="0"/>
              <a:t>The full-adder adds the bits A and B and the carry from the previous column called carry-in </a:t>
            </a:r>
            <a:r>
              <a:rPr lang="en-US" dirty="0" err="1"/>
              <a:t>C</a:t>
            </a:r>
            <a:r>
              <a:rPr lang="en-US" baseline="-25000" dirty="0" err="1"/>
              <a:t>in</a:t>
            </a:r>
            <a:r>
              <a:rPr lang="en-US" dirty="0"/>
              <a:t> and outputs the sum bit S and the carry bit called carry-out </a:t>
            </a:r>
            <a:r>
              <a:rPr lang="en-US" dirty="0" err="1"/>
              <a:t>C</a:t>
            </a:r>
            <a:r>
              <a:rPr lang="en-US" baseline="-25000" dirty="0" err="1"/>
              <a:t>out</a:t>
            </a:r>
            <a:r>
              <a:rPr lang="en-US" dirty="0"/>
              <a:t>.</a:t>
            </a:r>
            <a:endParaRPr lang="en-US" baseline="-25000" dirty="0"/>
          </a:p>
          <a:p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8114C380-A3AC-4B17-8C6D-E544F740EA15}"/>
              </a:ext>
            </a:extLst>
          </p:cNvPr>
          <p:cNvGraphicFramePr>
            <a:graphicFrameLocks noGrp="1"/>
          </p:cNvGraphicFramePr>
          <p:nvPr/>
        </p:nvGraphicFramePr>
        <p:xfrm>
          <a:off x="1420678" y="1862294"/>
          <a:ext cx="3581400" cy="433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33832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Inputs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Outputs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383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/>
                        <a:t>C</a:t>
                      </a:r>
                      <a:r>
                        <a:rPr lang="en-US" sz="2000" b="1" baseline="-25000" dirty="0" err="1"/>
                        <a:t>in</a:t>
                      </a:r>
                      <a:endParaRPr lang="en-US" sz="2000" b="1" baseline="-250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err="1"/>
                        <a:t>C</a:t>
                      </a:r>
                      <a:r>
                        <a:rPr lang="en-US" sz="2000" b="1" baseline="-25000" dirty="0" err="1"/>
                        <a:t>out</a:t>
                      </a:r>
                      <a:endParaRPr lang="en-US" sz="2000" b="1" baseline="-250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3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3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3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3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33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33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33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33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197B4FD9-7329-45CC-8088-959784C38661}"/>
              </a:ext>
            </a:extLst>
          </p:cNvPr>
          <p:cNvSpPr txBox="1"/>
          <p:nvPr/>
        </p:nvSpPr>
        <p:spPr>
          <a:xfrm>
            <a:off x="6470543" y="2058692"/>
            <a:ext cx="4554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 = </a:t>
            </a:r>
            <a:r>
              <a:rPr lang="en-US" sz="2400" dirty="0" err="1"/>
              <a:t>A’B’C</a:t>
            </a:r>
            <a:r>
              <a:rPr lang="en-US" sz="2400" baseline="-25000" dirty="0" err="1"/>
              <a:t>in</a:t>
            </a:r>
            <a:r>
              <a:rPr lang="en-US" sz="2400" dirty="0"/>
              <a:t> + </a:t>
            </a:r>
            <a:r>
              <a:rPr lang="en-US" sz="2400" dirty="0" err="1"/>
              <a:t>A’BC</a:t>
            </a:r>
            <a:r>
              <a:rPr lang="en-US" sz="2400" baseline="-25000" dirty="0" err="1"/>
              <a:t>in</a:t>
            </a:r>
            <a:r>
              <a:rPr lang="en-US" sz="2400" dirty="0"/>
              <a:t>’ + </a:t>
            </a:r>
            <a:r>
              <a:rPr lang="en-US" sz="2400" dirty="0" err="1"/>
              <a:t>AB’C</a:t>
            </a:r>
            <a:r>
              <a:rPr lang="en-US" sz="2400" baseline="-25000" dirty="0" err="1"/>
              <a:t>in</a:t>
            </a:r>
            <a:r>
              <a:rPr lang="en-US" sz="2400" dirty="0"/>
              <a:t>’ + </a:t>
            </a:r>
            <a:r>
              <a:rPr lang="en-US" sz="2400" dirty="0" err="1"/>
              <a:t>ABC</a:t>
            </a:r>
            <a:r>
              <a:rPr lang="en-US" sz="2400" baseline="-25000" dirty="0" err="1"/>
              <a:t>in</a:t>
            </a:r>
            <a:endParaRPr lang="en-US" sz="2400" baseline="-25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A36CE964-4CF9-4E3E-9F8D-071358CF6E57}"/>
              </a:ext>
            </a:extLst>
          </p:cNvPr>
          <p:cNvSpPr txBox="1"/>
          <p:nvPr/>
        </p:nvSpPr>
        <p:spPr>
          <a:xfrm>
            <a:off x="6470543" y="2435227"/>
            <a:ext cx="42360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  = (AB’ + A’B)</a:t>
            </a:r>
            <a:r>
              <a:rPr lang="en-US" sz="2400" dirty="0" err="1"/>
              <a:t>C</a:t>
            </a:r>
            <a:r>
              <a:rPr lang="en-US" sz="2400" baseline="-25000" dirty="0" err="1"/>
              <a:t>in</a:t>
            </a:r>
            <a:r>
              <a:rPr lang="en-US" sz="2400" dirty="0"/>
              <a:t>’ + (AB + A’B’)</a:t>
            </a:r>
            <a:r>
              <a:rPr lang="en-US" sz="2400" dirty="0" err="1"/>
              <a:t>C</a:t>
            </a:r>
            <a:r>
              <a:rPr lang="en-US" sz="2400" baseline="-25000" dirty="0" err="1"/>
              <a:t>in</a:t>
            </a:r>
            <a:endParaRPr lang="en-US" sz="2400" baseline="-2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B816CA90-22FC-4C67-86E6-8AA95C3699FD}"/>
              </a:ext>
            </a:extLst>
          </p:cNvPr>
          <p:cNvSpPr txBox="1"/>
          <p:nvPr/>
        </p:nvSpPr>
        <p:spPr>
          <a:xfrm>
            <a:off x="6470543" y="2816227"/>
            <a:ext cx="3630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  = (A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⊕ </a:t>
            </a:r>
            <a:r>
              <a:rPr lang="en-US" sz="2400" dirty="0"/>
              <a:t>B)</a:t>
            </a:r>
            <a:r>
              <a:rPr lang="en-US" sz="2400" dirty="0" err="1"/>
              <a:t>C</a:t>
            </a:r>
            <a:r>
              <a:rPr lang="en-US" sz="2400" baseline="-25000" dirty="0" err="1"/>
              <a:t>in</a:t>
            </a:r>
            <a:r>
              <a:rPr lang="en-US" sz="2400" dirty="0"/>
              <a:t>’ + (A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⊕ </a:t>
            </a:r>
            <a:r>
              <a:rPr lang="en-US" sz="2400" dirty="0"/>
              <a:t>B)’</a:t>
            </a:r>
            <a:r>
              <a:rPr lang="en-US" sz="2400" dirty="0" err="1"/>
              <a:t>C</a:t>
            </a:r>
            <a:r>
              <a:rPr lang="en-US" sz="2400" baseline="-25000" dirty="0" err="1"/>
              <a:t>in</a:t>
            </a:r>
            <a:endParaRPr lang="en-US" sz="2400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BBD20E08-1742-4ADE-B6A9-61BF8AE639DF}"/>
              </a:ext>
            </a:extLst>
          </p:cNvPr>
          <p:cNvSpPr txBox="1"/>
          <p:nvPr/>
        </p:nvSpPr>
        <p:spPr>
          <a:xfrm>
            <a:off x="6470543" y="3197227"/>
            <a:ext cx="2161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  = A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⊕ </a:t>
            </a:r>
            <a:r>
              <a:rPr lang="en-US" sz="2400" dirty="0"/>
              <a:t>B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⊕ </a:t>
            </a:r>
            <a:r>
              <a:rPr lang="en-US" sz="2400" dirty="0" err="1"/>
              <a:t>C</a:t>
            </a:r>
            <a:r>
              <a:rPr lang="en-US" sz="2400" baseline="-25000" dirty="0" err="1"/>
              <a:t>in</a:t>
            </a:r>
            <a:endParaRPr lang="en-US" sz="2400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CC8728A3-8D14-412C-819C-A2246C5396F3}"/>
              </a:ext>
            </a:extLst>
          </p:cNvPr>
          <p:cNvSpPr txBox="1"/>
          <p:nvPr/>
        </p:nvSpPr>
        <p:spPr>
          <a:xfrm>
            <a:off x="6176077" y="4257568"/>
            <a:ext cx="47959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</a:t>
            </a:r>
            <a:r>
              <a:rPr lang="en-US" sz="2400" baseline="-25000" dirty="0" err="1"/>
              <a:t>out</a:t>
            </a:r>
            <a:r>
              <a:rPr lang="en-US" sz="2400" dirty="0"/>
              <a:t> = </a:t>
            </a:r>
            <a:r>
              <a:rPr lang="en-US" sz="2400" dirty="0" err="1"/>
              <a:t>A’BC</a:t>
            </a:r>
            <a:r>
              <a:rPr lang="en-US" sz="2400" baseline="-25000" dirty="0" err="1"/>
              <a:t>in</a:t>
            </a:r>
            <a:r>
              <a:rPr lang="en-US" sz="2400" dirty="0"/>
              <a:t> + </a:t>
            </a:r>
            <a:r>
              <a:rPr lang="en-US" sz="2400" dirty="0" err="1"/>
              <a:t>AB’C</a:t>
            </a:r>
            <a:r>
              <a:rPr lang="en-US" sz="2400" baseline="-25000" dirty="0" err="1"/>
              <a:t>in</a:t>
            </a:r>
            <a:r>
              <a:rPr lang="en-US" sz="2400" dirty="0"/>
              <a:t> + </a:t>
            </a:r>
            <a:r>
              <a:rPr lang="en-US" sz="2400" dirty="0" err="1"/>
              <a:t>ABC</a:t>
            </a:r>
            <a:r>
              <a:rPr lang="en-US" sz="2400" baseline="-25000" dirty="0" err="1"/>
              <a:t>in</a:t>
            </a:r>
            <a:r>
              <a:rPr lang="en-US" sz="2400" dirty="0"/>
              <a:t>’ + </a:t>
            </a:r>
            <a:r>
              <a:rPr lang="en-US" sz="2400" dirty="0" err="1"/>
              <a:t>ABC</a:t>
            </a:r>
            <a:r>
              <a:rPr lang="en-US" sz="2400" baseline="-25000" dirty="0" err="1"/>
              <a:t>in</a:t>
            </a:r>
            <a:endParaRPr lang="en-US" sz="2400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D4DA50FF-C0C7-496D-B4B0-F1DA8AD78A80}"/>
              </a:ext>
            </a:extLst>
          </p:cNvPr>
          <p:cNvSpPr txBox="1"/>
          <p:nvPr/>
        </p:nvSpPr>
        <p:spPr>
          <a:xfrm>
            <a:off x="6480877" y="4714768"/>
            <a:ext cx="25619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  = AB + (A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⊕ B</a:t>
            </a:r>
            <a:r>
              <a:rPr lang="en-US" sz="2400" dirty="0"/>
              <a:t>)</a:t>
            </a:r>
            <a:r>
              <a:rPr lang="en-US" sz="2400" dirty="0" err="1"/>
              <a:t>C</a:t>
            </a:r>
            <a:r>
              <a:rPr lang="en-US" sz="2400" baseline="-25000" dirty="0" err="1"/>
              <a:t>in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311267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1414DD4-9A68-4F49-A6BD-D510D0EDD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Adder – Logical Diagram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10E141F6-0E5E-42E1-9CF6-8C3E208CCF54}"/>
              </a:ext>
            </a:extLst>
          </p:cNvPr>
          <p:cNvGrpSpPr/>
          <p:nvPr/>
        </p:nvGrpSpPr>
        <p:grpSpPr>
          <a:xfrm>
            <a:off x="2262752" y="2475851"/>
            <a:ext cx="1862136" cy="724319"/>
            <a:chOff x="3412223" y="5435203"/>
            <a:chExt cx="1862136" cy="72431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E5783FA0-F2D1-4241-B9A2-786D0CC1737D}"/>
                </a:ext>
              </a:extLst>
            </p:cNvPr>
            <p:cNvCxnSpPr/>
            <p:nvPr/>
          </p:nvCxnSpPr>
          <p:spPr>
            <a:xfrm flipV="1">
              <a:off x="3412223" y="5984024"/>
              <a:ext cx="668535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xmlns="" id="{CC89A9F1-CD8A-4C7F-9A97-3A22B5682591}"/>
                </a:ext>
              </a:extLst>
            </p:cNvPr>
            <p:cNvCxnSpPr/>
            <p:nvPr/>
          </p:nvCxnSpPr>
          <p:spPr>
            <a:xfrm flipV="1">
              <a:off x="3412223" y="5620676"/>
              <a:ext cx="668535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4EB37FED-6697-4698-BDC3-51AD38BB6A6F}"/>
                </a:ext>
              </a:extLst>
            </p:cNvPr>
            <p:cNvCxnSpPr/>
            <p:nvPr/>
          </p:nvCxnSpPr>
          <p:spPr>
            <a:xfrm flipV="1">
              <a:off x="5010436" y="5800026"/>
              <a:ext cx="263923" cy="9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Stored Data 71">
              <a:extLst>
                <a:ext uri="{FF2B5EF4-FFF2-40B4-BE49-F238E27FC236}">
                  <a16:creationId xmlns:a16="http://schemas.microsoft.com/office/drawing/2014/main" xmlns="" id="{8ABDC2CF-1BDF-4670-9016-0B0B51E79E78}"/>
                </a:ext>
              </a:extLst>
            </p:cNvPr>
            <p:cNvSpPr/>
            <p:nvPr/>
          </p:nvSpPr>
          <p:spPr>
            <a:xfrm rot="10800000">
              <a:off x="3997592" y="5435941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Stored Data 71">
              <a:extLst>
                <a:ext uri="{FF2B5EF4-FFF2-40B4-BE49-F238E27FC236}">
                  <a16:creationId xmlns:a16="http://schemas.microsoft.com/office/drawing/2014/main" xmlns="" id="{D161969E-302F-4BB3-9B02-A8918AA9B3F9}"/>
                </a:ext>
              </a:extLst>
            </p:cNvPr>
            <p:cNvSpPr/>
            <p:nvPr/>
          </p:nvSpPr>
          <p:spPr>
            <a:xfrm rot="10800000">
              <a:off x="3990333" y="5435921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Stored Data 71">
              <a:extLst>
                <a:ext uri="{FF2B5EF4-FFF2-40B4-BE49-F238E27FC236}">
                  <a16:creationId xmlns:a16="http://schemas.microsoft.com/office/drawing/2014/main" xmlns="" id="{AD90D66B-ED1A-4C0B-8366-CA509E74406A}"/>
                </a:ext>
              </a:extLst>
            </p:cNvPr>
            <p:cNvSpPr/>
            <p:nvPr/>
          </p:nvSpPr>
          <p:spPr>
            <a:xfrm rot="10800000">
              <a:off x="3911116" y="5435203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CAED522D-040C-415F-A921-833292CDCA2C}"/>
              </a:ext>
            </a:extLst>
          </p:cNvPr>
          <p:cNvGrpSpPr/>
          <p:nvPr/>
        </p:nvGrpSpPr>
        <p:grpSpPr>
          <a:xfrm>
            <a:off x="2462777" y="4401733"/>
            <a:ext cx="4295776" cy="741118"/>
            <a:chOff x="3461195" y="1715660"/>
            <a:chExt cx="5197889" cy="741118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9CDE9D70-D74E-459B-878D-0312B7692996}"/>
                </a:ext>
              </a:extLst>
            </p:cNvPr>
            <p:cNvCxnSpPr/>
            <p:nvPr/>
          </p:nvCxnSpPr>
          <p:spPr>
            <a:xfrm>
              <a:off x="3461195" y="2250909"/>
              <a:ext cx="996808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AC13D001-F27D-472F-9618-0B960857C3D8}"/>
                </a:ext>
              </a:extLst>
            </p:cNvPr>
            <p:cNvCxnSpPr/>
            <p:nvPr/>
          </p:nvCxnSpPr>
          <p:spPr>
            <a:xfrm>
              <a:off x="3616548" y="1903059"/>
              <a:ext cx="841455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591A17A5-45B9-4374-AAF5-FDFE8581DA7C}"/>
                </a:ext>
              </a:extLst>
            </p:cNvPr>
            <p:cNvCxnSpPr/>
            <p:nvPr/>
          </p:nvCxnSpPr>
          <p:spPr>
            <a:xfrm flipV="1">
              <a:off x="5346320" y="2086965"/>
              <a:ext cx="3312764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Delay 68">
              <a:extLst>
                <a:ext uri="{FF2B5EF4-FFF2-40B4-BE49-F238E27FC236}">
                  <a16:creationId xmlns:a16="http://schemas.microsoft.com/office/drawing/2014/main" xmlns="" id="{9B1EA490-4E7A-4F8B-B9D0-794F6445C780}"/>
                </a:ext>
              </a:extLst>
            </p:cNvPr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75BE70DE-918D-419F-BFE6-9F070819CAA3}"/>
              </a:ext>
            </a:extLst>
          </p:cNvPr>
          <p:cNvCxnSpPr/>
          <p:nvPr/>
        </p:nvCxnSpPr>
        <p:spPr>
          <a:xfrm>
            <a:off x="2600888" y="2661324"/>
            <a:ext cx="0" cy="1927808"/>
          </a:xfrm>
          <a:prstGeom prst="line">
            <a:avLst/>
          </a:prstGeom>
          <a:ln w="28575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D4A466E2-3DB6-4E28-91E8-8D428C479761}"/>
              </a:ext>
            </a:extLst>
          </p:cNvPr>
          <p:cNvCxnSpPr/>
          <p:nvPr/>
        </p:nvCxnSpPr>
        <p:spPr>
          <a:xfrm>
            <a:off x="2448488" y="3015019"/>
            <a:ext cx="0" cy="1937461"/>
          </a:xfrm>
          <a:prstGeom prst="line">
            <a:avLst/>
          </a:prstGeom>
          <a:ln w="28575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250E7295-1496-4CCC-99B9-8C1D84F45985}"/>
              </a:ext>
            </a:extLst>
          </p:cNvPr>
          <p:cNvGrpSpPr/>
          <p:nvPr/>
        </p:nvGrpSpPr>
        <p:grpSpPr>
          <a:xfrm>
            <a:off x="4091552" y="2656827"/>
            <a:ext cx="4530912" cy="724319"/>
            <a:chOff x="3412223" y="5435203"/>
            <a:chExt cx="4530912" cy="724319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592B060F-523C-4CD7-B481-A2E13C016F72}"/>
                </a:ext>
              </a:extLst>
            </p:cNvPr>
            <p:cNvCxnSpPr/>
            <p:nvPr/>
          </p:nvCxnSpPr>
          <p:spPr>
            <a:xfrm>
              <a:off x="3765183" y="5984024"/>
              <a:ext cx="315575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55F8BD8C-379B-470F-B97D-3070BAF739A0}"/>
                </a:ext>
              </a:extLst>
            </p:cNvPr>
            <p:cNvCxnSpPr/>
            <p:nvPr/>
          </p:nvCxnSpPr>
          <p:spPr>
            <a:xfrm flipV="1">
              <a:off x="3412223" y="5620676"/>
              <a:ext cx="668535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A02CEB5C-6B2F-47C2-9D33-A620E340840D}"/>
                </a:ext>
              </a:extLst>
            </p:cNvPr>
            <p:cNvCxnSpPr/>
            <p:nvPr/>
          </p:nvCxnSpPr>
          <p:spPr>
            <a:xfrm flipV="1">
              <a:off x="5010436" y="5800934"/>
              <a:ext cx="2932699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Stored Data 71">
              <a:extLst>
                <a:ext uri="{FF2B5EF4-FFF2-40B4-BE49-F238E27FC236}">
                  <a16:creationId xmlns:a16="http://schemas.microsoft.com/office/drawing/2014/main" xmlns="" id="{8B9B17F9-075E-45B2-BAD2-3B068FAEE458}"/>
                </a:ext>
              </a:extLst>
            </p:cNvPr>
            <p:cNvSpPr/>
            <p:nvPr/>
          </p:nvSpPr>
          <p:spPr>
            <a:xfrm rot="10800000">
              <a:off x="3997592" y="5435941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Stored Data 71">
              <a:extLst>
                <a:ext uri="{FF2B5EF4-FFF2-40B4-BE49-F238E27FC236}">
                  <a16:creationId xmlns:a16="http://schemas.microsoft.com/office/drawing/2014/main" xmlns="" id="{7D73FA49-E608-452E-997C-5D20101D3C40}"/>
                </a:ext>
              </a:extLst>
            </p:cNvPr>
            <p:cNvSpPr/>
            <p:nvPr/>
          </p:nvSpPr>
          <p:spPr>
            <a:xfrm rot="10800000">
              <a:off x="3990333" y="5435921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Stored Data 71">
              <a:extLst>
                <a:ext uri="{FF2B5EF4-FFF2-40B4-BE49-F238E27FC236}">
                  <a16:creationId xmlns:a16="http://schemas.microsoft.com/office/drawing/2014/main" xmlns="" id="{075726D7-F534-411E-BC59-3A40AD969DFE}"/>
                </a:ext>
              </a:extLst>
            </p:cNvPr>
            <p:cNvSpPr/>
            <p:nvPr/>
          </p:nvSpPr>
          <p:spPr>
            <a:xfrm rot="10800000">
              <a:off x="3911116" y="5435203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1AFB1A29-6B88-4A6E-ABB0-CFBE0A8ACCF7}"/>
              </a:ext>
            </a:extLst>
          </p:cNvPr>
          <p:cNvGrpSpPr/>
          <p:nvPr/>
        </p:nvGrpSpPr>
        <p:grpSpPr>
          <a:xfrm>
            <a:off x="2160312" y="3820709"/>
            <a:ext cx="4598241" cy="741118"/>
            <a:chOff x="882365" y="1715660"/>
            <a:chExt cx="5563873" cy="741118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8C0814EF-87A3-48BF-AB5F-4AD421EFC1C9}"/>
                </a:ext>
              </a:extLst>
            </p:cNvPr>
            <p:cNvCxnSpPr/>
            <p:nvPr/>
          </p:nvCxnSpPr>
          <p:spPr>
            <a:xfrm>
              <a:off x="3461195" y="2250909"/>
              <a:ext cx="996808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85B7D392-93C7-427B-A7A0-048A1189E2CF}"/>
                </a:ext>
              </a:extLst>
            </p:cNvPr>
            <p:cNvCxnSpPr/>
            <p:nvPr/>
          </p:nvCxnSpPr>
          <p:spPr>
            <a:xfrm>
              <a:off x="882365" y="1903060"/>
              <a:ext cx="3575638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E1B7DDD8-C4BC-495E-A25C-FA742527EB96}"/>
                </a:ext>
              </a:extLst>
            </p:cNvPr>
            <p:cNvCxnSpPr/>
            <p:nvPr/>
          </p:nvCxnSpPr>
          <p:spPr>
            <a:xfrm flipV="1">
              <a:off x="5346319" y="2086965"/>
              <a:ext cx="1099919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elay 68">
              <a:extLst>
                <a:ext uri="{FF2B5EF4-FFF2-40B4-BE49-F238E27FC236}">
                  <a16:creationId xmlns:a16="http://schemas.microsoft.com/office/drawing/2014/main" xmlns="" id="{B5AAB265-E281-4DBA-B295-D9C54BB4DB07}"/>
                </a:ext>
              </a:extLst>
            </p:cNvPr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2A343494-746E-4290-8555-327DC6F5C1FB}"/>
              </a:ext>
            </a:extLst>
          </p:cNvPr>
          <p:cNvCxnSpPr/>
          <p:nvPr/>
        </p:nvCxnSpPr>
        <p:spPr>
          <a:xfrm>
            <a:off x="4292786" y="2837651"/>
            <a:ext cx="0" cy="1524152"/>
          </a:xfrm>
          <a:prstGeom prst="line">
            <a:avLst/>
          </a:prstGeom>
          <a:ln w="28575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AA945DAC-563B-4710-9FAC-11AB45DC48A8}"/>
              </a:ext>
            </a:extLst>
          </p:cNvPr>
          <p:cNvCxnSpPr/>
          <p:nvPr/>
        </p:nvCxnSpPr>
        <p:spPr>
          <a:xfrm>
            <a:off x="4460684" y="3202299"/>
            <a:ext cx="0" cy="810000"/>
          </a:xfrm>
          <a:prstGeom prst="line">
            <a:avLst/>
          </a:prstGeom>
          <a:ln w="28575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BE0D6488-C5E6-42B2-9F06-DDAD911F379E}"/>
              </a:ext>
            </a:extLst>
          </p:cNvPr>
          <p:cNvGrpSpPr/>
          <p:nvPr/>
        </p:nvGrpSpPr>
        <p:grpSpPr>
          <a:xfrm>
            <a:off x="6493878" y="3893567"/>
            <a:ext cx="2128586" cy="1165366"/>
            <a:chOff x="3675121" y="3048834"/>
            <a:chExt cx="1599238" cy="723601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6B490C7A-B4FB-453F-834C-6119047BDD3C}"/>
                </a:ext>
              </a:extLst>
            </p:cNvPr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xmlns="" id="{00F4517D-7871-4ECB-B626-2DC9BF2B62B7}"/>
                </a:ext>
              </a:extLst>
            </p:cNvPr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3A99AA58-C11D-4D84-B5A0-B1533FBCC73F}"/>
                </a:ext>
              </a:extLst>
            </p:cNvPr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xmlns="" id="{80569D05-7E93-4FC5-B6E7-D9712D5292D9}"/>
                </a:ext>
              </a:extLst>
            </p:cNvPr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37" name="Stored Data 71">
                <a:extLst>
                  <a:ext uri="{FF2B5EF4-FFF2-40B4-BE49-F238E27FC236}">
                    <a16:creationId xmlns:a16="http://schemas.microsoft.com/office/drawing/2014/main" xmlns="" id="{0D591285-B625-4968-9667-2F6D46D138BB}"/>
                  </a:ext>
                </a:extLst>
              </p:cNvPr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Stored Data 71">
                <a:extLst>
                  <a:ext uri="{FF2B5EF4-FFF2-40B4-BE49-F238E27FC236}">
                    <a16:creationId xmlns:a16="http://schemas.microsoft.com/office/drawing/2014/main" xmlns="" id="{2C8E6F85-7727-4D39-8982-2C74E927A837}"/>
                  </a:ext>
                </a:extLst>
              </p:cNvPr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9AEFB5D1-D938-46FC-9FAC-E60749EBC6CC}"/>
              </a:ext>
            </a:extLst>
          </p:cNvPr>
          <p:cNvSpPr txBox="1"/>
          <p:nvPr/>
        </p:nvSpPr>
        <p:spPr>
          <a:xfrm>
            <a:off x="1805552" y="2399651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431CCB52-8E9F-44BA-8DD5-ECA0CFD8E185}"/>
              </a:ext>
            </a:extLst>
          </p:cNvPr>
          <p:cNvSpPr txBox="1"/>
          <p:nvPr/>
        </p:nvSpPr>
        <p:spPr>
          <a:xfrm>
            <a:off x="1805552" y="2776186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ABC79BBF-D8EE-4FEF-B088-68ACCDFA0105}"/>
              </a:ext>
            </a:extLst>
          </p:cNvPr>
          <p:cNvSpPr txBox="1"/>
          <p:nvPr/>
        </p:nvSpPr>
        <p:spPr>
          <a:xfrm>
            <a:off x="1729352" y="3766786"/>
            <a:ext cx="5020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</a:t>
            </a:r>
            <a:r>
              <a:rPr lang="en-US" sz="2400" baseline="-25000" dirty="0" err="1"/>
              <a:t>in</a:t>
            </a:r>
            <a:endParaRPr lang="en-US" sz="2400" baseline="-25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0CBA1825-D8A4-4DBD-B8CB-8147D1AB86CF}"/>
              </a:ext>
            </a:extLst>
          </p:cNvPr>
          <p:cNvSpPr txBox="1"/>
          <p:nvPr/>
        </p:nvSpPr>
        <p:spPr>
          <a:xfrm>
            <a:off x="8571051" y="2776185"/>
            <a:ext cx="21932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S = A </a:t>
            </a:r>
            <a:r>
              <a:rPr lang="en-US" sz="2400" dirty="0">
                <a:latin typeface="+mj-lt"/>
                <a:ea typeface="Cambria Math" panose="02040503050406030204" pitchFamily="18" charset="0"/>
              </a:rPr>
              <a:t>⊕ B ⊕ </a:t>
            </a:r>
            <a:r>
              <a:rPr lang="en-US" sz="2400" dirty="0" err="1">
                <a:latin typeface="+mj-lt"/>
                <a:ea typeface="Cambria Math" panose="02040503050406030204" pitchFamily="18" charset="0"/>
              </a:rPr>
              <a:t>C</a:t>
            </a:r>
            <a:r>
              <a:rPr lang="en-US" sz="2400" baseline="-25000" dirty="0" err="1">
                <a:latin typeface="+mj-lt"/>
              </a:rPr>
              <a:t>in</a:t>
            </a:r>
            <a:endParaRPr lang="en-US" sz="2400" dirty="0">
              <a:latin typeface="+mj-l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2F025D1E-1CC7-432F-9306-EE45C07E79B2}"/>
              </a:ext>
            </a:extLst>
          </p:cNvPr>
          <p:cNvSpPr txBox="1"/>
          <p:nvPr/>
        </p:nvSpPr>
        <p:spPr>
          <a:xfrm>
            <a:off x="8632797" y="4228451"/>
            <a:ext cx="2874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+mj-lt"/>
              </a:rPr>
              <a:t>C</a:t>
            </a:r>
            <a:r>
              <a:rPr lang="en-US" sz="2400" baseline="-25000" dirty="0" err="1">
                <a:latin typeface="+mj-lt"/>
              </a:rPr>
              <a:t>out</a:t>
            </a:r>
            <a:r>
              <a:rPr lang="en-US" sz="2400" dirty="0">
                <a:latin typeface="+mj-lt"/>
              </a:rPr>
              <a:t> = AB + (A </a:t>
            </a:r>
            <a:r>
              <a:rPr lang="en-US" sz="2400" dirty="0">
                <a:latin typeface="+mj-lt"/>
                <a:ea typeface="Cambria Math" panose="02040503050406030204" pitchFamily="18" charset="0"/>
              </a:rPr>
              <a:t>⊕ B</a:t>
            </a:r>
            <a:r>
              <a:rPr lang="en-US" sz="2400" dirty="0">
                <a:latin typeface="+mj-lt"/>
              </a:rPr>
              <a:t>)</a:t>
            </a:r>
            <a:r>
              <a:rPr lang="en-US" sz="2400" dirty="0" err="1">
                <a:latin typeface="+mj-lt"/>
              </a:rPr>
              <a:t>C</a:t>
            </a:r>
            <a:r>
              <a:rPr lang="en-US" sz="2400" baseline="-25000" dirty="0" err="1">
                <a:latin typeface="+mj-lt"/>
              </a:rPr>
              <a:t>in</a:t>
            </a:r>
            <a:endParaRPr lang="en-US" sz="2400" dirty="0">
              <a:latin typeface="+mj-l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xmlns="" id="{4CABF2AE-EC98-4E2D-92A4-52681DCD004D}"/>
              </a:ext>
            </a:extLst>
          </p:cNvPr>
          <p:cNvSpPr/>
          <p:nvPr/>
        </p:nvSpPr>
        <p:spPr>
          <a:xfrm>
            <a:off x="2262752" y="2247251"/>
            <a:ext cx="1862136" cy="3200400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xmlns="" id="{28F776C0-8DE8-4BD9-BF1F-D3BE276440D4}"/>
              </a:ext>
            </a:extLst>
          </p:cNvPr>
          <p:cNvSpPr/>
          <p:nvPr/>
        </p:nvSpPr>
        <p:spPr>
          <a:xfrm>
            <a:off x="4210616" y="2247251"/>
            <a:ext cx="1862136" cy="3200400"/>
          </a:xfrm>
          <a:prstGeom prst="rect">
            <a:avLst/>
          </a:prstGeom>
          <a:noFill/>
          <a:ln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CF3CDA1E-BFEC-4987-B51B-8409806AE359}"/>
              </a:ext>
            </a:extLst>
          </p:cNvPr>
          <p:cNvSpPr txBox="1"/>
          <p:nvPr/>
        </p:nvSpPr>
        <p:spPr>
          <a:xfrm>
            <a:off x="2415152" y="5447651"/>
            <a:ext cx="1521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Half Adder</a:t>
            </a:r>
            <a:endParaRPr lang="en-US" sz="2400" baseline="-25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B7F8BD9B-9581-43DD-9E1D-F1EA7A645D9E}"/>
              </a:ext>
            </a:extLst>
          </p:cNvPr>
          <p:cNvSpPr txBox="1"/>
          <p:nvPr/>
        </p:nvSpPr>
        <p:spPr>
          <a:xfrm>
            <a:off x="4320152" y="5447651"/>
            <a:ext cx="1521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Half Adder</a:t>
            </a:r>
            <a:endParaRPr lang="en-US" sz="2400" baseline="-25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5F8664DC-74A1-4411-BF7D-DA15BEABCB6B}"/>
              </a:ext>
            </a:extLst>
          </p:cNvPr>
          <p:cNvSpPr txBox="1"/>
          <p:nvPr/>
        </p:nvSpPr>
        <p:spPr>
          <a:xfrm>
            <a:off x="169438" y="834681"/>
            <a:ext cx="2164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 = A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⊕ </a:t>
            </a:r>
            <a:r>
              <a:rPr lang="en-US" sz="2400" dirty="0"/>
              <a:t>B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⊕ </a:t>
            </a:r>
            <a:r>
              <a:rPr lang="en-US" sz="2400" dirty="0" err="1"/>
              <a:t>C</a:t>
            </a:r>
            <a:r>
              <a:rPr lang="en-US" sz="2400" baseline="-25000" dirty="0" err="1"/>
              <a:t>in</a:t>
            </a:r>
            <a:endParaRPr lang="en-US" sz="2400" baseline="-25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6E00FE39-5094-45B6-9A95-36FDC37CDAD2}"/>
              </a:ext>
            </a:extLst>
          </p:cNvPr>
          <p:cNvSpPr txBox="1"/>
          <p:nvPr/>
        </p:nvSpPr>
        <p:spPr>
          <a:xfrm>
            <a:off x="169438" y="1211216"/>
            <a:ext cx="28729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C</a:t>
            </a:r>
            <a:r>
              <a:rPr lang="en-US" sz="2400" baseline="-25000" dirty="0" err="1"/>
              <a:t>out</a:t>
            </a:r>
            <a:r>
              <a:rPr lang="en-US" sz="2400" dirty="0"/>
              <a:t> = AB + (A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⊕ B</a:t>
            </a:r>
            <a:r>
              <a:rPr lang="en-US" sz="2400" dirty="0"/>
              <a:t>)</a:t>
            </a:r>
            <a:r>
              <a:rPr lang="en-US" sz="2400" dirty="0" err="1"/>
              <a:t>C</a:t>
            </a:r>
            <a:r>
              <a:rPr lang="en-US" sz="2400" baseline="-25000" dirty="0" err="1"/>
              <a:t>in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375105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  <p:bldP spid="43" grpId="0"/>
      <p:bldP spid="44" grpId="0" animBg="1"/>
      <p:bldP spid="45" grpId="0" animBg="1"/>
      <p:bldP spid="46" grpId="0"/>
      <p:bldP spid="47" grpId="0"/>
      <p:bldP spid="48" grpId="0"/>
      <p:bldP spid="4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CBA0C70-B880-48CB-89A0-7727CEA3D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Half Subtractor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9D62AE3-D8E4-4475-9DF9-C0CF046DD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242887"/>
          </a:xfrm>
        </p:spPr>
        <p:txBody>
          <a:bodyPr/>
          <a:lstStyle/>
          <a:p>
            <a:r>
              <a:rPr lang="en-US" dirty="0"/>
              <a:t>Subtracts one bit from the other and produces the difference.</a:t>
            </a:r>
          </a:p>
          <a:p>
            <a:r>
              <a:rPr lang="en-US" dirty="0"/>
              <a:t>Other output is to specify if 1 is borrowed.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Limitation:</a:t>
            </a:r>
          </a:p>
          <a:p>
            <a:pPr lvl="1"/>
            <a:r>
              <a:rPr lang="en-US" dirty="0"/>
              <a:t>Half subtractor can be used only for LSB subtraction.</a:t>
            </a:r>
          </a:p>
          <a:p>
            <a:pPr marL="457200" lvl="1" indent="0">
              <a:buNone/>
            </a:pPr>
            <a:endParaRPr lang="en-US" dirty="0"/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BF820D2D-5AF1-4C3E-A40F-7381112BCCE4}"/>
              </a:ext>
            </a:extLst>
          </p:cNvPr>
          <p:cNvGraphicFramePr>
            <a:graphicFrameLocks noGrp="1"/>
          </p:cNvGraphicFramePr>
          <p:nvPr/>
        </p:nvGraphicFramePr>
        <p:xfrm>
          <a:off x="1592137" y="2495227"/>
          <a:ext cx="3657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Inputs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Outputs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B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d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b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ED76EBF3-C29B-41C4-BCDF-ACB3742C253F}"/>
              </a:ext>
            </a:extLst>
          </p:cNvPr>
          <p:cNvSpPr txBox="1"/>
          <p:nvPr/>
        </p:nvSpPr>
        <p:spPr>
          <a:xfrm>
            <a:off x="8954640" y="2967335"/>
            <a:ext cx="14462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 = A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⊕ B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61A49260-21DE-493D-BBDB-0DEEADDD052B}"/>
              </a:ext>
            </a:extLst>
          </p:cNvPr>
          <p:cNvSpPr txBox="1"/>
          <p:nvPr/>
        </p:nvSpPr>
        <p:spPr>
          <a:xfrm>
            <a:off x="9688144" y="4110125"/>
            <a:ext cx="10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 = A’B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2865D63F-EC65-487E-AEAE-D75CADFF46EA}"/>
              </a:ext>
            </a:extLst>
          </p:cNvPr>
          <p:cNvGrpSpPr/>
          <p:nvPr/>
        </p:nvGrpSpPr>
        <p:grpSpPr>
          <a:xfrm>
            <a:off x="7067473" y="2868478"/>
            <a:ext cx="1862136" cy="724319"/>
            <a:chOff x="3412223" y="5435203"/>
            <a:chExt cx="1862136" cy="724319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72C828B1-481F-4167-98AF-07086AD2FFDC}"/>
                </a:ext>
              </a:extLst>
            </p:cNvPr>
            <p:cNvCxnSpPr/>
            <p:nvPr/>
          </p:nvCxnSpPr>
          <p:spPr>
            <a:xfrm flipV="1">
              <a:off x="3412223" y="5984024"/>
              <a:ext cx="668535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DE643962-A9C3-4A59-BB5E-FD0E78D35F2F}"/>
                </a:ext>
              </a:extLst>
            </p:cNvPr>
            <p:cNvCxnSpPr/>
            <p:nvPr/>
          </p:nvCxnSpPr>
          <p:spPr>
            <a:xfrm flipV="1">
              <a:off x="3412223" y="5620676"/>
              <a:ext cx="668535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B6308B17-2F71-4EB2-8B48-5D4891CDC400}"/>
                </a:ext>
              </a:extLst>
            </p:cNvPr>
            <p:cNvCxnSpPr/>
            <p:nvPr/>
          </p:nvCxnSpPr>
          <p:spPr>
            <a:xfrm flipV="1">
              <a:off x="5010436" y="5800026"/>
              <a:ext cx="263923" cy="9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Stored Data 71">
              <a:extLst>
                <a:ext uri="{FF2B5EF4-FFF2-40B4-BE49-F238E27FC236}">
                  <a16:creationId xmlns:a16="http://schemas.microsoft.com/office/drawing/2014/main" xmlns="" id="{E0BEFBAD-35F0-437F-AE00-6D277C0EC057}"/>
                </a:ext>
              </a:extLst>
            </p:cNvPr>
            <p:cNvSpPr/>
            <p:nvPr/>
          </p:nvSpPr>
          <p:spPr>
            <a:xfrm rot="10800000">
              <a:off x="3997592" y="5435941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Stored Data 71">
              <a:extLst>
                <a:ext uri="{FF2B5EF4-FFF2-40B4-BE49-F238E27FC236}">
                  <a16:creationId xmlns:a16="http://schemas.microsoft.com/office/drawing/2014/main" xmlns="" id="{D9A91975-A935-4C85-8319-8668BD7DEC6E}"/>
                </a:ext>
              </a:extLst>
            </p:cNvPr>
            <p:cNvSpPr/>
            <p:nvPr/>
          </p:nvSpPr>
          <p:spPr>
            <a:xfrm rot="10800000">
              <a:off x="3990333" y="5435921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Stored Data 71">
              <a:extLst>
                <a:ext uri="{FF2B5EF4-FFF2-40B4-BE49-F238E27FC236}">
                  <a16:creationId xmlns:a16="http://schemas.microsoft.com/office/drawing/2014/main" xmlns="" id="{88F7C32E-E307-40BC-9738-EE6C886497C7}"/>
                </a:ext>
              </a:extLst>
            </p:cNvPr>
            <p:cNvSpPr/>
            <p:nvPr/>
          </p:nvSpPr>
          <p:spPr>
            <a:xfrm rot="10800000">
              <a:off x="3911116" y="5435203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7F943F6B-7940-4B80-843F-E32650AF3C01}"/>
              </a:ext>
            </a:extLst>
          </p:cNvPr>
          <p:cNvGrpSpPr/>
          <p:nvPr/>
        </p:nvGrpSpPr>
        <p:grpSpPr>
          <a:xfrm>
            <a:off x="7253209" y="3998299"/>
            <a:ext cx="2424546" cy="741118"/>
            <a:chOff x="2382500" y="1715660"/>
            <a:chExt cx="3227071" cy="741118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3CDCA340-FB96-4A68-B731-082FA17831FB}"/>
                </a:ext>
              </a:extLst>
            </p:cNvPr>
            <p:cNvCxnSpPr/>
            <p:nvPr/>
          </p:nvCxnSpPr>
          <p:spPr>
            <a:xfrm>
              <a:off x="2382500" y="2281906"/>
              <a:ext cx="2075503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2A60014D-A93B-45F5-A648-3381D62844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04576" y="1939254"/>
              <a:ext cx="765752" cy="5432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0694E5EB-4A1C-402E-A5C1-46C89CA5149E}"/>
                </a:ext>
              </a:extLst>
            </p:cNvPr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Delay 68">
              <a:extLst>
                <a:ext uri="{FF2B5EF4-FFF2-40B4-BE49-F238E27FC236}">
                  <a16:creationId xmlns:a16="http://schemas.microsoft.com/office/drawing/2014/main" xmlns="" id="{9C976898-B98F-40E5-BC77-9F54CE831F12}"/>
                </a:ext>
              </a:extLst>
            </p:cNvPr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xmlns="" id="{A476B20A-48E4-4BBB-A28B-B935458F5813}"/>
              </a:ext>
            </a:extLst>
          </p:cNvPr>
          <p:cNvCxnSpPr/>
          <p:nvPr/>
        </p:nvCxnSpPr>
        <p:spPr>
          <a:xfrm>
            <a:off x="7421107" y="3053951"/>
            <a:ext cx="0" cy="1165808"/>
          </a:xfrm>
          <a:prstGeom prst="line">
            <a:avLst/>
          </a:prstGeom>
          <a:ln w="28575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4C7E38B0-CA15-455E-84F0-FD7E04241331}"/>
              </a:ext>
            </a:extLst>
          </p:cNvPr>
          <p:cNvCxnSpPr/>
          <p:nvPr/>
        </p:nvCxnSpPr>
        <p:spPr>
          <a:xfrm>
            <a:off x="7253209" y="3407646"/>
            <a:ext cx="0" cy="1165808"/>
          </a:xfrm>
          <a:prstGeom prst="line">
            <a:avLst/>
          </a:prstGeom>
          <a:ln w="28575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890D4D04-4D0F-411B-8836-1D285FB3B056}"/>
              </a:ext>
            </a:extLst>
          </p:cNvPr>
          <p:cNvSpPr txBox="1"/>
          <p:nvPr/>
        </p:nvSpPr>
        <p:spPr>
          <a:xfrm>
            <a:off x="6643609" y="2792278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D7AF178B-070B-4D50-BD80-133CD5369F05}"/>
              </a:ext>
            </a:extLst>
          </p:cNvPr>
          <p:cNvSpPr txBox="1"/>
          <p:nvPr/>
        </p:nvSpPr>
        <p:spPr>
          <a:xfrm>
            <a:off x="6643609" y="3168813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10E12FED-A983-4452-A952-A079778FC3ED}"/>
              </a:ext>
            </a:extLst>
          </p:cNvPr>
          <p:cNvGrpSpPr/>
          <p:nvPr/>
        </p:nvGrpSpPr>
        <p:grpSpPr>
          <a:xfrm>
            <a:off x="7405609" y="3991854"/>
            <a:ext cx="831634" cy="467476"/>
            <a:chOff x="227203" y="5807937"/>
            <a:chExt cx="1339355" cy="752875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2C4D558F-968A-4551-8846-7362E1A92A7A}"/>
                </a:ext>
              </a:extLst>
            </p:cNvPr>
            <p:cNvCxnSpPr/>
            <p:nvPr/>
          </p:nvCxnSpPr>
          <p:spPr>
            <a:xfrm>
              <a:off x="227203" y="6187166"/>
              <a:ext cx="567152" cy="2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xmlns="" id="{692212E1-4AFF-495A-A31D-A2974D8CB1E8}"/>
                </a:ext>
              </a:extLst>
            </p:cNvPr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Triangle 100">
              <a:extLst>
                <a:ext uri="{FF2B5EF4-FFF2-40B4-BE49-F238E27FC236}">
                  <a16:creationId xmlns:a16="http://schemas.microsoft.com/office/drawing/2014/main" xmlns="" id="{8E732F08-8332-4D07-BA27-F517BB15985C}"/>
                </a:ext>
              </a:extLst>
            </p:cNvPr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715185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21" grpId="0"/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60736F-A3FE-4730-9BF9-D3F7951D8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Subtractor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563C2BE-A713-4082-8619-F5DC03F36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965356"/>
          </a:xfrm>
        </p:spPr>
        <p:txBody>
          <a:bodyPr/>
          <a:lstStyle/>
          <a:p>
            <a:r>
              <a:rPr lang="en-US" dirty="0"/>
              <a:t>Full subtractor is a combinational circuit with 3 inputs (A, B, b</a:t>
            </a:r>
            <a:r>
              <a:rPr lang="en-US" baseline="-25000" dirty="0"/>
              <a:t>i</a:t>
            </a:r>
            <a:r>
              <a:rPr lang="en-US" dirty="0"/>
              <a:t>)</a:t>
            </a:r>
          </a:p>
          <a:p>
            <a:r>
              <a:rPr lang="en-US" dirty="0"/>
              <a:t>Subtraction = A – B – b</a:t>
            </a:r>
            <a:r>
              <a:rPr lang="en-US" baseline="-25000" dirty="0"/>
              <a:t>i</a:t>
            </a: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AE1168A0-4293-40D7-B15D-A8BC5D5A32F7}"/>
              </a:ext>
            </a:extLst>
          </p:cNvPr>
          <p:cNvGraphicFramePr>
            <a:graphicFrameLocks noGrp="1"/>
          </p:cNvGraphicFramePr>
          <p:nvPr/>
        </p:nvGraphicFramePr>
        <p:xfrm>
          <a:off x="1468465" y="1981045"/>
          <a:ext cx="3581400" cy="433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33832">
                <a:tc gridSpan="3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Inputs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ysClr val="windowText" lastClr="000000"/>
                          </a:solidFill>
                        </a:rPr>
                        <a:t>Outputs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383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b</a:t>
                      </a:r>
                      <a:r>
                        <a:rPr lang="en-US" sz="2000" b="1" baseline="-25000" dirty="0"/>
                        <a:t>i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d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b</a:t>
                      </a:r>
                      <a:endParaRPr lang="en-US" sz="2000" b="1" baseline="-250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3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3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3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3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33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33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33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33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6D4A1C41-E09B-4EA6-AA87-27F82AB72EA4}"/>
              </a:ext>
            </a:extLst>
          </p:cNvPr>
          <p:cNvSpPr txBox="1"/>
          <p:nvPr/>
        </p:nvSpPr>
        <p:spPr>
          <a:xfrm>
            <a:off x="6462535" y="2014191"/>
            <a:ext cx="4156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 = </a:t>
            </a:r>
            <a:r>
              <a:rPr lang="en-US" sz="2400" dirty="0" err="1"/>
              <a:t>A’B’b</a:t>
            </a:r>
            <a:r>
              <a:rPr lang="en-US" sz="2400" baseline="-25000" dirty="0" err="1"/>
              <a:t>i</a:t>
            </a:r>
            <a:r>
              <a:rPr lang="en-US" sz="2400" dirty="0"/>
              <a:t> + </a:t>
            </a:r>
            <a:r>
              <a:rPr lang="en-US" sz="2400" dirty="0" err="1"/>
              <a:t>A’Bb</a:t>
            </a:r>
            <a:r>
              <a:rPr lang="en-US" sz="2400" baseline="-25000" dirty="0" err="1"/>
              <a:t>i</a:t>
            </a:r>
            <a:r>
              <a:rPr lang="en-US" sz="2400" dirty="0"/>
              <a:t>’ + </a:t>
            </a:r>
            <a:r>
              <a:rPr lang="en-US" sz="2400" dirty="0" err="1"/>
              <a:t>AB’b</a:t>
            </a:r>
            <a:r>
              <a:rPr lang="en-US" sz="2400" baseline="-25000" dirty="0" err="1"/>
              <a:t>i</a:t>
            </a:r>
            <a:r>
              <a:rPr lang="en-US" sz="2400" dirty="0"/>
              <a:t>’ + </a:t>
            </a:r>
            <a:r>
              <a:rPr lang="en-US" sz="2400" dirty="0" err="1"/>
              <a:t>ABb</a:t>
            </a:r>
            <a:r>
              <a:rPr lang="en-US" sz="2400" baseline="-25000" dirty="0" err="1"/>
              <a:t>i</a:t>
            </a:r>
            <a:endParaRPr lang="en-US" sz="2400" baseline="-25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29436572-A235-4868-A637-8A5CBE83501A}"/>
              </a:ext>
            </a:extLst>
          </p:cNvPr>
          <p:cNvSpPr txBox="1"/>
          <p:nvPr/>
        </p:nvSpPr>
        <p:spPr>
          <a:xfrm>
            <a:off x="6493704" y="2390726"/>
            <a:ext cx="4127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  = (AB’ + A’B)b</a:t>
            </a:r>
            <a:r>
              <a:rPr lang="en-US" sz="2400" baseline="-25000" dirty="0"/>
              <a:t>i</a:t>
            </a:r>
            <a:r>
              <a:rPr lang="en-US" sz="2400" dirty="0"/>
              <a:t>’ + (AB + A’B’)b</a:t>
            </a:r>
            <a:r>
              <a:rPr lang="en-US" sz="2400" baseline="-25000" dirty="0"/>
              <a:t>i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D5FB4CF3-04D5-46E8-AEB6-D49F8B553EF3}"/>
              </a:ext>
            </a:extLst>
          </p:cNvPr>
          <p:cNvSpPr txBox="1"/>
          <p:nvPr/>
        </p:nvSpPr>
        <p:spPr>
          <a:xfrm>
            <a:off x="6493704" y="2771726"/>
            <a:ext cx="3532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  = (A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⊕ </a:t>
            </a:r>
            <a:r>
              <a:rPr lang="en-US" sz="2400" dirty="0"/>
              <a:t>B)b</a:t>
            </a:r>
            <a:r>
              <a:rPr lang="en-US" sz="2400" baseline="-25000" dirty="0"/>
              <a:t>i</a:t>
            </a:r>
            <a:r>
              <a:rPr lang="en-US" sz="2400" dirty="0"/>
              <a:t>’ + (A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⊕ </a:t>
            </a:r>
            <a:r>
              <a:rPr lang="en-US" sz="2400" dirty="0"/>
              <a:t>B)’b</a:t>
            </a:r>
            <a:r>
              <a:rPr lang="en-US" sz="2400" baseline="-25000" dirty="0"/>
              <a:t>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E7DFA529-DBA2-4921-9676-AEA6AED7D685}"/>
              </a:ext>
            </a:extLst>
          </p:cNvPr>
          <p:cNvSpPr txBox="1"/>
          <p:nvPr/>
        </p:nvSpPr>
        <p:spPr>
          <a:xfrm>
            <a:off x="6493704" y="3152726"/>
            <a:ext cx="20585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  = A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⊕ </a:t>
            </a:r>
            <a:r>
              <a:rPr lang="en-US" sz="2400" dirty="0"/>
              <a:t>B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⊕ b</a:t>
            </a:r>
            <a:r>
              <a:rPr lang="en-US" sz="2400" baseline="-25000" dirty="0"/>
              <a:t>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0051FA2A-EC56-448B-B06A-60A5246D97A1}"/>
              </a:ext>
            </a:extLst>
          </p:cNvPr>
          <p:cNvSpPr txBox="1"/>
          <p:nvPr/>
        </p:nvSpPr>
        <p:spPr>
          <a:xfrm>
            <a:off x="6507739" y="4000552"/>
            <a:ext cx="4184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 = </a:t>
            </a:r>
            <a:r>
              <a:rPr lang="en-US" sz="2400" dirty="0" err="1"/>
              <a:t>A’B’b</a:t>
            </a:r>
            <a:r>
              <a:rPr lang="en-US" sz="2400" baseline="-25000" dirty="0" err="1"/>
              <a:t>i</a:t>
            </a:r>
            <a:r>
              <a:rPr lang="en-US" sz="2400" dirty="0"/>
              <a:t> + </a:t>
            </a:r>
            <a:r>
              <a:rPr lang="en-US" sz="2400" dirty="0" err="1"/>
              <a:t>A’Bb</a:t>
            </a:r>
            <a:r>
              <a:rPr lang="en-US" sz="2400" baseline="-25000" dirty="0" err="1"/>
              <a:t>i</a:t>
            </a:r>
            <a:r>
              <a:rPr lang="en-US" sz="2400" dirty="0"/>
              <a:t>’ + </a:t>
            </a:r>
            <a:r>
              <a:rPr lang="en-US" sz="2400" dirty="0" err="1"/>
              <a:t>A’Bb</a:t>
            </a:r>
            <a:r>
              <a:rPr lang="en-US" sz="2400" baseline="-25000" dirty="0" err="1"/>
              <a:t>i</a:t>
            </a:r>
            <a:r>
              <a:rPr lang="en-US" sz="2400" dirty="0"/>
              <a:t> + </a:t>
            </a:r>
            <a:r>
              <a:rPr lang="en-US" sz="2400" dirty="0" err="1"/>
              <a:t>ABb</a:t>
            </a:r>
            <a:r>
              <a:rPr lang="en-US" sz="2400" baseline="-25000" dirty="0" err="1"/>
              <a:t>i</a:t>
            </a:r>
            <a:endParaRPr lang="en-US" sz="2400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F6EACAE7-7D2C-46C7-A99C-CCCBE25D8668}"/>
              </a:ext>
            </a:extLst>
          </p:cNvPr>
          <p:cNvSpPr txBox="1"/>
          <p:nvPr/>
        </p:nvSpPr>
        <p:spPr>
          <a:xfrm>
            <a:off x="6509240" y="4428046"/>
            <a:ext cx="39144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  = A’B(b</a:t>
            </a:r>
            <a:r>
              <a:rPr lang="en-US" sz="2400" baseline="-25000" dirty="0"/>
              <a:t>i</a:t>
            </a:r>
            <a:r>
              <a:rPr lang="en-US" sz="2400" dirty="0"/>
              <a:t> + b</a:t>
            </a:r>
            <a:r>
              <a:rPr lang="en-US" sz="2400" baseline="-25000" dirty="0"/>
              <a:t>i</a:t>
            </a:r>
            <a:r>
              <a:rPr lang="en-US" sz="2400" dirty="0"/>
              <a:t>’) + (AB + A’B’)b</a:t>
            </a:r>
            <a:r>
              <a:rPr lang="en-US" sz="2400" baseline="-25000" dirty="0"/>
              <a:t>i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6CC11941-E577-488A-8D4F-2A5F4222EA44}"/>
              </a:ext>
            </a:extLst>
          </p:cNvPr>
          <p:cNvSpPr txBox="1"/>
          <p:nvPr/>
        </p:nvSpPr>
        <p:spPr>
          <a:xfrm>
            <a:off x="6509240" y="4869748"/>
            <a:ext cx="2574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  = A’B + (A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⊕ </a:t>
            </a:r>
            <a:r>
              <a:rPr lang="en-US" sz="2400" dirty="0"/>
              <a:t>B)’b</a:t>
            </a:r>
            <a:r>
              <a:rPr lang="en-US" sz="2400" baseline="-25000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406056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9FF5952-5441-42FB-8E22-18DBBBE3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Subtractor – Logical Diagram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E9CBAE05-2ACD-48BD-94F2-1B14E35FA001}"/>
              </a:ext>
            </a:extLst>
          </p:cNvPr>
          <p:cNvGrpSpPr/>
          <p:nvPr/>
        </p:nvGrpSpPr>
        <p:grpSpPr>
          <a:xfrm>
            <a:off x="2293749" y="2526654"/>
            <a:ext cx="1862136" cy="724319"/>
            <a:chOff x="3412223" y="5435203"/>
            <a:chExt cx="1862136" cy="72431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F765CF6C-7A1D-40D3-8F81-83405558A61E}"/>
                </a:ext>
              </a:extLst>
            </p:cNvPr>
            <p:cNvCxnSpPr/>
            <p:nvPr/>
          </p:nvCxnSpPr>
          <p:spPr>
            <a:xfrm flipV="1">
              <a:off x="3412223" y="5984024"/>
              <a:ext cx="668535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xmlns="" id="{8E375A0D-A5BB-48E9-8ED1-6DD77579ACDE}"/>
                </a:ext>
              </a:extLst>
            </p:cNvPr>
            <p:cNvCxnSpPr/>
            <p:nvPr/>
          </p:nvCxnSpPr>
          <p:spPr>
            <a:xfrm flipV="1">
              <a:off x="3412223" y="5620676"/>
              <a:ext cx="668535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AA46CFD1-D0AB-4258-A622-CAC24AF1D078}"/>
                </a:ext>
              </a:extLst>
            </p:cNvPr>
            <p:cNvCxnSpPr/>
            <p:nvPr/>
          </p:nvCxnSpPr>
          <p:spPr>
            <a:xfrm flipV="1">
              <a:off x="5010436" y="5800026"/>
              <a:ext cx="263923" cy="9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Stored Data 71">
              <a:extLst>
                <a:ext uri="{FF2B5EF4-FFF2-40B4-BE49-F238E27FC236}">
                  <a16:creationId xmlns:a16="http://schemas.microsoft.com/office/drawing/2014/main" xmlns="" id="{E453A9C3-5772-4D3F-BA99-7DE09183B2B4}"/>
                </a:ext>
              </a:extLst>
            </p:cNvPr>
            <p:cNvSpPr/>
            <p:nvPr/>
          </p:nvSpPr>
          <p:spPr>
            <a:xfrm rot="10800000">
              <a:off x="3997592" y="5435941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Stored Data 71">
              <a:extLst>
                <a:ext uri="{FF2B5EF4-FFF2-40B4-BE49-F238E27FC236}">
                  <a16:creationId xmlns:a16="http://schemas.microsoft.com/office/drawing/2014/main" xmlns="" id="{FFB5CA23-338E-4150-A4D7-0C5839C63DDC}"/>
                </a:ext>
              </a:extLst>
            </p:cNvPr>
            <p:cNvSpPr/>
            <p:nvPr/>
          </p:nvSpPr>
          <p:spPr>
            <a:xfrm rot="10800000">
              <a:off x="3990333" y="5435921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Stored Data 71">
              <a:extLst>
                <a:ext uri="{FF2B5EF4-FFF2-40B4-BE49-F238E27FC236}">
                  <a16:creationId xmlns:a16="http://schemas.microsoft.com/office/drawing/2014/main" xmlns="" id="{8B3F3A29-75D7-4430-B99D-B95C53CEB910}"/>
                </a:ext>
              </a:extLst>
            </p:cNvPr>
            <p:cNvSpPr/>
            <p:nvPr/>
          </p:nvSpPr>
          <p:spPr>
            <a:xfrm rot="10800000">
              <a:off x="3911116" y="5435203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CC6C1A67-7A03-4E12-AC8F-70565D067B84}"/>
              </a:ext>
            </a:extLst>
          </p:cNvPr>
          <p:cNvGrpSpPr/>
          <p:nvPr/>
        </p:nvGrpSpPr>
        <p:grpSpPr>
          <a:xfrm>
            <a:off x="2479485" y="4409672"/>
            <a:ext cx="5299706" cy="741118"/>
            <a:chOff x="3115435" y="1715660"/>
            <a:chExt cx="6412644" cy="741118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191B9A3F-499F-4E13-844A-98622A5F92C8}"/>
                </a:ext>
              </a:extLst>
            </p:cNvPr>
            <p:cNvCxnSpPr/>
            <p:nvPr/>
          </p:nvCxnSpPr>
          <p:spPr>
            <a:xfrm>
              <a:off x="3115435" y="2266408"/>
              <a:ext cx="1342568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9A17A5F0-BCA4-4E64-8E40-54B794E44CA2}"/>
                </a:ext>
              </a:extLst>
            </p:cNvPr>
            <p:cNvCxnSpPr/>
            <p:nvPr/>
          </p:nvCxnSpPr>
          <p:spPr>
            <a:xfrm>
              <a:off x="4263395" y="1903060"/>
              <a:ext cx="194608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E2AB04DC-5C78-44CC-B1F6-90FA91730E57}"/>
                </a:ext>
              </a:extLst>
            </p:cNvPr>
            <p:cNvCxnSpPr/>
            <p:nvPr/>
          </p:nvCxnSpPr>
          <p:spPr>
            <a:xfrm flipV="1">
              <a:off x="5346319" y="2086966"/>
              <a:ext cx="4181760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Delay 68">
              <a:extLst>
                <a:ext uri="{FF2B5EF4-FFF2-40B4-BE49-F238E27FC236}">
                  <a16:creationId xmlns:a16="http://schemas.microsoft.com/office/drawing/2014/main" xmlns="" id="{644C1FD9-6F91-471D-AEE7-9349E6C03396}"/>
                </a:ext>
              </a:extLst>
            </p:cNvPr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E6E9ECC8-3839-4B02-96FC-FB6FF54A3923}"/>
              </a:ext>
            </a:extLst>
          </p:cNvPr>
          <p:cNvCxnSpPr/>
          <p:nvPr/>
        </p:nvCxnSpPr>
        <p:spPr>
          <a:xfrm>
            <a:off x="2631885" y="2712127"/>
            <a:ext cx="0" cy="1895418"/>
          </a:xfrm>
          <a:prstGeom prst="line">
            <a:avLst/>
          </a:prstGeom>
          <a:ln w="28575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41F14B81-46BC-4773-80C3-E27329AA31A8}"/>
              </a:ext>
            </a:extLst>
          </p:cNvPr>
          <p:cNvCxnSpPr/>
          <p:nvPr/>
        </p:nvCxnSpPr>
        <p:spPr>
          <a:xfrm>
            <a:off x="2479485" y="3080110"/>
            <a:ext cx="0" cy="1880310"/>
          </a:xfrm>
          <a:prstGeom prst="line">
            <a:avLst/>
          </a:prstGeom>
          <a:ln w="28575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EC0DE892-0018-44D3-A3B0-16C7F46A4458}"/>
              </a:ext>
            </a:extLst>
          </p:cNvPr>
          <p:cNvGrpSpPr/>
          <p:nvPr/>
        </p:nvGrpSpPr>
        <p:grpSpPr>
          <a:xfrm>
            <a:off x="4122549" y="2707630"/>
            <a:ext cx="4530912" cy="724319"/>
            <a:chOff x="3412223" y="5435203"/>
            <a:chExt cx="4530912" cy="724319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E59A522E-EE23-4561-B641-0CB3B7AC3AB2}"/>
                </a:ext>
              </a:extLst>
            </p:cNvPr>
            <p:cNvCxnSpPr/>
            <p:nvPr/>
          </p:nvCxnSpPr>
          <p:spPr>
            <a:xfrm>
              <a:off x="3765183" y="5999522"/>
              <a:ext cx="315575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2C7CF239-84A2-4E60-9658-85F5938BCCB8}"/>
                </a:ext>
              </a:extLst>
            </p:cNvPr>
            <p:cNvCxnSpPr/>
            <p:nvPr/>
          </p:nvCxnSpPr>
          <p:spPr>
            <a:xfrm flipV="1">
              <a:off x="3412223" y="5620676"/>
              <a:ext cx="668535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1C96ACF8-EBD3-43D9-A5FE-17AB553B5953}"/>
                </a:ext>
              </a:extLst>
            </p:cNvPr>
            <p:cNvCxnSpPr/>
            <p:nvPr/>
          </p:nvCxnSpPr>
          <p:spPr>
            <a:xfrm flipV="1">
              <a:off x="5010436" y="5800934"/>
              <a:ext cx="2932699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Stored Data 71">
              <a:extLst>
                <a:ext uri="{FF2B5EF4-FFF2-40B4-BE49-F238E27FC236}">
                  <a16:creationId xmlns:a16="http://schemas.microsoft.com/office/drawing/2014/main" xmlns="" id="{E78A7518-5E13-4DB1-B616-7A5EB449ED42}"/>
                </a:ext>
              </a:extLst>
            </p:cNvPr>
            <p:cNvSpPr/>
            <p:nvPr/>
          </p:nvSpPr>
          <p:spPr>
            <a:xfrm rot="10800000">
              <a:off x="3997592" y="5435941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Stored Data 71">
              <a:extLst>
                <a:ext uri="{FF2B5EF4-FFF2-40B4-BE49-F238E27FC236}">
                  <a16:creationId xmlns:a16="http://schemas.microsoft.com/office/drawing/2014/main" xmlns="" id="{8D432C12-39A0-4069-9ECB-462AC62250E5}"/>
                </a:ext>
              </a:extLst>
            </p:cNvPr>
            <p:cNvSpPr/>
            <p:nvPr/>
          </p:nvSpPr>
          <p:spPr>
            <a:xfrm rot="10800000">
              <a:off x="3990333" y="5435921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Stored Data 71">
              <a:extLst>
                <a:ext uri="{FF2B5EF4-FFF2-40B4-BE49-F238E27FC236}">
                  <a16:creationId xmlns:a16="http://schemas.microsoft.com/office/drawing/2014/main" xmlns="" id="{2AE71D17-3580-4963-8E72-7C2896C4FFA5}"/>
                </a:ext>
              </a:extLst>
            </p:cNvPr>
            <p:cNvSpPr/>
            <p:nvPr/>
          </p:nvSpPr>
          <p:spPr>
            <a:xfrm rot="10800000">
              <a:off x="3911116" y="5435203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B88371C0-0899-4B0C-9902-A756F8B52FFF}"/>
              </a:ext>
            </a:extLst>
          </p:cNvPr>
          <p:cNvGrpSpPr/>
          <p:nvPr/>
        </p:nvGrpSpPr>
        <p:grpSpPr>
          <a:xfrm>
            <a:off x="2138503" y="3871512"/>
            <a:ext cx="5664422" cy="741118"/>
            <a:chOff x="-287953" y="1715660"/>
            <a:chExt cx="6853952" cy="741118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xmlns="" id="{141CAD41-87B2-4A4A-AEA7-927BAAEB2EC2}"/>
                </a:ext>
              </a:extLst>
            </p:cNvPr>
            <p:cNvCxnSpPr/>
            <p:nvPr/>
          </p:nvCxnSpPr>
          <p:spPr>
            <a:xfrm>
              <a:off x="3329927" y="2266407"/>
              <a:ext cx="1132560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C37845FF-A7A0-4878-9DC9-E0FBB51F2341}"/>
                </a:ext>
              </a:extLst>
            </p:cNvPr>
            <p:cNvCxnSpPr>
              <a:cxnSpLocks/>
            </p:cNvCxnSpPr>
            <p:nvPr/>
          </p:nvCxnSpPr>
          <p:spPr>
            <a:xfrm>
              <a:off x="-287953" y="1874138"/>
              <a:ext cx="4727925" cy="1049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xmlns="" id="{A13161A3-D83D-4F26-8A62-486658109C99}"/>
                </a:ext>
              </a:extLst>
            </p:cNvPr>
            <p:cNvCxnSpPr/>
            <p:nvPr/>
          </p:nvCxnSpPr>
          <p:spPr>
            <a:xfrm flipV="1">
              <a:off x="5346319" y="2086965"/>
              <a:ext cx="1219680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Delay 68">
              <a:extLst>
                <a:ext uri="{FF2B5EF4-FFF2-40B4-BE49-F238E27FC236}">
                  <a16:creationId xmlns:a16="http://schemas.microsoft.com/office/drawing/2014/main" xmlns="" id="{A18D9300-2EC5-4611-B991-60DD4274F531}"/>
                </a:ext>
              </a:extLst>
            </p:cNvPr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7E6F566A-8847-409D-A66F-4F1ED2A3BF43}"/>
              </a:ext>
            </a:extLst>
          </p:cNvPr>
          <p:cNvCxnSpPr/>
          <p:nvPr/>
        </p:nvCxnSpPr>
        <p:spPr>
          <a:xfrm>
            <a:off x="4292787" y="2888454"/>
            <a:ext cx="0" cy="1524152"/>
          </a:xfrm>
          <a:prstGeom prst="line">
            <a:avLst/>
          </a:prstGeom>
          <a:ln w="28575"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FBDC3FD8-746E-4652-A4D3-354001544B08}"/>
              </a:ext>
            </a:extLst>
          </p:cNvPr>
          <p:cNvCxnSpPr/>
          <p:nvPr/>
        </p:nvCxnSpPr>
        <p:spPr>
          <a:xfrm>
            <a:off x="4476183" y="3253103"/>
            <a:ext cx="0" cy="782131"/>
          </a:xfrm>
          <a:prstGeom prst="line">
            <a:avLst/>
          </a:prstGeom>
          <a:ln w="28575"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xmlns="" id="{924EBEA5-61E2-49BF-B5F2-441AFCE1E532}"/>
              </a:ext>
            </a:extLst>
          </p:cNvPr>
          <p:cNvGrpSpPr/>
          <p:nvPr/>
        </p:nvGrpSpPr>
        <p:grpSpPr>
          <a:xfrm>
            <a:off x="7671311" y="3978919"/>
            <a:ext cx="1709039" cy="1059424"/>
            <a:chOff x="3990333" y="3048834"/>
            <a:chExt cx="1284026" cy="723601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7DABD10-FD7B-4215-AC1D-6FD0DD864E74}"/>
                </a:ext>
              </a:extLst>
            </p:cNvPr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xmlns="" id="{7EE1D842-1645-4952-A5FA-2B817A732CD4}"/>
                </a:ext>
              </a:extLst>
            </p:cNvPr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37" name="Stored Data 71">
                <a:extLst>
                  <a:ext uri="{FF2B5EF4-FFF2-40B4-BE49-F238E27FC236}">
                    <a16:creationId xmlns:a16="http://schemas.microsoft.com/office/drawing/2014/main" xmlns="" id="{CC340AD8-DD0D-4B32-90AE-7DB43B6122B4}"/>
                  </a:ext>
                </a:extLst>
              </p:cNvPr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Stored Data 71">
                <a:extLst>
                  <a:ext uri="{FF2B5EF4-FFF2-40B4-BE49-F238E27FC236}">
                    <a16:creationId xmlns:a16="http://schemas.microsoft.com/office/drawing/2014/main" xmlns="" id="{0CF59536-0189-4E88-9084-EE97C0E3271D}"/>
                  </a:ext>
                </a:extLst>
              </p:cNvPr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2D6581A3-125C-4C35-8323-0FADDE0E7DAE}"/>
              </a:ext>
            </a:extLst>
          </p:cNvPr>
          <p:cNvSpPr txBox="1"/>
          <p:nvPr/>
        </p:nvSpPr>
        <p:spPr>
          <a:xfrm>
            <a:off x="1836549" y="2450454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A87F1446-EEB2-4A40-BE33-1453F80998E7}"/>
              </a:ext>
            </a:extLst>
          </p:cNvPr>
          <p:cNvSpPr txBox="1"/>
          <p:nvPr/>
        </p:nvSpPr>
        <p:spPr>
          <a:xfrm>
            <a:off x="1836549" y="2826989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xmlns="" id="{A81FAC35-9963-415A-A500-103784743540}"/>
              </a:ext>
            </a:extLst>
          </p:cNvPr>
          <p:cNvSpPr txBox="1"/>
          <p:nvPr/>
        </p:nvSpPr>
        <p:spPr>
          <a:xfrm>
            <a:off x="1760349" y="3817589"/>
            <a:ext cx="393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b</a:t>
            </a:r>
            <a:r>
              <a:rPr lang="en-US" sz="2400" baseline="-25000"/>
              <a:t>i</a:t>
            </a:r>
            <a:endParaRPr lang="en-US" sz="2400" baseline="-25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C185214B-8E7D-474D-A468-65E25BCF2C98}"/>
              </a:ext>
            </a:extLst>
          </p:cNvPr>
          <p:cNvSpPr txBox="1"/>
          <p:nvPr/>
        </p:nvSpPr>
        <p:spPr>
          <a:xfrm>
            <a:off x="177797" y="822802"/>
            <a:ext cx="2082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 = A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⊕ </a:t>
            </a:r>
            <a:r>
              <a:rPr lang="en-US" sz="2400" dirty="0"/>
              <a:t>B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⊕ </a:t>
            </a:r>
            <a:r>
              <a:rPr lang="en-US" sz="2400" dirty="0">
                <a:latin typeface="+mj-lt"/>
                <a:ea typeface="Cambria Math" panose="02040503050406030204" pitchFamily="18" charset="0"/>
              </a:rPr>
              <a:t>b</a:t>
            </a:r>
            <a:r>
              <a:rPr lang="en-US" sz="2400" baseline="-25000" dirty="0"/>
              <a:t>i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xmlns="" id="{E1241B47-B6EC-4AD0-977E-984D1B613692}"/>
              </a:ext>
            </a:extLst>
          </p:cNvPr>
          <p:cNvSpPr txBox="1"/>
          <p:nvPr/>
        </p:nvSpPr>
        <p:spPr>
          <a:xfrm>
            <a:off x="178868" y="1250296"/>
            <a:ext cx="2598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 = A’B + (A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⊕ </a:t>
            </a:r>
            <a:r>
              <a:rPr lang="en-US" sz="2400" dirty="0"/>
              <a:t>B)’b</a:t>
            </a:r>
            <a:r>
              <a:rPr lang="en-US" sz="2400" baseline="-25000" dirty="0"/>
              <a:t>i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E30DFACF-B132-4415-B6EB-AEDEB367E09C}"/>
              </a:ext>
            </a:extLst>
          </p:cNvPr>
          <p:cNvGrpSpPr/>
          <p:nvPr/>
        </p:nvGrpSpPr>
        <p:grpSpPr>
          <a:xfrm>
            <a:off x="4289237" y="4178943"/>
            <a:ext cx="831634" cy="467476"/>
            <a:chOff x="227203" y="5807937"/>
            <a:chExt cx="1339355" cy="752875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xmlns="" id="{E595F7BE-C17B-485F-9452-FCC6E5F3437A}"/>
                </a:ext>
              </a:extLst>
            </p:cNvPr>
            <p:cNvCxnSpPr/>
            <p:nvPr/>
          </p:nvCxnSpPr>
          <p:spPr>
            <a:xfrm>
              <a:off x="227203" y="6162206"/>
              <a:ext cx="567152" cy="2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xmlns="" id="{54617B5F-342E-4CED-B7C8-D8B21BF859C6}"/>
                </a:ext>
              </a:extLst>
            </p:cNvPr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Triangle 100">
              <a:extLst>
                <a:ext uri="{FF2B5EF4-FFF2-40B4-BE49-F238E27FC236}">
                  <a16:creationId xmlns:a16="http://schemas.microsoft.com/office/drawing/2014/main" xmlns="" id="{ADCD3E41-B11B-47EE-A616-190315A65760}"/>
                </a:ext>
              </a:extLst>
            </p:cNvPr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EC52D34E-9DEE-46F3-B861-A72686E73457}"/>
              </a:ext>
            </a:extLst>
          </p:cNvPr>
          <p:cNvGrpSpPr/>
          <p:nvPr/>
        </p:nvGrpSpPr>
        <p:grpSpPr>
          <a:xfrm>
            <a:off x="2631885" y="4374207"/>
            <a:ext cx="960202" cy="467476"/>
            <a:chOff x="280891" y="5807937"/>
            <a:chExt cx="1546415" cy="752875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BBE82034-74F5-4FB4-81F4-58574105DFA0}"/>
                </a:ext>
              </a:extLst>
            </p:cNvPr>
            <p:cNvCxnSpPr/>
            <p:nvPr/>
          </p:nvCxnSpPr>
          <p:spPr>
            <a:xfrm>
              <a:off x="280891" y="6162207"/>
              <a:ext cx="513464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DE239AF3-F60B-4A0A-B559-FE211A7C19C3}"/>
                </a:ext>
              </a:extLst>
            </p:cNvPr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xmlns="" id="{E5FBDB60-D6E0-4B9B-B7B7-CC1A6A97DEE5}"/>
                </a:ext>
              </a:extLst>
            </p:cNvPr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Triangle 100">
              <a:extLst>
                <a:ext uri="{FF2B5EF4-FFF2-40B4-BE49-F238E27FC236}">
                  <a16:creationId xmlns:a16="http://schemas.microsoft.com/office/drawing/2014/main" xmlns="" id="{6BAD562F-1E37-422B-A8F7-905F0353CCAD}"/>
                </a:ext>
              </a:extLst>
            </p:cNvPr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123442EF-4A2F-4B89-BE89-F40D5B7E3772}"/>
              </a:ext>
            </a:extLst>
          </p:cNvPr>
          <p:cNvSpPr txBox="1"/>
          <p:nvPr/>
        </p:nvSpPr>
        <p:spPr>
          <a:xfrm>
            <a:off x="8606967" y="2826988"/>
            <a:ext cx="20826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 = A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⊕ </a:t>
            </a:r>
            <a:r>
              <a:rPr lang="en-US" sz="2400" dirty="0"/>
              <a:t>B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⊕ </a:t>
            </a:r>
            <a:r>
              <a:rPr lang="en-US" sz="2400" dirty="0">
                <a:latin typeface="+mj-lt"/>
                <a:ea typeface="Cambria Math" panose="02040503050406030204" pitchFamily="18" charset="0"/>
              </a:rPr>
              <a:t>b</a:t>
            </a:r>
            <a:r>
              <a:rPr lang="en-US" sz="2400" baseline="-25000" dirty="0"/>
              <a:t>i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1EEF87D5-84F4-44D9-898C-1AE35FE35767}"/>
              </a:ext>
            </a:extLst>
          </p:cNvPr>
          <p:cNvSpPr txBox="1"/>
          <p:nvPr/>
        </p:nvSpPr>
        <p:spPr>
          <a:xfrm>
            <a:off x="9354487" y="4277798"/>
            <a:ext cx="25982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 = A’B + (A </a:t>
            </a:r>
            <a:r>
              <a:rPr lang="en-US" sz="2400" dirty="0">
                <a:latin typeface="Cambria Math" panose="02040503050406030204" pitchFamily="18" charset="0"/>
                <a:ea typeface="Cambria Math" panose="02040503050406030204" pitchFamily="18" charset="0"/>
              </a:rPr>
              <a:t>⊕ </a:t>
            </a:r>
            <a:r>
              <a:rPr lang="en-US" sz="2400" dirty="0"/>
              <a:t>B)’b</a:t>
            </a:r>
            <a:r>
              <a:rPr lang="en-US" sz="2400" baseline="-25000" dirty="0"/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135315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  <p:bldP spid="43" grpId="0"/>
      <p:bldP spid="54" grpId="0"/>
      <p:bldP spid="5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1F553E-E1EC-4A91-9367-0511D0968C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Parallel Adder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067CC63D-91D3-4D90-830E-A156F235F274}"/>
              </a:ext>
            </a:extLst>
          </p:cNvPr>
          <p:cNvGrpSpPr/>
          <p:nvPr/>
        </p:nvGrpSpPr>
        <p:grpSpPr>
          <a:xfrm>
            <a:off x="3590633" y="1497440"/>
            <a:ext cx="2050619" cy="2784969"/>
            <a:chOff x="2071800" y="1853901"/>
            <a:chExt cx="2050619" cy="278496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4A6A7FA0-EB39-4EAE-817C-6FD788536478}"/>
                </a:ext>
              </a:extLst>
            </p:cNvPr>
            <p:cNvGrpSpPr/>
            <p:nvPr/>
          </p:nvGrpSpPr>
          <p:grpSpPr>
            <a:xfrm>
              <a:off x="2971800" y="2768300"/>
              <a:ext cx="1066800" cy="990600"/>
              <a:chOff x="990600" y="2362200"/>
              <a:chExt cx="1066800" cy="9906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xmlns="" id="{BE6419E9-D3AE-4EBB-BD6A-70DCA345D7F7}"/>
                  </a:ext>
                </a:extLst>
              </p:cNvPr>
              <p:cNvSpPr/>
              <p:nvPr/>
            </p:nvSpPr>
            <p:spPr>
              <a:xfrm>
                <a:off x="990600" y="2362200"/>
                <a:ext cx="1066800" cy="990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96646794-C0E9-4449-92E6-94AB1930EC4B}"/>
                  </a:ext>
                </a:extLst>
              </p:cNvPr>
              <p:cNvSpPr txBox="1"/>
              <p:nvPr/>
            </p:nvSpPr>
            <p:spPr>
              <a:xfrm>
                <a:off x="1219200" y="2626667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FA</a:t>
                </a:r>
                <a:r>
                  <a:rPr lang="en-US" sz="2400" baseline="-25000" dirty="0"/>
                  <a:t>3</a:t>
                </a:r>
                <a:endParaRPr lang="en-IN" sz="2400" dirty="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61285E7B-8AE2-4EE4-A2B6-EB255542404E}"/>
                </a:ext>
              </a:extLst>
            </p:cNvPr>
            <p:cNvGrpSpPr/>
            <p:nvPr/>
          </p:nvGrpSpPr>
          <p:grpSpPr>
            <a:xfrm>
              <a:off x="3055619" y="1853901"/>
              <a:ext cx="1066800" cy="914398"/>
              <a:chOff x="1066800" y="1447800"/>
              <a:chExt cx="1066800" cy="914398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xmlns="" id="{4202C9F5-DA57-47B8-823E-3D1D1DC46A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9200" y="1828800"/>
                <a:ext cx="0" cy="53339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xmlns="" id="{4011B24D-CDB4-4B0C-82A4-A6908728E6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8800" y="1828800"/>
                <a:ext cx="0" cy="53339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98AF4935-7CFE-444D-8BC3-0A500D649470}"/>
                  </a:ext>
                </a:extLst>
              </p:cNvPr>
              <p:cNvSpPr txBox="1"/>
              <p:nvPr/>
            </p:nvSpPr>
            <p:spPr>
              <a:xfrm>
                <a:off x="1066800" y="1447800"/>
                <a:ext cx="457200" cy="380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  <a:r>
                  <a:rPr lang="en-US" baseline="-25000" dirty="0"/>
                  <a:t>3</a:t>
                </a:r>
                <a:endParaRPr lang="en-IN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6014AABD-7606-4D44-9A65-457DA454E78D}"/>
                  </a:ext>
                </a:extLst>
              </p:cNvPr>
              <p:cNvSpPr txBox="1"/>
              <p:nvPr/>
            </p:nvSpPr>
            <p:spPr>
              <a:xfrm>
                <a:off x="1676400" y="1447800"/>
                <a:ext cx="457200" cy="380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3</a:t>
                </a:r>
                <a:endParaRPr lang="en-IN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7074BE50-00A3-4E3F-B076-69563CC05464}"/>
                </a:ext>
              </a:extLst>
            </p:cNvPr>
            <p:cNvGrpSpPr/>
            <p:nvPr/>
          </p:nvGrpSpPr>
          <p:grpSpPr>
            <a:xfrm>
              <a:off x="3352799" y="3759166"/>
              <a:ext cx="457200" cy="879704"/>
              <a:chOff x="1371600" y="3368296"/>
              <a:chExt cx="457200" cy="879704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xmlns="" id="{D3424003-CD40-4E54-B17C-9308676B97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4000" y="3368296"/>
                <a:ext cx="0" cy="53339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19F073C2-EB19-4160-A4D2-4715CDCA0F2C}"/>
                  </a:ext>
                </a:extLst>
              </p:cNvPr>
              <p:cNvSpPr txBox="1"/>
              <p:nvPr/>
            </p:nvSpPr>
            <p:spPr>
              <a:xfrm>
                <a:off x="1371600" y="3867002"/>
                <a:ext cx="457200" cy="380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</a:t>
                </a:r>
                <a:r>
                  <a:rPr lang="en-US" baseline="-25000" dirty="0"/>
                  <a:t>3</a:t>
                </a:r>
                <a:endParaRPr lang="en-IN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F4C05DFF-3571-4DF5-93D5-9DA0FB3B3EF4}"/>
                </a:ext>
              </a:extLst>
            </p:cNvPr>
            <p:cNvGrpSpPr/>
            <p:nvPr/>
          </p:nvGrpSpPr>
          <p:grpSpPr>
            <a:xfrm>
              <a:off x="2071800" y="2882600"/>
              <a:ext cx="900000" cy="380998"/>
              <a:chOff x="2071800" y="2476499"/>
              <a:chExt cx="900000" cy="380998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xmlns="" id="{3D1DB664-94B4-4CE5-B547-811E1173AA4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521800" y="2407497"/>
                <a:ext cx="0" cy="90000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B0124ED4-7BDF-4A97-9524-1352B1C87B6F}"/>
                  </a:ext>
                </a:extLst>
              </p:cNvPr>
              <p:cNvSpPr txBox="1"/>
              <p:nvPr/>
            </p:nvSpPr>
            <p:spPr>
              <a:xfrm>
                <a:off x="2324099" y="2476499"/>
                <a:ext cx="457200" cy="380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  <a:r>
                  <a:rPr lang="en-US" baseline="-25000" dirty="0"/>
                  <a:t>3</a:t>
                </a:r>
                <a:endParaRPr lang="en-IN" dirty="0"/>
              </a:p>
            </p:txBody>
          </p:sp>
        </p:grp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42739226-A3BA-4EEC-827D-2122BA0235AA}"/>
              </a:ext>
            </a:extLst>
          </p:cNvPr>
          <p:cNvGrpSpPr/>
          <p:nvPr/>
        </p:nvGrpSpPr>
        <p:grpSpPr>
          <a:xfrm>
            <a:off x="5559974" y="1497440"/>
            <a:ext cx="2070096" cy="2794299"/>
            <a:chOff x="4041141" y="1853901"/>
            <a:chExt cx="2070096" cy="279429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xmlns="" id="{676BB7F5-B72F-4E97-BFFF-D37A7CFC9C08}"/>
                </a:ext>
              </a:extLst>
            </p:cNvPr>
            <p:cNvGrpSpPr/>
            <p:nvPr/>
          </p:nvGrpSpPr>
          <p:grpSpPr>
            <a:xfrm>
              <a:off x="4953000" y="2768300"/>
              <a:ext cx="1066800" cy="990600"/>
              <a:chOff x="990600" y="2362200"/>
              <a:chExt cx="1066800" cy="990600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xmlns="" id="{E1F3BA06-78F0-4C7E-B0BB-4A4648B38E79}"/>
                  </a:ext>
                </a:extLst>
              </p:cNvPr>
              <p:cNvSpPr/>
              <p:nvPr/>
            </p:nvSpPr>
            <p:spPr>
              <a:xfrm>
                <a:off x="990600" y="2362200"/>
                <a:ext cx="1066800" cy="990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FDFE2FCF-BD53-4B1D-AE73-5DD97B6A47DC}"/>
                  </a:ext>
                </a:extLst>
              </p:cNvPr>
              <p:cNvSpPr txBox="1"/>
              <p:nvPr/>
            </p:nvSpPr>
            <p:spPr>
              <a:xfrm>
                <a:off x="1219200" y="2626667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FA</a:t>
                </a:r>
                <a:r>
                  <a:rPr lang="en-US" sz="2400" baseline="-25000" dirty="0"/>
                  <a:t>2</a:t>
                </a:r>
                <a:endParaRPr lang="en-IN" sz="2400" dirty="0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xmlns="" id="{3CD9FDE4-96AF-45B4-A1A9-9EB6FD240DDE}"/>
                </a:ext>
              </a:extLst>
            </p:cNvPr>
            <p:cNvGrpSpPr/>
            <p:nvPr/>
          </p:nvGrpSpPr>
          <p:grpSpPr>
            <a:xfrm>
              <a:off x="5044437" y="1853901"/>
              <a:ext cx="1066800" cy="914398"/>
              <a:chOff x="1066800" y="1447800"/>
              <a:chExt cx="1066800" cy="914398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xmlns="" id="{57B316F1-6756-42D1-A13D-3E1755E3A3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9200" y="1828800"/>
                <a:ext cx="0" cy="53339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xmlns="" id="{6641E760-B0D4-4B35-AE6B-83C1E0BDEF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8800" y="1828800"/>
                <a:ext cx="0" cy="53339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8DF2E24F-F53A-4958-8B93-4CDDEF5AC4AF}"/>
                  </a:ext>
                </a:extLst>
              </p:cNvPr>
              <p:cNvSpPr txBox="1"/>
              <p:nvPr/>
            </p:nvSpPr>
            <p:spPr>
              <a:xfrm>
                <a:off x="1066800" y="1447800"/>
                <a:ext cx="457200" cy="380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  <a:r>
                  <a:rPr lang="en-US" baseline="-25000" dirty="0"/>
                  <a:t>2</a:t>
                </a:r>
                <a:endParaRPr lang="en-IN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xmlns="" id="{5B46A712-E2E2-4E6B-A2F0-7206F8429A8E}"/>
                  </a:ext>
                </a:extLst>
              </p:cNvPr>
              <p:cNvSpPr txBox="1"/>
              <p:nvPr/>
            </p:nvSpPr>
            <p:spPr>
              <a:xfrm>
                <a:off x="1676400" y="1447800"/>
                <a:ext cx="457200" cy="380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2</a:t>
                </a:r>
                <a:endParaRPr lang="en-IN" dirty="0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xmlns="" id="{A7C4315D-01D1-4BF2-946C-47200985D1F3}"/>
                </a:ext>
              </a:extLst>
            </p:cNvPr>
            <p:cNvGrpSpPr/>
            <p:nvPr/>
          </p:nvGrpSpPr>
          <p:grpSpPr>
            <a:xfrm>
              <a:off x="5351777" y="3783994"/>
              <a:ext cx="457200" cy="864206"/>
              <a:chOff x="1371600" y="3352798"/>
              <a:chExt cx="457200" cy="864206"/>
            </a:xfrm>
          </p:grpSpPr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xmlns="" id="{BEF1E295-BE1B-4653-9363-D853899938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4000" y="3352798"/>
                <a:ext cx="0" cy="53339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D3DC4B87-816E-46F7-BEBD-F5EF74428D0E}"/>
                  </a:ext>
                </a:extLst>
              </p:cNvPr>
              <p:cNvSpPr txBox="1"/>
              <p:nvPr/>
            </p:nvSpPr>
            <p:spPr>
              <a:xfrm>
                <a:off x="1371600" y="3836006"/>
                <a:ext cx="457200" cy="380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</a:t>
                </a:r>
                <a:r>
                  <a:rPr lang="en-US" baseline="-25000" dirty="0"/>
                  <a:t>2</a:t>
                </a:r>
                <a:endParaRPr lang="en-IN" dirty="0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xmlns="" id="{0683B144-33D7-49CD-A470-4A9171A2D601}"/>
                </a:ext>
              </a:extLst>
            </p:cNvPr>
            <p:cNvGrpSpPr/>
            <p:nvPr/>
          </p:nvGrpSpPr>
          <p:grpSpPr>
            <a:xfrm>
              <a:off x="4041141" y="2882600"/>
              <a:ext cx="900000" cy="380998"/>
              <a:chOff x="2071800" y="2476499"/>
              <a:chExt cx="900000" cy="380998"/>
            </a:xfrm>
          </p:grpSpPr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xmlns="" id="{BF3F28A8-1F2C-43F3-A9A2-10D5D6C101E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521800" y="2407497"/>
                <a:ext cx="0" cy="90000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xmlns="" id="{0FB45932-921A-4056-9759-ABE1F57406AF}"/>
                  </a:ext>
                </a:extLst>
              </p:cNvPr>
              <p:cNvSpPr txBox="1"/>
              <p:nvPr/>
            </p:nvSpPr>
            <p:spPr>
              <a:xfrm>
                <a:off x="2324099" y="2476499"/>
                <a:ext cx="457200" cy="380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  <a:r>
                  <a:rPr lang="en-US" baseline="-25000" dirty="0"/>
                  <a:t>2</a:t>
                </a:r>
                <a:endParaRPr lang="en-IN" dirty="0"/>
              </a:p>
            </p:txBody>
          </p:sp>
        </p:grp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D7903E04-15E4-463F-9D29-0147D9E24EA0}"/>
              </a:ext>
            </a:extLst>
          </p:cNvPr>
          <p:cNvGrpSpPr/>
          <p:nvPr/>
        </p:nvGrpSpPr>
        <p:grpSpPr>
          <a:xfrm>
            <a:off x="7553033" y="1497440"/>
            <a:ext cx="3005519" cy="2779068"/>
            <a:chOff x="6034200" y="1853901"/>
            <a:chExt cx="3005519" cy="2779068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xmlns="" id="{E3BFD18D-9216-4810-BB97-1DC047E203CF}"/>
                </a:ext>
              </a:extLst>
            </p:cNvPr>
            <p:cNvGrpSpPr/>
            <p:nvPr/>
          </p:nvGrpSpPr>
          <p:grpSpPr>
            <a:xfrm>
              <a:off x="6034200" y="2882600"/>
              <a:ext cx="900000" cy="380998"/>
              <a:chOff x="2071800" y="2476499"/>
              <a:chExt cx="900000" cy="380998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xmlns="" id="{50D811E5-1B4D-4238-A48E-95102555193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521800" y="2407497"/>
                <a:ext cx="0" cy="90000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xmlns="" id="{C412CC0A-2BC9-40BD-87C8-66233F08867A}"/>
                  </a:ext>
                </a:extLst>
              </p:cNvPr>
              <p:cNvSpPr txBox="1"/>
              <p:nvPr/>
            </p:nvSpPr>
            <p:spPr>
              <a:xfrm>
                <a:off x="2324099" y="2476499"/>
                <a:ext cx="457200" cy="380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  <a:r>
                  <a:rPr lang="en-US" baseline="-25000" dirty="0"/>
                  <a:t>1</a:t>
                </a:r>
                <a:endParaRPr lang="en-IN" dirty="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xmlns="" id="{325CEF24-3554-4818-A6B2-6A2F68B8154A}"/>
                </a:ext>
              </a:extLst>
            </p:cNvPr>
            <p:cNvGrpSpPr/>
            <p:nvPr/>
          </p:nvGrpSpPr>
          <p:grpSpPr>
            <a:xfrm>
              <a:off x="6934200" y="1853901"/>
              <a:ext cx="2105519" cy="2779068"/>
              <a:chOff x="6934200" y="1853901"/>
              <a:chExt cx="2105519" cy="2779068"/>
            </a:xfrm>
          </p:grpSpPr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xmlns="" id="{B7BFF413-1268-4ECC-B015-A17EFFB842EA}"/>
                  </a:ext>
                </a:extLst>
              </p:cNvPr>
              <p:cNvGrpSpPr/>
              <p:nvPr/>
            </p:nvGrpSpPr>
            <p:grpSpPr>
              <a:xfrm>
                <a:off x="6934200" y="2768299"/>
                <a:ext cx="1066800" cy="990600"/>
                <a:chOff x="990600" y="2362200"/>
                <a:chExt cx="1066800" cy="990600"/>
              </a:xfrm>
            </p:grpSpPr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xmlns="" id="{451634F3-95FC-448B-BD6B-0EEAEF28395B}"/>
                    </a:ext>
                  </a:extLst>
                </p:cNvPr>
                <p:cNvSpPr/>
                <p:nvPr/>
              </p:nvSpPr>
              <p:spPr>
                <a:xfrm>
                  <a:off x="990600" y="2362200"/>
                  <a:ext cx="1066800" cy="990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xmlns="" id="{15A82E47-3CB9-4DCA-9DA1-2563189605FB}"/>
                    </a:ext>
                  </a:extLst>
                </p:cNvPr>
                <p:cNvSpPr txBox="1"/>
                <p:nvPr/>
              </p:nvSpPr>
              <p:spPr>
                <a:xfrm>
                  <a:off x="1219200" y="2626667"/>
                  <a:ext cx="6858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FA</a:t>
                  </a:r>
                  <a:r>
                    <a:rPr lang="en-US" sz="2400" baseline="-25000" dirty="0"/>
                    <a:t>1</a:t>
                  </a:r>
                  <a:endParaRPr lang="en-IN" sz="2400" dirty="0"/>
                </a:p>
              </p:txBody>
            </p:sp>
          </p:grp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xmlns="" id="{2738A18D-7D81-48B5-82AA-12AAB8982B18}"/>
                  </a:ext>
                </a:extLst>
              </p:cNvPr>
              <p:cNvGrpSpPr/>
              <p:nvPr/>
            </p:nvGrpSpPr>
            <p:grpSpPr>
              <a:xfrm>
                <a:off x="7033256" y="1853901"/>
                <a:ext cx="1066800" cy="914398"/>
                <a:chOff x="1066800" y="1447800"/>
                <a:chExt cx="1066800" cy="914398"/>
              </a:xfrm>
            </p:grpSpPr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xmlns="" id="{2A528C69-F0E6-402B-A1FB-38D406E2A72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19200" y="1828800"/>
                  <a:ext cx="0" cy="53339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xmlns="" id="{2B7496DC-0BC3-4842-AC0A-34456DE2B16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28800" y="1828800"/>
                  <a:ext cx="0" cy="53339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xmlns="" id="{4B01EBD5-D1A3-4913-9BCD-F78C89C0ABF4}"/>
                    </a:ext>
                  </a:extLst>
                </p:cNvPr>
                <p:cNvSpPr txBox="1"/>
                <p:nvPr/>
              </p:nvSpPr>
              <p:spPr>
                <a:xfrm>
                  <a:off x="1066800" y="1447800"/>
                  <a:ext cx="457200" cy="380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B</a:t>
                  </a:r>
                  <a:r>
                    <a:rPr lang="en-US" baseline="-25000" dirty="0"/>
                    <a:t>1</a:t>
                  </a:r>
                  <a:endParaRPr lang="en-IN" dirty="0"/>
                </a:p>
              </p:txBody>
            </p: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xmlns="" id="{2ADCF8AE-DFF0-4B03-B061-A254B3D1494F}"/>
                    </a:ext>
                  </a:extLst>
                </p:cNvPr>
                <p:cNvSpPr txBox="1"/>
                <p:nvPr/>
              </p:nvSpPr>
              <p:spPr>
                <a:xfrm>
                  <a:off x="1676400" y="1447800"/>
                  <a:ext cx="457200" cy="380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</a:t>
                  </a:r>
                  <a:r>
                    <a:rPr lang="en-US" baseline="-25000" dirty="0"/>
                    <a:t>1</a:t>
                  </a:r>
                  <a:endParaRPr lang="en-IN" dirty="0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xmlns="" id="{1CB069D1-A9AE-4AAD-B595-DC78C2F4F9DF}"/>
                  </a:ext>
                </a:extLst>
              </p:cNvPr>
              <p:cNvGrpSpPr/>
              <p:nvPr/>
            </p:nvGrpSpPr>
            <p:grpSpPr>
              <a:xfrm>
                <a:off x="7332976" y="3768763"/>
                <a:ext cx="457200" cy="864206"/>
                <a:chOff x="1371600" y="3352798"/>
                <a:chExt cx="457200" cy="864206"/>
              </a:xfrm>
            </p:grpSpPr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xmlns="" id="{95649D93-287F-4AB0-8F61-D163069CC0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24000" y="3352798"/>
                  <a:ext cx="0" cy="53339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xmlns="" id="{0595A381-9E46-4002-88C2-7F1EFF7ABEC4}"/>
                    </a:ext>
                  </a:extLst>
                </p:cNvPr>
                <p:cNvSpPr txBox="1"/>
                <p:nvPr/>
              </p:nvSpPr>
              <p:spPr>
                <a:xfrm>
                  <a:off x="1371600" y="3836006"/>
                  <a:ext cx="457200" cy="380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  <a:r>
                    <a:rPr lang="en-US" baseline="-25000" dirty="0"/>
                    <a:t>1</a:t>
                  </a:r>
                  <a:endParaRPr lang="en-IN" dirty="0"/>
                </a:p>
              </p:txBody>
            </p: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xmlns="" id="{AD5B492F-F4F0-45EA-9A26-7B14700242E2}"/>
                  </a:ext>
                </a:extLst>
              </p:cNvPr>
              <p:cNvGrpSpPr/>
              <p:nvPr/>
            </p:nvGrpSpPr>
            <p:grpSpPr>
              <a:xfrm>
                <a:off x="8001000" y="3083303"/>
                <a:ext cx="1038719" cy="380998"/>
                <a:chOff x="2057400" y="2677202"/>
                <a:chExt cx="1038719" cy="380998"/>
              </a:xfrm>
            </p:grpSpPr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xmlns="" id="{09288D46-86FC-4E2D-AFC0-63462243C8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363400" y="2551497"/>
                  <a:ext cx="0" cy="61200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xmlns="" id="{1D3EBA24-B4D4-4C82-98D7-D816D2883712}"/>
                    </a:ext>
                  </a:extLst>
                </p:cNvPr>
                <p:cNvSpPr txBox="1"/>
                <p:nvPr/>
              </p:nvSpPr>
              <p:spPr>
                <a:xfrm>
                  <a:off x="2638919" y="2677202"/>
                  <a:ext cx="457200" cy="380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 err="1"/>
                    <a:t>C</a:t>
                  </a:r>
                  <a:r>
                    <a:rPr lang="en-US" baseline="-25000" dirty="0" err="1"/>
                    <a:t>in</a:t>
                  </a:r>
                  <a:endParaRPr lang="en-IN" dirty="0"/>
                </a:p>
              </p:txBody>
            </p:sp>
          </p:grp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500522FB-D048-42DF-8530-77B7F20D18BB}"/>
              </a:ext>
            </a:extLst>
          </p:cNvPr>
          <p:cNvGrpSpPr/>
          <p:nvPr/>
        </p:nvGrpSpPr>
        <p:grpSpPr>
          <a:xfrm>
            <a:off x="1823634" y="1497440"/>
            <a:ext cx="1828799" cy="2769209"/>
            <a:chOff x="304801" y="1853901"/>
            <a:chExt cx="1828799" cy="2769209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xmlns="" id="{66B52DDA-89C7-45CB-A740-94193C25F494}"/>
                </a:ext>
              </a:extLst>
            </p:cNvPr>
            <p:cNvGrpSpPr/>
            <p:nvPr/>
          </p:nvGrpSpPr>
          <p:grpSpPr>
            <a:xfrm>
              <a:off x="990600" y="2768301"/>
              <a:ext cx="1066800" cy="990600"/>
              <a:chOff x="990600" y="2362200"/>
              <a:chExt cx="1066800" cy="990600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xmlns="" id="{8E35D5BF-04A0-4D54-955E-7B29086C263A}"/>
                  </a:ext>
                </a:extLst>
              </p:cNvPr>
              <p:cNvSpPr/>
              <p:nvPr/>
            </p:nvSpPr>
            <p:spPr>
              <a:xfrm>
                <a:off x="990600" y="2362200"/>
                <a:ext cx="1066800" cy="990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xmlns="" id="{C52198CC-936C-4583-BFC4-CD729441C978}"/>
                  </a:ext>
                </a:extLst>
              </p:cNvPr>
              <p:cNvSpPr txBox="1"/>
              <p:nvPr/>
            </p:nvSpPr>
            <p:spPr>
              <a:xfrm>
                <a:off x="1219200" y="2626667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FA</a:t>
                </a:r>
                <a:r>
                  <a:rPr lang="en-US" sz="2400" baseline="-25000" dirty="0"/>
                  <a:t>4</a:t>
                </a:r>
                <a:endParaRPr lang="en-IN" sz="2400" dirty="0"/>
              </a:p>
            </p:txBody>
          </p: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xmlns="" id="{95A6FF76-85A0-431F-99FB-76281B3D988B}"/>
                </a:ext>
              </a:extLst>
            </p:cNvPr>
            <p:cNvGrpSpPr/>
            <p:nvPr/>
          </p:nvGrpSpPr>
          <p:grpSpPr>
            <a:xfrm>
              <a:off x="1066800" y="1853901"/>
              <a:ext cx="1066800" cy="914398"/>
              <a:chOff x="1066800" y="1447800"/>
              <a:chExt cx="1066800" cy="914398"/>
            </a:xfrm>
          </p:grpSpPr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xmlns="" id="{E9860007-851C-49AE-99D8-4E28D4DDF6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9200" y="1828800"/>
                <a:ext cx="0" cy="53339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xmlns="" id="{399AC94C-124F-4E1E-A192-A187EAA123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8800" y="1828800"/>
                <a:ext cx="0" cy="53339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xmlns="" id="{0D3BA8C9-5DD8-4A87-A388-C2590309F3F4}"/>
                  </a:ext>
                </a:extLst>
              </p:cNvPr>
              <p:cNvSpPr txBox="1"/>
              <p:nvPr/>
            </p:nvSpPr>
            <p:spPr>
              <a:xfrm>
                <a:off x="1066800" y="1447800"/>
                <a:ext cx="457200" cy="380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  <a:r>
                  <a:rPr lang="en-US" baseline="-25000" dirty="0"/>
                  <a:t>4</a:t>
                </a:r>
                <a:endParaRPr lang="en-IN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xmlns="" id="{ABC82988-53CE-407E-8DC6-67F10D72F1E7}"/>
                  </a:ext>
                </a:extLst>
              </p:cNvPr>
              <p:cNvSpPr txBox="1"/>
              <p:nvPr/>
            </p:nvSpPr>
            <p:spPr>
              <a:xfrm>
                <a:off x="1676400" y="1447800"/>
                <a:ext cx="457200" cy="380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4</a:t>
                </a:r>
                <a:endParaRPr lang="en-IN" dirty="0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xmlns="" id="{56855AEC-C119-4365-B99C-2DD70689BAD3}"/>
                </a:ext>
              </a:extLst>
            </p:cNvPr>
            <p:cNvGrpSpPr/>
            <p:nvPr/>
          </p:nvGrpSpPr>
          <p:grpSpPr>
            <a:xfrm>
              <a:off x="1371600" y="3758899"/>
              <a:ext cx="457200" cy="864206"/>
              <a:chOff x="1371600" y="3352798"/>
              <a:chExt cx="457200" cy="864206"/>
            </a:xfrm>
          </p:grpSpPr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xmlns="" id="{D2D0F30B-BAE7-4905-98AB-8EE3427B53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4000" y="3352798"/>
                <a:ext cx="0" cy="53339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xmlns="" id="{7EBBD841-122B-41E1-8D18-7318B522131B}"/>
                  </a:ext>
                </a:extLst>
              </p:cNvPr>
              <p:cNvSpPr txBox="1"/>
              <p:nvPr/>
            </p:nvSpPr>
            <p:spPr>
              <a:xfrm>
                <a:off x="1371600" y="3836006"/>
                <a:ext cx="457200" cy="380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</a:t>
                </a:r>
                <a:r>
                  <a:rPr lang="en-US" baseline="-25000" dirty="0"/>
                  <a:t>4</a:t>
                </a:r>
                <a:endParaRPr lang="en-IN" dirty="0"/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xmlns="" id="{349F5852-7351-4194-896F-020B9B5C5A92}"/>
                </a:ext>
              </a:extLst>
            </p:cNvPr>
            <p:cNvGrpSpPr/>
            <p:nvPr/>
          </p:nvGrpSpPr>
          <p:grpSpPr>
            <a:xfrm>
              <a:off x="304801" y="3248707"/>
              <a:ext cx="457200" cy="1374403"/>
              <a:chOff x="1371601" y="3033105"/>
              <a:chExt cx="457200" cy="1374403"/>
            </a:xfrm>
          </p:grpSpPr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xmlns="" id="{34BBB216-63A4-4AED-8DDF-804B571949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4000" y="3033105"/>
                <a:ext cx="0" cy="100800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xmlns="" id="{321F784C-EA7A-4258-A1ED-A08A242DAD7B}"/>
                  </a:ext>
                </a:extLst>
              </p:cNvPr>
              <p:cNvSpPr txBox="1"/>
              <p:nvPr/>
            </p:nvSpPr>
            <p:spPr>
              <a:xfrm>
                <a:off x="1371601" y="4026510"/>
                <a:ext cx="457200" cy="380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  <a:r>
                  <a:rPr lang="en-US" baseline="-25000" dirty="0"/>
                  <a:t>4</a:t>
                </a:r>
                <a:endParaRPr lang="en-IN" dirty="0"/>
              </a:p>
            </p:txBody>
          </p:sp>
        </p:grp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xmlns="" id="{C2488D9F-B67A-4118-968C-37FBCA85C432}"/>
                </a:ext>
              </a:extLst>
            </p:cNvPr>
            <p:cNvCxnSpPr>
              <a:stCxn id="67" idx="1"/>
            </p:cNvCxnSpPr>
            <p:nvPr/>
          </p:nvCxnSpPr>
          <p:spPr>
            <a:xfrm flipH="1" flipV="1">
              <a:off x="457201" y="3263598"/>
              <a:ext cx="533399" cy="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BBB84ECF-64DA-4E59-A412-93A975D753F8}"/>
              </a:ext>
            </a:extLst>
          </p:cNvPr>
          <p:cNvSpPr txBox="1"/>
          <p:nvPr/>
        </p:nvSpPr>
        <p:spPr>
          <a:xfrm>
            <a:off x="247973" y="4695986"/>
            <a:ext cx="37195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Example: A = 1010, B = 1101</a:t>
            </a:r>
          </a:p>
          <a:p>
            <a:endParaRPr lang="en-US" sz="2400" dirty="0"/>
          </a:p>
          <a:p>
            <a:r>
              <a:rPr lang="en-US" sz="2400" dirty="0"/>
              <a:t>A</a:t>
            </a:r>
            <a:r>
              <a:rPr lang="en-US" sz="2400" baseline="-25000" dirty="0"/>
              <a:t>4</a:t>
            </a:r>
            <a:r>
              <a:rPr lang="en-US" sz="2400" dirty="0"/>
              <a:t> A</a:t>
            </a:r>
            <a:r>
              <a:rPr lang="en-US" sz="2400" baseline="-25000" dirty="0"/>
              <a:t>3</a:t>
            </a:r>
            <a:r>
              <a:rPr lang="en-US" sz="2400" dirty="0"/>
              <a:t> A</a:t>
            </a:r>
            <a:r>
              <a:rPr lang="en-US" sz="2400" baseline="-25000" dirty="0"/>
              <a:t>2</a:t>
            </a:r>
            <a:r>
              <a:rPr lang="en-US" sz="2400" dirty="0"/>
              <a:t> A</a:t>
            </a:r>
            <a:r>
              <a:rPr lang="en-US" sz="2400" baseline="-25000" dirty="0"/>
              <a:t>1</a:t>
            </a:r>
            <a:r>
              <a:rPr lang="en-US" sz="2400" dirty="0"/>
              <a:t> = 1010</a:t>
            </a:r>
          </a:p>
          <a:p>
            <a:r>
              <a:rPr lang="en-US" sz="2400" dirty="0"/>
              <a:t>B</a:t>
            </a:r>
            <a:r>
              <a:rPr lang="en-US" sz="2400" baseline="-25000" dirty="0"/>
              <a:t>4</a:t>
            </a:r>
            <a:r>
              <a:rPr lang="en-US" sz="2400" dirty="0"/>
              <a:t> B</a:t>
            </a:r>
            <a:r>
              <a:rPr lang="en-US" sz="2400" baseline="-25000" dirty="0"/>
              <a:t>3</a:t>
            </a:r>
            <a:r>
              <a:rPr lang="en-US" sz="2400" dirty="0"/>
              <a:t> B</a:t>
            </a:r>
            <a:r>
              <a:rPr lang="en-US" sz="2400" baseline="-25000" dirty="0"/>
              <a:t>2</a:t>
            </a:r>
            <a:r>
              <a:rPr lang="en-US" sz="2400" dirty="0"/>
              <a:t> B</a:t>
            </a:r>
            <a:r>
              <a:rPr lang="en-US" sz="2400" baseline="-25000" dirty="0"/>
              <a:t>1</a:t>
            </a:r>
            <a:r>
              <a:rPr lang="en-US" sz="2400" dirty="0"/>
              <a:t> </a:t>
            </a:r>
            <a:r>
              <a:rPr lang="en-US" sz="1100" dirty="0"/>
              <a:t> </a:t>
            </a:r>
            <a:r>
              <a:rPr lang="en-US" sz="2400" dirty="0"/>
              <a:t>= 1101</a:t>
            </a:r>
            <a:endParaRPr lang="en-IN" sz="24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BCEEB482-7938-43AB-AF45-78583F3DFE69}"/>
              </a:ext>
            </a:extLst>
          </p:cNvPr>
          <p:cNvSpPr txBox="1"/>
          <p:nvPr/>
        </p:nvSpPr>
        <p:spPr>
          <a:xfrm>
            <a:off x="9188361" y="1209005"/>
            <a:ext cx="35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D3A636DE-4493-43DA-8F46-D3C62B40B0CF}"/>
              </a:ext>
            </a:extLst>
          </p:cNvPr>
          <p:cNvSpPr txBox="1"/>
          <p:nvPr/>
        </p:nvSpPr>
        <p:spPr>
          <a:xfrm>
            <a:off x="6587360" y="1206501"/>
            <a:ext cx="35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9767BAD4-D5D9-4E70-B97D-A3E8B2DA173C}"/>
              </a:ext>
            </a:extLst>
          </p:cNvPr>
          <p:cNvSpPr txBox="1"/>
          <p:nvPr/>
        </p:nvSpPr>
        <p:spPr>
          <a:xfrm>
            <a:off x="5190893" y="1201810"/>
            <a:ext cx="35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FA9E3C64-13FF-4BD4-9B19-FA037738B091}"/>
              </a:ext>
            </a:extLst>
          </p:cNvPr>
          <p:cNvSpPr txBox="1"/>
          <p:nvPr/>
        </p:nvSpPr>
        <p:spPr>
          <a:xfrm>
            <a:off x="8565483" y="1208260"/>
            <a:ext cx="35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0F3F7C43-E59D-4E9E-8E20-BB6E1D3E5CAC}"/>
              </a:ext>
            </a:extLst>
          </p:cNvPr>
          <p:cNvSpPr txBox="1"/>
          <p:nvPr/>
        </p:nvSpPr>
        <p:spPr>
          <a:xfrm>
            <a:off x="7199542" y="1208260"/>
            <a:ext cx="35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C2303AAC-282A-4E0D-9C5F-AEFA39513CBB}"/>
              </a:ext>
            </a:extLst>
          </p:cNvPr>
          <p:cNvSpPr txBox="1"/>
          <p:nvPr/>
        </p:nvSpPr>
        <p:spPr>
          <a:xfrm>
            <a:off x="4563647" y="1206487"/>
            <a:ext cx="35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23B88742-B6D1-454E-9C33-B3367A516464}"/>
              </a:ext>
            </a:extLst>
          </p:cNvPr>
          <p:cNvSpPr txBox="1"/>
          <p:nvPr/>
        </p:nvSpPr>
        <p:spPr>
          <a:xfrm>
            <a:off x="3196777" y="1201810"/>
            <a:ext cx="35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9A5D3683-9A6B-4B6C-8514-4FBF52B55BF8}"/>
              </a:ext>
            </a:extLst>
          </p:cNvPr>
          <p:cNvSpPr txBox="1"/>
          <p:nvPr/>
        </p:nvSpPr>
        <p:spPr>
          <a:xfrm>
            <a:off x="2589892" y="1182567"/>
            <a:ext cx="35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9A0E3451-79D9-42BE-8E1B-979DB8C1A198}"/>
              </a:ext>
            </a:extLst>
          </p:cNvPr>
          <p:cNvSpPr txBox="1"/>
          <p:nvPr/>
        </p:nvSpPr>
        <p:spPr>
          <a:xfrm>
            <a:off x="10129372" y="2411837"/>
            <a:ext cx="35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1B5CF711-AFA6-4CB0-B959-54B79E8791E7}"/>
              </a:ext>
            </a:extLst>
          </p:cNvPr>
          <p:cNvSpPr txBox="1"/>
          <p:nvPr/>
        </p:nvSpPr>
        <p:spPr>
          <a:xfrm>
            <a:off x="8869588" y="4244242"/>
            <a:ext cx="35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59F2CE7C-2B7E-41BE-808E-72AD10F37FF9}"/>
              </a:ext>
            </a:extLst>
          </p:cNvPr>
          <p:cNvSpPr txBox="1"/>
          <p:nvPr/>
        </p:nvSpPr>
        <p:spPr>
          <a:xfrm>
            <a:off x="7847240" y="2227171"/>
            <a:ext cx="35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3770F1D6-12EE-4165-B03F-35B9AF20C4B7}"/>
              </a:ext>
            </a:extLst>
          </p:cNvPr>
          <p:cNvSpPr txBox="1"/>
          <p:nvPr/>
        </p:nvSpPr>
        <p:spPr>
          <a:xfrm>
            <a:off x="6913919" y="4244242"/>
            <a:ext cx="35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C31A59BD-1420-461A-89F3-5AE177EF3917}"/>
              </a:ext>
            </a:extLst>
          </p:cNvPr>
          <p:cNvSpPr txBox="1"/>
          <p:nvPr/>
        </p:nvSpPr>
        <p:spPr>
          <a:xfrm>
            <a:off x="5860575" y="2227171"/>
            <a:ext cx="35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79196452-AF0C-416F-B3E4-86E8D9E495DC}"/>
              </a:ext>
            </a:extLst>
          </p:cNvPr>
          <p:cNvSpPr txBox="1"/>
          <p:nvPr/>
        </p:nvSpPr>
        <p:spPr>
          <a:xfrm>
            <a:off x="4912267" y="4244242"/>
            <a:ext cx="35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FB326183-9B65-40D7-A758-3E2612F77DFE}"/>
              </a:ext>
            </a:extLst>
          </p:cNvPr>
          <p:cNvSpPr txBox="1"/>
          <p:nvPr/>
        </p:nvSpPr>
        <p:spPr>
          <a:xfrm>
            <a:off x="3889919" y="2227171"/>
            <a:ext cx="35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19976D63-8D91-4811-9285-EFA97368DB96}"/>
              </a:ext>
            </a:extLst>
          </p:cNvPr>
          <p:cNvSpPr txBox="1"/>
          <p:nvPr/>
        </p:nvSpPr>
        <p:spPr>
          <a:xfrm>
            <a:off x="1868051" y="4239216"/>
            <a:ext cx="35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796C45FA-51C5-45E5-A0BE-FCDAC66AF754}"/>
              </a:ext>
            </a:extLst>
          </p:cNvPr>
          <p:cNvSpPr txBox="1"/>
          <p:nvPr/>
        </p:nvSpPr>
        <p:spPr>
          <a:xfrm>
            <a:off x="2910615" y="4234376"/>
            <a:ext cx="35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32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70" grpId="0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31A6CA-A016-4CF1-B239-C78542802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Parallel Subtractor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FAA0B18D-BE9C-4583-8DCB-8F9F5447D042}"/>
              </a:ext>
            </a:extLst>
          </p:cNvPr>
          <p:cNvGrpSpPr/>
          <p:nvPr/>
        </p:nvGrpSpPr>
        <p:grpSpPr>
          <a:xfrm>
            <a:off x="1824929" y="1125287"/>
            <a:ext cx="1875286" cy="3384164"/>
            <a:chOff x="228603" y="1559239"/>
            <a:chExt cx="1875286" cy="338416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5CD2A193-76B6-4326-ACC3-883102E45327}"/>
                </a:ext>
              </a:extLst>
            </p:cNvPr>
            <p:cNvGrpSpPr/>
            <p:nvPr/>
          </p:nvGrpSpPr>
          <p:grpSpPr>
            <a:xfrm>
              <a:off x="990600" y="3073101"/>
              <a:ext cx="1066800" cy="990600"/>
              <a:chOff x="990600" y="2362200"/>
              <a:chExt cx="1066800" cy="99060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xmlns="" id="{96786760-F4B4-4D27-A095-33228F06B918}"/>
                  </a:ext>
                </a:extLst>
              </p:cNvPr>
              <p:cNvSpPr/>
              <p:nvPr/>
            </p:nvSpPr>
            <p:spPr>
              <a:xfrm>
                <a:off x="990600" y="2362200"/>
                <a:ext cx="1066800" cy="990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xmlns="" id="{8D73D545-9ADB-4156-8F50-5CEC491E071F}"/>
                  </a:ext>
                </a:extLst>
              </p:cNvPr>
              <p:cNvSpPr txBox="1"/>
              <p:nvPr/>
            </p:nvSpPr>
            <p:spPr>
              <a:xfrm>
                <a:off x="1219200" y="2626667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FA</a:t>
                </a:r>
                <a:r>
                  <a:rPr lang="en-US" sz="2400" baseline="-25000" dirty="0"/>
                  <a:t>4</a:t>
                </a:r>
                <a:endParaRPr lang="en-IN" sz="2400" dirty="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813C9127-ABD7-4F00-8643-AC2DBC580758}"/>
                </a:ext>
              </a:extLst>
            </p:cNvPr>
            <p:cNvGrpSpPr/>
            <p:nvPr/>
          </p:nvGrpSpPr>
          <p:grpSpPr>
            <a:xfrm>
              <a:off x="1371600" y="4063699"/>
              <a:ext cx="457200" cy="879704"/>
              <a:chOff x="1371600" y="3352798"/>
              <a:chExt cx="457200" cy="879704"/>
            </a:xfrm>
          </p:grpSpPr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xmlns="" id="{83EE423F-DFE8-4697-99A2-DF4E6FCF9B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4000" y="3352798"/>
                <a:ext cx="0" cy="53339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CA13AB2D-C7D3-49C8-AA9A-3C1FAF9E0A1B}"/>
                  </a:ext>
                </a:extLst>
              </p:cNvPr>
              <p:cNvSpPr txBox="1"/>
              <p:nvPr/>
            </p:nvSpPr>
            <p:spPr>
              <a:xfrm>
                <a:off x="1371600" y="3851504"/>
                <a:ext cx="457200" cy="380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</a:t>
                </a:r>
                <a:r>
                  <a:rPr lang="en-US" baseline="-25000" dirty="0"/>
                  <a:t>4</a:t>
                </a:r>
                <a:endParaRPr lang="en-IN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6AB06D2A-5A5F-43A3-9365-38F6491485B9}"/>
                </a:ext>
              </a:extLst>
            </p:cNvPr>
            <p:cNvGrpSpPr/>
            <p:nvPr/>
          </p:nvGrpSpPr>
          <p:grpSpPr>
            <a:xfrm>
              <a:off x="228603" y="3553507"/>
              <a:ext cx="533397" cy="1362737"/>
              <a:chOff x="1295403" y="3033105"/>
              <a:chExt cx="533397" cy="1362737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xmlns="" id="{454D2743-A7A1-414B-B8B1-663335DF2C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4000" y="3033105"/>
                <a:ext cx="0" cy="100800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711BE73D-B5A4-4FB1-812E-49718DA17F6B}"/>
                  </a:ext>
                </a:extLst>
              </p:cNvPr>
              <p:cNvSpPr txBox="1"/>
              <p:nvPr/>
            </p:nvSpPr>
            <p:spPr>
              <a:xfrm>
                <a:off x="1295403" y="4026510"/>
                <a:ext cx="5333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C</a:t>
                </a:r>
                <a:r>
                  <a:rPr lang="en-US" baseline="-25000" dirty="0" err="1"/>
                  <a:t>out</a:t>
                </a:r>
                <a:endParaRPr lang="en-IN" dirty="0"/>
              </a:p>
            </p:txBody>
          </p: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4684FFF3-63EB-4522-84F9-BBA7C34893A8}"/>
                </a:ext>
              </a:extLst>
            </p:cNvPr>
            <p:cNvCxnSpPr>
              <a:stCxn id="23" idx="1"/>
            </p:cNvCxnSpPr>
            <p:nvPr/>
          </p:nvCxnSpPr>
          <p:spPr>
            <a:xfrm flipH="1" flipV="1">
              <a:off x="457201" y="3568398"/>
              <a:ext cx="533399" cy="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D72C23B3-35E1-4619-A65C-2699E0471025}"/>
                </a:ext>
              </a:extLst>
            </p:cNvPr>
            <p:cNvGrpSpPr/>
            <p:nvPr/>
          </p:nvGrpSpPr>
          <p:grpSpPr>
            <a:xfrm>
              <a:off x="1011160" y="1559239"/>
              <a:ext cx="1092729" cy="1519674"/>
              <a:chOff x="1011160" y="1254439"/>
              <a:chExt cx="1092729" cy="1519674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xmlns="" id="{F3CD2306-93BF-45DD-BF12-E51E58D9E1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1821" y="2450113"/>
                <a:ext cx="0" cy="32400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xmlns="" id="{55D8C46D-B7CC-4418-AC1E-3ECB6A04C2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8800" y="1593938"/>
                <a:ext cx="0" cy="116640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xmlns="" id="{6C3BED73-A7AB-4BEE-8C4D-5974BF17A9F5}"/>
                  </a:ext>
                </a:extLst>
              </p:cNvPr>
              <p:cNvSpPr txBox="1"/>
              <p:nvPr/>
            </p:nvSpPr>
            <p:spPr>
              <a:xfrm>
                <a:off x="1036320" y="1254439"/>
                <a:ext cx="457200" cy="380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  <a:r>
                  <a:rPr lang="en-US" baseline="-25000" dirty="0"/>
                  <a:t>4</a:t>
                </a:r>
                <a:endParaRPr lang="en-IN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D00C2CC4-9CDC-418F-828A-9774D51FCD90}"/>
                  </a:ext>
                </a:extLst>
              </p:cNvPr>
              <p:cNvSpPr txBox="1"/>
              <p:nvPr/>
            </p:nvSpPr>
            <p:spPr>
              <a:xfrm>
                <a:off x="1646689" y="1260125"/>
                <a:ext cx="457200" cy="380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4</a:t>
                </a:r>
                <a:endParaRPr lang="en-IN" dirty="0"/>
              </a:p>
            </p:txBody>
          </p: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xmlns="" id="{EFB42EBC-43FD-47F3-B2A4-F2DC28100FF8}"/>
                  </a:ext>
                </a:extLst>
              </p:cNvPr>
              <p:cNvGrpSpPr/>
              <p:nvPr/>
            </p:nvGrpSpPr>
            <p:grpSpPr>
              <a:xfrm rot="5400000">
                <a:off x="766871" y="1822729"/>
                <a:ext cx="884577" cy="396000"/>
                <a:chOff x="402687" y="5869717"/>
                <a:chExt cx="1424619" cy="637763"/>
              </a:xfrm>
            </p:grpSpPr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xmlns="" id="{1BC7674A-6F86-4B05-83A0-7621B8CD4689}"/>
                    </a:ext>
                  </a:extLst>
                </p:cNvPr>
                <p:cNvCxnSpPr/>
                <p:nvPr/>
              </p:nvCxnSpPr>
              <p:spPr>
                <a:xfrm>
                  <a:off x="402687" y="6187167"/>
                  <a:ext cx="513464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xmlns="" id="{0E1DB88A-DF54-4AAE-8641-270D96180DAC}"/>
                    </a:ext>
                  </a:extLst>
                </p:cNvPr>
                <p:cNvCxnSpPr/>
                <p:nvPr/>
              </p:nvCxnSpPr>
              <p:spPr>
                <a:xfrm flipV="1">
                  <a:off x="1563383" y="6183730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xmlns="" id="{229319D8-DACC-4C0F-A319-DEFCFC6082AF}"/>
                    </a:ext>
                  </a:extLst>
                </p:cNvPr>
                <p:cNvSpPr/>
                <p:nvPr/>
              </p:nvSpPr>
              <p:spPr>
                <a:xfrm>
                  <a:off x="1446530" y="6125012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18" name="Triangle 100">
                  <a:extLst>
                    <a:ext uri="{FF2B5EF4-FFF2-40B4-BE49-F238E27FC236}">
                      <a16:creationId xmlns:a16="http://schemas.microsoft.com/office/drawing/2014/main" xmlns="" id="{173C7A11-6431-4856-BA5C-1EF664824DEF}"/>
                    </a:ext>
                  </a:extLst>
                </p:cNvPr>
                <p:cNvSpPr/>
                <p:nvPr/>
              </p:nvSpPr>
              <p:spPr>
                <a:xfrm rot="5400000">
                  <a:off x="854688" y="5927696"/>
                  <a:ext cx="637763" cy="521805"/>
                </a:xfrm>
                <a:prstGeom prst="triangle">
                  <a:avLst/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xmlns="" id="{C730499B-5036-4C56-AAF9-999DC1A3175E}"/>
              </a:ext>
            </a:extLst>
          </p:cNvPr>
          <p:cNvGrpSpPr/>
          <p:nvPr/>
        </p:nvGrpSpPr>
        <p:grpSpPr>
          <a:xfrm>
            <a:off x="3668126" y="1137385"/>
            <a:ext cx="2017864" cy="3387831"/>
            <a:chOff x="2071800" y="1571337"/>
            <a:chExt cx="2017864" cy="338783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xmlns="" id="{0D6A93F7-6006-4332-BA76-B659AB3BCB5E}"/>
                </a:ext>
              </a:extLst>
            </p:cNvPr>
            <p:cNvGrpSpPr/>
            <p:nvPr/>
          </p:nvGrpSpPr>
          <p:grpSpPr>
            <a:xfrm>
              <a:off x="2971800" y="3073100"/>
              <a:ext cx="1066800" cy="990600"/>
              <a:chOff x="990600" y="2362200"/>
              <a:chExt cx="1066800" cy="990600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xmlns="" id="{A8CFEF0E-2EF7-48BD-A043-D0145488548C}"/>
                  </a:ext>
                </a:extLst>
              </p:cNvPr>
              <p:cNvSpPr/>
              <p:nvPr/>
            </p:nvSpPr>
            <p:spPr>
              <a:xfrm>
                <a:off x="990600" y="2362200"/>
                <a:ext cx="1066800" cy="990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xmlns="" id="{7410606C-E6F1-4AD1-B839-85E3E058F89E}"/>
                  </a:ext>
                </a:extLst>
              </p:cNvPr>
              <p:cNvSpPr txBox="1"/>
              <p:nvPr/>
            </p:nvSpPr>
            <p:spPr>
              <a:xfrm>
                <a:off x="1219200" y="2626667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FA</a:t>
                </a:r>
                <a:r>
                  <a:rPr lang="en-US" sz="2400" baseline="-25000" dirty="0"/>
                  <a:t>3</a:t>
                </a:r>
                <a:endParaRPr lang="en-IN" sz="2400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xmlns="" id="{C7230BEC-B201-4EAD-86AA-EBAEE9D50CA1}"/>
                </a:ext>
              </a:extLst>
            </p:cNvPr>
            <p:cNvGrpSpPr/>
            <p:nvPr/>
          </p:nvGrpSpPr>
          <p:grpSpPr>
            <a:xfrm>
              <a:off x="3352799" y="4063966"/>
              <a:ext cx="457200" cy="895202"/>
              <a:chOff x="1371600" y="3368296"/>
              <a:chExt cx="457200" cy="895202"/>
            </a:xfrm>
          </p:grpSpPr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xmlns="" id="{B0C306DA-B3C9-4C9F-BE7A-C5EED0EC37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4000" y="3368296"/>
                <a:ext cx="0" cy="53339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xmlns="" id="{E47F008D-C253-4541-8541-F21DA5D12FF7}"/>
                  </a:ext>
                </a:extLst>
              </p:cNvPr>
              <p:cNvSpPr txBox="1"/>
              <p:nvPr/>
            </p:nvSpPr>
            <p:spPr>
              <a:xfrm>
                <a:off x="1371600" y="3882500"/>
                <a:ext cx="457200" cy="380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</a:t>
                </a:r>
                <a:r>
                  <a:rPr lang="en-US" baseline="-25000" dirty="0"/>
                  <a:t>3</a:t>
                </a:r>
                <a:endParaRPr lang="en-IN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xmlns="" id="{73AFB2D7-D391-4D30-93B0-32654D494BC3}"/>
                </a:ext>
              </a:extLst>
            </p:cNvPr>
            <p:cNvGrpSpPr/>
            <p:nvPr/>
          </p:nvGrpSpPr>
          <p:grpSpPr>
            <a:xfrm>
              <a:off x="2071800" y="3187400"/>
              <a:ext cx="900000" cy="380998"/>
              <a:chOff x="2071800" y="2476499"/>
              <a:chExt cx="900000" cy="380998"/>
            </a:xfrm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xmlns="" id="{583FA0D8-78A1-49D0-8B28-C34B8B10AA8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521800" y="2407497"/>
                <a:ext cx="0" cy="90000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="" id="{3785F8CA-6EF1-494A-937D-CA9CDB22C19F}"/>
                  </a:ext>
                </a:extLst>
              </p:cNvPr>
              <p:cNvSpPr txBox="1"/>
              <p:nvPr/>
            </p:nvSpPr>
            <p:spPr>
              <a:xfrm>
                <a:off x="2324099" y="2476499"/>
                <a:ext cx="457200" cy="380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  <a:r>
                  <a:rPr lang="en-US" baseline="-25000" dirty="0"/>
                  <a:t>3</a:t>
                </a:r>
                <a:endParaRPr lang="en-IN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4080DF30-9F23-42A6-B9B7-AB381B3AB3C3}"/>
                </a:ext>
              </a:extLst>
            </p:cNvPr>
            <p:cNvGrpSpPr/>
            <p:nvPr/>
          </p:nvGrpSpPr>
          <p:grpSpPr>
            <a:xfrm>
              <a:off x="2996935" y="1571337"/>
              <a:ext cx="1092729" cy="1519674"/>
              <a:chOff x="1011160" y="1254439"/>
              <a:chExt cx="1092729" cy="1519674"/>
            </a:xfrm>
          </p:grpSpPr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xmlns="" id="{D9456982-0546-4C74-A9CA-F14FB7A583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1821" y="2450113"/>
                <a:ext cx="0" cy="32400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xmlns="" id="{7550E489-7F55-43E8-A8E6-6F700FB9CF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8800" y="1593938"/>
                <a:ext cx="0" cy="116640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xmlns="" id="{4FB30446-B14D-40C4-AD0D-FB8D9EAB087B}"/>
                  </a:ext>
                </a:extLst>
              </p:cNvPr>
              <p:cNvSpPr txBox="1"/>
              <p:nvPr/>
            </p:nvSpPr>
            <p:spPr>
              <a:xfrm>
                <a:off x="1036320" y="1254439"/>
                <a:ext cx="457200" cy="380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  <a:r>
                  <a:rPr lang="en-US" baseline="-25000" dirty="0"/>
                  <a:t>3</a:t>
                </a:r>
                <a:endParaRPr lang="en-IN" dirty="0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xmlns="" id="{29134BF2-24C3-4EC1-AB40-1530E2597B16}"/>
                  </a:ext>
                </a:extLst>
              </p:cNvPr>
              <p:cNvSpPr txBox="1"/>
              <p:nvPr/>
            </p:nvSpPr>
            <p:spPr>
              <a:xfrm>
                <a:off x="1646689" y="1260125"/>
                <a:ext cx="457200" cy="380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3</a:t>
                </a:r>
                <a:endParaRPr lang="en-IN" dirty="0"/>
              </a:p>
            </p:txBody>
          </p: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xmlns="" id="{312524EC-C72D-4877-BECB-C88F8C1ECCC6}"/>
                  </a:ext>
                </a:extLst>
              </p:cNvPr>
              <p:cNvGrpSpPr/>
              <p:nvPr/>
            </p:nvGrpSpPr>
            <p:grpSpPr>
              <a:xfrm rot="5400000">
                <a:off x="774620" y="1830478"/>
                <a:ext cx="869079" cy="396000"/>
                <a:chOff x="427647" y="5869717"/>
                <a:chExt cx="1399659" cy="637763"/>
              </a:xfrm>
            </p:grpSpPr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xmlns="" id="{C31F896B-17FB-438C-8E3A-E05C94A078A8}"/>
                    </a:ext>
                  </a:extLst>
                </p:cNvPr>
                <p:cNvCxnSpPr/>
                <p:nvPr/>
              </p:nvCxnSpPr>
              <p:spPr>
                <a:xfrm>
                  <a:off x="427647" y="6187167"/>
                  <a:ext cx="513464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xmlns="" id="{573F7949-0B84-41B5-8E84-76E6A48DE87E}"/>
                    </a:ext>
                  </a:extLst>
                </p:cNvPr>
                <p:cNvCxnSpPr/>
                <p:nvPr/>
              </p:nvCxnSpPr>
              <p:spPr>
                <a:xfrm flipV="1">
                  <a:off x="1563383" y="6183730"/>
                  <a:ext cx="263923" cy="907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xmlns="" id="{5B1762A9-7DA5-4573-9252-ADF5AE7672E5}"/>
                    </a:ext>
                  </a:extLst>
                </p:cNvPr>
                <p:cNvSpPr/>
                <p:nvPr/>
              </p:nvSpPr>
              <p:spPr>
                <a:xfrm>
                  <a:off x="1446530" y="6125012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8" name="Triangle 100">
                  <a:extLst>
                    <a:ext uri="{FF2B5EF4-FFF2-40B4-BE49-F238E27FC236}">
                      <a16:creationId xmlns:a16="http://schemas.microsoft.com/office/drawing/2014/main" xmlns="" id="{480FFFCD-FC84-44D9-9ED5-B44BCED3FA35}"/>
                    </a:ext>
                  </a:extLst>
                </p:cNvPr>
                <p:cNvSpPr/>
                <p:nvPr/>
              </p:nvSpPr>
              <p:spPr>
                <a:xfrm rot="5400000">
                  <a:off x="854688" y="5927696"/>
                  <a:ext cx="637763" cy="521805"/>
                </a:xfrm>
                <a:prstGeom prst="triangle">
                  <a:avLst/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xmlns="" id="{F287F606-B842-42AF-8F6E-1809A6292A2F}"/>
              </a:ext>
            </a:extLst>
          </p:cNvPr>
          <p:cNvGrpSpPr/>
          <p:nvPr/>
        </p:nvGrpSpPr>
        <p:grpSpPr>
          <a:xfrm>
            <a:off x="7630526" y="1125287"/>
            <a:ext cx="3093694" cy="3378530"/>
            <a:chOff x="6034200" y="1559239"/>
            <a:chExt cx="3093694" cy="3378530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xmlns="" id="{4184B973-D82B-4C78-877D-A84167F7BD4F}"/>
                </a:ext>
              </a:extLst>
            </p:cNvPr>
            <p:cNvGrpSpPr/>
            <p:nvPr/>
          </p:nvGrpSpPr>
          <p:grpSpPr>
            <a:xfrm>
              <a:off x="8001000" y="3187400"/>
              <a:ext cx="1126894" cy="380998"/>
              <a:chOff x="2057400" y="2476499"/>
              <a:chExt cx="1126894" cy="380998"/>
            </a:xfrm>
          </p:grpSpPr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xmlns="" id="{716508B3-6E5A-473E-9D18-8F0BCCB7FC8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507400" y="2407497"/>
                <a:ext cx="0" cy="90000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xmlns="" id="{82989A8B-D69A-4C04-ADFA-7C5461D026C6}"/>
                  </a:ext>
                </a:extLst>
              </p:cNvPr>
              <p:cNvSpPr txBox="1"/>
              <p:nvPr/>
            </p:nvSpPr>
            <p:spPr>
              <a:xfrm>
                <a:off x="2311399" y="2476499"/>
                <a:ext cx="8728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C</a:t>
                </a:r>
                <a:r>
                  <a:rPr lang="en-US" baseline="-25000" dirty="0" err="1"/>
                  <a:t>in</a:t>
                </a:r>
                <a:r>
                  <a:rPr lang="en-US" dirty="0"/>
                  <a:t>= 1</a:t>
                </a:r>
                <a:endParaRPr lang="en-IN" dirty="0"/>
              </a:p>
            </p:txBody>
          </p: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xmlns="" id="{799366C1-C248-4BF3-8869-5D94D2C3189F}"/>
                </a:ext>
              </a:extLst>
            </p:cNvPr>
            <p:cNvGrpSpPr/>
            <p:nvPr/>
          </p:nvGrpSpPr>
          <p:grpSpPr>
            <a:xfrm>
              <a:off x="6034200" y="1559239"/>
              <a:ext cx="2028384" cy="3378530"/>
              <a:chOff x="6034200" y="1559239"/>
              <a:chExt cx="2028384" cy="3378530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xmlns="" id="{0BA4D95E-9508-4E15-9B8F-D54862B41F1C}"/>
                  </a:ext>
                </a:extLst>
              </p:cNvPr>
              <p:cNvGrpSpPr/>
              <p:nvPr/>
            </p:nvGrpSpPr>
            <p:grpSpPr>
              <a:xfrm>
                <a:off x="6934200" y="3073099"/>
                <a:ext cx="1066800" cy="990600"/>
                <a:chOff x="990600" y="2362200"/>
                <a:chExt cx="1066800" cy="990600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xmlns="" id="{9CF7BF15-6651-4B16-9AE9-CD8C2CC855A3}"/>
                    </a:ext>
                  </a:extLst>
                </p:cNvPr>
                <p:cNvSpPr/>
                <p:nvPr/>
              </p:nvSpPr>
              <p:spPr>
                <a:xfrm>
                  <a:off x="990600" y="2362200"/>
                  <a:ext cx="1066800" cy="99060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/>
                </a:p>
              </p:txBody>
            </p: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xmlns="" id="{A514BF9C-6975-4E01-8C0C-0999F2AC7D58}"/>
                    </a:ext>
                  </a:extLst>
                </p:cNvPr>
                <p:cNvSpPr txBox="1"/>
                <p:nvPr/>
              </p:nvSpPr>
              <p:spPr>
                <a:xfrm>
                  <a:off x="1219200" y="2626667"/>
                  <a:ext cx="68580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dirty="0"/>
                    <a:t>FA</a:t>
                  </a:r>
                  <a:r>
                    <a:rPr lang="en-US" sz="2400" baseline="-25000" dirty="0"/>
                    <a:t>1</a:t>
                  </a:r>
                  <a:endParaRPr lang="en-IN" sz="2400" dirty="0"/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xmlns="" id="{4D8E5F56-F1B7-4344-8E76-B8F5077122C6}"/>
                  </a:ext>
                </a:extLst>
              </p:cNvPr>
              <p:cNvGrpSpPr/>
              <p:nvPr/>
            </p:nvGrpSpPr>
            <p:grpSpPr>
              <a:xfrm>
                <a:off x="7332976" y="4073563"/>
                <a:ext cx="457200" cy="864206"/>
                <a:chOff x="1371600" y="3352798"/>
                <a:chExt cx="457200" cy="864206"/>
              </a:xfrm>
            </p:grpSpPr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xmlns="" id="{E1EAED51-8FAC-4E92-9454-43FCDE8E56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24000" y="3352798"/>
                  <a:ext cx="0" cy="533398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xmlns="" id="{E1C44A2B-9C6F-4A4C-9B24-8986A457DCEF}"/>
                    </a:ext>
                  </a:extLst>
                </p:cNvPr>
                <p:cNvSpPr txBox="1"/>
                <p:nvPr/>
              </p:nvSpPr>
              <p:spPr>
                <a:xfrm>
                  <a:off x="1371600" y="3836006"/>
                  <a:ext cx="457200" cy="380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</a:t>
                  </a:r>
                  <a:r>
                    <a:rPr lang="en-US" baseline="-25000" dirty="0"/>
                    <a:t>1</a:t>
                  </a:r>
                  <a:endParaRPr lang="en-IN" dirty="0"/>
                </a:p>
              </p:txBody>
            </p:sp>
          </p:grp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xmlns="" id="{DD781954-95C3-4228-BEE8-FA137E81DDED}"/>
                  </a:ext>
                </a:extLst>
              </p:cNvPr>
              <p:cNvGrpSpPr/>
              <p:nvPr/>
            </p:nvGrpSpPr>
            <p:grpSpPr>
              <a:xfrm>
                <a:off x="6034200" y="3187400"/>
                <a:ext cx="900000" cy="380998"/>
                <a:chOff x="2071800" y="2476499"/>
                <a:chExt cx="900000" cy="380998"/>
              </a:xfrm>
            </p:grpSpPr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xmlns="" id="{0EABD968-A470-442F-B093-C27EEA12AC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2521800" y="2407497"/>
                  <a:ext cx="0" cy="90000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xmlns="" id="{6EBDC59A-F9D9-4A10-A8A6-7021D36A9530}"/>
                    </a:ext>
                  </a:extLst>
                </p:cNvPr>
                <p:cNvSpPr txBox="1"/>
                <p:nvPr/>
              </p:nvSpPr>
              <p:spPr>
                <a:xfrm>
                  <a:off x="2324099" y="2476499"/>
                  <a:ext cx="457200" cy="380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:endParaRPr lang="en-IN" dirty="0"/>
                </a:p>
              </p:txBody>
            </p: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xmlns="" id="{27E70400-DFC9-4E00-B0D0-C9E88D125B59}"/>
                  </a:ext>
                </a:extLst>
              </p:cNvPr>
              <p:cNvGrpSpPr/>
              <p:nvPr/>
            </p:nvGrpSpPr>
            <p:grpSpPr>
              <a:xfrm>
                <a:off x="6969855" y="1559239"/>
                <a:ext cx="1092729" cy="1519674"/>
                <a:chOff x="1011160" y="1254439"/>
                <a:chExt cx="1092729" cy="1519674"/>
              </a:xfrm>
            </p:grpSpPr>
            <p:cxnSp>
              <p:nvCxnSpPr>
                <p:cNvPr id="52" name="Straight Arrow Connector 51">
                  <a:extLst>
                    <a:ext uri="{FF2B5EF4-FFF2-40B4-BE49-F238E27FC236}">
                      <a16:creationId xmlns:a16="http://schemas.microsoft.com/office/drawing/2014/main" xmlns="" id="{AD830026-09D7-424E-BC46-D2FFD03B1B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11821" y="2450113"/>
                  <a:ext cx="0" cy="32400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xmlns="" id="{AE18618E-CA7B-4F2C-862D-B81F31435A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28800" y="1593938"/>
                  <a:ext cx="0" cy="1166400"/>
                </a:xfrm>
                <a:prstGeom prst="straightConnector1">
                  <a:avLst/>
                </a:prstGeom>
                <a:ln w="28575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xmlns="" id="{E5286299-1A61-4809-B698-A47B81311BA8}"/>
                    </a:ext>
                  </a:extLst>
                </p:cNvPr>
                <p:cNvSpPr txBox="1"/>
                <p:nvPr/>
              </p:nvSpPr>
              <p:spPr>
                <a:xfrm>
                  <a:off x="1036320" y="1254439"/>
                  <a:ext cx="457200" cy="380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B</a:t>
                  </a:r>
                  <a:r>
                    <a:rPr lang="en-US" baseline="-25000" dirty="0"/>
                    <a:t>1</a:t>
                  </a:r>
                  <a:endParaRPr lang="en-IN" dirty="0"/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xmlns="" id="{D5267D59-0437-481A-839A-9D097240D546}"/>
                    </a:ext>
                  </a:extLst>
                </p:cNvPr>
                <p:cNvSpPr txBox="1"/>
                <p:nvPr/>
              </p:nvSpPr>
              <p:spPr>
                <a:xfrm>
                  <a:off x="1646689" y="1260125"/>
                  <a:ext cx="457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A</a:t>
                  </a:r>
                  <a:r>
                    <a:rPr lang="en-US" baseline="-25000" dirty="0"/>
                    <a:t>1</a:t>
                  </a:r>
                  <a:endParaRPr lang="en-IN" dirty="0"/>
                </a:p>
              </p:txBody>
            </p:sp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xmlns="" id="{8514F84D-1981-4935-8D7A-E8FC4A7C7F83}"/>
                    </a:ext>
                  </a:extLst>
                </p:cNvPr>
                <p:cNvGrpSpPr/>
                <p:nvPr/>
              </p:nvGrpSpPr>
              <p:grpSpPr>
                <a:xfrm rot="5400000">
                  <a:off x="766871" y="1822729"/>
                  <a:ext cx="884577" cy="396000"/>
                  <a:chOff x="402687" y="5869717"/>
                  <a:chExt cx="1424619" cy="637763"/>
                </a:xfrm>
              </p:grpSpPr>
              <p:cxnSp>
                <p:nvCxnSpPr>
                  <p:cNvPr id="57" name="Straight Connector 56">
                    <a:extLst>
                      <a:ext uri="{FF2B5EF4-FFF2-40B4-BE49-F238E27FC236}">
                        <a16:creationId xmlns:a16="http://schemas.microsoft.com/office/drawing/2014/main" xmlns="" id="{D43C8B7F-E818-4A09-BDC7-EBBCA70C2E3A}"/>
                      </a:ext>
                    </a:extLst>
                  </p:cNvPr>
                  <p:cNvCxnSpPr/>
                  <p:nvPr/>
                </p:nvCxnSpPr>
                <p:spPr>
                  <a:xfrm>
                    <a:off x="402687" y="6187167"/>
                    <a:ext cx="513464" cy="0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8" name="Straight Connector 57">
                    <a:extLst>
                      <a:ext uri="{FF2B5EF4-FFF2-40B4-BE49-F238E27FC236}">
                        <a16:creationId xmlns:a16="http://schemas.microsoft.com/office/drawing/2014/main" xmlns="" id="{0765843D-A241-4308-A7DD-5F3A90F61D27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1563383" y="6183730"/>
                    <a:ext cx="263923" cy="907"/>
                  </a:xfrm>
                  <a:prstGeom prst="line">
                    <a:avLst/>
                  </a:prstGeom>
                  <a:ln w="28575">
                    <a:solidFill>
                      <a:schemeClr val="accent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xmlns="" id="{03922CB5-FF38-446C-9869-710F70B78141}"/>
                      </a:ext>
                    </a:extLst>
                  </p:cNvPr>
                  <p:cNvSpPr/>
                  <p:nvPr/>
                </p:nvSpPr>
                <p:spPr>
                  <a:xfrm>
                    <a:off x="1446530" y="6125012"/>
                    <a:ext cx="120028" cy="117436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/>
                  </a:p>
                </p:txBody>
              </p:sp>
              <p:sp>
                <p:nvSpPr>
                  <p:cNvPr id="60" name="Triangle 100">
                    <a:extLst>
                      <a:ext uri="{FF2B5EF4-FFF2-40B4-BE49-F238E27FC236}">
                        <a16:creationId xmlns:a16="http://schemas.microsoft.com/office/drawing/2014/main" xmlns="" id="{C705937A-72B0-4847-97B1-8BC646E4CA34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854688" y="5927696"/>
                    <a:ext cx="637763" cy="521805"/>
                  </a:xfrm>
                  <a:prstGeom prst="triangle">
                    <a:avLst/>
                  </a:prstGeom>
                  <a:noFill/>
                  <a:ln w="28575">
                    <a:solidFill>
                      <a:schemeClr val="accent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GB" dirty="0"/>
                  </a:p>
                </p:txBody>
              </p:sp>
            </p:grpSp>
          </p:grpSp>
        </p:grp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xmlns="" id="{C05E5937-C12B-4F9A-9768-FC54E0199F3E}"/>
              </a:ext>
            </a:extLst>
          </p:cNvPr>
          <p:cNvGrpSpPr/>
          <p:nvPr/>
        </p:nvGrpSpPr>
        <p:grpSpPr>
          <a:xfrm>
            <a:off x="5652965" y="1137385"/>
            <a:ext cx="2025754" cy="3381663"/>
            <a:chOff x="4056639" y="1571337"/>
            <a:chExt cx="2025754" cy="3381663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xmlns="" id="{AE8F3396-8B27-48FF-8065-D0246C2F19EF}"/>
                </a:ext>
              </a:extLst>
            </p:cNvPr>
            <p:cNvGrpSpPr/>
            <p:nvPr/>
          </p:nvGrpSpPr>
          <p:grpSpPr>
            <a:xfrm>
              <a:off x="4953000" y="3073100"/>
              <a:ext cx="1066800" cy="990600"/>
              <a:chOff x="990600" y="2362200"/>
              <a:chExt cx="1066800" cy="990600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xmlns="" id="{6EA51F17-A119-456B-A511-9711F7215187}"/>
                  </a:ext>
                </a:extLst>
              </p:cNvPr>
              <p:cNvSpPr/>
              <p:nvPr/>
            </p:nvSpPr>
            <p:spPr>
              <a:xfrm>
                <a:off x="990600" y="2362200"/>
                <a:ext cx="1066800" cy="990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xmlns="" id="{322574F5-89AE-447A-82A7-473FCEA81F58}"/>
                  </a:ext>
                </a:extLst>
              </p:cNvPr>
              <p:cNvSpPr txBox="1"/>
              <p:nvPr/>
            </p:nvSpPr>
            <p:spPr>
              <a:xfrm>
                <a:off x="1219200" y="2626667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FA</a:t>
                </a:r>
                <a:r>
                  <a:rPr lang="en-US" sz="2400" baseline="-25000" dirty="0"/>
                  <a:t>2</a:t>
                </a:r>
                <a:endParaRPr lang="en-IN" sz="2400" dirty="0"/>
              </a:p>
            </p:txBody>
          </p: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xmlns="" id="{157FCBF7-1DBF-4D2C-BEA2-1FE7B03A5458}"/>
                </a:ext>
              </a:extLst>
            </p:cNvPr>
            <p:cNvGrpSpPr/>
            <p:nvPr/>
          </p:nvGrpSpPr>
          <p:grpSpPr>
            <a:xfrm>
              <a:off x="5351777" y="4073296"/>
              <a:ext cx="457200" cy="879704"/>
              <a:chOff x="1371600" y="3337300"/>
              <a:chExt cx="457200" cy="879704"/>
            </a:xfrm>
          </p:grpSpPr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xmlns="" id="{E2D5A44E-C6F7-4878-8DE3-072E0DA2C0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4000" y="3337300"/>
                <a:ext cx="0" cy="53339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xmlns="" id="{B81E3EA4-C833-4406-A50F-415A48CE4379}"/>
                  </a:ext>
                </a:extLst>
              </p:cNvPr>
              <p:cNvSpPr txBox="1"/>
              <p:nvPr/>
            </p:nvSpPr>
            <p:spPr>
              <a:xfrm>
                <a:off x="1371600" y="3836006"/>
                <a:ext cx="457200" cy="380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</a:t>
                </a:r>
                <a:r>
                  <a:rPr lang="en-US" baseline="-25000" dirty="0"/>
                  <a:t>2</a:t>
                </a:r>
                <a:endParaRPr lang="en-IN" dirty="0"/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xmlns="" id="{322C1591-1332-430B-AA7F-6743BAE4F6E1}"/>
                </a:ext>
              </a:extLst>
            </p:cNvPr>
            <p:cNvGrpSpPr/>
            <p:nvPr/>
          </p:nvGrpSpPr>
          <p:grpSpPr>
            <a:xfrm>
              <a:off x="4056639" y="3187400"/>
              <a:ext cx="900000" cy="380998"/>
              <a:chOff x="2087298" y="2476499"/>
              <a:chExt cx="900000" cy="380998"/>
            </a:xfrm>
          </p:grpSpPr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xmlns="" id="{43618C01-36E4-481C-84FD-55E97AAC411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537298" y="2407497"/>
                <a:ext cx="0" cy="90000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xmlns="" id="{BCC96269-9F7C-4DF4-ADC4-7A9F47333BE0}"/>
                  </a:ext>
                </a:extLst>
              </p:cNvPr>
              <p:cNvSpPr txBox="1"/>
              <p:nvPr/>
            </p:nvSpPr>
            <p:spPr>
              <a:xfrm>
                <a:off x="2324099" y="2476499"/>
                <a:ext cx="457200" cy="380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  <a:r>
                  <a:rPr lang="en-US" baseline="-25000" dirty="0"/>
                  <a:t>2</a:t>
                </a:r>
                <a:endParaRPr lang="en-IN" dirty="0"/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xmlns="" id="{55F36535-15B0-4FE4-BD6A-BEAB95AA0BCB}"/>
                </a:ext>
              </a:extLst>
            </p:cNvPr>
            <p:cNvGrpSpPr/>
            <p:nvPr/>
          </p:nvGrpSpPr>
          <p:grpSpPr>
            <a:xfrm>
              <a:off x="4989664" y="1571337"/>
              <a:ext cx="1092729" cy="1508694"/>
              <a:chOff x="1011160" y="1254439"/>
              <a:chExt cx="1092729" cy="1508694"/>
            </a:xfrm>
          </p:grpSpPr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xmlns="" id="{6D779225-4BE3-47CA-A772-7432E48330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11821" y="2295133"/>
                <a:ext cx="0" cy="46800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xmlns="" id="{83AF3E3D-91FC-45A2-B5DC-4E9D4A43C7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28800" y="1593938"/>
                <a:ext cx="0" cy="116640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xmlns="" id="{EA7DC646-24AF-4483-A2CA-A484D69A24EF}"/>
                  </a:ext>
                </a:extLst>
              </p:cNvPr>
              <p:cNvSpPr txBox="1"/>
              <p:nvPr/>
            </p:nvSpPr>
            <p:spPr>
              <a:xfrm>
                <a:off x="1036320" y="1254439"/>
                <a:ext cx="457200" cy="380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B</a:t>
                </a:r>
                <a:r>
                  <a:rPr lang="en-US" baseline="-25000" dirty="0"/>
                  <a:t>2</a:t>
                </a:r>
                <a:endParaRPr lang="en-IN" dirty="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xmlns="" id="{B53CC392-DA3B-4C55-9CAC-8AD68E5C3EE4}"/>
                  </a:ext>
                </a:extLst>
              </p:cNvPr>
              <p:cNvSpPr txBox="1"/>
              <p:nvPr/>
            </p:nvSpPr>
            <p:spPr>
              <a:xfrm>
                <a:off x="1646689" y="1260125"/>
                <a:ext cx="457200" cy="380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</a:t>
                </a:r>
                <a:r>
                  <a:rPr lang="en-US" baseline="-25000" dirty="0"/>
                  <a:t>2</a:t>
                </a:r>
                <a:endParaRPr lang="en-IN" dirty="0"/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xmlns="" id="{7530BC69-7020-4DBF-9529-067B75C062E3}"/>
                  </a:ext>
                </a:extLst>
              </p:cNvPr>
              <p:cNvGrpSpPr/>
              <p:nvPr/>
            </p:nvGrpSpPr>
            <p:grpSpPr>
              <a:xfrm rot="5400000">
                <a:off x="855572" y="1749526"/>
                <a:ext cx="707175" cy="396000"/>
                <a:chOff x="427647" y="5869717"/>
                <a:chExt cx="1138911" cy="637763"/>
              </a:xfrm>
            </p:grpSpPr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xmlns="" id="{23761590-DB5C-49A2-8370-87F9E3E4CBFF}"/>
                    </a:ext>
                  </a:extLst>
                </p:cNvPr>
                <p:cNvCxnSpPr/>
                <p:nvPr/>
              </p:nvCxnSpPr>
              <p:spPr>
                <a:xfrm>
                  <a:off x="427647" y="6187167"/>
                  <a:ext cx="513464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Oval 80">
                  <a:extLst>
                    <a:ext uri="{FF2B5EF4-FFF2-40B4-BE49-F238E27FC236}">
                      <a16:creationId xmlns:a16="http://schemas.microsoft.com/office/drawing/2014/main" xmlns="" id="{3C5AE1A8-02EE-4136-B61C-60B74C1B74CA}"/>
                    </a:ext>
                  </a:extLst>
                </p:cNvPr>
                <p:cNvSpPr/>
                <p:nvPr/>
              </p:nvSpPr>
              <p:spPr>
                <a:xfrm>
                  <a:off x="1446530" y="6125012"/>
                  <a:ext cx="120028" cy="117436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82" name="Triangle 100">
                  <a:extLst>
                    <a:ext uri="{FF2B5EF4-FFF2-40B4-BE49-F238E27FC236}">
                      <a16:creationId xmlns:a16="http://schemas.microsoft.com/office/drawing/2014/main" xmlns="" id="{F249B74E-F799-4123-B0EE-225AFB4F1D5D}"/>
                    </a:ext>
                  </a:extLst>
                </p:cNvPr>
                <p:cNvSpPr/>
                <p:nvPr/>
              </p:nvSpPr>
              <p:spPr>
                <a:xfrm rot="5400000">
                  <a:off x="854688" y="5927696"/>
                  <a:ext cx="637763" cy="521805"/>
                </a:xfrm>
                <a:prstGeom prst="triangle">
                  <a:avLst/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</p:grpSp>
        </p:grp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B249076A-F707-4B28-8CEE-0CC0539DB8A4}"/>
              </a:ext>
            </a:extLst>
          </p:cNvPr>
          <p:cNvSpPr txBox="1"/>
          <p:nvPr/>
        </p:nvSpPr>
        <p:spPr>
          <a:xfrm>
            <a:off x="247973" y="4897463"/>
            <a:ext cx="37195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Example: A = 1101, B = 1011</a:t>
            </a:r>
          </a:p>
          <a:p>
            <a:endParaRPr lang="en-US" sz="2400" dirty="0"/>
          </a:p>
          <a:p>
            <a:r>
              <a:rPr lang="en-US" sz="2400" dirty="0"/>
              <a:t>A</a:t>
            </a:r>
            <a:r>
              <a:rPr lang="en-US" sz="2400" baseline="-25000" dirty="0"/>
              <a:t>4</a:t>
            </a:r>
            <a:r>
              <a:rPr lang="en-US" sz="2400" dirty="0"/>
              <a:t> A</a:t>
            </a:r>
            <a:r>
              <a:rPr lang="en-US" sz="2400" baseline="-25000" dirty="0"/>
              <a:t>3</a:t>
            </a:r>
            <a:r>
              <a:rPr lang="en-US" sz="2400" dirty="0"/>
              <a:t> A</a:t>
            </a:r>
            <a:r>
              <a:rPr lang="en-US" sz="2400" baseline="-25000" dirty="0"/>
              <a:t>2</a:t>
            </a:r>
            <a:r>
              <a:rPr lang="en-US" sz="2400" dirty="0"/>
              <a:t> A</a:t>
            </a:r>
            <a:r>
              <a:rPr lang="en-US" sz="2400" baseline="-25000" dirty="0"/>
              <a:t>1</a:t>
            </a:r>
            <a:r>
              <a:rPr lang="en-US" sz="2400" dirty="0"/>
              <a:t> = 1101</a:t>
            </a:r>
          </a:p>
          <a:p>
            <a:r>
              <a:rPr lang="en-US" sz="2400" dirty="0"/>
              <a:t>B</a:t>
            </a:r>
            <a:r>
              <a:rPr lang="en-US" sz="2400" baseline="-25000" dirty="0"/>
              <a:t>4</a:t>
            </a:r>
            <a:r>
              <a:rPr lang="en-US" sz="2400" dirty="0"/>
              <a:t> B</a:t>
            </a:r>
            <a:r>
              <a:rPr lang="en-US" sz="2400" baseline="-25000" dirty="0"/>
              <a:t>3</a:t>
            </a:r>
            <a:r>
              <a:rPr lang="en-US" sz="2400" dirty="0"/>
              <a:t> B</a:t>
            </a:r>
            <a:r>
              <a:rPr lang="en-US" sz="2400" baseline="-25000" dirty="0"/>
              <a:t>2</a:t>
            </a:r>
            <a:r>
              <a:rPr lang="en-US" sz="2400" dirty="0"/>
              <a:t> B</a:t>
            </a:r>
            <a:r>
              <a:rPr lang="en-US" sz="2400" baseline="-25000" dirty="0"/>
              <a:t>1</a:t>
            </a:r>
            <a:r>
              <a:rPr lang="en-US" sz="2400" dirty="0"/>
              <a:t> </a:t>
            </a:r>
            <a:r>
              <a:rPr lang="en-US" sz="1100" dirty="0"/>
              <a:t> </a:t>
            </a:r>
            <a:r>
              <a:rPr lang="en-US" sz="2400" dirty="0"/>
              <a:t>= 1011</a:t>
            </a:r>
            <a:endParaRPr lang="en-IN" sz="24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C756BEEA-42DA-4E0B-9600-EDF607D9E363}"/>
              </a:ext>
            </a:extLst>
          </p:cNvPr>
          <p:cNvSpPr txBox="1"/>
          <p:nvPr/>
        </p:nvSpPr>
        <p:spPr>
          <a:xfrm>
            <a:off x="9221907" y="821227"/>
            <a:ext cx="35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C4D4FFBA-E10E-4875-A6EB-C645AB8B1D96}"/>
              </a:ext>
            </a:extLst>
          </p:cNvPr>
          <p:cNvSpPr txBox="1"/>
          <p:nvPr/>
        </p:nvSpPr>
        <p:spPr>
          <a:xfrm>
            <a:off x="8599029" y="820482"/>
            <a:ext cx="35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E6620EDB-81B0-43E0-866B-BCF953BAB49D}"/>
              </a:ext>
            </a:extLst>
          </p:cNvPr>
          <p:cNvSpPr txBox="1"/>
          <p:nvPr/>
        </p:nvSpPr>
        <p:spPr>
          <a:xfrm>
            <a:off x="7231910" y="819719"/>
            <a:ext cx="35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1810BB94-0C1E-4A5F-B53A-8986528F8276}"/>
              </a:ext>
            </a:extLst>
          </p:cNvPr>
          <p:cNvSpPr txBox="1"/>
          <p:nvPr/>
        </p:nvSpPr>
        <p:spPr>
          <a:xfrm>
            <a:off x="6609032" y="818974"/>
            <a:ext cx="35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AC707BC9-7804-4658-BA32-C16F9B072CA1}"/>
              </a:ext>
            </a:extLst>
          </p:cNvPr>
          <p:cNvSpPr txBox="1"/>
          <p:nvPr/>
        </p:nvSpPr>
        <p:spPr>
          <a:xfrm>
            <a:off x="5246066" y="818974"/>
            <a:ext cx="35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4C218B89-F184-4F71-9EAD-0F64EAE30F92}"/>
              </a:ext>
            </a:extLst>
          </p:cNvPr>
          <p:cNvSpPr txBox="1"/>
          <p:nvPr/>
        </p:nvSpPr>
        <p:spPr>
          <a:xfrm>
            <a:off x="4623188" y="818229"/>
            <a:ext cx="35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BC23AB68-CE3B-47DC-9E07-7E9EACED279E}"/>
              </a:ext>
            </a:extLst>
          </p:cNvPr>
          <p:cNvSpPr txBox="1"/>
          <p:nvPr/>
        </p:nvSpPr>
        <p:spPr>
          <a:xfrm>
            <a:off x="3259326" y="816104"/>
            <a:ext cx="35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E2621F9D-A1AF-4C17-A3B0-3E6A677DF20B}"/>
              </a:ext>
            </a:extLst>
          </p:cNvPr>
          <p:cNvSpPr txBox="1"/>
          <p:nvPr/>
        </p:nvSpPr>
        <p:spPr>
          <a:xfrm>
            <a:off x="2636448" y="815359"/>
            <a:ext cx="35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983029A2-2CA7-4ED0-872A-81F3D6576798}"/>
              </a:ext>
            </a:extLst>
          </p:cNvPr>
          <p:cNvSpPr txBox="1"/>
          <p:nvPr/>
        </p:nvSpPr>
        <p:spPr>
          <a:xfrm>
            <a:off x="8751435" y="2180827"/>
            <a:ext cx="35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47B46EE7-2F47-4D9B-B59A-B71DDE09AFAE}"/>
              </a:ext>
            </a:extLst>
          </p:cNvPr>
          <p:cNvSpPr txBox="1"/>
          <p:nvPr/>
        </p:nvSpPr>
        <p:spPr>
          <a:xfrm>
            <a:off x="6761438" y="2179319"/>
            <a:ext cx="35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94E17089-0493-4F6D-9C6C-E9E4A52B025F}"/>
              </a:ext>
            </a:extLst>
          </p:cNvPr>
          <p:cNvSpPr txBox="1"/>
          <p:nvPr/>
        </p:nvSpPr>
        <p:spPr>
          <a:xfrm>
            <a:off x="4775594" y="2178574"/>
            <a:ext cx="35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xmlns="" id="{3B9B92BD-5BF7-4963-8E06-7C6AD0983800}"/>
              </a:ext>
            </a:extLst>
          </p:cNvPr>
          <p:cNvSpPr txBox="1"/>
          <p:nvPr/>
        </p:nvSpPr>
        <p:spPr>
          <a:xfrm>
            <a:off x="2788854" y="2175704"/>
            <a:ext cx="35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xmlns="" id="{927AF462-36F4-4788-9D3B-864521DDD358}"/>
              </a:ext>
            </a:extLst>
          </p:cNvPr>
          <p:cNvSpPr txBox="1"/>
          <p:nvPr/>
        </p:nvSpPr>
        <p:spPr>
          <a:xfrm>
            <a:off x="8948201" y="4471551"/>
            <a:ext cx="35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xmlns="" id="{F066D396-D86A-4EE6-9696-92495014EF29}"/>
              </a:ext>
            </a:extLst>
          </p:cNvPr>
          <p:cNvSpPr txBox="1"/>
          <p:nvPr/>
        </p:nvSpPr>
        <p:spPr>
          <a:xfrm>
            <a:off x="7917425" y="2472393"/>
            <a:ext cx="35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8CE25420-CB1E-4C6D-93EE-BCC65DBAE5CB}"/>
              </a:ext>
            </a:extLst>
          </p:cNvPr>
          <p:cNvSpPr txBox="1"/>
          <p:nvPr/>
        </p:nvSpPr>
        <p:spPr>
          <a:xfrm>
            <a:off x="6985133" y="4471551"/>
            <a:ext cx="35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xmlns="" id="{6A4EF239-E6FA-4F7D-B8A3-9E27FE9CE579}"/>
              </a:ext>
            </a:extLst>
          </p:cNvPr>
          <p:cNvSpPr txBox="1"/>
          <p:nvPr/>
        </p:nvSpPr>
        <p:spPr>
          <a:xfrm>
            <a:off x="5921261" y="2472393"/>
            <a:ext cx="35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xmlns="" id="{12076C80-84FA-41F5-839F-949AB72228DF}"/>
              </a:ext>
            </a:extLst>
          </p:cNvPr>
          <p:cNvSpPr txBox="1"/>
          <p:nvPr/>
        </p:nvSpPr>
        <p:spPr>
          <a:xfrm>
            <a:off x="4967869" y="4471551"/>
            <a:ext cx="35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xmlns="" id="{527D3790-C83C-4B17-9597-BB1E0362DDBA}"/>
              </a:ext>
            </a:extLst>
          </p:cNvPr>
          <p:cNvSpPr txBox="1"/>
          <p:nvPr/>
        </p:nvSpPr>
        <p:spPr>
          <a:xfrm>
            <a:off x="3950520" y="2470011"/>
            <a:ext cx="35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xmlns="" id="{A2B0D1C8-A148-42AE-81B0-F3095FD5BD6D}"/>
              </a:ext>
            </a:extLst>
          </p:cNvPr>
          <p:cNvSpPr txBox="1"/>
          <p:nvPr/>
        </p:nvSpPr>
        <p:spPr>
          <a:xfrm>
            <a:off x="2994484" y="4448329"/>
            <a:ext cx="35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0</a:t>
            </a:r>
            <a:endParaRPr lang="en-IN" dirty="0">
              <a:solidFill>
                <a:schemeClr val="accent6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xmlns="" id="{3DF72260-4B40-415B-9767-A3D7F33D1C28}"/>
              </a:ext>
            </a:extLst>
          </p:cNvPr>
          <p:cNvSpPr txBox="1"/>
          <p:nvPr/>
        </p:nvSpPr>
        <p:spPr>
          <a:xfrm>
            <a:off x="1902332" y="4471551"/>
            <a:ext cx="358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1</a:t>
            </a:r>
            <a:endParaRPr lang="en-IN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752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  <p:bldP spid="97" grpId="0"/>
      <p:bldP spid="98" grpId="0"/>
      <p:bldP spid="99" grpId="0"/>
      <p:bldP spid="100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</a:rPr>
              <a:t>Multiplexer, De-Multiplexer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C915463-E8EE-4502-8261-E337007EF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- 1</a:t>
            </a:r>
          </a:p>
        </p:txBody>
      </p:sp>
    </p:spTree>
    <p:extLst>
      <p:ext uri="{BB962C8B-B14F-4D97-AF65-F5344CB8AC3E}">
        <p14:creationId xmlns:p14="http://schemas.microsoft.com/office/powerpoint/2010/main" val="7610712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B0E1FF8-1208-45B6-A70E-8D0912EA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Adder-Subtractor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90EF9FAE-1081-4DE8-8555-622403B09EA3}"/>
              </a:ext>
            </a:extLst>
          </p:cNvPr>
          <p:cNvGrpSpPr/>
          <p:nvPr/>
        </p:nvGrpSpPr>
        <p:grpSpPr>
          <a:xfrm>
            <a:off x="151261" y="1174683"/>
            <a:ext cx="1814591" cy="4041238"/>
            <a:chOff x="304801" y="1267672"/>
            <a:chExt cx="1814591" cy="404123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B333C9DA-8E07-4671-88A7-7BD76006C27F}"/>
                </a:ext>
              </a:extLst>
            </p:cNvPr>
            <p:cNvGrpSpPr/>
            <p:nvPr/>
          </p:nvGrpSpPr>
          <p:grpSpPr>
            <a:xfrm>
              <a:off x="990600" y="3454101"/>
              <a:ext cx="1066800" cy="990600"/>
              <a:chOff x="990600" y="2362200"/>
              <a:chExt cx="1066800" cy="99060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xmlns="" id="{22CAE257-C5F4-4431-B9F4-2CBC5E71D2FD}"/>
                  </a:ext>
                </a:extLst>
              </p:cNvPr>
              <p:cNvSpPr/>
              <p:nvPr/>
            </p:nvSpPr>
            <p:spPr>
              <a:xfrm>
                <a:off x="990600" y="2362200"/>
                <a:ext cx="1066800" cy="990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xmlns="" id="{9C75D745-ACDE-4EEF-AF34-655C77866954}"/>
                  </a:ext>
                </a:extLst>
              </p:cNvPr>
              <p:cNvSpPr txBox="1"/>
              <p:nvPr/>
            </p:nvSpPr>
            <p:spPr>
              <a:xfrm>
                <a:off x="1219200" y="2626667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FA</a:t>
                </a:r>
                <a:r>
                  <a:rPr lang="en-US" sz="2400" baseline="-25000" dirty="0"/>
                  <a:t>4</a:t>
                </a:r>
                <a:endParaRPr lang="en-IN" sz="2400" dirty="0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599F674B-CF8E-4699-BC06-5B0314C3A6BF}"/>
                </a:ext>
              </a:extLst>
            </p:cNvPr>
            <p:cNvGrpSpPr/>
            <p:nvPr/>
          </p:nvGrpSpPr>
          <p:grpSpPr>
            <a:xfrm>
              <a:off x="1371600" y="4444699"/>
              <a:ext cx="457200" cy="864206"/>
              <a:chOff x="1371600" y="3352798"/>
              <a:chExt cx="457200" cy="864206"/>
            </a:xfrm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xmlns="" id="{B362B8D5-EE14-41D9-A6DD-9E37A7F948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4000" y="3352798"/>
                <a:ext cx="0" cy="53339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D2A6EA2D-7A4A-4972-88F0-6A8C6C0B3365}"/>
                  </a:ext>
                </a:extLst>
              </p:cNvPr>
              <p:cNvSpPr txBox="1"/>
              <p:nvPr/>
            </p:nvSpPr>
            <p:spPr>
              <a:xfrm>
                <a:off x="1371600" y="3836006"/>
                <a:ext cx="457200" cy="380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</a:t>
                </a:r>
                <a:r>
                  <a:rPr lang="en-US" baseline="-25000" dirty="0"/>
                  <a:t>4</a:t>
                </a:r>
                <a:endParaRPr lang="en-IN" dirty="0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201B1BA8-0EB4-4237-9045-B3B3F44AF54C}"/>
                </a:ext>
              </a:extLst>
            </p:cNvPr>
            <p:cNvGrpSpPr/>
            <p:nvPr/>
          </p:nvGrpSpPr>
          <p:grpSpPr>
            <a:xfrm>
              <a:off x="304801" y="3934507"/>
              <a:ext cx="457200" cy="1374403"/>
              <a:chOff x="1371601" y="3033105"/>
              <a:chExt cx="457200" cy="1374403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xmlns="" id="{A7E4CB32-9F45-4AB7-A9E9-367D18C577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4000" y="3033105"/>
                <a:ext cx="0" cy="100800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1C0763F9-26E5-4CE1-9485-7475F4B2C3A9}"/>
                  </a:ext>
                </a:extLst>
              </p:cNvPr>
              <p:cNvSpPr txBox="1"/>
              <p:nvPr/>
            </p:nvSpPr>
            <p:spPr>
              <a:xfrm>
                <a:off x="1371601" y="4026510"/>
                <a:ext cx="457200" cy="380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  <a:r>
                  <a:rPr lang="en-US" baseline="-25000" dirty="0"/>
                  <a:t>4</a:t>
                </a:r>
                <a:endParaRPr lang="en-IN" dirty="0"/>
              </a:p>
            </p:txBody>
          </p: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3AA831C1-750C-4C89-949B-ECC5FCF9C010}"/>
                </a:ext>
              </a:extLst>
            </p:cNvPr>
            <p:cNvCxnSpPr>
              <a:stCxn id="22" idx="1"/>
            </p:cNvCxnSpPr>
            <p:nvPr/>
          </p:nvCxnSpPr>
          <p:spPr>
            <a:xfrm flipH="1" flipV="1">
              <a:off x="457201" y="3949398"/>
              <a:ext cx="533399" cy="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xmlns="" id="{72C43499-D548-451A-8E28-B1F1C99AA466}"/>
                </a:ext>
              </a:extLst>
            </p:cNvPr>
            <p:cNvCxnSpPr>
              <a:cxnSpLocks/>
            </p:cNvCxnSpPr>
            <p:nvPr/>
          </p:nvCxnSpPr>
          <p:spPr>
            <a:xfrm>
              <a:off x="1219200" y="3165105"/>
              <a:ext cx="0" cy="2880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xmlns="" id="{9BF63044-8749-4F93-BB2A-C7E82865B763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1665000"/>
              <a:ext cx="0" cy="17784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1947B02A-01C1-4F5A-A26F-8C22AAD08E76}"/>
                </a:ext>
              </a:extLst>
            </p:cNvPr>
            <p:cNvSpPr txBox="1"/>
            <p:nvPr/>
          </p:nvSpPr>
          <p:spPr>
            <a:xfrm>
              <a:off x="883920" y="1267672"/>
              <a:ext cx="457200" cy="380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baseline="-25000" dirty="0"/>
                <a:t>4</a:t>
              </a:r>
              <a:endParaRPr lang="en-IN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5A449448-D9D9-4F90-8BCF-82820C375277}"/>
                </a:ext>
              </a:extLst>
            </p:cNvPr>
            <p:cNvSpPr txBox="1"/>
            <p:nvPr/>
          </p:nvSpPr>
          <p:spPr>
            <a:xfrm>
              <a:off x="1662192" y="1267672"/>
              <a:ext cx="457200" cy="380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baseline="-25000" dirty="0"/>
                <a:t>4</a:t>
              </a:r>
              <a:endParaRPr lang="en-IN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6717A975-0C0A-43BB-9783-1FACB8F5C85A}"/>
                </a:ext>
              </a:extLst>
            </p:cNvPr>
            <p:cNvCxnSpPr/>
            <p:nvPr/>
          </p:nvCxnSpPr>
          <p:spPr>
            <a:xfrm rot="5400000" flipV="1">
              <a:off x="690104" y="2012359"/>
              <a:ext cx="720000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60D180DA-6C18-41FD-A993-3A79F538E16E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1087695" y="3147973"/>
              <a:ext cx="263923" cy="9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Stored Data 71">
              <a:extLst>
                <a:ext uri="{FF2B5EF4-FFF2-40B4-BE49-F238E27FC236}">
                  <a16:creationId xmlns:a16="http://schemas.microsoft.com/office/drawing/2014/main" xmlns="" id="{0387668E-6E5E-4A5B-ABF0-70F749530931}"/>
                </a:ext>
              </a:extLst>
            </p:cNvPr>
            <p:cNvSpPr/>
            <p:nvPr/>
          </p:nvSpPr>
          <p:spPr>
            <a:xfrm rot="16200000">
              <a:off x="903182" y="2448645"/>
              <a:ext cx="612000" cy="54000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Stored Data 71">
              <a:extLst>
                <a:ext uri="{FF2B5EF4-FFF2-40B4-BE49-F238E27FC236}">
                  <a16:creationId xmlns:a16="http://schemas.microsoft.com/office/drawing/2014/main" xmlns="" id="{0C339F7A-6808-4175-BB5C-B9EF840DD88F}"/>
                </a:ext>
              </a:extLst>
            </p:cNvPr>
            <p:cNvSpPr/>
            <p:nvPr/>
          </p:nvSpPr>
          <p:spPr>
            <a:xfrm rot="16200000">
              <a:off x="1155417" y="2182536"/>
              <a:ext cx="107530" cy="54000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7" name="Stored Data 71">
              <a:extLst>
                <a:ext uri="{FF2B5EF4-FFF2-40B4-BE49-F238E27FC236}">
                  <a16:creationId xmlns:a16="http://schemas.microsoft.com/office/drawing/2014/main" xmlns="" id="{8CB37F68-08FF-415E-83F8-3508CA6F5483}"/>
                </a:ext>
              </a:extLst>
            </p:cNvPr>
            <p:cNvSpPr/>
            <p:nvPr/>
          </p:nvSpPr>
          <p:spPr>
            <a:xfrm rot="16200000">
              <a:off x="1165438" y="2088879"/>
              <a:ext cx="107530" cy="54000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xmlns="" id="{35D4630F-B4EF-4DB9-A086-29C959E4BC03}"/>
              </a:ext>
            </a:extLst>
          </p:cNvPr>
          <p:cNvGrpSpPr/>
          <p:nvPr/>
        </p:nvGrpSpPr>
        <p:grpSpPr>
          <a:xfrm>
            <a:off x="1918260" y="1174683"/>
            <a:ext cx="2028792" cy="4026002"/>
            <a:chOff x="2071800" y="1267672"/>
            <a:chExt cx="2028792" cy="4026002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xmlns="" id="{2C785673-1C78-4A23-BC18-7E4D6E1E2631}"/>
                </a:ext>
              </a:extLst>
            </p:cNvPr>
            <p:cNvGrpSpPr/>
            <p:nvPr/>
          </p:nvGrpSpPr>
          <p:grpSpPr>
            <a:xfrm>
              <a:off x="2971800" y="3454100"/>
              <a:ext cx="1066800" cy="990600"/>
              <a:chOff x="990600" y="2362200"/>
              <a:chExt cx="1066800" cy="990600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xmlns="" id="{0270B864-207F-483C-ADE3-AB6BA7854F15}"/>
                  </a:ext>
                </a:extLst>
              </p:cNvPr>
              <p:cNvSpPr/>
              <p:nvPr/>
            </p:nvSpPr>
            <p:spPr>
              <a:xfrm>
                <a:off x="990600" y="2362200"/>
                <a:ext cx="1066800" cy="990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xmlns="" id="{D5F6E4BB-C356-40E3-8DFA-BCF81EEA1496}"/>
                  </a:ext>
                </a:extLst>
              </p:cNvPr>
              <p:cNvSpPr txBox="1"/>
              <p:nvPr/>
            </p:nvSpPr>
            <p:spPr>
              <a:xfrm>
                <a:off x="1219200" y="2626667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FA</a:t>
                </a:r>
                <a:r>
                  <a:rPr lang="en-US" sz="2400" baseline="-25000" dirty="0"/>
                  <a:t>3</a:t>
                </a:r>
                <a:endParaRPr lang="en-IN" sz="2400" dirty="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xmlns="" id="{339BF2C9-06A8-480D-ADCA-04EB56813E9D}"/>
                </a:ext>
              </a:extLst>
            </p:cNvPr>
            <p:cNvGrpSpPr/>
            <p:nvPr/>
          </p:nvGrpSpPr>
          <p:grpSpPr>
            <a:xfrm>
              <a:off x="3352799" y="4429468"/>
              <a:ext cx="457200" cy="864206"/>
              <a:chOff x="1371600" y="3352798"/>
              <a:chExt cx="457200" cy="864206"/>
            </a:xfrm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xmlns="" id="{FF4BA012-DF84-41CB-B896-4C3270658A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4000" y="3352798"/>
                <a:ext cx="0" cy="53339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xmlns="" id="{6C1CF7C6-9CAB-4F0C-ABA3-048126FAD728}"/>
                  </a:ext>
                </a:extLst>
              </p:cNvPr>
              <p:cNvSpPr txBox="1"/>
              <p:nvPr/>
            </p:nvSpPr>
            <p:spPr>
              <a:xfrm>
                <a:off x="1371600" y="3836006"/>
                <a:ext cx="457200" cy="380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</a:t>
                </a:r>
                <a:r>
                  <a:rPr lang="en-US" baseline="-25000" dirty="0"/>
                  <a:t>3</a:t>
                </a:r>
                <a:endParaRPr lang="en-IN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xmlns="" id="{3113F948-FCD0-4566-8125-0690D713A3D3}"/>
                </a:ext>
              </a:extLst>
            </p:cNvPr>
            <p:cNvGrpSpPr/>
            <p:nvPr/>
          </p:nvGrpSpPr>
          <p:grpSpPr>
            <a:xfrm>
              <a:off x="2071800" y="3568400"/>
              <a:ext cx="900000" cy="380998"/>
              <a:chOff x="2071800" y="2476499"/>
              <a:chExt cx="900000" cy="380998"/>
            </a:xfrm>
          </p:grpSpPr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xmlns="" id="{25A053EC-2F67-48BC-982D-F23DCE50B4F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521800" y="2407497"/>
                <a:ext cx="0" cy="90000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xmlns="" id="{C9A5A921-5C6F-4C83-A6C8-92807130EFCA}"/>
                  </a:ext>
                </a:extLst>
              </p:cNvPr>
              <p:cNvSpPr txBox="1"/>
              <p:nvPr/>
            </p:nvSpPr>
            <p:spPr>
              <a:xfrm>
                <a:off x="2324099" y="2476499"/>
                <a:ext cx="457200" cy="380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  <a:r>
                  <a:rPr lang="en-US" baseline="-25000" dirty="0"/>
                  <a:t>3</a:t>
                </a:r>
                <a:endParaRPr lang="en-IN" dirty="0"/>
              </a:p>
            </p:txBody>
          </p:sp>
        </p:grp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xmlns="" id="{7DDBC5FE-F47D-4FD3-A82C-48F0B967B030}"/>
                </a:ext>
              </a:extLst>
            </p:cNvPr>
            <p:cNvCxnSpPr>
              <a:cxnSpLocks/>
            </p:cNvCxnSpPr>
            <p:nvPr/>
          </p:nvCxnSpPr>
          <p:spPr>
            <a:xfrm>
              <a:off x="3200400" y="3165105"/>
              <a:ext cx="0" cy="2880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xmlns="" id="{B7458BC3-2D96-4DB7-B940-08EA0CEB5CCD}"/>
                </a:ext>
              </a:extLst>
            </p:cNvPr>
            <p:cNvCxnSpPr>
              <a:cxnSpLocks/>
            </p:cNvCxnSpPr>
            <p:nvPr/>
          </p:nvCxnSpPr>
          <p:spPr>
            <a:xfrm>
              <a:off x="3810000" y="1665000"/>
              <a:ext cx="0" cy="17784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44EB71DF-71E5-442B-9015-4F87E8DBC8D1}"/>
                </a:ext>
              </a:extLst>
            </p:cNvPr>
            <p:cNvSpPr txBox="1"/>
            <p:nvPr/>
          </p:nvSpPr>
          <p:spPr>
            <a:xfrm>
              <a:off x="2865120" y="1267672"/>
              <a:ext cx="457200" cy="380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baseline="-25000" dirty="0"/>
                <a:t>3</a:t>
              </a:r>
              <a:endParaRPr lang="en-IN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C06B7798-442A-45F3-97DA-AED0839FA737}"/>
                </a:ext>
              </a:extLst>
            </p:cNvPr>
            <p:cNvSpPr txBox="1"/>
            <p:nvPr/>
          </p:nvSpPr>
          <p:spPr>
            <a:xfrm>
              <a:off x="3643392" y="1267672"/>
              <a:ext cx="457200" cy="380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baseline="-25000" dirty="0"/>
                <a:t>3</a:t>
              </a:r>
              <a:endParaRPr lang="en-IN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8B226EF4-A461-4733-98C8-55EA24064AE7}"/>
                </a:ext>
              </a:extLst>
            </p:cNvPr>
            <p:cNvCxnSpPr/>
            <p:nvPr/>
          </p:nvCxnSpPr>
          <p:spPr>
            <a:xfrm rot="5400000" flipV="1">
              <a:off x="2671304" y="2012359"/>
              <a:ext cx="720000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EC6177FE-65DC-4D6D-A1D1-EE418ABCEBB5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3068895" y="3147973"/>
              <a:ext cx="263923" cy="9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Stored Data 71">
              <a:extLst>
                <a:ext uri="{FF2B5EF4-FFF2-40B4-BE49-F238E27FC236}">
                  <a16:creationId xmlns:a16="http://schemas.microsoft.com/office/drawing/2014/main" xmlns="" id="{9BA08CDD-471B-42B5-AB84-7D12F32BFBFC}"/>
                </a:ext>
              </a:extLst>
            </p:cNvPr>
            <p:cNvSpPr/>
            <p:nvPr/>
          </p:nvSpPr>
          <p:spPr>
            <a:xfrm rot="16200000">
              <a:off x="2884382" y="2448645"/>
              <a:ext cx="612000" cy="54000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Stored Data 71">
              <a:extLst>
                <a:ext uri="{FF2B5EF4-FFF2-40B4-BE49-F238E27FC236}">
                  <a16:creationId xmlns:a16="http://schemas.microsoft.com/office/drawing/2014/main" xmlns="" id="{A6184DF8-FF14-4C22-90F8-5455582A17B4}"/>
                </a:ext>
              </a:extLst>
            </p:cNvPr>
            <p:cNvSpPr/>
            <p:nvPr/>
          </p:nvSpPr>
          <p:spPr>
            <a:xfrm rot="16200000">
              <a:off x="3136617" y="2182536"/>
              <a:ext cx="107530" cy="54000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6" name="Stored Data 71">
              <a:extLst>
                <a:ext uri="{FF2B5EF4-FFF2-40B4-BE49-F238E27FC236}">
                  <a16:creationId xmlns:a16="http://schemas.microsoft.com/office/drawing/2014/main" xmlns="" id="{209CCBE0-DB0C-4EEB-A958-0E773EAF6B4F}"/>
                </a:ext>
              </a:extLst>
            </p:cNvPr>
            <p:cNvSpPr/>
            <p:nvPr/>
          </p:nvSpPr>
          <p:spPr>
            <a:xfrm rot="16200000">
              <a:off x="3146638" y="2088879"/>
              <a:ext cx="107530" cy="54000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xmlns="" id="{4D69099B-311A-4747-A502-843BA1231481}"/>
              </a:ext>
            </a:extLst>
          </p:cNvPr>
          <p:cNvGrpSpPr/>
          <p:nvPr/>
        </p:nvGrpSpPr>
        <p:grpSpPr>
          <a:xfrm>
            <a:off x="3887601" y="1185994"/>
            <a:ext cx="2045433" cy="4055017"/>
            <a:chOff x="4041141" y="1278983"/>
            <a:chExt cx="2045433" cy="4055017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xmlns="" id="{AC23F4A9-94A5-4DE5-A1DE-1409D222B26F}"/>
                </a:ext>
              </a:extLst>
            </p:cNvPr>
            <p:cNvGrpSpPr/>
            <p:nvPr/>
          </p:nvGrpSpPr>
          <p:grpSpPr>
            <a:xfrm>
              <a:off x="4953000" y="3454100"/>
              <a:ext cx="1066800" cy="990600"/>
              <a:chOff x="990600" y="2362200"/>
              <a:chExt cx="1066800" cy="990600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xmlns="" id="{BBBFCBDE-66E3-455C-94E8-FB310AD2567A}"/>
                  </a:ext>
                </a:extLst>
              </p:cNvPr>
              <p:cNvSpPr/>
              <p:nvPr/>
            </p:nvSpPr>
            <p:spPr>
              <a:xfrm>
                <a:off x="990600" y="2362200"/>
                <a:ext cx="1066800" cy="990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xmlns="" id="{999B6C31-B0FF-47AA-A01F-F36B5F05CA13}"/>
                  </a:ext>
                </a:extLst>
              </p:cNvPr>
              <p:cNvSpPr txBox="1"/>
              <p:nvPr/>
            </p:nvSpPr>
            <p:spPr>
              <a:xfrm>
                <a:off x="1219200" y="2626667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FA</a:t>
                </a:r>
                <a:r>
                  <a:rPr lang="en-US" sz="2400" baseline="-25000" dirty="0"/>
                  <a:t>2</a:t>
                </a:r>
                <a:endParaRPr lang="en-IN" sz="2400" dirty="0"/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xmlns="" id="{2951A646-1FCB-4DDF-B760-20D8D8172043}"/>
                </a:ext>
              </a:extLst>
            </p:cNvPr>
            <p:cNvGrpSpPr/>
            <p:nvPr/>
          </p:nvGrpSpPr>
          <p:grpSpPr>
            <a:xfrm>
              <a:off x="5351777" y="4469794"/>
              <a:ext cx="457200" cy="864206"/>
              <a:chOff x="1371600" y="3352798"/>
              <a:chExt cx="457200" cy="864206"/>
            </a:xfrm>
          </p:grpSpPr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xmlns="" id="{D48C962B-AA0D-4097-A62F-E484D0661C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4000" y="3352798"/>
                <a:ext cx="0" cy="53339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xmlns="" id="{CCCA5518-6590-404B-8D50-62165197C6ED}"/>
                  </a:ext>
                </a:extLst>
              </p:cNvPr>
              <p:cNvSpPr txBox="1"/>
              <p:nvPr/>
            </p:nvSpPr>
            <p:spPr>
              <a:xfrm>
                <a:off x="1371600" y="3836006"/>
                <a:ext cx="457200" cy="380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</a:t>
                </a:r>
                <a:r>
                  <a:rPr lang="en-US" baseline="-25000" dirty="0"/>
                  <a:t>2</a:t>
                </a:r>
                <a:endParaRPr lang="en-IN" dirty="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xmlns="" id="{267A3DC2-5FF6-4E0D-B1AB-8ABA15D10A55}"/>
                </a:ext>
              </a:extLst>
            </p:cNvPr>
            <p:cNvGrpSpPr/>
            <p:nvPr/>
          </p:nvGrpSpPr>
          <p:grpSpPr>
            <a:xfrm>
              <a:off x="4041141" y="3568400"/>
              <a:ext cx="900000" cy="380998"/>
              <a:chOff x="2071800" y="2476499"/>
              <a:chExt cx="900000" cy="380998"/>
            </a:xfrm>
          </p:grpSpPr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xmlns="" id="{48C40B4A-2B43-46CC-B82B-5F92F85633F2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521800" y="2407497"/>
                <a:ext cx="0" cy="90000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xmlns="" id="{3C1126FF-0136-4099-912A-D574588C49F5}"/>
                  </a:ext>
                </a:extLst>
              </p:cNvPr>
              <p:cNvSpPr txBox="1"/>
              <p:nvPr/>
            </p:nvSpPr>
            <p:spPr>
              <a:xfrm>
                <a:off x="2324099" y="2476499"/>
                <a:ext cx="457200" cy="380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  <a:r>
                  <a:rPr lang="en-US" baseline="-25000" dirty="0"/>
                  <a:t>2</a:t>
                </a:r>
                <a:endParaRPr lang="en-IN" dirty="0"/>
              </a:p>
            </p:txBody>
          </p:sp>
        </p:grp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xmlns="" id="{3BD0868A-202C-4D2B-BD85-8C49F9DD000A}"/>
                </a:ext>
              </a:extLst>
            </p:cNvPr>
            <p:cNvCxnSpPr>
              <a:cxnSpLocks/>
            </p:cNvCxnSpPr>
            <p:nvPr/>
          </p:nvCxnSpPr>
          <p:spPr>
            <a:xfrm>
              <a:off x="5170884" y="3176416"/>
              <a:ext cx="0" cy="2880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xmlns="" id="{1A4977D8-EFE5-4114-AB9C-0C37081211E2}"/>
                </a:ext>
              </a:extLst>
            </p:cNvPr>
            <p:cNvCxnSpPr>
              <a:cxnSpLocks/>
            </p:cNvCxnSpPr>
            <p:nvPr/>
          </p:nvCxnSpPr>
          <p:spPr>
            <a:xfrm>
              <a:off x="5780484" y="1676311"/>
              <a:ext cx="0" cy="17784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4FB652E3-5972-4D1B-9AD3-31218F529521}"/>
                </a:ext>
              </a:extLst>
            </p:cNvPr>
            <p:cNvSpPr txBox="1"/>
            <p:nvPr/>
          </p:nvSpPr>
          <p:spPr>
            <a:xfrm>
              <a:off x="4835604" y="1278983"/>
              <a:ext cx="457200" cy="380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baseline="-25000" dirty="0"/>
                <a:t>2</a:t>
              </a:r>
              <a:endParaRPr lang="en-IN" dirty="0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0679EC54-562D-4279-B778-B178BE22FF50}"/>
                </a:ext>
              </a:extLst>
            </p:cNvPr>
            <p:cNvSpPr txBox="1"/>
            <p:nvPr/>
          </p:nvSpPr>
          <p:spPr>
            <a:xfrm>
              <a:off x="5629374" y="1278983"/>
              <a:ext cx="457200" cy="380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baseline="-25000" dirty="0"/>
                <a:t>2</a:t>
              </a:r>
              <a:endParaRPr lang="en-IN" dirty="0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C3AF208B-726C-4A89-9602-C4609875DA2A}"/>
                </a:ext>
              </a:extLst>
            </p:cNvPr>
            <p:cNvCxnSpPr/>
            <p:nvPr/>
          </p:nvCxnSpPr>
          <p:spPr>
            <a:xfrm rot="5400000" flipV="1">
              <a:off x="4641788" y="2023670"/>
              <a:ext cx="720000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xmlns="" id="{0529B6B1-880C-45BC-9960-68B2C3ADD2A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5039379" y="3159284"/>
              <a:ext cx="263923" cy="9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Stored Data 71">
              <a:extLst>
                <a:ext uri="{FF2B5EF4-FFF2-40B4-BE49-F238E27FC236}">
                  <a16:creationId xmlns:a16="http://schemas.microsoft.com/office/drawing/2014/main" xmlns="" id="{F8AD8C6C-AE9D-439E-A9CC-ED49DC2051CE}"/>
                </a:ext>
              </a:extLst>
            </p:cNvPr>
            <p:cNvSpPr/>
            <p:nvPr/>
          </p:nvSpPr>
          <p:spPr>
            <a:xfrm rot="16200000">
              <a:off x="4854866" y="2459956"/>
              <a:ext cx="612000" cy="54000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Stored Data 71">
              <a:extLst>
                <a:ext uri="{FF2B5EF4-FFF2-40B4-BE49-F238E27FC236}">
                  <a16:creationId xmlns:a16="http://schemas.microsoft.com/office/drawing/2014/main" xmlns="" id="{10EBE8E8-BD5D-45EC-AA7B-BAA7B78BF220}"/>
                </a:ext>
              </a:extLst>
            </p:cNvPr>
            <p:cNvSpPr/>
            <p:nvPr/>
          </p:nvSpPr>
          <p:spPr>
            <a:xfrm rot="16200000">
              <a:off x="5107101" y="2193847"/>
              <a:ext cx="107530" cy="54000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5" name="Stored Data 71">
              <a:extLst>
                <a:ext uri="{FF2B5EF4-FFF2-40B4-BE49-F238E27FC236}">
                  <a16:creationId xmlns:a16="http://schemas.microsoft.com/office/drawing/2014/main" xmlns="" id="{60E34952-2625-42AC-97B2-E99ADF3C883C}"/>
                </a:ext>
              </a:extLst>
            </p:cNvPr>
            <p:cNvSpPr/>
            <p:nvPr/>
          </p:nvSpPr>
          <p:spPr>
            <a:xfrm rot="16200000">
              <a:off x="5117122" y="2100190"/>
              <a:ext cx="107530" cy="54000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xmlns="" id="{313C69EF-E486-431C-B758-24A7C752427C}"/>
              </a:ext>
            </a:extLst>
          </p:cNvPr>
          <p:cNvGrpSpPr/>
          <p:nvPr/>
        </p:nvGrpSpPr>
        <p:grpSpPr>
          <a:xfrm>
            <a:off x="5880660" y="1184483"/>
            <a:ext cx="2506360" cy="4041297"/>
            <a:chOff x="6034200" y="1277472"/>
            <a:chExt cx="2506360" cy="4041297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xmlns="" id="{BCCB2732-CBCF-4D0F-991D-4655E69A1DF5}"/>
                </a:ext>
              </a:extLst>
            </p:cNvPr>
            <p:cNvGrpSpPr/>
            <p:nvPr/>
          </p:nvGrpSpPr>
          <p:grpSpPr>
            <a:xfrm>
              <a:off x="6934200" y="3454099"/>
              <a:ext cx="1066800" cy="990600"/>
              <a:chOff x="990600" y="2362200"/>
              <a:chExt cx="1066800" cy="990600"/>
            </a:xfrm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xmlns="" id="{52FFBB3A-18A4-4CDB-A635-A3996A578D22}"/>
                  </a:ext>
                </a:extLst>
              </p:cNvPr>
              <p:cNvSpPr/>
              <p:nvPr/>
            </p:nvSpPr>
            <p:spPr>
              <a:xfrm>
                <a:off x="990600" y="2362200"/>
                <a:ext cx="1066800" cy="99060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xmlns="" id="{1ACE9446-0F9D-4C7A-B709-1829B6969999}"/>
                  </a:ext>
                </a:extLst>
              </p:cNvPr>
              <p:cNvSpPr txBox="1"/>
              <p:nvPr/>
            </p:nvSpPr>
            <p:spPr>
              <a:xfrm>
                <a:off x="1219200" y="2626667"/>
                <a:ext cx="6858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FA</a:t>
                </a:r>
                <a:r>
                  <a:rPr lang="en-US" sz="2400" baseline="-25000" dirty="0"/>
                  <a:t>1</a:t>
                </a:r>
                <a:endParaRPr lang="en-IN" sz="2400" dirty="0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xmlns="" id="{4CB1BEDB-FF43-45B0-AD27-36CDB3F0FF22}"/>
                </a:ext>
              </a:extLst>
            </p:cNvPr>
            <p:cNvGrpSpPr/>
            <p:nvPr/>
          </p:nvGrpSpPr>
          <p:grpSpPr>
            <a:xfrm>
              <a:off x="7332976" y="4454563"/>
              <a:ext cx="457200" cy="864206"/>
              <a:chOff x="1371600" y="3352798"/>
              <a:chExt cx="457200" cy="864206"/>
            </a:xfrm>
          </p:grpSpPr>
          <p:cxnSp>
            <p:nvCxnSpPr>
              <p:cNvPr id="80" name="Straight Arrow Connector 79">
                <a:extLst>
                  <a:ext uri="{FF2B5EF4-FFF2-40B4-BE49-F238E27FC236}">
                    <a16:creationId xmlns:a16="http://schemas.microsoft.com/office/drawing/2014/main" xmlns="" id="{DB23D57C-B75A-460A-AAF3-07E46A5566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24000" y="3352798"/>
                <a:ext cx="0" cy="533398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xmlns="" id="{79E5907C-0162-4D89-8BA0-EEFB58518625}"/>
                  </a:ext>
                </a:extLst>
              </p:cNvPr>
              <p:cNvSpPr txBox="1"/>
              <p:nvPr/>
            </p:nvSpPr>
            <p:spPr>
              <a:xfrm>
                <a:off x="1371600" y="3836006"/>
                <a:ext cx="457200" cy="380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</a:t>
                </a:r>
                <a:r>
                  <a:rPr lang="en-US" baseline="-25000" dirty="0"/>
                  <a:t>1</a:t>
                </a:r>
                <a:endParaRPr lang="en-IN" dirty="0"/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xmlns="" id="{4DDBA861-9DA2-4DCF-9AB8-50A7AD4BB659}"/>
                </a:ext>
              </a:extLst>
            </p:cNvPr>
            <p:cNvGrpSpPr/>
            <p:nvPr/>
          </p:nvGrpSpPr>
          <p:grpSpPr>
            <a:xfrm>
              <a:off x="6034200" y="3568400"/>
              <a:ext cx="900000" cy="380998"/>
              <a:chOff x="2071800" y="2476499"/>
              <a:chExt cx="900000" cy="380998"/>
            </a:xfrm>
          </p:grpSpPr>
          <p:cxnSp>
            <p:nvCxnSpPr>
              <p:cNvPr id="78" name="Straight Arrow Connector 77">
                <a:extLst>
                  <a:ext uri="{FF2B5EF4-FFF2-40B4-BE49-F238E27FC236}">
                    <a16:creationId xmlns:a16="http://schemas.microsoft.com/office/drawing/2014/main" xmlns="" id="{A4C521CE-C85F-439E-9F42-ECEA1E05396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521800" y="2407497"/>
                <a:ext cx="0" cy="90000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xmlns="" id="{1B5545FD-78D4-4313-9758-8EAA06BC2F29}"/>
                  </a:ext>
                </a:extLst>
              </p:cNvPr>
              <p:cNvSpPr txBox="1"/>
              <p:nvPr/>
            </p:nvSpPr>
            <p:spPr>
              <a:xfrm>
                <a:off x="2324099" y="2476499"/>
                <a:ext cx="457200" cy="380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C</a:t>
                </a:r>
                <a:r>
                  <a:rPr lang="en-US" baseline="-25000" dirty="0"/>
                  <a:t>1</a:t>
                </a:r>
                <a:endParaRPr lang="en-IN" dirty="0"/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xmlns="" id="{CCC91333-1233-42FD-A5EA-520E9B95185D}"/>
                </a:ext>
              </a:extLst>
            </p:cNvPr>
            <p:cNvGrpSpPr/>
            <p:nvPr/>
          </p:nvGrpSpPr>
          <p:grpSpPr>
            <a:xfrm>
              <a:off x="7995480" y="3568399"/>
              <a:ext cx="545080" cy="380999"/>
              <a:chOff x="2051880" y="2476498"/>
              <a:chExt cx="545080" cy="380999"/>
            </a:xfrm>
          </p:grpSpPr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xmlns="" id="{AD8B46EB-E41B-43DF-96BC-A13D7075228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298480" y="2610897"/>
                <a:ext cx="0" cy="49320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xmlns="" id="{64F99BF3-18FA-455B-9974-EACF07D984EC}"/>
                  </a:ext>
                </a:extLst>
              </p:cNvPr>
              <p:cNvSpPr txBox="1"/>
              <p:nvPr/>
            </p:nvSpPr>
            <p:spPr>
              <a:xfrm>
                <a:off x="2139760" y="2476498"/>
                <a:ext cx="457200" cy="380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C</a:t>
                </a:r>
                <a:r>
                  <a:rPr lang="en-US" baseline="-25000" dirty="0" err="1"/>
                  <a:t>in</a:t>
                </a:r>
                <a:endParaRPr lang="en-IN" dirty="0"/>
              </a:p>
            </p:txBody>
          </p:sp>
        </p:grp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xmlns="" id="{89CF7D88-8AD9-43DE-B78D-6EC369DFEC4A}"/>
                </a:ext>
              </a:extLst>
            </p:cNvPr>
            <p:cNvCxnSpPr>
              <a:cxnSpLocks/>
            </p:cNvCxnSpPr>
            <p:nvPr/>
          </p:nvCxnSpPr>
          <p:spPr>
            <a:xfrm>
              <a:off x="7170626" y="3174905"/>
              <a:ext cx="0" cy="2880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xmlns="" id="{CD70AC58-89E6-47F8-AD04-225A3717516F}"/>
                </a:ext>
              </a:extLst>
            </p:cNvPr>
            <p:cNvCxnSpPr>
              <a:cxnSpLocks/>
            </p:cNvCxnSpPr>
            <p:nvPr/>
          </p:nvCxnSpPr>
          <p:spPr>
            <a:xfrm>
              <a:off x="7780226" y="1674800"/>
              <a:ext cx="0" cy="17784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265EC9FB-BF51-4938-A8F6-D85DEC7AC190}"/>
                </a:ext>
              </a:extLst>
            </p:cNvPr>
            <p:cNvSpPr txBox="1"/>
            <p:nvPr/>
          </p:nvSpPr>
          <p:spPr>
            <a:xfrm>
              <a:off x="6835346" y="1277472"/>
              <a:ext cx="457200" cy="380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B</a:t>
              </a:r>
              <a:r>
                <a:rPr lang="en-US" baseline="-25000" dirty="0"/>
                <a:t>1</a:t>
              </a:r>
              <a:endParaRPr lang="en-IN" dirty="0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75D3C3F6-50B7-45E4-B46C-D76C3988EA5F}"/>
                </a:ext>
              </a:extLst>
            </p:cNvPr>
            <p:cNvSpPr txBox="1"/>
            <p:nvPr/>
          </p:nvSpPr>
          <p:spPr>
            <a:xfrm>
              <a:off x="7613618" y="1277472"/>
              <a:ext cx="457200" cy="380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</a:t>
              </a:r>
              <a:r>
                <a:rPr lang="en-US" baseline="-25000" dirty="0"/>
                <a:t>1</a:t>
              </a:r>
              <a:endParaRPr lang="en-IN" dirty="0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xmlns="" id="{BDE08CED-803E-4A98-AB9A-2057EF34CC5C}"/>
                </a:ext>
              </a:extLst>
            </p:cNvPr>
            <p:cNvCxnSpPr/>
            <p:nvPr/>
          </p:nvCxnSpPr>
          <p:spPr>
            <a:xfrm rot="5400000" flipV="1">
              <a:off x="6641530" y="2022159"/>
              <a:ext cx="720000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xmlns="" id="{2FDBD1B2-35A9-4F62-BE8A-15E4A5936B49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7039121" y="3157773"/>
              <a:ext cx="263923" cy="9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Stored Data 71">
              <a:extLst>
                <a:ext uri="{FF2B5EF4-FFF2-40B4-BE49-F238E27FC236}">
                  <a16:creationId xmlns:a16="http://schemas.microsoft.com/office/drawing/2014/main" xmlns="" id="{A46C851D-F30C-4677-97DA-B8AE94E695EB}"/>
                </a:ext>
              </a:extLst>
            </p:cNvPr>
            <p:cNvSpPr/>
            <p:nvPr/>
          </p:nvSpPr>
          <p:spPr>
            <a:xfrm rot="16200000">
              <a:off x="6854608" y="2458445"/>
              <a:ext cx="612000" cy="54000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4" name="Stored Data 71">
              <a:extLst>
                <a:ext uri="{FF2B5EF4-FFF2-40B4-BE49-F238E27FC236}">
                  <a16:creationId xmlns:a16="http://schemas.microsoft.com/office/drawing/2014/main" xmlns="" id="{AE1FBDC3-0DB4-4D55-ABF0-245BE16BBC5E}"/>
                </a:ext>
              </a:extLst>
            </p:cNvPr>
            <p:cNvSpPr/>
            <p:nvPr/>
          </p:nvSpPr>
          <p:spPr>
            <a:xfrm rot="16200000">
              <a:off x="7106843" y="2192336"/>
              <a:ext cx="107530" cy="54000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5" name="Stored Data 71">
              <a:extLst>
                <a:ext uri="{FF2B5EF4-FFF2-40B4-BE49-F238E27FC236}">
                  <a16:creationId xmlns:a16="http://schemas.microsoft.com/office/drawing/2014/main" xmlns="" id="{9FBCCCE2-D8CF-4DF6-91A3-C5E7F304B1AB}"/>
                </a:ext>
              </a:extLst>
            </p:cNvPr>
            <p:cNvSpPr/>
            <p:nvPr/>
          </p:nvSpPr>
          <p:spPr>
            <a:xfrm rot="16200000">
              <a:off x="7116864" y="2098679"/>
              <a:ext cx="107530" cy="54000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xmlns="" id="{5099F05C-AFD4-4FD0-83A7-60F90EE77D67}"/>
              </a:ext>
            </a:extLst>
          </p:cNvPr>
          <p:cNvSpPr/>
          <p:nvPr/>
        </p:nvSpPr>
        <p:spPr>
          <a:xfrm>
            <a:off x="460553" y="5452848"/>
            <a:ext cx="77411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When M = 0, Circuit is an adder.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When M = 1, Circuit becomes a subtractor</a:t>
            </a:r>
            <a:r>
              <a:rPr lang="en-US" dirty="0"/>
              <a:t>.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xmlns="" id="{F77BDBEF-1EDA-42F9-AEEE-3617E678F579}"/>
              </a:ext>
            </a:extLst>
          </p:cNvPr>
          <p:cNvGrpSpPr/>
          <p:nvPr/>
        </p:nvGrpSpPr>
        <p:grpSpPr>
          <a:xfrm>
            <a:off x="1225564" y="1735811"/>
            <a:ext cx="7764896" cy="2131387"/>
            <a:chOff x="1403292" y="1831661"/>
            <a:chExt cx="7764896" cy="2131387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xmlns="" id="{6FA0C9B7-2843-4F57-A157-B2353F3084E1}"/>
                </a:ext>
              </a:extLst>
            </p:cNvPr>
            <p:cNvCxnSpPr/>
            <p:nvPr/>
          </p:nvCxnSpPr>
          <p:spPr>
            <a:xfrm rot="5400000" flipV="1">
              <a:off x="7531621" y="2982047"/>
              <a:ext cx="1962000" cy="1"/>
            </a:xfrm>
            <a:prstGeom prst="line">
              <a:avLst/>
            </a:prstGeom>
            <a:ln w="28575">
              <a:solidFill>
                <a:schemeClr val="accent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xmlns="" id="{25428C74-0811-4993-B29A-F2ED40F77AA7}"/>
                </a:ext>
              </a:extLst>
            </p:cNvPr>
            <p:cNvGrpSpPr/>
            <p:nvPr/>
          </p:nvGrpSpPr>
          <p:grpSpPr>
            <a:xfrm>
              <a:off x="1403292" y="1831661"/>
              <a:ext cx="7764896" cy="552012"/>
              <a:chOff x="1403292" y="1831661"/>
              <a:chExt cx="7764896" cy="552012"/>
            </a:xfrm>
          </p:grpSpPr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xmlns="" id="{8D16B270-AC36-4009-B691-5D0501AA4666}"/>
                  </a:ext>
                </a:extLst>
              </p:cNvPr>
              <p:cNvCxnSpPr/>
              <p:nvPr/>
            </p:nvCxnSpPr>
            <p:spPr>
              <a:xfrm rot="5400000" flipV="1">
                <a:off x="5185136" y="2203672"/>
                <a:ext cx="360000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xmlns="" id="{801ADA8E-B757-4145-8163-2AB41F6ABA95}"/>
                  </a:ext>
                </a:extLst>
              </p:cNvPr>
              <p:cNvCxnSpPr/>
              <p:nvPr/>
            </p:nvCxnSpPr>
            <p:spPr>
              <a:xfrm rot="5400000" flipV="1">
                <a:off x="7184878" y="2202161"/>
                <a:ext cx="360000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xmlns="" id="{4BB26ACE-DE61-411F-A430-9EF378FDBFA4}"/>
                  </a:ext>
                </a:extLst>
              </p:cNvPr>
              <p:cNvCxnSpPr/>
              <p:nvPr/>
            </p:nvCxnSpPr>
            <p:spPr>
              <a:xfrm rot="5400000" flipV="1">
                <a:off x="1233453" y="2192362"/>
                <a:ext cx="360000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xmlns="" id="{B22F05BF-711C-40A1-BB06-C0AD44730CDE}"/>
                  </a:ext>
                </a:extLst>
              </p:cNvPr>
              <p:cNvCxnSpPr/>
              <p:nvPr/>
            </p:nvCxnSpPr>
            <p:spPr>
              <a:xfrm rot="5400000" flipV="1">
                <a:off x="3214653" y="2192362"/>
                <a:ext cx="360000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  <a:headEnd type="oval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xmlns="" id="{723E673C-F931-4477-9979-9673FB27D4A8}"/>
                  </a:ext>
                </a:extLst>
              </p:cNvPr>
              <p:cNvGrpSpPr/>
              <p:nvPr/>
            </p:nvGrpSpPr>
            <p:grpSpPr>
              <a:xfrm>
                <a:off x="1403292" y="1831661"/>
                <a:ext cx="7764896" cy="380998"/>
                <a:chOff x="1403291" y="1831660"/>
                <a:chExt cx="7764896" cy="380998"/>
              </a:xfrm>
            </p:grpSpPr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xmlns="" id="{C470FB2D-B90E-4E4A-B9C4-B47877D7A8EB}"/>
                    </a:ext>
                  </a:extLst>
                </p:cNvPr>
                <p:cNvCxnSpPr/>
                <p:nvPr/>
              </p:nvCxnSpPr>
              <p:spPr>
                <a:xfrm>
                  <a:off x="1403291" y="2012359"/>
                  <a:ext cx="7349549" cy="0"/>
                </a:xfrm>
                <a:prstGeom prst="line">
                  <a:avLst/>
                </a:prstGeom>
                <a:ln w="28575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xmlns="" id="{B42B3E36-217C-481B-AE8F-2C2018818AB7}"/>
                    </a:ext>
                  </a:extLst>
                </p:cNvPr>
                <p:cNvSpPr txBox="1"/>
                <p:nvPr/>
              </p:nvSpPr>
              <p:spPr>
                <a:xfrm>
                  <a:off x="8710987" y="1831660"/>
                  <a:ext cx="457200" cy="380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M</a:t>
                  </a:r>
                  <a:endParaRPr lang="en-IN" dirty="0"/>
                </a:p>
              </p:txBody>
            </p:sp>
          </p:grpSp>
        </p:grpSp>
      </p:grpSp>
      <p:graphicFrame>
        <p:nvGraphicFramePr>
          <p:cNvPr id="95" name="Table 94">
            <a:extLst>
              <a:ext uri="{FF2B5EF4-FFF2-40B4-BE49-F238E27FC236}">
                <a16:creationId xmlns:a16="http://schemas.microsoft.com/office/drawing/2014/main" xmlns="" id="{B11082B5-6C5C-408F-9E54-9F47628662E2}"/>
              </a:ext>
            </a:extLst>
          </p:cNvPr>
          <p:cNvGraphicFramePr>
            <a:graphicFrameLocks noGrp="1"/>
          </p:cNvGraphicFramePr>
          <p:nvPr/>
        </p:nvGraphicFramePr>
        <p:xfrm>
          <a:off x="8705557" y="2621648"/>
          <a:ext cx="3429000" cy="2286000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400" b="1" kern="1200" baseline="-25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endParaRPr lang="en-US" sz="24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24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O/P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6"/>
                          </a:solidFill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6"/>
                          </a:solidFill>
                        </a:rPr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4158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</a:rPr>
              <a:t>Digital comparator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C915463-E8EE-4502-8261-E337007EF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- 4</a:t>
            </a:r>
          </a:p>
        </p:txBody>
      </p:sp>
    </p:spTree>
    <p:extLst>
      <p:ext uri="{BB962C8B-B14F-4D97-AF65-F5344CB8AC3E}">
        <p14:creationId xmlns:p14="http://schemas.microsoft.com/office/powerpoint/2010/main" val="23349001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A5D3FE-EC22-4392-96A2-DB4040625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Comparators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283B28EE-3A55-4AF2-A35B-F883E8C425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IN" dirty="0"/>
                  <a:t>A comparator is a logic circuit used to compare the magnitudes of two binary numbers.</a:t>
                </a:r>
              </a:p>
              <a:p>
                <a:pPr algn="just"/>
                <a:r>
                  <a:rPr lang="en-IN" dirty="0"/>
                  <a:t>Comparator circuit provides 3 outputs</a:t>
                </a:r>
              </a:p>
              <a:p>
                <a:pPr marL="857250" lvl="1" indent="-457200" algn="just">
                  <a:buFont typeface="+mj-lt"/>
                  <a:buAutoNum type="arabicPeriod"/>
                </a:pPr>
                <a:r>
                  <a:rPr lang="en-IN" dirty="0"/>
                  <a:t>A = B</a:t>
                </a:r>
              </a:p>
              <a:p>
                <a:pPr marL="857250" lvl="1" indent="-457200" algn="just">
                  <a:buFont typeface="+mj-lt"/>
                  <a:buAutoNum type="arabicPeriod"/>
                </a:pPr>
                <a:r>
                  <a:rPr lang="en-IN" dirty="0"/>
                  <a:t>A &gt; B</a:t>
                </a:r>
              </a:p>
              <a:p>
                <a:pPr marL="857250" lvl="1" indent="-457200" algn="just">
                  <a:buFont typeface="+mj-lt"/>
                  <a:buAutoNum type="arabicPeriod"/>
                </a:pPr>
                <a:r>
                  <a:rPr lang="en-IN" dirty="0"/>
                  <a:t>A &lt; B</a:t>
                </a:r>
              </a:p>
              <a:p>
                <a:pPr algn="just"/>
                <a:r>
                  <a:rPr lang="en-IN" dirty="0"/>
                  <a:t>X-NOR gate is a basic comparator (the output is 1 if and only if the input bits coincide).</a:t>
                </a:r>
              </a:p>
              <a:p>
                <a:pPr algn="just"/>
                <a:r>
                  <a:rPr lang="en-IN" dirty="0"/>
                  <a:t>2 binary numbers are equal if and only if all their corresponding bits coincide.</a:t>
                </a:r>
              </a:p>
              <a:p>
                <a:pPr algn="just"/>
                <a:r>
                  <a:rPr lang="en-IN" dirty="0"/>
                  <a:t>E.g. A</a:t>
                </a:r>
                <a:r>
                  <a:rPr lang="en-IN" baseline="-25000" dirty="0"/>
                  <a:t>3</a:t>
                </a:r>
                <a:r>
                  <a:rPr lang="en-IN" dirty="0"/>
                  <a:t>A</a:t>
                </a:r>
                <a:r>
                  <a:rPr lang="en-IN" baseline="-25000" dirty="0"/>
                  <a:t>2</a:t>
                </a:r>
                <a:r>
                  <a:rPr lang="en-IN" dirty="0"/>
                  <a:t>A</a:t>
                </a:r>
                <a:r>
                  <a:rPr lang="en-IN" baseline="-25000" dirty="0"/>
                  <a:t>1</a:t>
                </a:r>
                <a:r>
                  <a:rPr lang="en-IN" dirty="0"/>
                  <a:t>A</a:t>
                </a:r>
                <a:r>
                  <a:rPr lang="en-IN" baseline="-25000" dirty="0"/>
                  <a:t>0</a:t>
                </a:r>
                <a:r>
                  <a:rPr lang="en-IN" dirty="0"/>
                  <a:t> and B</a:t>
                </a:r>
                <a:r>
                  <a:rPr lang="en-IN" baseline="-25000" dirty="0"/>
                  <a:t>3</a:t>
                </a:r>
                <a:r>
                  <a:rPr lang="en-IN" dirty="0"/>
                  <a:t>B</a:t>
                </a:r>
                <a:r>
                  <a:rPr lang="en-IN" baseline="-25000" dirty="0"/>
                  <a:t>2</a:t>
                </a:r>
                <a:r>
                  <a:rPr lang="en-IN" dirty="0"/>
                  <a:t>B</a:t>
                </a:r>
                <a:r>
                  <a:rPr lang="en-IN" baseline="-25000" dirty="0"/>
                  <a:t>1</a:t>
                </a:r>
                <a:r>
                  <a:rPr lang="en-IN" dirty="0"/>
                  <a:t>B</a:t>
                </a:r>
                <a:r>
                  <a:rPr lang="en-IN" baseline="-25000" dirty="0"/>
                  <a:t>0</a:t>
                </a:r>
                <a:r>
                  <a:rPr lang="en-IN" dirty="0"/>
                  <a:t> are equal if and only if A</a:t>
                </a:r>
                <a:r>
                  <a:rPr lang="en-IN" baseline="-25000" dirty="0"/>
                  <a:t>3</a:t>
                </a:r>
                <a:r>
                  <a:rPr lang="en-IN" dirty="0"/>
                  <a:t>=B</a:t>
                </a:r>
                <a:r>
                  <a:rPr lang="en-IN" baseline="-25000" dirty="0"/>
                  <a:t>3</a:t>
                </a:r>
                <a:r>
                  <a:rPr lang="en-IN" dirty="0"/>
                  <a:t>, A</a:t>
                </a:r>
                <a:r>
                  <a:rPr lang="en-IN" baseline="-25000" dirty="0"/>
                  <a:t>2</a:t>
                </a:r>
                <a:r>
                  <a:rPr lang="en-IN" dirty="0"/>
                  <a:t>=B</a:t>
                </a:r>
                <a:r>
                  <a:rPr lang="en-IN" baseline="-25000" dirty="0"/>
                  <a:t>2</a:t>
                </a:r>
                <a:r>
                  <a:rPr lang="en-IN" dirty="0"/>
                  <a:t>, A</a:t>
                </a:r>
                <a:r>
                  <a:rPr lang="en-IN" baseline="-25000" dirty="0"/>
                  <a:t>1</a:t>
                </a:r>
                <a:r>
                  <a:rPr lang="en-IN" dirty="0"/>
                  <a:t>=B</a:t>
                </a:r>
                <a:r>
                  <a:rPr lang="en-IN" baseline="-25000" dirty="0"/>
                  <a:t>1</a:t>
                </a:r>
                <a:r>
                  <a:rPr lang="en-IN" dirty="0"/>
                  <a:t> and A</a:t>
                </a:r>
                <a:r>
                  <a:rPr lang="en-IN" baseline="-25000" dirty="0"/>
                  <a:t>0</a:t>
                </a:r>
                <a:r>
                  <a:rPr lang="en-IN" dirty="0"/>
                  <a:t>=B</a:t>
                </a:r>
                <a:r>
                  <a:rPr lang="en-IN" baseline="-25000" dirty="0"/>
                  <a:t>0</a:t>
                </a:r>
              </a:p>
              <a:p>
                <a:pPr algn="just"/>
                <a:endParaRPr lang="en-IN" dirty="0"/>
              </a:p>
              <a:p>
                <a:pPr marL="0" indent="0" algn="ctr">
                  <a:buNone/>
                </a:pPr>
                <a:r>
                  <a:rPr lang="en-IN" dirty="0">
                    <a:solidFill>
                      <a:schemeClr val="tx2"/>
                    </a:solidFill>
                  </a:rPr>
                  <a:t>Equality = (A</a:t>
                </a:r>
                <a:r>
                  <a:rPr lang="en-IN" baseline="-25000" dirty="0">
                    <a:solidFill>
                      <a:schemeClr val="tx2"/>
                    </a:solidFill>
                  </a:rPr>
                  <a:t>3</a:t>
                </a:r>
                <a14:m>
                  <m:oMath xmlns:m="http://schemas.openxmlformats.org/officeDocument/2006/math">
                    <m:r>
                      <a:rPr lang="en-IN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</m:oMath>
                </a14:m>
                <a:r>
                  <a:rPr lang="en-IN" dirty="0">
                    <a:solidFill>
                      <a:schemeClr val="tx2"/>
                    </a:solidFill>
                  </a:rPr>
                  <a:t>B</a:t>
                </a:r>
                <a:r>
                  <a:rPr lang="en-IN" baseline="-25000" dirty="0">
                    <a:solidFill>
                      <a:schemeClr val="tx2"/>
                    </a:solidFill>
                  </a:rPr>
                  <a:t>3</a:t>
                </a:r>
                <a:r>
                  <a:rPr lang="en-IN" dirty="0">
                    <a:solidFill>
                      <a:schemeClr val="tx2"/>
                    </a:solidFill>
                  </a:rPr>
                  <a:t>) (A</a:t>
                </a:r>
                <a:r>
                  <a:rPr lang="en-IN" baseline="-25000" dirty="0">
                    <a:solidFill>
                      <a:schemeClr val="tx2"/>
                    </a:solidFill>
                  </a:rPr>
                  <a:t>2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</m:oMath>
                </a14:m>
                <a:r>
                  <a:rPr lang="en-IN" dirty="0">
                    <a:solidFill>
                      <a:schemeClr val="tx2"/>
                    </a:solidFill>
                  </a:rPr>
                  <a:t>B</a:t>
                </a:r>
                <a:r>
                  <a:rPr lang="en-IN" baseline="-25000" dirty="0">
                    <a:solidFill>
                      <a:schemeClr val="tx2"/>
                    </a:solidFill>
                  </a:rPr>
                  <a:t>2</a:t>
                </a:r>
                <a:r>
                  <a:rPr lang="en-IN" dirty="0">
                    <a:solidFill>
                      <a:schemeClr val="tx2"/>
                    </a:solidFill>
                  </a:rPr>
                  <a:t>) (A</a:t>
                </a:r>
                <a:r>
                  <a:rPr lang="en-IN" baseline="-25000" dirty="0">
                    <a:solidFill>
                      <a:schemeClr val="tx2"/>
                    </a:solidFill>
                  </a:rPr>
                  <a:t>1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</m:oMath>
                </a14:m>
                <a:r>
                  <a:rPr lang="en-IN" dirty="0">
                    <a:solidFill>
                      <a:schemeClr val="tx2"/>
                    </a:solidFill>
                  </a:rPr>
                  <a:t>B</a:t>
                </a:r>
                <a:r>
                  <a:rPr lang="en-IN" baseline="-25000" dirty="0">
                    <a:solidFill>
                      <a:schemeClr val="tx2"/>
                    </a:solidFill>
                  </a:rPr>
                  <a:t>1</a:t>
                </a:r>
                <a:r>
                  <a:rPr lang="en-IN" dirty="0">
                    <a:solidFill>
                      <a:schemeClr val="tx2"/>
                    </a:solidFill>
                  </a:rPr>
                  <a:t>) (A</a:t>
                </a:r>
                <a:r>
                  <a:rPr lang="en-IN" baseline="-25000" dirty="0">
                    <a:solidFill>
                      <a:schemeClr val="tx2"/>
                    </a:solidFill>
                  </a:rPr>
                  <a:t>0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</m:oMath>
                </a14:m>
                <a:r>
                  <a:rPr lang="en-IN" dirty="0">
                    <a:solidFill>
                      <a:schemeClr val="tx2"/>
                    </a:solidFill>
                  </a:rPr>
                  <a:t>B</a:t>
                </a:r>
                <a:r>
                  <a:rPr lang="en-IN" baseline="-25000" dirty="0">
                    <a:solidFill>
                      <a:schemeClr val="tx2"/>
                    </a:solidFill>
                  </a:rPr>
                  <a:t>0</a:t>
                </a:r>
                <a:r>
                  <a:rPr lang="en-IN" dirty="0">
                    <a:solidFill>
                      <a:schemeClr val="tx2"/>
                    </a:solidFill>
                  </a:rPr>
                  <a:t>)</a:t>
                </a: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3B28EE-3A55-4AF2-A35B-F883E8C425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16" t="-14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344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15CAB8-AF8A-45AC-B946-42C8DF854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1-bit Magnitude Comparator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E903071B-0003-406A-9127-449CE45359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1180" y="863444"/>
                <a:ext cx="6207627" cy="3367593"/>
              </a:xfrm>
            </p:spPr>
            <p:txBody>
              <a:bodyPr/>
              <a:lstStyle/>
              <a:p>
                <a:pPr algn="just"/>
                <a:r>
                  <a:rPr lang="en-IN" dirty="0"/>
                  <a:t>Let the 1-bit numbers be A = A</a:t>
                </a:r>
                <a:r>
                  <a:rPr lang="en-IN" baseline="-25000" dirty="0"/>
                  <a:t>0</a:t>
                </a:r>
                <a:r>
                  <a:rPr lang="en-IN" dirty="0"/>
                  <a:t> and B = B</a:t>
                </a:r>
                <a:r>
                  <a:rPr lang="en-IN" baseline="-25000" dirty="0"/>
                  <a:t>0</a:t>
                </a:r>
              </a:p>
              <a:p>
                <a:pPr algn="just"/>
                <a:r>
                  <a:rPr lang="en-IN" dirty="0"/>
                  <a:t>If A</a:t>
                </a:r>
                <a:r>
                  <a:rPr lang="en-IN" baseline="-25000" dirty="0"/>
                  <a:t>0</a:t>
                </a:r>
                <a:r>
                  <a:rPr lang="en-IN" dirty="0"/>
                  <a:t> = 1 and B</a:t>
                </a:r>
                <a:r>
                  <a:rPr lang="en-IN" baseline="-25000" dirty="0"/>
                  <a:t>0</a:t>
                </a:r>
                <a:r>
                  <a:rPr lang="en-IN" dirty="0"/>
                  <a:t> = 0 then A &gt; B</a:t>
                </a:r>
              </a:p>
              <a:p>
                <a:pPr marL="0" indent="0" algn="ctr">
                  <a:buNone/>
                </a:pPr>
                <a:r>
                  <a:rPr lang="en-IN" dirty="0">
                    <a:solidFill>
                      <a:schemeClr val="tx2"/>
                    </a:solidFill>
                  </a:rPr>
                  <a:t>A &gt; B : G = A</a:t>
                </a:r>
                <a:r>
                  <a:rPr lang="en-IN" baseline="-25000" dirty="0">
                    <a:solidFill>
                      <a:schemeClr val="tx2"/>
                    </a:solidFill>
                  </a:rPr>
                  <a:t>0</a:t>
                </a:r>
                <a:r>
                  <a:rPr lang="en-IN" dirty="0">
                    <a:solidFill>
                      <a:schemeClr val="tx2"/>
                    </a:solidFill>
                  </a:rPr>
                  <a:t>B</a:t>
                </a:r>
                <a:r>
                  <a:rPr lang="en-IN" baseline="-25000" dirty="0">
                    <a:solidFill>
                      <a:schemeClr val="tx2"/>
                    </a:solidFill>
                  </a:rPr>
                  <a:t>0</a:t>
                </a:r>
                <a:r>
                  <a:rPr lang="en-IN" dirty="0">
                    <a:solidFill>
                      <a:schemeClr val="tx2"/>
                    </a:solidFill>
                  </a:rPr>
                  <a:t>’</a:t>
                </a:r>
              </a:p>
              <a:p>
                <a:pPr algn="just"/>
                <a:r>
                  <a:rPr lang="en-IN" dirty="0"/>
                  <a:t>If A</a:t>
                </a:r>
                <a:r>
                  <a:rPr lang="en-IN" baseline="-25000" dirty="0"/>
                  <a:t>0</a:t>
                </a:r>
                <a:r>
                  <a:rPr lang="en-IN" dirty="0"/>
                  <a:t> = 0 and B</a:t>
                </a:r>
                <a:r>
                  <a:rPr lang="en-IN" baseline="-25000" dirty="0"/>
                  <a:t>0</a:t>
                </a:r>
                <a:r>
                  <a:rPr lang="en-IN" dirty="0"/>
                  <a:t> = 1 then A &lt; B</a:t>
                </a:r>
              </a:p>
              <a:p>
                <a:pPr marL="0" indent="0" algn="ctr">
                  <a:buNone/>
                </a:pPr>
                <a:r>
                  <a:rPr lang="en-IN" dirty="0">
                    <a:solidFill>
                      <a:schemeClr val="tx2"/>
                    </a:solidFill>
                  </a:rPr>
                  <a:t>A &lt; B : L = A</a:t>
                </a:r>
                <a:r>
                  <a:rPr lang="en-IN" baseline="-25000" dirty="0">
                    <a:solidFill>
                      <a:schemeClr val="tx2"/>
                    </a:solidFill>
                  </a:rPr>
                  <a:t>0</a:t>
                </a:r>
                <a:r>
                  <a:rPr lang="en-IN" dirty="0">
                    <a:solidFill>
                      <a:schemeClr val="tx2"/>
                    </a:solidFill>
                  </a:rPr>
                  <a:t>’B</a:t>
                </a:r>
                <a:r>
                  <a:rPr lang="en-IN" baseline="-25000" dirty="0">
                    <a:solidFill>
                      <a:schemeClr val="tx2"/>
                    </a:solidFill>
                  </a:rPr>
                  <a:t>0</a:t>
                </a:r>
                <a:endParaRPr lang="en-IN" dirty="0">
                  <a:solidFill>
                    <a:schemeClr val="tx2"/>
                  </a:solidFill>
                </a:endParaRPr>
              </a:p>
              <a:p>
                <a:pPr algn="just"/>
                <a:r>
                  <a:rPr lang="en-IN" dirty="0"/>
                  <a:t>If A</a:t>
                </a:r>
                <a:r>
                  <a:rPr lang="en-IN" baseline="-25000" dirty="0"/>
                  <a:t>0</a:t>
                </a:r>
                <a:r>
                  <a:rPr lang="en-IN" dirty="0"/>
                  <a:t> = 1 and B</a:t>
                </a:r>
                <a:r>
                  <a:rPr lang="en-IN" baseline="-25000" dirty="0"/>
                  <a:t>0</a:t>
                </a:r>
                <a:r>
                  <a:rPr lang="en-IN" dirty="0"/>
                  <a:t> = 1 (coincides) then A = B</a:t>
                </a:r>
              </a:p>
              <a:p>
                <a:pPr marL="0" indent="0" algn="ctr">
                  <a:buNone/>
                </a:pPr>
                <a:r>
                  <a:rPr lang="en-IN" dirty="0">
                    <a:solidFill>
                      <a:schemeClr val="tx2"/>
                    </a:solidFill>
                  </a:rPr>
                  <a:t>A = B : E = A</a:t>
                </a:r>
                <a:r>
                  <a:rPr lang="en-IN" baseline="-25000" dirty="0">
                    <a:solidFill>
                      <a:schemeClr val="tx2"/>
                    </a:solidFill>
                  </a:rPr>
                  <a:t>0 </a:t>
                </a:r>
                <a14:m>
                  <m:oMath xmlns:m="http://schemas.openxmlformats.org/officeDocument/2006/math">
                    <m:r>
                      <a:rPr lang="en-IN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 </m:t>
                    </m:r>
                  </m:oMath>
                </a14:m>
                <a:r>
                  <a:rPr lang="en-IN" dirty="0">
                    <a:solidFill>
                      <a:schemeClr val="tx2"/>
                    </a:solidFill>
                  </a:rPr>
                  <a:t>B</a:t>
                </a:r>
                <a:r>
                  <a:rPr lang="en-IN" baseline="-25000" dirty="0">
                    <a:solidFill>
                      <a:schemeClr val="tx2"/>
                    </a:solidFill>
                  </a:rPr>
                  <a:t>0</a:t>
                </a:r>
                <a:endParaRPr lang="en-IN" dirty="0">
                  <a:solidFill>
                    <a:schemeClr val="tx2"/>
                  </a:solidFill>
                </a:endParaRPr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903071B-0003-406A-9127-449CE45359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180" y="863444"/>
                <a:ext cx="6207627" cy="3367593"/>
              </a:xfrm>
              <a:blipFill>
                <a:blip r:embed="rId2"/>
                <a:stretch>
                  <a:fillRect l="-1375" t="-23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5F8D07A5-A1C5-4FF3-915D-595568E0618A}"/>
              </a:ext>
            </a:extLst>
          </p:cNvPr>
          <p:cNvGraphicFramePr>
            <a:graphicFrameLocks noGrp="1"/>
          </p:cNvGraphicFramePr>
          <p:nvPr/>
        </p:nvGraphicFramePr>
        <p:xfrm>
          <a:off x="3714651" y="4130646"/>
          <a:ext cx="3429000" cy="2286000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A</a:t>
                      </a:r>
                      <a:r>
                        <a:rPr lang="en-US" sz="2400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B</a:t>
                      </a:r>
                      <a:r>
                        <a:rPr lang="en-US" sz="2400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L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E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G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2298CBC-B8E2-435B-987E-EF22043D6A70}"/>
              </a:ext>
            </a:extLst>
          </p:cNvPr>
          <p:cNvSpPr/>
          <p:nvPr/>
        </p:nvSpPr>
        <p:spPr>
          <a:xfrm>
            <a:off x="5238651" y="4627521"/>
            <a:ext cx="381000" cy="3778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37CBD472-C9BE-4093-AD17-48D87806D5CC}"/>
              </a:ext>
            </a:extLst>
          </p:cNvPr>
          <p:cNvSpPr/>
          <p:nvPr/>
        </p:nvSpPr>
        <p:spPr>
          <a:xfrm>
            <a:off x="5919697" y="4616422"/>
            <a:ext cx="381000" cy="3778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2119C9C-D361-435E-8D7A-7BABE1C66D49}"/>
              </a:ext>
            </a:extLst>
          </p:cNvPr>
          <p:cNvSpPr/>
          <p:nvPr/>
        </p:nvSpPr>
        <p:spPr>
          <a:xfrm>
            <a:off x="6610251" y="4616422"/>
            <a:ext cx="381000" cy="3778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CA51E1F1-D98A-49AC-9940-81262BBCD456}"/>
              </a:ext>
            </a:extLst>
          </p:cNvPr>
          <p:cNvSpPr/>
          <p:nvPr/>
        </p:nvSpPr>
        <p:spPr>
          <a:xfrm>
            <a:off x="5238651" y="5108573"/>
            <a:ext cx="381000" cy="3778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B3DBE2E6-4334-4D2B-9D83-1474F3EE9F02}"/>
              </a:ext>
            </a:extLst>
          </p:cNvPr>
          <p:cNvSpPr/>
          <p:nvPr/>
        </p:nvSpPr>
        <p:spPr>
          <a:xfrm>
            <a:off x="5919697" y="5097474"/>
            <a:ext cx="381000" cy="3778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F83532F4-6453-4B84-8089-013D6EDFFBF0}"/>
              </a:ext>
            </a:extLst>
          </p:cNvPr>
          <p:cNvSpPr/>
          <p:nvPr/>
        </p:nvSpPr>
        <p:spPr>
          <a:xfrm>
            <a:off x="6610251" y="5097474"/>
            <a:ext cx="381000" cy="3778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0119084-5564-4858-8A41-13D23ECD9F0B}"/>
              </a:ext>
            </a:extLst>
          </p:cNvPr>
          <p:cNvSpPr/>
          <p:nvPr/>
        </p:nvSpPr>
        <p:spPr>
          <a:xfrm>
            <a:off x="5238651" y="5542000"/>
            <a:ext cx="381000" cy="3778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0232B5B-647C-4C05-9B9E-8198183B853B}"/>
              </a:ext>
            </a:extLst>
          </p:cNvPr>
          <p:cNvSpPr/>
          <p:nvPr/>
        </p:nvSpPr>
        <p:spPr>
          <a:xfrm>
            <a:off x="5919697" y="5530901"/>
            <a:ext cx="381000" cy="3778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DBF8B8E6-871A-445C-90AF-0A03C0BA14B3}"/>
              </a:ext>
            </a:extLst>
          </p:cNvPr>
          <p:cNvSpPr/>
          <p:nvPr/>
        </p:nvSpPr>
        <p:spPr>
          <a:xfrm>
            <a:off x="6610251" y="5530901"/>
            <a:ext cx="381000" cy="3778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748493C-4959-42BD-AB83-7E5189DE9333}"/>
              </a:ext>
            </a:extLst>
          </p:cNvPr>
          <p:cNvSpPr/>
          <p:nvPr/>
        </p:nvSpPr>
        <p:spPr>
          <a:xfrm>
            <a:off x="5238651" y="6005655"/>
            <a:ext cx="381000" cy="3778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8818AE01-D317-43B0-AA5F-7C78B4FDCDE4}"/>
              </a:ext>
            </a:extLst>
          </p:cNvPr>
          <p:cNvSpPr/>
          <p:nvPr/>
        </p:nvSpPr>
        <p:spPr>
          <a:xfrm>
            <a:off x="5919697" y="5994556"/>
            <a:ext cx="381000" cy="3778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xmlns="" id="{ABEC987E-E4C4-4584-969C-E93551AAC713}"/>
              </a:ext>
            </a:extLst>
          </p:cNvPr>
          <p:cNvSpPr/>
          <p:nvPr/>
        </p:nvSpPr>
        <p:spPr>
          <a:xfrm>
            <a:off x="6610251" y="5994556"/>
            <a:ext cx="381000" cy="3778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xmlns="" id="{64D95472-E42F-4DA6-827A-0B3E26C002DD}"/>
              </a:ext>
            </a:extLst>
          </p:cNvPr>
          <p:cNvGrpSpPr/>
          <p:nvPr/>
        </p:nvGrpSpPr>
        <p:grpSpPr>
          <a:xfrm>
            <a:off x="7477197" y="861384"/>
            <a:ext cx="3034154" cy="741118"/>
            <a:chOff x="2575417" y="1715660"/>
            <a:chExt cx="3034154" cy="741118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1A47318F-D9AE-481F-ADFB-557CC829CF42}"/>
                </a:ext>
              </a:extLst>
            </p:cNvPr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BBEF7823-B966-4A20-B90E-424AAB24C637}"/>
                </a:ext>
              </a:extLst>
            </p:cNvPr>
            <p:cNvCxnSpPr/>
            <p:nvPr/>
          </p:nvCxnSpPr>
          <p:spPr>
            <a:xfrm>
              <a:off x="2575417" y="1903059"/>
              <a:ext cx="1882586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956170B5-FF93-45A1-93A2-D7CFDD411A04}"/>
                </a:ext>
              </a:extLst>
            </p:cNvPr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Delay 68">
              <a:extLst>
                <a:ext uri="{FF2B5EF4-FFF2-40B4-BE49-F238E27FC236}">
                  <a16:creationId xmlns:a16="http://schemas.microsoft.com/office/drawing/2014/main" xmlns="" id="{1E9FE744-C21B-48FF-B033-646B9DA84F52}"/>
                </a:ext>
              </a:extLst>
            </p:cNvPr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xmlns="" id="{94940383-FCD4-44D4-86DC-DD0CA1644E08}"/>
              </a:ext>
            </a:extLst>
          </p:cNvPr>
          <p:cNvGrpSpPr/>
          <p:nvPr/>
        </p:nvGrpSpPr>
        <p:grpSpPr>
          <a:xfrm>
            <a:off x="8105807" y="3378874"/>
            <a:ext cx="2405544" cy="741118"/>
            <a:chOff x="3204027" y="1715660"/>
            <a:chExt cx="2405544" cy="741118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A67696B4-F962-4EB7-900D-6266ED7AE2E0}"/>
                </a:ext>
              </a:extLst>
            </p:cNvPr>
            <p:cNvCxnSpPr/>
            <p:nvPr/>
          </p:nvCxnSpPr>
          <p:spPr>
            <a:xfrm flipV="1">
              <a:off x="4042896" y="2266407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ED52F96D-C4CC-44BC-B2C1-27E37CB5C60B}"/>
                </a:ext>
              </a:extLst>
            </p:cNvPr>
            <p:cNvCxnSpPr/>
            <p:nvPr/>
          </p:nvCxnSpPr>
          <p:spPr>
            <a:xfrm>
              <a:off x="3204027" y="1903059"/>
              <a:ext cx="1253976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C171FC79-DD53-4054-AA9B-A90EF295C00B}"/>
                </a:ext>
              </a:extLst>
            </p:cNvPr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Delay 68">
              <a:extLst>
                <a:ext uri="{FF2B5EF4-FFF2-40B4-BE49-F238E27FC236}">
                  <a16:creationId xmlns:a16="http://schemas.microsoft.com/office/drawing/2014/main" xmlns="" id="{AD9635C6-CEE8-4AED-9E6F-934CE5A12007}"/>
                </a:ext>
              </a:extLst>
            </p:cNvPr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xmlns="" id="{E754A293-D671-404E-B419-A3B179CC4B3C}"/>
              </a:ext>
            </a:extLst>
          </p:cNvPr>
          <p:cNvGrpSpPr/>
          <p:nvPr/>
        </p:nvGrpSpPr>
        <p:grpSpPr>
          <a:xfrm>
            <a:off x="6887471" y="2098483"/>
            <a:ext cx="3692731" cy="724319"/>
            <a:chOff x="5128926" y="5434009"/>
            <a:chExt cx="3692731" cy="724319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xmlns="" id="{87EF9B7D-A209-4412-97EC-E67E57F79683}"/>
                </a:ext>
              </a:extLst>
            </p:cNvPr>
            <p:cNvGrpSpPr/>
            <p:nvPr/>
          </p:nvGrpSpPr>
          <p:grpSpPr>
            <a:xfrm>
              <a:off x="5128926" y="5434009"/>
              <a:ext cx="3389345" cy="724319"/>
              <a:chOff x="1617916" y="5435203"/>
              <a:chExt cx="3389345" cy="724319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xmlns="" id="{A01D0EEA-3258-4AE0-AF84-352A31C003EC}"/>
                  </a:ext>
                </a:extLst>
              </p:cNvPr>
              <p:cNvCxnSpPr/>
              <p:nvPr/>
            </p:nvCxnSpPr>
            <p:spPr>
              <a:xfrm>
                <a:off x="1617916" y="5984024"/>
                <a:ext cx="2472312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xmlns="" id="{27FF5E6E-94CC-4441-908A-B52FF0D53D32}"/>
                  </a:ext>
                </a:extLst>
              </p:cNvPr>
              <p:cNvCxnSpPr/>
              <p:nvPr/>
            </p:nvCxnSpPr>
            <p:spPr>
              <a:xfrm>
                <a:off x="1617916" y="5620676"/>
                <a:ext cx="2472312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Stored Data 71">
                <a:extLst>
                  <a:ext uri="{FF2B5EF4-FFF2-40B4-BE49-F238E27FC236}">
                    <a16:creationId xmlns:a16="http://schemas.microsoft.com/office/drawing/2014/main" xmlns="" id="{5FFEFEDC-DBDA-4248-9091-BCBC8C6589AC}"/>
                  </a:ext>
                </a:extLst>
              </p:cNvPr>
              <p:cNvSpPr/>
              <p:nvPr/>
            </p:nvSpPr>
            <p:spPr>
              <a:xfrm rot="10800000">
                <a:off x="3997592" y="5435941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5" name="Stored Data 71">
                <a:extLst>
                  <a:ext uri="{FF2B5EF4-FFF2-40B4-BE49-F238E27FC236}">
                    <a16:creationId xmlns:a16="http://schemas.microsoft.com/office/drawing/2014/main" xmlns="" id="{A7415882-C2DB-49A2-A0EE-867E06252F80}"/>
                  </a:ext>
                </a:extLst>
              </p:cNvPr>
              <p:cNvSpPr/>
              <p:nvPr/>
            </p:nvSpPr>
            <p:spPr>
              <a:xfrm rot="10800000">
                <a:off x="3990333" y="5435921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Stored Data 71">
                <a:extLst>
                  <a:ext uri="{FF2B5EF4-FFF2-40B4-BE49-F238E27FC236}">
                    <a16:creationId xmlns:a16="http://schemas.microsoft.com/office/drawing/2014/main" xmlns="" id="{8D3EAB60-461F-4D89-BFD2-5E34DC817E4E}"/>
                  </a:ext>
                </a:extLst>
              </p:cNvPr>
              <p:cNvSpPr/>
              <p:nvPr/>
            </p:nvSpPr>
            <p:spPr>
              <a:xfrm rot="10800000">
                <a:off x="3911116" y="5435203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CF9FC45E-627A-4599-83FB-D9CF61870DF6}"/>
                </a:ext>
              </a:extLst>
            </p:cNvPr>
            <p:cNvGrpSpPr/>
            <p:nvPr/>
          </p:nvGrpSpPr>
          <p:grpSpPr>
            <a:xfrm>
              <a:off x="8524804" y="5740592"/>
              <a:ext cx="296853" cy="117436"/>
              <a:chOff x="1486315" y="1289057"/>
              <a:chExt cx="296853" cy="117436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xmlns="" id="{60AF8870-B2E3-4A98-A5B5-F95F019DAF53}"/>
                  </a:ext>
                </a:extLst>
              </p:cNvPr>
              <p:cNvCxnSpPr/>
              <p:nvPr/>
            </p:nvCxnSpPr>
            <p:spPr>
              <a:xfrm flipV="1">
                <a:off x="1603168" y="1347775"/>
                <a:ext cx="180000" cy="907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xmlns="" id="{1D02824A-0460-42FA-A2DA-AA8E9925FA87}"/>
                  </a:ext>
                </a:extLst>
              </p:cNvPr>
              <p:cNvSpPr/>
              <p:nvPr/>
            </p:nvSpPr>
            <p:spPr>
              <a:xfrm>
                <a:off x="1486315" y="1289057"/>
                <a:ext cx="120028" cy="117436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xmlns="" id="{FD04C426-A133-4CA0-B5DE-A6CB074674EF}"/>
              </a:ext>
            </a:extLst>
          </p:cNvPr>
          <p:cNvGrpSpPr/>
          <p:nvPr/>
        </p:nvGrpSpPr>
        <p:grpSpPr>
          <a:xfrm>
            <a:off x="8111633" y="1204112"/>
            <a:ext cx="876091" cy="406172"/>
            <a:chOff x="379248" y="5807937"/>
            <a:chExt cx="1448058" cy="752875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2A1D873A-4F24-4CA2-BEEB-7A7F8FDD2A7E}"/>
                </a:ext>
              </a:extLst>
            </p:cNvPr>
            <p:cNvCxnSpPr/>
            <p:nvPr/>
          </p:nvCxnSpPr>
          <p:spPr>
            <a:xfrm flipV="1">
              <a:off x="379248" y="6187166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A0D88DCC-BEDE-400F-9B35-754705634A50}"/>
                </a:ext>
              </a:extLst>
            </p:cNvPr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xmlns="" id="{EF1DBECF-47C6-4201-AE9C-AA5C2559E34F}"/>
                </a:ext>
              </a:extLst>
            </p:cNvPr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Triangle 100">
              <a:extLst>
                <a:ext uri="{FF2B5EF4-FFF2-40B4-BE49-F238E27FC236}">
                  <a16:creationId xmlns:a16="http://schemas.microsoft.com/office/drawing/2014/main" xmlns="" id="{853F59B3-3AD0-41BE-9673-4368731F560A}"/>
                </a:ext>
              </a:extLst>
            </p:cNvPr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xmlns="" id="{F72430D2-690B-4CA8-9B75-AAB5C5EABA5C}"/>
              </a:ext>
            </a:extLst>
          </p:cNvPr>
          <p:cNvGrpSpPr/>
          <p:nvPr/>
        </p:nvGrpSpPr>
        <p:grpSpPr>
          <a:xfrm>
            <a:off x="7500221" y="3726535"/>
            <a:ext cx="1487504" cy="406172"/>
            <a:chOff x="-631334" y="5807937"/>
            <a:chExt cx="2458640" cy="752875"/>
          </a:xfrm>
        </p:grpSpPr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xmlns="" id="{FAFB7389-4D46-4DD0-A20B-CCA3A5CE8B72}"/>
                </a:ext>
              </a:extLst>
            </p:cNvPr>
            <p:cNvCxnSpPr/>
            <p:nvPr/>
          </p:nvCxnSpPr>
          <p:spPr>
            <a:xfrm>
              <a:off x="-631334" y="6187166"/>
              <a:ext cx="1425688" cy="2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xmlns="" id="{644E3504-E6A4-430D-A6CB-F58D94909088}"/>
                </a:ext>
              </a:extLst>
            </p:cNvPr>
            <p:cNvCxnSpPr/>
            <p:nvPr/>
          </p:nvCxnSpPr>
          <p:spPr>
            <a:xfrm flipV="1">
              <a:off x="1563383" y="6183730"/>
              <a:ext cx="263923" cy="9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xmlns="" id="{3C7AD17C-9550-4ED6-8652-A022B8E4C1BC}"/>
                </a:ext>
              </a:extLst>
            </p:cNvPr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Triangle 100">
              <a:extLst>
                <a:ext uri="{FF2B5EF4-FFF2-40B4-BE49-F238E27FC236}">
                  <a16:creationId xmlns:a16="http://schemas.microsoft.com/office/drawing/2014/main" xmlns="" id="{68D038CB-1C6E-4FE2-91FE-08B7A69F8E99}"/>
                </a:ext>
              </a:extLst>
            </p:cNvPr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4BAD0D19-CA0C-41BD-85AB-CAB0D359E08E}"/>
              </a:ext>
            </a:extLst>
          </p:cNvPr>
          <p:cNvCxnSpPr/>
          <p:nvPr/>
        </p:nvCxnSpPr>
        <p:spPr>
          <a:xfrm>
            <a:off x="8117630" y="1406850"/>
            <a:ext cx="0" cy="877106"/>
          </a:xfrm>
          <a:prstGeom prst="line">
            <a:avLst/>
          </a:prstGeom>
          <a:ln w="25400"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xmlns="" id="{605E8F92-061E-4C11-BAC1-5568C01416E7}"/>
              </a:ext>
            </a:extLst>
          </p:cNvPr>
          <p:cNvCxnSpPr/>
          <p:nvPr/>
        </p:nvCxnSpPr>
        <p:spPr>
          <a:xfrm>
            <a:off x="8117630" y="2249956"/>
            <a:ext cx="0" cy="1316317"/>
          </a:xfrm>
          <a:prstGeom prst="line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xmlns="" id="{565323C8-F1ED-443F-9B6C-3CAAF033B37B}"/>
              </a:ext>
            </a:extLst>
          </p:cNvPr>
          <p:cNvCxnSpPr/>
          <p:nvPr/>
        </p:nvCxnSpPr>
        <p:spPr>
          <a:xfrm>
            <a:off x="7492926" y="1048635"/>
            <a:ext cx="0" cy="1583171"/>
          </a:xfrm>
          <a:prstGeom prst="line">
            <a:avLst/>
          </a:prstGeom>
          <a:ln w="25400"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xmlns="" id="{864EA07F-E389-4448-ACF9-446806BDB0DA}"/>
              </a:ext>
            </a:extLst>
          </p:cNvPr>
          <p:cNvCxnSpPr/>
          <p:nvPr/>
        </p:nvCxnSpPr>
        <p:spPr>
          <a:xfrm>
            <a:off x="7492926" y="2688509"/>
            <a:ext cx="0" cy="1260000"/>
          </a:xfrm>
          <a:prstGeom prst="line">
            <a:avLst/>
          </a:prstGeom>
          <a:ln w="25400"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xmlns="" id="{020E2F77-3260-4841-A5F4-FE1D2AAA85F8}"/>
              </a:ext>
            </a:extLst>
          </p:cNvPr>
          <p:cNvSpPr txBox="1"/>
          <p:nvPr/>
        </p:nvSpPr>
        <p:spPr>
          <a:xfrm>
            <a:off x="6431897" y="1998618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A</a:t>
            </a:r>
            <a:r>
              <a:rPr lang="en-IN" sz="2400" baseline="-25000" dirty="0"/>
              <a:t>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xmlns="" id="{5BFEFF2D-1AA0-4905-8406-44464F73A233}"/>
              </a:ext>
            </a:extLst>
          </p:cNvPr>
          <p:cNvSpPr txBox="1"/>
          <p:nvPr/>
        </p:nvSpPr>
        <p:spPr>
          <a:xfrm>
            <a:off x="6431897" y="2360419"/>
            <a:ext cx="455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B</a:t>
            </a:r>
            <a:r>
              <a:rPr lang="en-IN" sz="2400" baseline="-25000" dirty="0"/>
              <a:t>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xmlns="" id="{156A83C2-4505-4B3B-95FB-F782C812E129}"/>
              </a:ext>
            </a:extLst>
          </p:cNvPr>
          <p:cNvSpPr txBox="1"/>
          <p:nvPr/>
        </p:nvSpPr>
        <p:spPr>
          <a:xfrm>
            <a:off x="10562015" y="1001110"/>
            <a:ext cx="1136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A &lt; B(L)</a:t>
            </a:r>
            <a:endParaRPr lang="en-IN" sz="2400" baseline="-25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CBF786EF-1B25-45F0-95A2-630800932D33}"/>
              </a:ext>
            </a:extLst>
          </p:cNvPr>
          <p:cNvSpPr txBox="1"/>
          <p:nvPr/>
        </p:nvSpPr>
        <p:spPr>
          <a:xfrm>
            <a:off x="10551596" y="2225141"/>
            <a:ext cx="1157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A = B(E)</a:t>
            </a:r>
            <a:endParaRPr lang="en-IN" sz="2400" baseline="-25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6846B0F8-D85F-4B65-BBEA-A949E1625A86}"/>
              </a:ext>
            </a:extLst>
          </p:cNvPr>
          <p:cNvSpPr txBox="1"/>
          <p:nvPr/>
        </p:nvSpPr>
        <p:spPr>
          <a:xfrm>
            <a:off x="10529955" y="3518600"/>
            <a:ext cx="1200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A &gt; B(G)</a:t>
            </a:r>
            <a:endParaRPr lang="en-IN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2699101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7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8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51" grpId="0"/>
      <p:bldP spid="52" grpId="0"/>
      <p:bldP spid="53" grpId="0"/>
      <p:bldP spid="54" grpId="0"/>
      <p:bldP spid="5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AC80E3-E5E9-4A15-92C2-3FB55F573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2-bit Magnitude Comparator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DA722B-A1D9-48C0-BF30-F5F4CE51E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4405980"/>
          </a:xfrm>
        </p:spPr>
        <p:txBody>
          <a:bodyPr/>
          <a:lstStyle/>
          <a:p>
            <a:pPr algn="just"/>
            <a:r>
              <a:rPr lang="en-IN" dirty="0"/>
              <a:t>Let the two 2-bit numbers be A = A</a:t>
            </a:r>
            <a:r>
              <a:rPr lang="en-IN" baseline="-25000" dirty="0"/>
              <a:t>1</a:t>
            </a:r>
            <a:r>
              <a:rPr lang="en-IN" dirty="0"/>
              <a:t>A</a:t>
            </a:r>
            <a:r>
              <a:rPr lang="en-IN" baseline="-25000" dirty="0"/>
              <a:t>0</a:t>
            </a:r>
            <a:r>
              <a:rPr lang="en-IN" dirty="0"/>
              <a:t> and B = B</a:t>
            </a:r>
            <a:r>
              <a:rPr lang="en-IN" baseline="-25000" dirty="0"/>
              <a:t>1</a:t>
            </a:r>
            <a:r>
              <a:rPr lang="en-IN" dirty="0"/>
              <a:t>B</a:t>
            </a:r>
            <a:r>
              <a:rPr lang="en-IN" baseline="-25000" dirty="0"/>
              <a:t>0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If A</a:t>
            </a:r>
            <a:r>
              <a:rPr lang="en-US" baseline="-25000" dirty="0"/>
              <a:t>1</a:t>
            </a:r>
            <a:r>
              <a:rPr lang="en-US" dirty="0"/>
              <a:t> = 1 and B</a:t>
            </a:r>
            <a:r>
              <a:rPr lang="en-US" baseline="-25000" dirty="0"/>
              <a:t>1</a:t>
            </a:r>
            <a:r>
              <a:rPr lang="en-US" dirty="0"/>
              <a:t> = 0, then A &gt; B or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If A</a:t>
            </a:r>
            <a:r>
              <a:rPr lang="en-US" baseline="-25000" dirty="0"/>
              <a:t>1</a:t>
            </a:r>
            <a:r>
              <a:rPr lang="en-US" dirty="0"/>
              <a:t> and B</a:t>
            </a:r>
            <a:r>
              <a:rPr lang="en-US" baseline="-25000" dirty="0"/>
              <a:t>1</a:t>
            </a:r>
            <a:r>
              <a:rPr lang="en-US" dirty="0"/>
              <a:t> coincide and A</a:t>
            </a:r>
            <a:r>
              <a:rPr lang="en-US" baseline="-25000" dirty="0"/>
              <a:t>0</a:t>
            </a:r>
            <a:r>
              <a:rPr lang="en-US" dirty="0"/>
              <a:t> = 1 and B</a:t>
            </a:r>
            <a:r>
              <a:rPr lang="en-US" baseline="-25000" dirty="0"/>
              <a:t>0</a:t>
            </a:r>
            <a:r>
              <a:rPr lang="en-US" dirty="0"/>
              <a:t> = 0, then A &gt; B.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2"/>
                </a:solidFill>
              </a:rPr>
              <a:t>A &gt; B : G = A</a:t>
            </a:r>
            <a:r>
              <a:rPr lang="en-US" baseline="-25000" dirty="0">
                <a:solidFill>
                  <a:schemeClr val="tx2"/>
                </a:solidFill>
              </a:rPr>
              <a:t>1</a:t>
            </a:r>
            <a:r>
              <a:rPr lang="en-US" dirty="0">
                <a:solidFill>
                  <a:schemeClr val="tx2"/>
                </a:solidFill>
              </a:rPr>
              <a:t>B</a:t>
            </a:r>
            <a:r>
              <a:rPr lang="en-US" baseline="-25000" dirty="0">
                <a:solidFill>
                  <a:schemeClr val="tx2"/>
                </a:solidFill>
              </a:rPr>
              <a:t>1</a:t>
            </a:r>
            <a:r>
              <a:rPr lang="en-US" dirty="0">
                <a:solidFill>
                  <a:schemeClr val="tx2"/>
                </a:solidFill>
              </a:rPr>
              <a:t>’ + (A</a:t>
            </a:r>
            <a:r>
              <a:rPr lang="en-US" baseline="-25000" dirty="0">
                <a:solidFill>
                  <a:schemeClr val="tx2"/>
                </a:solidFill>
              </a:rPr>
              <a:t>1</a:t>
            </a:r>
            <a:r>
              <a:rPr lang="en-US" dirty="0">
                <a:solidFill>
                  <a:schemeClr val="tx2"/>
                </a:solidFill>
              </a:rPr>
              <a:t> ⊙ B</a:t>
            </a:r>
            <a:r>
              <a:rPr lang="en-US" baseline="-25000" dirty="0">
                <a:solidFill>
                  <a:schemeClr val="tx2"/>
                </a:solidFill>
              </a:rPr>
              <a:t>1</a:t>
            </a:r>
            <a:r>
              <a:rPr lang="en-US" dirty="0">
                <a:solidFill>
                  <a:schemeClr val="tx2"/>
                </a:solidFill>
              </a:rPr>
              <a:t>) A</a:t>
            </a:r>
            <a:r>
              <a:rPr lang="en-US" baseline="-25000" dirty="0">
                <a:solidFill>
                  <a:schemeClr val="tx2"/>
                </a:solidFill>
              </a:rPr>
              <a:t>0</a:t>
            </a:r>
            <a:r>
              <a:rPr lang="en-US" dirty="0">
                <a:solidFill>
                  <a:schemeClr val="tx2"/>
                </a:solidFill>
              </a:rPr>
              <a:t>B</a:t>
            </a:r>
            <a:r>
              <a:rPr lang="en-US" baseline="-25000" dirty="0">
                <a:solidFill>
                  <a:schemeClr val="tx2"/>
                </a:solidFill>
              </a:rPr>
              <a:t>0</a:t>
            </a:r>
            <a:r>
              <a:rPr lang="en-US" dirty="0">
                <a:solidFill>
                  <a:schemeClr val="tx2"/>
                </a:solidFill>
              </a:rPr>
              <a:t>’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If A</a:t>
            </a:r>
            <a:r>
              <a:rPr lang="en-US" baseline="-25000" dirty="0"/>
              <a:t>1</a:t>
            </a:r>
            <a:r>
              <a:rPr lang="en-US" dirty="0"/>
              <a:t> = 0 and B</a:t>
            </a:r>
            <a:r>
              <a:rPr lang="en-US" baseline="-25000" dirty="0"/>
              <a:t>1</a:t>
            </a:r>
            <a:r>
              <a:rPr lang="en-US" dirty="0"/>
              <a:t> = 1, then A &lt; B or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If A</a:t>
            </a:r>
            <a:r>
              <a:rPr lang="en-US" baseline="-25000" dirty="0"/>
              <a:t>1</a:t>
            </a:r>
            <a:r>
              <a:rPr lang="en-US" dirty="0"/>
              <a:t> and B</a:t>
            </a:r>
            <a:r>
              <a:rPr lang="en-US" baseline="-25000" dirty="0"/>
              <a:t>1</a:t>
            </a:r>
            <a:r>
              <a:rPr lang="en-US" dirty="0"/>
              <a:t> coincide and A</a:t>
            </a:r>
            <a:r>
              <a:rPr lang="en-US" baseline="-25000" dirty="0"/>
              <a:t>0</a:t>
            </a:r>
            <a:r>
              <a:rPr lang="en-US" dirty="0"/>
              <a:t> = 0 and B</a:t>
            </a:r>
            <a:r>
              <a:rPr lang="en-US" baseline="-25000" dirty="0"/>
              <a:t>0</a:t>
            </a:r>
            <a:r>
              <a:rPr lang="en-US" dirty="0"/>
              <a:t> = 1, then A &lt; B.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2"/>
                </a:solidFill>
              </a:rPr>
              <a:t>A &lt; B : L = A</a:t>
            </a:r>
            <a:r>
              <a:rPr lang="en-US" baseline="-25000" dirty="0">
                <a:solidFill>
                  <a:schemeClr val="tx2"/>
                </a:solidFill>
              </a:rPr>
              <a:t>1</a:t>
            </a:r>
            <a:r>
              <a:rPr lang="en-US" dirty="0">
                <a:solidFill>
                  <a:schemeClr val="tx2"/>
                </a:solidFill>
              </a:rPr>
              <a:t>’B</a:t>
            </a:r>
            <a:r>
              <a:rPr lang="en-US" baseline="-25000" dirty="0">
                <a:solidFill>
                  <a:schemeClr val="tx2"/>
                </a:solidFill>
              </a:rPr>
              <a:t>1</a:t>
            </a:r>
            <a:r>
              <a:rPr lang="en-US" dirty="0">
                <a:solidFill>
                  <a:schemeClr val="tx2"/>
                </a:solidFill>
              </a:rPr>
              <a:t> + (A</a:t>
            </a:r>
            <a:r>
              <a:rPr lang="en-US" baseline="-25000" dirty="0">
                <a:solidFill>
                  <a:schemeClr val="tx2"/>
                </a:solidFill>
              </a:rPr>
              <a:t>1</a:t>
            </a:r>
            <a:r>
              <a:rPr lang="en-US" dirty="0">
                <a:solidFill>
                  <a:schemeClr val="tx2"/>
                </a:solidFill>
              </a:rPr>
              <a:t> ⊙ B</a:t>
            </a:r>
            <a:r>
              <a:rPr lang="en-US" baseline="-25000" dirty="0">
                <a:solidFill>
                  <a:schemeClr val="tx2"/>
                </a:solidFill>
              </a:rPr>
              <a:t>1</a:t>
            </a:r>
            <a:r>
              <a:rPr lang="en-US" dirty="0">
                <a:solidFill>
                  <a:schemeClr val="tx2"/>
                </a:solidFill>
              </a:rPr>
              <a:t>) A</a:t>
            </a:r>
            <a:r>
              <a:rPr lang="en-US" baseline="-25000" dirty="0">
                <a:solidFill>
                  <a:schemeClr val="tx2"/>
                </a:solidFill>
              </a:rPr>
              <a:t>0</a:t>
            </a:r>
            <a:r>
              <a:rPr lang="en-US" dirty="0">
                <a:solidFill>
                  <a:schemeClr val="tx2"/>
                </a:solidFill>
              </a:rPr>
              <a:t>’B</a:t>
            </a:r>
            <a:r>
              <a:rPr lang="en-US" baseline="-25000" dirty="0">
                <a:solidFill>
                  <a:schemeClr val="tx2"/>
                </a:solidFill>
              </a:rPr>
              <a:t>0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dirty="0"/>
              <a:t>If A</a:t>
            </a:r>
            <a:r>
              <a:rPr lang="en-US" baseline="-25000" dirty="0"/>
              <a:t>1</a:t>
            </a:r>
            <a:r>
              <a:rPr lang="en-US" dirty="0"/>
              <a:t> and B</a:t>
            </a:r>
            <a:r>
              <a:rPr lang="en-US" baseline="-25000" dirty="0"/>
              <a:t>1</a:t>
            </a:r>
            <a:r>
              <a:rPr lang="en-US" dirty="0"/>
              <a:t> coincide and if A</a:t>
            </a:r>
            <a:r>
              <a:rPr lang="en-US" baseline="-25000" dirty="0"/>
              <a:t>0</a:t>
            </a:r>
            <a:r>
              <a:rPr lang="en-US" dirty="0"/>
              <a:t> and B</a:t>
            </a:r>
            <a:r>
              <a:rPr lang="en-US" baseline="-25000" dirty="0"/>
              <a:t>0</a:t>
            </a:r>
            <a:r>
              <a:rPr lang="en-US" dirty="0"/>
              <a:t> coincide then A = B.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2"/>
                </a:solidFill>
              </a:rPr>
              <a:t>A = B : E = (A</a:t>
            </a:r>
            <a:r>
              <a:rPr lang="en-US" baseline="-25000" dirty="0">
                <a:solidFill>
                  <a:schemeClr val="tx2"/>
                </a:solidFill>
              </a:rPr>
              <a:t>1</a:t>
            </a:r>
            <a:r>
              <a:rPr lang="en-US" dirty="0">
                <a:solidFill>
                  <a:schemeClr val="tx2"/>
                </a:solidFill>
              </a:rPr>
              <a:t> ⊙ B</a:t>
            </a:r>
            <a:r>
              <a:rPr lang="en-US" baseline="-25000" dirty="0">
                <a:solidFill>
                  <a:schemeClr val="tx2"/>
                </a:solidFill>
              </a:rPr>
              <a:t>1</a:t>
            </a:r>
            <a:r>
              <a:rPr lang="en-US" dirty="0">
                <a:solidFill>
                  <a:schemeClr val="tx2"/>
                </a:solidFill>
              </a:rPr>
              <a:t>)(A</a:t>
            </a:r>
            <a:r>
              <a:rPr lang="en-US" baseline="-25000" dirty="0">
                <a:solidFill>
                  <a:schemeClr val="tx2"/>
                </a:solidFill>
              </a:rPr>
              <a:t>0</a:t>
            </a:r>
            <a:r>
              <a:rPr lang="en-US" dirty="0">
                <a:solidFill>
                  <a:schemeClr val="tx2"/>
                </a:solidFill>
              </a:rPr>
              <a:t> ⊙ B</a:t>
            </a:r>
            <a:r>
              <a:rPr lang="en-US" baseline="-25000" dirty="0">
                <a:solidFill>
                  <a:schemeClr val="tx2"/>
                </a:solidFill>
              </a:rPr>
              <a:t>0</a:t>
            </a:r>
            <a:r>
              <a:rPr lang="en-US" dirty="0">
                <a:solidFill>
                  <a:schemeClr val="tx2"/>
                </a:solidFill>
              </a:rPr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6139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BD4E7A-225B-4344-A1AF-048C3CA92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2-bit Magnitude Comparator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xmlns="" id="{1694124B-CDB8-4D76-BF13-165573480872}"/>
              </a:ext>
            </a:extLst>
          </p:cNvPr>
          <p:cNvGrpSpPr/>
          <p:nvPr/>
        </p:nvGrpSpPr>
        <p:grpSpPr>
          <a:xfrm>
            <a:off x="2705337" y="2602052"/>
            <a:ext cx="5608660" cy="1653896"/>
            <a:chOff x="2705337" y="2602052"/>
            <a:chExt cx="5608660" cy="165389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xmlns="" id="{6E0D1829-772A-4E1B-9518-4296B2750CEF}"/>
                </a:ext>
              </a:extLst>
            </p:cNvPr>
            <p:cNvGrpSpPr/>
            <p:nvPr/>
          </p:nvGrpSpPr>
          <p:grpSpPr>
            <a:xfrm>
              <a:off x="2716074" y="2602052"/>
              <a:ext cx="1463939" cy="724319"/>
              <a:chOff x="6848180" y="5434009"/>
              <a:chExt cx="1796653" cy="724319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xmlns="" id="{F31AB022-89D0-4D84-8327-C9E231E677B7}"/>
                  </a:ext>
                </a:extLst>
              </p:cNvPr>
              <p:cNvGrpSpPr/>
              <p:nvPr/>
            </p:nvGrpSpPr>
            <p:grpSpPr>
              <a:xfrm>
                <a:off x="6848180" y="5434009"/>
                <a:ext cx="1670091" cy="724319"/>
                <a:chOff x="3337170" y="5435203"/>
                <a:chExt cx="1670091" cy="724319"/>
              </a:xfrm>
            </p:grpSpPr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xmlns="" id="{D8DCB5A3-AFF3-494F-B836-DF7C115F1A10}"/>
                    </a:ext>
                  </a:extLst>
                </p:cNvPr>
                <p:cNvCxnSpPr/>
                <p:nvPr/>
              </p:nvCxnSpPr>
              <p:spPr>
                <a:xfrm>
                  <a:off x="3337170" y="5984025"/>
                  <a:ext cx="753058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xmlns="" id="{376529C1-03EF-4225-BC26-794058901C34}"/>
                    </a:ext>
                  </a:extLst>
                </p:cNvPr>
                <p:cNvCxnSpPr/>
                <p:nvPr/>
              </p:nvCxnSpPr>
              <p:spPr>
                <a:xfrm>
                  <a:off x="3337170" y="5620677"/>
                  <a:ext cx="753058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" name="Stored Data 71">
                  <a:extLst>
                    <a:ext uri="{FF2B5EF4-FFF2-40B4-BE49-F238E27FC236}">
                      <a16:creationId xmlns:a16="http://schemas.microsoft.com/office/drawing/2014/main" xmlns="" id="{22AD6E55-5161-452F-B947-8B8DF1878456}"/>
                    </a:ext>
                  </a:extLst>
                </p:cNvPr>
                <p:cNvSpPr/>
                <p:nvPr/>
              </p:nvSpPr>
              <p:spPr>
                <a:xfrm rot="10800000">
                  <a:off x="3997592" y="5435941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2" name="Stored Data 71">
                  <a:extLst>
                    <a:ext uri="{FF2B5EF4-FFF2-40B4-BE49-F238E27FC236}">
                      <a16:creationId xmlns:a16="http://schemas.microsoft.com/office/drawing/2014/main" xmlns="" id="{A5DB8A2E-5AB8-4307-94B0-39CFB4DA3B78}"/>
                    </a:ext>
                  </a:extLst>
                </p:cNvPr>
                <p:cNvSpPr/>
                <p:nvPr/>
              </p:nvSpPr>
              <p:spPr>
                <a:xfrm rot="10800000">
                  <a:off x="3990333" y="5435921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33" name="Stored Data 71">
                  <a:extLst>
                    <a:ext uri="{FF2B5EF4-FFF2-40B4-BE49-F238E27FC236}">
                      <a16:creationId xmlns:a16="http://schemas.microsoft.com/office/drawing/2014/main" xmlns="" id="{33A0C46D-17A5-4037-945D-F347817B175F}"/>
                    </a:ext>
                  </a:extLst>
                </p:cNvPr>
                <p:cNvSpPr/>
                <p:nvPr/>
              </p:nvSpPr>
              <p:spPr>
                <a:xfrm rot="10800000">
                  <a:off x="3911116" y="5435203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xmlns="" id="{A6504D19-FAFF-42A5-93DF-652609E889B4}"/>
                  </a:ext>
                </a:extLst>
              </p:cNvPr>
              <p:cNvSpPr/>
              <p:nvPr/>
            </p:nvSpPr>
            <p:spPr>
              <a:xfrm>
                <a:off x="8524804" y="5740592"/>
                <a:ext cx="120029" cy="117436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xmlns="" id="{624B6F76-A6C8-4CAD-93D7-08AD053E2EEB}"/>
                </a:ext>
              </a:extLst>
            </p:cNvPr>
            <p:cNvGrpSpPr/>
            <p:nvPr/>
          </p:nvGrpSpPr>
          <p:grpSpPr>
            <a:xfrm>
              <a:off x="2705337" y="3531629"/>
              <a:ext cx="1463939" cy="724319"/>
              <a:chOff x="6848180" y="5434009"/>
              <a:chExt cx="1796653" cy="724319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xmlns="" id="{C3BF49D8-986C-4203-8E63-EC08C0104E17}"/>
                  </a:ext>
                </a:extLst>
              </p:cNvPr>
              <p:cNvGrpSpPr/>
              <p:nvPr/>
            </p:nvGrpSpPr>
            <p:grpSpPr>
              <a:xfrm>
                <a:off x="6848180" y="5434009"/>
                <a:ext cx="1670091" cy="724319"/>
                <a:chOff x="3337170" y="5435203"/>
                <a:chExt cx="1670091" cy="724319"/>
              </a:xfrm>
            </p:grpSpPr>
            <p:cxnSp>
              <p:nvCxnSpPr>
                <p:cNvPr id="20" name="Straight Connector 19">
                  <a:extLst>
                    <a:ext uri="{FF2B5EF4-FFF2-40B4-BE49-F238E27FC236}">
                      <a16:creationId xmlns:a16="http://schemas.microsoft.com/office/drawing/2014/main" xmlns="" id="{BC7551B0-3CF6-4DD3-B5D7-8D9D6190F81B}"/>
                    </a:ext>
                  </a:extLst>
                </p:cNvPr>
                <p:cNvCxnSpPr/>
                <p:nvPr/>
              </p:nvCxnSpPr>
              <p:spPr>
                <a:xfrm>
                  <a:off x="3337170" y="5984025"/>
                  <a:ext cx="753058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xmlns="" id="{DB57C62A-13DB-42C9-8DA5-BE7B93B73DE4}"/>
                    </a:ext>
                  </a:extLst>
                </p:cNvPr>
                <p:cNvCxnSpPr/>
                <p:nvPr/>
              </p:nvCxnSpPr>
              <p:spPr>
                <a:xfrm>
                  <a:off x="3337170" y="5620677"/>
                  <a:ext cx="753058" cy="0"/>
                </a:xfrm>
                <a:prstGeom prst="line">
                  <a:avLst/>
                </a:prstGeom>
                <a:ln w="28575">
                  <a:solidFill>
                    <a:schemeClr val="accent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Stored Data 71">
                  <a:extLst>
                    <a:ext uri="{FF2B5EF4-FFF2-40B4-BE49-F238E27FC236}">
                      <a16:creationId xmlns:a16="http://schemas.microsoft.com/office/drawing/2014/main" xmlns="" id="{44E1D9C1-E31B-45EF-B3FB-1B2F4A079D4B}"/>
                    </a:ext>
                  </a:extLst>
                </p:cNvPr>
                <p:cNvSpPr/>
                <p:nvPr/>
              </p:nvSpPr>
              <p:spPr>
                <a:xfrm rot="10800000">
                  <a:off x="3997592" y="5435941"/>
                  <a:ext cx="1009669" cy="723580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6" fmla="*/ 9841 w 10000"/>
                    <a:gd name="connsiteY6" fmla="*/ 6220 h 10000"/>
                    <a:gd name="connsiteX0" fmla="*/ 8935 w 10000"/>
                    <a:gd name="connsiteY0" fmla="*/ 4956 h 10000"/>
                    <a:gd name="connsiteX1" fmla="*/ 9999 w 10000"/>
                    <a:gd name="connsiteY1" fmla="*/ 10000 h 10000"/>
                    <a:gd name="connsiteX2" fmla="*/ 5183 w 10000"/>
                    <a:gd name="connsiteY2" fmla="*/ 9912 h 10000"/>
                    <a:gd name="connsiteX3" fmla="*/ 0 w 10000"/>
                    <a:gd name="connsiteY3" fmla="*/ 5043 h 10000"/>
                    <a:gd name="connsiteX4" fmla="*/ 5183 w 10000"/>
                    <a:gd name="connsiteY4" fmla="*/ 44 h 10000"/>
                    <a:gd name="connsiteX5" fmla="*/ 10000 w 10000"/>
                    <a:gd name="connsiteY5" fmla="*/ 0 h 10000"/>
                    <a:gd name="connsiteX0" fmla="*/ 9999 w 10000"/>
                    <a:gd name="connsiteY0" fmla="*/ 10000 h 10000"/>
                    <a:gd name="connsiteX1" fmla="*/ 5183 w 10000"/>
                    <a:gd name="connsiteY1" fmla="*/ 9912 h 10000"/>
                    <a:gd name="connsiteX2" fmla="*/ 0 w 10000"/>
                    <a:gd name="connsiteY2" fmla="*/ 5043 h 10000"/>
                    <a:gd name="connsiteX3" fmla="*/ 5183 w 10000"/>
                    <a:gd name="connsiteY3" fmla="*/ 44 h 10000"/>
                    <a:gd name="connsiteX4" fmla="*/ 10000 w 10000"/>
                    <a:gd name="connsiteY4" fmla="*/ 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00" h="10000">
                      <a:moveTo>
                        <a:pt x="9999" y="10000"/>
                      </a:moveTo>
                      <a:lnTo>
                        <a:pt x="5183" y="9912"/>
                      </a:lnTo>
                      <a:cubicBezTo>
                        <a:pt x="3060" y="9824"/>
                        <a:pt x="0" y="6688"/>
                        <a:pt x="0" y="5043"/>
                      </a:cubicBezTo>
                      <a:cubicBezTo>
                        <a:pt x="0" y="3398"/>
                        <a:pt x="2965" y="220"/>
                        <a:pt x="5183" y="44"/>
                      </a:cubicBezTo>
                      <a:lnTo>
                        <a:pt x="10000" y="0"/>
                      </a:ln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 dirty="0"/>
                </a:p>
              </p:txBody>
            </p:sp>
            <p:sp>
              <p:nvSpPr>
                <p:cNvPr id="23" name="Stored Data 71">
                  <a:extLst>
                    <a:ext uri="{FF2B5EF4-FFF2-40B4-BE49-F238E27FC236}">
                      <a16:creationId xmlns:a16="http://schemas.microsoft.com/office/drawing/2014/main" xmlns="" id="{DC8F16C9-C5C6-48EE-A436-D0DF920C8F6C}"/>
                    </a:ext>
                  </a:extLst>
                </p:cNvPr>
                <p:cNvSpPr/>
                <p:nvPr/>
              </p:nvSpPr>
              <p:spPr>
                <a:xfrm rot="10800000">
                  <a:off x="3990333" y="5435921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sp>
              <p:nvSpPr>
                <p:cNvPr id="24" name="Stored Data 71">
                  <a:extLst>
                    <a:ext uri="{FF2B5EF4-FFF2-40B4-BE49-F238E27FC236}">
                      <a16:creationId xmlns:a16="http://schemas.microsoft.com/office/drawing/2014/main" xmlns="" id="{5F1376B1-AF44-4496-B02D-234FF194120B}"/>
                    </a:ext>
                  </a:extLst>
                </p:cNvPr>
                <p:cNvSpPr/>
                <p:nvPr/>
              </p:nvSpPr>
              <p:spPr>
                <a:xfrm rot="10800000">
                  <a:off x="3911116" y="5435203"/>
                  <a:ext cx="107530" cy="723601"/>
                </a:xfrm>
                <a:custGeom>
                  <a:avLst/>
                  <a:gdLst>
                    <a:gd name="connsiteX0" fmla="*/ 1667 w 10000"/>
                    <a:gd name="connsiteY0" fmla="*/ 0 h 10000"/>
                    <a:gd name="connsiteX1" fmla="*/ 10000 w 10000"/>
                    <a:gd name="connsiteY1" fmla="*/ 0 h 10000"/>
                    <a:gd name="connsiteX2" fmla="*/ 8333 w 10000"/>
                    <a:gd name="connsiteY2" fmla="*/ 5000 h 10000"/>
                    <a:gd name="connsiteX3" fmla="*/ 10000 w 10000"/>
                    <a:gd name="connsiteY3" fmla="*/ 10000 h 10000"/>
                    <a:gd name="connsiteX4" fmla="*/ 1667 w 10000"/>
                    <a:gd name="connsiteY4" fmla="*/ 10000 h 10000"/>
                    <a:gd name="connsiteX5" fmla="*/ 0 w 10000"/>
                    <a:gd name="connsiteY5" fmla="*/ 5000 h 10000"/>
                    <a:gd name="connsiteX6" fmla="*/ 1667 w 10000"/>
                    <a:gd name="connsiteY6" fmla="*/ 0 h 10000"/>
                    <a:gd name="connsiteX0" fmla="*/ 4932 w 13265"/>
                    <a:gd name="connsiteY0" fmla="*/ 0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4932 w 13265"/>
                    <a:gd name="connsiteY4" fmla="*/ 10000 h 10000"/>
                    <a:gd name="connsiteX5" fmla="*/ 0 w 13265"/>
                    <a:gd name="connsiteY5" fmla="*/ 5084 h 10000"/>
                    <a:gd name="connsiteX6" fmla="*/ 4932 w 13265"/>
                    <a:gd name="connsiteY6" fmla="*/ 0 h 10000"/>
                    <a:gd name="connsiteX0" fmla="*/ 5226 w 13559"/>
                    <a:gd name="connsiteY0" fmla="*/ 0 h 10000"/>
                    <a:gd name="connsiteX1" fmla="*/ 13559 w 13559"/>
                    <a:gd name="connsiteY1" fmla="*/ 0 h 10000"/>
                    <a:gd name="connsiteX2" fmla="*/ 11892 w 13559"/>
                    <a:gd name="connsiteY2" fmla="*/ 5000 h 10000"/>
                    <a:gd name="connsiteX3" fmla="*/ 13559 w 13559"/>
                    <a:gd name="connsiteY3" fmla="*/ 10000 h 10000"/>
                    <a:gd name="connsiteX4" fmla="*/ 5226 w 13559"/>
                    <a:gd name="connsiteY4" fmla="*/ 10000 h 10000"/>
                    <a:gd name="connsiteX5" fmla="*/ 294 w 13559"/>
                    <a:gd name="connsiteY5" fmla="*/ 5084 h 10000"/>
                    <a:gd name="connsiteX6" fmla="*/ 5226 w 13559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4933 w 13266"/>
                    <a:gd name="connsiteY4" fmla="*/ 10000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4966 w 13299"/>
                    <a:gd name="connsiteY0" fmla="*/ 0 h 10000"/>
                    <a:gd name="connsiteX1" fmla="*/ 13299 w 13299"/>
                    <a:gd name="connsiteY1" fmla="*/ 0 h 10000"/>
                    <a:gd name="connsiteX2" fmla="*/ 11632 w 13299"/>
                    <a:gd name="connsiteY2" fmla="*/ 5000 h 10000"/>
                    <a:gd name="connsiteX3" fmla="*/ 13299 w 13299"/>
                    <a:gd name="connsiteY3" fmla="*/ 10000 h 10000"/>
                    <a:gd name="connsiteX4" fmla="*/ 7782 w 13299"/>
                    <a:gd name="connsiteY4" fmla="*/ 10000 h 10000"/>
                    <a:gd name="connsiteX5" fmla="*/ 34 w 13299"/>
                    <a:gd name="connsiteY5" fmla="*/ 5084 h 10000"/>
                    <a:gd name="connsiteX6" fmla="*/ 4966 w 13299"/>
                    <a:gd name="connsiteY6" fmla="*/ 0 h 10000"/>
                    <a:gd name="connsiteX0" fmla="*/ 4947 w 13280"/>
                    <a:gd name="connsiteY0" fmla="*/ 0 h 10000"/>
                    <a:gd name="connsiteX1" fmla="*/ 13280 w 13280"/>
                    <a:gd name="connsiteY1" fmla="*/ 0 h 10000"/>
                    <a:gd name="connsiteX2" fmla="*/ 11613 w 13280"/>
                    <a:gd name="connsiteY2" fmla="*/ 5000 h 10000"/>
                    <a:gd name="connsiteX3" fmla="*/ 13280 w 13280"/>
                    <a:gd name="connsiteY3" fmla="*/ 10000 h 10000"/>
                    <a:gd name="connsiteX4" fmla="*/ 6702 w 13280"/>
                    <a:gd name="connsiteY4" fmla="*/ 9832 h 10000"/>
                    <a:gd name="connsiteX5" fmla="*/ 15 w 13280"/>
                    <a:gd name="connsiteY5" fmla="*/ 5084 h 10000"/>
                    <a:gd name="connsiteX6" fmla="*/ 4947 w 13280"/>
                    <a:gd name="connsiteY6" fmla="*/ 0 h 10000"/>
                    <a:gd name="connsiteX0" fmla="*/ 4933 w 13266"/>
                    <a:gd name="connsiteY0" fmla="*/ 0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4933 w 13266"/>
                    <a:gd name="connsiteY6" fmla="*/ 0 h 10000"/>
                    <a:gd name="connsiteX0" fmla="*/ 5711 w 13268"/>
                    <a:gd name="connsiteY0" fmla="*/ 126 h 10000"/>
                    <a:gd name="connsiteX1" fmla="*/ 13268 w 13268"/>
                    <a:gd name="connsiteY1" fmla="*/ 0 h 10000"/>
                    <a:gd name="connsiteX2" fmla="*/ 11601 w 13268"/>
                    <a:gd name="connsiteY2" fmla="*/ 5000 h 10000"/>
                    <a:gd name="connsiteX3" fmla="*/ 13268 w 13268"/>
                    <a:gd name="connsiteY3" fmla="*/ 10000 h 10000"/>
                    <a:gd name="connsiteX4" fmla="*/ 6690 w 13268"/>
                    <a:gd name="connsiteY4" fmla="*/ 9832 h 10000"/>
                    <a:gd name="connsiteX5" fmla="*/ 3 w 13268"/>
                    <a:gd name="connsiteY5" fmla="*/ 5084 h 10000"/>
                    <a:gd name="connsiteX6" fmla="*/ 5711 w 13268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5709 w 13266"/>
                    <a:gd name="connsiteY0" fmla="*/ 126 h 10000"/>
                    <a:gd name="connsiteX1" fmla="*/ 13266 w 13266"/>
                    <a:gd name="connsiteY1" fmla="*/ 0 h 10000"/>
                    <a:gd name="connsiteX2" fmla="*/ 11599 w 13266"/>
                    <a:gd name="connsiteY2" fmla="*/ 5000 h 10000"/>
                    <a:gd name="connsiteX3" fmla="*/ 13266 w 13266"/>
                    <a:gd name="connsiteY3" fmla="*/ 10000 h 10000"/>
                    <a:gd name="connsiteX4" fmla="*/ 6688 w 13266"/>
                    <a:gd name="connsiteY4" fmla="*/ 9832 h 10000"/>
                    <a:gd name="connsiteX5" fmla="*/ 1 w 13266"/>
                    <a:gd name="connsiteY5" fmla="*/ 5084 h 10000"/>
                    <a:gd name="connsiteX6" fmla="*/ 5709 w 13266"/>
                    <a:gd name="connsiteY6" fmla="*/ 126 h 10000"/>
                    <a:gd name="connsiteX0" fmla="*/ 6688 w 13265"/>
                    <a:gd name="connsiteY0" fmla="*/ 42 h 10000"/>
                    <a:gd name="connsiteX1" fmla="*/ 13265 w 13265"/>
                    <a:gd name="connsiteY1" fmla="*/ 0 h 10000"/>
                    <a:gd name="connsiteX2" fmla="*/ 11598 w 13265"/>
                    <a:gd name="connsiteY2" fmla="*/ 5000 h 10000"/>
                    <a:gd name="connsiteX3" fmla="*/ 13265 w 13265"/>
                    <a:gd name="connsiteY3" fmla="*/ 10000 h 10000"/>
                    <a:gd name="connsiteX4" fmla="*/ 6687 w 13265"/>
                    <a:gd name="connsiteY4" fmla="*/ 9832 h 10000"/>
                    <a:gd name="connsiteX5" fmla="*/ 0 w 13265"/>
                    <a:gd name="connsiteY5" fmla="*/ 5084 h 10000"/>
                    <a:gd name="connsiteX6" fmla="*/ 6688 w 13265"/>
                    <a:gd name="connsiteY6" fmla="*/ 42 h 10000"/>
                    <a:gd name="connsiteX0" fmla="*/ 6688 w 13265"/>
                    <a:gd name="connsiteY0" fmla="*/ 42 h 9832"/>
                    <a:gd name="connsiteX1" fmla="*/ 13265 w 13265"/>
                    <a:gd name="connsiteY1" fmla="*/ 0 h 9832"/>
                    <a:gd name="connsiteX2" fmla="*/ 11598 w 13265"/>
                    <a:gd name="connsiteY2" fmla="*/ 5000 h 9832"/>
                    <a:gd name="connsiteX3" fmla="*/ 11387 w 13265"/>
                    <a:gd name="connsiteY3" fmla="*/ 9790 h 9832"/>
                    <a:gd name="connsiteX4" fmla="*/ 6687 w 13265"/>
                    <a:gd name="connsiteY4" fmla="*/ 9832 h 9832"/>
                    <a:gd name="connsiteX5" fmla="*/ 0 w 13265"/>
                    <a:gd name="connsiteY5" fmla="*/ 5084 h 9832"/>
                    <a:gd name="connsiteX6" fmla="*/ 6688 w 13265"/>
                    <a:gd name="connsiteY6" fmla="*/ 42 h 9832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692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10000"/>
                    <a:gd name="connsiteY0" fmla="*/ 43 h 10000"/>
                    <a:gd name="connsiteX1" fmla="*/ 10000 w 10000"/>
                    <a:gd name="connsiteY1" fmla="*/ 0 h 10000"/>
                    <a:gd name="connsiteX2" fmla="*/ 8743 w 10000"/>
                    <a:gd name="connsiteY2" fmla="*/ 5085 h 10000"/>
                    <a:gd name="connsiteX3" fmla="*/ 9784 w 10000"/>
                    <a:gd name="connsiteY3" fmla="*/ 10000 h 10000"/>
                    <a:gd name="connsiteX4" fmla="*/ 5041 w 10000"/>
                    <a:gd name="connsiteY4" fmla="*/ 10000 h 10000"/>
                    <a:gd name="connsiteX5" fmla="*/ 0 w 10000"/>
                    <a:gd name="connsiteY5" fmla="*/ 5171 h 10000"/>
                    <a:gd name="connsiteX6" fmla="*/ 5042 w 10000"/>
                    <a:gd name="connsiteY6" fmla="*/ 43 h 10000"/>
                    <a:gd name="connsiteX0" fmla="*/ 5042 w 9784"/>
                    <a:gd name="connsiteY0" fmla="*/ 0 h 9957"/>
                    <a:gd name="connsiteX1" fmla="*/ 9415 w 9784"/>
                    <a:gd name="connsiteY1" fmla="*/ 171 h 9957"/>
                    <a:gd name="connsiteX2" fmla="*/ 8743 w 9784"/>
                    <a:gd name="connsiteY2" fmla="*/ 5042 h 9957"/>
                    <a:gd name="connsiteX3" fmla="*/ 9784 w 9784"/>
                    <a:gd name="connsiteY3" fmla="*/ 9957 h 9957"/>
                    <a:gd name="connsiteX4" fmla="*/ 5041 w 9784"/>
                    <a:gd name="connsiteY4" fmla="*/ 9957 h 9957"/>
                    <a:gd name="connsiteX5" fmla="*/ 0 w 9784"/>
                    <a:gd name="connsiteY5" fmla="*/ 5128 h 9957"/>
                    <a:gd name="connsiteX6" fmla="*/ 5042 w 9784"/>
                    <a:gd name="connsiteY6" fmla="*/ 0 h 9957"/>
                    <a:gd name="connsiteX0" fmla="*/ 5153 w 10000"/>
                    <a:gd name="connsiteY0" fmla="*/ 0 h 10000"/>
                    <a:gd name="connsiteX1" fmla="*/ 9875 w 10000"/>
                    <a:gd name="connsiteY1" fmla="*/ 172 h 10000"/>
                    <a:gd name="connsiteX2" fmla="*/ 8936 w 10000"/>
                    <a:gd name="connsiteY2" fmla="*/ 5064 h 10000"/>
                    <a:gd name="connsiteX3" fmla="*/ 10000 w 10000"/>
                    <a:gd name="connsiteY3" fmla="*/ 10000 h 10000"/>
                    <a:gd name="connsiteX4" fmla="*/ 5152 w 10000"/>
                    <a:gd name="connsiteY4" fmla="*/ 10000 h 10000"/>
                    <a:gd name="connsiteX5" fmla="*/ 0 w 10000"/>
                    <a:gd name="connsiteY5" fmla="*/ 5150 h 10000"/>
                    <a:gd name="connsiteX6" fmla="*/ 5153 w 10000"/>
                    <a:gd name="connsiteY6" fmla="*/ 0 h 10000"/>
                    <a:gd name="connsiteX0" fmla="*/ 5153 w 10001"/>
                    <a:gd name="connsiteY0" fmla="*/ 0 h 10000"/>
                    <a:gd name="connsiteX1" fmla="*/ 10001 w 10001"/>
                    <a:gd name="connsiteY1" fmla="*/ 215 h 10000"/>
                    <a:gd name="connsiteX2" fmla="*/ 8936 w 10001"/>
                    <a:gd name="connsiteY2" fmla="*/ 5064 h 10000"/>
                    <a:gd name="connsiteX3" fmla="*/ 10000 w 10001"/>
                    <a:gd name="connsiteY3" fmla="*/ 10000 h 10000"/>
                    <a:gd name="connsiteX4" fmla="*/ 5152 w 10001"/>
                    <a:gd name="connsiteY4" fmla="*/ 10000 h 10000"/>
                    <a:gd name="connsiteX5" fmla="*/ 0 w 10001"/>
                    <a:gd name="connsiteY5" fmla="*/ 5150 h 10000"/>
                    <a:gd name="connsiteX6" fmla="*/ 5153 w 10001"/>
                    <a:gd name="connsiteY6" fmla="*/ 0 h 10000"/>
                    <a:gd name="connsiteX0" fmla="*/ 5184 w 10001"/>
                    <a:gd name="connsiteY0" fmla="*/ 43 h 9785"/>
                    <a:gd name="connsiteX1" fmla="*/ 10001 w 10001"/>
                    <a:gd name="connsiteY1" fmla="*/ 0 h 9785"/>
                    <a:gd name="connsiteX2" fmla="*/ 8936 w 10001"/>
                    <a:gd name="connsiteY2" fmla="*/ 4849 h 9785"/>
                    <a:gd name="connsiteX3" fmla="*/ 10000 w 10001"/>
                    <a:gd name="connsiteY3" fmla="*/ 9785 h 9785"/>
                    <a:gd name="connsiteX4" fmla="*/ 5152 w 10001"/>
                    <a:gd name="connsiteY4" fmla="*/ 9785 h 9785"/>
                    <a:gd name="connsiteX5" fmla="*/ 0 w 10001"/>
                    <a:gd name="connsiteY5" fmla="*/ 4935 h 9785"/>
                    <a:gd name="connsiteX6" fmla="*/ 5184 w 10001"/>
                    <a:gd name="connsiteY6" fmla="*/ 43 h 9785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51 w 10000"/>
                    <a:gd name="connsiteY4" fmla="*/ 10000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340 w 10000"/>
                    <a:gd name="connsiteY4" fmla="*/ 9956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5183 w 10000"/>
                    <a:gd name="connsiteY0" fmla="*/ 44 h 10000"/>
                    <a:gd name="connsiteX1" fmla="*/ 10000 w 10000"/>
                    <a:gd name="connsiteY1" fmla="*/ 0 h 10000"/>
                    <a:gd name="connsiteX2" fmla="*/ 8935 w 10000"/>
                    <a:gd name="connsiteY2" fmla="*/ 4956 h 10000"/>
                    <a:gd name="connsiteX3" fmla="*/ 9999 w 10000"/>
                    <a:gd name="connsiteY3" fmla="*/ 10000 h 10000"/>
                    <a:gd name="connsiteX4" fmla="*/ 5183 w 10000"/>
                    <a:gd name="connsiteY4" fmla="*/ 9912 h 10000"/>
                    <a:gd name="connsiteX5" fmla="*/ 0 w 10000"/>
                    <a:gd name="connsiteY5" fmla="*/ 5043 h 10000"/>
                    <a:gd name="connsiteX6" fmla="*/ 5183 w 10000"/>
                    <a:gd name="connsiteY6" fmla="*/ 44 h 10000"/>
                    <a:gd name="connsiteX0" fmla="*/ 603 w 5420"/>
                    <a:gd name="connsiteY0" fmla="*/ 44 h 10000"/>
                    <a:gd name="connsiteX1" fmla="*/ 5420 w 5420"/>
                    <a:gd name="connsiteY1" fmla="*/ 0 h 10000"/>
                    <a:gd name="connsiteX2" fmla="*/ 4355 w 5420"/>
                    <a:gd name="connsiteY2" fmla="*/ 4956 h 10000"/>
                    <a:gd name="connsiteX3" fmla="*/ 5419 w 5420"/>
                    <a:gd name="connsiteY3" fmla="*/ 10000 h 10000"/>
                    <a:gd name="connsiteX4" fmla="*/ 603 w 5420"/>
                    <a:gd name="connsiteY4" fmla="*/ 9912 h 10000"/>
                    <a:gd name="connsiteX5" fmla="*/ 603 w 5420"/>
                    <a:gd name="connsiteY5" fmla="*/ 44 h 10000"/>
                    <a:gd name="connsiteX0" fmla="*/ 1112 w 9999"/>
                    <a:gd name="connsiteY0" fmla="*/ 9912 h 11176"/>
                    <a:gd name="connsiteX1" fmla="*/ 1112 w 9999"/>
                    <a:gd name="connsiteY1" fmla="*/ 44 h 11176"/>
                    <a:gd name="connsiteX2" fmla="*/ 9999 w 9999"/>
                    <a:gd name="connsiteY2" fmla="*/ 0 h 11176"/>
                    <a:gd name="connsiteX3" fmla="*/ 8034 w 9999"/>
                    <a:gd name="connsiteY3" fmla="*/ 4956 h 11176"/>
                    <a:gd name="connsiteX4" fmla="*/ 9997 w 9999"/>
                    <a:gd name="connsiteY4" fmla="*/ 10000 h 11176"/>
                    <a:gd name="connsiteX5" fmla="*/ 2783 w 9999"/>
                    <a:gd name="connsiteY5" fmla="*/ 11176 h 11176"/>
                    <a:gd name="connsiteX0" fmla="*/ 1112 w 10000"/>
                    <a:gd name="connsiteY0" fmla="*/ 8869 h 8948"/>
                    <a:gd name="connsiteX1" fmla="*/ 1112 w 10000"/>
                    <a:gd name="connsiteY1" fmla="*/ 39 h 8948"/>
                    <a:gd name="connsiteX2" fmla="*/ 10000 w 10000"/>
                    <a:gd name="connsiteY2" fmla="*/ 0 h 8948"/>
                    <a:gd name="connsiteX3" fmla="*/ 8035 w 10000"/>
                    <a:gd name="connsiteY3" fmla="*/ 4435 h 8948"/>
                    <a:gd name="connsiteX4" fmla="*/ 9998 w 10000"/>
                    <a:gd name="connsiteY4" fmla="*/ 8948 h 8948"/>
                    <a:gd name="connsiteX0" fmla="*/ 0 w 8888"/>
                    <a:gd name="connsiteY0" fmla="*/ 44 h 10000"/>
                    <a:gd name="connsiteX1" fmla="*/ 8888 w 8888"/>
                    <a:gd name="connsiteY1" fmla="*/ 0 h 10000"/>
                    <a:gd name="connsiteX2" fmla="*/ 6923 w 8888"/>
                    <a:gd name="connsiteY2" fmla="*/ 4956 h 10000"/>
                    <a:gd name="connsiteX3" fmla="*/ 8886 w 8888"/>
                    <a:gd name="connsiteY3" fmla="*/ 10000 h 10000"/>
                    <a:gd name="connsiteX0" fmla="*/ 2211 w 2211"/>
                    <a:gd name="connsiteY0" fmla="*/ 0 h 10000"/>
                    <a:gd name="connsiteX1" fmla="*/ 0 w 2211"/>
                    <a:gd name="connsiteY1" fmla="*/ 4956 h 10000"/>
                    <a:gd name="connsiteX2" fmla="*/ 2209 w 2211"/>
                    <a:gd name="connsiteY2" fmla="*/ 10000 h 10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211" h="10000">
                      <a:moveTo>
                        <a:pt x="2211" y="0"/>
                      </a:moveTo>
                      <a:cubicBezTo>
                        <a:pt x="739" y="0"/>
                        <a:pt x="0" y="3289"/>
                        <a:pt x="0" y="4956"/>
                      </a:cubicBezTo>
                      <a:cubicBezTo>
                        <a:pt x="0" y="6622"/>
                        <a:pt x="737" y="10000"/>
                        <a:pt x="2209" y="10000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xmlns="" id="{21DD371D-16AE-4A2E-A8AC-7D2F7DDB6278}"/>
                  </a:ext>
                </a:extLst>
              </p:cNvPr>
              <p:cNvSpPr/>
              <p:nvPr/>
            </p:nvSpPr>
            <p:spPr>
              <a:xfrm>
                <a:off x="8524804" y="5740592"/>
                <a:ext cx="120029" cy="117436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21C4EF66-53DC-43AB-BF57-653995E53749}"/>
                </a:ext>
              </a:extLst>
            </p:cNvPr>
            <p:cNvGrpSpPr/>
            <p:nvPr/>
          </p:nvGrpSpPr>
          <p:grpSpPr>
            <a:xfrm>
              <a:off x="7072396" y="3180074"/>
              <a:ext cx="1241601" cy="533400"/>
              <a:chOff x="4021363" y="1715660"/>
              <a:chExt cx="1725107" cy="741118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xmlns="" id="{E3D63C1D-3B7E-4890-BB8F-CA5AD4910DA1}"/>
                  </a:ext>
                </a:extLst>
              </p:cNvPr>
              <p:cNvCxnSpPr/>
              <p:nvPr/>
            </p:nvCxnSpPr>
            <p:spPr>
              <a:xfrm flipV="1">
                <a:off x="4021363" y="2266408"/>
                <a:ext cx="415106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xmlns="" id="{9C44E053-A8D1-4344-A8B3-FBF8D961F094}"/>
                  </a:ext>
                </a:extLst>
              </p:cNvPr>
              <p:cNvCxnSpPr/>
              <p:nvPr/>
            </p:nvCxnSpPr>
            <p:spPr>
              <a:xfrm>
                <a:off x="4042896" y="1903060"/>
                <a:ext cx="415107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xmlns="" id="{95F9B561-B77A-43DC-BE8D-8AB51794F360}"/>
                  </a:ext>
                </a:extLst>
              </p:cNvPr>
              <p:cNvCxnSpPr/>
              <p:nvPr/>
            </p:nvCxnSpPr>
            <p:spPr>
              <a:xfrm flipV="1">
                <a:off x="5346317" y="2086964"/>
                <a:ext cx="400153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Delay 68">
                <a:extLst>
                  <a:ext uri="{FF2B5EF4-FFF2-40B4-BE49-F238E27FC236}">
                    <a16:creationId xmlns:a16="http://schemas.microsoft.com/office/drawing/2014/main" xmlns="" id="{5CEBAC14-9A35-45E0-9774-CB9032CBCBC7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09A0D075-0163-4938-9E2E-4C105F6750D7}"/>
                </a:ext>
              </a:extLst>
            </p:cNvPr>
            <p:cNvCxnSpPr/>
            <p:nvPr/>
          </p:nvCxnSpPr>
          <p:spPr>
            <a:xfrm>
              <a:off x="4176712" y="2964211"/>
              <a:ext cx="2916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42CD3AD1-DEF8-40CA-BAD3-69DED6E17677}"/>
                </a:ext>
              </a:extLst>
            </p:cNvPr>
            <p:cNvCxnSpPr/>
            <p:nvPr/>
          </p:nvCxnSpPr>
          <p:spPr>
            <a:xfrm>
              <a:off x="4159756" y="3888898"/>
              <a:ext cx="2916000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9821E434-8AEF-4BF0-89E7-604E851F0637}"/>
                </a:ext>
              </a:extLst>
            </p:cNvPr>
            <p:cNvCxnSpPr/>
            <p:nvPr/>
          </p:nvCxnSpPr>
          <p:spPr>
            <a:xfrm>
              <a:off x="7073604" y="2957343"/>
              <a:ext cx="0" cy="36831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A5A7C6B1-B8D1-45CA-A9EC-88F158CFAD83}"/>
                </a:ext>
              </a:extLst>
            </p:cNvPr>
            <p:cNvCxnSpPr/>
            <p:nvPr/>
          </p:nvCxnSpPr>
          <p:spPr>
            <a:xfrm>
              <a:off x="7070367" y="3562860"/>
              <a:ext cx="0" cy="33480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xmlns="" id="{6BEC0A76-8D91-4787-9BF5-0E42073773D2}"/>
              </a:ext>
            </a:extLst>
          </p:cNvPr>
          <p:cNvGrpSpPr/>
          <p:nvPr/>
        </p:nvGrpSpPr>
        <p:grpSpPr>
          <a:xfrm>
            <a:off x="4268489" y="1020710"/>
            <a:ext cx="2461457" cy="533400"/>
            <a:chOff x="2189568" y="1715660"/>
            <a:chExt cx="3420003" cy="741118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3D54C2F3-1AB6-4D20-BA94-FC822E276AF6}"/>
                </a:ext>
              </a:extLst>
            </p:cNvPr>
            <p:cNvCxnSpPr/>
            <p:nvPr/>
          </p:nvCxnSpPr>
          <p:spPr>
            <a:xfrm>
              <a:off x="2189568" y="2266408"/>
              <a:ext cx="2268434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xmlns="" id="{A9E6699C-005E-4712-B9CE-DA08B7F945C4}"/>
                </a:ext>
              </a:extLst>
            </p:cNvPr>
            <p:cNvCxnSpPr/>
            <p:nvPr/>
          </p:nvCxnSpPr>
          <p:spPr>
            <a:xfrm>
              <a:off x="3248312" y="1903060"/>
              <a:ext cx="1209691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6F06EC17-D99F-4880-BAD9-6C5F222F3D36}"/>
                </a:ext>
              </a:extLst>
            </p:cNvPr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Delay 68">
              <a:extLst>
                <a:ext uri="{FF2B5EF4-FFF2-40B4-BE49-F238E27FC236}">
                  <a16:creationId xmlns:a16="http://schemas.microsoft.com/office/drawing/2014/main" xmlns="" id="{70565B24-2DC0-4BFE-BDA9-07BD66BE1B6F}"/>
                </a:ext>
              </a:extLst>
            </p:cNvPr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xmlns="" id="{D290CE43-7524-4F3B-9B2B-10C62EE94D6F}"/>
              </a:ext>
            </a:extLst>
          </p:cNvPr>
          <p:cNvGrpSpPr/>
          <p:nvPr/>
        </p:nvGrpSpPr>
        <p:grpSpPr>
          <a:xfrm>
            <a:off x="4254203" y="1743163"/>
            <a:ext cx="2475499" cy="533400"/>
            <a:chOff x="2347911" y="2211615"/>
            <a:chExt cx="2475499" cy="53340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xmlns="" id="{85ABB3AB-73D4-483E-AF5C-41FA64515542}"/>
                </a:ext>
              </a:extLst>
            </p:cNvPr>
            <p:cNvGrpSpPr/>
            <p:nvPr/>
          </p:nvGrpSpPr>
          <p:grpSpPr>
            <a:xfrm>
              <a:off x="2347911" y="2211615"/>
              <a:ext cx="2475499" cy="533400"/>
              <a:chOff x="2170058" y="1715660"/>
              <a:chExt cx="3439513" cy="741118"/>
            </a:xfrm>
          </p:grpSpPr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xmlns="" id="{89B132F5-A062-4B81-A7E2-E7200CA5D5A4}"/>
                  </a:ext>
                </a:extLst>
              </p:cNvPr>
              <p:cNvCxnSpPr/>
              <p:nvPr/>
            </p:nvCxnSpPr>
            <p:spPr>
              <a:xfrm>
                <a:off x="2170058" y="2125038"/>
                <a:ext cx="2287945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142FF37A-1A79-46C0-A05A-8434B94A611B}"/>
                  </a:ext>
                </a:extLst>
              </p:cNvPr>
              <p:cNvCxnSpPr/>
              <p:nvPr/>
            </p:nvCxnSpPr>
            <p:spPr>
              <a:xfrm>
                <a:off x="3248651" y="1871298"/>
                <a:ext cx="1209352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43DE116E-2C92-4823-94CB-32088E242918}"/>
                  </a:ext>
                </a:extLst>
              </p:cNvPr>
              <p:cNvCxnSpPr/>
              <p:nvPr/>
            </p:nvCxnSpPr>
            <p:spPr>
              <a:xfrm flipV="1">
                <a:off x="5346318" y="2086964"/>
                <a:ext cx="263253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Delay 68">
                <a:extLst>
                  <a:ext uri="{FF2B5EF4-FFF2-40B4-BE49-F238E27FC236}">
                    <a16:creationId xmlns:a16="http://schemas.microsoft.com/office/drawing/2014/main" xmlns="" id="{D8264044-D2E5-407C-9430-AFAE3D7FA734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xmlns="" id="{6F8B5C38-2DD7-4B3E-8A2A-92C3D6166531}"/>
                </a:ext>
              </a:extLst>
            </p:cNvPr>
            <p:cNvCxnSpPr/>
            <p:nvPr/>
          </p:nvCxnSpPr>
          <p:spPr>
            <a:xfrm flipV="1">
              <a:off x="3696974" y="2667000"/>
              <a:ext cx="298762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xmlns="" id="{8B69AB1F-782A-48F3-A9D5-2DA8CCACD18A}"/>
              </a:ext>
            </a:extLst>
          </p:cNvPr>
          <p:cNvCxnSpPr/>
          <p:nvPr/>
        </p:nvCxnSpPr>
        <p:spPr>
          <a:xfrm>
            <a:off x="5609665" y="2208905"/>
            <a:ext cx="0" cy="751643"/>
          </a:xfrm>
          <a:prstGeom prst="line">
            <a:avLst/>
          </a:prstGeom>
          <a:ln w="25400"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xmlns="" id="{A7EE2559-2383-4966-A9C4-9E247CF21BE2}"/>
              </a:ext>
            </a:extLst>
          </p:cNvPr>
          <p:cNvCxnSpPr/>
          <p:nvPr/>
        </p:nvCxnSpPr>
        <p:spPr>
          <a:xfrm>
            <a:off x="5609665" y="2946034"/>
            <a:ext cx="0" cy="177462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xmlns="" id="{BFA30928-9580-401F-B0C6-2A2C17A7C735}"/>
              </a:ext>
            </a:extLst>
          </p:cNvPr>
          <p:cNvGrpSpPr/>
          <p:nvPr/>
        </p:nvGrpSpPr>
        <p:grpSpPr>
          <a:xfrm>
            <a:off x="4175255" y="5303665"/>
            <a:ext cx="2545238" cy="533400"/>
            <a:chOff x="2073161" y="1715660"/>
            <a:chExt cx="3536410" cy="741118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xmlns="" id="{1E080D65-E0BF-4C9B-B97C-44DA5CE9F045}"/>
                </a:ext>
              </a:extLst>
            </p:cNvPr>
            <p:cNvCxnSpPr/>
            <p:nvPr/>
          </p:nvCxnSpPr>
          <p:spPr>
            <a:xfrm>
              <a:off x="2073161" y="2266408"/>
              <a:ext cx="2384842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xmlns="" id="{868C1E03-180E-4800-A3FA-4C90959715C9}"/>
                </a:ext>
              </a:extLst>
            </p:cNvPr>
            <p:cNvCxnSpPr/>
            <p:nvPr/>
          </p:nvCxnSpPr>
          <p:spPr>
            <a:xfrm>
              <a:off x="3261446" y="1903060"/>
              <a:ext cx="1196557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xmlns="" id="{79BDF81F-B0D5-4EFE-8791-6461CF14B681}"/>
                </a:ext>
              </a:extLst>
            </p:cNvPr>
            <p:cNvCxnSpPr/>
            <p:nvPr/>
          </p:nvCxnSpPr>
          <p:spPr>
            <a:xfrm flipV="1">
              <a:off x="5346319" y="2101737"/>
              <a:ext cx="263252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Delay 68">
              <a:extLst>
                <a:ext uri="{FF2B5EF4-FFF2-40B4-BE49-F238E27FC236}">
                  <a16:creationId xmlns:a16="http://schemas.microsoft.com/office/drawing/2014/main" xmlns="" id="{E50B3B99-9281-4F3C-9F22-BF5C1090B31D}"/>
                </a:ext>
              </a:extLst>
            </p:cNvPr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xmlns="" id="{96A00BE0-6ABF-4152-A764-27AD7C2A38F3}"/>
              </a:ext>
            </a:extLst>
          </p:cNvPr>
          <p:cNvGrpSpPr/>
          <p:nvPr/>
        </p:nvGrpSpPr>
        <p:grpSpPr>
          <a:xfrm>
            <a:off x="4175255" y="4600719"/>
            <a:ext cx="2554447" cy="533400"/>
            <a:chOff x="2268963" y="5791200"/>
            <a:chExt cx="2554447" cy="53340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xmlns="" id="{1FF65868-11BD-4567-A61A-EC354BAB32EF}"/>
                </a:ext>
              </a:extLst>
            </p:cNvPr>
            <p:cNvGrpSpPr/>
            <p:nvPr/>
          </p:nvGrpSpPr>
          <p:grpSpPr>
            <a:xfrm>
              <a:off x="3124200" y="5791200"/>
              <a:ext cx="1699210" cy="533400"/>
              <a:chOff x="3248651" y="1715660"/>
              <a:chExt cx="2360920" cy="741118"/>
            </a:xfrm>
          </p:grpSpPr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xmlns="" id="{246938BD-3F3B-4420-A62F-5DC6B28A7109}"/>
                  </a:ext>
                </a:extLst>
              </p:cNvPr>
              <p:cNvCxnSpPr/>
              <p:nvPr/>
            </p:nvCxnSpPr>
            <p:spPr>
              <a:xfrm>
                <a:off x="3248651" y="2104872"/>
                <a:ext cx="1209352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xmlns="" id="{DC505D92-1D3E-4B4B-BFB4-3F8F16D31C67}"/>
                  </a:ext>
                </a:extLst>
              </p:cNvPr>
              <p:cNvCxnSpPr/>
              <p:nvPr/>
            </p:nvCxnSpPr>
            <p:spPr>
              <a:xfrm>
                <a:off x="4042896" y="1871298"/>
                <a:ext cx="415107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xmlns="" id="{AA93EE7E-E291-4B16-9F91-D453E4F0D07C}"/>
                  </a:ext>
                </a:extLst>
              </p:cNvPr>
              <p:cNvCxnSpPr/>
              <p:nvPr/>
            </p:nvCxnSpPr>
            <p:spPr>
              <a:xfrm flipV="1">
                <a:off x="5346318" y="2086964"/>
                <a:ext cx="263253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Delay 68">
                <a:extLst>
                  <a:ext uri="{FF2B5EF4-FFF2-40B4-BE49-F238E27FC236}">
                    <a16:creationId xmlns:a16="http://schemas.microsoft.com/office/drawing/2014/main" xmlns="" id="{0FCCDADA-4F5C-4C54-8A89-83A81E38D268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B399BB3B-61C9-47B5-8F0A-48BEA5B6A475}"/>
                </a:ext>
              </a:extLst>
            </p:cNvPr>
            <p:cNvCxnSpPr/>
            <p:nvPr/>
          </p:nvCxnSpPr>
          <p:spPr>
            <a:xfrm>
              <a:off x="2268963" y="6248399"/>
              <a:ext cx="171642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xmlns="" id="{70F157C1-5381-4E47-9861-D7B45FE6BB1F}"/>
              </a:ext>
            </a:extLst>
          </p:cNvPr>
          <p:cNvGrpSpPr/>
          <p:nvPr/>
        </p:nvGrpSpPr>
        <p:grpSpPr>
          <a:xfrm>
            <a:off x="6706892" y="1311034"/>
            <a:ext cx="1599238" cy="723601"/>
            <a:chOff x="3675121" y="3048834"/>
            <a:chExt cx="1599238" cy="723601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xmlns="" id="{1A62EAD3-F901-4173-A8D2-BA4829E0AF62}"/>
                </a:ext>
              </a:extLst>
            </p:cNvPr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FD2DE586-B961-481F-9BA5-66479A5B823E}"/>
                </a:ext>
              </a:extLst>
            </p:cNvPr>
            <p:cNvCxnSpPr/>
            <p:nvPr/>
          </p:nvCxnSpPr>
          <p:spPr>
            <a:xfrm flipV="1">
              <a:off x="3675121" y="3243749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22F43635-1EF4-4436-805F-9EF70B06EE03}"/>
                </a:ext>
              </a:extLst>
            </p:cNvPr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xmlns="" id="{880ABC8B-9164-45A9-B4F1-31EA506A4160}"/>
                </a:ext>
              </a:extLst>
            </p:cNvPr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65" name="Stored Data 71">
                <a:extLst>
                  <a:ext uri="{FF2B5EF4-FFF2-40B4-BE49-F238E27FC236}">
                    <a16:creationId xmlns:a16="http://schemas.microsoft.com/office/drawing/2014/main" xmlns="" id="{7915A3C9-E981-41D3-9B77-9FB4200F922A}"/>
                  </a:ext>
                </a:extLst>
              </p:cNvPr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6" name="Stored Data 71">
                <a:extLst>
                  <a:ext uri="{FF2B5EF4-FFF2-40B4-BE49-F238E27FC236}">
                    <a16:creationId xmlns:a16="http://schemas.microsoft.com/office/drawing/2014/main" xmlns="" id="{5F92AFAA-4C13-4949-ACE2-6C8473A11A0B}"/>
                  </a:ext>
                </a:extLst>
              </p:cNvPr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dirty="0"/>
              </a:p>
            </p:txBody>
          </p:sp>
        </p:grpSp>
      </p:grp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5061BF85-F42D-42B0-81E3-C0D71AC7FCDE}"/>
              </a:ext>
            </a:extLst>
          </p:cNvPr>
          <p:cNvCxnSpPr/>
          <p:nvPr/>
        </p:nvCxnSpPr>
        <p:spPr>
          <a:xfrm>
            <a:off x="6719352" y="1279634"/>
            <a:ext cx="0" cy="2331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xmlns="" id="{D5848276-D6FE-4959-B855-F05D379EEF1F}"/>
              </a:ext>
            </a:extLst>
          </p:cNvPr>
          <p:cNvCxnSpPr/>
          <p:nvPr/>
        </p:nvCxnSpPr>
        <p:spPr>
          <a:xfrm>
            <a:off x="6717903" y="1846168"/>
            <a:ext cx="0" cy="16423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xmlns="" id="{90F84A32-9816-44F0-875B-34FD9C3DDD57}"/>
              </a:ext>
            </a:extLst>
          </p:cNvPr>
          <p:cNvGrpSpPr/>
          <p:nvPr/>
        </p:nvGrpSpPr>
        <p:grpSpPr>
          <a:xfrm>
            <a:off x="6717903" y="4880844"/>
            <a:ext cx="1599238" cy="723601"/>
            <a:chOff x="3675121" y="3048834"/>
            <a:chExt cx="1599238" cy="723601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xmlns="" id="{202F2542-FE7D-4F57-BA63-C8A94FD0E077}"/>
                </a:ext>
              </a:extLst>
            </p:cNvPr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xmlns="" id="{2ABA6477-CA98-48DF-B547-D375F0949894}"/>
                </a:ext>
              </a:extLst>
            </p:cNvPr>
            <p:cNvCxnSpPr/>
            <p:nvPr/>
          </p:nvCxnSpPr>
          <p:spPr>
            <a:xfrm flipV="1">
              <a:off x="3675121" y="3233589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xmlns="" id="{2AEC5EFF-D61E-4620-818F-20D9C9E46AD8}"/>
                </a:ext>
              </a:extLst>
            </p:cNvPr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xmlns="" id="{E6027798-85BC-44B6-9EC2-7876F0907AEA}"/>
                </a:ext>
              </a:extLst>
            </p:cNvPr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74" name="Stored Data 71">
                <a:extLst>
                  <a:ext uri="{FF2B5EF4-FFF2-40B4-BE49-F238E27FC236}">
                    <a16:creationId xmlns:a16="http://schemas.microsoft.com/office/drawing/2014/main" xmlns="" id="{607B0C07-03BF-4ED7-AE57-6A63095F6531}"/>
                  </a:ext>
                </a:extLst>
              </p:cNvPr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75" name="Stored Data 71">
                <a:extLst>
                  <a:ext uri="{FF2B5EF4-FFF2-40B4-BE49-F238E27FC236}">
                    <a16:creationId xmlns:a16="http://schemas.microsoft.com/office/drawing/2014/main" xmlns="" id="{06E03A50-086F-417B-AEE8-6E4FD9AD4069}"/>
                  </a:ext>
                </a:extLst>
              </p:cNvPr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xmlns="" id="{13020946-19B0-4CC2-BE67-561A090C10DF}"/>
              </a:ext>
            </a:extLst>
          </p:cNvPr>
          <p:cNvCxnSpPr/>
          <p:nvPr/>
        </p:nvCxnSpPr>
        <p:spPr>
          <a:xfrm>
            <a:off x="6726043" y="4855039"/>
            <a:ext cx="0" cy="20969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xmlns="" id="{EB4A3E44-40A4-4E2C-A5C1-665E3F100A99}"/>
              </a:ext>
            </a:extLst>
          </p:cNvPr>
          <p:cNvCxnSpPr/>
          <p:nvPr/>
        </p:nvCxnSpPr>
        <p:spPr>
          <a:xfrm>
            <a:off x="6718281" y="5415019"/>
            <a:ext cx="0" cy="17330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339F5B73-B362-44B1-BDDC-3F89E2BC55C5}"/>
              </a:ext>
            </a:extLst>
          </p:cNvPr>
          <p:cNvSpPr txBox="1"/>
          <p:nvPr/>
        </p:nvSpPr>
        <p:spPr>
          <a:xfrm>
            <a:off x="2113425" y="3412365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A</a:t>
            </a:r>
            <a:r>
              <a:rPr lang="en-IN" sz="2400" baseline="-25000" dirty="0"/>
              <a:t>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19B918EA-6305-44C0-93F9-A117C6EE3C5C}"/>
              </a:ext>
            </a:extLst>
          </p:cNvPr>
          <p:cNvSpPr txBox="1"/>
          <p:nvPr/>
        </p:nvSpPr>
        <p:spPr>
          <a:xfrm>
            <a:off x="2113425" y="3774166"/>
            <a:ext cx="455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B</a:t>
            </a:r>
            <a:r>
              <a:rPr lang="en-IN" sz="2400" baseline="-25000" dirty="0"/>
              <a:t>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A49B76C1-A35F-4C70-A235-AA3C48126CA9}"/>
              </a:ext>
            </a:extLst>
          </p:cNvPr>
          <p:cNvSpPr txBox="1"/>
          <p:nvPr/>
        </p:nvSpPr>
        <p:spPr>
          <a:xfrm>
            <a:off x="2102205" y="2446230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A</a:t>
            </a:r>
            <a:r>
              <a:rPr lang="en-IN" sz="2400" baseline="-25000" dirty="0"/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E6551FF3-20E2-4B46-AEEF-273E9C482A28}"/>
              </a:ext>
            </a:extLst>
          </p:cNvPr>
          <p:cNvSpPr txBox="1"/>
          <p:nvPr/>
        </p:nvSpPr>
        <p:spPr>
          <a:xfrm>
            <a:off x="2102205" y="2808031"/>
            <a:ext cx="455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B</a:t>
            </a:r>
            <a:r>
              <a:rPr lang="en-IN" sz="2400" baseline="-25000" dirty="0"/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8474BC22-186B-4A54-8C70-3CD4AD92987F}"/>
              </a:ext>
            </a:extLst>
          </p:cNvPr>
          <p:cNvSpPr txBox="1"/>
          <p:nvPr/>
        </p:nvSpPr>
        <p:spPr>
          <a:xfrm>
            <a:off x="4564273" y="871086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A</a:t>
            </a:r>
            <a:r>
              <a:rPr lang="en-IN" sz="2400" baseline="-25000" dirty="0"/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4148988F-EB4C-44E6-9533-20DCB65B0417}"/>
              </a:ext>
            </a:extLst>
          </p:cNvPr>
          <p:cNvSpPr txBox="1"/>
          <p:nvPr/>
        </p:nvSpPr>
        <p:spPr>
          <a:xfrm>
            <a:off x="3825654" y="1144364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B</a:t>
            </a:r>
            <a:r>
              <a:rPr lang="en-IN" sz="2400" baseline="-25000" dirty="0"/>
              <a:t>1</a:t>
            </a:r>
            <a:r>
              <a:rPr lang="en-IN" sz="2400" dirty="0"/>
              <a:t>’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CC53FC76-1B72-4DDF-BFDA-FF48A16E0448}"/>
              </a:ext>
            </a:extLst>
          </p:cNvPr>
          <p:cNvSpPr txBox="1"/>
          <p:nvPr/>
        </p:nvSpPr>
        <p:spPr>
          <a:xfrm>
            <a:off x="4564273" y="1508283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A</a:t>
            </a:r>
            <a:r>
              <a:rPr lang="en-IN" sz="2400" baseline="-25000" dirty="0"/>
              <a:t>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9AE9DBA7-ADDD-4428-ACF0-157F37EA71D2}"/>
              </a:ext>
            </a:extLst>
          </p:cNvPr>
          <p:cNvSpPr txBox="1"/>
          <p:nvPr/>
        </p:nvSpPr>
        <p:spPr>
          <a:xfrm>
            <a:off x="3825654" y="1740155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B</a:t>
            </a:r>
            <a:r>
              <a:rPr lang="en-IN" sz="2400" baseline="-25000" dirty="0"/>
              <a:t>0</a:t>
            </a:r>
            <a:r>
              <a:rPr lang="en-IN" sz="2400" dirty="0"/>
              <a:t>’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7BF50FC9-8881-4116-A2EF-DD5E3014935A}"/>
              </a:ext>
            </a:extLst>
          </p:cNvPr>
          <p:cNvSpPr txBox="1"/>
          <p:nvPr/>
        </p:nvSpPr>
        <p:spPr>
          <a:xfrm>
            <a:off x="4575756" y="4617586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A</a:t>
            </a:r>
            <a:r>
              <a:rPr lang="en-IN" sz="2400" baseline="-25000" dirty="0"/>
              <a:t>0</a:t>
            </a:r>
            <a:r>
              <a:rPr lang="en-IN" sz="2400" dirty="0"/>
              <a:t>’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62BF1A2A-A0E2-401B-9AC0-AB43E16D2187}"/>
              </a:ext>
            </a:extLst>
          </p:cNvPr>
          <p:cNvSpPr txBox="1"/>
          <p:nvPr/>
        </p:nvSpPr>
        <p:spPr>
          <a:xfrm>
            <a:off x="3730484" y="4762243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B</a:t>
            </a:r>
            <a:r>
              <a:rPr lang="en-IN" sz="2400" baseline="-25000" dirty="0"/>
              <a:t>0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0BA36F95-1CBF-4DB4-A432-554E25177D68}"/>
              </a:ext>
            </a:extLst>
          </p:cNvPr>
          <p:cNvSpPr txBox="1"/>
          <p:nvPr/>
        </p:nvSpPr>
        <p:spPr>
          <a:xfrm>
            <a:off x="3757864" y="5383167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B</a:t>
            </a:r>
            <a:r>
              <a:rPr lang="en-IN" sz="2400" baseline="-25000" dirty="0"/>
              <a:t>1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138D7A2E-7F88-494B-B0F9-4BE697CF1030}"/>
              </a:ext>
            </a:extLst>
          </p:cNvPr>
          <p:cNvSpPr txBox="1"/>
          <p:nvPr/>
        </p:nvSpPr>
        <p:spPr>
          <a:xfrm>
            <a:off x="4573292" y="5188541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A</a:t>
            </a:r>
            <a:r>
              <a:rPr lang="en-IN" sz="2400" baseline="-25000" dirty="0"/>
              <a:t>1</a:t>
            </a:r>
            <a:r>
              <a:rPr lang="en-IN" sz="2400" dirty="0"/>
              <a:t>’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E36BD15E-B868-4D61-A68F-A2AD403859F8}"/>
              </a:ext>
            </a:extLst>
          </p:cNvPr>
          <p:cNvSpPr txBox="1"/>
          <p:nvPr/>
        </p:nvSpPr>
        <p:spPr>
          <a:xfrm>
            <a:off x="8349200" y="4993075"/>
            <a:ext cx="1136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A &lt; B(L)</a:t>
            </a:r>
            <a:endParaRPr lang="en-IN" sz="2400" baseline="-25000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70016B1E-169D-4994-B197-37D4D377BE90}"/>
              </a:ext>
            </a:extLst>
          </p:cNvPr>
          <p:cNvSpPr txBox="1"/>
          <p:nvPr/>
        </p:nvSpPr>
        <p:spPr>
          <a:xfrm>
            <a:off x="8338781" y="3181532"/>
            <a:ext cx="1157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A = B(E)</a:t>
            </a:r>
            <a:endParaRPr lang="en-IN" sz="2400" baseline="-25000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EC720924-2BEA-4859-B727-041CD1C2AEE5}"/>
              </a:ext>
            </a:extLst>
          </p:cNvPr>
          <p:cNvSpPr txBox="1"/>
          <p:nvPr/>
        </p:nvSpPr>
        <p:spPr>
          <a:xfrm>
            <a:off x="8317141" y="1434596"/>
            <a:ext cx="1200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A &gt; B(G)</a:t>
            </a:r>
            <a:endParaRPr lang="en-IN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3622261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  <p:bldP spid="80" grpId="0"/>
      <p:bldP spid="81" grpId="0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</a:rPr>
              <a:t>Parity generator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C915463-E8EE-4502-8261-E337007EF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- 5</a:t>
            </a:r>
          </a:p>
        </p:txBody>
      </p:sp>
    </p:spTree>
    <p:extLst>
      <p:ext uri="{BB962C8B-B14F-4D97-AF65-F5344CB8AC3E}">
        <p14:creationId xmlns:p14="http://schemas.microsoft.com/office/powerpoint/2010/main" val="27573247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01CC66-F327-4E07-A3F6-CEA276966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Parity Generator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B368ECA-68CD-471C-B88B-20F70B65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2565556"/>
          </a:xfrm>
        </p:spPr>
        <p:txBody>
          <a:bodyPr/>
          <a:lstStyle/>
          <a:p>
            <a:pPr algn="just"/>
            <a:r>
              <a:rPr lang="en-IN" dirty="0"/>
              <a:t>Binary data, when transmitted and processed is susceptible to noise that can alter its 1s to 0s and 0s to 1s.</a:t>
            </a:r>
          </a:p>
          <a:p>
            <a:pPr algn="just"/>
            <a:r>
              <a:rPr lang="en-IN" dirty="0"/>
              <a:t>To detect such errors, an additional bit called </a:t>
            </a:r>
            <a:r>
              <a:rPr lang="en-IN" dirty="0">
                <a:solidFill>
                  <a:schemeClr val="tx2"/>
                </a:solidFill>
              </a:rPr>
              <a:t>parity bit </a:t>
            </a:r>
            <a:r>
              <a:rPr lang="en-IN" dirty="0"/>
              <a:t>is added to the data bits and the word containing the data bits and the parity bit is transmitted.</a:t>
            </a:r>
          </a:p>
          <a:p>
            <a:pPr algn="just"/>
            <a:r>
              <a:rPr lang="en-IN" dirty="0"/>
              <a:t>At the receiving end the number of 1s in the word received are counted and the error, if any, is detected.</a:t>
            </a: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D80D2ADF-F172-4625-8418-80406AC5E9B5}"/>
              </a:ext>
            </a:extLst>
          </p:cNvPr>
          <p:cNvGraphicFramePr>
            <a:graphicFrameLocks noGrp="1"/>
          </p:cNvGraphicFramePr>
          <p:nvPr/>
        </p:nvGraphicFramePr>
        <p:xfrm>
          <a:off x="2266627" y="4150963"/>
          <a:ext cx="3276600" cy="457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191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4958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xmlns="" id="{D75C4828-F1BA-4CF0-89AD-AB89C51FD7D3}"/>
              </a:ext>
            </a:extLst>
          </p:cNvPr>
          <p:cNvGraphicFramePr>
            <a:graphicFrameLocks noGrp="1"/>
          </p:cNvGraphicFramePr>
          <p:nvPr/>
        </p:nvGraphicFramePr>
        <p:xfrm>
          <a:off x="6381427" y="4150963"/>
          <a:ext cx="3276600" cy="45720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81915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81915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4958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</a:tbl>
          </a:graphicData>
        </a:graphic>
      </p:graphicFrame>
      <p:sp>
        <p:nvSpPr>
          <p:cNvPr id="6" name="Left Brace 5">
            <a:extLst>
              <a:ext uri="{FF2B5EF4-FFF2-40B4-BE49-F238E27FC236}">
                <a16:creationId xmlns:a16="http://schemas.microsoft.com/office/drawing/2014/main" xmlns="" id="{D7F5D323-394E-4C35-911B-4E49EF1E10B7}"/>
              </a:ext>
            </a:extLst>
          </p:cNvPr>
          <p:cNvSpPr/>
          <p:nvPr/>
        </p:nvSpPr>
        <p:spPr>
          <a:xfrm rot="16200000">
            <a:off x="3333427" y="3617563"/>
            <a:ext cx="304800" cy="2438400"/>
          </a:xfrm>
          <a:prstGeom prst="leftBrac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xmlns="" id="{FB107639-74DB-4855-93C5-7A84FBCF05F2}"/>
              </a:ext>
            </a:extLst>
          </p:cNvPr>
          <p:cNvSpPr/>
          <p:nvPr/>
        </p:nvSpPr>
        <p:spPr>
          <a:xfrm rot="16200000">
            <a:off x="7467277" y="3646138"/>
            <a:ext cx="304800" cy="2438400"/>
          </a:xfrm>
          <a:prstGeom prst="leftBrac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48FFC10B-887E-48E3-925C-DB5C5583B106}"/>
              </a:ext>
            </a:extLst>
          </p:cNvPr>
          <p:cNvSpPr/>
          <p:nvPr/>
        </p:nvSpPr>
        <p:spPr>
          <a:xfrm>
            <a:off x="3060000" y="3617563"/>
            <a:ext cx="15688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Even Parity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D6ED518F-D4BB-4514-86CA-16B47A3878D2}"/>
              </a:ext>
            </a:extLst>
          </p:cNvPr>
          <p:cNvSpPr/>
          <p:nvPr/>
        </p:nvSpPr>
        <p:spPr>
          <a:xfrm>
            <a:off x="7270050" y="3622325"/>
            <a:ext cx="15005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Odd Parity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8EABC8DE-3DA3-4F1C-A833-5B576E4728E3}"/>
              </a:ext>
            </a:extLst>
          </p:cNvPr>
          <p:cNvSpPr/>
          <p:nvPr/>
        </p:nvSpPr>
        <p:spPr>
          <a:xfrm>
            <a:off x="3104827" y="5041550"/>
            <a:ext cx="7646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Data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7F30AAE4-B2D7-4600-8231-A102F9FE144E}"/>
              </a:ext>
            </a:extLst>
          </p:cNvPr>
          <p:cNvSpPr/>
          <p:nvPr/>
        </p:nvSpPr>
        <p:spPr>
          <a:xfrm>
            <a:off x="7237328" y="5041550"/>
            <a:ext cx="7646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398E8BC8-BD7C-490B-A0B4-DF4BBE24EFAD}"/>
              </a:ext>
            </a:extLst>
          </p:cNvPr>
          <p:cNvSpPr/>
          <p:nvPr/>
        </p:nvSpPr>
        <p:spPr>
          <a:xfrm>
            <a:off x="4539848" y="5041550"/>
            <a:ext cx="13081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Parity bit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F2AC4755-36FA-46B8-A043-8E2AD1409A21}"/>
              </a:ext>
            </a:extLst>
          </p:cNvPr>
          <p:cNvSpPr/>
          <p:nvPr/>
        </p:nvSpPr>
        <p:spPr>
          <a:xfrm>
            <a:off x="8614086" y="5041550"/>
            <a:ext cx="13081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Parity bit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xmlns="" id="{B724E516-109D-43B1-BE17-0C1A09D83754}"/>
              </a:ext>
            </a:extLst>
          </p:cNvPr>
          <p:cNvCxnSpPr>
            <a:stCxn id="12" idx="0"/>
          </p:cNvCxnSpPr>
          <p:nvPr/>
        </p:nvCxnSpPr>
        <p:spPr>
          <a:xfrm flipH="1" flipV="1">
            <a:off x="5193937" y="4684363"/>
            <a:ext cx="1" cy="357187"/>
          </a:xfrm>
          <a:prstGeom prst="straightConnector1">
            <a:avLst/>
          </a:prstGeom>
          <a:ln w="2540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xmlns="" id="{82EFD4C7-FCC5-42C4-A38F-0AD22CE85795}"/>
              </a:ext>
            </a:extLst>
          </p:cNvPr>
          <p:cNvCxnSpPr>
            <a:stCxn id="13" idx="0"/>
          </p:cNvCxnSpPr>
          <p:nvPr/>
        </p:nvCxnSpPr>
        <p:spPr>
          <a:xfrm flipV="1">
            <a:off x="9268176" y="4712937"/>
            <a:ext cx="0" cy="328613"/>
          </a:xfrm>
          <a:prstGeom prst="straightConnector1">
            <a:avLst/>
          </a:prstGeom>
          <a:ln w="25400">
            <a:solidFill>
              <a:schemeClr val="accent6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0464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7" grpId="0" animBg="1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BCC73C-B626-4519-A567-5F71D6F01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3-bit parity generator using even parity bit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906970EF-3CD1-4C96-A1B1-99F623348592}"/>
              </a:ext>
            </a:extLst>
          </p:cNvPr>
          <p:cNvGraphicFramePr>
            <a:graphicFrameLocks noGrp="1"/>
          </p:cNvGraphicFramePr>
          <p:nvPr/>
        </p:nvGraphicFramePr>
        <p:xfrm>
          <a:off x="422975" y="1122336"/>
          <a:ext cx="3276599" cy="484632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50969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825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825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60189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49580">
                <a:tc gridSpan="3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Inputs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ysClr val="windowText" lastClr="000000"/>
                          </a:solidFill>
                        </a:rPr>
                        <a:t>Outputs</a:t>
                      </a:r>
                      <a:r>
                        <a:rPr lang="en-US" sz="2400" b="1" baseline="0" dirty="0">
                          <a:solidFill>
                            <a:sysClr val="windowText" lastClr="000000"/>
                          </a:solidFill>
                        </a:rPr>
                        <a:t> parity bit (f)</a:t>
                      </a:r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A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B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C</a:t>
                      </a:r>
                      <a:endParaRPr lang="en-US" sz="2400" b="1" baseline="-250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495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0FF20480-9083-42B7-B2D0-591CF7D8C459}"/>
              </a:ext>
            </a:extLst>
          </p:cNvPr>
          <p:cNvGrpSpPr/>
          <p:nvPr/>
        </p:nvGrpSpPr>
        <p:grpSpPr>
          <a:xfrm>
            <a:off x="4064431" y="1325574"/>
            <a:ext cx="3771902" cy="2430780"/>
            <a:chOff x="5181600" y="2286000"/>
            <a:chExt cx="3771902" cy="2209800"/>
          </a:xfrm>
        </p:grpSpPr>
        <p:graphicFrame>
          <p:nvGraphicFramePr>
            <p:cNvPr id="6" name="Content Placeholder 3">
              <a:extLst>
                <a:ext uri="{FF2B5EF4-FFF2-40B4-BE49-F238E27FC236}">
                  <a16:creationId xmlns:a16="http://schemas.microsoft.com/office/drawing/2014/main" xmlns="" id="{2471BF76-C37A-451C-ADBD-D5073E26590D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5810250" y="2971800"/>
            <a:ext cx="3143252" cy="1524000"/>
          </p:xfrm>
          <a:graphic>
            <a:graphicData uri="http://schemas.openxmlformats.org/drawingml/2006/table">
              <a:tbl>
                <a:tblPr firstRow="1" bandRow="1"/>
                <a:tblGrid>
                  <a:gridCol w="785813">
                    <a:extLst>
                      <a:ext uri="{9D8B030D-6E8A-4147-A177-3AD203B41FA5}">
                        <a16:colId xmlns:a16="http://schemas.microsoft.com/office/drawing/2014/main" xmlns="" val="20000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xmlns="" val="20001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xmlns="" val="20002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xmlns="" val="20003"/>
                      </a:ext>
                    </a:extLst>
                  </a:gridCol>
                </a:tblGrid>
                <a:tr h="8382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0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1"/>
                    </a:ext>
                  </a:extLst>
                </a:tr>
              </a:tbl>
            </a:graphicData>
          </a:graphic>
        </p:graphicFrame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F3A7C3EE-AA6D-4FAC-9EF0-A6D0A36C5474}"/>
                </a:ext>
              </a:extLst>
            </p:cNvPr>
            <p:cNvCxnSpPr/>
            <p:nvPr/>
          </p:nvCxnSpPr>
          <p:spPr>
            <a:xfrm flipH="1" flipV="1">
              <a:off x="5197098" y="2514401"/>
              <a:ext cx="609600" cy="45720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AB83CCA8-661C-4584-9897-6EE26A153410}"/>
                </a:ext>
              </a:extLst>
            </p:cNvPr>
            <p:cNvSpPr txBox="1"/>
            <p:nvPr/>
          </p:nvSpPr>
          <p:spPr>
            <a:xfrm>
              <a:off x="5424488" y="2286000"/>
              <a:ext cx="52931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AB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0B8F282F-3EBF-45C1-A8AF-71C810126369}"/>
                </a:ext>
              </a:extLst>
            </p:cNvPr>
            <p:cNvSpPr txBox="1"/>
            <p:nvPr/>
          </p:nvSpPr>
          <p:spPr>
            <a:xfrm>
              <a:off x="5181600" y="2662535"/>
              <a:ext cx="348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081E8571-FBF8-41DE-A765-DC5B311920CB}"/>
                </a:ext>
              </a:extLst>
            </p:cNvPr>
            <p:cNvSpPr txBox="1"/>
            <p:nvPr/>
          </p:nvSpPr>
          <p:spPr>
            <a:xfrm>
              <a:off x="5943600" y="25101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1AD547E9-5BAE-463A-A55B-CDA7AFE67ABA}"/>
                </a:ext>
              </a:extLst>
            </p:cNvPr>
            <p:cNvSpPr txBox="1"/>
            <p:nvPr/>
          </p:nvSpPr>
          <p:spPr>
            <a:xfrm>
              <a:off x="8305800" y="25146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B385C58A-EECC-4676-9FC5-ACA68EA7A35D}"/>
                </a:ext>
              </a:extLst>
            </p:cNvPr>
            <p:cNvSpPr txBox="1"/>
            <p:nvPr/>
          </p:nvSpPr>
          <p:spPr>
            <a:xfrm>
              <a:off x="5410200" y="3191470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4A966E45-0CDB-4D35-9D98-E25CBA777E69}"/>
                </a:ext>
              </a:extLst>
            </p:cNvPr>
            <p:cNvSpPr txBox="1"/>
            <p:nvPr/>
          </p:nvSpPr>
          <p:spPr>
            <a:xfrm>
              <a:off x="5422466" y="3957935"/>
              <a:ext cx="3401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93708123-F09B-4EB0-B5E3-3820FD20827F}"/>
                </a:ext>
              </a:extLst>
            </p:cNvPr>
            <p:cNvSpPr txBox="1"/>
            <p:nvPr/>
          </p:nvSpPr>
          <p:spPr>
            <a:xfrm>
              <a:off x="6743351" y="25146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11278A84-4D51-4127-87E6-6ED0D7765C69}"/>
                </a:ext>
              </a:extLst>
            </p:cNvPr>
            <p:cNvSpPr txBox="1"/>
            <p:nvPr/>
          </p:nvSpPr>
          <p:spPr>
            <a:xfrm>
              <a:off x="7505351" y="25101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11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FCAED80C-BED0-484F-A202-7CE047FC9F7B}"/>
              </a:ext>
            </a:extLst>
          </p:cNvPr>
          <p:cNvSpPr txBox="1"/>
          <p:nvPr/>
        </p:nvSpPr>
        <p:spPr>
          <a:xfrm>
            <a:off x="4907903" y="3096993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C2DA4C55-F900-4A30-B3D4-053D064B32B2}"/>
              </a:ext>
            </a:extLst>
          </p:cNvPr>
          <p:cNvSpPr txBox="1"/>
          <p:nvPr/>
        </p:nvSpPr>
        <p:spPr>
          <a:xfrm>
            <a:off x="5690302" y="2287736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xmlns="" id="{C67524DE-81BA-4C03-9F72-F2BC1A65A6A4}"/>
              </a:ext>
            </a:extLst>
          </p:cNvPr>
          <p:cNvSpPr txBox="1"/>
          <p:nvPr/>
        </p:nvSpPr>
        <p:spPr>
          <a:xfrm>
            <a:off x="6477672" y="3096993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62EEC4FF-896D-44F3-AC38-D622528BDC78}"/>
              </a:ext>
            </a:extLst>
          </p:cNvPr>
          <p:cNvSpPr txBox="1"/>
          <p:nvPr/>
        </p:nvSpPr>
        <p:spPr>
          <a:xfrm>
            <a:off x="7260071" y="2287736"/>
            <a:ext cx="367408" cy="5755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20" name="Rounded Rectangle 20">
            <a:extLst>
              <a:ext uri="{FF2B5EF4-FFF2-40B4-BE49-F238E27FC236}">
                <a16:creationId xmlns:a16="http://schemas.microsoft.com/office/drawing/2014/main" xmlns="" id="{857C9DD2-85BC-4911-BA2E-FE5804660A92}"/>
              </a:ext>
            </a:extLst>
          </p:cNvPr>
          <p:cNvSpPr/>
          <p:nvPr/>
        </p:nvSpPr>
        <p:spPr>
          <a:xfrm>
            <a:off x="4867123" y="3126270"/>
            <a:ext cx="466832" cy="500431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1">
            <a:extLst>
              <a:ext uri="{FF2B5EF4-FFF2-40B4-BE49-F238E27FC236}">
                <a16:creationId xmlns:a16="http://schemas.microsoft.com/office/drawing/2014/main" xmlns="" id="{9DF0AFBD-BE3D-4320-8280-D7B0B0AE505B}"/>
              </a:ext>
            </a:extLst>
          </p:cNvPr>
          <p:cNvSpPr/>
          <p:nvPr/>
        </p:nvSpPr>
        <p:spPr>
          <a:xfrm>
            <a:off x="5640590" y="2279730"/>
            <a:ext cx="466832" cy="500431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2">
            <a:extLst>
              <a:ext uri="{FF2B5EF4-FFF2-40B4-BE49-F238E27FC236}">
                <a16:creationId xmlns:a16="http://schemas.microsoft.com/office/drawing/2014/main" xmlns="" id="{34365E1F-31FB-4832-AE95-DB2D2637C7AF}"/>
              </a:ext>
            </a:extLst>
          </p:cNvPr>
          <p:cNvSpPr/>
          <p:nvPr/>
        </p:nvSpPr>
        <p:spPr>
          <a:xfrm>
            <a:off x="6416999" y="3127472"/>
            <a:ext cx="466832" cy="500431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3">
            <a:extLst>
              <a:ext uri="{FF2B5EF4-FFF2-40B4-BE49-F238E27FC236}">
                <a16:creationId xmlns:a16="http://schemas.microsoft.com/office/drawing/2014/main" xmlns="" id="{D17776CA-B08C-49E4-B402-C6F2AC5F936F}"/>
              </a:ext>
            </a:extLst>
          </p:cNvPr>
          <p:cNvSpPr/>
          <p:nvPr/>
        </p:nvSpPr>
        <p:spPr>
          <a:xfrm>
            <a:off x="7190466" y="2280932"/>
            <a:ext cx="466832" cy="500431"/>
          </a:xfrm>
          <a:prstGeom prst="round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xmlns="" id="{D86BD7B5-81DE-49A4-91F0-5CA9896F9393}"/>
                  </a:ext>
                </a:extLst>
              </p:cNvPr>
              <p:cNvSpPr/>
              <p:nvPr/>
            </p:nvSpPr>
            <p:spPr>
              <a:xfrm>
                <a:off x="4053646" y="4012310"/>
                <a:ext cx="16369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D86BD7B5-81DE-49A4-91F0-5CA9896F93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646" y="4012310"/>
                <a:ext cx="1636923" cy="461665"/>
              </a:xfrm>
              <a:prstGeom prst="rect">
                <a:avLst/>
              </a:prstGeom>
              <a:blipFill>
                <a:blip r:embed="rId2"/>
                <a:stretch>
                  <a:fillRect l="-373" b="-184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xmlns="" id="{4CF659B1-B84E-4203-93B3-F9A9F4365AD7}"/>
                  </a:ext>
                </a:extLst>
              </p:cNvPr>
              <p:cNvSpPr/>
              <p:nvPr/>
            </p:nvSpPr>
            <p:spPr>
              <a:xfrm>
                <a:off x="5482528" y="4012310"/>
                <a:ext cx="130208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4CF659B1-B84E-4203-93B3-F9A9F4365A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528" y="4012310"/>
                <a:ext cx="130208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xmlns="" id="{100452DC-37AB-40DD-836C-EAFDA0A119B2}"/>
                  </a:ext>
                </a:extLst>
              </p:cNvPr>
              <p:cNvSpPr/>
              <p:nvPr/>
            </p:nvSpPr>
            <p:spPr>
              <a:xfrm>
                <a:off x="6549328" y="4012310"/>
                <a:ext cx="114557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IN" sz="24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𝐵𝐶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00452DC-37AB-40DD-836C-EAFDA0A119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328" y="4012310"/>
                <a:ext cx="114557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xmlns="" id="{2A67424B-3E9B-44A4-8190-E075E030D2ED}"/>
                  </a:ext>
                </a:extLst>
              </p:cNvPr>
              <p:cNvSpPr/>
              <p:nvPr/>
            </p:nvSpPr>
            <p:spPr>
              <a:xfrm>
                <a:off x="7537358" y="4012310"/>
                <a:ext cx="129234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IN" sz="24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A67424B-3E9B-44A4-8190-E075E030D2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7358" y="4012310"/>
                <a:ext cx="1292341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xmlns="" id="{4B66E3B3-583C-4E86-AEA6-783E0F70B268}"/>
                  </a:ext>
                </a:extLst>
              </p:cNvPr>
              <p:cNvSpPr/>
              <p:nvPr/>
            </p:nvSpPr>
            <p:spPr>
              <a:xfrm>
                <a:off x="4053646" y="4534561"/>
                <a:ext cx="493173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sSup>
                            <m:sSup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p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𝐵𝐶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B66E3B3-583C-4E86-AEA6-783E0F70B2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646" y="4534561"/>
                <a:ext cx="4931735" cy="461665"/>
              </a:xfrm>
              <a:prstGeom prst="rect">
                <a:avLst/>
              </a:prstGeom>
              <a:blipFill>
                <a:blip r:embed="rId6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xmlns="" id="{7421283F-324B-4838-B08E-1A55AC7E4E10}"/>
                  </a:ext>
                </a:extLst>
              </p:cNvPr>
              <p:cNvSpPr/>
              <p:nvPr/>
            </p:nvSpPr>
            <p:spPr>
              <a:xfrm>
                <a:off x="4053646" y="5092480"/>
                <a:ext cx="389484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 ⨁ 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I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 ⨁ </m:t>
                          </m:r>
                          <m:r>
                            <a:rPr lang="en-IN" sz="24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421283F-324B-4838-B08E-1A55AC7E4E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646" y="5092480"/>
                <a:ext cx="3894848" cy="461665"/>
              </a:xfrm>
              <a:prstGeom prst="rect">
                <a:avLst/>
              </a:prstGeom>
              <a:blipFill>
                <a:blip r:embed="rId7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xmlns="" id="{BD308A38-FE75-4437-971C-4B81DBD88E95}"/>
                  </a:ext>
                </a:extLst>
              </p:cNvPr>
              <p:cNvSpPr/>
              <p:nvPr/>
            </p:nvSpPr>
            <p:spPr>
              <a:xfrm>
                <a:off x="4053646" y="5599979"/>
                <a:ext cx="23521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 ⨁ </m:t>
                      </m:r>
                      <m:r>
                        <a:rPr lang="en-IN" sz="2400" i="1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D308A38-FE75-4437-971C-4B81DBD88E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3646" y="5599979"/>
                <a:ext cx="2352119" cy="461665"/>
              </a:xfrm>
              <a:prstGeom prst="rect">
                <a:avLst/>
              </a:prstGeom>
              <a:blipFill>
                <a:blip r:embed="rId8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B28D742C-4AA9-4B8F-89A5-EF37D37862BD}"/>
              </a:ext>
            </a:extLst>
          </p:cNvPr>
          <p:cNvGrpSpPr/>
          <p:nvPr/>
        </p:nvGrpSpPr>
        <p:grpSpPr>
          <a:xfrm>
            <a:off x="8693983" y="2384127"/>
            <a:ext cx="1332140" cy="724319"/>
            <a:chOff x="3675121" y="5435203"/>
            <a:chExt cx="1332140" cy="724319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29A541B0-65D2-4687-B2CC-D3B1498A9A36}"/>
                </a:ext>
              </a:extLst>
            </p:cNvPr>
            <p:cNvCxnSpPr/>
            <p:nvPr/>
          </p:nvCxnSpPr>
          <p:spPr>
            <a:xfrm flipV="1">
              <a:off x="3675121" y="5984024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08542C48-0723-4E28-9CC1-D8012A6CF107}"/>
                </a:ext>
              </a:extLst>
            </p:cNvPr>
            <p:cNvCxnSpPr/>
            <p:nvPr/>
          </p:nvCxnSpPr>
          <p:spPr>
            <a:xfrm flipV="1">
              <a:off x="3675121" y="5620676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Stored Data 71">
              <a:extLst>
                <a:ext uri="{FF2B5EF4-FFF2-40B4-BE49-F238E27FC236}">
                  <a16:creationId xmlns:a16="http://schemas.microsoft.com/office/drawing/2014/main" xmlns="" id="{A6881C4E-D25D-486B-BBC5-78C14EB3C5A8}"/>
                </a:ext>
              </a:extLst>
            </p:cNvPr>
            <p:cNvSpPr/>
            <p:nvPr/>
          </p:nvSpPr>
          <p:spPr>
            <a:xfrm rot="10800000">
              <a:off x="3997592" y="5435941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Stored Data 71">
              <a:extLst>
                <a:ext uri="{FF2B5EF4-FFF2-40B4-BE49-F238E27FC236}">
                  <a16:creationId xmlns:a16="http://schemas.microsoft.com/office/drawing/2014/main" xmlns="" id="{1E572F3F-3DC3-445E-897C-182D8C4D8F6D}"/>
                </a:ext>
              </a:extLst>
            </p:cNvPr>
            <p:cNvSpPr/>
            <p:nvPr/>
          </p:nvSpPr>
          <p:spPr>
            <a:xfrm rot="10800000">
              <a:off x="3990333" y="5435921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Stored Data 71">
              <a:extLst>
                <a:ext uri="{FF2B5EF4-FFF2-40B4-BE49-F238E27FC236}">
                  <a16:creationId xmlns:a16="http://schemas.microsoft.com/office/drawing/2014/main" xmlns="" id="{C7FB0C36-0EA4-443D-B3F8-E580636A4CEF}"/>
                </a:ext>
              </a:extLst>
            </p:cNvPr>
            <p:cNvSpPr/>
            <p:nvPr/>
          </p:nvSpPr>
          <p:spPr>
            <a:xfrm rot="10800000">
              <a:off x="3911116" y="5435203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xmlns="" id="{9371D9D6-1533-4252-9970-81F12D8D2FF5}"/>
              </a:ext>
            </a:extLst>
          </p:cNvPr>
          <p:cNvGrpSpPr/>
          <p:nvPr/>
        </p:nvGrpSpPr>
        <p:grpSpPr>
          <a:xfrm>
            <a:off x="10031719" y="2564438"/>
            <a:ext cx="1831712" cy="724319"/>
            <a:chOff x="3442647" y="5435203"/>
            <a:chExt cx="1831712" cy="724319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xmlns="" id="{8848B559-7F64-4DD3-8C2B-595989B46AF5}"/>
                </a:ext>
              </a:extLst>
            </p:cNvPr>
            <p:cNvCxnSpPr/>
            <p:nvPr/>
          </p:nvCxnSpPr>
          <p:spPr>
            <a:xfrm flipV="1">
              <a:off x="3675121" y="5984024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43BD3796-3F01-4D99-837B-217BC076881A}"/>
                </a:ext>
              </a:extLst>
            </p:cNvPr>
            <p:cNvCxnSpPr/>
            <p:nvPr/>
          </p:nvCxnSpPr>
          <p:spPr>
            <a:xfrm flipV="1">
              <a:off x="3442647" y="5620676"/>
              <a:ext cx="648000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xmlns="" id="{943E93E3-CA56-4F34-B930-52C8E6AB8182}"/>
                </a:ext>
              </a:extLst>
            </p:cNvPr>
            <p:cNvCxnSpPr/>
            <p:nvPr/>
          </p:nvCxnSpPr>
          <p:spPr>
            <a:xfrm flipV="1">
              <a:off x="5010436" y="5800026"/>
              <a:ext cx="263923" cy="9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Stored Data 71">
              <a:extLst>
                <a:ext uri="{FF2B5EF4-FFF2-40B4-BE49-F238E27FC236}">
                  <a16:creationId xmlns:a16="http://schemas.microsoft.com/office/drawing/2014/main" xmlns="" id="{1013ADF2-421C-4371-BE30-86E18494DDEC}"/>
                </a:ext>
              </a:extLst>
            </p:cNvPr>
            <p:cNvSpPr/>
            <p:nvPr/>
          </p:nvSpPr>
          <p:spPr>
            <a:xfrm rot="10800000">
              <a:off x="3997592" y="5435941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3" name="Stored Data 71">
              <a:extLst>
                <a:ext uri="{FF2B5EF4-FFF2-40B4-BE49-F238E27FC236}">
                  <a16:creationId xmlns:a16="http://schemas.microsoft.com/office/drawing/2014/main" xmlns="" id="{36F59238-47D1-496E-B7A5-B0EF17495BFD}"/>
                </a:ext>
              </a:extLst>
            </p:cNvPr>
            <p:cNvSpPr/>
            <p:nvPr/>
          </p:nvSpPr>
          <p:spPr>
            <a:xfrm rot="10800000">
              <a:off x="3990333" y="5435921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Stored Data 71">
              <a:extLst>
                <a:ext uri="{FF2B5EF4-FFF2-40B4-BE49-F238E27FC236}">
                  <a16:creationId xmlns:a16="http://schemas.microsoft.com/office/drawing/2014/main" xmlns="" id="{17F35164-1A43-446A-9D48-5001621FA2E9}"/>
                </a:ext>
              </a:extLst>
            </p:cNvPr>
            <p:cNvSpPr/>
            <p:nvPr/>
          </p:nvSpPr>
          <p:spPr>
            <a:xfrm rot="10800000">
              <a:off x="3911116" y="5435203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xmlns="" id="{0E4BFA2F-0673-4490-BFD0-013104B26E1F}"/>
              </a:ext>
            </a:extLst>
          </p:cNvPr>
          <p:cNvSpPr txBox="1"/>
          <p:nvPr/>
        </p:nvSpPr>
        <p:spPr>
          <a:xfrm>
            <a:off x="8238717" y="2284262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A</a:t>
            </a:r>
            <a:endParaRPr lang="en-IN" sz="2400" baseline="-25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74C542B4-4C8C-4779-B0E8-981F8A7FFB68}"/>
              </a:ext>
            </a:extLst>
          </p:cNvPr>
          <p:cNvSpPr txBox="1"/>
          <p:nvPr/>
        </p:nvSpPr>
        <p:spPr>
          <a:xfrm>
            <a:off x="8238717" y="2745927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B</a:t>
            </a:r>
            <a:endParaRPr lang="en-IN" sz="2400" baseline="-25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823D769D-C0C4-4865-92CD-CE74DB06E39B}"/>
              </a:ext>
            </a:extLst>
          </p:cNvPr>
          <p:cNvSpPr txBox="1"/>
          <p:nvPr/>
        </p:nvSpPr>
        <p:spPr>
          <a:xfrm>
            <a:off x="9899517" y="2895437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C</a:t>
            </a:r>
            <a:endParaRPr lang="en-IN" sz="2400" baseline="-250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xmlns="" id="{E4E2A6AD-421A-4B48-B4D4-8178298B9E63}"/>
              </a:ext>
            </a:extLst>
          </p:cNvPr>
          <p:cNvSpPr txBox="1"/>
          <p:nvPr/>
        </p:nvSpPr>
        <p:spPr>
          <a:xfrm>
            <a:off x="11827268" y="2695405"/>
            <a:ext cx="2792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59447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45" grpId="0"/>
      <p:bldP spid="46" grpId="0"/>
      <p:bldP spid="47" grpId="0"/>
      <p:bldP spid="4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D792E8-8838-4744-A7DD-92B0ED183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gradFill flip="none" rotWithShape="1">
                  <a:gsLst>
                    <a:gs pos="10000">
                      <a:srgbClr val="273238"/>
                    </a:gs>
                    <a:gs pos="100000">
                      <a:srgbClr val="607D8B"/>
                    </a:gs>
                  </a:gsLst>
                  <a:lin ang="0" scaled="1"/>
                  <a:tileRect/>
                </a:gradFill>
              </a:rPr>
              <a:t>Code converters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C915463-E8EE-4502-8261-E337007EF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Section - 6</a:t>
            </a:r>
          </a:p>
        </p:txBody>
      </p:sp>
    </p:spTree>
    <p:extLst>
      <p:ext uri="{BB962C8B-B14F-4D97-AF65-F5344CB8AC3E}">
        <p14:creationId xmlns:p14="http://schemas.microsoft.com/office/powerpoint/2010/main" val="1181523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72C33D8-1195-4A9E-BF29-75B6B3EE6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Multiplexer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72D11B-1347-4F73-A04C-F35ED178DA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4328488"/>
          </a:xfrm>
        </p:spPr>
        <p:txBody>
          <a:bodyPr/>
          <a:lstStyle/>
          <a:p>
            <a:pPr algn="just"/>
            <a:r>
              <a:rPr lang="en-US" dirty="0"/>
              <a:t>A multiplexer(MUX) is a device that allows digital information from several sources to be routed onto a single line for transmission over that line to a common destination.</a:t>
            </a:r>
          </a:p>
          <a:p>
            <a:pPr algn="just"/>
            <a:r>
              <a:rPr lang="en-US" dirty="0"/>
              <a:t>Consider an integer ‘m’, which is constrained by the following relation:  </a:t>
            </a:r>
          </a:p>
          <a:p>
            <a:pPr marL="0" indent="0" algn="ctr">
              <a:buNone/>
            </a:pPr>
            <a:r>
              <a:rPr lang="en-US" dirty="0">
                <a:solidFill>
                  <a:schemeClr val="tx2"/>
                </a:solidFill>
              </a:rPr>
              <a:t>m = 2</a:t>
            </a:r>
            <a:r>
              <a:rPr lang="en-US" baseline="30000" dirty="0">
                <a:solidFill>
                  <a:schemeClr val="tx2"/>
                </a:solidFill>
              </a:rPr>
              <a:t>n</a:t>
            </a:r>
            <a:r>
              <a:rPr lang="en-US" dirty="0"/>
              <a:t>, where m and n are both integers.</a:t>
            </a:r>
          </a:p>
          <a:p>
            <a:pPr algn="just"/>
            <a:r>
              <a:rPr lang="en-US" dirty="0"/>
              <a:t>A </a:t>
            </a:r>
            <a:r>
              <a:rPr lang="en-US" dirty="0">
                <a:solidFill>
                  <a:schemeClr val="tx2"/>
                </a:solidFill>
              </a:rPr>
              <a:t>m-to-1</a:t>
            </a:r>
            <a:r>
              <a:rPr lang="en-US" dirty="0"/>
              <a:t> Multiplexer has </a:t>
            </a:r>
          </a:p>
          <a:p>
            <a:pPr lvl="1" algn="just"/>
            <a:r>
              <a:rPr lang="en-US" dirty="0"/>
              <a:t>m Inputs:  I</a:t>
            </a:r>
            <a:r>
              <a:rPr lang="en-US" baseline="-25000" dirty="0"/>
              <a:t>0</a:t>
            </a:r>
            <a:r>
              <a:rPr lang="en-US" dirty="0"/>
              <a:t>, I</a:t>
            </a:r>
            <a:r>
              <a:rPr lang="en-US" baseline="-25000" dirty="0"/>
              <a:t>1</a:t>
            </a:r>
            <a:r>
              <a:rPr lang="en-US" dirty="0"/>
              <a:t>, I</a:t>
            </a:r>
            <a:r>
              <a:rPr lang="en-US" baseline="-25000" dirty="0"/>
              <a:t>2</a:t>
            </a:r>
            <a:r>
              <a:rPr lang="en-US" dirty="0"/>
              <a:t>, ................ I</a:t>
            </a:r>
            <a:r>
              <a:rPr lang="en-US" baseline="-25000" dirty="0"/>
              <a:t>(m-1)</a:t>
            </a:r>
          </a:p>
          <a:p>
            <a:pPr lvl="1" algn="just"/>
            <a:r>
              <a:rPr lang="en-US" dirty="0"/>
              <a:t>One Output: Y</a:t>
            </a:r>
          </a:p>
          <a:p>
            <a:pPr lvl="1" algn="just"/>
            <a:r>
              <a:rPr lang="en-US" dirty="0"/>
              <a:t>n Control inputs: S</a:t>
            </a:r>
            <a:r>
              <a:rPr lang="en-US" baseline="-25000" dirty="0"/>
              <a:t>0</a:t>
            </a:r>
            <a:r>
              <a:rPr lang="en-US" dirty="0"/>
              <a:t>, S</a:t>
            </a:r>
            <a:r>
              <a:rPr lang="en-US" baseline="-25000" dirty="0"/>
              <a:t>1</a:t>
            </a:r>
            <a:r>
              <a:rPr lang="en-US" dirty="0"/>
              <a:t>, S</a:t>
            </a:r>
            <a:r>
              <a:rPr lang="en-US" baseline="-25000" dirty="0"/>
              <a:t>2</a:t>
            </a:r>
            <a:r>
              <a:rPr lang="en-US" dirty="0"/>
              <a:t>, ...... S</a:t>
            </a:r>
            <a:r>
              <a:rPr lang="en-US" baseline="-25000" dirty="0"/>
              <a:t>(n-1)</a:t>
            </a:r>
          </a:p>
          <a:p>
            <a:pPr lvl="1" algn="just"/>
            <a:r>
              <a:rPr lang="en-US" dirty="0"/>
              <a:t>One (or more) Enable input(s)</a:t>
            </a:r>
          </a:p>
          <a:p>
            <a:pPr marL="347663" indent="0" algn="just">
              <a:buNone/>
            </a:pPr>
            <a:r>
              <a:rPr lang="en-US" dirty="0"/>
              <a:t>Such that Y may be equal to one of the inputs, depending upon the control inputs.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7966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xmlns="" id="{09D06420-0387-4EB9-9D2E-A3436170E39A}"/>
              </a:ext>
            </a:extLst>
          </p:cNvPr>
          <p:cNvGraphicFramePr>
            <a:graphicFrameLocks noGrp="1"/>
          </p:cNvGraphicFramePr>
          <p:nvPr/>
        </p:nvGraphicFramePr>
        <p:xfrm>
          <a:off x="5266679" y="0"/>
          <a:ext cx="4176000" cy="658368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522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2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2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200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2200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22000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22000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22000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4000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baseline="0" dirty="0">
                          <a:solidFill>
                            <a:sysClr val="windowText" lastClr="000000"/>
                          </a:solidFill>
                        </a:rPr>
                        <a:t>4-bit Binary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baseline="-25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baseline="-25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baseline="-250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1800" b="1" baseline="0" dirty="0">
                          <a:solidFill>
                            <a:sysClr val="windowText" lastClr="000000"/>
                          </a:solidFill>
                        </a:rPr>
                        <a:t>4-bit Gray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baseline="-250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baseline="-250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sz="1800" b="1" baseline="-25000" dirty="0">
                        <a:solidFill>
                          <a:schemeClr val="tx2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0000"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/>
                        <a:t>B</a:t>
                      </a:r>
                      <a:r>
                        <a:rPr lang="en-US" sz="1800" b="1" baseline="-25000" dirty="0"/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B</a:t>
                      </a:r>
                      <a:r>
                        <a:rPr lang="en-US" sz="1800" b="1" baseline="-25000" dirty="0"/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B</a:t>
                      </a:r>
                      <a:r>
                        <a:rPr lang="en-US" sz="1800" b="1" baseline="-25000" dirty="0"/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B</a:t>
                      </a:r>
                      <a:r>
                        <a:rPr lang="en-US" sz="1800" b="1" baseline="-25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baseline="0" dirty="0">
                          <a:solidFill>
                            <a:schemeClr val="tx1"/>
                          </a:solidFill>
                        </a:rPr>
                        <a:t>G</a:t>
                      </a:r>
                      <a:r>
                        <a:rPr lang="en-US" sz="1800" b="1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G</a:t>
                      </a:r>
                      <a:r>
                        <a:rPr lang="en-US" sz="1800" b="1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G</a:t>
                      </a:r>
                      <a:r>
                        <a:rPr lang="en-US" sz="1800" b="1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G</a:t>
                      </a:r>
                      <a:r>
                        <a:rPr lang="en-US" sz="1800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4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4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4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4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4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4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34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34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34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34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34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3400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xmlns="" id="{50F090D1-83A2-40B5-8D48-0196DD3B3AFE}"/>
              </a:ext>
            </a:extLst>
          </p:cNvPr>
          <p:cNvSpPr txBox="1">
            <a:spLocks/>
          </p:cNvSpPr>
          <p:nvPr/>
        </p:nvSpPr>
        <p:spPr>
          <a:xfrm>
            <a:off x="136902" y="123987"/>
            <a:ext cx="4216505" cy="480447"/>
          </a:xfrm>
          <a:prstGeom prst="rect">
            <a:avLst/>
          </a:prstGeom>
          <a:ln>
            <a:noFill/>
          </a:ln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400" dirty="0">
                <a:solidFill>
                  <a:schemeClr val="accent6"/>
                </a:solidFill>
              </a:rPr>
              <a:t>Binary to </a:t>
            </a:r>
            <a:r>
              <a:rPr lang="en-IN" sz="2400" dirty="0" err="1">
                <a:solidFill>
                  <a:schemeClr val="accent6"/>
                </a:solidFill>
              </a:rPr>
              <a:t>Gray</a:t>
            </a:r>
            <a:r>
              <a:rPr lang="en-IN" sz="2400" dirty="0">
                <a:solidFill>
                  <a:schemeClr val="accent6"/>
                </a:solidFill>
              </a:rPr>
              <a:t> Code Converter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xmlns="" id="{D63F4E03-4FF7-4842-A13E-40BFC6A9E780}"/>
                  </a:ext>
                </a:extLst>
              </p:cNvPr>
              <p:cNvSpPr/>
              <p:nvPr/>
            </p:nvSpPr>
            <p:spPr>
              <a:xfrm>
                <a:off x="108893" y="1070720"/>
                <a:ext cx="4767907" cy="9866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(8,9,10,11,12,13,14,15)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63F4E03-4FF7-4842-A13E-40BFC6A9E7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93" y="1070720"/>
                <a:ext cx="4767907" cy="9866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xmlns="" id="{CAE6CBA1-12C4-4D12-89DD-A1BC548E9FB6}"/>
                  </a:ext>
                </a:extLst>
              </p:cNvPr>
              <p:cNvSpPr/>
              <p:nvPr/>
            </p:nvSpPr>
            <p:spPr>
              <a:xfrm>
                <a:off x="108893" y="1828800"/>
                <a:ext cx="4097212" cy="9866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(4,5,6,7,8,9,10,11)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AE6CBA1-12C4-4D12-89DD-A1BC548E9F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93" y="1828800"/>
                <a:ext cx="4097212" cy="9866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4289C942-9FEA-48C3-BCBF-503E9E251BD0}"/>
                  </a:ext>
                </a:extLst>
              </p:cNvPr>
              <p:cNvSpPr/>
              <p:nvPr/>
            </p:nvSpPr>
            <p:spPr>
              <a:xfrm>
                <a:off x="108893" y="2586880"/>
                <a:ext cx="4437048" cy="9866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(2,3,4,5,10,11,12,13)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289C942-9FEA-48C3-BCBF-503E9E251B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93" y="2586880"/>
                <a:ext cx="4437048" cy="9866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3A786FEB-A14C-4528-88F5-75EA7C8C5A6D}"/>
                  </a:ext>
                </a:extLst>
              </p:cNvPr>
              <p:cNvSpPr/>
              <p:nvPr/>
            </p:nvSpPr>
            <p:spPr>
              <a:xfrm>
                <a:off x="108893" y="3344960"/>
                <a:ext cx="4260012" cy="9866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(1,2,5,6,9,10,13,14)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A786FEB-A14C-4528-88F5-75EA7C8C5A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93" y="3344960"/>
                <a:ext cx="4260012" cy="9866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05F80D8B-411A-448B-83F6-C0959BF9166B}"/>
              </a:ext>
            </a:extLst>
          </p:cNvPr>
          <p:cNvSpPr/>
          <p:nvPr/>
        </p:nvSpPr>
        <p:spPr>
          <a:xfrm>
            <a:off x="7401173" y="433953"/>
            <a:ext cx="415636" cy="6118731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CB4C297-E19A-4D1A-AEFA-B34E816D1EF2}"/>
              </a:ext>
            </a:extLst>
          </p:cNvPr>
          <p:cNvSpPr/>
          <p:nvPr/>
        </p:nvSpPr>
        <p:spPr>
          <a:xfrm>
            <a:off x="7941028" y="433953"/>
            <a:ext cx="415636" cy="6118731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D0D099A-3097-4A21-946F-B75CB6413F16}"/>
              </a:ext>
            </a:extLst>
          </p:cNvPr>
          <p:cNvSpPr/>
          <p:nvPr/>
        </p:nvSpPr>
        <p:spPr>
          <a:xfrm>
            <a:off x="8436980" y="433952"/>
            <a:ext cx="415636" cy="6118731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E48724FF-F2CE-44AD-B50E-C6DEA150458A}"/>
              </a:ext>
            </a:extLst>
          </p:cNvPr>
          <p:cNvSpPr/>
          <p:nvPr/>
        </p:nvSpPr>
        <p:spPr>
          <a:xfrm>
            <a:off x="8976835" y="433952"/>
            <a:ext cx="415636" cy="6118731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009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044B79-E8F9-4E3C-977A-D7ECE6C77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to Gray Code Converter</a:t>
            </a:r>
          </a:p>
        </p:txBody>
      </p:sp>
      <p:sp>
        <p:nvSpPr>
          <p:cNvPr id="5" name="Content Placeholder 43">
            <a:extLst>
              <a:ext uri="{FF2B5EF4-FFF2-40B4-BE49-F238E27FC236}">
                <a16:creationId xmlns:a16="http://schemas.microsoft.com/office/drawing/2014/main" xmlns="" id="{A6BD87C1-9C26-4D05-8A9D-DB05B47EF1E6}"/>
              </a:ext>
            </a:extLst>
          </p:cNvPr>
          <p:cNvSpPr txBox="1">
            <a:spLocks/>
          </p:cNvSpPr>
          <p:nvPr/>
        </p:nvSpPr>
        <p:spPr>
          <a:xfrm>
            <a:off x="131180" y="863445"/>
            <a:ext cx="11929641" cy="43841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5113" indent="-265113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6"/>
              </a:buClr>
              <a:buFont typeface="Wingdings 3" panose="05040102010807070707" pitchFamily="18" charset="2"/>
              <a:buChar char="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52425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 3" panose="05040102010807070707" pitchFamily="18" charset="2"/>
              <a:buChar char="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K-Map for G</a:t>
            </a:r>
            <a:r>
              <a:rPr lang="en-US" baseline="-25000" dirty="0"/>
              <a:t>4</a:t>
            </a:r>
            <a:r>
              <a:rPr lang="en-US" dirty="0"/>
              <a:t>, G</a:t>
            </a:r>
            <a:r>
              <a:rPr lang="en-US" baseline="-25000" dirty="0"/>
              <a:t>3</a:t>
            </a:r>
            <a:r>
              <a:rPr lang="en-US" dirty="0"/>
              <a:t>, G</a:t>
            </a:r>
            <a:r>
              <a:rPr lang="en-US" baseline="-25000" dirty="0"/>
              <a:t>2</a:t>
            </a:r>
            <a:r>
              <a:rPr lang="en-US" dirty="0"/>
              <a:t>, G</a:t>
            </a:r>
            <a:r>
              <a:rPr lang="en-US" baseline="-25000" dirty="0"/>
              <a:t>1</a:t>
            </a:r>
            <a:r>
              <a:rPr lang="en-US" dirty="0"/>
              <a:t> function and their minimization are as follows</a:t>
            </a:r>
            <a:r>
              <a:rPr lang="en-IN" dirty="0"/>
              <a:t>:</a:t>
            </a:r>
            <a:endParaRPr lang="en-US" dirty="0"/>
          </a:p>
          <a:p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xmlns="" id="{5ADE6F6F-0C87-4AE4-AE3C-58CBEA0F6D6E}"/>
              </a:ext>
            </a:extLst>
          </p:cNvPr>
          <p:cNvGrpSpPr/>
          <p:nvPr/>
        </p:nvGrpSpPr>
        <p:grpSpPr>
          <a:xfrm>
            <a:off x="1018245" y="1994380"/>
            <a:ext cx="3954315" cy="4043065"/>
            <a:chOff x="2538413" y="1367135"/>
            <a:chExt cx="3954315" cy="4043065"/>
          </a:xfrm>
        </p:grpSpPr>
        <p:graphicFrame>
          <p:nvGraphicFramePr>
            <p:cNvPr id="7" name="Content Placeholder 3">
              <a:extLst>
                <a:ext uri="{FF2B5EF4-FFF2-40B4-BE49-F238E27FC236}">
                  <a16:creationId xmlns:a16="http://schemas.microsoft.com/office/drawing/2014/main" xmlns="" id="{38B7D40A-B15B-48C4-B7C3-A856007033AF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295650" y="2057400"/>
            <a:ext cx="3143252" cy="3352800"/>
          </p:xfrm>
          <a:graphic>
            <a:graphicData uri="http://schemas.openxmlformats.org/drawingml/2006/table">
              <a:tbl>
                <a:tblPr firstRow="1" bandRow="1"/>
                <a:tblGrid>
                  <a:gridCol w="785813">
                    <a:extLst>
                      <a:ext uri="{9D8B030D-6E8A-4147-A177-3AD203B41FA5}">
                        <a16:colId xmlns:a16="http://schemas.microsoft.com/office/drawing/2014/main" xmlns="" val="20000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xmlns="" val="20001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xmlns="" val="20002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xmlns="" val="20003"/>
                      </a:ext>
                    </a:extLst>
                  </a:gridCol>
                </a:tblGrid>
                <a:tr h="8382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0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1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2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3"/>
                    </a:ext>
                  </a:extLst>
                </a:tr>
              </a:tbl>
            </a:graphicData>
          </a:graphic>
        </p:graphicFrame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xmlns="" id="{7B494769-5EDA-47CF-8C0E-770536F53332}"/>
                </a:ext>
              </a:extLst>
            </p:cNvPr>
            <p:cNvCxnSpPr/>
            <p:nvPr/>
          </p:nvCxnSpPr>
          <p:spPr>
            <a:xfrm flipH="1" flipV="1">
              <a:off x="2682498" y="1601410"/>
              <a:ext cx="609600" cy="45720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FD2B75AD-C2C1-44F7-A3D5-05DCA4D862EC}"/>
                </a:ext>
              </a:extLst>
            </p:cNvPr>
            <p:cNvSpPr txBox="1"/>
            <p:nvPr/>
          </p:nvSpPr>
          <p:spPr>
            <a:xfrm>
              <a:off x="2767013" y="1367135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  <a:r>
                <a:rPr lang="en-US" sz="2400" baseline="-25000" dirty="0"/>
                <a:t>4</a:t>
              </a:r>
              <a:r>
                <a:rPr lang="en-US" sz="2400" dirty="0"/>
                <a:t>B</a:t>
              </a:r>
              <a:r>
                <a:rPr lang="en-US" sz="2400" baseline="-25000" dirty="0"/>
                <a:t>3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03256C51-831E-4094-9E59-FD265C4A9527}"/>
                </a:ext>
              </a:extLst>
            </p:cNvPr>
            <p:cNvSpPr txBox="1"/>
            <p:nvPr/>
          </p:nvSpPr>
          <p:spPr>
            <a:xfrm>
              <a:off x="2538413" y="1824335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  <a:r>
                <a:rPr lang="en-US" sz="2400" baseline="-25000" dirty="0"/>
                <a:t>2</a:t>
              </a:r>
              <a:r>
                <a:rPr lang="en-US" sz="2400" dirty="0"/>
                <a:t>B</a:t>
              </a:r>
              <a:r>
                <a:rPr lang="en-US" sz="2400" baseline="-25000" dirty="0"/>
                <a:t>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BA987BB4-EE62-42C8-9243-158EFA2A0BC5}"/>
                </a:ext>
              </a:extLst>
            </p:cNvPr>
            <p:cNvSpPr txBox="1"/>
            <p:nvPr/>
          </p:nvSpPr>
          <p:spPr>
            <a:xfrm>
              <a:off x="3429000" y="15957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D5F323C9-8FDD-4BF3-9C01-08197CB9274C}"/>
                </a:ext>
              </a:extLst>
            </p:cNvPr>
            <p:cNvSpPr txBox="1"/>
            <p:nvPr/>
          </p:nvSpPr>
          <p:spPr>
            <a:xfrm>
              <a:off x="5791200" y="16002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2F32E24F-DAFE-4A57-A27D-92FAA47DA8A5}"/>
                </a:ext>
              </a:extLst>
            </p:cNvPr>
            <p:cNvSpPr txBox="1"/>
            <p:nvPr/>
          </p:nvSpPr>
          <p:spPr>
            <a:xfrm>
              <a:off x="2743200" y="227707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E68064A3-6379-498C-B883-9407B293CBD3}"/>
                </a:ext>
              </a:extLst>
            </p:cNvPr>
            <p:cNvSpPr txBox="1"/>
            <p:nvPr/>
          </p:nvSpPr>
          <p:spPr>
            <a:xfrm>
              <a:off x="2743200" y="30435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FA948E61-6125-4E0F-B08E-6EE8D5E415FD}"/>
                </a:ext>
              </a:extLst>
            </p:cNvPr>
            <p:cNvSpPr txBox="1"/>
            <p:nvPr/>
          </p:nvSpPr>
          <p:spPr>
            <a:xfrm>
              <a:off x="3733800" y="2038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1244484A-FF68-42DB-B03F-6DE70F3511C5}"/>
                </a:ext>
              </a:extLst>
            </p:cNvPr>
            <p:cNvSpPr txBox="1"/>
            <p:nvPr/>
          </p:nvSpPr>
          <p:spPr>
            <a:xfrm>
              <a:off x="3733800" y="28764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9E49A899-5DBC-4ADA-9CDC-FFC954E03AF6}"/>
                </a:ext>
              </a:extLst>
            </p:cNvPr>
            <p:cNvSpPr txBox="1"/>
            <p:nvPr/>
          </p:nvSpPr>
          <p:spPr>
            <a:xfrm>
              <a:off x="3733800" y="45528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59C7549F-1D5C-4FE1-A5BF-56048474ED09}"/>
                </a:ext>
              </a:extLst>
            </p:cNvPr>
            <p:cNvSpPr txBox="1"/>
            <p:nvPr/>
          </p:nvSpPr>
          <p:spPr>
            <a:xfrm>
              <a:off x="3733800" y="37338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B1C90910-E048-447F-8E92-E040ABEB63CD}"/>
                </a:ext>
              </a:extLst>
            </p:cNvPr>
            <p:cNvSpPr txBox="1"/>
            <p:nvPr/>
          </p:nvSpPr>
          <p:spPr>
            <a:xfrm>
              <a:off x="4228751" y="16002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BB24D199-07D7-4402-B706-8F0D10C8CA4F}"/>
                </a:ext>
              </a:extLst>
            </p:cNvPr>
            <p:cNvSpPr txBox="1"/>
            <p:nvPr/>
          </p:nvSpPr>
          <p:spPr>
            <a:xfrm>
              <a:off x="4990751" y="15957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4DD71DB0-6C69-4534-ACC7-4661C8002E98}"/>
                </a:ext>
              </a:extLst>
            </p:cNvPr>
            <p:cNvSpPr txBox="1"/>
            <p:nvPr/>
          </p:nvSpPr>
          <p:spPr>
            <a:xfrm>
              <a:off x="4572000" y="2038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4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4B8E4900-D2CD-4879-8E79-9E8FABA1ABE4}"/>
                </a:ext>
              </a:extLst>
            </p:cNvPr>
            <p:cNvSpPr txBox="1"/>
            <p:nvPr/>
          </p:nvSpPr>
          <p:spPr>
            <a:xfrm>
              <a:off x="4572000" y="2895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5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AC6375D3-6493-489C-961A-A99D59CF9E62}"/>
                </a:ext>
              </a:extLst>
            </p:cNvPr>
            <p:cNvSpPr txBox="1"/>
            <p:nvPr/>
          </p:nvSpPr>
          <p:spPr>
            <a:xfrm>
              <a:off x="4572000" y="45720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6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B948ED09-D05C-42B8-8E9C-90625BEC5652}"/>
                </a:ext>
              </a:extLst>
            </p:cNvPr>
            <p:cNvSpPr txBox="1"/>
            <p:nvPr/>
          </p:nvSpPr>
          <p:spPr>
            <a:xfrm>
              <a:off x="4572000" y="37338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7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E98EE9B6-5558-41B1-9ED2-8BBBB2AF99EB}"/>
                </a:ext>
              </a:extLst>
            </p:cNvPr>
            <p:cNvSpPr txBox="1"/>
            <p:nvPr/>
          </p:nvSpPr>
          <p:spPr>
            <a:xfrm>
              <a:off x="2743200" y="38817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4B6D78FA-93DC-4B0D-95EC-51D583E70D82}"/>
                </a:ext>
              </a:extLst>
            </p:cNvPr>
            <p:cNvSpPr txBox="1"/>
            <p:nvPr/>
          </p:nvSpPr>
          <p:spPr>
            <a:xfrm>
              <a:off x="2743200" y="47961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AAE5AE23-48AB-422F-B0F4-D6E97D4CA4F4}"/>
                </a:ext>
              </a:extLst>
            </p:cNvPr>
            <p:cNvSpPr txBox="1"/>
            <p:nvPr/>
          </p:nvSpPr>
          <p:spPr>
            <a:xfrm>
              <a:off x="5242072" y="205740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1A1C3E7D-A7F8-47A0-9BD1-4A507EB9E2E2}"/>
                </a:ext>
              </a:extLst>
            </p:cNvPr>
            <p:cNvSpPr txBox="1"/>
            <p:nvPr/>
          </p:nvSpPr>
          <p:spPr>
            <a:xfrm>
              <a:off x="5256360" y="289560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13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F91F57E0-070D-456F-A686-F34811C84EC4}"/>
                </a:ext>
              </a:extLst>
            </p:cNvPr>
            <p:cNvSpPr txBox="1"/>
            <p:nvPr/>
          </p:nvSpPr>
          <p:spPr>
            <a:xfrm>
              <a:off x="5256360" y="457200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14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CC1AC8FD-F8FD-4DB7-B4FF-831BC5209099}"/>
                </a:ext>
              </a:extLst>
            </p:cNvPr>
            <p:cNvSpPr txBox="1"/>
            <p:nvPr/>
          </p:nvSpPr>
          <p:spPr>
            <a:xfrm>
              <a:off x="5257800" y="375291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15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25E63C16-6938-4C6B-BBD9-E45CC5C0A354}"/>
                </a:ext>
              </a:extLst>
            </p:cNvPr>
            <p:cNvSpPr txBox="1"/>
            <p:nvPr/>
          </p:nvSpPr>
          <p:spPr>
            <a:xfrm>
              <a:off x="6162490" y="20574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8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4ABDBF92-B3A0-4F77-BC68-005F7E527C0E}"/>
                </a:ext>
              </a:extLst>
            </p:cNvPr>
            <p:cNvSpPr txBox="1"/>
            <p:nvPr/>
          </p:nvSpPr>
          <p:spPr>
            <a:xfrm>
              <a:off x="6162490" y="291471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9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xmlns="" id="{B494563F-64CE-46D6-9D4B-71C4548A4C06}"/>
                </a:ext>
              </a:extLst>
            </p:cNvPr>
            <p:cNvSpPr txBox="1"/>
            <p:nvPr/>
          </p:nvSpPr>
          <p:spPr>
            <a:xfrm>
              <a:off x="6048376" y="459111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xmlns="" id="{570C068A-7186-4647-A6CE-CBBBB482AC76}"/>
                </a:ext>
              </a:extLst>
            </p:cNvPr>
            <p:cNvSpPr txBox="1"/>
            <p:nvPr/>
          </p:nvSpPr>
          <p:spPr>
            <a:xfrm>
              <a:off x="6048376" y="375291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11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5454A7D7-94DD-4DB3-BBFE-A20B0730449B}"/>
              </a:ext>
            </a:extLst>
          </p:cNvPr>
          <p:cNvGrpSpPr/>
          <p:nvPr/>
        </p:nvGrpSpPr>
        <p:grpSpPr>
          <a:xfrm>
            <a:off x="6487014" y="1994380"/>
            <a:ext cx="3902092" cy="4043065"/>
            <a:chOff x="2590636" y="1367135"/>
            <a:chExt cx="3902092" cy="4043065"/>
          </a:xfrm>
        </p:grpSpPr>
        <p:graphicFrame>
          <p:nvGraphicFramePr>
            <p:cNvPr id="36" name="Content Placeholder 3">
              <a:extLst>
                <a:ext uri="{FF2B5EF4-FFF2-40B4-BE49-F238E27FC236}">
                  <a16:creationId xmlns:a16="http://schemas.microsoft.com/office/drawing/2014/main" xmlns="" id="{46707278-8684-4C0B-A033-859AF994AC9B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295650" y="2057400"/>
            <a:ext cx="3143252" cy="3352800"/>
          </p:xfrm>
          <a:graphic>
            <a:graphicData uri="http://schemas.openxmlformats.org/drawingml/2006/table">
              <a:tbl>
                <a:tblPr firstRow="1" bandRow="1"/>
                <a:tblGrid>
                  <a:gridCol w="785813">
                    <a:extLst>
                      <a:ext uri="{9D8B030D-6E8A-4147-A177-3AD203B41FA5}">
                        <a16:colId xmlns:a16="http://schemas.microsoft.com/office/drawing/2014/main" xmlns="" val="20000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xmlns="" val="20001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xmlns="" val="20002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xmlns="" val="20003"/>
                      </a:ext>
                    </a:extLst>
                  </a:gridCol>
                </a:tblGrid>
                <a:tr h="8382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0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1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2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3"/>
                    </a:ext>
                  </a:extLst>
                </a:tr>
              </a:tbl>
            </a:graphicData>
          </a:graphic>
        </p:graphicFrame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7577C338-2511-4717-AA4C-C3CCC5DFEE16}"/>
                </a:ext>
              </a:extLst>
            </p:cNvPr>
            <p:cNvCxnSpPr/>
            <p:nvPr/>
          </p:nvCxnSpPr>
          <p:spPr>
            <a:xfrm flipH="1" flipV="1">
              <a:off x="2682498" y="1601410"/>
              <a:ext cx="609600" cy="45720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90C24482-B49E-4065-847D-DE9664ABEA92}"/>
                </a:ext>
              </a:extLst>
            </p:cNvPr>
            <p:cNvSpPr txBox="1"/>
            <p:nvPr/>
          </p:nvSpPr>
          <p:spPr>
            <a:xfrm>
              <a:off x="2778555" y="1367135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  <a:r>
                <a:rPr lang="en-US" sz="2400" baseline="-25000" dirty="0"/>
                <a:t>4</a:t>
              </a:r>
              <a:r>
                <a:rPr lang="en-US" sz="2400" dirty="0"/>
                <a:t>B</a:t>
              </a:r>
              <a:r>
                <a:rPr lang="en-US" sz="2400" baseline="-25000" dirty="0"/>
                <a:t>3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67D624DA-E796-4096-86A3-DA232E7F26C6}"/>
                </a:ext>
              </a:extLst>
            </p:cNvPr>
            <p:cNvSpPr txBox="1"/>
            <p:nvPr/>
          </p:nvSpPr>
          <p:spPr>
            <a:xfrm>
              <a:off x="2590636" y="1824335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  <a:r>
                <a:rPr lang="en-US" sz="2400" baseline="-25000" dirty="0"/>
                <a:t>2</a:t>
              </a:r>
              <a:r>
                <a:rPr lang="en-US" sz="2400" dirty="0"/>
                <a:t>B</a:t>
              </a:r>
              <a:r>
                <a:rPr lang="en-US" sz="2400" baseline="-25000" dirty="0"/>
                <a:t>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1D14EFDB-BE38-4E39-B801-85D320B09541}"/>
                </a:ext>
              </a:extLst>
            </p:cNvPr>
            <p:cNvSpPr txBox="1"/>
            <p:nvPr/>
          </p:nvSpPr>
          <p:spPr>
            <a:xfrm>
              <a:off x="3429000" y="15957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1CE4D550-59C1-41A7-94E6-E048E5D9F5BE}"/>
                </a:ext>
              </a:extLst>
            </p:cNvPr>
            <p:cNvSpPr txBox="1"/>
            <p:nvPr/>
          </p:nvSpPr>
          <p:spPr>
            <a:xfrm>
              <a:off x="5791200" y="16002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399ADBDB-298F-4C78-BDC6-195889EE68FB}"/>
                </a:ext>
              </a:extLst>
            </p:cNvPr>
            <p:cNvSpPr txBox="1"/>
            <p:nvPr/>
          </p:nvSpPr>
          <p:spPr>
            <a:xfrm>
              <a:off x="2743200" y="227707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70878C9E-EA27-4E12-B854-1772CB26A02E}"/>
                </a:ext>
              </a:extLst>
            </p:cNvPr>
            <p:cNvSpPr txBox="1"/>
            <p:nvPr/>
          </p:nvSpPr>
          <p:spPr>
            <a:xfrm>
              <a:off x="2743200" y="30435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0D482972-7E2A-4218-A2C2-9D238F89BB87}"/>
                </a:ext>
              </a:extLst>
            </p:cNvPr>
            <p:cNvSpPr txBox="1"/>
            <p:nvPr/>
          </p:nvSpPr>
          <p:spPr>
            <a:xfrm>
              <a:off x="3733800" y="2038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F6F1B09A-3069-4A76-B7EF-597E92E02560}"/>
                </a:ext>
              </a:extLst>
            </p:cNvPr>
            <p:cNvSpPr txBox="1"/>
            <p:nvPr/>
          </p:nvSpPr>
          <p:spPr>
            <a:xfrm>
              <a:off x="3733800" y="28764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72044241-F704-4BC0-B8E3-336E7FB5762D}"/>
                </a:ext>
              </a:extLst>
            </p:cNvPr>
            <p:cNvSpPr txBox="1"/>
            <p:nvPr/>
          </p:nvSpPr>
          <p:spPr>
            <a:xfrm>
              <a:off x="3733800" y="45528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7B27ED6C-FF22-423D-BC1F-03B070CDB613}"/>
                </a:ext>
              </a:extLst>
            </p:cNvPr>
            <p:cNvSpPr txBox="1"/>
            <p:nvPr/>
          </p:nvSpPr>
          <p:spPr>
            <a:xfrm>
              <a:off x="3733800" y="37338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3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48285624-62B8-42C9-AFFD-8E88B23C7D46}"/>
                </a:ext>
              </a:extLst>
            </p:cNvPr>
            <p:cNvSpPr txBox="1"/>
            <p:nvPr/>
          </p:nvSpPr>
          <p:spPr>
            <a:xfrm>
              <a:off x="4228751" y="16002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01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09D7CE86-5C04-4639-8CFE-16D247D76DCB}"/>
                </a:ext>
              </a:extLst>
            </p:cNvPr>
            <p:cNvSpPr txBox="1"/>
            <p:nvPr/>
          </p:nvSpPr>
          <p:spPr>
            <a:xfrm>
              <a:off x="4990751" y="15957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11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EC92120F-C79C-47E2-AF91-AD546A7E69B2}"/>
                </a:ext>
              </a:extLst>
            </p:cNvPr>
            <p:cNvSpPr txBox="1"/>
            <p:nvPr/>
          </p:nvSpPr>
          <p:spPr>
            <a:xfrm>
              <a:off x="4572000" y="2038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4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35AB50D1-FFBB-43AB-B156-16D7EEB66AD6}"/>
                </a:ext>
              </a:extLst>
            </p:cNvPr>
            <p:cNvSpPr txBox="1"/>
            <p:nvPr/>
          </p:nvSpPr>
          <p:spPr>
            <a:xfrm>
              <a:off x="4572000" y="2895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5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32DCF20A-D312-4064-89ED-E18BE757E62A}"/>
                </a:ext>
              </a:extLst>
            </p:cNvPr>
            <p:cNvSpPr txBox="1"/>
            <p:nvPr/>
          </p:nvSpPr>
          <p:spPr>
            <a:xfrm>
              <a:off x="4572000" y="45720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6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AAECC92E-2648-4D1A-B583-E47D6ED76331}"/>
                </a:ext>
              </a:extLst>
            </p:cNvPr>
            <p:cNvSpPr txBox="1"/>
            <p:nvPr/>
          </p:nvSpPr>
          <p:spPr>
            <a:xfrm>
              <a:off x="4572000" y="37338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7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8398B251-1709-47B2-B5BB-1EB9741B23F2}"/>
                </a:ext>
              </a:extLst>
            </p:cNvPr>
            <p:cNvSpPr txBox="1"/>
            <p:nvPr/>
          </p:nvSpPr>
          <p:spPr>
            <a:xfrm>
              <a:off x="2743200" y="38817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11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06C1D2B3-6E6C-4E5E-82B9-0E7661BB2308}"/>
                </a:ext>
              </a:extLst>
            </p:cNvPr>
            <p:cNvSpPr txBox="1"/>
            <p:nvPr/>
          </p:nvSpPr>
          <p:spPr>
            <a:xfrm>
              <a:off x="2743200" y="47961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EC63E63C-F841-44E4-B700-47A6A3169CA2}"/>
                </a:ext>
              </a:extLst>
            </p:cNvPr>
            <p:cNvSpPr txBox="1"/>
            <p:nvPr/>
          </p:nvSpPr>
          <p:spPr>
            <a:xfrm>
              <a:off x="5242072" y="205740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12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83E92895-0448-43A7-8BF7-F5B234AB3E8C}"/>
                </a:ext>
              </a:extLst>
            </p:cNvPr>
            <p:cNvSpPr txBox="1"/>
            <p:nvPr/>
          </p:nvSpPr>
          <p:spPr>
            <a:xfrm>
              <a:off x="5256360" y="289560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13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720FA169-2B32-4985-85D7-D37C681490E6}"/>
                </a:ext>
              </a:extLst>
            </p:cNvPr>
            <p:cNvSpPr txBox="1"/>
            <p:nvPr/>
          </p:nvSpPr>
          <p:spPr>
            <a:xfrm>
              <a:off x="5256360" y="457200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14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9F054D12-5E1D-4FFA-90B5-D8FF2440C0A3}"/>
                </a:ext>
              </a:extLst>
            </p:cNvPr>
            <p:cNvSpPr txBox="1"/>
            <p:nvPr/>
          </p:nvSpPr>
          <p:spPr>
            <a:xfrm>
              <a:off x="5257800" y="375291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15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72DF1916-231A-4C7E-84CF-5D7EBC9E29E9}"/>
                </a:ext>
              </a:extLst>
            </p:cNvPr>
            <p:cNvSpPr txBox="1"/>
            <p:nvPr/>
          </p:nvSpPr>
          <p:spPr>
            <a:xfrm>
              <a:off x="6162490" y="20574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8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28352EF2-10DC-4A83-9B39-937B08224F20}"/>
                </a:ext>
              </a:extLst>
            </p:cNvPr>
            <p:cNvSpPr txBox="1"/>
            <p:nvPr/>
          </p:nvSpPr>
          <p:spPr>
            <a:xfrm>
              <a:off x="6162490" y="291471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9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xmlns="" id="{C0A99530-4A70-4BD8-9ABD-7C8EB18A2CBB}"/>
                </a:ext>
              </a:extLst>
            </p:cNvPr>
            <p:cNvSpPr txBox="1"/>
            <p:nvPr/>
          </p:nvSpPr>
          <p:spPr>
            <a:xfrm>
              <a:off x="6048376" y="459111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10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xmlns="" id="{C640133E-677F-4A6B-88A2-30A52A77A508}"/>
                </a:ext>
              </a:extLst>
            </p:cNvPr>
            <p:cNvSpPr txBox="1"/>
            <p:nvPr/>
          </p:nvSpPr>
          <p:spPr>
            <a:xfrm>
              <a:off x="6048376" y="375291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xmlns="" id="{01874D3C-AD0B-47EA-ACBC-F2C1D9ED1FE2}"/>
                  </a:ext>
                </a:extLst>
              </p:cNvPr>
              <p:cNvSpPr/>
              <p:nvPr/>
            </p:nvSpPr>
            <p:spPr>
              <a:xfrm>
                <a:off x="837687" y="1245529"/>
                <a:ext cx="4769511" cy="9866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IN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(8,9,10,11,12,13,14,15)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1874D3C-AD0B-47EA-ACBC-F2C1D9ED1F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687" y="1245529"/>
                <a:ext cx="4769511" cy="9866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xmlns="" id="{F2BB0E07-3A7E-4D61-AF18-4C46627BBD7F}"/>
                  </a:ext>
                </a:extLst>
              </p:cNvPr>
              <p:cNvSpPr/>
              <p:nvPr/>
            </p:nvSpPr>
            <p:spPr>
              <a:xfrm>
                <a:off x="6530836" y="1264139"/>
                <a:ext cx="4098814" cy="9866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(4,5,6,7,8,9,10,11)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2BB0E07-3A7E-4D61-AF18-4C46627BBD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836" y="1264139"/>
                <a:ext cx="4098814" cy="9866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F98B26F5-020E-4A41-80A0-15F641EEB727}"/>
              </a:ext>
            </a:extLst>
          </p:cNvPr>
          <p:cNvSpPr txBox="1"/>
          <p:nvPr/>
        </p:nvSpPr>
        <p:spPr>
          <a:xfrm>
            <a:off x="4352750" y="2866756"/>
            <a:ext cx="36740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3AA83949-6BEB-4527-AB44-EF25BC0B6201}"/>
              </a:ext>
            </a:extLst>
          </p:cNvPr>
          <p:cNvSpPr txBox="1"/>
          <p:nvPr/>
        </p:nvSpPr>
        <p:spPr>
          <a:xfrm>
            <a:off x="4352750" y="3722899"/>
            <a:ext cx="36740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14A41CF4-FE2D-4440-B0CB-B136EC84F4D8}"/>
              </a:ext>
            </a:extLst>
          </p:cNvPr>
          <p:cNvSpPr txBox="1"/>
          <p:nvPr/>
        </p:nvSpPr>
        <p:spPr>
          <a:xfrm>
            <a:off x="4352750" y="4567237"/>
            <a:ext cx="36740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9F89360C-65F6-44A6-B087-F43C63F0828F}"/>
              </a:ext>
            </a:extLst>
          </p:cNvPr>
          <p:cNvSpPr txBox="1"/>
          <p:nvPr/>
        </p:nvSpPr>
        <p:spPr>
          <a:xfrm>
            <a:off x="4352750" y="5423380"/>
            <a:ext cx="36740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11180399-0EFF-41CF-A202-BCD89C7DEAF6}"/>
              </a:ext>
            </a:extLst>
          </p:cNvPr>
          <p:cNvSpPr txBox="1"/>
          <p:nvPr/>
        </p:nvSpPr>
        <p:spPr>
          <a:xfrm>
            <a:off x="3562151" y="2866816"/>
            <a:ext cx="36740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3D01B462-2068-424F-9B25-84EA481AD1C8}"/>
              </a:ext>
            </a:extLst>
          </p:cNvPr>
          <p:cNvSpPr txBox="1"/>
          <p:nvPr/>
        </p:nvSpPr>
        <p:spPr>
          <a:xfrm>
            <a:off x="3562151" y="3722959"/>
            <a:ext cx="36740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10DB5C9A-2BDD-4938-B921-6DEE16966C4E}"/>
              </a:ext>
            </a:extLst>
          </p:cNvPr>
          <p:cNvSpPr txBox="1"/>
          <p:nvPr/>
        </p:nvSpPr>
        <p:spPr>
          <a:xfrm>
            <a:off x="3562151" y="4567297"/>
            <a:ext cx="36740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C4AC91FC-69FA-420C-957B-387B885798FF}"/>
              </a:ext>
            </a:extLst>
          </p:cNvPr>
          <p:cNvSpPr txBox="1"/>
          <p:nvPr/>
        </p:nvSpPr>
        <p:spPr>
          <a:xfrm>
            <a:off x="3562151" y="5423440"/>
            <a:ext cx="36740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74" name="Flowchart: Alternate Process 73">
            <a:extLst>
              <a:ext uri="{FF2B5EF4-FFF2-40B4-BE49-F238E27FC236}">
                <a16:creationId xmlns:a16="http://schemas.microsoft.com/office/drawing/2014/main" xmlns="" id="{2EF48A3B-3695-4E68-81FA-4B4AA8EA6C95}"/>
              </a:ext>
            </a:extLst>
          </p:cNvPr>
          <p:cNvSpPr/>
          <p:nvPr/>
        </p:nvSpPr>
        <p:spPr>
          <a:xfrm>
            <a:off x="3487561" y="2765309"/>
            <a:ext cx="1287374" cy="3181291"/>
          </a:xfrm>
          <a:prstGeom prst="flowChartAlternateProcess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49E46C35-F132-4859-8313-57592BF96AF7}"/>
              </a:ext>
            </a:extLst>
          </p:cNvPr>
          <p:cNvSpPr txBox="1"/>
          <p:nvPr/>
        </p:nvSpPr>
        <p:spPr>
          <a:xfrm>
            <a:off x="9705748" y="2818173"/>
            <a:ext cx="36740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2FC03D57-5FF4-4C90-9286-5FFFFB83C06B}"/>
              </a:ext>
            </a:extLst>
          </p:cNvPr>
          <p:cNvSpPr txBox="1"/>
          <p:nvPr/>
        </p:nvSpPr>
        <p:spPr>
          <a:xfrm>
            <a:off x="9705748" y="3674316"/>
            <a:ext cx="36740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9E611125-7A04-4FD0-A45A-AF59D4647707}"/>
              </a:ext>
            </a:extLst>
          </p:cNvPr>
          <p:cNvSpPr txBox="1"/>
          <p:nvPr/>
        </p:nvSpPr>
        <p:spPr>
          <a:xfrm>
            <a:off x="9705748" y="4518654"/>
            <a:ext cx="36740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F0DEDF6A-1C2E-4E69-8B21-A6EA7C404B4A}"/>
              </a:ext>
            </a:extLst>
          </p:cNvPr>
          <p:cNvSpPr txBox="1"/>
          <p:nvPr/>
        </p:nvSpPr>
        <p:spPr>
          <a:xfrm>
            <a:off x="9705748" y="5374797"/>
            <a:ext cx="36740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6D9C2532-F005-4E21-A2C7-12A07180C9AD}"/>
              </a:ext>
            </a:extLst>
          </p:cNvPr>
          <p:cNvSpPr txBox="1"/>
          <p:nvPr/>
        </p:nvSpPr>
        <p:spPr>
          <a:xfrm>
            <a:off x="8164294" y="2832853"/>
            <a:ext cx="36740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23208242-01BD-4AFE-AF13-C0C26D967161}"/>
              </a:ext>
            </a:extLst>
          </p:cNvPr>
          <p:cNvSpPr txBox="1"/>
          <p:nvPr/>
        </p:nvSpPr>
        <p:spPr>
          <a:xfrm>
            <a:off x="8164294" y="3688996"/>
            <a:ext cx="36740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563F56E9-7CCF-48E0-A6A6-702E5990F5FC}"/>
              </a:ext>
            </a:extLst>
          </p:cNvPr>
          <p:cNvSpPr txBox="1"/>
          <p:nvPr/>
        </p:nvSpPr>
        <p:spPr>
          <a:xfrm>
            <a:off x="8164294" y="4533334"/>
            <a:ext cx="36740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2FD5E90D-D062-4AB7-87CD-03A1A9283241}"/>
              </a:ext>
            </a:extLst>
          </p:cNvPr>
          <p:cNvSpPr txBox="1"/>
          <p:nvPr/>
        </p:nvSpPr>
        <p:spPr>
          <a:xfrm>
            <a:off x="8164294" y="5389477"/>
            <a:ext cx="36740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83" name="Flowchart: Alternate Process 82">
            <a:extLst>
              <a:ext uri="{FF2B5EF4-FFF2-40B4-BE49-F238E27FC236}">
                <a16:creationId xmlns:a16="http://schemas.microsoft.com/office/drawing/2014/main" xmlns="" id="{8872921F-0441-4808-8638-217509F80684}"/>
              </a:ext>
            </a:extLst>
          </p:cNvPr>
          <p:cNvSpPr/>
          <p:nvPr/>
        </p:nvSpPr>
        <p:spPr>
          <a:xfrm>
            <a:off x="8067634" y="2789509"/>
            <a:ext cx="522337" cy="3181291"/>
          </a:xfrm>
          <a:prstGeom prst="flowChartAlternateProcess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lowchart: Alternate Process 83">
            <a:extLst>
              <a:ext uri="{FF2B5EF4-FFF2-40B4-BE49-F238E27FC236}">
                <a16:creationId xmlns:a16="http://schemas.microsoft.com/office/drawing/2014/main" xmlns="" id="{BF42CE38-F059-4F9B-AFF7-4FA6422A6E85}"/>
              </a:ext>
            </a:extLst>
          </p:cNvPr>
          <p:cNvSpPr/>
          <p:nvPr/>
        </p:nvSpPr>
        <p:spPr>
          <a:xfrm>
            <a:off x="9638960" y="2760606"/>
            <a:ext cx="522337" cy="3181291"/>
          </a:xfrm>
          <a:prstGeom prst="flowChartAlternateProcess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xmlns="" id="{567AB1DF-BA9B-4AE0-B990-E2D6E5F5FA1C}"/>
                  </a:ext>
                </a:extLst>
              </p:cNvPr>
              <p:cNvSpPr/>
              <p:nvPr/>
            </p:nvSpPr>
            <p:spPr>
              <a:xfrm>
                <a:off x="7042367" y="6083939"/>
                <a:ext cx="347723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chemeClr val="tx2"/>
                    </a:solidFill>
                    <a:latin typeface="+mj-lt"/>
                  </a:rPr>
                  <a:t>G</a:t>
                </a:r>
                <a:r>
                  <a:rPr lang="en-US" sz="2400" baseline="-25000" dirty="0">
                    <a:solidFill>
                      <a:schemeClr val="tx2"/>
                    </a:solidFill>
                    <a:latin typeface="+mj-lt"/>
                  </a:rPr>
                  <a:t>3</a:t>
                </a:r>
                <a:r>
                  <a:rPr lang="en-US" sz="2400" dirty="0">
                    <a:solidFill>
                      <a:schemeClr val="tx2"/>
                    </a:solidFill>
                    <a:latin typeface="+mj-lt"/>
                  </a:rPr>
                  <a:t> = B</a:t>
                </a:r>
                <a:r>
                  <a:rPr lang="en-US" sz="2400" baseline="-25000" dirty="0">
                    <a:solidFill>
                      <a:schemeClr val="tx2"/>
                    </a:solidFill>
                    <a:latin typeface="+mj-lt"/>
                  </a:rPr>
                  <a:t>4</a:t>
                </a:r>
                <a:r>
                  <a:rPr lang="en-US" sz="2400" dirty="0">
                    <a:solidFill>
                      <a:schemeClr val="tx2"/>
                    </a:solidFill>
                    <a:latin typeface="+mj-lt"/>
                  </a:rPr>
                  <a:t>’B</a:t>
                </a:r>
                <a:r>
                  <a:rPr lang="en-US" sz="2400" baseline="-25000" dirty="0">
                    <a:solidFill>
                      <a:schemeClr val="tx2"/>
                    </a:solidFill>
                    <a:latin typeface="+mj-lt"/>
                  </a:rPr>
                  <a:t>3</a:t>
                </a:r>
                <a:r>
                  <a:rPr lang="en-US" sz="2400" dirty="0">
                    <a:solidFill>
                      <a:schemeClr val="tx2"/>
                    </a:solidFill>
                    <a:latin typeface="+mj-lt"/>
                  </a:rPr>
                  <a:t> + B</a:t>
                </a:r>
                <a:r>
                  <a:rPr lang="en-US" sz="2400" baseline="-25000" dirty="0">
                    <a:solidFill>
                      <a:schemeClr val="tx2"/>
                    </a:solidFill>
                    <a:latin typeface="+mj-lt"/>
                  </a:rPr>
                  <a:t>4</a:t>
                </a:r>
                <a:r>
                  <a:rPr lang="en-US" sz="2400" dirty="0">
                    <a:solidFill>
                      <a:schemeClr val="tx2"/>
                    </a:solidFill>
                    <a:latin typeface="+mj-lt"/>
                  </a:rPr>
                  <a:t>B</a:t>
                </a:r>
                <a:r>
                  <a:rPr lang="en-US" sz="2400" baseline="-25000" dirty="0">
                    <a:solidFill>
                      <a:schemeClr val="tx2"/>
                    </a:solidFill>
                    <a:latin typeface="+mj-lt"/>
                  </a:rPr>
                  <a:t>3</a:t>
                </a:r>
                <a:r>
                  <a:rPr lang="en-US" sz="2400" dirty="0">
                    <a:solidFill>
                      <a:schemeClr val="tx2"/>
                    </a:solidFill>
                    <a:latin typeface="+mj-lt"/>
                  </a:rPr>
                  <a:t>’ = B</a:t>
                </a:r>
                <a:r>
                  <a:rPr lang="en-US" sz="2400" baseline="-25000" dirty="0">
                    <a:solidFill>
                      <a:schemeClr val="tx2"/>
                    </a:solidFill>
                    <a:latin typeface="+mj-lt"/>
                  </a:rPr>
                  <a:t>4</a:t>
                </a:r>
                <a14:m>
                  <m:oMath xmlns:m="http://schemas.openxmlformats.org/officeDocument/2006/math">
                    <m:r>
                      <a:rPr lang="en-IN" sz="24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en-US" sz="2400" dirty="0">
                    <a:solidFill>
                      <a:schemeClr val="tx2"/>
                    </a:solidFill>
                    <a:latin typeface="+mj-lt"/>
                  </a:rPr>
                  <a:t> B</a:t>
                </a:r>
                <a:r>
                  <a:rPr lang="en-US" sz="2400" baseline="-25000" dirty="0">
                    <a:solidFill>
                      <a:schemeClr val="tx2"/>
                    </a:solidFill>
                    <a:latin typeface="+mj-lt"/>
                  </a:rPr>
                  <a:t>3</a:t>
                </a:r>
              </a:p>
            </p:txBody>
          </p:sp>
        </mc:Choice>
        <mc:Fallback xmlns="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567AB1DF-BA9B-4AE0-B990-E2D6E5F5FA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2367" y="6083939"/>
                <a:ext cx="3477234" cy="461665"/>
              </a:xfrm>
              <a:prstGeom prst="rect">
                <a:avLst/>
              </a:prstGeom>
              <a:blipFill>
                <a:blip r:embed="rId4"/>
                <a:stretch>
                  <a:fillRect l="-2627" t="-9211" b="-302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Rectangle 85">
            <a:extLst>
              <a:ext uri="{FF2B5EF4-FFF2-40B4-BE49-F238E27FC236}">
                <a16:creationId xmlns:a16="http://schemas.microsoft.com/office/drawing/2014/main" xmlns="" id="{165731B9-124C-4224-A2F1-D1C06DAA7684}"/>
              </a:ext>
            </a:extLst>
          </p:cNvPr>
          <p:cNvSpPr/>
          <p:nvPr/>
        </p:nvSpPr>
        <p:spPr>
          <a:xfrm>
            <a:off x="2817339" y="6083939"/>
            <a:ext cx="10246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  <a:latin typeface="+mj-lt"/>
              </a:rPr>
              <a:t>G</a:t>
            </a:r>
            <a:r>
              <a:rPr lang="en-US" sz="2400" baseline="-25000" dirty="0">
                <a:solidFill>
                  <a:schemeClr val="tx2"/>
                </a:solidFill>
                <a:latin typeface="+mj-lt"/>
              </a:rPr>
              <a:t>4</a:t>
            </a:r>
            <a:r>
              <a:rPr lang="en-US" sz="2400" dirty="0">
                <a:solidFill>
                  <a:schemeClr val="tx2"/>
                </a:solidFill>
                <a:latin typeface="+mj-lt"/>
              </a:rPr>
              <a:t> = B</a:t>
            </a:r>
            <a:r>
              <a:rPr lang="en-US" sz="2400" baseline="-25000" dirty="0">
                <a:solidFill>
                  <a:schemeClr val="tx2"/>
                </a:solidFill>
                <a:latin typeface="+mj-lt"/>
              </a:rPr>
              <a:t>4</a:t>
            </a:r>
            <a:endParaRPr lang="en-US" sz="2400" dirty="0">
              <a:solidFill>
                <a:schemeClr val="tx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02510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/>
      <p:bldP spid="73" grpId="0"/>
      <p:bldP spid="74" grpId="0" animBg="1"/>
      <p:bldP spid="75" grpId="0"/>
      <p:bldP spid="76" grpId="0"/>
      <p:bldP spid="77" grpId="0"/>
      <p:bldP spid="78" grpId="0"/>
      <p:bldP spid="79" grpId="0"/>
      <p:bldP spid="80" grpId="0"/>
      <p:bldP spid="81" grpId="0"/>
      <p:bldP spid="82" grpId="0"/>
      <p:bldP spid="83" grpId="0" animBg="1"/>
      <p:bldP spid="84" grpId="0" animBg="1"/>
      <p:bldP spid="85" grpId="0"/>
      <p:bldP spid="86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B2EC43C-8800-4DD6-94AD-1CFDB976B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to Gray Code Converter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3E0AF5CF-8701-456F-8D33-E4ED4D0708A8}"/>
              </a:ext>
            </a:extLst>
          </p:cNvPr>
          <p:cNvGrpSpPr/>
          <p:nvPr/>
        </p:nvGrpSpPr>
        <p:grpSpPr>
          <a:xfrm>
            <a:off x="1021595" y="1939638"/>
            <a:ext cx="3954315" cy="4043065"/>
            <a:chOff x="2538413" y="1367135"/>
            <a:chExt cx="3954315" cy="4043065"/>
          </a:xfrm>
        </p:grpSpPr>
        <p:graphicFrame>
          <p:nvGraphicFramePr>
            <p:cNvPr id="5" name="Content Placeholder 3">
              <a:extLst>
                <a:ext uri="{FF2B5EF4-FFF2-40B4-BE49-F238E27FC236}">
                  <a16:creationId xmlns:a16="http://schemas.microsoft.com/office/drawing/2014/main" xmlns="" id="{D3224848-D5B1-46B1-B70D-612E05B691A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295650" y="2057400"/>
            <a:ext cx="3143252" cy="3352800"/>
          </p:xfrm>
          <a:graphic>
            <a:graphicData uri="http://schemas.openxmlformats.org/drawingml/2006/table">
              <a:tbl>
                <a:tblPr firstRow="1" bandRow="1"/>
                <a:tblGrid>
                  <a:gridCol w="785813">
                    <a:extLst>
                      <a:ext uri="{9D8B030D-6E8A-4147-A177-3AD203B41FA5}">
                        <a16:colId xmlns:a16="http://schemas.microsoft.com/office/drawing/2014/main" xmlns="" val="20000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xmlns="" val="20001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xmlns="" val="20002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xmlns="" val="20003"/>
                      </a:ext>
                    </a:extLst>
                  </a:gridCol>
                </a:tblGrid>
                <a:tr h="8382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0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1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2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3"/>
                    </a:ext>
                  </a:extLst>
                </a:tr>
              </a:tbl>
            </a:graphicData>
          </a:graphic>
        </p:graphicFrame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xmlns="" id="{7E697C52-DC6D-42E9-A5C2-3BE6B60540E2}"/>
                </a:ext>
              </a:extLst>
            </p:cNvPr>
            <p:cNvCxnSpPr/>
            <p:nvPr/>
          </p:nvCxnSpPr>
          <p:spPr>
            <a:xfrm flipH="1" flipV="1">
              <a:off x="2682498" y="1601410"/>
              <a:ext cx="609600" cy="45720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6DEE8833-84D9-4966-B13A-AB3BA02A14B0}"/>
                </a:ext>
              </a:extLst>
            </p:cNvPr>
            <p:cNvSpPr txBox="1"/>
            <p:nvPr/>
          </p:nvSpPr>
          <p:spPr>
            <a:xfrm>
              <a:off x="2767013" y="1367135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  <a:r>
                <a:rPr lang="en-US" sz="2400" baseline="-25000" dirty="0"/>
                <a:t>4</a:t>
              </a:r>
              <a:r>
                <a:rPr lang="en-US" sz="2400" dirty="0"/>
                <a:t>B</a:t>
              </a:r>
              <a:r>
                <a:rPr lang="en-US" sz="2400" baseline="-25000" dirty="0"/>
                <a:t>3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CE8AE33C-3452-4985-A5A3-E054D9A19A8F}"/>
                </a:ext>
              </a:extLst>
            </p:cNvPr>
            <p:cNvSpPr txBox="1"/>
            <p:nvPr/>
          </p:nvSpPr>
          <p:spPr>
            <a:xfrm>
              <a:off x="2538413" y="1824335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  <a:r>
                <a:rPr lang="en-US" sz="2400" baseline="-25000" dirty="0"/>
                <a:t>2</a:t>
              </a:r>
              <a:r>
                <a:rPr lang="en-US" sz="2400" dirty="0"/>
                <a:t>B</a:t>
              </a:r>
              <a:r>
                <a:rPr lang="en-US" sz="2400" baseline="-25000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1679EA66-1058-4194-837D-BF9553E75174}"/>
                </a:ext>
              </a:extLst>
            </p:cNvPr>
            <p:cNvSpPr txBox="1"/>
            <p:nvPr/>
          </p:nvSpPr>
          <p:spPr>
            <a:xfrm>
              <a:off x="3429000" y="15957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D6C6DB32-5C45-4ADF-ACD9-CB8ABA8844F5}"/>
                </a:ext>
              </a:extLst>
            </p:cNvPr>
            <p:cNvSpPr txBox="1"/>
            <p:nvPr/>
          </p:nvSpPr>
          <p:spPr>
            <a:xfrm>
              <a:off x="5791200" y="16002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0CA4FA18-3F26-42CD-9392-FC588D362544}"/>
                </a:ext>
              </a:extLst>
            </p:cNvPr>
            <p:cNvSpPr txBox="1"/>
            <p:nvPr/>
          </p:nvSpPr>
          <p:spPr>
            <a:xfrm>
              <a:off x="2743200" y="227707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D661BB0E-7AC6-40E9-A1FD-95BE00E8307D}"/>
                </a:ext>
              </a:extLst>
            </p:cNvPr>
            <p:cNvSpPr txBox="1"/>
            <p:nvPr/>
          </p:nvSpPr>
          <p:spPr>
            <a:xfrm>
              <a:off x="2743200" y="30435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1C6D15EF-EC0F-46D5-894C-2D8B5115071C}"/>
                </a:ext>
              </a:extLst>
            </p:cNvPr>
            <p:cNvSpPr txBox="1"/>
            <p:nvPr/>
          </p:nvSpPr>
          <p:spPr>
            <a:xfrm>
              <a:off x="3733800" y="2038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6D9B5361-0E1C-4727-9424-2EDFE792DE8B}"/>
                </a:ext>
              </a:extLst>
            </p:cNvPr>
            <p:cNvSpPr txBox="1"/>
            <p:nvPr/>
          </p:nvSpPr>
          <p:spPr>
            <a:xfrm>
              <a:off x="3733800" y="28764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73DFFCD5-02C0-47C9-9D2B-DAF9A6A0EB45}"/>
                </a:ext>
              </a:extLst>
            </p:cNvPr>
            <p:cNvSpPr txBox="1"/>
            <p:nvPr/>
          </p:nvSpPr>
          <p:spPr>
            <a:xfrm>
              <a:off x="3733800" y="45528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41A443B7-4957-45A1-9287-A3C55923D4D7}"/>
                </a:ext>
              </a:extLst>
            </p:cNvPr>
            <p:cNvSpPr txBox="1"/>
            <p:nvPr/>
          </p:nvSpPr>
          <p:spPr>
            <a:xfrm>
              <a:off x="3733800" y="37338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3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53497628-DB86-4322-99FA-5D4343972661}"/>
                </a:ext>
              </a:extLst>
            </p:cNvPr>
            <p:cNvSpPr txBox="1"/>
            <p:nvPr/>
          </p:nvSpPr>
          <p:spPr>
            <a:xfrm>
              <a:off x="4228751" y="16002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E599D789-32F2-4FD8-894A-F62586665F28}"/>
                </a:ext>
              </a:extLst>
            </p:cNvPr>
            <p:cNvSpPr txBox="1"/>
            <p:nvPr/>
          </p:nvSpPr>
          <p:spPr>
            <a:xfrm>
              <a:off x="4990751" y="15957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F2BC3D21-2CDF-43D6-AEE0-C30D4A20D942}"/>
                </a:ext>
              </a:extLst>
            </p:cNvPr>
            <p:cNvSpPr txBox="1"/>
            <p:nvPr/>
          </p:nvSpPr>
          <p:spPr>
            <a:xfrm>
              <a:off x="4572000" y="2038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47889277-E618-491D-8B96-79B8BEE36641}"/>
                </a:ext>
              </a:extLst>
            </p:cNvPr>
            <p:cNvSpPr txBox="1"/>
            <p:nvPr/>
          </p:nvSpPr>
          <p:spPr>
            <a:xfrm>
              <a:off x="4572000" y="2895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AC62330C-2C34-4524-A258-4A3849D32611}"/>
                </a:ext>
              </a:extLst>
            </p:cNvPr>
            <p:cNvSpPr txBox="1"/>
            <p:nvPr/>
          </p:nvSpPr>
          <p:spPr>
            <a:xfrm>
              <a:off x="4572000" y="45720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6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F1A66AF9-AF70-491F-B3D0-0EDC47D9C48A}"/>
                </a:ext>
              </a:extLst>
            </p:cNvPr>
            <p:cNvSpPr txBox="1"/>
            <p:nvPr/>
          </p:nvSpPr>
          <p:spPr>
            <a:xfrm>
              <a:off x="4572000" y="37338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7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D3BB7DA6-620A-49C3-96F3-4672172C6D8D}"/>
                </a:ext>
              </a:extLst>
            </p:cNvPr>
            <p:cNvSpPr txBox="1"/>
            <p:nvPr/>
          </p:nvSpPr>
          <p:spPr>
            <a:xfrm>
              <a:off x="2743200" y="38817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6DD25B2E-E47D-49FD-AAEB-58B2E12F37AC}"/>
                </a:ext>
              </a:extLst>
            </p:cNvPr>
            <p:cNvSpPr txBox="1"/>
            <p:nvPr/>
          </p:nvSpPr>
          <p:spPr>
            <a:xfrm>
              <a:off x="2743200" y="47961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98E76BCF-7DBE-4112-B7D7-7FBA7D8AEDC5}"/>
                </a:ext>
              </a:extLst>
            </p:cNvPr>
            <p:cNvSpPr txBox="1"/>
            <p:nvPr/>
          </p:nvSpPr>
          <p:spPr>
            <a:xfrm>
              <a:off x="5242072" y="205740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3101647E-F4D5-4568-8DAF-FC039309A570}"/>
                </a:ext>
              </a:extLst>
            </p:cNvPr>
            <p:cNvSpPr txBox="1"/>
            <p:nvPr/>
          </p:nvSpPr>
          <p:spPr>
            <a:xfrm>
              <a:off x="5256360" y="289560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F1FB60C1-B515-4D07-9553-7B4CE1A35161}"/>
                </a:ext>
              </a:extLst>
            </p:cNvPr>
            <p:cNvSpPr txBox="1"/>
            <p:nvPr/>
          </p:nvSpPr>
          <p:spPr>
            <a:xfrm>
              <a:off x="5256360" y="457200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23567A31-E4D4-4940-8232-0FE5CF458489}"/>
                </a:ext>
              </a:extLst>
            </p:cNvPr>
            <p:cNvSpPr txBox="1"/>
            <p:nvPr/>
          </p:nvSpPr>
          <p:spPr>
            <a:xfrm>
              <a:off x="5257800" y="375291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0F22C5CF-99FD-4274-B913-EBFEAEED4EB8}"/>
                </a:ext>
              </a:extLst>
            </p:cNvPr>
            <p:cNvSpPr txBox="1"/>
            <p:nvPr/>
          </p:nvSpPr>
          <p:spPr>
            <a:xfrm>
              <a:off x="6162490" y="20574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8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9A3A62E7-B4E8-4755-830D-0752A148000F}"/>
                </a:ext>
              </a:extLst>
            </p:cNvPr>
            <p:cNvSpPr txBox="1"/>
            <p:nvPr/>
          </p:nvSpPr>
          <p:spPr>
            <a:xfrm>
              <a:off x="6162490" y="291471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9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FE47874A-E9E4-4FBD-A2FE-48118BC33AC4}"/>
                </a:ext>
              </a:extLst>
            </p:cNvPr>
            <p:cNvSpPr txBox="1"/>
            <p:nvPr/>
          </p:nvSpPr>
          <p:spPr>
            <a:xfrm>
              <a:off x="6048376" y="459111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8807566A-49C4-4775-9CA1-8325833C431E}"/>
                </a:ext>
              </a:extLst>
            </p:cNvPr>
            <p:cNvSpPr txBox="1"/>
            <p:nvPr/>
          </p:nvSpPr>
          <p:spPr>
            <a:xfrm>
              <a:off x="6048376" y="375291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11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B85F9B6B-34CA-40DD-A5C1-6AEC3E5CF44E}"/>
              </a:ext>
            </a:extLst>
          </p:cNvPr>
          <p:cNvGrpSpPr/>
          <p:nvPr/>
        </p:nvGrpSpPr>
        <p:grpSpPr>
          <a:xfrm>
            <a:off x="6329287" y="1939638"/>
            <a:ext cx="3952933" cy="4043065"/>
            <a:chOff x="2539795" y="1367135"/>
            <a:chExt cx="3952933" cy="4043065"/>
          </a:xfrm>
        </p:grpSpPr>
        <p:graphicFrame>
          <p:nvGraphicFramePr>
            <p:cNvPr id="34" name="Content Placeholder 3">
              <a:extLst>
                <a:ext uri="{FF2B5EF4-FFF2-40B4-BE49-F238E27FC236}">
                  <a16:creationId xmlns:a16="http://schemas.microsoft.com/office/drawing/2014/main" xmlns="" id="{19553EBA-D9D2-44F5-A282-BF3A86AEE5C8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295650" y="2057400"/>
            <a:ext cx="3143252" cy="3352800"/>
          </p:xfrm>
          <a:graphic>
            <a:graphicData uri="http://schemas.openxmlformats.org/drawingml/2006/table">
              <a:tbl>
                <a:tblPr firstRow="1" bandRow="1"/>
                <a:tblGrid>
                  <a:gridCol w="785813">
                    <a:extLst>
                      <a:ext uri="{9D8B030D-6E8A-4147-A177-3AD203B41FA5}">
                        <a16:colId xmlns:a16="http://schemas.microsoft.com/office/drawing/2014/main" xmlns="" val="20000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xmlns="" val="20001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xmlns="" val="20002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xmlns="" val="20003"/>
                      </a:ext>
                    </a:extLst>
                  </a:gridCol>
                </a:tblGrid>
                <a:tr h="8382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0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1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2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3"/>
                    </a:ext>
                  </a:extLst>
                </a:tr>
              </a:tbl>
            </a:graphicData>
          </a:graphic>
        </p:graphicFrame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E7B6B43B-A414-41B2-87DF-4E3F37A904A3}"/>
                </a:ext>
              </a:extLst>
            </p:cNvPr>
            <p:cNvCxnSpPr/>
            <p:nvPr/>
          </p:nvCxnSpPr>
          <p:spPr>
            <a:xfrm flipH="1" flipV="1">
              <a:off x="2682498" y="1601410"/>
              <a:ext cx="609600" cy="45720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E904D06F-5292-49CF-871E-F49DBB45CF7E}"/>
                </a:ext>
              </a:extLst>
            </p:cNvPr>
            <p:cNvSpPr txBox="1"/>
            <p:nvPr/>
          </p:nvSpPr>
          <p:spPr>
            <a:xfrm>
              <a:off x="2778555" y="1367135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  <a:r>
                <a:rPr lang="en-US" sz="2400" baseline="-25000" dirty="0"/>
                <a:t>4</a:t>
              </a:r>
              <a:r>
                <a:rPr lang="en-US" sz="2400" dirty="0"/>
                <a:t>B</a:t>
              </a:r>
              <a:r>
                <a:rPr lang="en-US" sz="2400" baseline="-25000" dirty="0"/>
                <a:t>3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B524DF80-24AD-4861-AB03-AB7F7632EB96}"/>
                </a:ext>
              </a:extLst>
            </p:cNvPr>
            <p:cNvSpPr txBox="1"/>
            <p:nvPr/>
          </p:nvSpPr>
          <p:spPr>
            <a:xfrm>
              <a:off x="2539795" y="1802268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  <a:r>
                <a:rPr lang="en-US" sz="2400" baseline="-25000" dirty="0"/>
                <a:t>2</a:t>
              </a:r>
              <a:r>
                <a:rPr lang="en-US" sz="2400" dirty="0"/>
                <a:t>B</a:t>
              </a:r>
              <a:r>
                <a:rPr lang="en-US" sz="2400" baseline="-25000" dirty="0"/>
                <a:t>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ADDC0969-ACC3-49AC-A783-4EA4EB729E31}"/>
                </a:ext>
              </a:extLst>
            </p:cNvPr>
            <p:cNvSpPr txBox="1"/>
            <p:nvPr/>
          </p:nvSpPr>
          <p:spPr>
            <a:xfrm>
              <a:off x="3429000" y="15957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1827AB0A-470D-4B67-9CDE-2E528261E269}"/>
                </a:ext>
              </a:extLst>
            </p:cNvPr>
            <p:cNvSpPr txBox="1"/>
            <p:nvPr/>
          </p:nvSpPr>
          <p:spPr>
            <a:xfrm>
              <a:off x="5791200" y="16002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2A60F392-881F-4A1F-80C0-83E8A01FAE09}"/>
                </a:ext>
              </a:extLst>
            </p:cNvPr>
            <p:cNvSpPr txBox="1"/>
            <p:nvPr/>
          </p:nvSpPr>
          <p:spPr>
            <a:xfrm>
              <a:off x="2743200" y="227707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E5353909-1D1F-42D4-9BF1-E5D69A719EBD}"/>
                </a:ext>
              </a:extLst>
            </p:cNvPr>
            <p:cNvSpPr txBox="1"/>
            <p:nvPr/>
          </p:nvSpPr>
          <p:spPr>
            <a:xfrm>
              <a:off x="2743200" y="30435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01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0291F2B2-5EE8-4455-8D2E-67BB0A6B3BFD}"/>
                </a:ext>
              </a:extLst>
            </p:cNvPr>
            <p:cNvSpPr txBox="1"/>
            <p:nvPr/>
          </p:nvSpPr>
          <p:spPr>
            <a:xfrm>
              <a:off x="3733800" y="2038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2643B86D-9A9B-4B44-9CFF-91767CCA0FE3}"/>
                </a:ext>
              </a:extLst>
            </p:cNvPr>
            <p:cNvSpPr txBox="1"/>
            <p:nvPr/>
          </p:nvSpPr>
          <p:spPr>
            <a:xfrm>
              <a:off x="3733800" y="28764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B3F45F90-899F-4C0E-9927-77065751AC06}"/>
                </a:ext>
              </a:extLst>
            </p:cNvPr>
            <p:cNvSpPr txBox="1"/>
            <p:nvPr/>
          </p:nvSpPr>
          <p:spPr>
            <a:xfrm>
              <a:off x="3733800" y="45528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04E391E5-6103-46D0-94DF-668E0185BEBE}"/>
                </a:ext>
              </a:extLst>
            </p:cNvPr>
            <p:cNvSpPr txBox="1"/>
            <p:nvPr/>
          </p:nvSpPr>
          <p:spPr>
            <a:xfrm>
              <a:off x="3733800" y="37338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4224269D-8BFA-40FA-8E24-39B3DBC315B2}"/>
                </a:ext>
              </a:extLst>
            </p:cNvPr>
            <p:cNvSpPr txBox="1"/>
            <p:nvPr/>
          </p:nvSpPr>
          <p:spPr>
            <a:xfrm>
              <a:off x="4228751" y="16002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558220D0-77E5-4E16-BC99-8EBBF8A53B21}"/>
                </a:ext>
              </a:extLst>
            </p:cNvPr>
            <p:cNvSpPr txBox="1"/>
            <p:nvPr/>
          </p:nvSpPr>
          <p:spPr>
            <a:xfrm>
              <a:off x="4990751" y="15957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11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496CF9B6-BD3E-41B2-9510-7235A5359E08}"/>
                </a:ext>
              </a:extLst>
            </p:cNvPr>
            <p:cNvSpPr txBox="1"/>
            <p:nvPr/>
          </p:nvSpPr>
          <p:spPr>
            <a:xfrm>
              <a:off x="4572000" y="2038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4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A3D04C63-89FC-4964-A371-EA5BA2C2731A}"/>
                </a:ext>
              </a:extLst>
            </p:cNvPr>
            <p:cNvSpPr txBox="1"/>
            <p:nvPr/>
          </p:nvSpPr>
          <p:spPr>
            <a:xfrm>
              <a:off x="4572000" y="2895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5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B90E6BE3-06CE-41C6-AC7E-192CEA4B28A5}"/>
                </a:ext>
              </a:extLst>
            </p:cNvPr>
            <p:cNvSpPr txBox="1"/>
            <p:nvPr/>
          </p:nvSpPr>
          <p:spPr>
            <a:xfrm>
              <a:off x="4572000" y="45720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6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E12750B3-D971-4334-ACEF-9377972E1B32}"/>
                </a:ext>
              </a:extLst>
            </p:cNvPr>
            <p:cNvSpPr txBox="1"/>
            <p:nvPr/>
          </p:nvSpPr>
          <p:spPr>
            <a:xfrm>
              <a:off x="4572000" y="37338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7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0C2E79AC-2A72-4F6B-A47B-EC7EB42D7203}"/>
                </a:ext>
              </a:extLst>
            </p:cNvPr>
            <p:cNvSpPr txBox="1"/>
            <p:nvPr/>
          </p:nvSpPr>
          <p:spPr>
            <a:xfrm>
              <a:off x="2743200" y="38817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2EDB01D0-25C7-4F67-83AC-46C01CE197DB}"/>
                </a:ext>
              </a:extLst>
            </p:cNvPr>
            <p:cNvSpPr txBox="1"/>
            <p:nvPr/>
          </p:nvSpPr>
          <p:spPr>
            <a:xfrm>
              <a:off x="2743200" y="47961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EB5E5443-6D7F-49D6-A22A-1F026CC5B688}"/>
                </a:ext>
              </a:extLst>
            </p:cNvPr>
            <p:cNvSpPr txBox="1"/>
            <p:nvPr/>
          </p:nvSpPr>
          <p:spPr>
            <a:xfrm>
              <a:off x="5242072" y="205740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58D13747-1D9D-412D-A2B7-03E146C5CBF6}"/>
                </a:ext>
              </a:extLst>
            </p:cNvPr>
            <p:cNvSpPr txBox="1"/>
            <p:nvPr/>
          </p:nvSpPr>
          <p:spPr>
            <a:xfrm>
              <a:off x="5256360" y="289560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13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968AAA30-8DA1-4C89-A8B4-E22CB1359C64}"/>
                </a:ext>
              </a:extLst>
            </p:cNvPr>
            <p:cNvSpPr txBox="1"/>
            <p:nvPr/>
          </p:nvSpPr>
          <p:spPr>
            <a:xfrm>
              <a:off x="5256360" y="457200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14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5C384602-9DD9-4440-BE10-8BDC817068D3}"/>
                </a:ext>
              </a:extLst>
            </p:cNvPr>
            <p:cNvSpPr txBox="1"/>
            <p:nvPr/>
          </p:nvSpPr>
          <p:spPr>
            <a:xfrm>
              <a:off x="5257800" y="375291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15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FB5C7C64-54A1-42F8-938E-542DEF549CCC}"/>
                </a:ext>
              </a:extLst>
            </p:cNvPr>
            <p:cNvSpPr txBox="1"/>
            <p:nvPr/>
          </p:nvSpPr>
          <p:spPr>
            <a:xfrm>
              <a:off x="6162490" y="20574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8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5C636D03-1088-43EF-A382-D314E1F00517}"/>
                </a:ext>
              </a:extLst>
            </p:cNvPr>
            <p:cNvSpPr txBox="1"/>
            <p:nvPr/>
          </p:nvSpPr>
          <p:spPr>
            <a:xfrm>
              <a:off x="6162490" y="291471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9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CDFED884-43DC-4F4E-97FA-CF923C3E0B69}"/>
                </a:ext>
              </a:extLst>
            </p:cNvPr>
            <p:cNvSpPr txBox="1"/>
            <p:nvPr/>
          </p:nvSpPr>
          <p:spPr>
            <a:xfrm>
              <a:off x="6048376" y="459111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7D857398-ED67-4265-AAFE-3A2F651CDF37}"/>
                </a:ext>
              </a:extLst>
            </p:cNvPr>
            <p:cNvSpPr txBox="1"/>
            <p:nvPr/>
          </p:nvSpPr>
          <p:spPr>
            <a:xfrm>
              <a:off x="6048376" y="375291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xmlns="" id="{DCA06817-5240-47C3-96A0-C0D6D3965DA8}"/>
                  </a:ext>
                </a:extLst>
              </p:cNvPr>
              <p:cNvSpPr/>
              <p:nvPr/>
            </p:nvSpPr>
            <p:spPr>
              <a:xfrm>
                <a:off x="1027191" y="1147324"/>
                <a:ext cx="4438651" cy="9866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(2,3,4,5,10,11,12,13)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DCA06817-5240-47C3-96A0-C0D6D3965D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191" y="1147324"/>
                <a:ext cx="4438651" cy="9866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xmlns="" id="{E0E2D0CF-A090-466B-B950-01E3BBAF1635}"/>
                  </a:ext>
                </a:extLst>
              </p:cNvPr>
              <p:cNvSpPr/>
              <p:nvPr/>
            </p:nvSpPr>
            <p:spPr>
              <a:xfrm>
                <a:off x="6385468" y="1147324"/>
                <a:ext cx="4261616" cy="98668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I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4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IN" sz="24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(1,2,5,6,9,10,13,14)</m:t>
                          </m:r>
                        </m:e>
                      </m:nary>
                    </m:oMath>
                  </m:oMathPara>
                </a14:m>
                <a:endParaRPr lang="en-US" sz="24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0E2D0CF-A090-466B-B950-01E3BBAF16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468" y="1147324"/>
                <a:ext cx="4261616" cy="9866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AFB8A68A-CA6B-4E5A-9952-3BD5E94480BF}"/>
              </a:ext>
            </a:extLst>
          </p:cNvPr>
          <p:cNvSpPr txBox="1"/>
          <p:nvPr/>
        </p:nvSpPr>
        <p:spPr>
          <a:xfrm>
            <a:off x="3554301" y="2840137"/>
            <a:ext cx="36740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F95A6445-0264-4EEB-9F75-D6D30AD20680}"/>
              </a:ext>
            </a:extLst>
          </p:cNvPr>
          <p:cNvSpPr txBox="1"/>
          <p:nvPr/>
        </p:nvSpPr>
        <p:spPr>
          <a:xfrm>
            <a:off x="3554301" y="3696280"/>
            <a:ext cx="36740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853C0E81-94E6-4898-B12D-FAA5278707BD}"/>
              </a:ext>
            </a:extLst>
          </p:cNvPr>
          <p:cNvSpPr txBox="1"/>
          <p:nvPr/>
        </p:nvSpPr>
        <p:spPr>
          <a:xfrm>
            <a:off x="4356100" y="4512495"/>
            <a:ext cx="36740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F7F0802B-01EB-4F35-AFDA-14BBCCDB4383}"/>
              </a:ext>
            </a:extLst>
          </p:cNvPr>
          <p:cNvSpPr txBox="1"/>
          <p:nvPr/>
        </p:nvSpPr>
        <p:spPr>
          <a:xfrm>
            <a:off x="4356100" y="5368638"/>
            <a:ext cx="36740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2C3466CB-F550-4092-BB11-AF037D5DD7CF}"/>
              </a:ext>
            </a:extLst>
          </p:cNvPr>
          <p:cNvSpPr txBox="1"/>
          <p:nvPr/>
        </p:nvSpPr>
        <p:spPr>
          <a:xfrm>
            <a:off x="1952860" y="4450939"/>
            <a:ext cx="36740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7B3CB3D0-C809-49BA-9CFD-E571025C0E85}"/>
              </a:ext>
            </a:extLst>
          </p:cNvPr>
          <p:cNvSpPr txBox="1"/>
          <p:nvPr/>
        </p:nvSpPr>
        <p:spPr>
          <a:xfrm>
            <a:off x="1952860" y="5307082"/>
            <a:ext cx="36740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xmlns="" id="{D32F8EE8-D361-4798-BC09-3E5B97221566}"/>
              </a:ext>
            </a:extLst>
          </p:cNvPr>
          <p:cNvSpPr txBox="1"/>
          <p:nvPr/>
        </p:nvSpPr>
        <p:spPr>
          <a:xfrm>
            <a:off x="2722227" y="2840137"/>
            <a:ext cx="36740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984553D1-0510-409D-9867-7CF395F8BDBD}"/>
              </a:ext>
            </a:extLst>
          </p:cNvPr>
          <p:cNvSpPr txBox="1"/>
          <p:nvPr/>
        </p:nvSpPr>
        <p:spPr>
          <a:xfrm>
            <a:off x="2722227" y="3696280"/>
            <a:ext cx="36740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72" name="Flowchart: Alternate Process 71">
            <a:extLst>
              <a:ext uri="{FF2B5EF4-FFF2-40B4-BE49-F238E27FC236}">
                <a16:creationId xmlns:a16="http://schemas.microsoft.com/office/drawing/2014/main" xmlns="" id="{CBE0FA66-8734-47C9-ABD7-5BAF3440C890}"/>
              </a:ext>
            </a:extLst>
          </p:cNvPr>
          <p:cNvSpPr/>
          <p:nvPr/>
        </p:nvSpPr>
        <p:spPr>
          <a:xfrm>
            <a:off x="2677445" y="2710568"/>
            <a:ext cx="1287374" cy="1508934"/>
          </a:xfrm>
          <a:prstGeom prst="flowChartAlternateProcess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0E952ED0-0308-4566-B009-F17177AB097F}"/>
              </a:ext>
            </a:extLst>
          </p:cNvPr>
          <p:cNvSpPr txBox="1"/>
          <p:nvPr/>
        </p:nvSpPr>
        <p:spPr>
          <a:xfrm>
            <a:off x="8827946" y="3634879"/>
            <a:ext cx="36740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CF2152DE-6F2B-4BCC-95EE-5B0277F8DD98}"/>
              </a:ext>
            </a:extLst>
          </p:cNvPr>
          <p:cNvSpPr txBox="1"/>
          <p:nvPr/>
        </p:nvSpPr>
        <p:spPr>
          <a:xfrm>
            <a:off x="9598862" y="3619574"/>
            <a:ext cx="36740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0EB7A22B-0DA7-4DEE-8D26-99FE0CE8BA66}"/>
              </a:ext>
            </a:extLst>
          </p:cNvPr>
          <p:cNvSpPr txBox="1"/>
          <p:nvPr/>
        </p:nvSpPr>
        <p:spPr>
          <a:xfrm>
            <a:off x="8827946" y="5335360"/>
            <a:ext cx="36740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xmlns="" id="{94A020EA-108A-4B01-B788-4BDE4BD25B90}"/>
              </a:ext>
            </a:extLst>
          </p:cNvPr>
          <p:cNvSpPr txBox="1"/>
          <p:nvPr/>
        </p:nvSpPr>
        <p:spPr>
          <a:xfrm>
            <a:off x="9598862" y="5320055"/>
            <a:ext cx="36740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xmlns="" id="{A8313EF9-0963-4E8F-8397-426ECF27FA7B}"/>
              </a:ext>
            </a:extLst>
          </p:cNvPr>
          <p:cNvSpPr txBox="1"/>
          <p:nvPr/>
        </p:nvSpPr>
        <p:spPr>
          <a:xfrm>
            <a:off x="8043120" y="3634791"/>
            <a:ext cx="36740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5426154D-0AAA-40FE-8674-20BCCA058F58}"/>
              </a:ext>
            </a:extLst>
          </p:cNvPr>
          <p:cNvSpPr txBox="1"/>
          <p:nvPr/>
        </p:nvSpPr>
        <p:spPr>
          <a:xfrm>
            <a:off x="7261192" y="3634254"/>
            <a:ext cx="36740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5DAC9D0A-39C2-4C87-9260-F0AD4DF7CEB7}"/>
              </a:ext>
            </a:extLst>
          </p:cNvPr>
          <p:cNvSpPr txBox="1"/>
          <p:nvPr/>
        </p:nvSpPr>
        <p:spPr>
          <a:xfrm>
            <a:off x="8043120" y="5335272"/>
            <a:ext cx="36740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447C3192-D54F-4309-A368-76432FC1F411}"/>
              </a:ext>
            </a:extLst>
          </p:cNvPr>
          <p:cNvSpPr txBox="1"/>
          <p:nvPr/>
        </p:nvSpPr>
        <p:spPr>
          <a:xfrm>
            <a:off x="7261192" y="5334735"/>
            <a:ext cx="36740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81" name="Flowchart: Alternate Process 80">
            <a:extLst>
              <a:ext uri="{FF2B5EF4-FFF2-40B4-BE49-F238E27FC236}">
                <a16:creationId xmlns:a16="http://schemas.microsoft.com/office/drawing/2014/main" xmlns="" id="{55C56A61-5E86-4104-B608-A1E26732A39C}"/>
              </a:ext>
            </a:extLst>
          </p:cNvPr>
          <p:cNvSpPr/>
          <p:nvPr/>
        </p:nvSpPr>
        <p:spPr>
          <a:xfrm>
            <a:off x="7218492" y="3634254"/>
            <a:ext cx="2835919" cy="547840"/>
          </a:xfrm>
          <a:prstGeom prst="flowChartAlternateProcess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lowchart: Alternate Process 81">
            <a:extLst>
              <a:ext uri="{FF2B5EF4-FFF2-40B4-BE49-F238E27FC236}">
                <a16:creationId xmlns:a16="http://schemas.microsoft.com/office/drawing/2014/main" xmlns="" id="{B83AB373-62B4-4C74-8700-B75693E3A63D}"/>
              </a:ext>
            </a:extLst>
          </p:cNvPr>
          <p:cNvSpPr/>
          <p:nvPr/>
        </p:nvSpPr>
        <p:spPr>
          <a:xfrm>
            <a:off x="7158874" y="5334735"/>
            <a:ext cx="2895538" cy="552420"/>
          </a:xfrm>
          <a:prstGeom prst="flowChartAlternateProcess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xmlns="" id="{CD7DE907-A6CA-413D-A7B3-D41C7C67FE4B}"/>
                  </a:ext>
                </a:extLst>
              </p:cNvPr>
              <p:cNvSpPr/>
              <p:nvPr/>
            </p:nvSpPr>
            <p:spPr>
              <a:xfrm>
                <a:off x="6956411" y="6107241"/>
                <a:ext cx="345639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chemeClr val="tx2"/>
                    </a:solidFill>
                    <a:latin typeface="+mj-lt"/>
                  </a:rPr>
                  <a:t>G</a:t>
                </a:r>
                <a:r>
                  <a:rPr lang="en-US" sz="2400" baseline="-25000" dirty="0">
                    <a:solidFill>
                      <a:schemeClr val="tx2"/>
                    </a:solidFill>
                    <a:latin typeface="+mj-lt"/>
                  </a:rPr>
                  <a:t>1</a:t>
                </a:r>
                <a:r>
                  <a:rPr lang="en-US" sz="2400" dirty="0">
                    <a:solidFill>
                      <a:schemeClr val="tx2"/>
                    </a:solidFill>
                    <a:latin typeface="+mj-lt"/>
                  </a:rPr>
                  <a:t> = B</a:t>
                </a:r>
                <a:r>
                  <a:rPr lang="en-US" sz="2400" baseline="-25000" dirty="0">
                    <a:solidFill>
                      <a:schemeClr val="tx2"/>
                    </a:solidFill>
                    <a:latin typeface="+mj-lt"/>
                  </a:rPr>
                  <a:t>2</a:t>
                </a:r>
                <a:r>
                  <a:rPr lang="en-US" sz="2400" dirty="0">
                    <a:solidFill>
                      <a:schemeClr val="tx2"/>
                    </a:solidFill>
                    <a:latin typeface="+mj-lt"/>
                  </a:rPr>
                  <a:t>’B</a:t>
                </a:r>
                <a:r>
                  <a:rPr lang="en-US" sz="2400" baseline="-25000" dirty="0">
                    <a:solidFill>
                      <a:schemeClr val="tx2"/>
                    </a:solidFill>
                    <a:latin typeface="+mj-lt"/>
                  </a:rPr>
                  <a:t>1</a:t>
                </a:r>
                <a:r>
                  <a:rPr lang="en-US" sz="2400" dirty="0">
                    <a:solidFill>
                      <a:schemeClr val="tx2"/>
                    </a:solidFill>
                    <a:latin typeface="+mj-lt"/>
                  </a:rPr>
                  <a:t> + B</a:t>
                </a:r>
                <a:r>
                  <a:rPr lang="en-US" sz="2400" baseline="-25000" dirty="0">
                    <a:solidFill>
                      <a:schemeClr val="tx2"/>
                    </a:solidFill>
                    <a:latin typeface="+mj-lt"/>
                  </a:rPr>
                  <a:t>2</a:t>
                </a:r>
                <a:r>
                  <a:rPr lang="en-US" sz="2400" dirty="0">
                    <a:solidFill>
                      <a:schemeClr val="tx2"/>
                    </a:solidFill>
                    <a:latin typeface="+mj-lt"/>
                  </a:rPr>
                  <a:t>B</a:t>
                </a:r>
                <a:r>
                  <a:rPr lang="en-US" sz="2400" baseline="-25000" dirty="0">
                    <a:solidFill>
                      <a:schemeClr val="tx2"/>
                    </a:solidFill>
                    <a:latin typeface="+mj-lt"/>
                  </a:rPr>
                  <a:t>1</a:t>
                </a:r>
                <a:r>
                  <a:rPr lang="en-US" sz="2400" dirty="0">
                    <a:solidFill>
                      <a:schemeClr val="tx2"/>
                    </a:solidFill>
                    <a:latin typeface="+mj-lt"/>
                  </a:rPr>
                  <a:t>’ = B</a:t>
                </a:r>
                <a:r>
                  <a:rPr lang="en-US" sz="2400" baseline="-25000" dirty="0">
                    <a:solidFill>
                      <a:schemeClr val="tx2"/>
                    </a:solidFill>
                    <a:latin typeface="+mj-lt"/>
                  </a:rPr>
                  <a:t>2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en-US" sz="2400" dirty="0">
                    <a:solidFill>
                      <a:schemeClr val="tx2"/>
                    </a:solidFill>
                    <a:latin typeface="+mj-lt"/>
                  </a:rPr>
                  <a:t> B</a:t>
                </a:r>
                <a:r>
                  <a:rPr lang="en-US" sz="2400" baseline="-25000" dirty="0">
                    <a:solidFill>
                      <a:schemeClr val="tx2"/>
                    </a:solidFill>
                    <a:latin typeface="+mj-lt"/>
                  </a:rPr>
                  <a:t>1</a:t>
                </a:r>
              </a:p>
            </p:txBody>
          </p:sp>
        </mc:Choice>
        <mc:Fallback xmlns=""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CD7DE907-A6CA-413D-A7B3-D41C7C67FE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411" y="6107241"/>
                <a:ext cx="3456395" cy="461665"/>
              </a:xfrm>
              <a:prstGeom prst="rect">
                <a:avLst/>
              </a:prstGeom>
              <a:blipFill>
                <a:blip r:embed="rId4"/>
                <a:stretch>
                  <a:fillRect l="-2646" t="-9211" b="-302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Left Bracket 83">
            <a:extLst>
              <a:ext uri="{FF2B5EF4-FFF2-40B4-BE49-F238E27FC236}">
                <a16:creationId xmlns:a16="http://schemas.microsoft.com/office/drawing/2014/main" xmlns="" id="{09220F8E-4453-4984-8492-9BE542B4C82C}"/>
              </a:ext>
            </a:extLst>
          </p:cNvPr>
          <p:cNvSpPr/>
          <p:nvPr/>
        </p:nvSpPr>
        <p:spPr>
          <a:xfrm rot="10800000">
            <a:off x="1847472" y="4435306"/>
            <a:ext cx="578184" cy="1407970"/>
          </a:xfrm>
          <a:prstGeom prst="leftBracket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Left Bracket 84">
            <a:extLst>
              <a:ext uri="{FF2B5EF4-FFF2-40B4-BE49-F238E27FC236}">
                <a16:creationId xmlns:a16="http://schemas.microsoft.com/office/drawing/2014/main" xmlns="" id="{8BBE89F3-CF5D-4948-B617-A47C49EAA2AD}"/>
              </a:ext>
            </a:extLst>
          </p:cNvPr>
          <p:cNvSpPr/>
          <p:nvPr/>
        </p:nvSpPr>
        <p:spPr>
          <a:xfrm>
            <a:off x="4274382" y="4425348"/>
            <a:ext cx="583668" cy="1432607"/>
          </a:xfrm>
          <a:prstGeom prst="leftBracket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xmlns="" id="{132BC7FA-29BB-4F25-B4D2-EFE1FC102CDC}"/>
                  </a:ext>
                </a:extLst>
              </p:cNvPr>
              <p:cNvSpPr/>
              <p:nvPr/>
            </p:nvSpPr>
            <p:spPr>
              <a:xfrm>
                <a:off x="1644541" y="6090293"/>
                <a:ext cx="347723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>
                    <a:solidFill>
                      <a:schemeClr val="tx2"/>
                    </a:solidFill>
                    <a:latin typeface="+mj-lt"/>
                  </a:rPr>
                  <a:t>G</a:t>
                </a:r>
                <a:r>
                  <a:rPr lang="en-US" sz="2400" baseline="-25000" dirty="0">
                    <a:solidFill>
                      <a:schemeClr val="tx2"/>
                    </a:solidFill>
                    <a:latin typeface="+mj-lt"/>
                  </a:rPr>
                  <a:t>2</a:t>
                </a:r>
                <a:r>
                  <a:rPr lang="en-US" sz="2400" dirty="0">
                    <a:solidFill>
                      <a:schemeClr val="tx2"/>
                    </a:solidFill>
                    <a:latin typeface="+mj-lt"/>
                  </a:rPr>
                  <a:t> = B</a:t>
                </a:r>
                <a:r>
                  <a:rPr lang="en-US" sz="2400" baseline="-25000" dirty="0">
                    <a:solidFill>
                      <a:schemeClr val="tx2"/>
                    </a:solidFill>
                    <a:latin typeface="+mj-lt"/>
                  </a:rPr>
                  <a:t>3</a:t>
                </a:r>
                <a:r>
                  <a:rPr lang="en-US" sz="2400" dirty="0">
                    <a:solidFill>
                      <a:schemeClr val="tx2"/>
                    </a:solidFill>
                    <a:latin typeface="+mj-lt"/>
                  </a:rPr>
                  <a:t>’B</a:t>
                </a:r>
                <a:r>
                  <a:rPr lang="en-US" sz="2400" baseline="-25000" dirty="0">
                    <a:solidFill>
                      <a:schemeClr val="tx2"/>
                    </a:solidFill>
                    <a:latin typeface="+mj-lt"/>
                  </a:rPr>
                  <a:t>2</a:t>
                </a:r>
                <a:r>
                  <a:rPr lang="en-US" sz="2400" dirty="0">
                    <a:solidFill>
                      <a:schemeClr val="tx2"/>
                    </a:solidFill>
                    <a:latin typeface="+mj-lt"/>
                  </a:rPr>
                  <a:t> + B</a:t>
                </a:r>
                <a:r>
                  <a:rPr lang="en-US" sz="2400" baseline="-25000" dirty="0">
                    <a:solidFill>
                      <a:schemeClr val="tx2"/>
                    </a:solidFill>
                    <a:latin typeface="+mj-lt"/>
                  </a:rPr>
                  <a:t>3</a:t>
                </a:r>
                <a:r>
                  <a:rPr lang="en-US" sz="2400" dirty="0">
                    <a:solidFill>
                      <a:schemeClr val="tx2"/>
                    </a:solidFill>
                    <a:latin typeface="+mj-lt"/>
                  </a:rPr>
                  <a:t>B</a:t>
                </a:r>
                <a:r>
                  <a:rPr lang="en-US" sz="2400" baseline="-25000" dirty="0">
                    <a:solidFill>
                      <a:schemeClr val="tx2"/>
                    </a:solidFill>
                    <a:latin typeface="+mj-lt"/>
                  </a:rPr>
                  <a:t>2</a:t>
                </a:r>
                <a:r>
                  <a:rPr lang="en-US" sz="2400" dirty="0">
                    <a:solidFill>
                      <a:schemeClr val="tx2"/>
                    </a:solidFill>
                    <a:latin typeface="+mj-lt"/>
                  </a:rPr>
                  <a:t>’ = B</a:t>
                </a:r>
                <a:r>
                  <a:rPr lang="en-US" sz="2400" baseline="-25000" dirty="0">
                    <a:solidFill>
                      <a:schemeClr val="tx2"/>
                    </a:solidFill>
                    <a:latin typeface="+mj-lt"/>
                  </a:rPr>
                  <a:t>3</a:t>
                </a:r>
                <a14:m>
                  <m:oMath xmlns:m="http://schemas.openxmlformats.org/officeDocument/2006/math">
                    <m:r>
                      <a:rPr lang="en-IN" sz="2400" b="0" i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en-US" sz="2400" dirty="0">
                    <a:solidFill>
                      <a:schemeClr val="tx2"/>
                    </a:solidFill>
                    <a:latin typeface="+mj-lt"/>
                  </a:rPr>
                  <a:t> B</a:t>
                </a:r>
                <a:r>
                  <a:rPr lang="en-US" sz="2400" baseline="-25000" dirty="0">
                    <a:solidFill>
                      <a:schemeClr val="tx2"/>
                    </a:solidFill>
                    <a:latin typeface="+mj-lt"/>
                  </a:rPr>
                  <a:t>2</a:t>
                </a:r>
              </a:p>
            </p:txBody>
          </p:sp>
        </mc:Choice>
        <mc:Fallback xmlns=""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132BC7FA-29BB-4F25-B4D2-EFE1FC102C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541" y="6090293"/>
                <a:ext cx="3477234" cy="461665"/>
              </a:xfrm>
              <a:prstGeom prst="rect">
                <a:avLst/>
              </a:prstGeom>
              <a:blipFill>
                <a:blip r:embed="rId5"/>
                <a:stretch>
                  <a:fillRect l="-2807" t="-9211" b="-302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5516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/>
      <p:bldP spid="71" grpId="0"/>
      <p:bldP spid="72" grpId="0" animBg="1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 animBg="1"/>
      <p:bldP spid="82" grpId="0" animBg="1"/>
      <p:bldP spid="83" grpId="0"/>
      <p:bldP spid="84" grpId="0" animBg="1"/>
      <p:bldP spid="85" grpId="0" animBg="1"/>
      <p:bldP spid="8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4BE209-C880-4ACB-8A79-341DA3E61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Binary to Gray Code Converter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5CF693-0015-4951-BD90-8B1084A36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00407"/>
          </a:xfrm>
        </p:spPr>
        <p:txBody>
          <a:bodyPr/>
          <a:lstStyle/>
          <a:p>
            <a:r>
              <a:rPr lang="en-IN" dirty="0"/>
              <a:t>Logic diagram for binary to Gray code converter is as follows:</a:t>
            </a:r>
          </a:p>
          <a:p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1760FA2B-1381-47E5-A8AF-276A834A74EF}"/>
              </a:ext>
            </a:extLst>
          </p:cNvPr>
          <p:cNvGrpSpPr/>
          <p:nvPr/>
        </p:nvGrpSpPr>
        <p:grpSpPr>
          <a:xfrm>
            <a:off x="8538164" y="2527163"/>
            <a:ext cx="1599238" cy="724319"/>
            <a:chOff x="3675121" y="5435203"/>
            <a:chExt cx="1599238" cy="724319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653001E1-458D-484F-A44E-EA69A123D329}"/>
                </a:ext>
              </a:extLst>
            </p:cNvPr>
            <p:cNvCxnSpPr/>
            <p:nvPr/>
          </p:nvCxnSpPr>
          <p:spPr>
            <a:xfrm flipV="1">
              <a:off x="3675121" y="5984024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xmlns="" id="{A908574F-C8AF-45E1-A061-F5EC0E89F626}"/>
                </a:ext>
              </a:extLst>
            </p:cNvPr>
            <p:cNvCxnSpPr/>
            <p:nvPr/>
          </p:nvCxnSpPr>
          <p:spPr>
            <a:xfrm flipV="1">
              <a:off x="3675121" y="5620676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80C25E5A-BB29-406A-A5BF-53DA9A6F3B8C}"/>
                </a:ext>
              </a:extLst>
            </p:cNvPr>
            <p:cNvCxnSpPr/>
            <p:nvPr/>
          </p:nvCxnSpPr>
          <p:spPr>
            <a:xfrm flipV="1">
              <a:off x="5010436" y="5800026"/>
              <a:ext cx="263923" cy="9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Stored Data 71">
              <a:extLst>
                <a:ext uri="{FF2B5EF4-FFF2-40B4-BE49-F238E27FC236}">
                  <a16:creationId xmlns:a16="http://schemas.microsoft.com/office/drawing/2014/main" xmlns="" id="{8BC026DE-74B7-4F7D-801D-8C6C715DB42B}"/>
                </a:ext>
              </a:extLst>
            </p:cNvPr>
            <p:cNvSpPr/>
            <p:nvPr/>
          </p:nvSpPr>
          <p:spPr>
            <a:xfrm rot="10800000">
              <a:off x="3997592" y="5435941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Stored Data 71">
              <a:extLst>
                <a:ext uri="{FF2B5EF4-FFF2-40B4-BE49-F238E27FC236}">
                  <a16:creationId xmlns:a16="http://schemas.microsoft.com/office/drawing/2014/main" xmlns="" id="{06EB2C35-1A17-4903-B999-C48C3EBFDE8B}"/>
                </a:ext>
              </a:extLst>
            </p:cNvPr>
            <p:cNvSpPr/>
            <p:nvPr/>
          </p:nvSpPr>
          <p:spPr>
            <a:xfrm rot="10800000">
              <a:off x="3990333" y="5435921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Stored Data 71">
              <a:extLst>
                <a:ext uri="{FF2B5EF4-FFF2-40B4-BE49-F238E27FC236}">
                  <a16:creationId xmlns:a16="http://schemas.microsoft.com/office/drawing/2014/main" xmlns="" id="{D6919CA4-EA28-4E02-A33C-6F596917B090}"/>
                </a:ext>
              </a:extLst>
            </p:cNvPr>
            <p:cNvSpPr/>
            <p:nvPr/>
          </p:nvSpPr>
          <p:spPr>
            <a:xfrm rot="10800000">
              <a:off x="3911116" y="5435203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xmlns="" id="{7E306F18-6AE5-4809-BDCC-E6FD1CECAC53}"/>
              </a:ext>
            </a:extLst>
          </p:cNvPr>
          <p:cNvGrpSpPr/>
          <p:nvPr/>
        </p:nvGrpSpPr>
        <p:grpSpPr>
          <a:xfrm>
            <a:off x="8538164" y="3555444"/>
            <a:ext cx="1599238" cy="724319"/>
            <a:chOff x="3675121" y="5435203"/>
            <a:chExt cx="1599238" cy="724319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811E4EDF-F15C-40E9-801D-8AC7BA27AE71}"/>
                </a:ext>
              </a:extLst>
            </p:cNvPr>
            <p:cNvCxnSpPr/>
            <p:nvPr/>
          </p:nvCxnSpPr>
          <p:spPr>
            <a:xfrm flipV="1">
              <a:off x="3675121" y="5984024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xmlns="" id="{AA037F27-FA76-474D-98FC-225A52604910}"/>
                </a:ext>
              </a:extLst>
            </p:cNvPr>
            <p:cNvCxnSpPr/>
            <p:nvPr/>
          </p:nvCxnSpPr>
          <p:spPr>
            <a:xfrm flipV="1">
              <a:off x="3675121" y="5620676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xmlns="" id="{48BD5EDB-D25A-4F19-B3E1-F6C2BBBBAB43}"/>
                </a:ext>
              </a:extLst>
            </p:cNvPr>
            <p:cNvCxnSpPr/>
            <p:nvPr/>
          </p:nvCxnSpPr>
          <p:spPr>
            <a:xfrm flipV="1">
              <a:off x="5010436" y="5800026"/>
              <a:ext cx="263923" cy="9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Stored Data 71">
              <a:extLst>
                <a:ext uri="{FF2B5EF4-FFF2-40B4-BE49-F238E27FC236}">
                  <a16:creationId xmlns:a16="http://schemas.microsoft.com/office/drawing/2014/main" xmlns="" id="{4C0FC855-2572-48AB-9644-FCC034514838}"/>
                </a:ext>
              </a:extLst>
            </p:cNvPr>
            <p:cNvSpPr/>
            <p:nvPr/>
          </p:nvSpPr>
          <p:spPr>
            <a:xfrm rot="10800000">
              <a:off x="3997592" y="5435941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Stored Data 71">
              <a:extLst>
                <a:ext uri="{FF2B5EF4-FFF2-40B4-BE49-F238E27FC236}">
                  <a16:creationId xmlns:a16="http://schemas.microsoft.com/office/drawing/2014/main" xmlns="" id="{18CCA324-F2C2-4834-BF3F-89127D34208B}"/>
                </a:ext>
              </a:extLst>
            </p:cNvPr>
            <p:cNvSpPr/>
            <p:nvPr/>
          </p:nvSpPr>
          <p:spPr>
            <a:xfrm rot="10800000">
              <a:off x="3990333" y="5435921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Stored Data 71">
              <a:extLst>
                <a:ext uri="{FF2B5EF4-FFF2-40B4-BE49-F238E27FC236}">
                  <a16:creationId xmlns:a16="http://schemas.microsoft.com/office/drawing/2014/main" xmlns="" id="{8AB4B085-6719-4AEF-861F-E68CAB723E8D}"/>
                </a:ext>
              </a:extLst>
            </p:cNvPr>
            <p:cNvSpPr/>
            <p:nvPr/>
          </p:nvSpPr>
          <p:spPr>
            <a:xfrm rot="10800000">
              <a:off x="3911116" y="5435203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xmlns="" id="{C9815BBC-D329-4D07-B5F5-9F9294952900}"/>
              </a:ext>
            </a:extLst>
          </p:cNvPr>
          <p:cNvGrpSpPr/>
          <p:nvPr/>
        </p:nvGrpSpPr>
        <p:grpSpPr>
          <a:xfrm>
            <a:off x="8538164" y="4622244"/>
            <a:ext cx="1599238" cy="724319"/>
            <a:chOff x="3675121" y="5435203"/>
            <a:chExt cx="1599238" cy="724319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8657BE8F-75CD-4825-8BA2-A6823259B1C3}"/>
                </a:ext>
              </a:extLst>
            </p:cNvPr>
            <p:cNvCxnSpPr/>
            <p:nvPr/>
          </p:nvCxnSpPr>
          <p:spPr>
            <a:xfrm flipV="1">
              <a:off x="3675121" y="5984024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B3E662D0-0372-4298-ADAE-1FEEB1C4C598}"/>
                </a:ext>
              </a:extLst>
            </p:cNvPr>
            <p:cNvCxnSpPr/>
            <p:nvPr/>
          </p:nvCxnSpPr>
          <p:spPr>
            <a:xfrm flipV="1">
              <a:off x="3675121" y="5620676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600D14BE-FB7B-4B92-A08F-4AFBE2105782}"/>
                </a:ext>
              </a:extLst>
            </p:cNvPr>
            <p:cNvCxnSpPr/>
            <p:nvPr/>
          </p:nvCxnSpPr>
          <p:spPr>
            <a:xfrm flipV="1">
              <a:off x="5010436" y="5800026"/>
              <a:ext cx="263923" cy="9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Stored Data 71">
              <a:extLst>
                <a:ext uri="{FF2B5EF4-FFF2-40B4-BE49-F238E27FC236}">
                  <a16:creationId xmlns:a16="http://schemas.microsoft.com/office/drawing/2014/main" xmlns="" id="{C6888449-9BFC-405C-A53E-9C3579098C27}"/>
                </a:ext>
              </a:extLst>
            </p:cNvPr>
            <p:cNvSpPr/>
            <p:nvPr/>
          </p:nvSpPr>
          <p:spPr>
            <a:xfrm rot="10800000">
              <a:off x="3997592" y="5435941"/>
              <a:ext cx="1009669" cy="723580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6" fmla="*/ 9841 w 10000"/>
                <a:gd name="connsiteY6" fmla="*/ 6220 h 10000"/>
                <a:gd name="connsiteX0" fmla="*/ 8935 w 10000"/>
                <a:gd name="connsiteY0" fmla="*/ 4956 h 10000"/>
                <a:gd name="connsiteX1" fmla="*/ 9999 w 10000"/>
                <a:gd name="connsiteY1" fmla="*/ 10000 h 10000"/>
                <a:gd name="connsiteX2" fmla="*/ 5183 w 10000"/>
                <a:gd name="connsiteY2" fmla="*/ 9912 h 10000"/>
                <a:gd name="connsiteX3" fmla="*/ 0 w 10000"/>
                <a:gd name="connsiteY3" fmla="*/ 5043 h 10000"/>
                <a:gd name="connsiteX4" fmla="*/ 5183 w 10000"/>
                <a:gd name="connsiteY4" fmla="*/ 44 h 10000"/>
                <a:gd name="connsiteX5" fmla="*/ 10000 w 10000"/>
                <a:gd name="connsiteY5" fmla="*/ 0 h 10000"/>
                <a:gd name="connsiteX0" fmla="*/ 9999 w 10000"/>
                <a:gd name="connsiteY0" fmla="*/ 10000 h 10000"/>
                <a:gd name="connsiteX1" fmla="*/ 5183 w 10000"/>
                <a:gd name="connsiteY1" fmla="*/ 9912 h 10000"/>
                <a:gd name="connsiteX2" fmla="*/ 0 w 10000"/>
                <a:gd name="connsiteY2" fmla="*/ 5043 h 10000"/>
                <a:gd name="connsiteX3" fmla="*/ 5183 w 10000"/>
                <a:gd name="connsiteY3" fmla="*/ 44 h 10000"/>
                <a:gd name="connsiteX4" fmla="*/ 10000 w 10000"/>
                <a:gd name="connsiteY4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10000">
                  <a:moveTo>
                    <a:pt x="9999" y="10000"/>
                  </a:moveTo>
                  <a:lnTo>
                    <a:pt x="5183" y="9912"/>
                  </a:lnTo>
                  <a:cubicBezTo>
                    <a:pt x="3060" y="9824"/>
                    <a:pt x="0" y="6688"/>
                    <a:pt x="0" y="5043"/>
                  </a:cubicBezTo>
                  <a:cubicBezTo>
                    <a:pt x="0" y="3398"/>
                    <a:pt x="2965" y="220"/>
                    <a:pt x="5183" y="44"/>
                  </a:cubicBezTo>
                  <a:lnTo>
                    <a:pt x="10000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Stored Data 71">
              <a:extLst>
                <a:ext uri="{FF2B5EF4-FFF2-40B4-BE49-F238E27FC236}">
                  <a16:creationId xmlns:a16="http://schemas.microsoft.com/office/drawing/2014/main" xmlns="" id="{A4A5D2F5-236C-4546-8DBA-ACD7EE44C5F3}"/>
                </a:ext>
              </a:extLst>
            </p:cNvPr>
            <p:cNvSpPr/>
            <p:nvPr/>
          </p:nvSpPr>
          <p:spPr>
            <a:xfrm rot="10800000">
              <a:off x="3990333" y="5435921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Stored Data 71">
              <a:extLst>
                <a:ext uri="{FF2B5EF4-FFF2-40B4-BE49-F238E27FC236}">
                  <a16:creationId xmlns:a16="http://schemas.microsoft.com/office/drawing/2014/main" xmlns="" id="{068AB678-9D5E-43D7-B978-DE1FDEC957EB}"/>
                </a:ext>
              </a:extLst>
            </p:cNvPr>
            <p:cNvSpPr/>
            <p:nvPr/>
          </p:nvSpPr>
          <p:spPr>
            <a:xfrm rot="10800000">
              <a:off x="3911116" y="5435203"/>
              <a:ext cx="107530" cy="723601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4932 w 13265"/>
                <a:gd name="connsiteY0" fmla="*/ 0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4932 w 13265"/>
                <a:gd name="connsiteY4" fmla="*/ 10000 h 10000"/>
                <a:gd name="connsiteX5" fmla="*/ 0 w 13265"/>
                <a:gd name="connsiteY5" fmla="*/ 5084 h 10000"/>
                <a:gd name="connsiteX6" fmla="*/ 4932 w 13265"/>
                <a:gd name="connsiteY6" fmla="*/ 0 h 10000"/>
                <a:gd name="connsiteX0" fmla="*/ 5226 w 13559"/>
                <a:gd name="connsiteY0" fmla="*/ 0 h 10000"/>
                <a:gd name="connsiteX1" fmla="*/ 13559 w 13559"/>
                <a:gd name="connsiteY1" fmla="*/ 0 h 10000"/>
                <a:gd name="connsiteX2" fmla="*/ 11892 w 13559"/>
                <a:gd name="connsiteY2" fmla="*/ 5000 h 10000"/>
                <a:gd name="connsiteX3" fmla="*/ 13559 w 13559"/>
                <a:gd name="connsiteY3" fmla="*/ 10000 h 10000"/>
                <a:gd name="connsiteX4" fmla="*/ 5226 w 13559"/>
                <a:gd name="connsiteY4" fmla="*/ 10000 h 10000"/>
                <a:gd name="connsiteX5" fmla="*/ 294 w 13559"/>
                <a:gd name="connsiteY5" fmla="*/ 5084 h 10000"/>
                <a:gd name="connsiteX6" fmla="*/ 5226 w 13559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4933 w 13266"/>
                <a:gd name="connsiteY4" fmla="*/ 10000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4966 w 13299"/>
                <a:gd name="connsiteY0" fmla="*/ 0 h 10000"/>
                <a:gd name="connsiteX1" fmla="*/ 13299 w 13299"/>
                <a:gd name="connsiteY1" fmla="*/ 0 h 10000"/>
                <a:gd name="connsiteX2" fmla="*/ 11632 w 13299"/>
                <a:gd name="connsiteY2" fmla="*/ 5000 h 10000"/>
                <a:gd name="connsiteX3" fmla="*/ 13299 w 13299"/>
                <a:gd name="connsiteY3" fmla="*/ 10000 h 10000"/>
                <a:gd name="connsiteX4" fmla="*/ 7782 w 13299"/>
                <a:gd name="connsiteY4" fmla="*/ 10000 h 10000"/>
                <a:gd name="connsiteX5" fmla="*/ 34 w 13299"/>
                <a:gd name="connsiteY5" fmla="*/ 5084 h 10000"/>
                <a:gd name="connsiteX6" fmla="*/ 4966 w 13299"/>
                <a:gd name="connsiteY6" fmla="*/ 0 h 10000"/>
                <a:gd name="connsiteX0" fmla="*/ 4947 w 13280"/>
                <a:gd name="connsiteY0" fmla="*/ 0 h 10000"/>
                <a:gd name="connsiteX1" fmla="*/ 13280 w 13280"/>
                <a:gd name="connsiteY1" fmla="*/ 0 h 10000"/>
                <a:gd name="connsiteX2" fmla="*/ 11613 w 13280"/>
                <a:gd name="connsiteY2" fmla="*/ 5000 h 10000"/>
                <a:gd name="connsiteX3" fmla="*/ 13280 w 13280"/>
                <a:gd name="connsiteY3" fmla="*/ 10000 h 10000"/>
                <a:gd name="connsiteX4" fmla="*/ 6702 w 13280"/>
                <a:gd name="connsiteY4" fmla="*/ 9832 h 10000"/>
                <a:gd name="connsiteX5" fmla="*/ 15 w 13280"/>
                <a:gd name="connsiteY5" fmla="*/ 5084 h 10000"/>
                <a:gd name="connsiteX6" fmla="*/ 4947 w 13280"/>
                <a:gd name="connsiteY6" fmla="*/ 0 h 10000"/>
                <a:gd name="connsiteX0" fmla="*/ 4933 w 13266"/>
                <a:gd name="connsiteY0" fmla="*/ 0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4933 w 13266"/>
                <a:gd name="connsiteY6" fmla="*/ 0 h 10000"/>
                <a:gd name="connsiteX0" fmla="*/ 5711 w 13268"/>
                <a:gd name="connsiteY0" fmla="*/ 126 h 10000"/>
                <a:gd name="connsiteX1" fmla="*/ 13268 w 13268"/>
                <a:gd name="connsiteY1" fmla="*/ 0 h 10000"/>
                <a:gd name="connsiteX2" fmla="*/ 11601 w 13268"/>
                <a:gd name="connsiteY2" fmla="*/ 5000 h 10000"/>
                <a:gd name="connsiteX3" fmla="*/ 13268 w 13268"/>
                <a:gd name="connsiteY3" fmla="*/ 10000 h 10000"/>
                <a:gd name="connsiteX4" fmla="*/ 6690 w 13268"/>
                <a:gd name="connsiteY4" fmla="*/ 9832 h 10000"/>
                <a:gd name="connsiteX5" fmla="*/ 3 w 13268"/>
                <a:gd name="connsiteY5" fmla="*/ 5084 h 10000"/>
                <a:gd name="connsiteX6" fmla="*/ 5711 w 13268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5709 w 13266"/>
                <a:gd name="connsiteY0" fmla="*/ 126 h 10000"/>
                <a:gd name="connsiteX1" fmla="*/ 13266 w 13266"/>
                <a:gd name="connsiteY1" fmla="*/ 0 h 10000"/>
                <a:gd name="connsiteX2" fmla="*/ 11599 w 13266"/>
                <a:gd name="connsiteY2" fmla="*/ 5000 h 10000"/>
                <a:gd name="connsiteX3" fmla="*/ 13266 w 13266"/>
                <a:gd name="connsiteY3" fmla="*/ 10000 h 10000"/>
                <a:gd name="connsiteX4" fmla="*/ 6688 w 13266"/>
                <a:gd name="connsiteY4" fmla="*/ 9832 h 10000"/>
                <a:gd name="connsiteX5" fmla="*/ 1 w 13266"/>
                <a:gd name="connsiteY5" fmla="*/ 5084 h 10000"/>
                <a:gd name="connsiteX6" fmla="*/ 5709 w 13266"/>
                <a:gd name="connsiteY6" fmla="*/ 126 h 10000"/>
                <a:gd name="connsiteX0" fmla="*/ 6688 w 13265"/>
                <a:gd name="connsiteY0" fmla="*/ 42 h 10000"/>
                <a:gd name="connsiteX1" fmla="*/ 13265 w 13265"/>
                <a:gd name="connsiteY1" fmla="*/ 0 h 10000"/>
                <a:gd name="connsiteX2" fmla="*/ 11598 w 13265"/>
                <a:gd name="connsiteY2" fmla="*/ 5000 h 10000"/>
                <a:gd name="connsiteX3" fmla="*/ 13265 w 13265"/>
                <a:gd name="connsiteY3" fmla="*/ 10000 h 10000"/>
                <a:gd name="connsiteX4" fmla="*/ 6687 w 13265"/>
                <a:gd name="connsiteY4" fmla="*/ 9832 h 10000"/>
                <a:gd name="connsiteX5" fmla="*/ 0 w 13265"/>
                <a:gd name="connsiteY5" fmla="*/ 5084 h 10000"/>
                <a:gd name="connsiteX6" fmla="*/ 6688 w 13265"/>
                <a:gd name="connsiteY6" fmla="*/ 42 h 10000"/>
                <a:gd name="connsiteX0" fmla="*/ 6688 w 13265"/>
                <a:gd name="connsiteY0" fmla="*/ 42 h 9832"/>
                <a:gd name="connsiteX1" fmla="*/ 13265 w 13265"/>
                <a:gd name="connsiteY1" fmla="*/ 0 h 9832"/>
                <a:gd name="connsiteX2" fmla="*/ 11598 w 13265"/>
                <a:gd name="connsiteY2" fmla="*/ 5000 h 9832"/>
                <a:gd name="connsiteX3" fmla="*/ 11387 w 13265"/>
                <a:gd name="connsiteY3" fmla="*/ 9790 h 9832"/>
                <a:gd name="connsiteX4" fmla="*/ 6687 w 13265"/>
                <a:gd name="connsiteY4" fmla="*/ 9832 h 9832"/>
                <a:gd name="connsiteX5" fmla="*/ 0 w 13265"/>
                <a:gd name="connsiteY5" fmla="*/ 5084 h 9832"/>
                <a:gd name="connsiteX6" fmla="*/ 6688 w 13265"/>
                <a:gd name="connsiteY6" fmla="*/ 42 h 9832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692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10000"/>
                <a:gd name="connsiteY0" fmla="*/ 43 h 10000"/>
                <a:gd name="connsiteX1" fmla="*/ 10000 w 10000"/>
                <a:gd name="connsiteY1" fmla="*/ 0 h 10000"/>
                <a:gd name="connsiteX2" fmla="*/ 8743 w 10000"/>
                <a:gd name="connsiteY2" fmla="*/ 5085 h 10000"/>
                <a:gd name="connsiteX3" fmla="*/ 9784 w 10000"/>
                <a:gd name="connsiteY3" fmla="*/ 10000 h 10000"/>
                <a:gd name="connsiteX4" fmla="*/ 5041 w 10000"/>
                <a:gd name="connsiteY4" fmla="*/ 10000 h 10000"/>
                <a:gd name="connsiteX5" fmla="*/ 0 w 10000"/>
                <a:gd name="connsiteY5" fmla="*/ 5171 h 10000"/>
                <a:gd name="connsiteX6" fmla="*/ 5042 w 10000"/>
                <a:gd name="connsiteY6" fmla="*/ 43 h 10000"/>
                <a:gd name="connsiteX0" fmla="*/ 5042 w 9784"/>
                <a:gd name="connsiteY0" fmla="*/ 0 h 9957"/>
                <a:gd name="connsiteX1" fmla="*/ 9415 w 9784"/>
                <a:gd name="connsiteY1" fmla="*/ 171 h 9957"/>
                <a:gd name="connsiteX2" fmla="*/ 8743 w 9784"/>
                <a:gd name="connsiteY2" fmla="*/ 5042 h 9957"/>
                <a:gd name="connsiteX3" fmla="*/ 9784 w 9784"/>
                <a:gd name="connsiteY3" fmla="*/ 9957 h 9957"/>
                <a:gd name="connsiteX4" fmla="*/ 5041 w 9784"/>
                <a:gd name="connsiteY4" fmla="*/ 9957 h 9957"/>
                <a:gd name="connsiteX5" fmla="*/ 0 w 9784"/>
                <a:gd name="connsiteY5" fmla="*/ 5128 h 9957"/>
                <a:gd name="connsiteX6" fmla="*/ 5042 w 9784"/>
                <a:gd name="connsiteY6" fmla="*/ 0 h 9957"/>
                <a:gd name="connsiteX0" fmla="*/ 5153 w 10000"/>
                <a:gd name="connsiteY0" fmla="*/ 0 h 10000"/>
                <a:gd name="connsiteX1" fmla="*/ 9875 w 10000"/>
                <a:gd name="connsiteY1" fmla="*/ 172 h 10000"/>
                <a:gd name="connsiteX2" fmla="*/ 8936 w 10000"/>
                <a:gd name="connsiteY2" fmla="*/ 5064 h 10000"/>
                <a:gd name="connsiteX3" fmla="*/ 10000 w 10000"/>
                <a:gd name="connsiteY3" fmla="*/ 10000 h 10000"/>
                <a:gd name="connsiteX4" fmla="*/ 5152 w 10000"/>
                <a:gd name="connsiteY4" fmla="*/ 10000 h 10000"/>
                <a:gd name="connsiteX5" fmla="*/ 0 w 10000"/>
                <a:gd name="connsiteY5" fmla="*/ 5150 h 10000"/>
                <a:gd name="connsiteX6" fmla="*/ 5153 w 10000"/>
                <a:gd name="connsiteY6" fmla="*/ 0 h 10000"/>
                <a:gd name="connsiteX0" fmla="*/ 5153 w 10001"/>
                <a:gd name="connsiteY0" fmla="*/ 0 h 10000"/>
                <a:gd name="connsiteX1" fmla="*/ 10001 w 10001"/>
                <a:gd name="connsiteY1" fmla="*/ 215 h 10000"/>
                <a:gd name="connsiteX2" fmla="*/ 8936 w 10001"/>
                <a:gd name="connsiteY2" fmla="*/ 5064 h 10000"/>
                <a:gd name="connsiteX3" fmla="*/ 10000 w 10001"/>
                <a:gd name="connsiteY3" fmla="*/ 10000 h 10000"/>
                <a:gd name="connsiteX4" fmla="*/ 5152 w 10001"/>
                <a:gd name="connsiteY4" fmla="*/ 10000 h 10000"/>
                <a:gd name="connsiteX5" fmla="*/ 0 w 10001"/>
                <a:gd name="connsiteY5" fmla="*/ 5150 h 10000"/>
                <a:gd name="connsiteX6" fmla="*/ 5153 w 10001"/>
                <a:gd name="connsiteY6" fmla="*/ 0 h 10000"/>
                <a:gd name="connsiteX0" fmla="*/ 5184 w 10001"/>
                <a:gd name="connsiteY0" fmla="*/ 43 h 9785"/>
                <a:gd name="connsiteX1" fmla="*/ 10001 w 10001"/>
                <a:gd name="connsiteY1" fmla="*/ 0 h 9785"/>
                <a:gd name="connsiteX2" fmla="*/ 8936 w 10001"/>
                <a:gd name="connsiteY2" fmla="*/ 4849 h 9785"/>
                <a:gd name="connsiteX3" fmla="*/ 10000 w 10001"/>
                <a:gd name="connsiteY3" fmla="*/ 9785 h 9785"/>
                <a:gd name="connsiteX4" fmla="*/ 5152 w 10001"/>
                <a:gd name="connsiteY4" fmla="*/ 9785 h 9785"/>
                <a:gd name="connsiteX5" fmla="*/ 0 w 10001"/>
                <a:gd name="connsiteY5" fmla="*/ 4935 h 9785"/>
                <a:gd name="connsiteX6" fmla="*/ 5184 w 10001"/>
                <a:gd name="connsiteY6" fmla="*/ 43 h 9785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51 w 10000"/>
                <a:gd name="connsiteY4" fmla="*/ 10000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340 w 10000"/>
                <a:gd name="connsiteY4" fmla="*/ 9956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5183 w 10000"/>
                <a:gd name="connsiteY0" fmla="*/ 44 h 10000"/>
                <a:gd name="connsiteX1" fmla="*/ 10000 w 10000"/>
                <a:gd name="connsiteY1" fmla="*/ 0 h 10000"/>
                <a:gd name="connsiteX2" fmla="*/ 8935 w 10000"/>
                <a:gd name="connsiteY2" fmla="*/ 4956 h 10000"/>
                <a:gd name="connsiteX3" fmla="*/ 9999 w 10000"/>
                <a:gd name="connsiteY3" fmla="*/ 10000 h 10000"/>
                <a:gd name="connsiteX4" fmla="*/ 5183 w 10000"/>
                <a:gd name="connsiteY4" fmla="*/ 9912 h 10000"/>
                <a:gd name="connsiteX5" fmla="*/ 0 w 10000"/>
                <a:gd name="connsiteY5" fmla="*/ 5043 h 10000"/>
                <a:gd name="connsiteX6" fmla="*/ 5183 w 10000"/>
                <a:gd name="connsiteY6" fmla="*/ 44 h 10000"/>
                <a:gd name="connsiteX0" fmla="*/ 603 w 5420"/>
                <a:gd name="connsiteY0" fmla="*/ 44 h 10000"/>
                <a:gd name="connsiteX1" fmla="*/ 5420 w 5420"/>
                <a:gd name="connsiteY1" fmla="*/ 0 h 10000"/>
                <a:gd name="connsiteX2" fmla="*/ 4355 w 5420"/>
                <a:gd name="connsiteY2" fmla="*/ 4956 h 10000"/>
                <a:gd name="connsiteX3" fmla="*/ 5419 w 5420"/>
                <a:gd name="connsiteY3" fmla="*/ 10000 h 10000"/>
                <a:gd name="connsiteX4" fmla="*/ 603 w 5420"/>
                <a:gd name="connsiteY4" fmla="*/ 9912 h 10000"/>
                <a:gd name="connsiteX5" fmla="*/ 603 w 5420"/>
                <a:gd name="connsiteY5" fmla="*/ 44 h 10000"/>
                <a:gd name="connsiteX0" fmla="*/ 1112 w 9999"/>
                <a:gd name="connsiteY0" fmla="*/ 9912 h 11176"/>
                <a:gd name="connsiteX1" fmla="*/ 1112 w 9999"/>
                <a:gd name="connsiteY1" fmla="*/ 44 h 11176"/>
                <a:gd name="connsiteX2" fmla="*/ 9999 w 9999"/>
                <a:gd name="connsiteY2" fmla="*/ 0 h 11176"/>
                <a:gd name="connsiteX3" fmla="*/ 8034 w 9999"/>
                <a:gd name="connsiteY3" fmla="*/ 4956 h 11176"/>
                <a:gd name="connsiteX4" fmla="*/ 9997 w 9999"/>
                <a:gd name="connsiteY4" fmla="*/ 10000 h 11176"/>
                <a:gd name="connsiteX5" fmla="*/ 2783 w 9999"/>
                <a:gd name="connsiteY5" fmla="*/ 11176 h 11176"/>
                <a:gd name="connsiteX0" fmla="*/ 1112 w 10000"/>
                <a:gd name="connsiteY0" fmla="*/ 8869 h 8948"/>
                <a:gd name="connsiteX1" fmla="*/ 1112 w 10000"/>
                <a:gd name="connsiteY1" fmla="*/ 39 h 8948"/>
                <a:gd name="connsiteX2" fmla="*/ 10000 w 10000"/>
                <a:gd name="connsiteY2" fmla="*/ 0 h 8948"/>
                <a:gd name="connsiteX3" fmla="*/ 8035 w 10000"/>
                <a:gd name="connsiteY3" fmla="*/ 4435 h 8948"/>
                <a:gd name="connsiteX4" fmla="*/ 9998 w 10000"/>
                <a:gd name="connsiteY4" fmla="*/ 8948 h 8948"/>
                <a:gd name="connsiteX0" fmla="*/ 0 w 8888"/>
                <a:gd name="connsiteY0" fmla="*/ 44 h 10000"/>
                <a:gd name="connsiteX1" fmla="*/ 8888 w 8888"/>
                <a:gd name="connsiteY1" fmla="*/ 0 h 10000"/>
                <a:gd name="connsiteX2" fmla="*/ 6923 w 8888"/>
                <a:gd name="connsiteY2" fmla="*/ 4956 h 10000"/>
                <a:gd name="connsiteX3" fmla="*/ 8886 w 8888"/>
                <a:gd name="connsiteY3" fmla="*/ 10000 h 10000"/>
                <a:gd name="connsiteX0" fmla="*/ 2211 w 2211"/>
                <a:gd name="connsiteY0" fmla="*/ 0 h 10000"/>
                <a:gd name="connsiteX1" fmla="*/ 0 w 2211"/>
                <a:gd name="connsiteY1" fmla="*/ 4956 h 10000"/>
                <a:gd name="connsiteX2" fmla="*/ 2209 w 2211"/>
                <a:gd name="connsiteY2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11" h="10000">
                  <a:moveTo>
                    <a:pt x="2211" y="0"/>
                  </a:moveTo>
                  <a:cubicBezTo>
                    <a:pt x="739" y="0"/>
                    <a:pt x="0" y="3289"/>
                    <a:pt x="0" y="4956"/>
                  </a:cubicBezTo>
                  <a:cubicBezTo>
                    <a:pt x="0" y="6622"/>
                    <a:pt x="737" y="10000"/>
                    <a:pt x="2209" y="10000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A3B59158-8C9B-44C8-B19D-27DF24501726}"/>
              </a:ext>
            </a:extLst>
          </p:cNvPr>
          <p:cNvCxnSpPr/>
          <p:nvPr/>
        </p:nvCxnSpPr>
        <p:spPr>
          <a:xfrm>
            <a:off x="7395164" y="2298563"/>
            <a:ext cx="2742238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26AE74C1-FEB7-43EB-99FD-23904A8B4FF1}"/>
              </a:ext>
            </a:extLst>
          </p:cNvPr>
          <p:cNvCxnSpPr/>
          <p:nvPr/>
        </p:nvCxnSpPr>
        <p:spPr>
          <a:xfrm>
            <a:off x="8538164" y="2298563"/>
            <a:ext cx="0" cy="414073"/>
          </a:xfrm>
          <a:prstGeom prst="line">
            <a:avLst/>
          </a:prstGeom>
          <a:ln w="25400"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5EA644AF-C750-4F25-8ABB-DA71E9C7151B}"/>
              </a:ext>
            </a:extLst>
          </p:cNvPr>
          <p:cNvCxnSpPr/>
          <p:nvPr/>
        </p:nvCxnSpPr>
        <p:spPr>
          <a:xfrm>
            <a:off x="7401402" y="3075984"/>
            <a:ext cx="116095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0ADD806E-C444-4BA2-80C9-54B0EFD1DD0A}"/>
              </a:ext>
            </a:extLst>
          </p:cNvPr>
          <p:cNvCxnSpPr/>
          <p:nvPr/>
        </p:nvCxnSpPr>
        <p:spPr>
          <a:xfrm>
            <a:off x="8538164" y="3075984"/>
            <a:ext cx="0" cy="664933"/>
          </a:xfrm>
          <a:prstGeom prst="line">
            <a:avLst/>
          </a:prstGeom>
          <a:ln w="25400"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C36E11E7-2070-4802-BD31-44A9937A36B2}"/>
              </a:ext>
            </a:extLst>
          </p:cNvPr>
          <p:cNvCxnSpPr/>
          <p:nvPr/>
        </p:nvCxnSpPr>
        <p:spPr>
          <a:xfrm>
            <a:off x="7401402" y="4104265"/>
            <a:ext cx="116095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5990A89A-5228-4895-A8A0-BC00CE97238C}"/>
              </a:ext>
            </a:extLst>
          </p:cNvPr>
          <p:cNvCxnSpPr/>
          <p:nvPr/>
        </p:nvCxnSpPr>
        <p:spPr>
          <a:xfrm>
            <a:off x="8538164" y="4104265"/>
            <a:ext cx="0" cy="703452"/>
          </a:xfrm>
          <a:prstGeom prst="line">
            <a:avLst/>
          </a:prstGeom>
          <a:ln w="25400">
            <a:head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3A8B796A-A066-4EBE-B454-4F5F9F60E8EA}"/>
              </a:ext>
            </a:extLst>
          </p:cNvPr>
          <p:cNvCxnSpPr/>
          <p:nvPr/>
        </p:nvCxnSpPr>
        <p:spPr>
          <a:xfrm>
            <a:off x="7401402" y="5171065"/>
            <a:ext cx="1160957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xmlns="" id="{7F0BC1E7-D9F5-4F12-A580-5587E993DB46}"/>
              </a:ext>
            </a:extLst>
          </p:cNvPr>
          <p:cNvSpPr txBox="1"/>
          <p:nvPr/>
        </p:nvSpPr>
        <p:spPr>
          <a:xfrm>
            <a:off x="6939590" y="2065498"/>
            <a:ext cx="455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B</a:t>
            </a:r>
            <a:r>
              <a:rPr lang="en-IN" sz="2400" baseline="-25000" dirty="0"/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A7B93841-D3DC-4878-BF9B-2315DA08F4B4}"/>
              </a:ext>
            </a:extLst>
          </p:cNvPr>
          <p:cNvSpPr txBox="1"/>
          <p:nvPr/>
        </p:nvSpPr>
        <p:spPr>
          <a:xfrm>
            <a:off x="6939590" y="2811413"/>
            <a:ext cx="455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B</a:t>
            </a:r>
            <a:r>
              <a:rPr lang="en-IN" sz="2400" baseline="-25000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CBE5A8FE-9DDB-436F-BA73-C20A7B09BB06}"/>
              </a:ext>
            </a:extLst>
          </p:cNvPr>
          <p:cNvSpPr txBox="1"/>
          <p:nvPr/>
        </p:nvSpPr>
        <p:spPr>
          <a:xfrm>
            <a:off x="6939590" y="3857663"/>
            <a:ext cx="455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B</a:t>
            </a:r>
            <a:r>
              <a:rPr lang="en-IN" sz="2400" baseline="-25000" dirty="0"/>
              <a:t>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BD997E51-1B94-495F-B8EC-E78052593DFD}"/>
              </a:ext>
            </a:extLst>
          </p:cNvPr>
          <p:cNvSpPr txBox="1"/>
          <p:nvPr/>
        </p:nvSpPr>
        <p:spPr>
          <a:xfrm>
            <a:off x="6939590" y="4940232"/>
            <a:ext cx="455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B</a:t>
            </a:r>
            <a:r>
              <a:rPr lang="en-IN" sz="2400" baseline="-25000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xmlns="" id="{F2610673-255A-478A-9DB1-C3CFC9ACBF77}"/>
              </a:ext>
            </a:extLst>
          </p:cNvPr>
          <p:cNvSpPr txBox="1"/>
          <p:nvPr/>
        </p:nvSpPr>
        <p:spPr>
          <a:xfrm>
            <a:off x="10176135" y="2043185"/>
            <a:ext cx="48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G</a:t>
            </a:r>
            <a:r>
              <a:rPr lang="en-IN" sz="2400" baseline="-25000" dirty="0"/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E21B4D19-C2FF-45B6-83CC-FD2C8784596A}"/>
              </a:ext>
            </a:extLst>
          </p:cNvPr>
          <p:cNvSpPr txBox="1"/>
          <p:nvPr/>
        </p:nvSpPr>
        <p:spPr>
          <a:xfrm>
            <a:off x="10176135" y="2679879"/>
            <a:ext cx="48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G</a:t>
            </a:r>
            <a:r>
              <a:rPr lang="en-IN" sz="2400" baseline="-25000" dirty="0"/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DBB1D6A8-0493-41C9-A70A-1E0AAB6141F0}"/>
              </a:ext>
            </a:extLst>
          </p:cNvPr>
          <p:cNvSpPr txBox="1"/>
          <p:nvPr/>
        </p:nvSpPr>
        <p:spPr>
          <a:xfrm>
            <a:off x="10176135" y="3670163"/>
            <a:ext cx="48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G</a:t>
            </a:r>
            <a:r>
              <a:rPr lang="en-IN" sz="2400" baseline="-25000" dirty="0"/>
              <a:t>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E4E009C6-5ACE-4C72-8165-769FD9BCB5C6}"/>
              </a:ext>
            </a:extLst>
          </p:cNvPr>
          <p:cNvSpPr txBox="1"/>
          <p:nvPr/>
        </p:nvSpPr>
        <p:spPr>
          <a:xfrm>
            <a:off x="10176135" y="4752732"/>
            <a:ext cx="482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G</a:t>
            </a:r>
            <a:r>
              <a:rPr lang="en-IN" sz="2400" baseline="-25000" dirty="0"/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xmlns="" id="{B4976C56-FF62-4A98-881B-EABFB8D02FFA}"/>
                  </a:ext>
                </a:extLst>
              </p:cNvPr>
              <p:cNvSpPr/>
              <p:nvPr/>
            </p:nvSpPr>
            <p:spPr>
              <a:xfrm>
                <a:off x="1248669" y="2650141"/>
                <a:ext cx="347723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G</a:t>
                </a:r>
                <a:r>
                  <a:rPr lang="en-US" sz="2400" baseline="-25000" dirty="0"/>
                  <a:t>3</a:t>
                </a:r>
                <a:r>
                  <a:rPr lang="en-US" sz="2400" dirty="0"/>
                  <a:t> = B</a:t>
                </a:r>
                <a:r>
                  <a:rPr lang="en-US" sz="2400" baseline="-25000" dirty="0"/>
                  <a:t>4</a:t>
                </a:r>
                <a:r>
                  <a:rPr lang="en-US" sz="2400" dirty="0"/>
                  <a:t>’B</a:t>
                </a:r>
                <a:r>
                  <a:rPr lang="en-US" sz="2400" baseline="-25000" dirty="0"/>
                  <a:t>3</a:t>
                </a:r>
                <a:r>
                  <a:rPr lang="en-US" sz="2400" dirty="0"/>
                  <a:t> + B</a:t>
                </a:r>
                <a:r>
                  <a:rPr lang="en-US" sz="2400" baseline="-25000" dirty="0"/>
                  <a:t>4</a:t>
                </a:r>
                <a:r>
                  <a:rPr lang="en-US" sz="2400" dirty="0"/>
                  <a:t>B</a:t>
                </a:r>
                <a:r>
                  <a:rPr lang="en-US" sz="2400" baseline="-25000" dirty="0"/>
                  <a:t>3</a:t>
                </a:r>
                <a:r>
                  <a:rPr lang="en-US" sz="2400" dirty="0"/>
                  <a:t>’ = B</a:t>
                </a:r>
                <a:r>
                  <a:rPr lang="en-US" sz="2400" baseline="-25000" dirty="0"/>
                  <a:t>4</a:t>
                </a:r>
                <a14:m>
                  <m:oMath xmlns:m="http://schemas.openxmlformats.org/officeDocument/2006/math"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en-US" sz="2400" dirty="0"/>
                  <a:t> B</a:t>
                </a:r>
                <a:r>
                  <a:rPr lang="en-US" sz="2400" baseline="-25000" dirty="0"/>
                  <a:t>3</a:t>
                </a: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B4976C56-FF62-4A98-881B-EABFB8D02F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669" y="2650141"/>
                <a:ext cx="3477234" cy="461665"/>
              </a:xfrm>
              <a:prstGeom prst="rect">
                <a:avLst/>
              </a:prstGeom>
              <a:blipFill>
                <a:blip r:embed="rId2"/>
                <a:stretch>
                  <a:fillRect l="-2807" t="-9333" b="-32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xmlns="" id="{3F65903C-878C-4CC9-866D-5DDAB3BFEAF2}"/>
              </a:ext>
            </a:extLst>
          </p:cNvPr>
          <p:cNvSpPr/>
          <p:nvPr/>
        </p:nvSpPr>
        <p:spPr>
          <a:xfrm>
            <a:off x="1248669" y="2043185"/>
            <a:ext cx="10246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G</a:t>
            </a:r>
            <a:r>
              <a:rPr lang="en-US" sz="2400" baseline="-25000" dirty="0"/>
              <a:t>4</a:t>
            </a:r>
            <a:r>
              <a:rPr lang="en-US" sz="2400" dirty="0"/>
              <a:t> = B</a:t>
            </a:r>
            <a:r>
              <a:rPr lang="en-US" sz="2400" baseline="-25000" dirty="0"/>
              <a:t>4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xmlns="" id="{5F812791-253A-4099-9524-0C472D46D626}"/>
                  </a:ext>
                </a:extLst>
              </p:cNvPr>
              <p:cNvSpPr/>
              <p:nvPr/>
            </p:nvSpPr>
            <p:spPr>
              <a:xfrm>
                <a:off x="1248669" y="3878382"/>
                <a:ext cx="347723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G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 = B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’B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 + B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B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’ = B</a:t>
                </a:r>
                <a:r>
                  <a:rPr lang="en-US" sz="2400" baseline="-25000" dirty="0"/>
                  <a:t>2</a:t>
                </a:r>
                <a14:m>
                  <m:oMath xmlns:m="http://schemas.openxmlformats.org/officeDocument/2006/math"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en-US" sz="2400" dirty="0"/>
                  <a:t> B</a:t>
                </a:r>
                <a:r>
                  <a:rPr lang="en-US" sz="2400" baseline="-25000" dirty="0"/>
                  <a:t>1</a:t>
                </a: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F812791-253A-4099-9524-0C472D46D6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669" y="3878382"/>
                <a:ext cx="3477234" cy="461665"/>
              </a:xfrm>
              <a:prstGeom prst="rect">
                <a:avLst/>
              </a:prstGeom>
              <a:blipFill>
                <a:blip r:embed="rId3"/>
                <a:stretch>
                  <a:fillRect l="-2807" t="-9211" b="-3026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xmlns="" id="{FCAC3A1A-DC9D-4DAA-893E-F7B7005E807F}"/>
                  </a:ext>
                </a:extLst>
              </p:cNvPr>
              <p:cNvSpPr/>
              <p:nvPr/>
            </p:nvSpPr>
            <p:spPr>
              <a:xfrm>
                <a:off x="1248669" y="3258621"/>
                <a:ext cx="35028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G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 = B</a:t>
                </a:r>
                <a:r>
                  <a:rPr lang="en-US" sz="2400" baseline="-25000" dirty="0"/>
                  <a:t>3</a:t>
                </a:r>
                <a:r>
                  <a:rPr lang="en-US" sz="2400" dirty="0"/>
                  <a:t>’B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 + B</a:t>
                </a:r>
                <a:r>
                  <a:rPr lang="en-US" sz="2400" baseline="-25000" dirty="0"/>
                  <a:t>3</a:t>
                </a:r>
                <a:r>
                  <a:rPr lang="en-US" sz="2400" dirty="0"/>
                  <a:t>B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’ = B</a:t>
                </a:r>
                <a:r>
                  <a:rPr lang="en-US" sz="2400" baseline="-25000" dirty="0"/>
                  <a:t>3</a:t>
                </a:r>
                <a14:m>
                  <m:oMath xmlns:m="http://schemas.openxmlformats.org/officeDocument/2006/math">
                    <m:r>
                      <a:rPr lang="en-IN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en-US" sz="2400" dirty="0"/>
                  <a:t> B</a:t>
                </a:r>
                <a:r>
                  <a:rPr lang="en-US" sz="2400" baseline="-25000" dirty="0"/>
                  <a:t>2</a:t>
                </a: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CAC3A1A-DC9D-4DAA-893E-F7B7005E80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669" y="3258621"/>
                <a:ext cx="3502882" cy="461665"/>
              </a:xfrm>
              <a:prstGeom prst="rect">
                <a:avLst/>
              </a:prstGeom>
              <a:blipFill>
                <a:blip r:embed="rId4"/>
                <a:stretch>
                  <a:fillRect l="-2787" t="-9333" b="-32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3097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 animBg="1"/>
      <p:bldP spid="41" grpId="0"/>
      <p:bldP spid="42" grpId="0" animBg="1"/>
      <p:bldP spid="4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7A961E-C0BC-4EA8-9F04-CB966AA6B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BCD to Excess-3 Code Converter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F1ED8A7C-4256-445E-A442-DA6F587D9570}"/>
              </a:ext>
            </a:extLst>
          </p:cNvPr>
          <p:cNvGraphicFramePr>
            <a:graphicFrameLocks noGrp="1"/>
          </p:cNvGraphicFramePr>
          <p:nvPr/>
        </p:nvGraphicFramePr>
        <p:xfrm>
          <a:off x="391976" y="957264"/>
          <a:ext cx="4229104" cy="5486400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52863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863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2863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528638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528638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  <a:gridCol w="528638">
                  <a:extLst>
                    <a:ext uri="{9D8B030D-6E8A-4147-A177-3AD203B41FA5}">
                      <a16:colId xmlns:a16="http://schemas.microsoft.com/office/drawing/2014/main" xmlns="" val="20005"/>
                    </a:ext>
                  </a:extLst>
                </a:gridCol>
                <a:gridCol w="528638">
                  <a:extLst>
                    <a:ext uri="{9D8B030D-6E8A-4147-A177-3AD203B41FA5}">
                      <a16:colId xmlns:a16="http://schemas.microsoft.com/office/drawing/2014/main" xmlns="" val="20006"/>
                    </a:ext>
                  </a:extLst>
                </a:gridCol>
                <a:gridCol w="528638">
                  <a:extLst>
                    <a:ext uri="{9D8B030D-6E8A-4147-A177-3AD203B41FA5}">
                      <a16:colId xmlns:a16="http://schemas.microsoft.com/office/drawing/2014/main" xmlns="" val="20007"/>
                    </a:ext>
                  </a:extLst>
                </a:gridCol>
              </a:tblGrid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8421 BCD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XS - 3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400" baseline="-25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B</a:t>
                      </a:r>
                      <a:r>
                        <a:rPr lang="en-US" sz="2400" b="1" baseline="-25000" dirty="0"/>
                        <a:t>4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B</a:t>
                      </a:r>
                      <a:r>
                        <a:rPr lang="en-US" sz="2400" b="1" baseline="-25000" dirty="0"/>
                        <a:t>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B</a:t>
                      </a:r>
                      <a:r>
                        <a:rPr lang="en-US" sz="2400" b="1" baseline="-25000" dirty="0"/>
                        <a:t>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B</a:t>
                      </a:r>
                      <a:r>
                        <a:rPr lang="en-US" sz="2400" b="1" baseline="-250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X</a:t>
                      </a:r>
                      <a:r>
                        <a:rPr lang="en-US" sz="2400" b="1" baseline="-25000" dirty="0"/>
                        <a:t>4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X</a:t>
                      </a:r>
                      <a:r>
                        <a:rPr lang="en-US" sz="2400" b="1" baseline="-25000" dirty="0"/>
                        <a:t>3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X</a:t>
                      </a:r>
                      <a:r>
                        <a:rPr lang="en-US" sz="2400" b="1" baseline="-25000" dirty="0"/>
                        <a:t>2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X</a:t>
                      </a:r>
                      <a:r>
                        <a:rPr lang="en-US" sz="2400" b="1" baseline="-250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  <a:endParaRPr lang="en-US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1</a:t>
                      </a:r>
                      <a:endParaRPr lang="en-US" sz="2400" dirty="0"/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xmlns="" id="{AE995EF1-A946-4397-A0C5-C2A36C08BA1B}"/>
                  </a:ext>
                </a:extLst>
              </p:cNvPr>
              <p:cNvSpPr/>
              <p:nvPr/>
            </p:nvSpPr>
            <p:spPr>
              <a:xfrm>
                <a:off x="5656881" y="1845091"/>
                <a:ext cx="6535119" cy="9866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5,6,7,8,9</m:t>
                              </m:r>
                            </m:e>
                          </m:d>
                        </m:e>
                      </m:nary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(10,11,12,13,14,15)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E995EF1-A946-4397-A0C5-C2A36C08BA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881" y="1845091"/>
                <a:ext cx="6535119" cy="9866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xmlns="" id="{7B8C71E0-35CA-44E2-969E-E45F3C36B2C1}"/>
                  </a:ext>
                </a:extLst>
              </p:cNvPr>
              <p:cNvSpPr/>
              <p:nvPr/>
            </p:nvSpPr>
            <p:spPr>
              <a:xfrm>
                <a:off x="5656881" y="2665709"/>
                <a:ext cx="6535119" cy="9866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1,2,3,4,9</m:t>
                              </m:r>
                            </m:e>
                          </m:d>
                        </m:e>
                      </m:nary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(10,11,12,13,14,15)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B8C71E0-35CA-44E2-969E-E45F3C36B2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881" y="2665709"/>
                <a:ext cx="6535119" cy="9866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xmlns="" id="{C2AC1891-0991-4C2C-94B9-696CE764E73C}"/>
                  </a:ext>
                </a:extLst>
              </p:cNvPr>
              <p:cNvSpPr/>
              <p:nvPr/>
            </p:nvSpPr>
            <p:spPr>
              <a:xfrm>
                <a:off x="5656881" y="3434018"/>
                <a:ext cx="6535119" cy="9866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0,3,4,7,8</m:t>
                              </m:r>
                            </m:e>
                          </m:d>
                        </m:e>
                      </m:nary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(10,11,12,13,14,15)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2AC1891-0991-4C2C-94B9-696CE764E7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881" y="3434018"/>
                <a:ext cx="6535119" cy="9866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xmlns="" id="{855521DF-A13B-4636-8EBC-D518BF7B8F8D}"/>
                  </a:ext>
                </a:extLst>
              </p:cNvPr>
              <p:cNvSpPr/>
              <p:nvPr/>
            </p:nvSpPr>
            <p:spPr>
              <a:xfrm>
                <a:off x="5656881" y="4270134"/>
                <a:ext cx="6535119" cy="9866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400" b="0" i="1" smtClean="0">
                                  <a:latin typeface="Cambria Math" panose="02040503050406030204" pitchFamily="18" charset="0"/>
                                </a:rPr>
                                <m:t>0,2,4,6,8</m:t>
                              </m:r>
                            </m:e>
                          </m:d>
                        </m:e>
                      </m:nary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IN" sz="2400" b="0" i="1" smtClean="0">
                          <a:latin typeface="Cambria Math" panose="02040503050406030204" pitchFamily="18" charset="0"/>
                        </a:rPr>
                        <m:t>(10,11,12,13,14,15)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855521DF-A13B-4636-8EBC-D518BF7B8F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6881" y="4270134"/>
                <a:ext cx="6535119" cy="98668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425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D48F9BD-F70A-443C-A397-6CDEA085A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BCD to Excess-3 Code Converter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AFA9F7-FF28-400E-A7E5-835327AC6E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4"/>
            <a:ext cx="11929641" cy="531403"/>
          </a:xfrm>
        </p:spPr>
        <p:txBody>
          <a:bodyPr/>
          <a:lstStyle/>
          <a:p>
            <a:r>
              <a:rPr lang="en-US" sz="2400" dirty="0"/>
              <a:t>K-Map for X</a:t>
            </a:r>
            <a:r>
              <a:rPr lang="en-US" sz="2400" baseline="-25000" dirty="0"/>
              <a:t>4</a:t>
            </a:r>
            <a:r>
              <a:rPr lang="en-US" sz="2400" dirty="0"/>
              <a:t>, X</a:t>
            </a:r>
            <a:r>
              <a:rPr lang="en-US" sz="2400" baseline="-25000" dirty="0"/>
              <a:t>3</a:t>
            </a:r>
            <a:r>
              <a:rPr lang="en-US" sz="2400" dirty="0"/>
              <a:t>, X</a:t>
            </a:r>
            <a:r>
              <a:rPr lang="en-US" sz="2400" baseline="-25000" dirty="0"/>
              <a:t>2</a:t>
            </a:r>
            <a:r>
              <a:rPr lang="en-US" sz="2400" dirty="0"/>
              <a:t>, X</a:t>
            </a:r>
            <a:r>
              <a:rPr lang="en-US" sz="2400" baseline="-25000" dirty="0"/>
              <a:t>1</a:t>
            </a:r>
            <a:r>
              <a:rPr lang="en-US" sz="2400" dirty="0"/>
              <a:t> function and their minimization are as follows</a:t>
            </a:r>
            <a:r>
              <a:rPr lang="en-IN" sz="2400" dirty="0"/>
              <a:t>:</a:t>
            </a:r>
            <a:endParaRPr lang="en-US" sz="2400" dirty="0"/>
          </a:p>
          <a:p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45CA507A-C4D0-4029-AD44-6EC8B6FFC156}"/>
              </a:ext>
            </a:extLst>
          </p:cNvPr>
          <p:cNvGrpSpPr/>
          <p:nvPr/>
        </p:nvGrpSpPr>
        <p:grpSpPr>
          <a:xfrm>
            <a:off x="836091" y="1977640"/>
            <a:ext cx="3954315" cy="4043065"/>
            <a:chOff x="2538413" y="1367135"/>
            <a:chExt cx="3954315" cy="4043065"/>
          </a:xfrm>
        </p:grpSpPr>
        <p:graphicFrame>
          <p:nvGraphicFramePr>
            <p:cNvPr id="5" name="Content Placeholder 3">
              <a:extLst>
                <a:ext uri="{FF2B5EF4-FFF2-40B4-BE49-F238E27FC236}">
                  <a16:creationId xmlns:a16="http://schemas.microsoft.com/office/drawing/2014/main" xmlns="" id="{5C5EDB26-7D12-4132-9C41-E5B96D14475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295650" y="2057400"/>
            <a:ext cx="3143252" cy="3352800"/>
          </p:xfrm>
          <a:graphic>
            <a:graphicData uri="http://schemas.openxmlformats.org/drawingml/2006/table">
              <a:tbl>
                <a:tblPr firstRow="1" bandRow="1"/>
                <a:tblGrid>
                  <a:gridCol w="785813">
                    <a:extLst>
                      <a:ext uri="{9D8B030D-6E8A-4147-A177-3AD203B41FA5}">
                        <a16:colId xmlns:a16="http://schemas.microsoft.com/office/drawing/2014/main" xmlns="" val="20000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xmlns="" val="20001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xmlns="" val="20002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xmlns="" val="20003"/>
                      </a:ext>
                    </a:extLst>
                  </a:gridCol>
                </a:tblGrid>
                <a:tr h="8382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0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1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2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3"/>
                    </a:ext>
                  </a:extLst>
                </a:tr>
              </a:tbl>
            </a:graphicData>
          </a:graphic>
        </p:graphicFrame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xmlns="" id="{75795C59-C907-46BE-8EDF-189DC5560407}"/>
                </a:ext>
              </a:extLst>
            </p:cNvPr>
            <p:cNvCxnSpPr/>
            <p:nvPr/>
          </p:nvCxnSpPr>
          <p:spPr>
            <a:xfrm flipH="1" flipV="1">
              <a:off x="2677633" y="1596545"/>
              <a:ext cx="609600" cy="45720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2EAA7DD2-16CC-4045-87CA-0FED7C964036}"/>
                </a:ext>
              </a:extLst>
            </p:cNvPr>
            <p:cNvSpPr txBox="1"/>
            <p:nvPr/>
          </p:nvSpPr>
          <p:spPr>
            <a:xfrm>
              <a:off x="2767013" y="1367135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  <a:r>
                <a:rPr lang="en-US" sz="2400" baseline="-25000" dirty="0"/>
                <a:t>4</a:t>
              </a:r>
              <a:r>
                <a:rPr lang="en-US" sz="2400" dirty="0"/>
                <a:t>B</a:t>
              </a:r>
              <a:r>
                <a:rPr lang="en-US" sz="2400" baseline="-25000" dirty="0"/>
                <a:t>3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0B8A3349-FA16-4E78-A85C-EBEE8C9C12FD}"/>
                </a:ext>
              </a:extLst>
            </p:cNvPr>
            <p:cNvSpPr txBox="1"/>
            <p:nvPr/>
          </p:nvSpPr>
          <p:spPr>
            <a:xfrm>
              <a:off x="2538413" y="1824335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  <a:r>
                <a:rPr lang="en-US" sz="2400" baseline="-25000" dirty="0"/>
                <a:t>2</a:t>
              </a:r>
              <a:r>
                <a:rPr lang="en-US" sz="2400" dirty="0"/>
                <a:t>B</a:t>
              </a:r>
              <a:r>
                <a:rPr lang="en-US" sz="2400" baseline="-25000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EF6ABFE4-9CF2-4F0A-BDDD-9BF9CBDB0DED}"/>
                </a:ext>
              </a:extLst>
            </p:cNvPr>
            <p:cNvSpPr txBox="1"/>
            <p:nvPr/>
          </p:nvSpPr>
          <p:spPr>
            <a:xfrm>
              <a:off x="3429000" y="15957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EC296EAE-3A1F-4A65-AA08-66F8B6D56A55}"/>
                </a:ext>
              </a:extLst>
            </p:cNvPr>
            <p:cNvSpPr txBox="1"/>
            <p:nvPr/>
          </p:nvSpPr>
          <p:spPr>
            <a:xfrm>
              <a:off x="5791200" y="16002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6CB64C24-01C1-444C-A52B-F8049CC9A8CD}"/>
                </a:ext>
              </a:extLst>
            </p:cNvPr>
            <p:cNvSpPr txBox="1"/>
            <p:nvPr/>
          </p:nvSpPr>
          <p:spPr>
            <a:xfrm>
              <a:off x="2743200" y="227707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6A6C7823-3AE6-42D5-A95C-D259E281CE9E}"/>
                </a:ext>
              </a:extLst>
            </p:cNvPr>
            <p:cNvSpPr txBox="1"/>
            <p:nvPr/>
          </p:nvSpPr>
          <p:spPr>
            <a:xfrm>
              <a:off x="2743200" y="30435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7E1E24E3-2407-47DF-983F-3849B15C4410}"/>
                </a:ext>
              </a:extLst>
            </p:cNvPr>
            <p:cNvSpPr txBox="1"/>
            <p:nvPr/>
          </p:nvSpPr>
          <p:spPr>
            <a:xfrm>
              <a:off x="3733800" y="2038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2F1B4A14-1A66-4C7D-AD94-67D71BCCB469}"/>
                </a:ext>
              </a:extLst>
            </p:cNvPr>
            <p:cNvSpPr txBox="1"/>
            <p:nvPr/>
          </p:nvSpPr>
          <p:spPr>
            <a:xfrm>
              <a:off x="3733800" y="28764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3A87208C-AF97-4BC6-8A91-A2101D25A712}"/>
                </a:ext>
              </a:extLst>
            </p:cNvPr>
            <p:cNvSpPr txBox="1"/>
            <p:nvPr/>
          </p:nvSpPr>
          <p:spPr>
            <a:xfrm>
              <a:off x="3733800" y="45528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A7399036-2301-4C66-8ECA-047986875442}"/>
                </a:ext>
              </a:extLst>
            </p:cNvPr>
            <p:cNvSpPr txBox="1"/>
            <p:nvPr/>
          </p:nvSpPr>
          <p:spPr>
            <a:xfrm>
              <a:off x="3733800" y="37338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3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CD02554A-2C72-48DA-AB52-E5245016DDF2}"/>
                </a:ext>
              </a:extLst>
            </p:cNvPr>
            <p:cNvSpPr txBox="1"/>
            <p:nvPr/>
          </p:nvSpPr>
          <p:spPr>
            <a:xfrm>
              <a:off x="4228751" y="16002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43C9E2DB-8CBA-4B76-AFD3-E1B9C30BC77E}"/>
                </a:ext>
              </a:extLst>
            </p:cNvPr>
            <p:cNvSpPr txBox="1"/>
            <p:nvPr/>
          </p:nvSpPr>
          <p:spPr>
            <a:xfrm>
              <a:off x="4990751" y="15957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2C7E477F-3721-4DC1-A1B6-A97C2BB8A27C}"/>
                </a:ext>
              </a:extLst>
            </p:cNvPr>
            <p:cNvSpPr txBox="1"/>
            <p:nvPr/>
          </p:nvSpPr>
          <p:spPr>
            <a:xfrm>
              <a:off x="4572000" y="2038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EA2AE7D2-9E45-4243-A5AD-C40EBB614CCB}"/>
                </a:ext>
              </a:extLst>
            </p:cNvPr>
            <p:cNvSpPr txBox="1"/>
            <p:nvPr/>
          </p:nvSpPr>
          <p:spPr>
            <a:xfrm>
              <a:off x="4572000" y="2895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0C8451B1-E2FC-4A96-8E37-5BE17711CB9C}"/>
                </a:ext>
              </a:extLst>
            </p:cNvPr>
            <p:cNvSpPr txBox="1"/>
            <p:nvPr/>
          </p:nvSpPr>
          <p:spPr>
            <a:xfrm>
              <a:off x="4572000" y="45720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6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AF41ACC4-2B29-42B7-8A42-A79D2B0DE279}"/>
                </a:ext>
              </a:extLst>
            </p:cNvPr>
            <p:cNvSpPr txBox="1"/>
            <p:nvPr/>
          </p:nvSpPr>
          <p:spPr>
            <a:xfrm>
              <a:off x="4572000" y="37338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7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D52C4D11-7A1A-4CF2-A0D8-1520A60197DB}"/>
                </a:ext>
              </a:extLst>
            </p:cNvPr>
            <p:cNvSpPr txBox="1"/>
            <p:nvPr/>
          </p:nvSpPr>
          <p:spPr>
            <a:xfrm>
              <a:off x="2743200" y="38817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697DFC8A-F37B-43D5-BAB8-85EF74539ECC}"/>
                </a:ext>
              </a:extLst>
            </p:cNvPr>
            <p:cNvSpPr txBox="1"/>
            <p:nvPr/>
          </p:nvSpPr>
          <p:spPr>
            <a:xfrm>
              <a:off x="2743200" y="47961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36E1DBE8-5F43-47A5-9709-AA913E672AF0}"/>
                </a:ext>
              </a:extLst>
            </p:cNvPr>
            <p:cNvSpPr txBox="1"/>
            <p:nvPr/>
          </p:nvSpPr>
          <p:spPr>
            <a:xfrm>
              <a:off x="5242072" y="205740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40035793-954C-43A1-9294-8DF46F99AADD}"/>
                </a:ext>
              </a:extLst>
            </p:cNvPr>
            <p:cNvSpPr txBox="1"/>
            <p:nvPr/>
          </p:nvSpPr>
          <p:spPr>
            <a:xfrm>
              <a:off x="5256360" y="289560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8139E1BA-9DBA-47FE-BE28-5CC8063783F4}"/>
                </a:ext>
              </a:extLst>
            </p:cNvPr>
            <p:cNvSpPr txBox="1"/>
            <p:nvPr/>
          </p:nvSpPr>
          <p:spPr>
            <a:xfrm>
              <a:off x="5256360" y="457200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4C762139-5945-41CA-809D-77CF0AB3D3AE}"/>
                </a:ext>
              </a:extLst>
            </p:cNvPr>
            <p:cNvSpPr txBox="1"/>
            <p:nvPr/>
          </p:nvSpPr>
          <p:spPr>
            <a:xfrm>
              <a:off x="5257800" y="375291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CA5C5225-BCCF-46FB-A252-01EA9727AF77}"/>
                </a:ext>
              </a:extLst>
            </p:cNvPr>
            <p:cNvSpPr txBox="1"/>
            <p:nvPr/>
          </p:nvSpPr>
          <p:spPr>
            <a:xfrm>
              <a:off x="6162490" y="20574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8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E2D45A1E-B52A-4D18-B71C-08F788E3426F}"/>
                </a:ext>
              </a:extLst>
            </p:cNvPr>
            <p:cNvSpPr txBox="1"/>
            <p:nvPr/>
          </p:nvSpPr>
          <p:spPr>
            <a:xfrm>
              <a:off x="6162490" y="291471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9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B9BC20DF-49AD-4C6F-9034-563D2BFBF34E}"/>
                </a:ext>
              </a:extLst>
            </p:cNvPr>
            <p:cNvSpPr txBox="1"/>
            <p:nvPr/>
          </p:nvSpPr>
          <p:spPr>
            <a:xfrm>
              <a:off x="6048376" y="459111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F2FF8867-CD25-460E-B9AF-1D2AB2E93895}"/>
                </a:ext>
              </a:extLst>
            </p:cNvPr>
            <p:cNvSpPr txBox="1"/>
            <p:nvPr/>
          </p:nvSpPr>
          <p:spPr>
            <a:xfrm>
              <a:off x="6048376" y="375291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11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544227E1-95E2-4081-BC4A-C0930203F9BA}"/>
              </a:ext>
            </a:extLst>
          </p:cNvPr>
          <p:cNvGrpSpPr/>
          <p:nvPr/>
        </p:nvGrpSpPr>
        <p:grpSpPr>
          <a:xfrm>
            <a:off x="6635719" y="1961368"/>
            <a:ext cx="4130692" cy="4043065"/>
            <a:chOff x="2362036" y="1367135"/>
            <a:chExt cx="4130692" cy="4043065"/>
          </a:xfrm>
        </p:grpSpPr>
        <p:graphicFrame>
          <p:nvGraphicFramePr>
            <p:cNvPr id="34" name="Content Placeholder 3">
              <a:extLst>
                <a:ext uri="{FF2B5EF4-FFF2-40B4-BE49-F238E27FC236}">
                  <a16:creationId xmlns:a16="http://schemas.microsoft.com/office/drawing/2014/main" xmlns="" id="{E3DB2668-4F3A-457B-8287-3E9F9FE3E149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295650" y="2057400"/>
            <a:ext cx="3143252" cy="3352800"/>
          </p:xfrm>
          <a:graphic>
            <a:graphicData uri="http://schemas.openxmlformats.org/drawingml/2006/table">
              <a:tbl>
                <a:tblPr firstRow="1" bandRow="1"/>
                <a:tblGrid>
                  <a:gridCol w="785813">
                    <a:extLst>
                      <a:ext uri="{9D8B030D-6E8A-4147-A177-3AD203B41FA5}">
                        <a16:colId xmlns:a16="http://schemas.microsoft.com/office/drawing/2014/main" xmlns="" val="20000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xmlns="" val="20001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xmlns="" val="20002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xmlns="" val="20003"/>
                      </a:ext>
                    </a:extLst>
                  </a:gridCol>
                </a:tblGrid>
                <a:tr h="8382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0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1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2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3"/>
                    </a:ext>
                  </a:extLst>
                </a:tr>
              </a:tbl>
            </a:graphicData>
          </a:graphic>
        </p:graphicFrame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7E023FFD-97E8-41FD-9D6C-D99073ECC7BC}"/>
                </a:ext>
              </a:extLst>
            </p:cNvPr>
            <p:cNvCxnSpPr/>
            <p:nvPr/>
          </p:nvCxnSpPr>
          <p:spPr>
            <a:xfrm flipH="1" flipV="1">
              <a:off x="2677633" y="1596545"/>
              <a:ext cx="609600" cy="45720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D4D00C83-64E0-4E87-90CD-4AE54656184C}"/>
                </a:ext>
              </a:extLst>
            </p:cNvPr>
            <p:cNvSpPr txBox="1"/>
            <p:nvPr/>
          </p:nvSpPr>
          <p:spPr>
            <a:xfrm>
              <a:off x="2778555" y="1367135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  <a:r>
                <a:rPr lang="en-US" sz="2400" baseline="-25000" dirty="0"/>
                <a:t>4</a:t>
              </a:r>
              <a:r>
                <a:rPr lang="en-US" sz="2400" dirty="0"/>
                <a:t>B</a:t>
              </a:r>
              <a:r>
                <a:rPr lang="en-US" sz="2400" baseline="-25000" dirty="0"/>
                <a:t>3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C1B48070-2502-4391-8E37-0F88F4644368}"/>
                </a:ext>
              </a:extLst>
            </p:cNvPr>
            <p:cNvSpPr txBox="1"/>
            <p:nvPr/>
          </p:nvSpPr>
          <p:spPr>
            <a:xfrm>
              <a:off x="2362036" y="1676400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  <a:r>
                <a:rPr lang="en-US" sz="2400" baseline="-25000" dirty="0"/>
                <a:t>2</a:t>
              </a:r>
              <a:r>
                <a:rPr lang="en-US" sz="2400" dirty="0"/>
                <a:t>B</a:t>
              </a:r>
              <a:r>
                <a:rPr lang="en-US" sz="2400" baseline="-25000" dirty="0"/>
                <a:t>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7D3CEDB2-21F1-4010-9E92-3DEEDE378C3F}"/>
                </a:ext>
              </a:extLst>
            </p:cNvPr>
            <p:cNvSpPr txBox="1"/>
            <p:nvPr/>
          </p:nvSpPr>
          <p:spPr>
            <a:xfrm>
              <a:off x="3429000" y="15957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49F71234-4E70-4B3C-BDA1-87DB9D410C22}"/>
                </a:ext>
              </a:extLst>
            </p:cNvPr>
            <p:cNvSpPr txBox="1"/>
            <p:nvPr/>
          </p:nvSpPr>
          <p:spPr>
            <a:xfrm>
              <a:off x="5791200" y="16002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A9D6BBED-E906-47B5-8702-C7AB7A5FE47C}"/>
                </a:ext>
              </a:extLst>
            </p:cNvPr>
            <p:cNvSpPr txBox="1"/>
            <p:nvPr/>
          </p:nvSpPr>
          <p:spPr>
            <a:xfrm>
              <a:off x="2743200" y="227707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D916C115-7EA5-4D04-B638-059913161386}"/>
                </a:ext>
              </a:extLst>
            </p:cNvPr>
            <p:cNvSpPr txBox="1"/>
            <p:nvPr/>
          </p:nvSpPr>
          <p:spPr>
            <a:xfrm>
              <a:off x="2743200" y="30435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01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AC9A5BC9-1100-4D78-A8C9-BC10A3C2BE76}"/>
                </a:ext>
              </a:extLst>
            </p:cNvPr>
            <p:cNvSpPr txBox="1"/>
            <p:nvPr/>
          </p:nvSpPr>
          <p:spPr>
            <a:xfrm>
              <a:off x="3733800" y="2038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D20461FD-F832-469F-B85D-B0C9F84493DC}"/>
                </a:ext>
              </a:extLst>
            </p:cNvPr>
            <p:cNvSpPr txBox="1"/>
            <p:nvPr/>
          </p:nvSpPr>
          <p:spPr>
            <a:xfrm>
              <a:off x="3733800" y="28764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2C50EB7A-168A-4E14-8A4B-39082004BEE7}"/>
                </a:ext>
              </a:extLst>
            </p:cNvPr>
            <p:cNvSpPr txBox="1"/>
            <p:nvPr/>
          </p:nvSpPr>
          <p:spPr>
            <a:xfrm>
              <a:off x="3733800" y="45528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B1BBA3CE-9EBD-4D5F-96CF-0159E371B610}"/>
                </a:ext>
              </a:extLst>
            </p:cNvPr>
            <p:cNvSpPr txBox="1"/>
            <p:nvPr/>
          </p:nvSpPr>
          <p:spPr>
            <a:xfrm>
              <a:off x="3733800" y="37338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CA8E449E-BB31-40DF-B370-97CD6E4DB31C}"/>
                </a:ext>
              </a:extLst>
            </p:cNvPr>
            <p:cNvSpPr txBox="1"/>
            <p:nvPr/>
          </p:nvSpPr>
          <p:spPr>
            <a:xfrm>
              <a:off x="4228751" y="16002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4E639730-3EC6-4FD3-866E-D93FFC18845C}"/>
                </a:ext>
              </a:extLst>
            </p:cNvPr>
            <p:cNvSpPr txBox="1"/>
            <p:nvPr/>
          </p:nvSpPr>
          <p:spPr>
            <a:xfrm>
              <a:off x="4990751" y="15957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11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2F9DE53F-118E-4A55-9CF3-ACFD48E46E09}"/>
                </a:ext>
              </a:extLst>
            </p:cNvPr>
            <p:cNvSpPr txBox="1"/>
            <p:nvPr/>
          </p:nvSpPr>
          <p:spPr>
            <a:xfrm>
              <a:off x="4572000" y="2038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4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29F02817-256F-45C3-B117-6208FD2C56F1}"/>
                </a:ext>
              </a:extLst>
            </p:cNvPr>
            <p:cNvSpPr txBox="1"/>
            <p:nvPr/>
          </p:nvSpPr>
          <p:spPr>
            <a:xfrm>
              <a:off x="4572000" y="2895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5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813F58D8-A186-4468-A157-32608C2C96CB}"/>
                </a:ext>
              </a:extLst>
            </p:cNvPr>
            <p:cNvSpPr txBox="1"/>
            <p:nvPr/>
          </p:nvSpPr>
          <p:spPr>
            <a:xfrm>
              <a:off x="4572000" y="45720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6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C163EA1F-FDA1-48B9-89D1-1BC0CBEA8ABB}"/>
                </a:ext>
              </a:extLst>
            </p:cNvPr>
            <p:cNvSpPr txBox="1"/>
            <p:nvPr/>
          </p:nvSpPr>
          <p:spPr>
            <a:xfrm>
              <a:off x="4572000" y="37338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7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7ABD2F4D-2563-4BCB-8D15-A938BE0FFD08}"/>
                </a:ext>
              </a:extLst>
            </p:cNvPr>
            <p:cNvSpPr txBox="1"/>
            <p:nvPr/>
          </p:nvSpPr>
          <p:spPr>
            <a:xfrm>
              <a:off x="2743200" y="38817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7BBC7572-2EEA-44EA-B99A-C5A7DBFFA2D1}"/>
                </a:ext>
              </a:extLst>
            </p:cNvPr>
            <p:cNvSpPr txBox="1"/>
            <p:nvPr/>
          </p:nvSpPr>
          <p:spPr>
            <a:xfrm>
              <a:off x="2743200" y="47961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EB47CBAA-586C-4E61-80F0-72DB83683E2B}"/>
                </a:ext>
              </a:extLst>
            </p:cNvPr>
            <p:cNvSpPr txBox="1"/>
            <p:nvPr/>
          </p:nvSpPr>
          <p:spPr>
            <a:xfrm>
              <a:off x="5242072" y="205740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4DC1B48E-C47D-4ED7-BACF-C4DC343D9F51}"/>
                </a:ext>
              </a:extLst>
            </p:cNvPr>
            <p:cNvSpPr txBox="1"/>
            <p:nvPr/>
          </p:nvSpPr>
          <p:spPr>
            <a:xfrm>
              <a:off x="5256360" y="289560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13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BD46674D-2D86-4A7E-ACBB-BE6189CD9804}"/>
                </a:ext>
              </a:extLst>
            </p:cNvPr>
            <p:cNvSpPr txBox="1"/>
            <p:nvPr/>
          </p:nvSpPr>
          <p:spPr>
            <a:xfrm>
              <a:off x="5256360" y="457200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14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0A962E93-22E4-43A7-9E8F-DDD2FEAF33BD}"/>
                </a:ext>
              </a:extLst>
            </p:cNvPr>
            <p:cNvSpPr txBox="1"/>
            <p:nvPr/>
          </p:nvSpPr>
          <p:spPr>
            <a:xfrm>
              <a:off x="5257800" y="375291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15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FECF76D3-45EA-4D2A-A35C-DD8A93D80A01}"/>
                </a:ext>
              </a:extLst>
            </p:cNvPr>
            <p:cNvSpPr txBox="1"/>
            <p:nvPr/>
          </p:nvSpPr>
          <p:spPr>
            <a:xfrm>
              <a:off x="6162490" y="20574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8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0C6D1CB8-906B-49C4-AEC0-FD88F0BBFC95}"/>
                </a:ext>
              </a:extLst>
            </p:cNvPr>
            <p:cNvSpPr txBox="1"/>
            <p:nvPr/>
          </p:nvSpPr>
          <p:spPr>
            <a:xfrm>
              <a:off x="6162490" y="291471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9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56C9E918-2553-4956-98E4-BB25163F986A}"/>
                </a:ext>
              </a:extLst>
            </p:cNvPr>
            <p:cNvSpPr txBox="1"/>
            <p:nvPr/>
          </p:nvSpPr>
          <p:spPr>
            <a:xfrm>
              <a:off x="6048376" y="459111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71B80CBA-766D-41D9-9ECB-B78D07A3D41E}"/>
                </a:ext>
              </a:extLst>
            </p:cNvPr>
            <p:cNvSpPr txBox="1"/>
            <p:nvPr/>
          </p:nvSpPr>
          <p:spPr>
            <a:xfrm>
              <a:off x="6048376" y="375291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11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63C24BBF-F6D9-4BD1-9E77-61A9A647CCE0}"/>
              </a:ext>
            </a:extLst>
          </p:cNvPr>
          <p:cNvSpPr txBox="1"/>
          <p:nvPr/>
        </p:nvSpPr>
        <p:spPr>
          <a:xfrm>
            <a:off x="4170596" y="2850016"/>
            <a:ext cx="36740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A0C06E1B-2EC7-47D5-ABD6-E06DFAA56F3A}"/>
              </a:ext>
            </a:extLst>
          </p:cNvPr>
          <p:cNvSpPr txBox="1"/>
          <p:nvPr/>
        </p:nvSpPr>
        <p:spPr>
          <a:xfrm>
            <a:off x="4170596" y="3706159"/>
            <a:ext cx="36740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4FAB2E23-5351-4911-BA7D-7AD84AFD25BE}"/>
              </a:ext>
            </a:extLst>
          </p:cNvPr>
          <p:cNvSpPr txBox="1"/>
          <p:nvPr/>
        </p:nvSpPr>
        <p:spPr>
          <a:xfrm>
            <a:off x="4170596" y="4533546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03131A2E-5B0B-4A81-AEAD-87CC8188D53F}"/>
              </a:ext>
            </a:extLst>
          </p:cNvPr>
          <p:cNvSpPr txBox="1"/>
          <p:nvPr/>
        </p:nvSpPr>
        <p:spPr>
          <a:xfrm>
            <a:off x="4170596" y="5389689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8268EA89-E81B-4857-9176-7FAC77F214F2}"/>
              </a:ext>
            </a:extLst>
          </p:cNvPr>
          <p:cNvSpPr txBox="1"/>
          <p:nvPr/>
        </p:nvSpPr>
        <p:spPr>
          <a:xfrm>
            <a:off x="3385399" y="2848850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6B91C9DE-3359-40CE-B7EE-EB0A76D2D828}"/>
              </a:ext>
            </a:extLst>
          </p:cNvPr>
          <p:cNvSpPr txBox="1"/>
          <p:nvPr/>
        </p:nvSpPr>
        <p:spPr>
          <a:xfrm>
            <a:off x="2573707" y="3706219"/>
            <a:ext cx="36740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8D66B3BB-F9C0-4E17-8A67-E97453BED06E}"/>
              </a:ext>
            </a:extLst>
          </p:cNvPr>
          <p:cNvSpPr txBox="1"/>
          <p:nvPr/>
        </p:nvSpPr>
        <p:spPr>
          <a:xfrm>
            <a:off x="2573707" y="4550557"/>
            <a:ext cx="36740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ED93A1A2-A03F-4108-A6BA-24D6E5EC8595}"/>
              </a:ext>
            </a:extLst>
          </p:cNvPr>
          <p:cNvSpPr txBox="1"/>
          <p:nvPr/>
        </p:nvSpPr>
        <p:spPr>
          <a:xfrm>
            <a:off x="2573707" y="5406700"/>
            <a:ext cx="36740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70" name="Flowchart: Alternate Process 69">
            <a:extLst>
              <a:ext uri="{FF2B5EF4-FFF2-40B4-BE49-F238E27FC236}">
                <a16:creationId xmlns:a16="http://schemas.microsoft.com/office/drawing/2014/main" xmlns="" id="{E21E83C6-64A3-4DB7-98C7-8EBCB55B5330}"/>
              </a:ext>
            </a:extLst>
          </p:cNvPr>
          <p:cNvSpPr/>
          <p:nvPr/>
        </p:nvSpPr>
        <p:spPr>
          <a:xfrm>
            <a:off x="3305407" y="2748569"/>
            <a:ext cx="1287374" cy="3181291"/>
          </a:xfrm>
          <a:prstGeom prst="flowChartAlternateProcess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68729E5D-586F-487B-9AA9-39A6B3CFAF0A}"/>
              </a:ext>
            </a:extLst>
          </p:cNvPr>
          <p:cNvSpPr txBox="1"/>
          <p:nvPr/>
        </p:nvSpPr>
        <p:spPr>
          <a:xfrm>
            <a:off x="10083053" y="3641304"/>
            <a:ext cx="36740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48A2EE4B-1C87-41FC-88A0-96C0165ADCF9}"/>
              </a:ext>
            </a:extLst>
          </p:cNvPr>
          <p:cNvSpPr txBox="1"/>
          <p:nvPr/>
        </p:nvSpPr>
        <p:spPr>
          <a:xfrm>
            <a:off x="8541599" y="2799841"/>
            <a:ext cx="36740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508ED536-BF41-4CF2-8C90-4782F6FCCBE6}"/>
              </a:ext>
            </a:extLst>
          </p:cNvPr>
          <p:cNvSpPr txBox="1"/>
          <p:nvPr/>
        </p:nvSpPr>
        <p:spPr>
          <a:xfrm>
            <a:off x="7778719" y="3655984"/>
            <a:ext cx="36740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2738110E-05C1-48A3-A9F5-7F4107062467}"/>
              </a:ext>
            </a:extLst>
          </p:cNvPr>
          <p:cNvSpPr txBox="1"/>
          <p:nvPr/>
        </p:nvSpPr>
        <p:spPr>
          <a:xfrm>
            <a:off x="7778719" y="4500322"/>
            <a:ext cx="36740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0ADA5F50-4C29-4182-B7F5-6CCDCE789A8F}"/>
              </a:ext>
            </a:extLst>
          </p:cNvPr>
          <p:cNvSpPr txBox="1"/>
          <p:nvPr/>
        </p:nvSpPr>
        <p:spPr>
          <a:xfrm>
            <a:off x="7778719" y="5356465"/>
            <a:ext cx="36740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76" name="Flowchart: Alternate Process 75">
            <a:extLst>
              <a:ext uri="{FF2B5EF4-FFF2-40B4-BE49-F238E27FC236}">
                <a16:creationId xmlns:a16="http://schemas.microsoft.com/office/drawing/2014/main" xmlns="" id="{85362252-5D0F-4851-8D0A-4C991C5881D6}"/>
              </a:ext>
            </a:extLst>
          </p:cNvPr>
          <p:cNvSpPr/>
          <p:nvPr/>
        </p:nvSpPr>
        <p:spPr>
          <a:xfrm>
            <a:off x="8444939" y="2756497"/>
            <a:ext cx="1315144" cy="596503"/>
          </a:xfrm>
          <a:prstGeom prst="flowChartAlternateProcess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644C41E1-9E22-4D89-9D88-10E0853AE73F}"/>
              </a:ext>
            </a:extLst>
          </p:cNvPr>
          <p:cNvSpPr/>
          <p:nvPr/>
        </p:nvSpPr>
        <p:spPr>
          <a:xfrm>
            <a:off x="7382886" y="6020850"/>
            <a:ext cx="35942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X</a:t>
            </a:r>
            <a:r>
              <a:rPr lang="en-US" sz="2400" baseline="-25000" dirty="0">
                <a:solidFill>
                  <a:schemeClr val="tx2"/>
                </a:solidFill>
              </a:rPr>
              <a:t>3</a:t>
            </a:r>
            <a:r>
              <a:rPr lang="en-US" sz="2400" dirty="0">
                <a:solidFill>
                  <a:schemeClr val="tx2"/>
                </a:solidFill>
              </a:rPr>
              <a:t> = B</a:t>
            </a:r>
            <a:r>
              <a:rPr lang="en-US" sz="2400" baseline="-25000" dirty="0">
                <a:solidFill>
                  <a:schemeClr val="tx2"/>
                </a:solidFill>
              </a:rPr>
              <a:t>3</a:t>
            </a:r>
            <a:r>
              <a:rPr lang="en-US" sz="2400" dirty="0">
                <a:solidFill>
                  <a:schemeClr val="tx2"/>
                </a:solidFill>
              </a:rPr>
              <a:t>B</a:t>
            </a:r>
            <a:r>
              <a:rPr lang="en-US" sz="2400" baseline="-25000" dirty="0">
                <a:solidFill>
                  <a:schemeClr val="tx2"/>
                </a:solidFill>
              </a:rPr>
              <a:t>2</a:t>
            </a:r>
            <a:r>
              <a:rPr lang="en-US" sz="2400" dirty="0">
                <a:solidFill>
                  <a:schemeClr val="tx2"/>
                </a:solidFill>
              </a:rPr>
              <a:t>’B</a:t>
            </a:r>
            <a:r>
              <a:rPr lang="en-US" sz="2400" baseline="-25000" dirty="0">
                <a:solidFill>
                  <a:schemeClr val="tx2"/>
                </a:solidFill>
              </a:rPr>
              <a:t>1</a:t>
            </a:r>
            <a:r>
              <a:rPr lang="en-US" sz="2400" dirty="0">
                <a:solidFill>
                  <a:schemeClr val="tx2"/>
                </a:solidFill>
              </a:rPr>
              <a:t>’ + B</a:t>
            </a:r>
            <a:r>
              <a:rPr lang="en-US" sz="2400" baseline="-25000" dirty="0">
                <a:solidFill>
                  <a:schemeClr val="tx2"/>
                </a:solidFill>
              </a:rPr>
              <a:t>3</a:t>
            </a:r>
            <a:r>
              <a:rPr lang="en-US" sz="2400" dirty="0">
                <a:solidFill>
                  <a:schemeClr val="tx2"/>
                </a:solidFill>
              </a:rPr>
              <a:t>’ B</a:t>
            </a:r>
            <a:r>
              <a:rPr lang="en-US" sz="2400" baseline="-25000" dirty="0">
                <a:solidFill>
                  <a:schemeClr val="tx2"/>
                </a:solidFill>
              </a:rPr>
              <a:t>1</a:t>
            </a:r>
            <a:r>
              <a:rPr lang="en-US" sz="2400" dirty="0">
                <a:solidFill>
                  <a:schemeClr val="tx2"/>
                </a:solidFill>
              </a:rPr>
              <a:t> + B</a:t>
            </a:r>
            <a:r>
              <a:rPr lang="en-US" sz="2400" baseline="-25000" dirty="0">
                <a:solidFill>
                  <a:schemeClr val="tx2"/>
                </a:solidFill>
              </a:rPr>
              <a:t>3</a:t>
            </a:r>
            <a:r>
              <a:rPr lang="en-US" sz="2400" dirty="0">
                <a:solidFill>
                  <a:schemeClr val="tx2"/>
                </a:solidFill>
              </a:rPr>
              <a:t>’ B</a:t>
            </a:r>
            <a:r>
              <a:rPr lang="en-US" sz="2400" baseline="-25000" dirty="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xmlns="" id="{8B7EC580-D904-42BD-A5EE-B6CCAF37C761}"/>
              </a:ext>
            </a:extLst>
          </p:cNvPr>
          <p:cNvSpPr/>
          <p:nvPr/>
        </p:nvSpPr>
        <p:spPr>
          <a:xfrm>
            <a:off x="1881008" y="6018473"/>
            <a:ext cx="267733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X</a:t>
            </a:r>
            <a:r>
              <a:rPr lang="en-US" sz="2400" baseline="-25000" dirty="0">
                <a:solidFill>
                  <a:schemeClr val="tx2"/>
                </a:solidFill>
              </a:rPr>
              <a:t>4</a:t>
            </a:r>
            <a:r>
              <a:rPr lang="en-US" sz="2400" dirty="0">
                <a:solidFill>
                  <a:schemeClr val="tx2"/>
                </a:solidFill>
              </a:rPr>
              <a:t> = B</a:t>
            </a:r>
            <a:r>
              <a:rPr lang="en-US" sz="2400" baseline="-25000" dirty="0">
                <a:solidFill>
                  <a:schemeClr val="tx2"/>
                </a:solidFill>
              </a:rPr>
              <a:t>4</a:t>
            </a:r>
            <a:r>
              <a:rPr lang="en-US" sz="2400" dirty="0">
                <a:solidFill>
                  <a:schemeClr val="tx2"/>
                </a:solidFill>
              </a:rPr>
              <a:t> + B</a:t>
            </a:r>
            <a:r>
              <a:rPr lang="en-US" sz="2400" baseline="-25000" dirty="0">
                <a:solidFill>
                  <a:schemeClr val="tx2"/>
                </a:solidFill>
              </a:rPr>
              <a:t>3</a:t>
            </a:r>
            <a:r>
              <a:rPr lang="en-US" sz="2400" dirty="0">
                <a:solidFill>
                  <a:schemeClr val="tx2"/>
                </a:solidFill>
              </a:rPr>
              <a:t>B</a:t>
            </a:r>
            <a:r>
              <a:rPr lang="en-US" sz="2400" baseline="-25000" dirty="0">
                <a:solidFill>
                  <a:schemeClr val="tx2"/>
                </a:solidFill>
              </a:rPr>
              <a:t>2</a:t>
            </a:r>
            <a:r>
              <a:rPr lang="en-US" sz="2400" dirty="0">
                <a:solidFill>
                  <a:schemeClr val="tx2"/>
                </a:solidFill>
              </a:rPr>
              <a:t> + B</a:t>
            </a:r>
            <a:r>
              <a:rPr lang="en-US" sz="2400" baseline="-25000" dirty="0">
                <a:solidFill>
                  <a:schemeClr val="tx2"/>
                </a:solidFill>
              </a:rPr>
              <a:t>3</a:t>
            </a:r>
            <a:r>
              <a:rPr lang="en-US" sz="2400" dirty="0">
                <a:solidFill>
                  <a:schemeClr val="tx2"/>
                </a:solidFill>
              </a:rPr>
              <a:t>B</a:t>
            </a:r>
            <a:r>
              <a:rPr lang="en-US" sz="2400" baseline="-25000" dirty="0">
                <a:solidFill>
                  <a:schemeClr val="tx2"/>
                </a:solidFill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xmlns="" id="{D954AB99-2078-45BF-96E6-A38030F64D64}"/>
                  </a:ext>
                </a:extLst>
              </p:cNvPr>
              <p:cNvSpPr/>
              <p:nvPr/>
            </p:nvSpPr>
            <p:spPr>
              <a:xfrm>
                <a:off x="352287" y="1304700"/>
                <a:ext cx="5313509" cy="837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N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IN" sz="2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IN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5,6,7,8,9</m:t>
                              </m:r>
                            </m:e>
                          </m:d>
                        </m:e>
                      </m:nary>
                      <m:r>
                        <a:rPr lang="en-IN" sz="2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IN" sz="2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IN" sz="2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(10,11,12,13,14,15)</m:t>
                      </m:r>
                    </m:oMath>
                  </m:oMathPara>
                </a14:m>
                <a:endParaRPr lang="en-US" sz="2000" dirty="0">
                  <a:solidFill>
                    <a:schemeClr val="accent6"/>
                  </a:solidFill>
                  <a:latin typeface="+mj-lt"/>
                </a:endParaRPr>
              </a:p>
            </p:txBody>
          </p:sp>
        </mc:Choice>
        <mc:Fallback xmlns=""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D954AB99-2078-45BF-96E6-A38030F64D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287" y="1304700"/>
                <a:ext cx="5313509" cy="837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5E72631C-2984-48A1-BD39-66F3E05733BB}"/>
              </a:ext>
            </a:extLst>
          </p:cNvPr>
          <p:cNvSpPr txBox="1"/>
          <p:nvPr/>
        </p:nvSpPr>
        <p:spPr>
          <a:xfrm>
            <a:off x="3391533" y="4533546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xmlns="" id="{CEE9C8F7-8544-469A-9292-CCC7A6A576BF}"/>
              </a:ext>
            </a:extLst>
          </p:cNvPr>
          <p:cNvSpPr txBox="1"/>
          <p:nvPr/>
        </p:nvSpPr>
        <p:spPr>
          <a:xfrm>
            <a:off x="3391533" y="5389689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xmlns="" id="{8261FEA1-1DD7-4954-851E-1A16A7F61CD9}"/>
              </a:ext>
            </a:extLst>
          </p:cNvPr>
          <p:cNvSpPr txBox="1"/>
          <p:nvPr/>
        </p:nvSpPr>
        <p:spPr>
          <a:xfrm>
            <a:off x="3394026" y="3672257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83" name="Flowchart: Alternate Process 82">
            <a:extLst>
              <a:ext uri="{FF2B5EF4-FFF2-40B4-BE49-F238E27FC236}">
                <a16:creationId xmlns:a16="http://schemas.microsoft.com/office/drawing/2014/main" xmlns="" id="{9D758D19-639D-4313-8417-E6BBEA66952F}"/>
              </a:ext>
            </a:extLst>
          </p:cNvPr>
          <p:cNvSpPr/>
          <p:nvPr/>
        </p:nvSpPr>
        <p:spPr>
          <a:xfrm>
            <a:off x="2498364" y="3672256"/>
            <a:ext cx="1287374" cy="1406472"/>
          </a:xfrm>
          <a:prstGeom prst="flowChartAlternateProcess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Flowchart: Alternate Process 83">
            <a:extLst>
              <a:ext uri="{FF2B5EF4-FFF2-40B4-BE49-F238E27FC236}">
                <a16:creationId xmlns:a16="http://schemas.microsoft.com/office/drawing/2014/main" xmlns="" id="{235915EC-32F1-4C43-AB5E-07E9D7AA463F}"/>
              </a:ext>
            </a:extLst>
          </p:cNvPr>
          <p:cNvSpPr/>
          <p:nvPr/>
        </p:nvSpPr>
        <p:spPr>
          <a:xfrm>
            <a:off x="2495365" y="4494405"/>
            <a:ext cx="1287374" cy="1406472"/>
          </a:xfrm>
          <a:prstGeom prst="flowChartAlternateProcess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xmlns="" id="{03B25A98-3463-4E8B-97F4-7CDD00FA0DD1}"/>
                  </a:ext>
                </a:extLst>
              </p:cNvPr>
              <p:cNvSpPr/>
              <p:nvPr/>
            </p:nvSpPr>
            <p:spPr>
              <a:xfrm>
                <a:off x="6215337" y="1251076"/>
                <a:ext cx="5313509" cy="837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N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IN" sz="2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IN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1,2,3,4,9</m:t>
                              </m:r>
                            </m:e>
                          </m:d>
                        </m:e>
                      </m:nary>
                      <m:r>
                        <a:rPr lang="en-IN" sz="2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IN" sz="2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IN" sz="2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(10,11,12,13,14,15)</m:t>
                      </m:r>
                    </m:oMath>
                  </m:oMathPara>
                </a14:m>
                <a:endParaRPr lang="en-US" sz="2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03B25A98-3463-4E8B-97F4-7CDD00FA0D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5337" y="1251076"/>
                <a:ext cx="5313509" cy="837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A9977352-9895-46E1-AB3E-886D097AE66D}"/>
              </a:ext>
            </a:extLst>
          </p:cNvPr>
          <p:cNvSpPr txBox="1"/>
          <p:nvPr/>
        </p:nvSpPr>
        <p:spPr>
          <a:xfrm>
            <a:off x="10095754" y="4514476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BD2A3070-DDE4-462F-965A-80EBF2762319}"/>
              </a:ext>
            </a:extLst>
          </p:cNvPr>
          <p:cNvSpPr txBox="1"/>
          <p:nvPr/>
        </p:nvSpPr>
        <p:spPr>
          <a:xfrm>
            <a:off x="10095754" y="5370619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ABD2BEA9-68E7-4C35-8697-86535566FA08}"/>
              </a:ext>
            </a:extLst>
          </p:cNvPr>
          <p:cNvSpPr txBox="1"/>
          <p:nvPr/>
        </p:nvSpPr>
        <p:spPr>
          <a:xfrm>
            <a:off x="9310557" y="2829780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xmlns="" id="{801722ED-2092-40FD-87D6-5A029658DE61}"/>
              </a:ext>
            </a:extLst>
          </p:cNvPr>
          <p:cNvSpPr txBox="1"/>
          <p:nvPr/>
        </p:nvSpPr>
        <p:spPr>
          <a:xfrm>
            <a:off x="9316691" y="4514476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xmlns="" id="{A2F08251-26D8-4141-98ED-D33A9471A9BA}"/>
              </a:ext>
            </a:extLst>
          </p:cNvPr>
          <p:cNvSpPr txBox="1"/>
          <p:nvPr/>
        </p:nvSpPr>
        <p:spPr>
          <a:xfrm>
            <a:off x="9316691" y="5370619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xmlns="" id="{7FD7A0E2-88EE-41CB-B12B-D93B04448EA9}"/>
              </a:ext>
            </a:extLst>
          </p:cNvPr>
          <p:cNvSpPr txBox="1"/>
          <p:nvPr/>
        </p:nvSpPr>
        <p:spPr>
          <a:xfrm>
            <a:off x="9319184" y="3653187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92" name="Left Bracket 91">
            <a:extLst>
              <a:ext uri="{FF2B5EF4-FFF2-40B4-BE49-F238E27FC236}">
                <a16:creationId xmlns:a16="http://schemas.microsoft.com/office/drawing/2014/main" xmlns="" id="{79D16582-BDBB-45A7-9CF7-7C4F97DF19F1}"/>
              </a:ext>
            </a:extLst>
          </p:cNvPr>
          <p:cNvSpPr/>
          <p:nvPr/>
        </p:nvSpPr>
        <p:spPr>
          <a:xfrm rot="10800000">
            <a:off x="7637973" y="3662020"/>
            <a:ext cx="578184" cy="1407970"/>
          </a:xfrm>
          <a:prstGeom prst="leftBracket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Left Bracket 92">
            <a:extLst>
              <a:ext uri="{FF2B5EF4-FFF2-40B4-BE49-F238E27FC236}">
                <a16:creationId xmlns:a16="http://schemas.microsoft.com/office/drawing/2014/main" xmlns="" id="{278E5152-CD42-4D2B-A87B-17933B6DE645}"/>
              </a:ext>
            </a:extLst>
          </p:cNvPr>
          <p:cNvSpPr/>
          <p:nvPr/>
        </p:nvSpPr>
        <p:spPr>
          <a:xfrm>
            <a:off x="10064883" y="3652062"/>
            <a:ext cx="583668" cy="1432607"/>
          </a:xfrm>
          <a:prstGeom prst="leftBracket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Left Bracket 93">
            <a:extLst>
              <a:ext uri="{FF2B5EF4-FFF2-40B4-BE49-F238E27FC236}">
                <a16:creationId xmlns:a16="http://schemas.microsoft.com/office/drawing/2014/main" xmlns="" id="{0F022883-BF15-4E83-9709-5B7D29FF48DF}"/>
              </a:ext>
            </a:extLst>
          </p:cNvPr>
          <p:cNvSpPr/>
          <p:nvPr/>
        </p:nvSpPr>
        <p:spPr>
          <a:xfrm rot="10800000">
            <a:off x="7701971" y="4485985"/>
            <a:ext cx="578184" cy="1407970"/>
          </a:xfrm>
          <a:prstGeom prst="leftBracket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Left Bracket 94">
            <a:extLst>
              <a:ext uri="{FF2B5EF4-FFF2-40B4-BE49-F238E27FC236}">
                <a16:creationId xmlns:a16="http://schemas.microsoft.com/office/drawing/2014/main" xmlns="" id="{C0783034-37F5-490F-ACC2-51A61FC2E0E8}"/>
              </a:ext>
            </a:extLst>
          </p:cNvPr>
          <p:cNvSpPr/>
          <p:nvPr/>
        </p:nvSpPr>
        <p:spPr>
          <a:xfrm>
            <a:off x="10128881" y="4476027"/>
            <a:ext cx="583668" cy="1432607"/>
          </a:xfrm>
          <a:prstGeom prst="leftBracket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07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 animBg="1"/>
      <p:bldP spid="71" grpId="0"/>
      <p:bldP spid="72" grpId="0"/>
      <p:bldP spid="73" grpId="0"/>
      <p:bldP spid="74" grpId="0"/>
      <p:bldP spid="75" grpId="0"/>
      <p:bldP spid="76" grpId="0" animBg="1"/>
      <p:bldP spid="77" grpId="0"/>
      <p:bldP spid="78" grpId="0"/>
      <p:bldP spid="79" grpId="0"/>
      <p:bldP spid="80" grpId="0"/>
      <p:bldP spid="81" grpId="0"/>
      <p:bldP spid="82" grpId="0"/>
      <p:bldP spid="83" grpId="0" animBg="1"/>
      <p:bldP spid="84" grpId="0" animBg="1"/>
      <p:bldP spid="85" grpId="0"/>
      <p:bldP spid="86" grpId="0"/>
      <p:bldP spid="87" grpId="0"/>
      <p:bldP spid="88" grpId="0"/>
      <p:bldP spid="89" grpId="0"/>
      <p:bldP spid="90" grpId="0"/>
      <p:bldP spid="91" grpId="0"/>
      <p:bldP spid="92" grpId="0" animBg="1"/>
      <p:bldP spid="93" grpId="0" animBg="1"/>
      <p:bldP spid="94" grpId="0" animBg="1"/>
      <p:bldP spid="9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356B14-A42E-450F-A783-550A0FBCB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BCD to Excess-3 Code Converter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DF0C095C-D84A-4A49-988B-D7FEF1FBFF72}"/>
              </a:ext>
            </a:extLst>
          </p:cNvPr>
          <p:cNvGrpSpPr/>
          <p:nvPr/>
        </p:nvGrpSpPr>
        <p:grpSpPr>
          <a:xfrm>
            <a:off x="835615" y="2009024"/>
            <a:ext cx="3954315" cy="4043065"/>
            <a:chOff x="2538413" y="1367135"/>
            <a:chExt cx="3954315" cy="4043065"/>
          </a:xfrm>
        </p:grpSpPr>
        <p:graphicFrame>
          <p:nvGraphicFramePr>
            <p:cNvPr id="5" name="Content Placeholder 3">
              <a:extLst>
                <a:ext uri="{FF2B5EF4-FFF2-40B4-BE49-F238E27FC236}">
                  <a16:creationId xmlns:a16="http://schemas.microsoft.com/office/drawing/2014/main" xmlns="" id="{88B803D4-3213-4DED-8B0D-173FF3B85402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295650" y="2057400"/>
            <a:ext cx="3143252" cy="3352800"/>
          </p:xfrm>
          <a:graphic>
            <a:graphicData uri="http://schemas.openxmlformats.org/drawingml/2006/table">
              <a:tbl>
                <a:tblPr firstRow="1" bandRow="1"/>
                <a:tblGrid>
                  <a:gridCol w="785813">
                    <a:extLst>
                      <a:ext uri="{9D8B030D-6E8A-4147-A177-3AD203B41FA5}">
                        <a16:colId xmlns:a16="http://schemas.microsoft.com/office/drawing/2014/main" xmlns="" val="20000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xmlns="" val="20001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xmlns="" val="20002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xmlns="" val="20003"/>
                      </a:ext>
                    </a:extLst>
                  </a:gridCol>
                </a:tblGrid>
                <a:tr h="8382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0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1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2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3"/>
                    </a:ext>
                  </a:extLst>
                </a:tr>
              </a:tbl>
            </a:graphicData>
          </a:graphic>
        </p:graphicFrame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xmlns="" id="{70B03C03-FFF1-4BDE-9491-4B0F19E05233}"/>
                </a:ext>
              </a:extLst>
            </p:cNvPr>
            <p:cNvCxnSpPr/>
            <p:nvPr/>
          </p:nvCxnSpPr>
          <p:spPr>
            <a:xfrm flipH="1" flipV="1">
              <a:off x="2679032" y="1597944"/>
              <a:ext cx="609600" cy="457200"/>
            </a:xfrm>
            <a:prstGeom prst="line">
              <a:avLst/>
            </a:prstGeom>
            <a:ln w="127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xmlns="" id="{C081DD04-DB0B-4645-97DF-6951F029EEA8}"/>
                </a:ext>
              </a:extLst>
            </p:cNvPr>
            <p:cNvSpPr txBox="1"/>
            <p:nvPr/>
          </p:nvSpPr>
          <p:spPr>
            <a:xfrm>
              <a:off x="2767013" y="1367135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  <a:r>
                <a:rPr lang="en-US" sz="2400" baseline="-25000" dirty="0"/>
                <a:t>4</a:t>
              </a:r>
              <a:r>
                <a:rPr lang="en-US" sz="2400" dirty="0"/>
                <a:t>B</a:t>
              </a:r>
              <a:r>
                <a:rPr lang="en-US" sz="2400" baseline="-25000" dirty="0"/>
                <a:t>3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3CB9FD76-F670-45BB-97D3-D5E35EFC1FBB}"/>
                </a:ext>
              </a:extLst>
            </p:cNvPr>
            <p:cNvSpPr txBox="1"/>
            <p:nvPr/>
          </p:nvSpPr>
          <p:spPr>
            <a:xfrm>
              <a:off x="2538413" y="1824335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  <a:r>
                <a:rPr lang="en-US" sz="2400" baseline="-25000" dirty="0"/>
                <a:t>2</a:t>
              </a:r>
              <a:r>
                <a:rPr lang="en-US" sz="2400" dirty="0"/>
                <a:t>B</a:t>
              </a:r>
              <a:r>
                <a:rPr lang="en-US" sz="2400" baseline="-25000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xmlns="" id="{043E94E3-4249-4F05-82B2-F5AF7E49209A}"/>
                </a:ext>
              </a:extLst>
            </p:cNvPr>
            <p:cNvSpPr txBox="1"/>
            <p:nvPr/>
          </p:nvSpPr>
          <p:spPr>
            <a:xfrm>
              <a:off x="3429000" y="15957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xmlns="" id="{DF0040AB-9E7C-446C-BD8D-F94C3F031CC9}"/>
                </a:ext>
              </a:extLst>
            </p:cNvPr>
            <p:cNvSpPr txBox="1"/>
            <p:nvPr/>
          </p:nvSpPr>
          <p:spPr>
            <a:xfrm>
              <a:off x="5791200" y="16002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xmlns="" id="{E033BA36-AEFE-4A7A-B13A-0E6FCFF25FC4}"/>
                </a:ext>
              </a:extLst>
            </p:cNvPr>
            <p:cNvSpPr txBox="1"/>
            <p:nvPr/>
          </p:nvSpPr>
          <p:spPr>
            <a:xfrm>
              <a:off x="2743200" y="227707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xmlns="" id="{F0A46C21-9F5E-4F34-89D3-B7BB96C48052}"/>
                </a:ext>
              </a:extLst>
            </p:cNvPr>
            <p:cNvSpPr txBox="1"/>
            <p:nvPr/>
          </p:nvSpPr>
          <p:spPr>
            <a:xfrm>
              <a:off x="2743200" y="30435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xmlns="" id="{C89911B2-4007-4B2B-B7AA-301CF27A723F}"/>
                </a:ext>
              </a:extLst>
            </p:cNvPr>
            <p:cNvSpPr txBox="1"/>
            <p:nvPr/>
          </p:nvSpPr>
          <p:spPr>
            <a:xfrm>
              <a:off x="3733800" y="2038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03443026-719B-4F83-8DAE-25B778EC3F8C}"/>
                </a:ext>
              </a:extLst>
            </p:cNvPr>
            <p:cNvSpPr txBox="1"/>
            <p:nvPr/>
          </p:nvSpPr>
          <p:spPr>
            <a:xfrm>
              <a:off x="3733800" y="28764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xmlns="" id="{A6E4BB6F-A2F1-47FC-A6D4-D063F70DAC5B}"/>
                </a:ext>
              </a:extLst>
            </p:cNvPr>
            <p:cNvSpPr txBox="1"/>
            <p:nvPr/>
          </p:nvSpPr>
          <p:spPr>
            <a:xfrm>
              <a:off x="3733800" y="45528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A1A0DDED-112E-415A-9969-0B419914B1CC}"/>
                </a:ext>
              </a:extLst>
            </p:cNvPr>
            <p:cNvSpPr txBox="1"/>
            <p:nvPr/>
          </p:nvSpPr>
          <p:spPr>
            <a:xfrm>
              <a:off x="3733800" y="37338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3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xmlns="" id="{51CF3D5E-264F-4EAC-B2C3-9693209F7ADC}"/>
                </a:ext>
              </a:extLst>
            </p:cNvPr>
            <p:cNvSpPr txBox="1"/>
            <p:nvPr/>
          </p:nvSpPr>
          <p:spPr>
            <a:xfrm>
              <a:off x="4228751" y="16002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01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xmlns="" id="{402B32F4-B435-4526-B825-063E43688503}"/>
                </a:ext>
              </a:extLst>
            </p:cNvPr>
            <p:cNvSpPr txBox="1"/>
            <p:nvPr/>
          </p:nvSpPr>
          <p:spPr>
            <a:xfrm>
              <a:off x="4990751" y="15957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xmlns="" id="{63F5C553-AC35-4EAC-A297-240562299A4A}"/>
                </a:ext>
              </a:extLst>
            </p:cNvPr>
            <p:cNvSpPr txBox="1"/>
            <p:nvPr/>
          </p:nvSpPr>
          <p:spPr>
            <a:xfrm>
              <a:off x="4572000" y="2038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xmlns="" id="{18941403-C74B-4B06-A438-667A4AAF71D9}"/>
                </a:ext>
              </a:extLst>
            </p:cNvPr>
            <p:cNvSpPr txBox="1"/>
            <p:nvPr/>
          </p:nvSpPr>
          <p:spPr>
            <a:xfrm>
              <a:off x="4572000" y="2895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xmlns="" id="{B8979510-B530-4627-892A-3C73AA43733A}"/>
                </a:ext>
              </a:extLst>
            </p:cNvPr>
            <p:cNvSpPr txBox="1"/>
            <p:nvPr/>
          </p:nvSpPr>
          <p:spPr>
            <a:xfrm>
              <a:off x="4572000" y="45720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6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xmlns="" id="{C5CEB782-2078-4917-B50C-EE49382F3A80}"/>
                </a:ext>
              </a:extLst>
            </p:cNvPr>
            <p:cNvSpPr txBox="1"/>
            <p:nvPr/>
          </p:nvSpPr>
          <p:spPr>
            <a:xfrm>
              <a:off x="4572000" y="37338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7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xmlns="" id="{FF2F4323-EAD8-47A4-97FD-9A1D709D449C}"/>
                </a:ext>
              </a:extLst>
            </p:cNvPr>
            <p:cNvSpPr txBox="1"/>
            <p:nvPr/>
          </p:nvSpPr>
          <p:spPr>
            <a:xfrm>
              <a:off x="2743200" y="38817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11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xmlns="" id="{1836158E-E141-4092-8BE0-3790346DC24F}"/>
                </a:ext>
              </a:extLst>
            </p:cNvPr>
            <p:cNvSpPr txBox="1"/>
            <p:nvPr/>
          </p:nvSpPr>
          <p:spPr>
            <a:xfrm>
              <a:off x="2743200" y="47961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xmlns="" id="{780AF2EA-37D5-4110-B4DB-625B20C6DC8F}"/>
                </a:ext>
              </a:extLst>
            </p:cNvPr>
            <p:cNvSpPr txBox="1"/>
            <p:nvPr/>
          </p:nvSpPr>
          <p:spPr>
            <a:xfrm>
              <a:off x="5242072" y="205740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AFAA620A-BA5D-4093-913A-20B5F8C7C302}"/>
                </a:ext>
              </a:extLst>
            </p:cNvPr>
            <p:cNvSpPr txBox="1"/>
            <p:nvPr/>
          </p:nvSpPr>
          <p:spPr>
            <a:xfrm>
              <a:off x="5256360" y="289560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13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E8CCA55E-8D46-4558-8458-A121EBE58403}"/>
                </a:ext>
              </a:extLst>
            </p:cNvPr>
            <p:cNvSpPr txBox="1"/>
            <p:nvPr/>
          </p:nvSpPr>
          <p:spPr>
            <a:xfrm>
              <a:off x="5256360" y="457200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14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C7FBF557-FFE6-450D-AF20-862FF9DC48A9}"/>
                </a:ext>
              </a:extLst>
            </p:cNvPr>
            <p:cNvSpPr txBox="1"/>
            <p:nvPr/>
          </p:nvSpPr>
          <p:spPr>
            <a:xfrm>
              <a:off x="5257800" y="375291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15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xmlns="" id="{85D7364C-7781-42D1-B3DF-EE0133B80661}"/>
                </a:ext>
              </a:extLst>
            </p:cNvPr>
            <p:cNvSpPr txBox="1"/>
            <p:nvPr/>
          </p:nvSpPr>
          <p:spPr>
            <a:xfrm>
              <a:off x="6162490" y="20574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8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xmlns="" id="{3CC7B21D-2AC2-4886-9D44-33F33F886379}"/>
                </a:ext>
              </a:extLst>
            </p:cNvPr>
            <p:cNvSpPr txBox="1"/>
            <p:nvPr/>
          </p:nvSpPr>
          <p:spPr>
            <a:xfrm>
              <a:off x="6162490" y="291471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9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xmlns="" id="{144BBB5A-8A01-4D9F-BDC5-8969D7501238}"/>
                </a:ext>
              </a:extLst>
            </p:cNvPr>
            <p:cNvSpPr txBox="1"/>
            <p:nvPr/>
          </p:nvSpPr>
          <p:spPr>
            <a:xfrm>
              <a:off x="6048376" y="459111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CF29BF83-B0B4-4827-AEDB-C180CC836E4B}"/>
                </a:ext>
              </a:extLst>
            </p:cNvPr>
            <p:cNvSpPr txBox="1"/>
            <p:nvPr/>
          </p:nvSpPr>
          <p:spPr>
            <a:xfrm>
              <a:off x="6048376" y="375291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11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070D8B62-F381-4C8F-970F-2955B5C33D28}"/>
              </a:ext>
            </a:extLst>
          </p:cNvPr>
          <p:cNvGrpSpPr/>
          <p:nvPr/>
        </p:nvGrpSpPr>
        <p:grpSpPr>
          <a:xfrm>
            <a:off x="6353007" y="2009024"/>
            <a:ext cx="4130692" cy="4043065"/>
            <a:chOff x="2362036" y="1367135"/>
            <a:chExt cx="4130692" cy="4043065"/>
          </a:xfrm>
        </p:grpSpPr>
        <p:graphicFrame>
          <p:nvGraphicFramePr>
            <p:cNvPr id="34" name="Content Placeholder 3">
              <a:extLst>
                <a:ext uri="{FF2B5EF4-FFF2-40B4-BE49-F238E27FC236}">
                  <a16:creationId xmlns:a16="http://schemas.microsoft.com/office/drawing/2014/main" xmlns="" id="{AFB4D009-5857-46D2-9EFD-BE51B390B2C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3295650" y="2057400"/>
            <a:ext cx="3143252" cy="3352800"/>
          </p:xfrm>
          <a:graphic>
            <a:graphicData uri="http://schemas.openxmlformats.org/drawingml/2006/table">
              <a:tbl>
                <a:tblPr firstRow="1" bandRow="1"/>
                <a:tblGrid>
                  <a:gridCol w="785813">
                    <a:extLst>
                      <a:ext uri="{9D8B030D-6E8A-4147-A177-3AD203B41FA5}">
                        <a16:colId xmlns:a16="http://schemas.microsoft.com/office/drawing/2014/main" xmlns="" val="20000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xmlns="" val="20001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xmlns="" val="20002"/>
                      </a:ext>
                    </a:extLst>
                  </a:gridCol>
                  <a:gridCol w="785813">
                    <a:extLst>
                      <a:ext uri="{9D8B030D-6E8A-4147-A177-3AD203B41FA5}">
                        <a16:colId xmlns:a16="http://schemas.microsoft.com/office/drawing/2014/main" xmlns="" val="20003"/>
                      </a:ext>
                    </a:extLst>
                  </a:gridCol>
                </a:tblGrid>
                <a:tr h="838200"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0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1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2"/>
                    </a:ext>
                  </a:extLst>
                </a:tr>
                <a:tr h="838200">
                  <a:tc>
                    <a:txBody>
                      <a:bodyPr/>
                      <a:lstStyle/>
                      <a:p>
                        <a:endParaRPr lang="en-US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tc>
                    <a:txBody>
                      <a:bodyPr/>
                      <a:lstStyle/>
                      <a:p>
                        <a:endParaRPr lang="en-US" dirty="0"/>
                      </a:p>
                    </a:txBody>
                    <a:tcPr>
                      <a:lnL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952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</a:tcPr>
                  </a:tc>
                  <a:extLst>
                    <a:ext uri="{0D108BD9-81ED-4DB2-BD59-A6C34878D82A}">
                      <a16:rowId xmlns:a16="http://schemas.microsoft.com/office/drawing/2014/main" xmlns="" val="10003"/>
                    </a:ext>
                  </a:extLst>
                </a:tr>
              </a:tbl>
            </a:graphicData>
          </a:graphic>
        </p:graphicFrame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014CC6-36CC-4F93-8552-8A84F182BE3A}"/>
                </a:ext>
              </a:extLst>
            </p:cNvPr>
            <p:cNvCxnSpPr/>
            <p:nvPr/>
          </p:nvCxnSpPr>
          <p:spPr>
            <a:xfrm flipH="1" flipV="1">
              <a:off x="2691064" y="1597944"/>
              <a:ext cx="609600" cy="45720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xmlns="" id="{423D0BDA-109A-40ED-9DEA-A65381669C59}"/>
                </a:ext>
              </a:extLst>
            </p:cNvPr>
            <p:cNvSpPr txBox="1"/>
            <p:nvPr/>
          </p:nvSpPr>
          <p:spPr>
            <a:xfrm>
              <a:off x="2778555" y="1367135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  <a:r>
                <a:rPr lang="en-US" sz="2400" baseline="-25000" dirty="0"/>
                <a:t>4</a:t>
              </a:r>
              <a:r>
                <a:rPr lang="en-US" sz="2400" dirty="0"/>
                <a:t>B</a:t>
              </a:r>
              <a:r>
                <a:rPr lang="en-US" sz="2400" baseline="-25000" dirty="0"/>
                <a:t>3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xmlns="" id="{2C6DB1E4-A5B2-4663-BE05-AD3AD79D1038}"/>
                </a:ext>
              </a:extLst>
            </p:cNvPr>
            <p:cNvSpPr txBox="1"/>
            <p:nvPr/>
          </p:nvSpPr>
          <p:spPr>
            <a:xfrm>
              <a:off x="2362036" y="1676400"/>
              <a:ext cx="7264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</a:t>
              </a:r>
              <a:r>
                <a:rPr lang="en-US" sz="2400" baseline="-25000" dirty="0"/>
                <a:t>2</a:t>
              </a:r>
              <a:r>
                <a:rPr lang="en-US" sz="2400" dirty="0"/>
                <a:t>B</a:t>
              </a:r>
              <a:r>
                <a:rPr lang="en-US" sz="2400" baseline="-25000" dirty="0"/>
                <a:t>1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xmlns="" id="{2C7341BC-30CB-4402-B0E2-512A65516288}"/>
                </a:ext>
              </a:extLst>
            </p:cNvPr>
            <p:cNvSpPr txBox="1"/>
            <p:nvPr/>
          </p:nvSpPr>
          <p:spPr>
            <a:xfrm>
              <a:off x="3429000" y="15957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00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xmlns="" id="{5407179F-E46F-49B0-9FEA-9E0A147C8112}"/>
                </a:ext>
              </a:extLst>
            </p:cNvPr>
            <p:cNvSpPr txBox="1"/>
            <p:nvPr/>
          </p:nvSpPr>
          <p:spPr>
            <a:xfrm>
              <a:off x="5791200" y="16002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xmlns="" id="{EAD3CAB6-DC5B-47DD-BC2C-915C767488A3}"/>
                </a:ext>
              </a:extLst>
            </p:cNvPr>
            <p:cNvSpPr txBox="1"/>
            <p:nvPr/>
          </p:nvSpPr>
          <p:spPr>
            <a:xfrm>
              <a:off x="2743200" y="227707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00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xmlns="" id="{BA964EA5-1ADA-4B0B-B6DB-E1D33958B739}"/>
                </a:ext>
              </a:extLst>
            </p:cNvPr>
            <p:cNvSpPr txBox="1"/>
            <p:nvPr/>
          </p:nvSpPr>
          <p:spPr>
            <a:xfrm>
              <a:off x="2743200" y="30435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01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xmlns="" id="{40BB394B-7D18-4B29-95FE-1CB2B87FFA61}"/>
                </a:ext>
              </a:extLst>
            </p:cNvPr>
            <p:cNvSpPr txBox="1"/>
            <p:nvPr/>
          </p:nvSpPr>
          <p:spPr>
            <a:xfrm>
              <a:off x="3733800" y="2038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0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xmlns="" id="{4945C7FF-586B-4CF8-8429-03779A45E008}"/>
                </a:ext>
              </a:extLst>
            </p:cNvPr>
            <p:cNvSpPr txBox="1"/>
            <p:nvPr/>
          </p:nvSpPr>
          <p:spPr>
            <a:xfrm>
              <a:off x="3733800" y="28764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xmlns="" id="{3C8EFCC4-A642-4883-AAD1-9093693300B1}"/>
                </a:ext>
              </a:extLst>
            </p:cNvPr>
            <p:cNvSpPr txBox="1"/>
            <p:nvPr/>
          </p:nvSpPr>
          <p:spPr>
            <a:xfrm>
              <a:off x="3733800" y="45528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2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xmlns="" id="{AF82AB2E-4B61-4BA9-B491-109CD0B0139E}"/>
                </a:ext>
              </a:extLst>
            </p:cNvPr>
            <p:cNvSpPr txBox="1"/>
            <p:nvPr/>
          </p:nvSpPr>
          <p:spPr>
            <a:xfrm>
              <a:off x="3733800" y="37338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3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xmlns="" id="{4CDA86ED-C0F2-40D1-8D62-626BC7B4EEA6}"/>
                </a:ext>
              </a:extLst>
            </p:cNvPr>
            <p:cNvSpPr txBox="1"/>
            <p:nvPr/>
          </p:nvSpPr>
          <p:spPr>
            <a:xfrm>
              <a:off x="4228751" y="1600200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01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xmlns="" id="{3D873DE8-18D5-4092-AD84-8B191D5E93DC}"/>
                </a:ext>
              </a:extLst>
            </p:cNvPr>
            <p:cNvSpPr txBox="1"/>
            <p:nvPr/>
          </p:nvSpPr>
          <p:spPr>
            <a:xfrm>
              <a:off x="4990751" y="15957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11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xmlns="" id="{CEF6035D-93AD-4EDE-A72B-CFC7B3801A94}"/>
                </a:ext>
              </a:extLst>
            </p:cNvPr>
            <p:cNvSpPr txBox="1"/>
            <p:nvPr/>
          </p:nvSpPr>
          <p:spPr>
            <a:xfrm>
              <a:off x="4572000" y="203829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4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96152081-3C4E-4D2F-A416-EDC2277E40E4}"/>
                </a:ext>
              </a:extLst>
            </p:cNvPr>
            <p:cNvSpPr txBox="1"/>
            <p:nvPr/>
          </p:nvSpPr>
          <p:spPr>
            <a:xfrm>
              <a:off x="4572000" y="28956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5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6F656A9E-3B36-4BD8-B78C-254AFA5536ED}"/>
                </a:ext>
              </a:extLst>
            </p:cNvPr>
            <p:cNvSpPr txBox="1"/>
            <p:nvPr/>
          </p:nvSpPr>
          <p:spPr>
            <a:xfrm>
              <a:off x="4572000" y="45720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6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33DE96B9-B45C-485C-B231-CEAA3A9F6DC4}"/>
                </a:ext>
              </a:extLst>
            </p:cNvPr>
            <p:cNvSpPr txBox="1"/>
            <p:nvPr/>
          </p:nvSpPr>
          <p:spPr>
            <a:xfrm>
              <a:off x="4572000" y="37338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7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83CC058B-4A23-46EC-BBEC-CD58AAD94084}"/>
                </a:ext>
              </a:extLst>
            </p:cNvPr>
            <p:cNvSpPr txBox="1"/>
            <p:nvPr/>
          </p:nvSpPr>
          <p:spPr>
            <a:xfrm>
              <a:off x="2743200" y="38817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66D7354D-75B6-4ABE-ACD1-169835F88020}"/>
                </a:ext>
              </a:extLst>
            </p:cNvPr>
            <p:cNvSpPr txBox="1"/>
            <p:nvPr/>
          </p:nvSpPr>
          <p:spPr>
            <a:xfrm>
              <a:off x="2743200" y="4796135"/>
              <a:ext cx="4956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10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04B1E60F-3DEA-4688-954E-E05C6C2F84E8}"/>
                </a:ext>
              </a:extLst>
            </p:cNvPr>
            <p:cNvSpPr txBox="1"/>
            <p:nvPr/>
          </p:nvSpPr>
          <p:spPr>
            <a:xfrm>
              <a:off x="5242072" y="205740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12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xmlns="" id="{AD849EC4-E1AD-4C1B-A453-ED56E5FD0496}"/>
                </a:ext>
              </a:extLst>
            </p:cNvPr>
            <p:cNvSpPr txBox="1"/>
            <p:nvPr/>
          </p:nvSpPr>
          <p:spPr>
            <a:xfrm>
              <a:off x="5256360" y="289560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13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xmlns="" id="{74F3FBEC-FD0A-4249-A874-CBBE00C7A835}"/>
                </a:ext>
              </a:extLst>
            </p:cNvPr>
            <p:cNvSpPr txBox="1"/>
            <p:nvPr/>
          </p:nvSpPr>
          <p:spPr>
            <a:xfrm>
              <a:off x="5256360" y="457200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14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xmlns="" id="{0A63E7CB-45CF-4E91-B9CE-BD4E8C29F5ED}"/>
                </a:ext>
              </a:extLst>
            </p:cNvPr>
            <p:cNvSpPr txBox="1"/>
            <p:nvPr/>
          </p:nvSpPr>
          <p:spPr>
            <a:xfrm>
              <a:off x="5257800" y="375291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15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xmlns="" id="{A82452E7-4694-4411-A362-325853E367F9}"/>
                </a:ext>
              </a:extLst>
            </p:cNvPr>
            <p:cNvSpPr txBox="1"/>
            <p:nvPr/>
          </p:nvSpPr>
          <p:spPr>
            <a:xfrm>
              <a:off x="6162490" y="205740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8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xmlns="" id="{C77DC02E-E551-494C-9214-BE0A0F234A6F}"/>
                </a:ext>
              </a:extLst>
            </p:cNvPr>
            <p:cNvSpPr txBox="1"/>
            <p:nvPr/>
          </p:nvSpPr>
          <p:spPr>
            <a:xfrm>
              <a:off x="6162490" y="2914710"/>
              <a:ext cx="3145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9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xmlns="" id="{2CC017FB-A433-4E65-BFF7-F77C26D73617}"/>
                </a:ext>
              </a:extLst>
            </p:cNvPr>
            <p:cNvSpPr txBox="1"/>
            <p:nvPr/>
          </p:nvSpPr>
          <p:spPr>
            <a:xfrm>
              <a:off x="6048376" y="459111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xmlns="" id="{1A63F000-F92C-4CD2-8099-2B002DF7BCD3}"/>
                </a:ext>
              </a:extLst>
            </p:cNvPr>
            <p:cNvSpPr txBox="1"/>
            <p:nvPr/>
          </p:nvSpPr>
          <p:spPr>
            <a:xfrm>
              <a:off x="6048376" y="3752910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11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xmlns="" id="{FB8F2951-E7C5-4117-95BC-3E311D16367F}"/>
              </a:ext>
            </a:extLst>
          </p:cNvPr>
          <p:cNvSpPr txBox="1"/>
          <p:nvPr/>
        </p:nvSpPr>
        <p:spPr>
          <a:xfrm>
            <a:off x="2569068" y="2850694"/>
            <a:ext cx="36740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96AEDBDC-84E1-482B-BF7C-115A9BB20281}"/>
              </a:ext>
            </a:extLst>
          </p:cNvPr>
          <p:cNvSpPr txBox="1"/>
          <p:nvPr/>
        </p:nvSpPr>
        <p:spPr>
          <a:xfrm>
            <a:off x="4143171" y="2850694"/>
            <a:ext cx="36740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399CC295-F3B1-4235-8F09-D6B809AE55DD}"/>
              </a:ext>
            </a:extLst>
          </p:cNvPr>
          <p:cNvSpPr txBox="1"/>
          <p:nvPr/>
        </p:nvSpPr>
        <p:spPr>
          <a:xfrm>
            <a:off x="4170120" y="4567056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xmlns="" id="{0C95FB02-6402-4866-A011-CE195156B5BF}"/>
              </a:ext>
            </a:extLst>
          </p:cNvPr>
          <p:cNvSpPr txBox="1"/>
          <p:nvPr/>
        </p:nvSpPr>
        <p:spPr>
          <a:xfrm>
            <a:off x="4170120" y="5421073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xmlns="" id="{EAE3251F-2E5C-4F78-B450-767CCB85261C}"/>
              </a:ext>
            </a:extLst>
          </p:cNvPr>
          <p:cNvSpPr txBox="1"/>
          <p:nvPr/>
        </p:nvSpPr>
        <p:spPr>
          <a:xfrm>
            <a:off x="3384923" y="2850694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xmlns="" id="{9C352C4F-A841-4F79-BF29-BD01A892640E}"/>
              </a:ext>
            </a:extLst>
          </p:cNvPr>
          <p:cNvSpPr txBox="1"/>
          <p:nvPr/>
        </p:nvSpPr>
        <p:spPr>
          <a:xfrm>
            <a:off x="1744699" y="2850694"/>
            <a:ext cx="36740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xmlns="" id="{87932ED2-B7FC-48D7-B026-D44D083CFBAA}"/>
              </a:ext>
            </a:extLst>
          </p:cNvPr>
          <p:cNvSpPr txBox="1"/>
          <p:nvPr/>
        </p:nvSpPr>
        <p:spPr>
          <a:xfrm>
            <a:off x="2573231" y="4567056"/>
            <a:ext cx="36740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xmlns="" id="{60C62FDF-4D17-4D9E-8175-C5922F9F1091}"/>
              </a:ext>
            </a:extLst>
          </p:cNvPr>
          <p:cNvSpPr txBox="1"/>
          <p:nvPr/>
        </p:nvSpPr>
        <p:spPr>
          <a:xfrm>
            <a:off x="1744699" y="4567056"/>
            <a:ext cx="36740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70" name="Flowchart: Alternate Process 69">
            <a:extLst>
              <a:ext uri="{FF2B5EF4-FFF2-40B4-BE49-F238E27FC236}">
                <a16:creationId xmlns:a16="http://schemas.microsoft.com/office/drawing/2014/main" xmlns="" id="{66C4A257-C2FF-4A91-B986-10381766868B}"/>
              </a:ext>
            </a:extLst>
          </p:cNvPr>
          <p:cNvSpPr/>
          <p:nvPr/>
        </p:nvSpPr>
        <p:spPr>
          <a:xfrm>
            <a:off x="1712460" y="2775489"/>
            <a:ext cx="2879845" cy="624760"/>
          </a:xfrm>
          <a:prstGeom prst="flowChartAlternateProcess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2C1BF336-970F-4D48-920F-E4762F94B078}"/>
              </a:ext>
            </a:extLst>
          </p:cNvPr>
          <p:cNvSpPr txBox="1"/>
          <p:nvPr/>
        </p:nvSpPr>
        <p:spPr>
          <a:xfrm>
            <a:off x="9813555" y="2854248"/>
            <a:ext cx="36740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xmlns="" id="{C37B17DE-E715-4885-96A6-25D1F0BD1311}"/>
              </a:ext>
            </a:extLst>
          </p:cNvPr>
          <p:cNvSpPr txBox="1"/>
          <p:nvPr/>
        </p:nvSpPr>
        <p:spPr>
          <a:xfrm>
            <a:off x="8258887" y="2854248"/>
            <a:ext cx="36740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6DAC4EE8-A0E2-429F-B30B-CE17C8737713}"/>
              </a:ext>
            </a:extLst>
          </p:cNvPr>
          <p:cNvSpPr txBox="1"/>
          <p:nvPr/>
        </p:nvSpPr>
        <p:spPr>
          <a:xfrm>
            <a:off x="7481141" y="2854248"/>
            <a:ext cx="36740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xmlns="" id="{1D7B17F7-746E-475B-B2A1-800B568DBD69}"/>
              </a:ext>
            </a:extLst>
          </p:cNvPr>
          <p:cNvSpPr txBox="1"/>
          <p:nvPr/>
        </p:nvSpPr>
        <p:spPr>
          <a:xfrm>
            <a:off x="8237717" y="5411198"/>
            <a:ext cx="36740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xmlns="" id="{F230A0F0-B2ED-4A07-990C-66539B1616C7}"/>
              </a:ext>
            </a:extLst>
          </p:cNvPr>
          <p:cNvSpPr txBox="1"/>
          <p:nvPr/>
        </p:nvSpPr>
        <p:spPr>
          <a:xfrm>
            <a:off x="7496007" y="5411198"/>
            <a:ext cx="36740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xmlns="" id="{B5D5F6FB-D109-45BF-A460-A71873DEB9E1}"/>
              </a:ext>
            </a:extLst>
          </p:cNvPr>
          <p:cNvSpPr/>
          <p:nvPr/>
        </p:nvSpPr>
        <p:spPr>
          <a:xfrm>
            <a:off x="8369591" y="6079606"/>
            <a:ext cx="1072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X</a:t>
            </a:r>
            <a:r>
              <a:rPr lang="en-US" sz="2400" baseline="-25000" dirty="0">
                <a:solidFill>
                  <a:schemeClr val="tx2"/>
                </a:solidFill>
              </a:rPr>
              <a:t>1</a:t>
            </a:r>
            <a:r>
              <a:rPr lang="en-US" sz="2400" dirty="0">
                <a:solidFill>
                  <a:schemeClr val="tx2"/>
                </a:solidFill>
              </a:rPr>
              <a:t> = B</a:t>
            </a:r>
            <a:r>
              <a:rPr lang="en-US" sz="2400" baseline="-25000" dirty="0">
                <a:solidFill>
                  <a:schemeClr val="tx2"/>
                </a:solidFill>
              </a:rPr>
              <a:t>1</a:t>
            </a:r>
            <a:r>
              <a:rPr lang="en-US" sz="2400" dirty="0">
                <a:solidFill>
                  <a:schemeClr val="tx2"/>
                </a:solidFill>
              </a:rPr>
              <a:t>’</a:t>
            </a:r>
            <a:endParaRPr lang="en-US" sz="2400" baseline="-25000" dirty="0">
              <a:solidFill>
                <a:schemeClr val="tx2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xmlns="" id="{A6A5CA5C-CC8B-4BBE-8359-00F20ABCA421}"/>
              </a:ext>
            </a:extLst>
          </p:cNvPr>
          <p:cNvSpPr/>
          <p:nvPr/>
        </p:nvSpPr>
        <p:spPr>
          <a:xfrm>
            <a:off x="2040759" y="6079607"/>
            <a:ext cx="22333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2"/>
                </a:solidFill>
              </a:rPr>
              <a:t>X</a:t>
            </a:r>
            <a:r>
              <a:rPr lang="en-US" sz="2400" baseline="-25000" dirty="0">
                <a:solidFill>
                  <a:schemeClr val="tx2"/>
                </a:solidFill>
              </a:rPr>
              <a:t>2</a:t>
            </a:r>
            <a:r>
              <a:rPr lang="en-US" sz="2400" dirty="0">
                <a:solidFill>
                  <a:schemeClr val="tx2"/>
                </a:solidFill>
              </a:rPr>
              <a:t> = B</a:t>
            </a:r>
            <a:r>
              <a:rPr lang="en-US" sz="2400" baseline="-25000" dirty="0">
                <a:solidFill>
                  <a:schemeClr val="tx2"/>
                </a:solidFill>
              </a:rPr>
              <a:t>2</a:t>
            </a:r>
            <a:r>
              <a:rPr lang="en-US" sz="2400" dirty="0">
                <a:solidFill>
                  <a:schemeClr val="tx2"/>
                </a:solidFill>
              </a:rPr>
              <a:t>’B</a:t>
            </a:r>
            <a:r>
              <a:rPr lang="en-US" sz="2400" baseline="-25000" dirty="0">
                <a:solidFill>
                  <a:schemeClr val="tx2"/>
                </a:solidFill>
              </a:rPr>
              <a:t>1</a:t>
            </a:r>
            <a:r>
              <a:rPr lang="en-US" sz="2400" dirty="0">
                <a:solidFill>
                  <a:schemeClr val="tx2"/>
                </a:solidFill>
              </a:rPr>
              <a:t>’ + B</a:t>
            </a:r>
            <a:r>
              <a:rPr lang="en-US" sz="2400" baseline="-25000" dirty="0">
                <a:solidFill>
                  <a:schemeClr val="tx2"/>
                </a:solidFill>
              </a:rPr>
              <a:t>2</a:t>
            </a:r>
            <a:r>
              <a:rPr lang="en-US" sz="2400" dirty="0">
                <a:solidFill>
                  <a:schemeClr val="tx2"/>
                </a:solidFill>
              </a:rPr>
              <a:t>B</a:t>
            </a:r>
            <a:r>
              <a:rPr lang="en-US" sz="2400" baseline="-250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xmlns="" id="{79D2696F-1D33-4DC3-9C94-ED71B9A57444}"/>
              </a:ext>
            </a:extLst>
          </p:cNvPr>
          <p:cNvSpPr txBox="1"/>
          <p:nvPr/>
        </p:nvSpPr>
        <p:spPr>
          <a:xfrm>
            <a:off x="3391057" y="4567056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xmlns="" id="{CE888506-1E4F-4DED-9F2A-8C030480C780}"/>
              </a:ext>
            </a:extLst>
          </p:cNvPr>
          <p:cNvSpPr txBox="1"/>
          <p:nvPr/>
        </p:nvSpPr>
        <p:spPr>
          <a:xfrm>
            <a:off x="3391057" y="5421073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xmlns="" id="{DB33A45E-1906-4C56-B208-D882A9F9A539}"/>
              </a:ext>
            </a:extLst>
          </p:cNvPr>
          <p:cNvSpPr txBox="1"/>
          <p:nvPr/>
        </p:nvSpPr>
        <p:spPr>
          <a:xfrm>
            <a:off x="3393550" y="3703641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81" name="Flowchart: Alternate Process 80">
            <a:extLst>
              <a:ext uri="{FF2B5EF4-FFF2-40B4-BE49-F238E27FC236}">
                <a16:creationId xmlns:a16="http://schemas.microsoft.com/office/drawing/2014/main" xmlns="" id="{6FC165DF-DABB-4230-A39C-52648E2C6534}"/>
              </a:ext>
            </a:extLst>
          </p:cNvPr>
          <p:cNvSpPr/>
          <p:nvPr/>
        </p:nvSpPr>
        <p:spPr>
          <a:xfrm>
            <a:off x="1657270" y="4525789"/>
            <a:ext cx="2926781" cy="579373"/>
          </a:xfrm>
          <a:prstGeom prst="flowChartAlternateProcess">
            <a:avLst/>
          </a:prstGeom>
          <a:noFill/>
          <a:ln w="127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xmlns="" id="{321C8D16-D6ED-4249-9772-2B2C2D1E2149}"/>
                  </a:ext>
                </a:extLst>
              </p:cNvPr>
              <p:cNvSpPr/>
              <p:nvPr/>
            </p:nvSpPr>
            <p:spPr>
              <a:xfrm>
                <a:off x="5908406" y="1262203"/>
                <a:ext cx="5545802" cy="837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N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IN" sz="2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IN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0,2,4,6,8</m:t>
                              </m:r>
                            </m:e>
                          </m:d>
                        </m:e>
                      </m:nary>
                      <m:r>
                        <a:rPr lang="en-IN" sz="2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IN" sz="2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IN" sz="2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(10,11,12,13,14,15)</m:t>
                      </m:r>
                    </m:oMath>
                  </m:oMathPara>
                </a14:m>
                <a:endParaRPr lang="en-US" sz="2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321C8D16-D6ED-4249-9772-2B2C2D1E21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8406" y="1262203"/>
                <a:ext cx="5545802" cy="837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TextBox 82">
            <a:extLst>
              <a:ext uri="{FF2B5EF4-FFF2-40B4-BE49-F238E27FC236}">
                <a16:creationId xmlns:a16="http://schemas.microsoft.com/office/drawing/2014/main" xmlns="" id="{E3044D7B-63BF-4BCC-B3A0-58254702EB5A}"/>
              </a:ext>
            </a:extLst>
          </p:cNvPr>
          <p:cNvSpPr txBox="1"/>
          <p:nvPr/>
        </p:nvSpPr>
        <p:spPr>
          <a:xfrm>
            <a:off x="9813042" y="4562132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xmlns="" id="{FAC95222-DB32-454A-9324-AEE1FDD505AD}"/>
              </a:ext>
            </a:extLst>
          </p:cNvPr>
          <p:cNvSpPr txBox="1"/>
          <p:nvPr/>
        </p:nvSpPr>
        <p:spPr>
          <a:xfrm>
            <a:off x="9813042" y="5411198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xmlns="" id="{94A4261D-9E32-4C06-A40E-A98FE4317B50}"/>
              </a:ext>
            </a:extLst>
          </p:cNvPr>
          <p:cNvSpPr txBox="1"/>
          <p:nvPr/>
        </p:nvSpPr>
        <p:spPr>
          <a:xfrm>
            <a:off x="9027845" y="2854248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xmlns="" id="{F859AE20-7A01-491C-A959-B156578869B0}"/>
              </a:ext>
            </a:extLst>
          </p:cNvPr>
          <p:cNvSpPr txBox="1"/>
          <p:nvPr/>
        </p:nvSpPr>
        <p:spPr>
          <a:xfrm>
            <a:off x="9033979" y="4562132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xmlns="" id="{5BAE2DAC-3327-4D12-9DD0-728E698915AC}"/>
              </a:ext>
            </a:extLst>
          </p:cNvPr>
          <p:cNvSpPr txBox="1"/>
          <p:nvPr/>
        </p:nvSpPr>
        <p:spPr>
          <a:xfrm>
            <a:off x="9033979" y="5411198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xmlns="" id="{2D0CF44B-AC1E-4CA6-AF14-9BEDFAEDD686}"/>
              </a:ext>
            </a:extLst>
          </p:cNvPr>
          <p:cNvSpPr txBox="1"/>
          <p:nvPr/>
        </p:nvSpPr>
        <p:spPr>
          <a:xfrm>
            <a:off x="9036472" y="3700843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x</a:t>
            </a:r>
          </a:p>
        </p:txBody>
      </p:sp>
      <p:sp>
        <p:nvSpPr>
          <p:cNvPr id="89" name="Left Bracket 88">
            <a:extLst>
              <a:ext uri="{FF2B5EF4-FFF2-40B4-BE49-F238E27FC236}">
                <a16:creationId xmlns:a16="http://schemas.microsoft.com/office/drawing/2014/main" xmlns="" id="{9F2AC770-4E22-4862-B969-CB5808DCF9F0}"/>
              </a:ext>
            </a:extLst>
          </p:cNvPr>
          <p:cNvSpPr/>
          <p:nvPr/>
        </p:nvSpPr>
        <p:spPr>
          <a:xfrm rot="16200000">
            <a:off x="8481212" y="1569151"/>
            <a:ext cx="742669" cy="2850546"/>
          </a:xfrm>
          <a:prstGeom prst="leftBracket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Left Bracket 89">
            <a:extLst>
              <a:ext uri="{FF2B5EF4-FFF2-40B4-BE49-F238E27FC236}">
                <a16:creationId xmlns:a16="http://schemas.microsoft.com/office/drawing/2014/main" xmlns="" id="{B3A277B1-59F6-4CA4-A074-52E205707F08}"/>
              </a:ext>
            </a:extLst>
          </p:cNvPr>
          <p:cNvSpPr/>
          <p:nvPr/>
        </p:nvSpPr>
        <p:spPr>
          <a:xfrm rot="5400000">
            <a:off x="8435970" y="4362640"/>
            <a:ext cx="813639" cy="2870058"/>
          </a:xfrm>
          <a:prstGeom prst="leftBracket">
            <a:avLst/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xmlns="" id="{06AD33EC-2A69-486C-A7DA-C355F1D2CD89}"/>
                  </a:ext>
                </a:extLst>
              </p:cNvPr>
              <p:cNvSpPr/>
              <p:nvPr/>
            </p:nvSpPr>
            <p:spPr>
              <a:xfrm>
                <a:off x="362603" y="1257748"/>
                <a:ext cx="5545803" cy="837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IN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IN" sz="2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IN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ctrlPr>
                                <a:rPr lang="en-IN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2000" b="0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0,3,4,7,8</m:t>
                              </m:r>
                            </m:e>
                          </m:d>
                        </m:e>
                      </m:nary>
                      <m:r>
                        <a:rPr lang="en-IN" sz="2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IN" sz="2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IN" sz="20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(10,11,12,13,14,15)</m:t>
                      </m:r>
                    </m:oMath>
                  </m:oMathPara>
                </a14:m>
                <a:endParaRPr lang="en-US" sz="2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06AD33EC-2A69-486C-A7DA-C355F1D2CD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03" y="1257748"/>
                <a:ext cx="5545803" cy="837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1883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70" grpId="0" animBg="1"/>
      <p:bldP spid="71" grpId="0"/>
      <p:bldP spid="72" grpId="0"/>
      <p:bldP spid="73" grpId="0"/>
      <p:bldP spid="74" grpId="0"/>
      <p:bldP spid="75" grpId="0"/>
      <p:bldP spid="76" grpId="0"/>
      <p:bldP spid="77" grpId="0"/>
      <p:bldP spid="78" grpId="0"/>
      <p:bldP spid="79" grpId="0"/>
      <p:bldP spid="80" grpId="0"/>
      <p:bldP spid="81" grpId="0" animBg="1"/>
      <p:bldP spid="82" grpId="0"/>
      <p:bldP spid="83" grpId="0"/>
      <p:bldP spid="84" grpId="0"/>
      <p:bldP spid="85" grpId="0"/>
      <p:bldP spid="86" grpId="0"/>
      <p:bldP spid="87" grpId="0"/>
      <p:bldP spid="88" grpId="0"/>
      <p:bldP spid="89" grpId="0" animBg="1"/>
      <p:bldP spid="90" grpId="0" animBg="1"/>
      <p:bldP spid="91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172EE1-A134-443B-A94A-570D6CDCB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BCD to Excess-3 Code Converter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2CC747C-0F1D-4777-B772-CFCD76B67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469410"/>
          </a:xfrm>
        </p:spPr>
        <p:txBody>
          <a:bodyPr/>
          <a:lstStyle/>
          <a:p>
            <a:r>
              <a:rPr lang="en-IN" dirty="0"/>
              <a:t>Logic diagram for a BCD to Excess-3 is as follows</a:t>
            </a: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xmlns="" id="{95A3B37A-E013-4E2A-9D9C-4630050E670C}"/>
              </a:ext>
            </a:extLst>
          </p:cNvPr>
          <p:cNvGrpSpPr/>
          <p:nvPr/>
        </p:nvGrpSpPr>
        <p:grpSpPr>
          <a:xfrm>
            <a:off x="4036014" y="1713312"/>
            <a:ext cx="2461457" cy="533400"/>
            <a:chOff x="2189568" y="1715660"/>
            <a:chExt cx="3420003" cy="741118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xmlns="" id="{BF4E64EA-B872-4B6E-BF5F-722E77A51D40}"/>
                </a:ext>
              </a:extLst>
            </p:cNvPr>
            <p:cNvCxnSpPr/>
            <p:nvPr/>
          </p:nvCxnSpPr>
          <p:spPr>
            <a:xfrm>
              <a:off x="2189568" y="2266408"/>
              <a:ext cx="2268434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156B8868-B266-49B8-969C-2D905CF5A90E}"/>
                </a:ext>
              </a:extLst>
            </p:cNvPr>
            <p:cNvCxnSpPr/>
            <p:nvPr/>
          </p:nvCxnSpPr>
          <p:spPr>
            <a:xfrm>
              <a:off x="3248312" y="1903060"/>
              <a:ext cx="1209691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xmlns="" id="{30E80607-6D57-47AC-866F-DA6452A3295F}"/>
                </a:ext>
              </a:extLst>
            </p:cNvPr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Delay 68">
              <a:extLst>
                <a:ext uri="{FF2B5EF4-FFF2-40B4-BE49-F238E27FC236}">
                  <a16:creationId xmlns:a16="http://schemas.microsoft.com/office/drawing/2014/main" xmlns="" id="{D35B6293-6C8E-4F0E-AF2D-93A3F75DBBF7}"/>
                </a:ext>
              </a:extLst>
            </p:cNvPr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xmlns="" id="{8DB4F128-9E37-4D51-A780-27AB85A0D4E9}"/>
              </a:ext>
            </a:extLst>
          </p:cNvPr>
          <p:cNvGrpSpPr/>
          <p:nvPr/>
        </p:nvGrpSpPr>
        <p:grpSpPr>
          <a:xfrm>
            <a:off x="4095842" y="5592288"/>
            <a:ext cx="2392176" cy="533400"/>
            <a:chOff x="2285829" y="1715660"/>
            <a:chExt cx="3323742" cy="741118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xmlns="" id="{F7BAADE8-4EF1-456B-920C-14D068AEACD6}"/>
                </a:ext>
              </a:extLst>
            </p:cNvPr>
            <p:cNvCxnSpPr/>
            <p:nvPr/>
          </p:nvCxnSpPr>
          <p:spPr>
            <a:xfrm>
              <a:off x="2285829" y="2266409"/>
              <a:ext cx="2172174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xmlns="" id="{D714081B-3838-4029-84FE-5BB54E460EEF}"/>
                </a:ext>
              </a:extLst>
            </p:cNvPr>
            <p:cNvCxnSpPr/>
            <p:nvPr/>
          </p:nvCxnSpPr>
          <p:spPr>
            <a:xfrm>
              <a:off x="3261446" y="1903060"/>
              <a:ext cx="1196557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xmlns="" id="{BCAEBD9C-1036-4252-AEC2-BBD8E360DF27}"/>
                </a:ext>
              </a:extLst>
            </p:cNvPr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Delay 68">
              <a:extLst>
                <a:ext uri="{FF2B5EF4-FFF2-40B4-BE49-F238E27FC236}">
                  <a16:creationId xmlns:a16="http://schemas.microsoft.com/office/drawing/2014/main" xmlns="" id="{3F84A898-A9C7-4BA1-9DBA-7C9E853B9C84}"/>
                </a:ext>
              </a:extLst>
            </p:cNvPr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xmlns="" id="{1D0F1B13-E34A-4293-97EE-15ED28CFF108}"/>
              </a:ext>
            </a:extLst>
          </p:cNvPr>
          <p:cNvGrpSpPr/>
          <p:nvPr/>
        </p:nvGrpSpPr>
        <p:grpSpPr>
          <a:xfrm>
            <a:off x="4078473" y="4889342"/>
            <a:ext cx="2418754" cy="533400"/>
            <a:chOff x="2404656" y="5791200"/>
            <a:chExt cx="2418754" cy="533400"/>
          </a:xfrm>
        </p:grpSpPr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xmlns="" id="{514F8020-EA87-4261-94CF-54DD1B4B212E}"/>
                </a:ext>
              </a:extLst>
            </p:cNvPr>
            <p:cNvGrpSpPr/>
            <p:nvPr/>
          </p:nvGrpSpPr>
          <p:grpSpPr>
            <a:xfrm>
              <a:off x="3695837" y="5791200"/>
              <a:ext cx="1127573" cy="533400"/>
              <a:chOff x="4042896" y="1715660"/>
              <a:chExt cx="1566675" cy="741118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xmlns="" id="{0F878ABF-9CA4-41DB-BE78-2B3114620A73}"/>
                  </a:ext>
                </a:extLst>
              </p:cNvPr>
              <p:cNvCxnSpPr/>
              <p:nvPr/>
            </p:nvCxnSpPr>
            <p:spPr>
              <a:xfrm>
                <a:off x="4042896" y="1962023"/>
                <a:ext cx="415107" cy="0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xmlns="" id="{4A8CB742-E588-4DB2-9FCB-8C765333E637}"/>
                  </a:ext>
                </a:extLst>
              </p:cNvPr>
              <p:cNvCxnSpPr/>
              <p:nvPr/>
            </p:nvCxnSpPr>
            <p:spPr>
              <a:xfrm flipV="1">
                <a:off x="5346318" y="2086964"/>
                <a:ext cx="263253" cy="1"/>
              </a:xfrm>
              <a:prstGeom prst="line">
                <a:avLst/>
              </a:prstGeom>
              <a:ln w="28575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3" name="Delay 68">
                <a:extLst>
                  <a:ext uri="{FF2B5EF4-FFF2-40B4-BE49-F238E27FC236}">
                    <a16:creationId xmlns:a16="http://schemas.microsoft.com/office/drawing/2014/main" xmlns="" id="{F5F8B4E7-4061-4A1A-BFAD-6FD070E79FE2}"/>
                  </a:ext>
                </a:extLst>
              </p:cNvPr>
              <p:cNvSpPr/>
              <p:nvPr/>
            </p:nvSpPr>
            <p:spPr>
              <a:xfrm>
                <a:off x="4451796" y="1715660"/>
                <a:ext cx="882699" cy="741118"/>
              </a:xfrm>
              <a:prstGeom prst="flowChartDelay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xmlns="" id="{7A9A07CF-B9BB-4119-B688-B350D102B393}"/>
                </a:ext>
              </a:extLst>
            </p:cNvPr>
            <p:cNvCxnSpPr/>
            <p:nvPr/>
          </p:nvCxnSpPr>
          <p:spPr>
            <a:xfrm>
              <a:off x="2404656" y="6197114"/>
              <a:ext cx="1580734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xmlns="" id="{551EBB3E-ED73-4299-A9C6-4402B0B5C685}"/>
              </a:ext>
            </a:extLst>
          </p:cNvPr>
          <p:cNvGrpSpPr/>
          <p:nvPr/>
        </p:nvGrpSpPr>
        <p:grpSpPr>
          <a:xfrm>
            <a:off x="6474417" y="1866502"/>
            <a:ext cx="1599238" cy="723601"/>
            <a:chOff x="3675121" y="3048834"/>
            <a:chExt cx="1599238" cy="723601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xmlns="" id="{6FAA2333-455B-414D-9A39-8234539ACAE9}"/>
                </a:ext>
              </a:extLst>
            </p:cNvPr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xmlns="" id="{CDCFFF5A-9EE0-4C45-ADCE-447C23732885}"/>
                </a:ext>
              </a:extLst>
            </p:cNvPr>
            <p:cNvCxnSpPr/>
            <p:nvPr/>
          </p:nvCxnSpPr>
          <p:spPr>
            <a:xfrm flipV="1">
              <a:off x="3675121" y="3390474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xmlns="" id="{5702CE7D-22A6-4CF4-822F-FD92432AEC20}"/>
                </a:ext>
              </a:extLst>
            </p:cNvPr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xmlns="" id="{0F4ACC51-3628-490E-AF46-499D786753B4}"/>
                </a:ext>
              </a:extLst>
            </p:cNvPr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79" name="Stored Data 71">
                <a:extLst>
                  <a:ext uri="{FF2B5EF4-FFF2-40B4-BE49-F238E27FC236}">
                    <a16:creationId xmlns:a16="http://schemas.microsoft.com/office/drawing/2014/main" xmlns="" id="{02829FBD-A361-4255-AD06-8BDD9877DBCF}"/>
                  </a:ext>
                </a:extLst>
              </p:cNvPr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0" name="Stored Data 71">
                <a:extLst>
                  <a:ext uri="{FF2B5EF4-FFF2-40B4-BE49-F238E27FC236}">
                    <a16:creationId xmlns:a16="http://schemas.microsoft.com/office/drawing/2014/main" xmlns="" id="{24EC47E6-5171-4CC0-92C4-5D62DECF472C}"/>
                  </a:ext>
                </a:extLst>
              </p:cNvPr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xmlns="" id="{EF973F79-DFDC-4266-85AE-F79D6DC6059A}"/>
              </a:ext>
            </a:extLst>
          </p:cNvPr>
          <p:cNvCxnSpPr/>
          <p:nvPr/>
        </p:nvCxnSpPr>
        <p:spPr>
          <a:xfrm>
            <a:off x="6481987" y="1972236"/>
            <a:ext cx="0" cy="2331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xmlns="" id="{0C7AD378-EB10-40D5-B78B-F4C742B6ECAC}"/>
              </a:ext>
            </a:extLst>
          </p:cNvPr>
          <p:cNvCxnSpPr/>
          <p:nvPr/>
        </p:nvCxnSpPr>
        <p:spPr>
          <a:xfrm>
            <a:off x="6485428" y="2401636"/>
            <a:ext cx="0" cy="16423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3" name="Group 82">
            <a:extLst>
              <a:ext uri="{FF2B5EF4-FFF2-40B4-BE49-F238E27FC236}">
                <a16:creationId xmlns:a16="http://schemas.microsoft.com/office/drawing/2014/main" xmlns="" id="{7BDE8B09-146E-4AD0-9AF0-F571AA02D677}"/>
              </a:ext>
            </a:extLst>
          </p:cNvPr>
          <p:cNvGrpSpPr/>
          <p:nvPr/>
        </p:nvGrpSpPr>
        <p:grpSpPr>
          <a:xfrm>
            <a:off x="6485428" y="5169467"/>
            <a:ext cx="1599238" cy="723601"/>
            <a:chOff x="3675121" y="3048834"/>
            <a:chExt cx="1599238" cy="723601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xmlns="" id="{16FB48D7-71E9-4372-A95A-25B589471619}"/>
                </a:ext>
              </a:extLst>
            </p:cNvPr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xmlns="" id="{817E1A5D-BA48-483D-A4BB-4F5FC16FEB1D}"/>
                </a:ext>
              </a:extLst>
            </p:cNvPr>
            <p:cNvCxnSpPr/>
            <p:nvPr/>
          </p:nvCxnSpPr>
          <p:spPr>
            <a:xfrm flipV="1">
              <a:off x="3690619" y="3233589"/>
              <a:ext cx="396000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xmlns="" id="{D657FF37-1046-4C3F-BEC2-A03E71A7BA39}"/>
                </a:ext>
              </a:extLst>
            </p:cNvPr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xmlns="" id="{68535BD0-F335-4297-8529-BBB8F95C848F}"/>
                </a:ext>
              </a:extLst>
            </p:cNvPr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88" name="Stored Data 71">
                <a:extLst>
                  <a:ext uri="{FF2B5EF4-FFF2-40B4-BE49-F238E27FC236}">
                    <a16:creationId xmlns:a16="http://schemas.microsoft.com/office/drawing/2014/main" xmlns="" id="{F941AE00-E43A-43AB-ABE1-BB8DC939CAD2}"/>
                  </a:ext>
                </a:extLst>
              </p:cNvPr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89" name="Stored Data 71">
                <a:extLst>
                  <a:ext uri="{FF2B5EF4-FFF2-40B4-BE49-F238E27FC236}">
                    <a16:creationId xmlns:a16="http://schemas.microsoft.com/office/drawing/2014/main" xmlns="" id="{AFAAFB9C-2E9F-490F-AB07-DF3AF4796604}"/>
                  </a:ext>
                </a:extLst>
              </p:cNvPr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xmlns="" id="{9B25614D-4BEA-446D-9EDD-A9D934DA3CC3}"/>
              </a:ext>
            </a:extLst>
          </p:cNvPr>
          <p:cNvCxnSpPr/>
          <p:nvPr/>
        </p:nvCxnSpPr>
        <p:spPr>
          <a:xfrm>
            <a:off x="6508238" y="5148552"/>
            <a:ext cx="0" cy="209699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xmlns="" id="{6557D9CE-114E-475C-B121-6C0645C6D006}"/>
              </a:ext>
            </a:extLst>
          </p:cNvPr>
          <p:cNvCxnSpPr/>
          <p:nvPr/>
        </p:nvCxnSpPr>
        <p:spPr>
          <a:xfrm>
            <a:off x="6496439" y="5698752"/>
            <a:ext cx="0" cy="17330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xmlns="" id="{C9746274-A578-4FB6-B83D-887367D865C8}"/>
              </a:ext>
            </a:extLst>
          </p:cNvPr>
          <p:cNvSpPr txBox="1"/>
          <p:nvPr/>
        </p:nvSpPr>
        <p:spPr>
          <a:xfrm>
            <a:off x="4417286" y="1563688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B</a:t>
            </a:r>
            <a:r>
              <a:rPr lang="en-IN" sz="2400" baseline="-25000" dirty="0"/>
              <a:t>3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xmlns="" id="{6BCDF683-F4E2-4734-8BDB-C80806180603}"/>
              </a:ext>
            </a:extLst>
          </p:cNvPr>
          <p:cNvSpPr txBox="1"/>
          <p:nvPr/>
        </p:nvSpPr>
        <p:spPr>
          <a:xfrm>
            <a:off x="3609811" y="1836966"/>
            <a:ext cx="455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B</a:t>
            </a:r>
            <a:r>
              <a:rPr lang="en-IN" sz="2400" baseline="-25000" dirty="0"/>
              <a:t>2</a:t>
            </a:r>
            <a:endParaRPr lang="en-IN" sz="24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11AD712D-4EA4-4D76-9FFB-CF99B8C38D65}"/>
              </a:ext>
            </a:extLst>
          </p:cNvPr>
          <p:cNvSpPr txBox="1"/>
          <p:nvPr/>
        </p:nvSpPr>
        <p:spPr>
          <a:xfrm>
            <a:off x="3609811" y="2446566"/>
            <a:ext cx="455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B</a:t>
            </a:r>
            <a:r>
              <a:rPr lang="en-IN" sz="2400" baseline="-25000" dirty="0"/>
              <a:t>1</a:t>
            </a:r>
            <a:endParaRPr lang="en-IN" sz="2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0013C53E-1425-4854-AFA5-31A3C8ED8E85}"/>
              </a:ext>
            </a:extLst>
          </p:cNvPr>
          <p:cNvSpPr txBox="1"/>
          <p:nvPr/>
        </p:nvSpPr>
        <p:spPr>
          <a:xfrm>
            <a:off x="4913953" y="4775530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B</a:t>
            </a:r>
            <a:r>
              <a:rPr lang="en-IN" sz="2400" baseline="-25000" dirty="0"/>
              <a:t>2</a:t>
            </a:r>
            <a:r>
              <a:rPr lang="en-IN" sz="2400" dirty="0"/>
              <a:t>’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xmlns="" id="{9B9B0CFF-2C2F-43E1-B2C0-DFBBAB99D0B5}"/>
              </a:ext>
            </a:extLst>
          </p:cNvPr>
          <p:cNvSpPr txBox="1"/>
          <p:nvPr/>
        </p:nvSpPr>
        <p:spPr>
          <a:xfrm>
            <a:off x="3571339" y="5022568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B</a:t>
            </a:r>
            <a:r>
              <a:rPr lang="en-IN" sz="2400" baseline="-25000" dirty="0"/>
              <a:t>1</a:t>
            </a:r>
            <a:r>
              <a:rPr lang="en-IN" sz="2400" dirty="0"/>
              <a:t>’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2FE7B10C-8CD9-4241-830B-606C2E9CFFF6}"/>
              </a:ext>
            </a:extLst>
          </p:cNvPr>
          <p:cNvSpPr txBox="1"/>
          <p:nvPr/>
        </p:nvSpPr>
        <p:spPr>
          <a:xfrm>
            <a:off x="3604201" y="5747990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B</a:t>
            </a:r>
            <a:r>
              <a:rPr lang="en-IN" sz="2400" baseline="-25000" dirty="0"/>
              <a:t>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xmlns="" id="{6B121011-8C38-41A9-B944-2BE8EFE8ACA4}"/>
              </a:ext>
            </a:extLst>
          </p:cNvPr>
          <p:cNvSpPr txBox="1"/>
          <p:nvPr/>
        </p:nvSpPr>
        <p:spPr>
          <a:xfrm>
            <a:off x="4340817" y="5477164"/>
            <a:ext cx="455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B</a:t>
            </a:r>
            <a:r>
              <a:rPr lang="en-IN" sz="2400" baseline="-25000" dirty="0"/>
              <a:t>2</a:t>
            </a:r>
            <a:endParaRPr lang="en-IN" sz="2400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xmlns="" id="{C21BCB32-7D9D-4545-8B68-C57F76929183}"/>
              </a:ext>
            </a:extLst>
          </p:cNvPr>
          <p:cNvSpPr txBox="1"/>
          <p:nvPr/>
        </p:nvSpPr>
        <p:spPr>
          <a:xfrm>
            <a:off x="8074617" y="5323739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X</a:t>
            </a:r>
            <a:r>
              <a:rPr lang="en-IN" sz="2400" baseline="-25000" dirty="0"/>
              <a:t>2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xmlns="" id="{4C6B2524-13EB-4331-8494-B0A7597B8FC5}"/>
              </a:ext>
            </a:extLst>
          </p:cNvPr>
          <p:cNvSpPr txBox="1"/>
          <p:nvPr/>
        </p:nvSpPr>
        <p:spPr>
          <a:xfrm>
            <a:off x="8073655" y="1974517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X</a:t>
            </a:r>
            <a:r>
              <a:rPr lang="en-IN" sz="2400" baseline="-25000" dirty="0"/>
              <a:t>4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xmlns="" id="{129D6D83-702C-45E1-8B6A-103C3496A6BE}"/>
              </a:ext>
            </a:extLst>
          </p:cNvPr>
          <p:cNvCxnSpPr/>
          <p:nvPr/>
        </p:nvCxnSpPr>
        <p:spPr>
          <a:xfrm>
            <a:off x="6666472" y="2031424"/>
            <a:ext cx="216000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xmlns="" id="{FEC1C69D-953C-4E60-8C2D-2577E84669E6}"/>
              </a:ext>
            </a:extLst>
          </p:cNvPr>
          <p:cNvCxnSpPr/>
          <p:nvPr/>
        </p:nvCxnSpPr>
        <p:spPr>
          <a:xfrm>
            <a:off x="6681970" y="1563688"/>
            <a:ext cx="0" cy="46394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xmlns="" id="{3D2F4D84-4396-4FC0-B1D4-173F67202E54}"/>
              </a:ext>
            </a:extLst>
          </p:cNvPr>
          <p:cNvCxnSpPr/>
          <p:nvPr/>
        </p:nvCxnSpPr>
        <p:spPr>
          <a:xfrm>
            <a:off x="4036014" y="1570929"/>
            <a:ext cx="265696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xmlns="" id="{93EBE1F9-A09A-4FA4-8BF0-89E6EB927873}"/>
              </a:ext>
            </a:extLst>
          </p:cNvPr>
          <p:cNvSpPr txBox="1"/>
          <p:nvPr/>
        </p:nvSpPr>
        <p:spPr>
          <a:xfrm>
            <a:off x="3609811" y="1332855"/>
            <a:ext cx="455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B</a:t>
            </a:r>
            <a:r>
              <a:rPr lang="en-IN" sz="2400" baseline="-25000" dirty="0"/>
              <a:t>4</a:t>
            </a:r>
            <a:endParaRPr lang="en-IN" sz="2400" dirty="0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xmlns="" id="{9D9671F1-1590-48A4-ACC2-FDDDEAC50D69}"/>
              </a:ext>
            </a:extLst>
          </p:cNvPr>
          <p:cNvGrpSpPr/>
          <p:nvPr/>
        </p:nvGrpSpPr>
        <p:grpSpPr>
          <a:xfrm>
            <a:off x="4030913" y="2308660"/>
            <a:ext cx="2461457" cy="533400"/>
            <a:chOff x="2189568" y="1715660"/>
            <a:chExt cx="3420003" cy="741118"/>
          </a:xfrm>
        </p:grpSpPr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xmlns="" id="{D77B1015-018F-4307-BDD9-11FD74889A53}"/>
                </a:ext>
              </a:extLst>
            </p:cNvPr>
            <p:cNvCxnSpPr/>
            <p:nvPr/>
          </p:nvCxnSpPr>
          <p:spPr>
            <a:xfrm>
              <a:off x="2189568" y="2266408"/>
              <a:ext cx="2268434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xmlns="" id="{C2C35110-D7AA-4B93-917E-E1901B8164E5}"/>
                </a:ext>
              </a:extLst>
            </p:cNvPr>
            <p:cNvCxnSpPr/>
            <p:nvPr/>
          </p:nvCxnSpPr>
          <p:spPr>
            <a:xfrm>
              <a:off x="3248312" y="1903060"/>
              <a:ext cx="1209691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xmlns="" id="{21B270B0-BE78-4187-8747-323F6E897CA8}"/>
                </a:ext>
              </a:extLst>
            </p:cNvPr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Delay 68">
              <a:extLst>
                <a:ext uri="{FF2B5EF4-FFF2-40B4-BE49-F238E27FC236}">
                  <a16:creationId xmlns:a16="http://schemas.microsoft.com/office/drawing/2014/main" xmlns="" id="{9A7CD4EF-5A3E-4341-99A2-3B17536DD45E}"/>
                </a:ext>
              </a:extLst>
            </p:cNvPr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xmlns="" id="{520D4555-4499-44F1-AC83-BADF2379507B}"/>
              </a:ext>
            </a:extLst>
          </p:cNvPr>
          <p:cNvSpPr txBox="1"/>
          <p:nvPr/>
        </p:nvSpPr>
        <p:spPr>
          <a:xfrm>
            <a:off x="4417286" y="2166590"/>
            <a:ext cx="466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B</a:t>
            </a:r>
            <a:r>
              <a:rPr lang="en-IN" sz="2400" baseline="-25000" dirty="0"/>
              <a:t>3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xmlns="" id="{BF8AC8AB-30DF-455C-964E-D2A1BC26E8CF}"/>
              </a:ext>
            </a:extLst>
          </p:cNvPr>
          <p:cNvGrpSpPr/>
          <p:nvPr/>
        </p:nvGrpSpPr>
        <p:grpSpPr>
          <a:xfrm>
            <a:off x="4029988" y="3618504"/>
            <a:ext cx="2461457" cy="533400"/>
            <a:chOff x="2189568" y="1715660"/>
            <a:chExt cx="3420003" cy="741118"/>
          </a:xfrm>
        </p:grpSpPr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xmlns="" id="{106DDA03-04BE-4D1A-B035-4C5D0C523493}"/>
                </a:ext>
              </a:extLst>
            </p:cNvPr>
            <p:cNvCxnSpPr/>
            <p:nvPr/>
          </p:nvCxnSpPr>
          <p:spPr>
            <a:xfrm>
              <a:off x="2189568" y="2266408"/>
              <a:ext cx="2268434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xmlns="" id="{FA3E87B8-06E0-459E-BE91-3F5D6C9448A0}"/>
                </a:ext>
              </a:extLst>
            </p:cNvPr>
            <p:cNvCxnSpPr/>
            <p:nvPr/>
          </p:nvCxnSpPr>
          <p:spPr>
            <a:xfrm>
              <a:off x="3248312" y="1903060"/>
              <a:ext cx="1209691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xmlns="" id="{E1743C2B-05F1-4AB9-831D-C58CEC3D11F1}"/>
                </a:ext>
              </a:extLst>
            </p:cNvPr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Delay 68">
              <a:extLst>
                <a:ext uri="{FF2B5EF4-FFF2-40B4-BE49-F238E27FC236}">
                  <a16:creationId xmlns:a16="http://schemas.microsoft.com/office/drawing/2014/main" xmlns="" id="{41C425CA-2D4B-43C0-883A-A5BE5A5422F5}"/>
                </a:ext>
              </a:extLst>
            </p:cNvPr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xmlns="" id="{A6C0F0DF-37F6-4F5B-8581-602477D43B4E}"/>
              </a:ext>
            </a:extLst>
          </p:cNvPr>
          <p:cNvGrpSpPr/>
          <p:nvPr/>
        </p:nvGrpSpPr>
        <p:grpSpPr>
          <a:xfrm>
            <a:off x="6468391" y="3771694"/>
            <a:ext cx="1599238" cy="723601"/>
            <a:chOff x="3675121" y="3048834"/>
            <a:chExt cx="1599238" cy="723601"/>
          </a:xfrm>
        </p:grpSpPr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xmlns="" id="{C09FA830-2542-4458-BBBF-80BF49473F2C}"/>
                </a:ext>
              </a:extLst>
            </p:cNvPr>
            <p:cNvCxnSpPr/>
            <p:nvPr/>
          </p:nvCxnSpPr>
          <p:spPr>
            <a:xfrm flipV="1">
              <a:off x="3675121" y="3596937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xmlns="" id="{C5A30EC4-8887-488F-876B-C7BB06EE3DDD}"/>
                </a:ext>
              </a:extLst>
            </p:cNvPr>
            <p:cNvCxnSpPr/>
            <p:nvPr/>
          </p:nvCxnSpPr>
          <p:spPr>
            <a:xfrm flipV="1">
              <a:off x="3675121" y="3390474"/>
              <a:ext cx="41510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xmlns="" id="{73067760-B507-4805-AE28-ACF770C1F8EA}"/>
                </a:ext>
              </a:extLst>
            </p:cNvPr>
            <p:cNvCxnSpPr/>
            <p:nvPr/>
          </p:nvCxnSpPr>
          <p:spPr>
            <a:xfrm flipV="1">
              <a:off x="5010436" y="3412939"/>
              <a:ext cx="263923" cy="907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xmlns="" id="{56EA70AA-C4F3-4D06-A81E-930CD7562452}"/>
                </a:ext>
              </a:extLst>
            </p:cNvPr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121" name="Stored Data 71">
                <a:extLst>
                  <a:ext uri="{FF2B5EF4-FFF2-40B4-BE49-F238E27FC236}">
                    <a16:creationId xmlns:a16="http://schemas.microsoft.com/office/drawing/2014/main" xmlns="" id="{9E15DE29-056F-47CF-8579-E04DFD0CFC56}"/>
                  </a:ext>
                </a:extLst>
              </p:cNvPr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2" name="Stored Data 71">
                <a:extLst>
                  <a:ext uri="{FF2B5EF4-FFF2-40B4-BE49-F238E27FC236}">
                    <a16:creationId xmlns:a16="http://schemas.microsoft.com/office/drawing/2014/main" xmlns="" id="{CAC3DCFE-C400-4C26-9D0D-DEA567475328}"/>
                  </a:ext>
                </a:extLst>
              </p:cNvPr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xmlns="" id="{A0A69E32-BA07-4980-85EF-BFCFD11E79A8}"/>
              </a:ext>
            </a:extLst>
          </p:cNvPr>
          <p:cNvCxnSpPr/>
          <p:nvPr/>
        </p:nvCxnSpPr>
        <p:spPr>
          <a:xfrm>
            <a:off x="6475961" y="3877428"/>
            <a:ext cx="0" cy="23311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xmlns="" id="{133A9A8A-8970-42F0-9D16-8AF71EA76AF4}"/>
              </a:ext>
            </a:extLst>
          </p:cNvPr>
          <p:cNvCxnSpPr/>
          <p:nvPr/>
        </p:nvCxnSpPr>
        <p:spPr>
          <a:xfrm>
            <a:off x="6479402" y="4306828"/>
            <a:ext cx="0" cy="16423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xmlns="" id="{143C2D35-35B9-43D4-89BF-6762893D666F}"/>
              </a:ext>
            </a:extLst>
          </p:cNvPr>
          <p:cNvSpPr txBox="1"/>
          <p:nvPr/>
        </p:nvSpPr>
        <p:spPr>
          <a:xfrm>
            <a:off x="4417899" y="3468880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B</a:t>
            </a:r>
            <a:r>
              <a:rPr lang="en-IN" sz="2400" baseline="-25000" dirty="0"/>
              <a:t>3</a:t>
            </a:r>
            <a:r>
              <a:rPr lang="en-IN" sz="2400" dirty="0"/>
              <a:t>’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xmlns="" id="{33BC593C-569E-4C1D-8EDD-0F401C814CF6}"/>
              </a:ext>
            </a:extLst>
          </p:cNvPr>
          <p:cNvSpPr txBox="1"/>
          <p:nvPr/>
        </p:nvSpPr>
        <p:spPr>
          <a:xfrm>
            <a:off x="3609811" y="4351758"/>
            <a:ext cx="455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B</a:t>
            </a:r>
            <a:r>
              <a:rPr lang="en-IN" sz="2400" baseline="-25000" dirty="0"/>
              <a:t>2</a:t>
            </a:r>
            <a:endParaRPr lang="en-IN" sz="24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xmlns="" id="{443A5A45-6CAB-441F-8F4B-65E27647EA64}"/>
              </a:ext>
            </a:extLst>
          </p:cNvPr>
          <p:cNvSpPr txBox="1"/>
          <p:nvPr/>
        </p:nvSpPr>
        <p:spPr>
          <a:xfrm>
            <a:off x="8067629" y="3879709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X</a:t>
            </a:r>
            <a:r>
              <a:rPr lang="en-IN" sz="2400" baseline="-25000" dirty="0"/>
              <a:t>3</a:t>
            </a: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xmlns="" id="{B4F9DE12-DB97-4AD9-B25E-E967A5AA6B55}"/>
              </a:ext>
            </a:extLst>
          </p:cNvPr>
          <p:cNvCxnSpPr/>
          <p:nvPr/>
        </p:nvCxnSpPr>
        <p:spPr>
          <a:xfrm>
            <a:off x="6675944" y="3936616"/>
            <a:ext cx="189254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xmlns="" id="{42AD3E0A-AA99-4DFA-9ADB-2235350A7CAD}"/>
              </a:ext>
            </a:extLst>
          </p:cNvPr>
          <p:cNvCxnSpPr/>
          <p:nvPr/>
        </p:nvCxnSpPr>
        <p:spPr>
          <a:xfrm>
            <a:off x="6675944" y="3280753"/>
            <a:ext cx="0" cy="652073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xmlns="" id="{864BCDE6-F9A6-431D-A24F-5588ED208CA0}"/>
              </a:ext>
            </a:extLst>
          </p:cNvPr>
          <p:cNvSpPr txBox="1"/>
          <p:nvPr/>
        </p:nvSpPr>
        <p:spPr>
          <a:xfrm>
            <a:off x="4422896" y="2796929"/>
            <a:ext cx="455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B</a:t>
            </a:r>
            <a:r>
              <a:rPr lang="en-IN" sz="2400" baseline="-25000" dirty="0"/>
              <a:t>3</a:t>
            </a:r>
            <a:endParaRPr lang="en-IN" sz="2400" dirty="0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xmlns="" id="{0C2B0E5B-0C2B-49C1-8434-EF7FDA7B1829}"/>
              </a:ext>
            </a:extLst>
          </p:cNvPr>
          <p:cNvGrpSpPr/>
          <p:nvPr/>
        </p:nvGrpSpPr>
        <p:grpSpPr>
          <a:xfrm>
            <a:off x="4024887" y="4213852"/>
            <a:ext cx="2461457" cy="533400"/>
            <a:chOff x="2189568" y="1715660"/>
            <a:chExt cx="3420003" cy="741118"/>
          </a:xfrm>
        </p:grpSpPr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xmlns="" id="{F4E3F693-2F3C-471B-953D-E5A04C57CC5B}"/>
                </a:ext>
              </a:extLst>
            </p:cNvPr>
            <p:cNvCxnSpPr/>
            <p:nvPr/>
          </p:nvCxnSpPr>
          <p:spPr>
            <a:xfrm>
              <a:off x="2189568" y="2266408"/>
              <a:ext cx="2268434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xmlns="" id="{C992E0AF-D9D7-4E54-B5B6-DE117FB1DC74}"/>
                </a:ext>
              </a:extLst>
            </p:cNvPr>
            <p:cNvCxnSpPr/>
            <p:nvPr/>
          </p:nvCxnSpPr>
          <p:spPr>
            <a:xfrm>
              <a:off x="3248312" y="1903060"/>
              <a:ext cx="1209691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xmlns="" id="{CF0D63FB-5331-43F0-BD16-BA4F3B822B54}"/>
                </a:ext>
              </a:extLst>
            </p:cNvPr>
            <p:cNvCxnSpPr/>
            <p:nvPr/>
          </p:nvCxnSpPr>
          <p:spPr>
            <a:xfrm flipV="1">
              <a:off x="5346318" y="2086964"/>
              <a:ext cx="263253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5" name="Delay 68">
              <a:extLst>
                <a:ext uri="{FF2B5EF4-FFF2-40B4-BE49-F238E27FC236}">
                  <a16:creationId xmlns:a16="http://schemas.microsoft.com/office/drawing/2014/main" xmlns="" id="{B915FD7C-BA6A-4219-8AEE-8130EC8DC07C}"/>
                </a:ext>
              </a:extLst>
            </p:cNvPr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6" name="TextBox 135">
            <a:extLst>
              <a:ext uri="{FF2B5EF4-FFF2-40B4-BE49-F238E27FC236}">
                <a16:creationId xmlns:a16="http://schemas.microsoft.com/office/drawing/2014/main" xmlns="" id="{2A142FB3-B1B7-441A-8145-1B574ADDC52F}"/>
              </a:ext>
            </a:extLst>
          </p:cNvPr>
          <p:cNvSpPr txBox="1"/>
          <p:nvPr/>
        </p:nvSpPr>
        <p:spPr>
          <a:xfrm>
            <a:off x="4322934" y="4022511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B</a:t>
            </a:r>
            <a:r>
              <a:rPr lang="en-IN" sz="2400" baseline="-25000" dirty="0"/>
              <a:t>3</a:t>
            </a:r>
            <a:r>
              <a:rPr lang="en-IN" sz="2400" dirty="0"/>
              <a:t>’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xmlns="" id="{75CFC7FC-A82C-4ADA-A16C-10F9332B710F}"/>
              </a:ext>
            </a:extLst>
          </p:cNvPr>
          <p:cNvGrpSpPr/>
          <p:nvPr/>
        </p:nvGrpSpPr>
        <p:grpSpPr>
          <a:xfrm>
            <a:off x="4024887" y="3013517"/>
            <a:ext cx="2651057" cy="533400"/>
            <a:chOff x="2172528" y="1715660"/>
            <a:chExt cx="3683438" cy="741118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xmlns="" id="{5917A3F1-D88C-473B-8D89-EB1F4969E4FB}"/>
                </a:ext>
              </a:extLst>
            </p:cNvPr>
            <p:cNvCxnSpPr/>
            <p:nvPr/>
          </p:nvCxnSpPr>
          <p:spPr>
            <a:xfrm>
              <a:off x="3365936" y="2344982"/>
              <a:ext cx="1092065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xmlns="" id="{7CC49E1B-3A36-4316-BD31-5763AB078E21}"/>
                </a:ext>
              </a:extLst>
            </p:cNvPr>
            <p:cNvCxnSpPr/>
            <p:nvPr/>
          </p:nvCxnSpPr>
          <p:spPr>
            <a:xfrm>
              <a:off x="2172528" y="2093530"/>
              <a:ext cx="2285475" cy="0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xmlns="" id="{93931028-4ECD-409B-907D-889B16804517}"/>
                </a:ext>
              </a:extLst>
            </p:cNvPr>
            <p:cNvCxnSpPr/>
            <p:nvPr/>
          </p:nvCxnSpPr>
          <p:spPr>
            <a:xfrm flipV="1">
              <a:off x="5346319" y="2086965"/>
              <a:ext cx="50964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Delay 68">
              <a:extLst>
                <a:ext uri="{FF2B5EF4-FFF2-40B4-BE49-F238E27FC236}">
                  <a16:creationId xmlns:a16="http://schemas.microsoft.com/office/drawing/2014/main" xmlns="" id="{3DE2A4E5-A9B6-40B6-AF50-C7E3AC947884}"/>
                </a:ext>
              </a:extLst>
            </p:cNvPr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xmlns="" id="{378D74E7-17C1-4BF1-9196-0F6B02DEDF31}"/>
              </a:ext>
            </a:extLst>
          </p:cNvPr>
          <p:cNvCxnSpPr/>
          <p:nvPr/>
        </p:nvCxnSpPr>
        <p:spPr>
          <a:xfrm>
            <a:off x="4841210" y="3085455"/>
            <a:ext cx="828586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xmlns="" id="{9896D543-1CF9-4858-9065-63785F583C76}"/>
              </a:ext>
            </a:extLst>
          </p:cNvPr>
          <p:cNvSpPr txBox="1"/>
          <p:nvPr/>
        </p:nvSpPr>
        <p:spPr>
          <a:xfrm>
            <a:off x="3565729" y="3013517"/>
            <a:ext cx="543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B</a:t>
            </a:r>
            <a:r>
              <a:rPr lang="en-IN" sz="2400" baseline="-25000" dirty="0"/>
              <a:t>2</a:t>
            </a:r>
            <a:r>
              <a:rPr lang="en-IN" sz="2400" dirty="0"/>
              <a:t>’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xmlns="" id="{1B56689F-D103-4016-B23A-B14F887B3A95}"/>
              </a:ext>
            </a:extLst>
          </p:cNvPr>
          <p:cNvSpPr txBox="1"/>
          <p:nvPr/>
        </p:nvSpPr>
        <p:spPr>
          <a:xfrm>
            <a:off x="4422896" y="3192385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B</a:t>
            </a:r>
            <a:r>
              <a:rPr lang="en-IN" sz="2400" baseline="-25000" dirty="0"/>
              <a:t>1</a:t>
            </a:r>
            <a:r>
              <a:rPr lang="en-IN" sz="2400" dirty="0"/>
              <a:t>’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xmlns="" id="{02AA1790-51BB-41A3-8F02-AB076FA886FA}"/>
              </a:ext>
            </a:extLst>
          </p:cNvPr>
          <p:cNvSpPr txBox="1"/>
          <p:nvPr/>
        </p:nvSpPr>
        <p:spPr>
          <a:xfrm>
            <a:off x="3609811" y="3764286"/>
            <a:ext cx="455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B</a:t>
            </a:r>
            <a:r>
              <a:rPr lang="en-IN" sz="2400" baseline="-25000" dirty="0"/>
              <a:t>1</a:t>
            </a:r>
            <a:endParaRPr lang="en-IN" sz="2400" dirty="0"/>
          </a:p>
        </p:txBody>
      </p: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xmlns="" id="{2A8F3C8F-1DF0-4E13-8CE4-45B2EED49E12}"/>
              </a:ext>
            </a:extLst>
          </p:cNvPr>
          <p:cNvCxnSpPr/>
          <p:nvPr/>
        </p:nvCxnSpPr>
        <p:spPr>
          <a:xfrm>
            <a:off x="5427699" y="6290566"/>
            <a:ext cx="2656967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>
            <a:extLst>
              <a:ext uri="{FF2B5EF4-FFF2-40B4-BE49-F238E27FC236}">
                <a16:creationId xmlns:a16="http://schemas.microsoft.com/office/drawing/2014/main" xmlns="" id="{6F16EEF6-11CB-4C36-9B57-A17F03840198}"/>
              </a:ext>
            </a:extLst>
          </p:cNvPr>
          <p:cNvSpPr txBox="1"/>
          <p:nvPr/>
        </p:nvSpPr>
        <p:spPr>
          <a:xfrm>
            <a:off x="8111366" y="5994074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X</a:t>
            </a:r>
            <a:r>
              <a:rPr lang="en-IN" sz="2400" baseline="-25000" dirty="0"/>
              <a:t>1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xmlns="" id="{045B8ECF-86B5-4949-B3CC-19E505BD1094}"/>
              </a:ext>
            </a:extLst>
          </p:cNvPr>
          <p:cNvSpPr txBox="1"/>
          <p:nvPr/>
        </p:nvSpPr>
        <p:spPr>
          <a:xfrm>
            <a:off x="4919559" y="6019353"/>
            <a:ext cx="5325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/>
              <a:t>B</a:t>
            </a:r>
            <a:r>
              <a:rPr lang="en-IN" sz="2400" baseline="-25000" dirty="0"/>
              <a:t>1</a:t>
            </a:r>
            <a:r>
              <a:rPr lang="en-IN" sz="2400" dirty="0"/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284249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F484C2-2152-40E0-9413-BC36D65E5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4-to-1 Multiplexer</a:t>
            </a:r>
            <a:endParaRPr lang="en-IN" dirty="0"/>
          </a:p>
        </p:txBody>
      </p:sp>
      <p:sp>
        <p:nvSpPr>
          <p:cNvPr id="4" name="Line 5">
            <a:extLst>
              <a:ext uri="{FF2B5EF4-FFF2-40B4-BE49-F238E27FC236}">
                <a16:creationId xmlns:a16="http://schemas.microsoft.com/office/drawing/2014/main" xmlns="" id="{4C54FDDC-AC99-4B90-B2A4-91FCF30289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21603" y="1905000"/>
            <a:ext cx="6858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Line 6">
            <a:extLst>
              <a:ext uri="{FF2B5EF4-FFF2-40B4-BE49-F238E27FC236}">
                <a16:creationId xmlns:a16="http://schemas.microsoft.com/office/drawing/2014/main" xmlns="" id="{5171BC99-6FA8-46DA-BA67-D5BDFDDB25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21603" y="2438400"/>
            <a:ext cx="6858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xmlns="" id="{C9709418-6ABC-40C7-AB06-36CB35E209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21603" y="3048000"/>
            <a:ext cx="6858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xmlns="" id="{552E7478-5B4B-46E2-AE40-EC53F393FF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21603" y="3581400"/>
            <a:ext cx="685800" cy="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10">
            <a:extLst>
              <a:ext uri="{FF2B5EF4-FFF2-40B4-BE49-F238E27FC236}">
                <a16:creationId xmlns:a16="http://schemas.microsoft.com/office/drawing/2014/main" xmlns="" id="{325AD047-741F-4A6B-9070-EB7F193DE86E}"/>
              </a:ext>
            </a:extLst>
          </p:cNvPr>
          <p:cNvSpPr>
            <a:spLocks noChangeShapeType="1"/>
          </p:cNvSpPr>
          <p:nvPr/>
        </p:nvSpPr>
        <p:spPr bwMode="auto">
          <a:xfrm>
            <a:off x="1950203" y="4662487"/>
            <a:ext cx="838200" cy="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Line 11">
            <a:extLst>
              <a:ext uri="{FF2B5EF4-FFF2-40B4-BE49-F238E27FC236}">
                <a16:creationId xmlns:a16="http://schemas.microsoft.com/office/drawing/2014/main" xmlns="" id="{EA98F3B0-CCCE-4025-A587-659A1A6AC0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88403" y="4129087"/>
            <a:ext cx="0" cy="5334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Line 12">
            <a:extLst>
              <a:ext uri="{FF2B5EF4-FFF2-40B4-BE49-F238E27FC236}">
                <a16:creationId xmlns:a16="http://schemas.microsoft.com/office/drawing/2014/main" xmlns="" id="{55FC625A-5D22-4465-AC32-95E6CEB8DB92}"/>
              </a:ext>
            </a:extLst>
          </p:cNvPr>
          <p:cNvSpPr>
            <a:spLocks noChangeShapeType="1"/>
          </p:cNvSpPr>
          <p:nvPr/>
        </p:nvSpPr>
        <p:spPr bwMode="auto">
          <a:xfrm>
            <a:off x="3169403" y="4129087"/>
            <a:ext cx="0" cy="504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Line 13">
            <a:extLst>
              <a:ext uri="{FF2B5EF4-FFF2-40B4-BE49-F238E27FC236}">
                <a16:creationId xmlns:a16="http://schemas.microsoft.com/office/drawing/2014/main" xmlns="" id="{BE72A49C-216F-4F2D-A67A-99E026389DA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6603" y="4129087"/>
            <a:ext cx="0" cy="504000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" name="Text Box 14">
            <a:extLst>
              <a:ext uri="{FF2B5EF4-FFF2-40B4-BE49-F238E27FC236}">
                <a16:creationId xmlns:a16="http://schemas.microsoft.com/office/drawing/2014/main" xmlns="" id="{CBFAECD4-FED5-4DF6-9ABD-E8E45195B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5797" y="1676400"/>
            <a:ext cx="3658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I</a:t>
            </a:r>
            <a:r>
              <a:rPr lang="en-US" altLang="en-US" sz="2400" baseline="-25000" dirty="0"/>
              <a:t>0</a:t>
            </a:r>
          </a:p>
        </p:txBody>
      </p:sp>
      <p:sp>
        <p:nvSpPr>
          <p:cNvPr id="13" name="Text Box 16">
            <a:extLst>
              <a:ext uri="{FF2B5EF4-FFF2-40B4-BE49-F238E27FC236}">
                <a16:creationId xmlns:a16="http://schemas.microsoft.com/office/drawing/2014/main" xmlns="" id="{B2D0D90B-BEEE-48DF-8531-E6F23CDD5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0603" y="2209800"/>
            <a:ext cx="3658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I</a:t>
            </a:r>
            <a:r>
              <a:rPr lang="en-US" altLang="en-US" sz="2400" baseline="-25000" dirty="0"/>
              <a:t>1</a:t>
            </a:r>
          </a:p>
        </p:txBody>
      </p:sp>
      <p:sp>
        <p:nvSpPr>
          <p:cNvPr id="14" name="Text Box 18">
            <a:extLst>
              <a:ext uri="{FF2B5EF4-FFF2-40B4-BE49-F238E27FC236}">
                <a16:creationId xmlns:a16="http://schemas.microsoft.com/office/drawing/2014/main" xmlns="" id="{D3CBAC5D-9D1D-4D88-8B51-0FC32AAF57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1509" y="2743200"/>
            <a:ext cx="3658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I</a:t>
            </a:r>
            <a:r>
              <a:rPr lang="en-US" altLang="en-US" sz="2400" baseline="-25000" dirty="0"/>
              <a:t>2</a:t>
            </a:r>
          </a:p>
        </p:txBody>
      </p:sp>
      <p:sp>
        <p:nvSpPr>
          <p:cNvPr id="15" name="Text Box 19">
            <a:extLst>
              <a:ext uri="{FF2B5EF4-FFF2-40B4-BE49-F238E27FC236}">
                <a16:creationId xmlns:a16="http://schemas.microsoft.com/office/drawing/2014/main" xmlns="" id="{F51A48CB-D38E-4441-9BFC-AB5B0BF1A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1509" y="3348335"/>
            <a:ext cx="3658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I</a:t>
            </a:r>
            <a:r>
              <a:rPr lang="en-US" altLang="en-US" sz="2400" baseline="-25000" dirty="0"/>
              <a:t>3</a:t>
            </a:r>
          </a:p>
        </p:txBody>
      </p:sp>
      <p:sp>
        <p:nvSpPr>
          <p:cNvPr id="16" name="Text Box 20">
            <a:extLst>
              <a:ext uri="{FF2B5EF4-FFF2-40B4-BE49-F238E27FC236}">
                <a16:creationId xmlns:a16="http://schemas.microsoft.com/office/drawing/2014/main" xmlns="" id="{287F1940-78F6-46B9-B749-777961B850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4203" y="4586287"/>
            <a:ext cx="4299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S</a:t>
            </a:r>
            <a:r>
              <a:rPr lang="en-US" altLang="en-US" sz="2400" baseline="-25000" dirty="0"/>
              <a:t>0</a:t>
            </a:r>
          </a:p>
        </p:txBody>
      </p:sp>
      <p:sp>
        <p:nvSpPr>
          <p:cNvPr id="17" name="Text Box 21">
            <a:extLst>
              <a:ext uri="{FF2B5EF4-FFF2-40B4-BE49-F238E27FC236}">
                <a16:creationId xmlns:a16="http://schemas.microsoft.com/office/drawing/2014/main" xmlns="" id="{C6174BCF-50D8-4C71-A568-6DF65B79FB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8077" y="4586287"/>
            <a:ext cx="4299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S</a:t>
            </a:r>
            <a:r>
              <a:rPr lang="en-US" altLang="en-US" sz="2400" baseline="-25000" dirty="0"/>
              <a:t>1</a:t>
            </a:r>
          </a:p>
        </p:txBody>
      </p:sp>
      <p:sp>
        <p:nvSpPr>
          <p:cNvPr id="18" name="Text Box 22">
            <a:extLst>
              <a:ext uri="{FF2B5EF4-FFF2-40B4-BE49-F238E27FC236}">
                <a16:creationId xmlns:a16="http://schemas.microsoft.com/office/drawing/2014/main" xmlns="" id="{E14A9DF6-1251-499F-9AD3-DF3EBF24F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3403" y="2605087"/>
            <a:ext cx="3097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/>
              <a:t>Y</a:t>
            </a:r>
          </a:p>
        </p:txBody>
      </p:sp>
      <p:sp>
        <p:nvSpPr>
          <p:cNvPr id="19" name="Text Box 23">
            <a:extLst>
              <a:ext uri="{FF2B5EF4-FFF2-40B4-BE49-F238E27FC236}">
                <a16:creationId xmlns:a16="http://schemas.microsoft.com/office/drawing/2014/main" xmlns="" id="{734E9277-C492-4205-BDFE-506EDF7CE4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8603" y="2895600"/>
            <a:ext cx="12192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dirty="0"/>
              <a:t>1 output</a:t>
            </a:r>
          </a:p>
        </p:txBody>
      </p:sp>
      <p:sp>
        <p:nvSpPr>
          <p:cNvPr id="20" name="Text Box 24">
            <a:extLst>
              <a:ext uri="{FF2B5EF4-FFF2-40B4-BE49-F238E27FC236}">
                <a16:creationId xmlns:a16="http://schemas.microsoft.com/office/drawing/2014/main" xmlns="" id="{C1D67899-6CE7-4A5B-96F6-B9255A9F2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5027" y="5334000"/>
            <a:ext cx="2133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/>
              <a:t>n control inputs</a:t>
            </a:r>
          </a:p>
        </p:txBody>
      </p:sp>
      <p:sp>
        <p:nvSpPr>
          <p:cNvPr id="21" name="Text Box 25">
            <a:extLst>
              <a:ext uri="{FF2B5EF4-FFF2-40B4-BE49-F238E27FC236}">
                <a16:creationId xmlns:a16="http://schemas.microsoft.com/office/drawing/2014/main" xmlns="" id="{3F28015F-EA6A-44D4-AE75-4A92E8FB6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803" y="986135"/>
            <a:ext cx="1371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 dirty="0"/>
              <a:t>2</a:t>
            </a:r>
            <a:r>
              <a:rPr lang="en-US" altLang="en-US" sz="2400" baseline="30000" dirty="0"/>
              <a:t>n </a:t>
            </a:r>
            <a:r>
              <a:rPr lang="en-US" altLang="en-US" sz="2400" dirty="0"/>
              <a:t>inputs</a:t>
            </a:r>
          </a:p>
        </p:txBody>
      </p:sp>
      <p:sp>
        <p:nvSpPr>
          <p:cNvPr id="22" name="Text Box 26">
            <a:extLst>
              <a:ext uri="{FF2B5EF4-FFF2-40B4-BE49-F238E27FC236}">
                <a16:creationId xmlns:a16="http://schemas.microsoft.com/office/drawing/2014/main" xmlns="" id="{7F9D6E67-6256-4630-A277-B4675FE7E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803" y="4248090"/>
            <a:ext cx="129540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dirty="0"/>
              <a:t>Enable (G)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xmlns="" id="{AB696E2B-F705-4BBD-B38E-D9A502D332C1}"/>
              </a:ext>
            </a:extLst>
          </p:cNvPr>
          <p:cNvSpPr/>
          <p:nvPr/>
        </p:nvSpPr>
        <p:spPr>
          <a:xfrm>
            <a:off x="2407403" y="1447800"/>
            <a:ext cx="1600200" cy="2681287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A010DE90-8E9C-4180-94B6-2CBBA682B659}"/>
              </a:ext>
            </a:extLst>
          </p:cNvPr>
          <p:cNvCxnSpPr>
            <a:endCxn id="23" idx="3"/>
          </p:cNvCxnSpPr>
          <p:nvPr/>
        </p:nvCxnSpPr>
        <p:spPr>
          <a:xfrm flipH="1" flipV="1">
            <a:off x="4007603" y="2788444"/>
            <a:ext cx="685800" cy="23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25">
            <a:extLst>
              <a:ext uri="{FF2B5EF4-FFF2-40B4-BE49-F238E27FC236}">
                <a16:creationId xmlns:a16="http://schemas.microsoft.com/office/drawing/2014/main" xmlns="" id="{04C62613-3FB2-49D7-9C31-1F2E4551CD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2299" y="2362200"/>
            <a:ext cx="103050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solidFill>
                  <a:sysClr val="windowText" lastClr="000000"/>
                </a:solidFill>
              </a:rPr>
              <a:t>4 x 1 MUX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xmlns="" id="{BB42F3F9-1523-4FF8-BD4F-695243C674CB}"/>
              </a:ext>
            </a:extLst>
          </p:cNvPr>
          <p:cNvGraphicFramePr>
            <a:graphicFrameLocks noGrp="1"/>
          </p:cNvGraphicFramePr>
          <p:nvPr/>
        </p:nvGraphicFramePr>
        <p:xfrm>
          <a:off x="7450808" y="1699646"/>
          <a:ext cx="34290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</a:rPr>
                        <a:t>Select Inputs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ysClr val="windowText" lastClr="000000"/>
                          </a:solidFill>
                        </a:rPr>
                        <a:t>Output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</a:t>
                      </a:r>
                      <a:r>
                        <a:rPr lang="en-US" sz="2400" baseline="-25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</a:t>
                      </a:r>
                      <a:r>
                        <a:rPr lang="en-US" sz="2400" baseline="-25000" dirty="0"/>
                        <a:t>0</a:t>
                      </a:r>
                      <a:endParaRPr lang="en-US" sz="2400" dirty="0"/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Y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</a:t>
                      </a:r>
                      <a:r>
                        <a:rPr lang="en-US" sz="2400" baseline="-25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I</a:t>
                      </a:r>
                      <a:r>
                        <a:rPr lang="en-US" sz="2400" baseline="-25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/>
                        <a:t>I</a:t>
                      </a:r>
                      <a:r>
                        <a:rPr lang="en-US" sz="2400" baseline="-25000" dirty="0"/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I</a:t>
                      </a:r>
                      <a:r>
                        <a:rPr lang="en-US" sz="2400" baseline="-25000" dirty="0"/>
                        <a:t>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xmlns="" id="{6B343E5E-AD41-4B82-A371-E76E8A25C9AD}"/>
              </a:ext>
            </a:extLst>
          </p:cNvPr>
          <p:cNvSpPr txBox="1"/>
          <p:nvPr/>
        </p:nvSpPr>
        <p:spPr>
          <a:xfrm>
            <a:off x="6963240" y="4747646"/>
            <a:ext cx="4526168" cy="461665"/>
          </a:xfrm>
          <a:prstGeom prst="rect">
            <a:avLst/>
          </a:prstGeom>
          <a:noFill/>
          <a:ln>
            <a:solidFill>
              <a:schemeClr val="accent1">
                <a:shade val="95000"/>
                <a:satMod val="10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Y = S</a:t>
            </a:r>
            <a:r>
              <a:rPr lang="en-US" sz="2400" baseline="-25000" dirty="0"/>
              <a:t>1</a:t>
            </a:r>
            <a:r>
              <a:rPr lang="en-US" sz="2400" dirty="0"/>
              <a:t>’S</a:t>
            </a:r>
            <a:r>
              <a:rPr lang="en-US" sz="2400" baseline="-25000" dirty="0"/>
              <a:t>0</a:t>
            </a:r>
            <a:r>
              <a:rPr lang="en-US" sz="2400" dirty="0"/>
              <a:t>’I</a:t>
            </a:r>
            <a:r>
              <a:rPr lang="en-US" sz="2400" baseline="-25000" dirty="0"/>
              <a:t>0</a:t>
            </a:r>
            <a:r>
              <a:rPr lang="en-US" sz="2400" dirty="0"/>
              <a:t> + S</a:t>
            </a:r>
            <a:r>
              <a:rPr lang="en-US" sz="2400" baseline="-25000" dirty="0"/>
              <a:t>1</a:t>
            </a:r>
            <a:r>
              <a:rPr lang="en-US" sz="2400" dirty="0"/>
              <a:t>’S</a:t>
            </a:r>
            <a:r>
              <a:rPr lang="en-US" sz="2400" baseline="-25000" dirty="0"/>
              <a:t>0</a:t>
            </a:r>
            <a:r>
              <a:rPr lang="en-US" sz="2400" dirty="0"/>
              <a:t>I</a:t>
            </a:r>
            <a:r>
              <a:rPr lang="en-US" sz="2400" baseline="-25000" dirty="0"/>
              <a:t>1</a:t>
            </a:r>
            <a:r>
              <a:rPr lang="en-US" sz="2400" dirty="0"/>
              <a:t> + S</a:t>
            </a:r>
            <a:r>
              <a:rPr lang="en-US" sz="2400" baseline="-25000" dirty="0"/>
              <a:t>1</a:t>
            </a:r>
            <a:r>
              <a:rPr lang="en-US" sz="2400" dirty="0"/>
              <a:t>S</a:t>
            </a:r>
            <a:r>
              <a:rPr lang="en-US" sz="2400" baseline="-25000" dirty="0"/>
              <a:t>0</a:t>
            </a:r>
            <a:r>
              <a:rPr lang="en-US" sz="2400" dirty="0"/>
              <a:t>’I</a:t>
            </a:r>
            <a:r>
              <a:rPr lang="en-US" sz="2400" baseline="-25000" dirty="0"/>
              <a:t>2</a:t>
            </a:r>
            <a:r>
              <a:rPr lang="en-US" sz="2400" dirty="0"/>
              <a:t> + S</a:t>
            </a:r>
            <a:r>
              <a:rPr lang="en-US" sz="2400" baseline="-25000" dirty="0"/>
              <a:t>1</a:t>
            </a:r>
            <a:r>
              <a:rPr lang="en-US" sz="2400" dirty="0"/>
              <a:t>S</a:t>
            </a:r>
            <a:r>
              <a:rPr lang="en-US" sz="2400" baseline="-25000" dirty="0"/>
              <a:t>0</a:t>
            </a:r>
            <a:r>
              <a:rPr lang="en-US" sz="2400" dirty="0"/>
              <a:t>I</a:t>
            </a:r>
            <a:r>
              <a:rPr lang="en-US" sz="2400" baseline="-25000" dirty="0"/>
              <a:t>3</a:t>
            </a:r>
          </a:p>
        </p:txBody>
      </p:sp>
      <p:sp>
        <p:nvSpPr>
          <p:cNvPr id="28" name="Text Box 20">
            <a:extLst>
              <a:ext uri="{FF2B5EF4-FFF2-40B4-BE49-F238E27FC236}">
                <a16:creationId xmlns:a16="http://schemas.microsoft.com/office/drawing/2014/main" xmlns="" id="{EC05C645-9529-4C71-A663-995830EF5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1645" y="4872335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29" name="Text Box 20">
            <a:extLst>
              <a:ext uri="{FF2B5EF4-FFF2-40B4-BE49-F238E27FC236}">
                <a16:creationId xmlns:a16="http://schemas.microsoft.com/office/drawing/2014/main" xmlns="" id="{D5DE54EE-C57C-4E52-9789-88FC5430A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4203" y="4862512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rgbClr val="C00000"/>
                </a:solidFill>
              </a:rPr>
              <a:t>0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xmlns="" id="{C500A867-7B92-4686-9254-41829E0AEE5E}"/>
              </a:ext>
            </a:extLst>
          </p:cNvPr>
          <p:cNvCxnSpPr>
            <a:stCxn id="12" idx="3"/>
            <a:endCxn id="4" idx="0"/>
          </p:cNvCxnSpPr>
          <p:nvPr/>
        </p:nvCxnSpPr>
        <p:spPr>
          <a:xfrm flipV="1">
            <a:off x="1721603" y="1905000"/>
            <a:ext cx="685800" cy="2233"/>
          </a:xfrm>
          <a:prstGeom prst="straightConnector1">
            <a:avLst/>
          </a:prstGeom>
          <a:ln w="25400">
            <a:solidFill>
              <a:srgbClr val="C0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20">
            <a:extLst>
              <a:ext uri="{FF2B5EF4-FFF2-40B4-BE49-F238E27FC236}">
                <a16:creationId xmlns:a16="http://schemas.microsoft.com/office/drawing/2014/main" xmlns="" id="{6C51A29C-2DEB-4C12-888A-0535B781F7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3403" y="2133600"/>
            <a:ext cx="3658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>
                <a:solidFill>
                  <a:srgbClr val="C00000"/>
                </a:solidFill>
              </a:rPr>
              <a:t>I</a:t>
            </a:r>
            <a:r>
              <a:rPr lang="en-US" altLang="en-US" sz="2400" baseline="-25000" dirty="0">
                <a:solidFill>
                  <a:srgbClr val="C0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457467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 animBg="1"/>
      <p:bldP spid="25" grpId="0"/>
      <p:bldP spid="27" grpId="0" animBg="1"/>
      <p:bldP spid="28" grpId="0"/>
      <p:bldP spid="29" grpId="0"/>
      <p:bldP spid="3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63FA72-42F5-4836-924B-9CC8D5029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x 1 MUX Actual Circuit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5678010B-0B4C-4BB2-A013-288F04F5177D}"/>
              </a:ext>
            </a:extLst>
          </p:cNvPr>
          <p:cNvGrpSpPr/>
          <p:nvPr/>
        </p:nvGrpSpPr>
        <p:grpSpPr>
          <a:xfrm>
            <a:off x="3056723" y="1066800"/>
            <a:ext cx="4448172" cy="896757"/>
            <a:chOff x="1377373" y="1715660"/>
            <a:chExt cx="5382285" cy="74111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xmlns="" id="{4A4F9DE9-97D9-40D4-9733-4B70D66F66E7}"/>
                </a:ext>
              </a:extLst>
            </p:cNvPr>
            <p:cNvCxnSpPr/>
            <p:nvPr/>
          </p:nvCxnSpPr>
          <p:spPr>
            <a:xfrm>
              <a:off x="2552945" y="2345408"/>
              <a:ext cx="1905058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xmlns="" id="{CB88E4EE-79E9-4396-A134-FF97F089DBF2}"/>
                </a:ext>
              </a:extLst>
            </p:cNvPr>
            <p:cNvCxnSpPr/>
            <p:nvPr/>
          </p:nvCxnSpPr>
          <p:spPr>
            <a:xfrm flipV="1">
              <a:off x="1377373" y="1778635"/>
              <a:ext cx="3071904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xmlns="" id="{23775916-843E-4D6E-BDE4-53DD1D7EC58D}"/>
                </a:ext>
              </a:extLst>
            </p:cNvPr>
            <p:cNvCxnSpPr/>
            <p:nvPr/>
          </p:nvCxnSpPr>
          <p:spPr>
            <a:xfrm flipV="1">
              <a:off x="5346317" y="2086965"/>
              <a:ext cx="1413341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Delay 68">
              <a:extLst>
                <a:ext uri="{FF2B5EF4-FFF2-40B4-BE49-F238E27FC236}">
                  <a16:creationId xmlns:a16="http://schemas.microsoft.com/office/drawing/2014/main" xmlns="" id="{05253162-6608-4CDA-975E-6291D97E7C99}"/>
                </a:ext>
              </a:extLst>
            </p:cNvPr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xmlns="" id="{29A72B97-24FE-466F-8EC4-79FA0B94BF49}"/>
              </a:ext>
            </a:extLst>
          </p:cNvPr>
          <p:cNvGrpSpPr/>
          <p:nvPr/>
        </p:nvGrpSpPr>
        <p:grpSpPr>
          <a:xfrm>
            <a:off x="3052703" y="2301686"/>
            <a:ext cx="4023567" cy="896757"/>
            <a:chOff x="1379871" y="1715660"/>
            <a:chExt cx="4868515" cy="74111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D1C0B8CF-E460-46AB-8598-FDD9A96F8792}"/>
                </a:ext>
              </a:extLst>
            </p:cNvPr>
            <p:cNvCxnSpPr/>
            <p:nvPr/>
          </p:nvCxnSpPr>
          <p:spPr>
            <a:xfrm>
              <a:off x="2557203" y="2403296"/>
              <a:ext cx="1900801" cy="1"/>
            </a:xfrm>
            <a:prstGeom prst="line">
              <a:avLst/>
            </a:prstGeom>
            <a:ln w="28575">
              <a:solidFill>
                <a:schemeClr val="accent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xmlns="" id="{C2642D6C-231F-4D89-8CF4-14545EC6B451}"/>
                </a:ext>
              </a:extLst>
            </p:cNvPr>
            <p:cNvCxnSpPr/>
            <p:nvPr/>
          </p:nvCxnSpPr>
          <p:spPr>
            <a:xfrm flipV="1">
              <a:off x="1379871" y="1828645"/>
              <a:ext cx="3071906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xmlns="" id="{78645604-1176-4EDD-A78F-AA09EB21041B}"/>
                </a:ext>
              </a:extLst>
            </p:cNvPr>
            <p:cNvCxnSpPr/>
            <p:nvPr/>
          </p:nvCxnSpPr>
          <p:spPr>
            <a:xfrm flipV="1">
              <a:off x="5346317" y="2086965"/>
              <a:ext cx="902069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Delay 68">
              <a:extLst>
                <a:ext uri="{FF2B5EF4-FFF2-40B4-BE49-F238E27FC236}">
                  <a16:creationId xmlns:a16="http://schemas.microsoft.com/office/drawing/2014/main" xmlns="" id="{4BE40407-8CDA-4CC6-AE1F-9536DC13ADBD}"/>
                </a:ext>
              </a:extLst>
            </p:cNvPr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xmlns="" id="{4BC33905-788A-431B-B5EE-8CD70C439C01}"/>
              </a:ext>
            </a:extLst>
          </p:cNvPr>
          <p:cNvGrpSpPr/>
          <p:nvPr/>
        </p:nvGrpSpPr>
        <p:grpSpPr>
          <a:xfrm>
            <a:off x="3037671" y="3581400"/>
            <a:ext cx="4038600" cy="896757"/>
            <a:chOff x="1361680" y="1715660"/>
            <a:chExt cx="4886706" cy="741118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9A9B8676-003B-48AC-B99C-CBB1306D82DF}"/>
                </a:ext>
              </a:extLst>
            </p:cNvPr>
            <p:cNvCxnSpPr/>
            <p:nvPr/>
          </p:nvCxnSpPr>
          <p:spPr>
            <a:xfrm>
              <a:off x="2557201" y="2383832"/>
              <a:ext cx="1900802" cy="1"/>
            </a:xfrm>
            <a:prstGeom prst="line">
              <a:avLst/>
            </a:prstGeom>
            <a:ln w="28575">
              <a:solidFill>
                <a:schemeClr val="accent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8D635FD3-8A1C-43FA-978E-041372D9EB3B}"/>
                </a:ext>
              </a:extLst>
            </p:cNvPr>
            <p:cNvCxnSpPr/>
            <p:nvPr/>
          </p:nvCxnSpPr>
          <p:spPr>
            <a:xfrm flipV="1">
              <a:off x="1361680" y="1841609"/>
              <a:ext cx="3071904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0DBD6321-1028-4989-A69B-2C58108D05E9}"/>
                </a:ext>
              </a:extLst>
            </p:cNvPr>
            <p:cNvCxnSpPr/>
            <p:nvPr/>
          </p:nvCxnSpPr>
          <p:spPr>
            <a:xfrm flipV="1">
              <a:off x="5346319" y="2086965"/>
              <a:ext cx="902067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Delay 68">
              <a:extLst>
                <a:ext uri="{FF2B5EF4-FFF2-40B4-BE49-F238E27FC236}">
                  <a16:creationId xmlns:a16="http://schemas.microsoft.com/office/drawing/2014/main" xmlns="" id="{1AABB9A3-A525-4EA0-A9FE-DE626FF1B879}"/>
                </a:ext>
              </a:extLst>
            </p:cNvPr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xmlns="" id="{369FCF2F-B7FA-43FF-BFEC-851C2F752FB3}"/>
              </a:ext>
            </a:extLst>
          </p:cNvPr>
          <p:cNvGrpSpPr/>
          <p:nvPr/>
        </p:nvGrpSpPr>
        <p:grpSpPr>
          <a:xfrm>
            <a:off x="3037671" y="4816286"/>
            <a:ext cx="4467806" cy="896757"/>
            <a:chOff x="1369041" y="1715660"/>
            <a:chExt cx="5406044" cy="741118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08EF4EEA-9D49-495D-A785-A7C738440E43}"/>
                </a:ext>
              </a:extLst>
            </p:cNvPr>
            <p:cNvCxnSpPr/>
            <p:nvPr/>
          </p:nvCxnSpPr>
          <p:spPr>
            <a:xfrm>
              <a:off x="2564562" y="2395420"/>
              <a:ext cx="1893441" cy="1"/>
            </a:xfrm>
            <a:prstGeom prst="line">
              <a:avLst/>
            </a:prstGeom>
            <a:ln w="28575">
              <a:solidFill>
                <a:schemeClr val="accent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4AB7718F-AF3B-4993-AA1D-C1D4ED8ED31F}"/>
                </a:ext>
              </a:extLst>
            </p:cNvPr>
            <p:cNvCxnSpPr/>
            <p:nvPr/>
          </p:nvCxnSpPr>
          <p:spPr>
            <a:xfrm flipV="1">
              <a:off x="1369041" y="1828646"/>
              <a:ext cx="3071905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3070D2F0-2FC1-422A-9CA1-F44E86ED7F48}"/>
                </a:ext>
              </a:extLst>
            </p:cNvPr>
            <p:cNvCxnSpPr/>
            <p:nvPr/>
          </p:nvCxnSpPr>
          <p:spPr>
            <a:xfrm flipV="1">
              <a:off x="5346317" y="2086965"/>
              <a:ext cx="1428768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Delay 68">
              <a:extLst>
                <a:ext uri="{FF2B5EF4-FFF2-40B4-BE49-F238E27FC236}">
                  <a16:creationId xmlns:a16="http://schemas.microsoft.com/office/drawing/2014/main" xmlns="" id="{5A4AC190-79F8-45A2-B9FC-F56C0CD83B0E}"/>
                </a:ext>
              </a:extLst>
            </p:cNvPr>
            <p:cNvSpPr/>
            <p:nvPr/>
          </p:nvSpPr>
          <p:spPr>
            <a:xfrm>
              <a:off x="4451796" y="1715660"/>
              <a:ext cx="882699" cy="741118"/>
            </a:xfrm>
            <a:prstGeom prst="flowChartDelay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xmlns="" id="{5D679F62-7336-42E6-83CE-34FB15C06BA8}"/>
              </a:ext>
            </a:extLst>
          </p:cNvPr>
          <p:cNvCxnSpPr/>
          <p:nvPr/>
        </p:nvCxnSpPr>
        <p:spPr>
          <a:xfrm>
            <a:off x="3723471" y="1614487"/>
            <a:ext cx="1857376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xmlns="" id="{C9EAC044-92AD-4903-9CA1-E29C005BB0DB}"/>
              </a:ext>
            </a:extLst>
          </p:cNvPr>
          <p:cNvCxnSpPr/>
          <p:nvPr/>
        </p:nvCxnSpPr>
        <p:spPr>
          <a:xfrm>
            <a:off x="3418671" y="1371599"/>
            <a:ext cx="2171864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xmlns="" id="{F967EA83-141D-4CED-8375-F3A1D30FD554}"/>
              </a:ext>
            </a:extLst>
          </p:cNvPr>
          <p:cNvCxnSpPr/>
          <p:nvPr/>
        </p:nvCxnSpPr>
        <p:spPr>
          <a:xfrm>
            <a:off x="3418671" y="2666999"/>
            <a:ext cx="2171864" cy="1"/>
          </a:xfrm>
          <a:prstGeom prst="line">
            <a:avLst/>
          </a:prstGeom>
          <a:ln w="28575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AEA8DFA5-B001-4B09-8804-F8D6404E778E}"/>
              </a:ext>
            </a:extLst>
          </p:cNvPr>
          <p:cNvCxnSpPr/>
          <p:nvPr/>
        </p:nvCxnSpPr>
        <p:spPr>
          <a:xfrm>
            <a:off x="3418671" y="3962399"/>
            <a:ext cx="2171864" cy="1"/>
          </a:xfrm>
          <a:prstGeom prst="line">
            <a:avLst/>
          </a:prstGeom>
          <a:ln w="28575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EBDEEEB0-D31E-47D2-9D0A-A490134837F6}"/>
              </a:ext>
            </a:extLst>
          </p:cNvPr>
          <p:cNvCxnSpPr/>
          <p:nvPr/>
        </p:nvCxnSpPr>
        <p:spPr>
          <a:xfrm>
            <a:off x="3418671" y="5181599"/>
            <a:ext cx="2171864" cy="1"/>
          </a:xfrm>
          <a:prstGeom prst="line">
            <a:avLst/>
          </a:prstGeom>
          <a:ln w="28575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FF784E10-F9A4-4C64-9D39-E7697F62D3D0}"/>
              </a:ext>
            </a:extLst>
          </p:cNvPr>
          <p:cNvCxnSpPr/>
          <p:nvPr/>
        </p:nvCxnSpPr>
        <p:spPr>
          <a:xfrm>
            <a:off x="3418671" y="1371599"/>
            <a:ext cx="0" cy="464820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xmlns="" id="{13FD53C4-80B6-4725-95BB-BC3C4BD72891}"/>
              </a:ext>
            </a:extLst>
          </p:cNvPr>
          <p:cNvGrpSpPr/>
          <p:nvPr/>
        </p:nvGrpSpPr>
        <p:grpSpPr>
          <a:xfrm>
            <a:off x="4288694" y="3781651"/>
            <a:ext cx="364395" cy="351222"/>
            <a:chOff x="785444" y="5807937"/>
            <a:chExt cx="781114" cy="752875"/>
          </a:xfrm>
          <a:solidFill>
            <a:schemeClr val="bg1"/>
          </a:solidFill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xmlns="" id="{8DD4CCBF-0A2E-4337-AE4B-17B00A5F88DC}"/>
                </a:ext>
              </a:extLst>
            </p:cNvPr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grp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Triangle 100">
              <a:extLst>
                <a:ext uri="{FF2B5EF4-FFF2-40B4-BE49-F238E27FC236}">
                  <a16:creationId xmlns:a16="http://schemas.microsoft.com/office/drawing/2014/main" xmlns="" id="{DF8FD486-AAB9-4C30-A4D8-56FB146B1435}"/>
                </a:ext>
              </a:extLst>
            </p:cNvPr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grp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xmlns="" id="{14DBC30E-7F3F-4F06-A363-A5C8A654972E}"/>
              </a:ext>
            </a:extLst>
          </p:cNvPr>
          <p:cNvGrpSpPr/>
          <p:nvPr/>
        </p:nvGrpSpPr>
        <p:grpSpPr>
          <a:xfrm>
            <a:off x="4288694" y="5014912"/>
            <a:ext cx="364395" cy="351222"/>
            <a:chOff x="785444" y="5807937"/>
            <a:chExt cx="781114" cy="752875"/>
          </a:xfrm>
          <a:solidFill>
            <a:schemeClr val="bg1"/>
          </a:solidFill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xmlns="" id="{73EC1CCE-7930-4DCC-8105-55217F051971}"/>
                </a:ext>
              </a:extLst>
            </p:cNvPr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grp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Triangle 100">
              <a:extLst>
                <a:ext uri="{FF2B5EF4-FFF2-40B4-BE49-F238E27FC236}">
                  <a16:creationId xmlns:a16="http://schemas.microsoft.com/office/drawing/2014/main" xmlns="" id="{2A12350A-C6CA-4C15-971B-EAF690061DC4}"/>
                </a:ext>
              </a:extLst>
            </p:cNvPr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grp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xmlns="" id="{30CE7617-6B98-493F-B7D1-13BF4E51285E}"/>
              </a:ext>
            </a:extLst>
          </p:cNvPr>
          <p:cNvCxnSpPr/>
          <p:nvPr/>
        </p:nvCxnSpPr>
        <p:spPr>
          <a:xfrm>
            <a:off x="3723471" y="1600200"/>
            <a:ext cx="0" cy="44196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xmlns="" id="{21FB55FF-1C53-4C76-AB91-785EC77EE589}"/>
              </a:ext>
            </a:extLst>
          </p:cNvPr>
          <p:cNvCxnSpPr/>
          <p:nvPr/>
        </p:nvCxnSpPr>
        <p:spPr>
          <a:xfrm>
            <a:off x="3723471" y="2895600"/>
            <a:ext cx="1876424" cy="1"/>
          </a:xfrm>
          <a:prstGeom prst="line">
            <a:avLst/>
          </a:prstGeom>
          <a:ln w="28575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xmlns="" id="{C552B2B0-434E-4E53-A025-9F717174E774}"/>
              </a:ext>
            </a:extLst>
          </p:cNvPr>
          <p:cNvCxnSpPr/>
          <p:nvPr/>
        </p:nvCxnSpPr>
        <p:spPr>
          <a:xfrm>
            <a:off x="3723471" y="4191000"/>
            <a:ext cx="1872121" cy="1"/>
          </a:xfrm>
          <a:prstGeom prst="line">
            <a:avLst/>
          </a:prstGeom>
          <a:ln w="28575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xmlns="" id="{1ED11065-3D8A-408C-99B5-63592086D3D1}"/>
              </a:ext>
            </a:extLst>
          </p:cNvPr>
          <p:cNvCxnSpPr/>
          <p:nvPr/>
        </p:nvCxnSpPr>
        <p:spPr>
          <a:xfrm>
            <a:off x="3723471" y="5410200"/>
            <a:ext cx="1872121" cy="1"/>
          </a:xfrm>
          <a:prstGeom prst="line">
            <a:avLst/>
          </a:prstGeom>
          <a:ln w="28575">
            <a:solidFill>
              <a:schemeClr val="accent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xmlns="" id="{A7EA9E6A-F401-467F-8EE0-ACCAC3D9FA72}"/>
              </a:ext>
            </a:extLst>
          </p:cNvPr>
          <p:cNvGrpSpPr/>
          <p:nvPr/>
        </p:nvGrpSpPr>
        <p:grpSpPr>
          <a:xfrm>
            <a:off x="4790011" y="5243512"/>
            <a:ext cx="364395" cy="351222"/>
            <a:chOff x="785444" y="5807937"/>
            <a:chExt cx="781114" cy="752875"/>
          </a:xfrm>
          <a:solidFill>
            <a:schemeClr val="bg1"/>
          </a:solidFill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xmlns="" id="{75AFEE08-3775-4A29-84F8-B9E313352774}"/>
                </a:ext>
              </a:extLst>
            </p:cNvPr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grp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Triangle 100">
              <a:extLst>
                <a:ext uri="{FF2B5EF4-FFF2-40B4-BE49-F238E27FC236}">
                  <a16:creationId xmlns:a16="http://schemas.microsoft.com/office/drawing/2014/main" xmlns="" id="{C34B28AF-44B2-49A8-BD94-C740C9CBFB8C}"/>
                </a:ext>
              </a:extLst>
            </p:cNvPr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grp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xmlns="" id="{8D0A7381-A9B8-4384-A71C-CF0F482B1730}"/>
              </a:ext>
            </a:extLst>
          </p:cNvPr>
          <p:cNvGrpSpPr/>
          <p:nvPr/>
        </p:nvGrpSpPr>
        <p:grpSpPr>
          <a:xfrm>
            <a:off x="4826854" y="2725354"/>
            <a:ext cx="364395" cy="351222"/>
            <a:chOff x="785444" y="5807937"/>
            <a:chExt cx="781114" cy="752875"/>
          </a:xfrm>
          <a:solidFill>
            <a:schemeClr val="bg1"/>
          </a:solidFill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xmlns="" id="{42574B67-DA0B-4DD4-9D1B-9687D74A8518}"/>
                </a:ext>
              </a:extLst>
            </p:cNvPr>
            <p:cNvSpPr/>
            <p:nvPr/>
          </p:nvSpPr>
          <p:spPr>
            <a:xfrm>
              <a:off x="1446530" y="6125012"/>
              <a:ext cx="120028" cy="117436"/>
            </a:xfrm>
            <a:prstGeom prst="ellipse">
              <a:avLst/>
            </a:prstGeom>
            <a:grp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3" name="Triangle 100">
              <a:extLst>
                <a:ext uri="{FF2B5EF4-FFF2-40B4-BE49-F238E27FC236}">
                  <a16:creationId xmlns:a16="http://schemas.microsoft.com/office/drawing/2014/main" xmlns="" id="{C239C057-8C91-4179-A9D1-C661ACE5A3E1}"/>
                </a:ext>
              </a:extLst>
            </p:cNvPr>
            <p:cNvSpPr/>
            <p:nvPr/>
          </p:nvSpPr>
          <p:spPr>
            <a:xfrm rot="5400000">
              <a:off x="733521" y="5859860"/>
              <a:ext cx="752875" cy="649030"/>
            </a:xfrm>
            <a:prstGeom prst="triangle">
              <a:avLst/>
            </a:prstGeom>
            <a:grp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xmlns="" id="{15EB64A1-782D-4141-AC59-05658D82AE7A}"/>
              </a:ext>
            </a:extLst>
          </p:cNvPr>
          <p:cNvGrpSpPr/>
          <p:nvPr/>
        </p:nvGrpSpPr>
        <p:grpSpPr>
          <a:xfrm>
            <a:off x="7060774" y="2895600"/>
            <a:ext cx="2682498" cy="963113"/>
            <a:chOff x="3251361" y="3048834"/>
            <a:chExt cx="2438634" cy="723601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xmlns="" id="{0B325E10-FB87-4888-BA83-C315E5DECDA1}"/>
                </a:ext>
              </a:extLst>
            </p:cNvPr>
            <p:cNvCxnSpPr/>
            <p:nvPr/>
          </p:nvCxnSpPr>
          <p:spPr>
            <a:xfrm>
              <a:off x="3251361" y="3506835"/>
              <a:ext cx="850909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xmlns="" id="{A04E3452-B978-472F-941B-B6A34C52D0D5}"/>
                </a:ext>
              </a:extLst>
            </p:cNvPr>
            <p:cNvCxnSpPr/>
            <p:nvPr/>
          </p:nvCxnSpPr>
          <p:spPr>
            <a:xfrm>
              <a:off x="3251361" y="3335084"/>
              <a:ext cx="850909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xmlns="" id="{B2FC326B-EB28-487F-9627-759B6F0C863F}"/>
                </a:ext>
              </a:extLst>
            </p:cNvPr>
            <p:cNvCxnSpPr/>
            <p:nvPr/>
          </p:nvCxnSpPr>
          <p:spPr>
            <a:xfrm flipV="1">
              <a:off x="5010436" y="3413846"/>
              <a:ext cx="679559" cy="1"/>
            </a:xfrm>
            <a:prstGeom prst="line">
              <a:avLst/>
            </a:prstGeom>
            <a:ln w="285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xmlns="" id="{33244C62-36EA-4C51-B834-5B5D773777AE}"/>
                </a:ext>
              </a:extLst>
            </p:cNvPr>
            <p:cNvGrpSpPr/>
            <p:nvPr/>
          </p:nvGrpSpPr>
          <p:grpSpPr>
            <a:xfrm>
              <a:off x="3990333" y="3048834"/>
              <a:ext cx="1016928" cy="723601"/>
              <a:chOff x="3990333" y="3048834"/>
              <a:chExt cx="1016928" cy="723601"/>
            </a:xfrm>
          </p:grpSpPr>
          <p:sp>
            <p:nvSpPr>
              <p:cNvPr id="59" name="Stored Data 71">
                <a:extLst>
                  <a:ext uri="{FF2B5EF4-FFF2-40B4-BE49-F238E27FC236}">
                    <a16:creationId xmlns:a16="http://schemas.microsoft.com/office/drawing/2014/main" xmlns="" id="{4E0448E8-6B51-439D-BA60-5644CE8DE0E2}"/>
                  </a:ext>
                </a:extLst>
              </p:cNvPr>
              <p:cNvSpPr/>
              <p:nvPr/>
            </p:nvSpPr>
            <p:spPr>
              <a:xfrm rot="10800000">
                <a:off x="3997592" y="3048854"/>
                <a:ext cx="1009669" cy="723580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6" fmla="*/ 9841 w 10000"/>
                  <a:gd name="connsiteY6" fmla="*/ 6220 h 10000"/>
                  <a:gd name="connsiteX0" fmla="*/ 8935 w 10000"/>
                  <a:gd name="connsiteY0" fmla="*/ 4956 h 10000"/>
                  <a:gd name="connsiteX1" fmla="*/ 9999 w 10000"/>
                  <a:gd name="connsiteY1" fmla="*/ 10000 h 10000"/>
                  <a:gd name="connsiteX2" fmla="*/ 5183 w 10000"/>
                  <a:gd name="connsiteY2" fmla="*/ 9912 h 10000"/>
                  <a:gd name="connsiteX3" fmla="*/ 0 w 10000"/>
                  <a:gd name="connsiteY3" fmla="*/ 5043 h 10000"/>
                  <a:gd name="connsiteX4" fmla="*/ 5183 w 10000"/>
                  <a:gd name="connsiteY4" fmla="*/ 44 h 10000"/>
                  <a:gd name="connsiteX5" fmla="*/ 10000 w 10000"/>
                  <a:gd name="connsiteY5" fmla="*/ 0 h 10000"/>
                  <a:gd name="connsiteX0" fmla="*/ 9999 w 10000"/>
                  <a:gd name="connsiteY0" fmla="*/ 10000 h 10000"/>
                  <a:gd name="connsiteX1" fmla="*/ 5183 w 10000"/>
                  <a:gd name="connsiteY1" fmla="*/ 9912 h 10000"/>
                  <a:gd name="connsiteX2" fmla="*/ 0 w 10000"/>
                  <a:gd name="connsiteY2" fmla="*/ 5043 h 10000"/>
                  <a:gd name="connsiteX3" fmla="*/ 5183 w 10000"/>
                  <a:gd name="connsiteY3" fmla="*/ 44 h 10000"/>
                  <a:gd name="connsiteX4" fmla="*/ 10000 w 10000"/>
                  <a:gd name="connsiteY4" fmla="*/ 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00" h="10000">
                    <a:moveTo>
                      <a:pt x="9999" y="10000"/>
                    </a:moveTo>
                    <a:lnTo>
                      <a:pt x="5183" y="9912"/>
                    </a:lnTo>
                    <a:cubicBezTo>
                      <a:pt x="3060" y="9824"/>
                      <a:pt x="0" y="6688"/>
                      <a:pt x="0" y="5043"/>
                    </a:cubicBezTo>
                    <a:cubicBezTo>
                      <a:pt x="0" y="3398"/>
                      <a:pt x="2965" y="220"/>
                      <a:pt x="5183" y="44"/>
                    </a:cubicBezTo>
                    <a:lnTo>
                      <a:pt x="1000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60" name="Stored Data 71">
                <a:extLst>
                  <a:ext uri="{FF2B5EF4-FFF2-40B4-BE49-F238E27FC236}">
                    <a16:creationId xmlns:a16="http://schemas.microsoft.com/office/drawing/2014/main" xmlns="" id="{BBCA7DA4-83F8-47C2-80A3-A23F3B2588C4}"/>
                  </a:ext>
                </a:extLst>
              </p:cNvPr>
              <p:cNvSpPr/>
              <p:nvPr/>
            </p:nvSpPr>
            <p:spPr>
              <a:xfrm rot="10800000">
                <a:off x="3990333" y="3048834"/>
                <a:ext cx="107530" cy="723601"/>
              </a:xfrm>
              <a:custGeom>
                <a:avLst/>
                <a:gdLst>
                  <a:gd name="connsiteX0" fmla="*/ 1667 w 10000"/>
                  <a:gd name="connsiteY0" fmla="*/ 0 h 10000"/>
                  <a:gd name="connsiteX1" fmla="*/ 10000 w 10000"/>
                  <a:gd name="connsiteY1" fmla="*/ 0 h 10000"/>
                  <a:gd name="connsiteX2" fmla="*/ 8333 w 10000"/>
                  <a:gd name="connsiteY2" fmla="*/ 5000 h 10000"/>
                  <a:gd name="connsiteX3" fmla="*/ 10000 w 10000"/>
                  <a:gd name="connsiteY3" fmla="*/ 10000 h 10000"/>
                  <a:gd name="connsiteX4" fmla="*/ 1667 w 10000"/>
                  <a:gd name="connsiteY4" fmla="*/ 10000 h 10000"/>
                  <a:gd name="connsiteX5" fmla="*/ 0 w 10000"/>
                  <a:gd name="connsiteY5" fmla="*/ 5000 h 10000"/>
                  <a:gd name="connsiteX6" fmla="*/ 1667 w 10000"/>
                  <a:gd name="connsiteY6" fmla="*/ 0 h 10000"/>
                  <a:gd name="connsiteX0" fmla="*/ 4932 w 13265"/>
                  <a:gd name="connsiteY0" fmla="*/ 0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4932 w 13265"/>
                  <a:gd name="connsiteY4" fmla="*/ 10000 h 10000"/>
                  <a:gd name="connsiteX5" fmla="*/ 0 w 13265"/>
                  <a:gd name="connsiteY5" fmla="*/ 5084 h 10000"/>
                  <a:gd name="connsiteX6" fmla="*/ 4932 w 13265"/>
                  <a:gd name="connsiteY6" fmla="*/ 0 h 10000"/>
                  <a:gd name="connsiteX0" fmla="*/ 5226 w 13559"/>
                  <a:gd name="connsiteY0" fmla="*/ 0 h 10000"/>
                  <a:gd name="connsiteX1" fmla="*/ 13559 w 13559"/>
                  <a:gd name="connsiteY1" fmla="*/ 0 h 10000"/>
                  <a:gd name="connsiteX2" fmla="*/ 11892 w 13559"/>
                  <a:gd name="connsiteY2" fmla="*/ 5000 h 10000"/>
                  <a:gd name="connsiteX3" fmla="*/ 13559 w 13559"/>
                  <a:gd name="connsiteY3" fmla="*/ 10000 h 10000"/>
                  <a:gd name="connsiteX4" fmla="*/ 5226 w 13559"/>
                  <a:gd name="connsiteY4" fmla="*/ 10000 h 10000"/>
                  <a:gd name="connsiteX5" fmla="*/ 294 w 13559"/>
                  <a:gd name="connsiteY5" fmla="*/ 5084 h 10000"/>
                  <a:gd name="connsiteX6" fmla="*/ 5226 w 13559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4933 w 13266"/>
                  <a:gd name="connsiteY4" fmla="*/ 10000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4966 w 13299"/>
                  <a:gd name="connsiteY0" fmla="*/ 0 h 10000"/>
                  <a:gd name="connsiteX1" fmla="*/ 13299 w 13299"/>
                  <a:gd name="connsiteY1" fmla="*/ 0 h 10000"/>
                  <a:gd name="connsiteX2" fmla="*/ 11632 w 13299"/>
                  <a:gd name="connsiteY2" fmla="*/ 5000 h 10000"/>
                  <a:gd name="connsiteX3" fmla="*/ 13299 w 13299"/>
                  <a:gd name="connsiteY3" fmla="*/ 10000 h 10000"/>
                  <a:gd name="connsiteX4" fmla="*/ 7782 w 13299"/>
                  <a:gd name="connsiteY4" fmla="*/ 10000 h 10000"/>
                  <a:gd name="connsiteX5" fmla="*/ 34 w 13299"/>
                  <a:gd name="connsiteY5" fmla="*/ 5084 h 10000"/>
                  <a:gd name="connsiteX6" fmla="*/ 4966 w 13299"/>
                  <a:gd name="connsiteY6" fmla="*/ 0 h 10000"/>
                  <a:gd name="connsiteX0" fmla="*/ 4947 w 13280"/>
                  <a:gd name="connsiteY0" fmla="*/ 0 h 10000"/>
                  <a:gd name="connsiteX1" fmla="*/ 13280 w 13280"/>
                  <a:gd name="connsiteY1" fmla="*/ 0 h 10000"/>
                  <a:gd name="connsiteX2" fmla="*/ 11613 w 13280"/>
                  <a:gd name="connsiteY2" fmla="*/ 5000 h 10000"/>
                  <a:gd name="connsiteX3" fmla="*/ 13280 w 13280"/>
                  <a:gd name="connsiteY3" fmla="*/ 10000 h 10000"/>
                  <a:gd name="connsiteX4" fmla="*/ 6702 w 13280"/>
                  <a:gd name="connsiteY4" fmla="*/ 9832 h 10000"/>
                  <a:gd name="connsiteX5" fmla="*/ 15 w 13280"/>
                  <a:gd name="connsiteY5" fmla="*/ 5084 h 10000"/>
                  <a:gd name="connsiteX6" fmla="*/ 4947 w 13280"/>
                  <a:gd name="connsiteY6" fmla="*/ 0 h 10000"/>
                  <a:gd name="connsiteX0" fmla="*/ 4933 w 13266"/>
                  <a:gd name="connsiteY0" fmla="*/ 0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4933 w 13266"/>
                  <a:gd name="connsiteY6" fmla="*/ 0 h 10000"/>
                  <a:gd name="connsiteX0" fmla="*/ 5711 w 13268"/>
                  <a:gd name="connsiteY0" fmla="*/ 126 h 10000"/>
                  <a:gd name="connsiteX1" fmla="*/ 13268 w 13268"/>
                  <a:gd name="connsiteY1" fmla="*/ 0 h 10000"/>
                  <a:gd name="connsiteX2" fmla="*/ 11601 w 13268"/>
                  <a:gd name="connsiteY2" fmla="*/ 5000 h 10000"/>
                  <a:gd name="connsiteX3" fmla="*/ 13268 w 13268"/>
                  <a:gd name="connsiteY3" fmla="*/ 10000 h 10000"/>
                  <a:gd name="connsiteX4" fmla="*/ 6690 w 13268"/>
                  <a:gd name="connsiteY4" fmla="*/ 9832 h 10000"/>
                  <a:gd name="connsiteX5" fmla="*/ 3 w 13268"/>
                  <a:gd name="connsiteY5" fmla="*/ 5084 h 10000"/>
                  <a:gd name="connsiteX6" fmla="*/ 5711 w 13268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5709 w 13266"/>
                  <a:gd name="connsiteY0" fmla="*/ 126 h 10000"/>
                  <a:gd name="connsiteX1" fmla="*/ 13266 w 13266"/>
                  <a:gd name="connsiteY1" fmla="*/ 0 h 10000"/>
                  <a:gd name="connsiteX2" fmla="*/ 11599 w 13266"/>
                  <a:gd name="connsiteY2" fmla="*/ 5000 h 10000"/>
                  <a:gd name="connsiteX3" fmla="*/ 13266 w 13266"/>
                  <a:gd name="connsiteY3" fmla="*/ 10000 h 10000"/>
                  <a:gd name="connsiteX4" fmla="*/ 6688 w 13266"/>
                  <a:gd name="connsiteY4" fmla="*/ 9832 h 10000"/>
                  <a:gd name="connsiteX5" fmla="*/ 1 w 13266"/>
                  <a:gd name="connsiteY5" fmla="*/ 5084 h 10000"/>
                  <a:gd name="connsiteX6" fmla="*/ 5709 w 13266"/>
                  <a:gd name="connsiteY6" fmla="*/ 126 h 10000"/>
                  <a:gd name="connsiteX0" fmla="*/ 6688 w 13265"/>
                  <a:gd name="connsiteY0" fmla="*/ 42 h 10000"/>
                  <a:gd name="connsiteX1" fmla="*/ 13265 w 13265"/>
                  <a:gd name="connsiteY1" fmla="*/ 0 h 10000"/>
                  <a:gd name="connsiteX2" fmla="*/ 11598 w 13265"/>
                  <a:gd name="connsiteY2" fmla="*/ 5000 h 10000"/>
                  <a:gd name="connsiteX3" fmla="*/ 13265 w 13265"/>
                  <a:gd name="connsiteY3" fmla="*/ 10000 h 10000"/>
                  <a:gd name="connsiteX4" fmla="*/ 6687 w 13265"/>
                  <a:gd name="connsiteY4" fmla="*/ 9832 h 10000"/>
                  <a:gd name="connsiteX5" fmla="*/ 0 w 13265"/>
                  <a:gd name="connsiteY5" fmla="*/ 5084 h 10000"/>
                  <a:gd name="connsiteX6" fmla="*/ 6688 w 13265"/>
                  <a:gd name="connsiteY6" fmla="*/ 42 h 10000"/>
                  <a:gd name="connsiteX0" fmla="*/ 6688 w 13265"/>
                  <a:gd name="connsiteY0" fmla="*/ 42 h 9832"/>
                  <a:gd name="connsiteX1" fmla="*/ 13265 w 13265"/>
                  <a:gd name="connsiteY1" fmla="*/ 0 h 9832"/>
                  <a:gd name="connsiteX2" fmla="*/ 11598 w 13265"/>
                  <a:gd name="connsiteY2" fmla="*/ 5000 h 9832"/>
                  <a:gd name="connsiteX3" fmla="*/ 11387 w 13265"/>
                  <a:gd name="connsiteY3" fmla="*/ 9790 h 9832"/>
                  <a:gd name="connsiteX4" fmla="*/ 6687 w 13265"/>
                  <a:gd name="connsiteY4" fmla="*/ 9832 h 9832"/>
                  <a:gd name="connsiteX5" fmla="*/ 0 w 13265"/>
                  <a:gd name="connsiteY5" fmla="*/ 5084 h 9832"/>
                  <a:gd name="connsiteX6" fmla="*/ 6688 w 13265"/>
                  <a:gd name="connsiteY6" fmla="*/ 42 h 9832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692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10000"/>
                  <a:gd name="connsiteY0" fmla="*/ 43 h 10000"/>
                  <a:gd name="connsiteX1" fmla="*/ 10000 w 10000"/>
                  <a:gd name="connsiteY1" fmla="*/ 0 h 10000"/>
                  <a:gd name="connsiteX2" fmla="*/ 8743 w 10000"/>
                  <a:gd name="connsiteY2" fmla="*/ 5085 h 10000"/>
                  <a:gd name="connsiteX3" fmla="*/ 9784 w 10000"/>
                  <a:gd name="connsiteY3" fmla="*/ 10000 h 10000"/>
                  <a:gd name="connsiteX4" fmla="*/ 5041 w 10000"/>
                  <a:gd name="connsiteY4" fmla="*/ 10000 h 10000"/>
                  <a:gd name="connsiteX5" fmla="*/ 0 w 10000"/>
                  <a:gd name="connsiteY5" fmla="*/ 5171 h 10000"/>
                  <a:gd name="connsiteX6" fmla="*/ 5042 w 10000"/>
                  <a:gd name="connsiteY6" fmla="*/ 43 h 10000"/>
                  <a:gd name="connsiteX0" fmla="*/ 5042 w 9784"/>
                  <a:gd name="connsiteY0" fmla="*/ 0 h 9957"/>
                  <a:gd name="connsiteX1" fmla="*/ 9415 w 9784"/>
                  <a:gd name="connsiteY1" fmla="*/ 171 h 9957"/>
                  <a:gd name="connsiteX2" fmla="*/ 8743 w 9784"/>
                  <a:gd name="connsiteY2" fmla="*/ 5042 h 9957"/>
                  <a:gd name="connsiteX3" fmla="*/ 9784 w 9784"/>
                  <a:gd name="connsiteY3" fmla="*/ 9957 h 9957"/>
                  <a:gd name="connsiteX4" fmla="*/ 5041 w 9784"/>
                  <a:gd name="connsiteY4" fmla="*/ 9957 h 9957"/>
                  <a:gd name="connsiteX5" fmla="*/ 0 w 9784"/>
                  <a:gd name="connsiteY5" fmla="*/ 5128 h 9957"/>
                  <a:gd name="connsiteX6" fmla="*/ 5042 w 9784"/>
                  <a:gd name="connsiteY6" fmla="*/ 0 h 9957"/>
                  <a:gd name="connsiteX0" fmla="*/ 5153 w 10000"/>
                  <a:gd name="connsiteY0" fmla="*/ 0 h 10000"/>
                  <a:gd name="connsiteX1" fmla="*/ 9875 w 10000"/>
                  <a:gd name="connsiteY1" fmla="*/ 172 h 10000"/>
                  <a:gd name="connsiteX2" fmla="*/ 8936 w 10000"/>
                  <a:gd name="connsiteY2" fmla="*/ 5064 h 10000"/>
                  <a:gd name="connsiteX3" fmla="*/ 10000 w 10000"/>
                  <a:gd name="connsiteY3" fmla="*/ 10000 h 10000"/>
                  <a:gd name="connsiteX4" fmla="*/ 5152 w 10000"/>
                  <a:gd name="connsiteY4" fmla="*/ 10000 h 10000"/>
                  <a:gd name="connsiteX5" fmla="*/ 0 w 10000"/>
                  <a:gd name="connsiteY5" fmla="*/ 5150 h 10000"/>
                  <a:gd name="connsiteX6" fmla="*/ 5153 w 10000"/>
                  <a:gd name="connsiteY6" fmla="*/ 0 h 10000"/>
                  <a:gd name="connsiteX0" fmla="*/ 5153 w 10001"/>
                  <a:gd name="connsiteY0" fmla="*/ 0 h 10000"/>
                  <a:gd name="connsiteX1" fmla="*/ 10001 w 10001"/>
                  <a:gd name="connsiteY1" fmla="*/ 215 h 10000"/>
                  <a:gd name="connsiteX2" fmla="*/ 8936 w 10001"/>
                  <a:gd name="connsiteY2" fmla="*/ 5064 h 10000"/>
                  <a:gd name="connsiteX3" fmla="*/ 10000 w 10001"/>
                  <a:gd name="connsiteY3" fmla="*/ 10000 h 10000"/>
                  <a:gd name="connsiteX4" fmla="*/ 5152 w 10001"/>
                  <a:gd name="connsiteY4" fmla="*/ 10000 h 10000"/>
                  <a:gd name="connsiteX5" fmla="*/ 0 w 10001"/>
                  <a:gd name="connsiteY5" fmla="*/ 5150 h 10000"/>
                  <a:gd name="connsiteX6" fmla="*/ 5153 w 10001"/>
                  <a:gd name="connsiteY6" fmla="*/ 0 h 10000"/>
                  <a:gd name="connsiteX0" fmla="*/ 5184 w 10001"/>
                  <a:gd name="connsiteY0" fmla="*/ 43 h 9785"/>
                  <a:gd name="connsiteX1" fmla="*/ 10001 w 10001"/>
                  <a:gd name="connsiteY1" fmla="*/ 0 h 9785"/>
                  <a:gd name="connsiteX2" fmla="*/ 8936 w 10001"/>
                  <a:gd name="connsiteY2" fmla="*/ 4849 h 9785"/>
                  <a:gd name="connsiteX3" fmla="*/ 10000 w 10001"/>
                  <a:gd name="connsiteY3" fmla="*/ 9785 h 9785"/>
                  <a:gd name="connsiteX4" fmla="*/ 5152 w 10001"/>
                  <a:gd name="connsiteY4" fmla="*/ 9785 h 9785"/>
                  <a:gd name="connsiteX5" fmla="*/ 0 w 10001"/>
                  <a:gd name="connsiteY5" fmla="*/ 4935 h 9785"/>
                  <a:gd name="connsiteX6" fmla="*/ 5184 w 10001"/>
                  <a:gd name="connsiteY6" fmla="*/ 43 h 9785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51 w 10000"/>
                  <a:gd name="connsiteY4" fmla="*/ 10000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340 w 10000"/>
                  <a:gd name="connsiteY4" fmla="*/ 9956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5183 w 10000"/>
                  <a:gd name="connsiteY0" fmla="*/ 44 h 10000"/>
                  <a:gd name="connsiteX1" fmla="*/ 10000 w 10000"/>
                  <a:gd name="connsiteY1" fmla="*/ 0 h 10000"/>
                  <a:gd name="connsiteX2" fmla="*/ 8935 w 10000"/>
                  <a:gd name="connsiteY2" fmla="*/ 4956 h 10000"/>
                  <a:gd name="connsiteX3" fmla="*/ 9999 w 10000"/>
                  <a:gd name="connsiteY3" fmla="*/ 10000 h 10000"/>
                  <a:gd name="connsiteX4" fmla="*/ 5183 w 10000"/>
                  <a:gd name="connsiteY4" fmla="*/ 9912 h 10000"/>
                  <a:gd name="connsiteX5" fmla="*/ 0 w 10000"/>
                  <a:gd name="connsiteY5" fmla="*/ 5043 h 10000"/>
                  <a:gd name="connsiteX6" fmla="*/ 5183 w 10000"/>
                  <a:gd name="connsiteY6" fmla="*/ 44 h 10000"/>
                  <a:gd name="connsiteX0" fmla="*/ 603 w 5420"/>
                  <a:gd name="connsiteY0" fmla="*/ 44 h 10000"/>
                  <a:gd name="connsiteX1" fmla="*/ 5420 w 5420"/>
                  <a:gd name="connsiteY1" fmla="*/ 0 h 10000"/>
                  <a:gd name="connsiteX2" fmla="*/ 4355 w 5420"/>
                  <a:gd name="connsiteY2" fmla="*/ 4956 h 10000"/>
                  <a:gd name="connsiteX3" fmla="*/ 5419 w 5420"/>
                  <a:gd name="connsiteY3" fmla="*/ 10000 h 10000"/>
                  <a:gd name="connsiteX4" fmla="*/ 603 w 5420"/>
                  <a:gd name="connsiteY4" fmla="*/ 9912 h 10000"/>
                  <a:gd name="connsiteX5" fmla="*/ 603 w 5420"/>
                  <a:gd name="connsiteY5" fmla="*/ 44 h 10000"/>
                  <a:gd name="connsiteX0" fmla="*/ 1112 w 9999"/>
                  <a:gd name="connsiteY0" fmla="*/ 9912 h 11176"/>
                  <a:gd name="connsiteX1" fmla="*/ 1112 w 9999"/>
                  <a:gd name="connsiteY1" fmla="*/ 44 h 11176"/>
                  <a:gd name="connsiteX2" fmla="*/ 9999 w 9999"/>
                  <a:gd name="connsiteY2" fmla="*/ 0 h 11176"/>
                  <a:gd name="connsiteX3" fmla="*/ 8034 w 9999"/>
                  <a:gd name="connsiteY3" fmla="*/ 4956 h 11176"/>
                  <a:gd name="connsiteX4" fmla="*/ 9997 w 9999"/>
                  <a:gd name="connsiteY4" fmla="*/ 10000 h 11176"/>
                  <a:gd name="connsiteX5" fmla="*/ 2783 w 9999"/>
                  <a:gd name="connsiteY5" fmla="*/ 11176 h 11176"/>
                  <a:gd name="connsiteX0" fmla="*/ 1112 w 10000"/>
                  <a:gd name="connsiteY0" fmla="*/ 8869 h 8948"/>
                  <a:gd name="connsiteX1" fmla="*/ 1112 w 10000"/>
                  <a:gd name="connsiteY1" fmla="*/ 39 h 8948"/>
                  <a:gd name="connsiteX2" fmla="*/ 10000 w 10000"/>
                  <a:gd name="connsiteY2" fmla="*/ 0 h 8948"/>
                  <a:gd name="connsiteX3" fmla="*/ 8035 w 10000"/>
                  <a:gd name="connsiteY3" fmla="*/ 4435 h 8948"/>
                  <a:gd name="connsiteX4" fmla="*/ 9998 w 10000"/>
                  <a:gd name="connsiteY4" fmla="*/ 8948 h 8948"/>
                  <a:gd name="connsiteX0" fmla="*/ 0 w 8888"/>
                  <a:gd name="connsiteY0" fmla="*/ 44 h 10000"/>
                  <a:gd name="connsiteX1" fmla="*/ 8888 w 8888"/>
                  <a:gd name="connsiteY1" fmla="*/ 0 h 10000"/>
                  <a:gd name="connsiteX2" fmla="*/ 6923 w 8888"/>
                  <a:gd name="connsiteY2" fmla="*/ 4956 h 10000"/>
                  <a:gd name="connsiteX3" fmla="*/ 8886 w 8888"/>
                  <a:gd name="connsiteY3" fmla="*/ 10000 h 10000"/>
                  <a:gd name="connsiteX0" fmla="*/ 2211 w 2211"/>
                  <a:gd name="connsiteY0" fmla="*/ 0 h 10000"/>
                  <a:gd name="connsiteX1" fmla="*/ 0 w 2211"/>
                  <a:gd name="connsiteY1" fmla="*/ 4956 h 10000"/>
                  <a:gd name="connsiteX2" fmla="*/ 2209 w 2211"/>
                  <a:gd name="connsiteY2" fmla="*/ 10000 h 1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211" h="10000">
                    <a:moveTo>
                      <a:pt x="2211" y="0"/>
                    </a:moveTo>
                    <a:cubicBezTo>
                      <a:pt x="739" y="0"/>
                      <a:pt x="0" y="3289"/>
                      <a:pt x="0" y="4956"/>
                    </a:cubicBezTo>
                    <a:cubicBezTo>
                      <a:pt x="0" y="6622"/>
                      <a:pt x="737" y="10000"/>
                      <a:pt x="2209" y="10000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xmlns="" id="{AB7EFED4-4811-44DB-9941-A545C25152AC}"/>
              </a:ext>
            </a:extLst>
          </p:cNvPr>
          <p:cNvCxnSpPr/>
          <p:nvPr/>
        </p:nvCxnSpPr>
        <p:spPr>
          <a:xfrm flipV="1">
            <a:off x="7489979" y="3047999"/>
            <a:ext cx="468000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xmlns="" id="{DA13345D-DBF4-471F-96B5-C51F14A15029}"/>
              </a:ext>
            </a:extLst>
          </p:cNvPr>
          <p:cNvCxnSpPr/>
          <p:nvPr/>
        </p:nvCxnSpPr>
        <p:spPr>
          <a:xfrm flipV="1">
            <a:off x="7489979" y="3719511"/>
            <a:ext cx="468000" cy="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xmlns="" id="{B5BFDA9E-69E9-4CA6-B5B8-1562E4F3B964}"/>
              </a:ext>
            </a:extLst>
          </p:cNvPr>
          <p:cNvCxnSpPr/>
          <p:nvPr/>
        </p:nvCxnSpPr>
        <p:spPr>
          <a:xfrm>
            <a:off x="7505477" y="3719511"/>
            <a:ext cx="0" cy="15460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xmlns="" id="{6BE0DDBA-D665-46F0-84FE-D956B98ADA85}"/>
              </a:ext>
            </a:extLst>
          </p:cNvPr>
          <p:cNvCxnSpPr/>
          <p:nvPr/>
        </p:nvCxnSpPr>
        <p:spPr>
          <a:xfrm>
            <a:off x="7076271" y="3505200"/>
            <a:ext cx="0" cy="5254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xmlns="" id="{ACED9D0F-9DC9-4083-8109-537979BA3402}"/>
              </a:ext>
            </a:extLst>
          </p:cNvPr>
          <p:cNvCxnSpPr/>
          <p:nvPr/>
        </p:nvCxnSpPr>
        <p:spPr>
          <a:xfrm>
            <a:off x="7076271" y="2743200"/>
            <a:ext cx="0" cy="52548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xmlns="" id="{044ED501-BB04-447B-9223-AB6B605E7B8F}"/>
              </a:ext>
            </a:extLst>
          </p:cNvPr>
          <p:cNvCxnSpPr/>
          <p:nvPr/>
        </p:nvCxnSpPr>
        <p:spPr>
          <a:xfrm>
            <a:off x="7504895" y="1501945"/>
            <a:ext cx="0" cy="154605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xmlns="" id="{BC730D0F-AB27-446F-83ED-67ED64553191}"/>
              </a:ext>
            </a:extLst>
          </p:cNvPr>
          <p:cNvCxnSpPr/>
          <p:nvPr/>
        </p:nvCxnSpPr>
        <p:spPr>
          <a:xfrm>
            <a:off x="4028271" y="1828800"/>
            <a:ext cx="0" cy="4191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Box 14">
            <a:extLst>
              <a:ext uri="{FF2B5EF4-FFF2-40B4-BE49-F238E27FC236}">
                <a16:creationId xmlns:a16="http://schemas.microsoft.com/office/drawing/2014/main" xmlns="" id="{BE81BD21-97E6-43DA-AC64-9C5EA40946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1865" y="914400"/>
            <a:ext cx="3658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I</a:t>
            </a:r>
            <a:r>
              <a:rPr lang="en-US" altLang="en-US" sz="2400" baseline="-25000" dirty="0"/>
              <a:t>3</a:t>
            </a:r>
          </a:p>
        </p:txBody>
      </p:sp>
      <p:sp>
        <p:nvSpPr>
          <p:cNvPr id="69" name="Text Box 16">
            <a:extLst>
              <a:ext uri="{FF2B5EF4-FFF2-40B4-BE49-F238E27FC236}">
                <a16:creationId xmlns:a16="http://schemas.microsoft.com/office/drawing/2014/main" xmlns="" id="{B243775D-5FE3-494F-B587-7C7B6490D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6671" y="2205335"/>
            <a:ext cx="3658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I</a:t>
            </a:r>
            <a:r>
              <a:rPr lang="en-US" altLang="en-US" sz="2400" baseline="-25000" dirty="0"/>
              <a:t>2</a:t>
            </a:r>
          </a:p>
        </p:txBody>
      </p:sp>
      <p:sp>
        <p:nvSpPr>
          <p:cNvPr id="70" name="Text Box 18">
            <a:extLst>
              <a:ext uri="{FF2B5EF4-FFF2-40B4-BE49-F238E27FC236}">
                <a16:creationId xmlns:a16="http://schemas.microsoft.com/office/drawing/2014/main" xmlns="" id="{68AC5053-CE11-48B4-BAC4-FCCD90C45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7577" y="3500735"/>
            <a:ext cx="3658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I</a:t>
            </a:r>
            <a:r>
              <a:rPr lang="en-US" altLang="en-US" sz="2400" baseline="-25000" dirty="0"/>
              <a:t>1</a:t>
            </a:r>
          </a:p>
        </p:txBody>
      </p:sp>
      <p:sp>
        <p:nvSpPr>
          <p:cNvPr id="71" name="Text Box 19">
            <a:extLst>
              <a:ext uri="{FF2B5EF4-FFF2-40B4-BE49-F238E27FC236}">
                <a16:creationId xmlns:a16="http://schemas.microsoft.com/office/drawing/2014/main" xmlns="" id="{B0A7B3AB-23F8-452A-9EC0-B88A523AE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7577" y="4719935"/>
            <a:ext cx="36580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I</a:t>
            </a:r>
            <a:r>
              <a:rPr lang="en-US" altLang="en-US" sz="2400" baseline="-25000" dirty="0"/>
              <a:t>0</a:t>
            </a:r>
          </a:p>
        </p:txBody>
      </p:sp>
      <p:sp>
        <p:nvSpPr>
          <p:cNvPr id="72" name="Text Box 20">
            <a:extLst>
              <a:ext uri="{FF2B5EF4-FFF2-40B4-BE49-F238E27FC236}">
                <a16:creationId xmlns:a16="http://schemas.microsoft.com/office/drawing/2014/main" xmlns="" id="{DE195690-0000-4F6A-B8D9-22469BB1C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2737" y="5986482"/>
            <a:ext cx="3898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/>
              <a:t>S</a:t>
            </a:r>
            <a:r>
              <a:rPr lang="en-US" altLang="en-US" sz="2000" baseline="-25000" dirty="0"/>
              <a:t>0</a:t>
            </a:r>
          </a:p>
        </p:txBody>
      </p:sp>
      <p:sp>
        <p:nvSpPr>
          <p:cNvPr id="73" name="Text Box 21">
            <a:extLst>
              <a:ext uri="{FF2B5EF4-FFF2-40B4-BE49-F238E27FC236}">
                <a16:creationId xmlns:a16="http://schemas.microsoft.com/office/drawing/2014/main" xmlns="" id="{2D612A1B-3588-40BA-A189-0BFB23B30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7937" y="5986482"/>
            <a:ext cx="38985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/>
              <a:t>S</a:t>
            </a:r>
            <a:r>
              <a:rPr lang="en-US" altLang="en-US" sz="2000" baseline="-25000" dirty="0"/>
              <a:t>1</a:t>
            </a:r>
          </a:p>
        </p:txBody>
      </p:sp>
      <p:sp>
        <p:nvSpPr>
          <p:cNvPr id="74" name="Text Box 26">
            <a:extLst>
              <a:ext uri="{FF2B5EF4-FFF2-40B4-BE49-F238E27FC236}">
                <a16:creationId xmlns:a16="http://schemas.microsoft.com/office/drawing/2014/main" xmlns="" id="{D5F70CB3-0D49-4B85-96AB-76EFB43F0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6387" y="6005592"/>
            <a:ext cx="11776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dirty="0"/>
              <a:t>Enable (G)</a:t>
            </a:r>
          </a:p>
        </p:txBody>
      </p:sp>
      <p:sp>
        <p:nvSpPr>
          <p:cNvPr id="75" name="Text Box 22">
            <a:extLst>
              <a:ext uri="{FF2B5EF4-FFF2-40B4-BE49-F238E27FC236}">
                <a16:creationId xmlns:a16="http://schemas.microsoft.com/office/drawing/2014/main" xmlns="" id="{399FF48A-1224-4ECF-9C0E-D08ACD380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7371" y="2895538"/>
            <a:ext cx="33534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407597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/>
      <p:bldP spid="69" grpId="0"/>
      <p:bldP spid="70" grpId="0"/>
      <p:bldP spid="71" grpId="0"/>
      <p:bldP spid="72" grpId="0"/>
      <p:bldP spid="73" grpId="0"/>
      <p:bldP spid="74" grpId="0"/>
      <p:bldP spid="7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8B78FD5-4818-42DE-BA94-DDA6D92AD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function generator using Multiplexer</a:t>
            </a:r>
            <a:endParaRPr lang="en-I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263E4C71-5549-43A1-A3C2-02DF9072FD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1180" y="863445"/>
                <a:ext cx="11929641" cy="1089342"/>
              </a:xfrm>
            </p:spPr>
            <p:txBody>
              <a:bodyPr/>
              <a:lstStyle/>
              <a:p>
                <a:r>
                  <a:rPr lang="en-US" dirty="0"/>
                  <a:t>Implement the following function using 8 to 1 MUX</a:t>
                </a:r>
              </a:p>
              <a:p>
                <a:pPr marL="0" indent="0" algn="ctr">
                  <a:buNone/>
                </a:pPr>
                <a:r>
                  <a:rPr lang="en-US" dirty="0"/>
                  <a:t>F(</a:t>
                </a:r>
                <a:r>
                  <a:rPr lang="en-US" dirty="0" err="1"/>
                  <a:t>x,y,z</a:t>
                </a:r>
                <a:r>
                  <a:rPr lang="en-US" dirty="0"/>
                  <a:t>) =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(0,2,3,5)</m:t>
                        </m:r>
                      </m:e>
                    </m:nary>
                  </m:oMath>
                </a14:m>
                <a:endParaRPr lang="en-US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3E4C71-5549-43A1-A3C2-02DF9072FD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1180" y="863445"/>
                <a:ext cx="11929641" cy="1089342"/>
              </a:xfrm>
              <a:blipFill>
                <a:blip r:embed="rId2"/>
                <a:stretch>
                  <a:fillRect l="-716" t="-16292" b="-651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xmlns="" id="{9E8C2D3C-6D2B-447D-B4A8-2E00D118B359}"/>
              </a:ext>
            </a:extLst>
          </p:cNvPr>
          <p:cNvGraphicFramePr>
            <a:graphicFrameLocks noGrp="1"/>
          </p:cNvGraphicFramePr>
          <p:nvPr/>
        </p:nvGraphicFramePr>
        <p:xfrm>
          <a:off x="1778430" y="1952787"/>
          <a:ext cx="2865120" cy="433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628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43383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S</a:t>
                      </a:r>
                      <a:r>
                        <a:rPr lang="en-US" sz="2000" b="1" baseline="-250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S</a:t>
                      </a:r>
                      <a:r>
                        <a:rPr lang="en-US" sz="2000" b="1" baseline="-250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S</a:t>
                      </a:r>
                      <a:r>
                        <a:rPr lang="en-US" sz="2000" b="1" baseline="-250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ysClr val="windowText" lastClr="000000"/>
                          </a:solidFill>
                        </a:rPr>
                        <a:t>F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33832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x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y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z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10000"/>
                        <a:lumOff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33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33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33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33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433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433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433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43383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DBCF598F-ADEC-43BE-BEB4-8A4FF184A44F}"/>
              </a:ext>
            </a:extLst>
          </p:cNvPr>
          <p:cNvSpPr/>
          <p:nvPr/>
        </p:nvSpPr>
        <p:spPr>
          <a:xfrm>
            <a:off x="7385988" y="1972867"/>
            <a:ext cx="1936242" cy="4318240"/>
          </a:xfrm>
          <a:prstGeom prst="rect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Text Box 25">
            <a:extLst>
              <a:ext uri="{FF2B5EF4-FFF2-40B4-BE49-F238E27FC236}">
                <a16:creationId xmlns:a16="http://schemas.microsoft.com/office/drawing/2014/main" xmlns="" id="{8C2A092C-4255-4285-A4CA-6ACDDB0CAE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3950" y="3661879"/>
            <a:ext cx="85165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solidFill>
                  <a:sysClr val="windowText" lastClr="000000"/>
                </a:solidFill>
              </a:rPr>
              <a:t>8 x 1 MUX</a:t>
            </a:r>
          </a:p>
        </p:txBody>
      </p:sp>
      <p:sp>
        <p:nvSpPr>
          <p:cNvPr id="7" name="Text Box 25">
            <a:extLst>
              <a:ext uri="{FF2B5EF4-FFF2-40B4-BE49-F238E27FC236}">
                <a16:creationId xmlns:a16="http://schemas.microsoft.com/office/drawing/2014/main" xmlns="" id="{C5536D3F-EBE8-49CF-B6B3-903D70C390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178" y="3471707"/>
            <a:ext cx="4807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solidFill>
                  <a:sysClr val="windowText" lastClr="000000"/>
                </a:solidFill>
              </a:rPr>
              <a:t>D</a:t>
            </a:r>
            <a:r>
              <a:rPr lang="en-US" altLang="en-US" sz="2400" baseline="-2500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8" name="Text Box 25">
            <a:extLst>
              <a:ext uri="{FF2B5EF4-FFF2-40B4-BE49-F238E27FC236}">
                <a16:creationId xmlns:a16="http://schemas.microsoft.com/office/drawing/2014/main" xmlns="" id="{37DA0724-8D04-4932-BBA7-254B01E19D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178" y="3788175"/>
            <a:ext cx="4807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solidFill>
                  <a:sysClr val="windowText" lastClr="000000"/>
                </a:solidFill>
              </a:rPr>
              <a:t>D</a:t>
            </a:r>
            <a:r>
              <a:rPr lang="en-US" altLang="en-US" sz="2400" baseline="-250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9" name="Text Box 25">
            <a:extLst>
              <a:ext uri="{FF2B5EF4-FFF2-40B4-BE49-F238E27FC236}">
                <a16:creationId xmlns:a16="http://schemas.microsoft.com/office/drawing/2014/main" xmlns="" id="{8711C909-A0B5-479D-A70B-84CED215BB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178" y="4092975"/>
            <a:ext cx="4807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solidFill>
                  <a:sysClr val="windowText" lastClr="000000"/>
                </a:solidFill>
              </a:rPr>
              <a:t>D</a:t>
            </a:r>
            <a:r>
              <a:rPr lang="en-US" altLang="en-US" sz="2400" baseline="-25000" dirty="0">
                <a:solidFill>
                  <a:sysClr val="windowText" lastClr="000000"/>
                </a:solidFill>
              </a:rPr>
              <a:t>2</a:t>
            </a:r>
          </a:p>
        </p:txBody>
      </p:sp>
      <p:sp>
        <p:nvSpPr>
          <p:cNvPr id="10" name="Text Box 25">
            <a:extLst>
              <a:ext uri="{FF2B5EF4-FFF2-40B4-BE49-F238E27FC236}">
                <a16:creationId xmlns:a16="http://schemas.microsoft.com/office/drawing/2014/main" xmlns="" id="{61D6018E-F123-4CC9-AC34-3D58A67ED4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178" y="4397775"/>
            <a:ext cx="4807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solidFill>
                  <a:sysClr val="windowText" lastClr="000000"/>
                </a:solidFill>
              </a:rPr>
              <a:t>D</a:t>
            </a:r>
            <a:r>
              <a:rPr lang="en-US" altLang="en-US" sz="2400" baseline="-25000" dirty="0">
                <a:solidFill>
                  <a:sysClr val="windowText" lastClr="000000"/>
                </a:solidFill>
              </a:rPr>
              <a:t>3</a:t>
            </a:r>
          </a:p>
        </p:txBody>
      </p:sp>
      <p:sp>
        <p:nvSpPr>
          <p:cNvPr id="11" name="Text Box 25">
            <a:extLst>
              <a:ext uri="{FF2B5EF4-FFF2-40B4-BE49-F238E27FC236}">
                <a16:creationId xmlns:a16="http://schemas.microsoft.com/office/drawing/2014/main" xmlns="" id="{9F9D46DF-8505-4640-BCD0-4B35289CD9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178" y="4702575"/>
            <a:ext cx="4807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solidFill>
                  <a:sysClr val="windowText" lastClr="000000"/>
                </a:solidFill>
              </a:rPr>
              <a:t>D</a:t>
            </a:r>
            <a:r>
              <a:rPr lang="en-US" altLang="en-US" sz="2400" baseline="-25000" dirty="0">
                <a:solidFill>
                  <a:sysClr val="windowText" lastClr="000000"/>
                </a:solidFill>
              </a:rPr>
              <a:t>4</a:t>
            </a:r>
          </a:p>
        </p:txBody>
      </p:sp>
      <p:sp>
        <p:nvSpPr>
          <p:cNvPr id="12" name="Text Box 25">
            <a:extLst>
              <a:ext uri="{FF2B5EF4-FFF2-40B4-BE49-F238E27FC236}">
                <a16:creationId xmlns:a16="http://schemas.microsoft.com/office/drawing/2014/main" xmlns="" id="{93EC6486-5B15-4170-90E4-C3605C2E6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178" y="5007375"/>
            <a:ext cx="4807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solidFill>
                  <a:sysClr val="windowText" lastClr="000000"/>
                </a:solidFill>
              </a:rPr>
              <a:t>D</a:t>
            </a:r>
            <a:r>
              <a:rPr lang="en-US" altLang="en-US" sz="2400" baseline="-25000" dirty="0">
                <a:solidFill>
                  <a:sysClr val="windowText" lastClr="000000"/>
                </a:solidFill>
              </a:rPr>
              <a:t>5</a:t>
            </a:r>
          </a:p>
        </p:txBody>
      </p:sp>
      <p:sp>
        <p:nvSpPr>
          <p:cNvPr id="13" name="Text Box 25">
            <a:extLst>
              <a:ext uri="{FF2B5EF4-FFF2-40B4-BE49-F238E27FC236}">
                <a16:creationId xmlns:a16="http://schemas.microsoft.com/office/drawing/2014/main" xmlns="" id="{222B1771-3CD3-49C8-9FE3-1B1D7FD0D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178" y="5312175"/>
            <a:ext cx="4807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solidFill>
                  <a:sysClr val="windowText" lastClr="000000"/>
                </a:solidFill>
              </a:rPr>
              <a:t>D</a:t>
            </a:r>
            <a:r>
              <a:rPr lang="en-US" altLang="en-US" sz="2400" baseline="-25000" dirty="0">
                <a:solidFill>
                  <a:sysClr val="windowText" lastClr="000000"/>
                </a:solidFill>
              </a:rPr>
              <a:t>6</a:t>
            </a:r>
          </a:p>
        </p:txBody>
      </p:sp>
      <p:sp>
        <p:nvSpPr>
          <p:cNvPr id="14" name="Text Box 25">
            <a:extLst>
              <a:ext uri="{FF2B5EF4-FFF2-40B4-BE49-F238E27FC236}">
                <a16:creationId xmlns:a16="http://schemas.microsoft.com/office/drawing/2014/main" xmlns="" id="{AC3FA18D-5E9A-4E6B-9C6B-8A654AD8F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9178" y="5616975"/>
            <a:ext cx="4807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solidFill>
                  <a:sysClr val="windowText" lastClr="000000"/>
                </a:solidFill>
              </a:rPr>
              <a:t>D</a:t>
            </a:r>
            <a:r>
              <a:rPr lang="en-US" altLang="en-US" sz="2400" baseline="-25000" dirty="0">
                <a:solidFill>
                  <a:sysClr val="windowText" lastClr="000000"/>
                </a:solidFill>
              </a:rPr>
              <a:t>7</a:t>
            </a:r>
          </a:p>
        </p:txBody>
      </p:sp>
      <p:sp>
        <p:nvSpPr>
          <p:cNvPr id="15" name="Text Box 25">
            <a:extLst>
              <a:ext uri="{FF2B5EF4-FFF2-40B4-BE49-F238E27FC236}">
                <a16:creationId xmlns:a16="http://schemas.microsoft.com/office/drawing/2014/main" xmlns="" id="{4346BAF6-3C7B-428E-9472-A147482D2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1030" y="2252507"/>
            <a:ext cx="4807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solidFill>
                  <a:sysClr val="windowText" lastClr="000000"/>
                </a:solidFill>
              </a:rPr>
              <a:t>S</a:t>
            </a:r>
            <a:r>
              <a:rPr lang="en-US" altLang="en-US" sz="2400" baseline="-2500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16" name="Text Box 25">
            <a:extLst>
              <a:ext uri="{FF2B5EF4-FFF2-40B4-BE49-F238E27FC236}">
                <a16:creationId xmlns:a16="http://schemas.microsoft.com/office/drawing/2014/main" xmlns="" id="{B8BDBBA7-A67F-4CF7-96DF-4B6719B76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1030" y="2568975"/>
            <a:ext cx="4807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solidFill>
                  <a:sysClr val="windowText" lastClr="000000"/>
                </a:solidFill>
              </a:rPr>
              <a:t>S</a:t>
            </a:r>
            <a:r>
              <a:rPr lang="en-US" altLang="en-US" sz="2400" baseline="-250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17" name="Text Box 25">
            <a:extLst>
              <a:ext uri="{FF2B5EF4-FFF2-40B4-BE49-F238E27FC236}">
                <a16:creationId xmlns:a16="http://schemas.microsoft.com/office/drawing/2014/main" xmlns="" id="{12EC7D66-38AD-44F9-AED7-79BB19DEF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41030" y="2873775"/>
            <a:ext cx="4807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400" dirty="0">
                <a:solidFill>
                  <a:sysClr val="windowText" lastClr="000000"/>
                </a:solidFill>
              </a:rPr>
              <a:t>S</a:t>
            </a:r>
            <a:r>
              <a:rPr lang="en-US" altLang="en-US" sz="2400" baseline="-25000" dirty="0">
                <a:solidFill>
                  <a:sysClr val="windowText" lastClr="000000"/>
                </a:solidFill>
              </a:rPr>
              <a:t>2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xmlns="" id="{A90D590C-0DA1-4766-8FD6-F538BC675F0E}"/>
              </a:ext>
            </a:extLst>
          </p:cNvPr>
          <p:cNvCxnSpPr/>
          <p:nvPr/>
        </p:nvCxnSpPr>
        <p:spPr>
          <a:xfrm>
            <a:off x="6768528" y="2495395"/>
            <a:ext cx="572502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xmlns="" id="{1C0BBA49-91CF-45DD-AE52-5B66E4D87635}"/>
              </a:ext>
            </a:extLst>
          </p:cNvPr>
          <p:cNvCxnSpPr/>
          <p:nvPr/>
        </p:nvCxnSpPr>
        <p:spPr>
          <a:xfrm>
            <a:off x="6768528" y="2785907"/>
            <a:ext cx="572502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xmlns="" id="{B1775B82-A550-4068-BD4C-7F8F501783A3}"/>
              </a:ext>
            </a:extLst>
          </p:cNvPr>
          <p:cNvCxnSpPr/>
          <p:nvPr/>
        </p:nvCxnSpPr>
        <p:spPr>
          <a:xfrm>
            <a:off x="6768528" y="3090707"/>
            <a:ext cx="572502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xmlns="" id="{57772A4C-FAC3-4B75-BABC-5DE3C3810DD6}"/>
              </a:ext>
            </a:extLst>
          </p:cNvPr>
          <p:cNvCxnSpPr/>
          <p:nvPr/>
        </p:nvCxnSpPr>
        <p:spPr>
          <a:xfrm>
            <a:off x="6768528" y="3700307"/>
            <a:ext cx="572502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C36D1FBF-A1DE-4FA5-8BD6-4E45337F60DE}"/>
              </a:ext>
            </a:extLst>
          </p:cNvPr>
          <p:cNvCxnSpPr/>
          <p:nvPr/>
        </p:nvCxnSpPr>
        <p:spPr>
          <a:xfrm>
            <a:off x="6768528" y="3990819"/>
            <a:ext cx="572502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xmlns="" id="{3EB00F17-DD41-4854-A353-E79D82F2EC7A}"/>
              </a:ext>
            </a:extLst>
          </p:cNvPr>
          <p:cNvCxnSpPr/>
          <p:nvPr/>
        </p:nvCxnSpPr>
        <p:spPr>
          <a:xfrm>
            <a:off x="6768528" y="4295619"/>
            <a:ext cx="572502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xmlns="" id="{DD56D38D-B254-4DFE-B52A-AC2FCD05A478}"/>
              </a:ext>
            </a:extLst>
          </p:cNvPr>
          <p:cNvCxnSpPr/>
          <p:nvPr/>
        </p:nvCxnSpPr>
        <p:spPr>
          <a:xfrm>
            <a:off x="6768528" y="4614707"/>
            <a:ext cx="572502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xmlns="" id="{5482FF87-3FDF-49C7-B109-8341AAF0B411}"/>
              </a:ext>
            </a:extLst>
          </p:cNvPr>
          <p:cNvCxnSpPr/>
          <p:nvPr/>
        </p:nvCxnSpPr>
        <p:spPr>
          <a:xfrm>
            <a:off x="6768528" y="4905219"/>
            <a:ext cx="572502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xmlns="" id="{B5FC0931-3549-46D2-8106-00FCCAE1B127}"/>
              </a:ext>
            </a:extLst>
          </p:cNvPr>
          <p:cNvCxnSpPr/>
          <p:nvPr/>
        </p:nvCxnSpPr>
        <p:spPr>
          <a:xfrm>
            <a:off x="6768528" y="5210019"/>
            <a:ext cx="572502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xmlns="" id="{5FBA216A-D819-47A3-8C70-C061F8C88576}"/>
              </a:ext>
            </a:extLst>
          </p:cNvPr>
          <p:cNvCxnSpPr/>
          <p:nvPr/>
        </p:nvCxnSpPr>
        <p:spPr>
          <a:xfrm>
            <a:off x="6768528" y="5529107"/>
            <a:ext cx="572502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xmlns="" id="{FDE0B0AA-D1BC-479A-90E9-5B0D40ADD469}"/>
              </a:ext>
            </a:extLst>
          </p:cNvPr>
          <p:cNvCxnSpPr/>
          <p:nvPr/>
        </p:nvCxnSpPr>
        <p:spPr>
          <a:xfrm>
            <a:off x="6768528" y="5833907"/>
            <a:ext cx="572502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Box 14">
            <a:extLst>
              <a:ext uri="{FF2B5EF4-FFF2-40B4-BE49-F238E27FC236}">
                <a16:creationId xmlns:a16="http://schemas.microsoft.com/office/drawing/2014/main" xmlns="" id="{4E5A08AA-2BED-4071-BAE1-3DA88A6DB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5624" y="2252507"/>
            <a:ext cx="306494" cy="381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z</a:t>
            </a:r>
          </a:p>
        </p:txBody>
      </p:sp>
      <p:sp>
        <p:nvSpPr>
          <p:cNvPr id="30" name="Text Box 14">
            <a:extLst>
              <a:ext uri="{FF2B5EF4-FFF2-40B4-BE49-F238E27FC236}">
                <a16:creationId xmlns:a16="http://schemas.microsoft.com/office/drawing/2014/main" xmlns="" id="{D8038D60-1E28-46EC-B6DA-856579BA1C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9006" y="2509683"/>
            <a:ext cx="3241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y</a:t>
            </a:r>
          </a:p>
        </p:txBody>
      </p:sp>
      <p:sp>
        <p:nvSpPr>
          <p:cNvPr id="31" name="Text Box 14">
            <a:extLst>
              <a:ext uri="{FF2B5EF4-FFF2-40B4-BE49-F238E27FC236}">
                <a16:creationId xmlns:a16="http://schemas.microsoft.com/office/drawing/2014/main" xmlns="" id="{CEAD6880-49AA-4327-AE54-9858A6FB88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8726" y="2785907"/>
            <a:ext cx="32412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x</a:t>
            </a:r>
          </a:p>
        </p:txBody>
      </p:sp>
      <p:sp>
        <p:nvSpPr>
          <p:cNvPr id="32" name="Text Box 14">
            <a:extLst>
              <a:ext uri="{FF2B5EF4-FFF2-40B4-BE49-F238E27FC236}">
                <a16:creationId xmlns:a16="http://schemas.microsoft.com/office/drawing/2014/main" xmlns="" id="{65D1C514-1B8C-4135-B5EC-7003521615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430" y="3433012"/>
            <a:ext cx="309235" cy="419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1</a:t>
            </a:r>
          </a:p>
        </p:txBody>
      </p:sp>
      <p:sp>
        <p:nvSpPr>
          <p:cNvPr id="33" name="Text Box 14">
            <a:extLst>
              <a:ext uri="{FF2B5EF4-FFF2-40B4-BE49-F238E27FC236}">
                <a16:creationId xmlns:a16="http://schemas.microsoft.com/office/drawing/2014/main" xmlns="" id="{D5504084-C8D1-4DEC-80D9-197F1BD863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430" y="4042612"/>
            <a:ext cx="309235" cy="419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1</a:t>
            </a:r>
          </a:p>
        </p:txBody>
      </p:sp>
      <p:sp>
        <p:nvSpPr>
          <p:cNvPr id="34" name="Text Box 14">
            <a:extLst>
              <a:ext uri="{FF2B5EF4-FFF2-40B4-BE49-F238E27FC236}">
                <a16:creationId xmlns:a16="http://schemas.microsoft.com/office/drawing/2014/main" xmlns="" id="{0E5ED335-6135-4F0A-A9E5-A5F3090FC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430" y="4347412"/>
            <a:ext cx="309235" cy="419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1</a:t>
            </a:r>
          </a:p>
        </p:txBody>
      </p:sp>
      <p:sp>
        <p:nvSpPr>
          <p:cNvPr id="35" name="Text Box 14">
            <a:extLst>
              <a:ext uri="{FF2B5EF4-FFF2-40B4-BE49-F238E27FC236}">
                <a16:creationId xmlns:a16="http://schemas.microsoft.com/office/drawing/2014/main" xmlns="" id="{DF055247-3FAB-4045-9172-294FC797D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430" y="4957012"/>
            <a:ext cx="309235" cy="4196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1</a:t>
            </a:r>
          </a:p>
        </p:txBody>
      </p:sp>
      <p:sp>
        <p:nvSpPr>
          <p:cNvPr id="36" name="Text Box 14">
            <a:extLst>
              <a:ext uri="{FF2B5EF4-FFF2-40B4-BE49-F238E27FC236}">
                <a16:creationId xmlns:a16="http://schemas.microsoft.com/office/drawing/2014/main" xmlns="" id="{2C1CD2E4-8115-4429-A10C-CA453879C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430" y="3737812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0</a:t>
            </a:r>
          </a:p>
        </p:txBody>
      </p:sp>
      <p:sp>
        <p:nvSpPr>
          <p:cNvPr id="37" name="Text Box 14">
            <a:extLst>
              <a:ext uri="{FF2B5EF4-FFF2-40B4-BE49-F238E27FC236}">
                <a16:creationId xmlns:a16="http://schemas.microsoft.com/office/drawing/2014/main" xmlns="" id="{24704374-DD9C-4512-B1D7-A6017BC693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430" y="4614707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0</a:t>
            </a:r>
          </a:p>
        </p:txBody>
      </p:sp>
      <p:sp>
        <p:nvSpPr>
          <p:cNvPr id="38" name="Text Box 14">
            <a:extLst>
              <a:ext uri="{FF2B5EF4-FFF2-40B4-BE49-F238E27FC236}">
                <a16:creationId xmlns:a16="http://schemas.microsoft.com/office/drawing/2014/main" xmlns="" id="{143B219F-B302-48A3-949E-3D0F2CB68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430" y="5296042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0</a:t>
            </a:r>
          </a:p>
        </p:txBody>
      </p:sp>
      <p:sp>
        <p:nvSpPr>
          <p:cNvPr id="39" name="Text Box 14">
            <a:extLst>
              <a:ext uri="{FF2B5EF4-FFF2-40B4-BE49-F238E27FC236}">
                <a16:creationId xmlns:a16="http://schemas.microsoft.com/office/drawing/2014/main" xmlns="" id="{14523F23-2650-40AC-954A-6933A1844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430" y="5600842"/>
            <a:ext cx="3401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dirty="0"/>
              <a:t>0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xmlns="" id="{21FE8976-F700-4B2F-BA13-497C82CEAF23}"/>
              </a:ext>
            </a:extLst>
          </p:cNvPr>
          <p:cNvCxnSpPr/>
          <p:nvPr/>
        </p:nvCxnSpPr>
        <p:spPr>
          <a:xfrm>
            <a:off x="9302078" y="4233707"/>
            <a:ext cx="629752" cy="0"/>
          </a:xfrm>
          <a:prstGeom prst="straightConnector1">
            <a:avLst/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 Box 14">
            <a:extLst>
              <a:ext uri="{FF2B5EF4-FFF2-40B4-BE49-F238E27FC236}">
                <a16:creationId xmlns:a16="http://schemas.microsoft.com/office/drawing/2014/main" xmlns="" id="{ADF05D57-8CC1-487E-8BA4-C88E27218C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5384" y="4033652"/>
            <a:ext cx="129394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/>
              <a:t>Output = F</a:t>
            </a:r>
          </a:p>
        </p:txBody>
      </p:sp>
    </p:spTree>
    <p:extLst>
      <p:ext uri="{BB962C8B-B14F-4D97-AF65-F5344CB8AC3E}">
        <p14:creationId xmlns:p14="http://schemas.microsoft.com/office/powerpoint/2010/main" val="1527952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68519F-6F6C-45B1-8E75-230EC5094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function generator using Multiplexer (Method)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F7DD697-1E49-41AA-B053-8BC279ED4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180" y="863445"/>
            <a:ext cx="11929641" cy="4576460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en-US" dirty="0"/>
              <a:t>Multiplexer with n-data select inputs can implement any function of n + 1 variables. </a:t>
            </a:r>
          </a:p>
          <a:p>
            <a:pPr algn="just"/>
            <a:r>
              <a:rPr lang="en-US" dirty="0"/>
              <a:t>The first n variables of the function as the select inputs and to use the least significant input variable and its complement to drive some of the data inputs.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If the single variable is denoted by D, each data output of the multiplexer will be D, D’, 1, or 0. </a:t>
            </a:r>
          </a:p>
          <a:p>
            <a:pPr algn="just"/>
            <a:r>
              <a:rPr lang="en-US" dirty="0"/>
              <a:t>Suppose, we wish to implement a 4-variable logic function using a multiplexer with three data select inputs. 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Let the input variables be A, B, C, and D; D is the LSB.</a:t>
            </a:r>
          </a:p>
          <a:p>
            <a:pPr algn="just"/>
            <a:r>
              <a:rPr lang="en-US" dirty="0"/>
              <a:t>A truth table for the function F(A, B, C, D) is constructed with ABC has the same value twice once with D = 0 and again with D = 1.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464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49DB256-DEDC-43F9-AE4C-07FDBFF21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function generator using Multiplexer (Method)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886987-FCB7-4A12-B3E4-F5E86DFDD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The following rules are used to determine the connections that should be made to the data inputs of the multiplexer. </a:t>
            </a:r>
          </a:p>
          <a:p>
            <a:pPr marL="914400" lvl="1" indent="-457200" algn="just">
              <a:spcBef>
                <a:spcPts val="1200"/>
              </a:spcBef>
              <a:buFont typeface="+mj-lt"/>
              <a:buAutoNum type="arabicPeriod"/>
            </a:pPr>
            <a:r>
              <a:rPr lang="en-US" dirty="0"/>
              <a:t>If F = 0 both times when the same combination of ABC occurs, connect logic 0 to the data input selected by that combination. </a:t>
            </a:r>
          </a:p>
          <a:p>
            <a:pPr marL="914400" lvl="1" indent="-457200" algn="just">
              <a:spcBef>
                <a:spcPts val="1200"/>
              </a:spcBef>
              <a:buFont typeface="+mj-lt"/>
              <a:buAutoNum type="arabicPeriod"/>
            </a:pPr>
            <a:r>
              <a:rPr lang="en-US" dirty="0"/>
              <a:t>If F = 1 both times when the same combination of ABC occurs, connect logic 1 to the data input selected by that combination. </a:t>
            </a:r>
          </a:p>
          <a:p>
            <a:pPr marL="914400" lvl="1" indent="-457200" algn="just">
              <a:spcBef>
                <a:spcPts val="1200"/>
              </a:spcBef>
              <a:buFont typeface="+mj-lt"/>
              <a:buAutoNum type="arabicPeriod"/>
            </a:pPr>
            <a:r>
              <a:rPr lang="en-US" dirty="0"/>
              <a:t>If F is different for the two occurrences of a combination of ABC, and if F = D in each case, connect D to the data input selected by that combination. </a:t>
            </a:r>
          </a:p>
          <a:p>
            <a:pPr marL="914400" lvl="1" indent="-457200" algn="just">
              <a:spcBef>
                <a:spcPts val="1200"/>
              </a:spcBef>
              <a:buFont typeface="+mj-lt"/>
              <a:buAutoNum type="arabicPeriod"/>
            </a:pPr>
            <a:r>
              <a:rPr lang="en-US" dirty="0"/>
              <a:t>If F is different for the two occurrences of a combination of ABC, and if F = D’ in each case, connect D’ to the data input selected by that combination.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9477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Jay">
      <a:dk1>
        <a:srgbClr val="212121"/>
      </a:dk1>
      <a:lt1>
        <a:sysClr val="window" lastClr="FFFFFF"/>
      </a:lt1>
      <a:dk2>
        <a:srgbClr val="1D6FA9"/>
      </a:dk2>
      <a:lt2>
        <a:srgbClr val="FFFFFF"/>
      </a:lt2>
      <a:accent1>
        <a:srgbClr val="909090"/>
      </a:accent1>
      <a:accent2>
        <a:srgbClr val="00BBD3"/>
      </a:accent2>
      <a:accent3>
        <a:srgbClr val="8BC145"/>
      </a:accent3>
      <a:accent4>
        <a:srgbClr val="1D9A78"/>
      </a:accent4>
      <a:accent5>
        <a:srgbClr val="F19D19"/>
      </a:accent5>
      <a:accent6>
        <a:srgbClr val="B84742"/>
      </a:accent6>
      <a:hlink>
        <a:srgbClr val="70AD47"/>
      </a:hlink>
      <a:folHlink>
        <a:srgbClr val="ED7D31"/>
      </a:folHlink>
    </a:clrScheme>
    <a:fontScheme name="Custom 1">
      <a:majorFont>
        <a:latin typeface="Roboto Condensed"/>
        <a:ea typeface=""/>
        <a:cs typeface=""/>
      </a:majorFont>
      <a:minorFont>
        <a:latin typeface="Roboto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2373</TotalTime>
  <Words>3754</Words>
  <Application>Microsoft Office PowerPoint</Application>
  <PresentationFormat>Widescreen</PresentationFormat>
  <Paragraphs>1772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Roboto Condensed</vt:lpstr>
      <vt:lpstr>Arial</vt:lpstr>
      <vt:lpstr>Cambria Math</vt:lpstr>
      <vt:lpstr>Segoe UI Black</vt:lpstr>
      <vt:lpstr>Wingdings 2</vt:lpstr>
      <vt:lpstr>Calibri</vt:lpstr>
      <vt:lpstr>Roboto Condensed Light</vt:lpstr>
      <vt:lpstr>Wingdings</vt:lpstr>
      <vt:lpstr>Wingdings 3</vt:lpstr>
      <vt:lpstr>Office Theme</vt:lpstr>
      <vt:lpstr>Unit-3  Combinational Digital Circuits</vt:lpstr>
      <vt:lpstr>PowerPoint Presentation</vt:lpstr>
      <vt:lpstr>Multiplexer, De-Multiplexer</vt:lpstr>
      <vt:lpstr>Multiplexer</vt:lpstr>
      <vt:lpstr>4-to-1 Multiplexer</vt:lpstr>
      <vt:lpstr>4 x 1 MUX Actual Circuit</vt:lpstr>
      <vt:lpstr>Logic function generator using Multiplexer</vt:lpstr>
      <vt:lpstr>Logic function generator using Multiplexer (Method)</vt:lpstr>
      <vt:lpstr>Logic function generator using Multiplexer (Method)</vt:lpstr>
      <vt:lpstr>PowerPoint Presentation</vt:lpstr>
      <vt:lpstr>Demultiplexer</vt:lpstr>
      <vt:lpstr>1-to-4 Demultiplexer</vt:lpstr>
      <vt:lpstr>Decoders, Encoders, Priority encoders </vt:lpstr>
      <vt:lpstr>Decoder</vt:lpstr>
      <vt:lpstr>3-Line to 8-Line Decoder</vt:lpstr>
      <vt:lpstr>PowerPoint Presentation</vt:lpstr>
      <vt:lpstr>Encoder</vt:lpstr>
      <vt:lpstr>Priority Encoder</vt:lpstr>
      <vt:lpstr>Priority Encoder</vt:lpstr>
      <vt:lpstr>Priority Encoder</vt:lpstr>
      <vt:lpstr>Adders, Subtractors</vt:lpstr>
      <vt:lpstr>Half Adder</vt:lpstr>
      <vt:lpstr>Full Adder</vt:lpstr>
      <vt:lpstr>Full Adder – Logical Diagram</vt:lpstr>
      <vt:lpstr>Half Subtractor</vt:lpstr>
      <vt:lpstr>Full Subtractor</vt:lpstr>
      <vt:lpstr>Full Subtractor – Logical Diagram</vt:lpstr>
      <vt:lpstr>Binary Parallel Adder</vt:lpstr>
      <vt:lpstr>Binary Parallel Subtractor</vt:lpstr>
      <vt:lpstr>Binary Adder-Subtractor</vt:lpstr>
      <vt:lpstr>Digital comparator</vt:lpstr>
      <vt:lpstr>Comparators</vt:lpstr>
      <vt:lpstr>1-bit Magnitude Comparator</vt:lpstr>
      <vt:lpstr>2-bit Magnitude Comparator</vt:lpstr>
      <vt:lpstr>2-bit Magnitude Comparator</vt:lpstr>
      <vt:lpstr>Parity generator</vt:lpstr>
      <vt:lpstr>Parity Generator</vt:lpstr>
      <vt:lpstr>3-bit parity generator using even parity bit</vt:lpstr>
      <vt:lpstr>Code converters</vt:lpstr>
      <vt:lpstr>PowerPoint Presentation</vt:lpstr>
      <vt:lpstr>Binary to Gray Code Converter</vt:lpstr>
      <vt:lpstr>Binary to Gray Code Converter</vt:lpstr>
      <vt:lpstr>Binary to Gray Code Converter</vt:lpstr>
      <vt:lpstr>BCD to Excess-3 Code Converter</vt:lpstr>
      <vt:lpstr>BCD to Excess-3 Code Converter</vt:lpstr>
      <vt:lpstr>BCD to Excess-3 Code Converter</vt:lpstr>
      <vt:lpstr>BCD to Excess-3 Code Converter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Microsoft account</cp:lastModifiedBy>
  <cp:revision>185</cp:revision>
  <dcterms:created xsi:type="dcterms:W3CDTF">2020-05-01T05:09:15Z</dcterms:created>
  <dcterms:modified xsi:type="dcterms:W3CDTF">2022-07-31T16:56:44Z</dcterms:modified>
</cp:coreProperties>
</file>