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0" r:id="rId2"/>
    <p:sldId id="324" r:id="rId3"/>
    <p:sldId id="34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34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348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351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352" r:id="rId41"/>
    <p:sldId id="441" r:id="rId42"/>
    <p:sldId id="442" r:id="rId43"/>
    <p:sldId id="443" r:id="rId44"/>
    <p:sldId id="444" r:id="rId45"/>
    <p:sldId id="445" r:id="rId46"/>
  </p:sldIdLst>
  <p:sldSz cx="12192000" cy="6858000"/>
  <p:notesSz cx="6858000" cy="9144000"/>
  <p:embeddedFontLst>
    <p:embeddedFont>
      <p:font typeface="Roboto Condensed Light" panose="02000000000000000000" pitchFamily="2" charset="0"/>
      <p:regular r:id="rId49"/>
      <p: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Wingdings 3" panose="05040102010807070707" pitchFamily="18" charset="2"/>
      <p:regular r:id="rId55"/>
    </p:embeddedFont>
    <p:embeddedFont>
      <p:font typeface="Cambria Math" panose="02040503050406030204" pitchFamily="18" charset="0"/>
      <p:regular r:id="rId56"/>
    </p:embeddedFont>
    <p:embeddedFont>
      <p:font typeface="Wingdings 2" panose="05020102010507070707" pitchFamily="18" charset="2"/>
      <p:regular r:id="rId57"/>
    </p:embeddedFont>
    <p:embeddedFont>
      <p:font typeface="Roboto Condensed" panose="02000000000000000000" pitchFamily="2" charset="0"/>
      <p:regular r:id="rId58"/>
      <p:bold r:id="rId59"/>
      <p:italic r:id="rId60"/>
      <p:boldItalic r:id="rId61"/>
    </p:embeddedFont>
    <p:embeddedFont>
      <p:font typeface="Segoe UI Black" panose="020B0A02040204020203" pitchFamily="34" charset="0"/>
      <p:bold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ACVXv1fhQqpfIYXXvtq+g==" hashData="LYAY9R4f81nbtYnJpWMdwP+JYcz3D642mZ7dPfNIfyLFbTIpSsge7IvYzMR6f+9HBXdT9lLSnfX8N9qfSNjaK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0233"/>
    <a:srgbClr val="301B92"/>
    <a:srgbClr val="673BB7"/>
    <a:srgbClr val="607D8B"/>
    <a:srgbClr val="ED524F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534D8-D3C3-4B18-9082-BAA83A07F6F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ABDE6-DAC9-48BA-8ACC-E489F2D56FBB}">
      <dgm:prSet phldrT="[Text]"/>
      <dgm:spPr/>
      <dgm:t>
        <a:bodyPr/>
        <a:lstStyle/>
        <a:p>
          <a:r>
            <a:rPr lang="en-US" dirty="0"/>
            <a:t>000</a:t>
          </a:r>
        </a:p>
      </dgm:t>
    </dgm:pt>
    <dgm:pt modelId="{06560709-FF82-4531-B8CB-CAA8634FF514}" type="parTrans" cxnId="{41EBD20E-212D-4311-A281-8AFD93C1DAD9}">
      <dgm:prSet/>
      <dgm:spPr/>
      <dgm:t>
        <a:bodyPr/>
        <a:lstStyle/>
        <a:p>
          <a:endParaRPr lang="en-US"/>
        </a:p>
      </dgm:t>
    </dgm:pt>
    <dgm:pt modelId="{919FEDA7-7F1A-4795-930B-BB287D414A71}" type="sibTrans" cxnId="{41EBD20E-212D-4311-A281-8AFD93C1DAD9}">
      <dgm:prSet/>
      <dgm:spPr/>
      <dgm:t>
        <a:bodyPr/>
        <a:lstStyle/>
        <a:p>
          <a:endParaRPr lang="en-US"/>
        </a:p>
      </dgm:t>
    </dgm:pt>
    <dgm:pt modelId="{497B312C-DB8A-49B1-9A56-B29CD7D0443D}">
      <dgm:prSet phldrT="[Text]"/>
      <dgm:spPr/>
      <dgm:t>
        <a:bodyPr/>
        <a:lstStyle/>
        <a:p>
          <a:r>
            <a:rPr lang="en-US" dirty="0"/>
            <a:t>001</a:t>
          </a:r>
        </a:p>
      </dgm:t>
    </dgm:pt>
    <dgm:pt modelId="{5CA2D92F-5929-4ED7-8355-C937A6EE5384}" type="parTrans" cxnId="{545E87B1-2B34-41D0-AAFE-628751B1BB88}">
      <dgm:prSet/>
      <dgm:spPr/>
      <dgm:t>
        <a:bodyPr/>
        <a:lstStyle/>
        <a:p>
          <a:endParaRPr lang="en-US"/>
        </a:p>
      </dgm:t>
    </dgm:pt>
    <dgm:pt modelId="{24BDA117-3F72-418E-B17E-7A757FB4B940}" type="sibTrans" cxnId="{545E87B1-2B34-41D0-AAFE-628751B1BB88}">
      <dgm:prSet/>
      <dgm:spPr/>
      <dgm:t>
        <a:bodyPr/>
        <a:lstStyle/>
        <a:p>
          <a:endParaRPr lang="en-US"/>
        </a:p>
      </dgm:t>
    </dgm:pt>
    <dgm:pt modelId="{877C4D91-6763-483E-B695-B12A6B8D752A}">
      <dgm:prSet phldrT="[Text]"/>
      <dgm:spPr/>
      <dgm:t>
        <a:bodyPr/>
        <a:lstStyle/>
        <a:p>
          <a:r>
            <a:rPr lang="en-US" dirty="0"/>
            <a:t>010</a:t>
          </a:r>
        </a:p>
      </dgm:t>
    </dgm:pt>
    <dgm:pt modelId="{49CE513D-B0FB-4233-8A45-DBAF2F984D72}" type="parTrans" cxnId="{FEECC651-9741-4FDA-98B5-15D948252172}">
      <dgm:prSet/>
      <dgm:spPr/>
      <dgm:t>
        <a:bodyPr/>
        <a:lstStyle/>
        <a:p>
          <a:endParaRPr lang="en-US"/>
        </a:p>
      </dgm:t>
    </dgm:pt>
    <dgm:pt modelId="{85EFFD73-89D1-4272-B4F8-992834F9C70D}" type="sibTrans" cxnId="{FEECC651-9741-4FDA-98B5-15D948252172}">
      <dgm:prSet/>
      <dgm:spPr/>
      <dgm:t>
        <a:bodyPr/>
        <a:lstStyle/>
        <a:p>
          <a:endParaRPr lang="en-US"/>
        </a:p>
      </dgm:t>
    </dgm:pt>
    <dgm:pt modelId="{F06085AB-63DF-4D12-B60F-C3CFF4607F59}">
      <dgm:prSet phldrT="[Text]"/>
      <dgm:spPr/>
      <dgm:t>
        <a:bodyPr/>
        <a:lstStyle/>
        <a:p>
          <a:r>
            <a:rPr lang="en-US" dirty="0"/>
            <a:t>011</a:t>
          </a:r>
        </a:p>
      </dgm:t>
    </dgm:pt>
    <dgm:pt modelId="{D09E0554-F19C-4809-9376-AE3823EFE775}" type="parTrans" cxnId="{A76C5EEE-BDD1-4606-9B20-5BA98385CEB5}">
      <dgm:prSet/>
      <dgm:spPr/>
      <dgm:t>
        <a:bodyPr/>
        <a:lstStyle/>
        <a:p>
          <a:endParaRPr lang="en-US"/>
        </a:p>
      </dgm:t>
    </dgm:pt>
    <dgm:pt modelId="{D4EDEE87-1EA9-4B1E-94CE-3A5FA365D409}" type="sibTrans" cxnId="{A76C5EEE-BDD1-4606-9B20-5BA98385CEB5}">
      <dgm:prSet/>
      <dgm:spPr/>
      <dgm:t>
        <a:bodyPr/>
        <a:lstStyle/>
        <a:p>
          <a:endParaRPr lang="en-US"/>
        </a:p>
      </dgm:t>
    </dgm:pt>
    <dgm:pt modelId="{E43C66D9-9510-47F8-8602-1791E2191CAA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C955F8E8-5D49-4972-8847-6341A44DEC8E}" type="parTrans" cxnId="{6DEE1A0D-668B-43A2-8D10-2ABDE5DBEDFC}">
      <dgm:prSet/>
      <dgm:spPr/>
      <dgm:t>
        <a:bodyPr/>
        <a:lstStyle/>
        <a:p>
          <a:endParaRPr lang="en-US"/>
        </a:p>
      </dgm:t>
    </dgm:pt>
    <dgm:pt modelId="{49E239BD-CC51-481C-BAEA-CCD19A9D2B14}" type="sibTrans" cxnId="{6DEE1A0D-668B-43A2-8D10-2ABDE5DBEDFC}">
      <dgm:prSet/>
      <dgm:spPr/>
      <dgm:t>
        <a:bodyPr/>
        <a:lstStyle/>
        <a:p>
          <a:endParaRPr lang="en-US"/>
        </a:p>
      </dgm:t>
    </dgm:pt>
    <dgm:pt modelId="{A41FD905-4BDE-4D7C-B02B-FA18097623CB}">
      <dgm:prSet/>
      <dgm:spPr/>
      <dgm:t>
        <a:bodyPr/>
        <a:lstStyle/>
        <a:p>
          <a:r>
            <a:rPr lang="en-US" dirty="0"/>
            <a:t>101</a:t>
          </a:r>
        </a:p>
      </dgm:t>
    </dgm:pt>
    <dgm:pt modelId="{6F7E6FED-DBC7-43C1-BE04-7A331ADF49C1}" type="parTrans" cxnId="{96E88FEC-15D9-4995-B7F8-E77833C56D1E}">
      <dgm:prSet/>
      <dgm:spPr/>
      <dgm:t>
        <a:bodyPr/>
        <a:lstStyle/>
        <a:p>
          <a:endParaRPr lang="en-US"/>
        </a:p>
      </dgm:t>
    </dgm:pt>
    <dgm:pt modelId="{4EA05BEC-58F7-4258-B136-B50037A09717}" type="sibTrans" cxnId="{96E88FEC-15D9-4995-B7F8-E77833C56D1E}">
      <dgm:prSet/>
      <dgm:spPr/>
      <dgm:t>
        <a:bodyPr/>
        <a:lstStyle/>
        <a:p>
          <a:endParaRPr lang="en-US"/>
        </a:p>
      </dgm:t>
    </dgm:pt>
    <dgm:pt modelId="{1B9E5859-5F1F-4C36-8A85-016FCBD735B2}">
      <dgm:prSet/>
      <dgm:spPr/>
      <dgm:t>
        <a:bodyPr/>
        <a:lstStyle/>
        <a:p>
          <a:r>
            <a:rPr lang="en-US" dirty="0"/>
            <a:t>110</a:t>
          </a:r>
        </a:p>
      </dgm:t>
    </dgm:pt>
    <dgm:pt modelId="{44955C8C-6600-4880-9041-E781ECC5F8D7}" type="parTrans" cxnId="{21018D46-F718-43B9-BAE5-E726B1ED2F3A}">
      <dgm:prSet/>
      <dgm:spPr/>
      <dgm:t>
        <a:bodyPr/>
        <a:lstStyle/>
        <a:p>
          <a:endParaRPr lang="en-US"/>
        </a:p>
      </dgm:t>
    </dgm:pt>
    <dgm:pt modelId="{7A30DB75-33B7-462F-8BA9-FB9B99B707DA}" type="sibTrans" cxnId="{21018D46-F718-43B9-BAE5-E726B1ED2F3A}">
      <dgm:prSet/>
      <dgm:spPr/>
      <dgm:t>
        <a:bodyPr/>
        <a:lstStyle/>
        <a:p>
          <a:endParaRPr lang="en-US"/>
        </a:p>
      </dgm:t>
    </dgm:pt>
    <dgm:pt modelId="{BE66B501-2AD3-4F1E-8957-A23780489DC2}">
      <dgm:prSet/>
      <dgm:spPr/>
      <dgm:t>
        <a:bodyPr/>
        <a:lstStyle/>
        <a:p>
          <a:r>
            <a:rPr lang="en-US" dirty="0"/>
            <a:t>111</a:t>
          </a:r>
        </a:p>
      </dgm:t>
    </dgm:pt>
    <dgm:pt modelId="{CC7340E9-8837-4850-840F-9B6D97BB773C}" type="parTrans" cxnId="{5658C7C3-E496-493B-B2B7-D0B94356A4CF}">
      <dgm:prSet/>
      <dgm:spPr/>
      <dgm:t>
        <a:bodyPr/>
        <a:lstStyle/>
        <a:p>
          <a:endParaRPr lang="en-US"/>
        </a:p>
      </dgm:t>
    </dgm:pt>
    <dgm:pt modelId="{94092068-328F-4C17-BBA1-B52D83D5C345}" type="sibTrans" cxnId="{5658C7C3-E496-493B-B2B7-D0B94356A4CF}">
      <dgm:prSet/>
      <dgm:spPr/>
      <dgm:t>
        <a:bodyPr/>
        <a:lstStyle/>
        <a:p>
          <a:endParaRPr lang="en-US"/>
        </a:p>
      </dgm:t>
    </dgm:pt>
    <dgm:pt modelId="{2FA42101-298C-485A-A27F-D556A120046A}" type="pres">
      <dgm:prSet presAssocID="{42B534D8-D3C3-4B18-9082-BAA83A07F6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A5B49-46F8-4955-88D2-7BC6D4970CBE}" type="pres">
      <dgm:prSet presAssocID="{21FABDE6-DAC9-48BA-8ACC-E489F2D56FB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01EBB-50E5-4E13-95C7-6675DD41C780}" type="pres">
      <dgm:prSet presAssocID="{919FEDA7-7F1A-4795-930B-BB287D414A71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11A9CEA-4BA0-47A0-BAC9-C7FBBC529710}" type="pres">
      <dgm:prSet presAssocID="{919FEDA7-7F1A-4795-930B-BB287D414A71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24D492A-0591-4520-BE28-E8E761B0A867}" type="pres">
      <dgm:prSet presAssocID="{497B312C-DB8A-49B1-9A56-B29CD7D0443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C08DC-57B2-4465-923F-6CD076DE7BF1}" type="pres">
      <dgm:prSet presAssocID="{24BDA117-3F72-418E-B17E-7A757FB4B940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5314524-3E40-43F8-9CF5-7CC94FF5CEE4}" type="pres">
      <dgm:prSet presAssocID="{24BDA117-3F72-418E-B17E-7A757FB4B940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64EBE0FE-9234-40A6-97DA-9A449E4E2214}" type="pres">
      <dgm:prSet presAssocID="{877C4D91-6763-483E-B695-B12A6B8D752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905E9-A143-4CC5-AF6F-5BBA46CF3271}" type="pres">
      <dgm:prSet presAssocID="{85EFFD73-89D1-4272-B4F8-992834F9C70D}" presName="sibTrans" presStyleLbl="sibTrans2D1" presStyleIdx="2" presStyleCnt="8"/>
      <dgm:spPr/>
      <dgm:t>
        <a:bodyPr/>
        <a:lstStyle/>
        <a:p>
          <a:endParaRPr lang="en-US"/>
        </a:p>
      </dgm:t>
    </dgm:pt>
    <dgm:pt modelId="{CA1E1BC3-D4D7-4EF4-BDCB-0EF05516F532}" type="pres">
      <dgm:prSet presAssocID="{85EFFD73-89D1-4272-B4F8-992834F9C70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81AA1570-480E-413A-84E0-E4A7A73EC648}" type="pres">
      <dgm:prSet presAssocID="{F06085AB-63DF-4D12-B60F-C3CFF4607F5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B955-FAFB-45FC-851E-70369BC11CEE}" type="pres">
      <dgm:prSet presAssocID="{D4EDEE87-1EA9-4B1E-94CE-3A5FA365D409}" presName="sibTrans" presStyleLbl="sibTrans2D1" presStyleIdx="3" presStyleCnt="8"/>
      <dgm:spPr/>
      <dgm:t>
        <a:bodyPr/>
        <a:lstStyle/>
        <a:p>
          <a:endParaRPr lang="en-US"/>
        </a:p>
      </dgm:t>
    </dgm:pt>
    <dgm:pt modelId="{D0440266-49D5-4DD9-8FFD-45F6E6A45ABD}" type="pres">
      <dgm:prSet presAssocID="{D4EDEE87-1EA9-4B1E-94CE-3A5FA365D409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6CBBF359-8DB2-4FF1-BF67-BE5115541741}" type="pres">
      <dgm:prSet presAssocID="{E43C66D9-9510-47F8-8602-1791E2191CA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BF61A-5C5A-4B98-BABB-AAFCC404D876}" type="pres">
      <dgm:prSet presAssocID="{49E239BD-CC51-481C-BAEA-CCD19A9D2B14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ED64F16-F92E-4EE2-94FB-220BC683F47E}" type="pres">
      <dgm:prSet presAssocID="{49E239BD-CC51-481C-BAEA-CCD19A9D2B14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8C39A44-EEB0-4622-9DB9-0BC32A34CD63}" type="pres">
      <dgm:prSet presAssocID="{A41FD905-4BDE-4D7C-B02B-FA18097623C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B52A7-EE32-45D0-8414-E5C1CEA31891}" type="pres">
      <dgm:prSet presAssocID="{4EA05BEC-58F7-4258-B136-B50037A09717}" presName="sibTrans" presStyleLbl="sibTrans2D1" presStyleIdx="5" presStyleCnt="8"/>
      <dgm:spPr/>
      <dgm:t>
        <a:bodyPr/>
        <a:lstStyle/>
        <a:p>
          <a:endParaRPr lang="en-US"/>
        </a:p>
      </dgm:t>
    </dgm:pt>
    <dgm:pt modelId="{38E23B63-0B19-4D68-83B4-9925BA47EE98}" type="pres">
      <dgm:prSet presAssocID="{4EA05BEC-58F7-4258-B136-B50037A09717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B3C9118A-8060-40C1-9015-E94F37D5A48F}" type="pres">
      <dgm:prSet presAssocID="{1B9E5859-5F1F-4C36-8A85-016FCBD735B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DF381-65F3-444A-8CB0-AEF1D32E793E}" type="pres">
      <dgm:prSet presAssocID="{7A30DB75-33B7-462F-8BA9-FB9B99B707DA}" presName="sibTrans" presStyleLbl="sibTrans2D1" presStyleIdx="6" presStyleCnt="8"/>
      <dgm:spPr/>
      <dgm:t>
        <a:bodyPr/>
        <a:lstStyle/>
        <a:p>
          <a:endParaRPr lang="en-US"/>
        </a:p>
      </dgm:t>
    </dgm:pt>
    <dgm:pt modelId="{0A85E33F-17E0-41D5-9F87-2580387293C3}" type="pres">
      <dgm:prSet presAssocID="{7A30DB75-33B7-462F-8BA9-FB9B99B707DA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B1B5913E-AB09-432E-9203-3F284EA1656C}" type="pres">
      <dgm:prSet presAssocID="{BE66B501-2AD3-4F1E-8957-A23780489DC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12B90-3EE1-4F99-970A-CA97195EE885}" type="pres">
      <dgm:prSet presAssocID="{94092068-328F-4C17-BBA1-B52D83D5C345}" presName="sibTrans" presStyleLbl="sibTrans2D1" presStyleIdx="7" presStyleCnt="8"/>
      <dgm:spPr/>
      <dgm:t>
        <a:bodyPr/>
        <a:lstStyle/>
        <a:p>
          <a:endParaRPr lang="en-US"/>
        </a:p>
      </dgm:t>
    </dgm:pt>
    <dgm:pt modelId="{12E5F83F-EA70-42CD-91D6-6789FF679B18}" type="pres">
      <dgm:prSet presAssocID="{94092068-328F-4C17-BBA1-B52D83D5C345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6861BF13-1D20-426F-8B8F-C94F7EEC9DBC}" type="presOf" srcId="{4EA05BEC-58F7-4258-B136-B50037A09717}" destId="{38E23B63-0B19-4D68-83B4-9925BA47EE98}" srcOrd="1" destOrd="0" presId="urn:microsoft.com/office/officeart/2005/8/layout/cycle2"/>
    <dgm:cxn modelId="{321BEFA1-F103-4419-AB82-EE4A1275B7E2}" type="presOf" srcId="{85EFFD73-89D1-4272-B4F8-992834F9C70D}" destId="{CA1E1BC3-D4D7-4EF4-BDCB-0EF05516F532}" srcOrd="1" destOrd="0" presId="urn:microsoft.com/office/officeart/2005/8/layout/cycle2"/>
    <dgm:cxn modelId="{6DEE1A0D-668B-43A2-8D10-2ABDE5DBEDFC}" srcId="{42B534D8-D3C3-4B18-9082-BAA83A07F6F6}" destId="{E43C66D9-9510-47F8-8602-1791E2191CAA}" srcOrd="4" destOrd="0" parTransId="{C955F8E8-5D49-4972-8847-6341A44DEC8E}" sibTransId="{49E239BD-CC51-481C-BAEA-CCD19A9D2B14}"/>
    <dgm:cxn modelId="{D062E1C0-0B66-4DBA-BB43-F41EF3151D23}" type="presOf" srcId="{A41FD905-4BDE-4D7C-B02B-FA18097623CB}" destId="{E8C39A44-EEB0-4622-9DB9-0BC32A34CD63}" srcOrd="0" destOrd="0" presId="urn:microsoft.com/office/officeart/2005/8/layout/cycle2"/>
    <dgm:cxn modelId="{338D9173-439B-4255-B187-ADE23581C7F4}" type="presOf" srcId="{919FEDA7-7F1A-4795-930B-BB287D414A71}" destId="{F8701EBB-50E5-4E13-95C7-6675DD41C780}" srcOrd="0" destOrd="0" presId="urn:microsoft.com/office/officeart/2005/8/layout/cycle2"/>
    <dgm:cxn modelId="{FA29E872-536A-4038-A1C7-BF8110B174B2}" type="presOf" srcId="{94092068-328F-4C17-BBA1-B52D83D5C345}" destId="{A1912B90-3EE1-4F99-970A-CA97195EE885}" srcOrd="0" destOrd="0" presId="urn:microsoft.com/office/officeart/2005/8/layout/cycle2"/>
    <dgm:cxn modelId="{88072C4A-ACC9-4C21-A777-494AD956AAF5}" type="presOf" srcId="{7A30DB75-33B7-462F-8BA9-FB9B99B707DA}" destId="{C92DF381-65F3-444A-8CB0-AEF1D32E793E}" srcOrd="0" destOrd="0" presId="urn:microsoft.com/office/officeart/2005/8/layout/cycle2"/>
    <dgm:cxn modelId="{6082DBBB-6BEE-479F-8371-2B9F5332EE0E}" type="presOf" srcId="{49E239BD-CC51-481C-BAEA-CCD19A9D2B14}" destId="{7FCBF61A-5C5A-4B98-BABB-AAFCC404D876}" srcOrd="0" destOrd="0" presId="urn:microsoft.com/office/officeart/2005/8/layout/cycle2"/>
    <dgm:cxn modelId="{A6BBF3FA-CC33-4DDE-8C52-08348508CBFA}" type="presOf" srcId="{877C4D91-6763-483E-B695-B12A6B8D752A}" destId="{64EBE0FE-9234-40A6-97DA-9A449E4E2214}" srcOrd="0" destOrd="0" presId="urn:microsoft.com/office/officeart/2005/8/layout/cycle2"/>
    <dgm:cxn modelId="{5658C7C3-E496-493B-B2B7-D0B94356A4CF}" srcId="{42B534D8-D3C3-4B18-9082-BAA83A07F6F6}" destId="{BE66B501-2AD3-4F1E-8957-A23780489DC2}" srcOrd="7" destOrd="0" parTransId="{CC7340E9-8837-4850-840F-9B6D97BB773C}" sibTransId="{94092068-328F-4C17-BBA1-B52D83D5C345}"/>
    <dgm:cxn modelId="{F4E75531-B501-48F2-BEA1-61123B9F26FA}" type="presOf" srcId="{F06085AB-63DF-4D12-B60F-C3CFF4607F59}" destId="{81AA1570-480E-413A-84E0-E4A7A73EC648}" srcOrd="0" destOrd="0" presId="urn:microsoft.com/office/officeart/2005/8/layout/cycle2"/>
    <dgm:cxn modelId="{A76C5EEE-BDD1-4606-9B20-5BA98385CEB5}" srcId="{42B534D8-D3C3-4B18-9082-BAA83A07F6F6}" destId="{F06085AB-63DF-4D12-B60F-C3CFF4607F59}" srcOrd="3" destOrd="0" parTransId="{D09E0554-F19C-4809-9376-AE3823EFE775}" sibTransId="{D4EDEE87-1EA9-4B1E-94CE-3A5FA365D409}"/>
    <dgm:cxn modelId="{96E88FEC-15D9-4995-B7F8-E77833C56D1E}" srcId="{42B534D8-D3C3-4B18-9082-BAA83A07F6F6}" destId="{A41FD905-4BDE-4D7C-B02B-FA18097623CB}" srcOrd="5" destOrd="0" parTransId="{6F7E6FED-DBC7-43C1-BE04-7A331ADF49C1}" sibTransId="{4EA05BEC-58F7-4258-B136-B50037A09717}"/>
    <dgm:cxn modelId="{D257C9A4-0691-4FA6-B055-5135EA90A513}" type="presOf" srcId="{24BDA117-3F72-418E-B17E-7A757FB4B940}" destId="{81BC08DC-57B2-4465-923F-6CD076DE7BF1}" srcOrd="0" destOrd="0" presId="urn:microsoft.com/office/officeart/2005/8/layout/cycle2"/>
    <dgm:cxn modelId="{82F30300-C387-498A-8326-5BAF6B38AB95}" type="presOf" srcId="{94092068-328F-4C17-BBA1-B52D83D5C345}" destId="{12E5F83F-EA70-42CD-91D6-6789FF679B18}" srcOrd="1" destOrd="0" presId="urn:microsoft.com/office/officeart/2005/8/layout/cycle2"/>
    <dgm:cxn modelId="{CBB5DD46-16A3-41F0-81B2-8AE12222DA70}" type="presOf" srcId="{919FEDA7-7F1A-4795-930B-BB287D414A71}" destId="{511A9CEA-4BA0-47A0-BAC9-C7FBBC529710}" srcOrd="1" destOrd="0" presId="urn:microsoft.com/office/officeart/2005/8/layout/cycle2"/>
    <dgm:cxn modelId="{B7FBE645-F405-41DA-8E2E-0DF939854144}" type="presOf" srcId="{42B534D8-D3C3-4B18-9082-BAA83A07F6F6}" destId="{2FA42101-298C-485A-A27F-D556A120046A}" srcOrd="0" destOrd="0" presId="urn:microsoft.com/office/officeart/2005/8/layout/cycle2"/>
    <dgm:cxn modelId="{21018D46-F718-43B9-BAE5-E726B1ED2F3A}" srcId="{42B534D8-D3C3-4B18-9082-BAA83A07F6F6}" destId="{1B9E5859-5F1F-4C36-8A85-016FCBD735B2}" srcOrd="6" destOrd="0" parTransId="{44955C8C-6600-4880-9041-E781ECC5F8D7}" sibTransId="{7A30DB75-33B7-462F-8BA9-FB9B99B707DA}"/>
    <dgm:cxn modelId="{2F3DFA00-9981-410C-B9A6-8180F0526794}" type="presOf" srcId="{D4EDEE87-1EA9-4B1E-94CE-3A5FA365D409}" destId="{D0440266-49D5-4DD9-8FFD-45F6E6A45ABD}" srcOrd="1" destOrd="0" presId="urn:microsoft.com/office/officeart/2005/8/layout/cycle2"/>
    <dgm:cxn modelId="{41EBD20E-212D-4311-A281-8AFD93C1DAD9}" srcId="{42B534D8-D3C3-4B18-9082-BAA83A07F6F6}" destId="{21FABDE6-DAC9-48BA-8ACC-E489F2D56FBB}" srcOrd="0" destOrd="0" parTransId="{06560709-FF82-4531-B8CB-CAA8634FF514}" sibTransId="{919FEDA7-7F1A-4795-930B-BB287D414A71}"/>
    <dgm:cxn modelId="{FEECC651-9741-4FDA-98B5-15D948252172}" srcId="{42B534D8-D3C3-4B18-9082-BAA83A07F6F6}" destId="{877C4D91-6763-483E-B695-B12A6B8D752A}" srcOrd="2" destOrd="0" parTransId="{49CE513D-B0FB-4233-8A45-DBAF2F984D72}" sibTransId="{85EFFD73-89D1-4272-B4F8-992834F9C70D}"/>
    <dgm:cxn modelId="{D098E2F0-BC3F-4904-86FA-0B1EECFD8FAF}" type="presOf" srcId="{7A30DB75-33B7-462F-8BA9-FB9B99B707DA}" destId="{0A85E33F-17E0-41D5-9F87-2580387293C3}" srcOrd="1" destOrd="0" presId="urn:microsoft.com/office/officeart/2005/8/layout/cycle2"/>
    <dgm:cxn modelId="{CE0189EB-34AC-480B-AE05-7BC5EF4FBBA1}" type="presOf" srcId="{21FABDE6-DAC9-48BA-8ACC-E489F2D56FBB}" destId="{0CDA5B49-46F8-4955-88D2-7BC6D4970CBE}" srcOrd="0" destOrd="0" presId="urn:microsoft.com/office/officeart/2005/8/layout/cycle2"/>
    <dgm:cxn modelId="{EFAC1ED0-851C-47B8-8B91-6E88C6D496A9}" type="presOf" srcId="{BE66B501-2AD3-4F1E-8957-A23780489DC2}" destId="{B1B5913E-AB09-432E-9203-3F284EA1656C}" srcOrd="0" destOrd="0" presId="urn:microsoft.com/office/officeart/2005/8/layout/cycle2"/>
    <dgm:cxn modelId="{31D6E6A2-0B58-4BD6-AA42-2DEFB03ADA82}" type="presOf" srcId="{24BDA117-3F72-418E-B17E-7A757FB4B940}" destId="{E5314524-3E40-43F8-9CF5-7CC94FF5CEE4}" srcOrd="1" destOrd="0" presId="urn:microsoft.com/office/officeart/2005/8/layout/cycle2"/>
    <dgm:cxn modelId="{7B07E8B0-4D20-4E88-ADFC-2D4D71BA779E}" type="presOf" srcId="{D4EDEE87-1EA9-4B1E-94CE-3A5FA365D409}" destId="{15FDB955-FAFB-45FC-851E-70369BC11CEE}" srcOrd="0" destOrd="0" presId="urn:microsoft.com/office/officeart/2005/8/layout/cycle2"/>
    <dgm:cxn modelId="{1C77CB42-5F8F-4294-897F-15DD22EACE4A}" type="presOf" srcId="{E43C66D9-9510-47F8-8602-1791E2191CAA}" destId="{6CBBF359-8DB2-4FF1-BF67-BE5115541741}" srcOrd="0" destOrd="0" presId="urn:microsoft.com/office/officeart/2005/8/layout/cycle2"/>
    <dgm:cxn modelId="{B5C0FAAF-79E2-4609-93BA-E3DB948BED62}" type="presOf" srcId="{49E239BD-CC51-481C-BAEA-CCD19A9D2B14}" destId="{2ED64F16-F92E-4EE2-94FB-220BC683F47E}" srcOrd="1" destOrd="0" presId="urn:microsoft.com/office/officeart/2005/8/layout/cycle2"/>
    <dgm:cxn modelId="{545E87B1-2B34-41D0-AAFE-628751B1BB88}" srcId="{42B534D8-D3C3-4B18-9082-BAA83A07F6F6}" destId="{497B312C-DB8A-49B1-9A56-B29CD7D0443D}" srcOrd="1" destOrd="0" parTransId="{5CA2D92F-5929-4ED7-8355-C937A6EE5384}" sibTransId="{24BDA117-3F72-418E-B17E-7A757FB4B940}"/>
    <dgm:cxn modelId="{195CBACF-835D-4A4E-86C4-5E79175C07B3}" type="presOf" srcId="{1B9E5859-5F1F-4C36-8A85-016FCBD735B2}" destId="{B3C9118A-8060-40C1-9015-E94F37D5A48F}" srcOrd="0" destOrd="0" presId="urn:microsoft.com/office/officeart/2005/8/layout/cycle2"/>
    <dgm:cxn modelId="{62EC1BF8-2D96-4DF1-A829-B2023DEE056E}" type="presOf" srcId="{4EA05BEC-58F7-4258-B136-B50037A09717}" destId="{CA3B52A7-EE32-45D0-8414-E5C1CEA31891}" srcOrd="0" destOrd="0" presId="urn:microsoft.com/office/officeart/2005/8/layout/cycle2"/>
    <dgm:cxn modelId="{F6E21A74-13A6-4240-B515-53BFDD527DEE}" type="presOf" srcId="{497B312C-DB8A-49B1-9A56-B29CD7D0443D}" destId="{C24D492A-0591-4520-BE28-E8E761B0A867}" srcOrd="0" destOrd="0" presId="urn:microsoft.com/office/officeart/2005/8/layout/cycle2"/>
    <dgm:cxn modelId="{C150F2A4-4F44-4C17-B28D-79E5B177C8C8}" type="presOf" srcId="{85EFFD73-89D1-4272-B4F8-992834F9C70D}" destId="{A46905E9-A143-4CC5-AF6F-5BBA46CF3271}" srcOrd="0" destOrd="0" presId="urn:microsoft.com/office/officeart/2005/8/layout/cycle2"/>
    <dgm:cxn modelId="{63A3ED78-7666-4FE1-B6A8-AF7A89A35E41}" type="presParOf" srcId="{2FA42101-298C-485A-A27F-D556A120046A}" destId="{0CDA5B49-46F8-4955-88D2-7BC6D4970CBE}" srcOrd="0" destOrd="0" presId="urn:microsoft.com/office/officeart/2005/8/layout/cycle2"/>
    <dgm:cxn modelId="{8A55AB94-15D1-467A-9A44-CD72AC9DE9A9}" type="presParOf" srcId="{2FA42101-298C-485A-A27F-D556A120046A}" destId="{F8701EBB-50E5-4E13-95C7-6675DD41C780}" srcOrd="1" destOrd="0" presId="urn:microsoft.com/office/officeart/2005/8/layout/cycle2"/>
    <dgm:cxn modelId="{7AF6BE54-806E-42E6-B76C-7A59A5A71674}" type="presParOf" srcId="{F8701EBB-50E5-4E13-95C7-6675DD41C780}" destId="{511A9CEA-4BA0-47A0-BAC9-C7FBBC529710}" srcOrd="0" destOrd="0" presId="urn:microsoft.com/office/officeart/2005/8/layout/cycle2"/>
    <dgm:cxn modelId="{56E20B17-6262-4EB1-82BA-A4D6BCDAC15D}" type="presParOf" srcId="{2FA42101-298C-485A-A27F-D556A120046A}" destId="{C24D492A-0591-4520-BE28-E8E761B0A867}" srcOrd="2" destOrd="0" presId="urn:microsoft.com/office/officeart/2005/8/layout/cycle2"/>
    <dgm:cxn modelId="{A3B0A407-D60F-40FA-AC6B-4865717AB2AF}" type="presParOf" srcId="{2FA42101-298C-485A-A27F-D556A120046A}" destId="{81BC08DC-57B2-4465-923F-6CD076DE7BF1}" srcOrd="3" destOrd="0" presId="urn:microsoft.com/office/officeart/2005/8/layout/cycle2"/>
    <dgm:cxn modelId="{AE95D1F3-FE9C-49AD-9500-088CF8DCBCD1}" type="presParOf" srcId="{81BC08DC-57B2-4465-923F-6CD076DE7BF1}" destId="{E5314524-3E40-43F8-9CF5-7CC94FF5CEE4}" srcOrd="0" destOrd="0" presId="urn:microsoft.com/office/officeart/2005/8/layout/cycle2"/>
    <dgm:cxn modelId="{623C0BE3-645A-40F0-B8B2-CBC799FE206F}" type="presParOf" srcId="{2FA42101-298C-485A-A27F-D556A120046A}" destId="{64EBE0FE-9234-40A6-97DA-9A449E4E2214}" srcOrd="4" destOrd="0" presId="urn:microsoft.com/office/officeart/2005/8/layout/cycle2"/>
    <dgm:cxn modelId="{6A17BB9D-DA52-4A9F-931B-443714141038}" type="presParOf" srcId="{2FA42101-298C-485A-A27F-D556A120046A}" destId="{A46905E9-A143-4CC5-AF6F-5BBA46CF3271}" srcOrd="5" destOrd="0" presId="urn:microsoft.com/office/officeart/2005/8/layout/cycle2"/>
    <dgm:cxn modelId="{EF25365C-2FCD-40B1-864F-CBAE67252FF9}" type="presParOf" srcId="{A46905E9-A143-4CC5-AF6F-5BBA46CF3271}" destId="{CA1E1BC3-D4D7-4EF4-BDCB-0EF05516F532}" srcOrd="0" destOrd="0" presId="urn:microsoft.com/office/officeart/2005/8/layout/cycle2"/>
    <dgm:cxn modelId="{9231E1C1-D319-466C-A57D-969DE7A6601E}" type="presParOf" srcId="{2FA42101-298C-485A-A27F-D556A120046A}" destId="{81AA1570-480E-413A-84E0-E4A7A73EC648}" srcOrd="6" destOrd="0" presId="urn:microsoft.com/office/officeart/2005/8/layout/cycle2"/>
    <dgm:cxn modelId="{57041BA0-6EDC-4643-A8A5-79DA44CE4E48}" type="presParOf" srcId="{2FA42101-298C-485A-A27F-D556A120046A}" destId="{15FDB955-FAFB-45FC-851E-70369BC11CEE}" srcOrd="7" destOrd="0" presId="urn:microsoft.com/office/officeart/2005/8/layout/cycle2"/>
    <dgm:cxn modelId="{7D2EC2F5-B16C-4739-B333-AB244324EA47}" type="presParOf" srcId="{15FDB955-FAFB-45FC-851E-70369BC11CEE}" destId="{D0440266-49D5-4DD9-8FFD-45F6E6A45ABD}" srcOrd="0" destOrd="0" presId="urn:microsoft.com/office/officeart/2005/8/layout/cycle2"/>
    <dgm:cxn modelId="{172C561E-C177-41FC-8D99-EBD9EBA348E4}" type="presParOf" srcId="{2FA42101-298C-485A-A27F-D556A120046A}" destId="{6CBBF359-8DB2-4FF1-BF67-BE5115541741}" srcOrd="8" destOrd="0" presId="urn:microsoft.com/office/officeart/2005/8/layout/cycle2"/>
    <dgm:cxn modelId="{DF9C4DA0-ED92-46B3-BCA0-E904B4A736F5}" type="presParOf" srcId="{2FA42101-298C-485A-A27F-D556A120046A}" destId="{7FCBF61A-5C5A-4B98-BABB-AAFCC404D876}" srcOrd="9" destOrd="0" presId="urn:microsoft.com/office/officeart/2005/8/layout/cycle2"/>
    <dgm:cxn modelId="{2BE18F89-50DE-4042-8E6D-49B4B18A42B5}" type="presParOf" srcId="{7FCBF61A-5C5A-4B98-BABB-AAFCC404D876}" destId="{2ED64F16-F92E-4EE2-94FB-220BC683F47E}" srcOrd="0" destOrd="0" presId="urn:microsoft.com/office/officeart/2005/8/layout/cycle2"/>
    <dgm:cxn modelId="{31F86EC7-E141-4827-B1AE-F1FBA35A71B6}" type="presParOf" srcId="{2FA42101-298C-485A-A27F-D556A120046A}" destId="{E8C39A44-EEB0-4622-9DB9-0BC32A34CD63}" srcOrd="10" destOrd="0" presId="urn:microsoft.com/office/officeart/2005/8/layout/cycle2"/>
    <dgm:cxn modelId="{4B32EAA1-BA86-4DA2-BADD-BCBB73821D82}" type="presParOf" srcId="{2FA42101-298C-485A-A27F-D556A120046A}" destId="{CA3B52A7-EE32-45D0-8414-E5C1CEA31891}" srcOrd="11" destOrd="0" presId="urn:microsoft.com/office/officeart/2005/8/layout/cycle2"/>
    <dgm:cxn modelId="{09FB589B-67BD-4AFC-96DD-C5A041B511C6}" type="presParOf" srcId="{CA3B52A7-EE32-45D0-8414-E5C1CEA31891}" destId="{38E23B63-0B19-4D68-83B4-9925BA47EE98}" srcOrd="0" destOrd="0" presId="urn:microsoft.com/office/officeart/2005/8/layout/cycle2"/>
    <dgm:cxn modelId="{862CA2B8-7F4A-41BE-BECB-F7028E5A7636}" type="presParOf" srcId="{2FA42101-298C-485A-A27F-D556A120046A}" destId="{B3C9118A-8060-40C1-9015-E94F37D5A48F}" srcOrd="12" destOrd="0" presId="urn:microsoft.com/office/officeart/2005/8/layout/cycle2"/>
    <dgm:cxn modelId="{4458FEB7-E177-4B31-B9CF-EDFB48A9F143}" type="presParOf" srcId="{2FA42101-298C-485A-A27F-D556A120046A}" destId="{C92DF381-65F3-444A-8CB0-AEF1D32E793E}" srcOrd="13" destOrd="0" presId="urn:microsoft.com/office/officeart/2005/8/layout/cycle2"/>
    <dgm:cxn modelId="{2FE20854-E57B-418A-82CB-FB647E7FDD0D}" type="presParOf" srcId="{C92DF381-65F3-444A-8CB0-AEF1D32E793E}" destId="{0A85E33F-17E0-41D5-9F87-2580387293C3}" srcOrd="0" destOrd="0" presId="urn:microsoft.com/office/officeart/2005/8/layout/cycle2"/>
    <dgm:cxn modelId="{00EDCAD2-1EFA-4F70-8157-06C50DF27365}" type="presParOf" srcId="{2FA42101-298C-485A-A27F-D556A120046A}" destId="{B1B5913E-AB09-432E-9203-3F284EA1656C}" srcOrd="14" destOrd="0" presId="urn:microsoft.com/office/officeart/2005/8/layout/cycle2"/>
    <dgm:cxn modelId="{579DD3CF-B692-4425-9FD5-93E0603FC224}" type="presParOf" srcId="{2FA42101-298C-485A-A27F-D556A120046A}" destId="{A1912B90-3EE1-4F99-970A-CA97195EE885}" srcOrd="15" destOrd="0" presId="urn:microsoft.com/office/officeart/2005/8/layout/cycle2"/>
    <dgm:cxn modelId="{ADCCCB0D-3199-4250-A073-F9E2D8B010A5}" type="presParOf" srcId="{A1912B90-3EE1-4F99-970A-CA97195EE885}" destId="{12E5F83F-EA70-42CD-91D6-6789FF679B1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04D292-FDE6-4740-BD23-5814F0C155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032C9-2C1E-4CF6-A3C4-7502E13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BD4E-4D0D-4F77-A68F-4CFFD6043445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836138-E6E7-4427-BBC1-56A11A863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98D7DF-AB7A-4F3A-AA22-63A597EA7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0123-96C4-4DE2-B998-709FDEF2C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2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 descr="output-onlinepngtools.png">
            <a:extLst>
              <a:ext uri="{FF2B5EF4-FFF2-40B4-BE49-F238E27FC236}">
                <a16:creationId xmlns:a16="http://schemas.microsoft.com/office/drawing/2014/main" xmlns="" id="{A0549EC1-0B4B-5649-849C-0B48C67255F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Sequential Digital Circuits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5EC0171-2BE4-40CA-A480-8BB7C938984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80751CB1-487E-4F91-B9F5-121CF12A72F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Sequential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3B5677A2-14E3-4450-A93A-4020B13EB00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F0D54220-6151-48FA-B959-14945EB273F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xmlns="" id="{041B91BA-E967-4818-B106-E9599A94208F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113DDC47-5F98-429E-9511-53CA83B7C31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F1A31E7A-9723-434F-980A-25DC6F4298A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Sequential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B0EE67C7-74D3-4CBD-AD92-CC9A11B73E7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8153AE79-B6DD-42D9-9A57-251C608C94C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Sequential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8F1A213C-9150-4DD4-AF93-378AEE35F37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EE13806C-05D6-42C4-AE68-FB0FD73D545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Sequential Digital Circuits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Science &amp;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Digital Fundamentals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#2101CS303</a:t>
            </a:r>
          </a:p>
        </p:txBody>
      </p:sp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xmlns="" id="{955B1F2C-5420-4479-A55C-83A5DAC50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84" y="5204627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6E2B0-326D-4DA1-91C0-F23C22D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S-R Latch (S-R Flip-flop)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1080D5-A8C6-41FA-A63A-99421F0BC344}"/>
              </a:ext>
            </a:extLst>
          </p:cNvPr>
          <p:cNvSpPr/>
          <p:nvPr/>
        </p:nvSpPr>
        <p:spPr>
          <a:xfrm>
            <a:off x="2174302" y="993495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979109D-62A5-4641-857E-D0E72B819A30}"/>
              </a:ext>
            </a:extLst>
          </p:cNvPr>
          <p:cNvCxnSpPr/>
          <p:nvPr/>
        </p:nvCxnSpPr>
        <p:spPr>
          <a:xfrm flipH="1">
            <a:off x="1589868" y="122209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F999D30-5BCD-4A3F-B87D-49740C8B3445}"/>
              </a:ext>
            </a:extLst>
          </p:cNvPr>
          <p:cNvCxnSpPr/>
          <p:nvPr/>
        </p:nvCxnSpPr>
        <p:spPr>
          <a:xfrm>
            <a:off x="4384102" y="1222095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98603B-EC81-4B04-AE35-07EB63E88EEB}"/>
              </a:ext>
            </a:extLst>
          </p:cNvPr>
          <p:cNvSpPr txBox="1"/>
          <p:nvPr/>
        </p:nvSpPr>
        <p:spPr>
          <a:xfrm>
            <a:off x="2174302" y="99349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0D02A14-6DEE-4EB9-9A9F-69CB79C13A4E}"/>
              </a:ext>
            </a:extLst>
          </p:cNvPr>
          <p:cNvCxnSpPr/>
          <p:nvPr/>
        </p:nvCxnSpPr>
        <p:spPr>
          <a:xfrm flipH="1">
            <a:off x="1591054" y="205583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E32404-244A-4543-BCCD-246E528D07E3}"/>
              </a:ext>
            </a:extLst>
          </p:cNvPr>
          <p:cNvSpPr txBox="1"/>
          <p:nvPr/>
        </p:nvSpPr>
        <p:spPr>
          <a:xfrm>
            <a:off x="2177714" y="184272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C11FDB-4E75-4D46-B8B3-046A7C80C8FE}"/>
              </a:ext>
            </a:extLst>
          </p:cNvPr>
          <p:cNvSpPr txBox="1"/>
          <p:nvPr/>
        </p:nvSpPr>
        <p:spPr>
          <a:xfrm>
            <a:off x="3926902" y="99349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258493-3E05-4438-AE8E-73BEDB222A0E}"/>
              </a:ext>
            </a:extLst>
          </p:cNvPr>
          <p:cNvSpPr txBox="1"/>
          <p:nvPr/>
        </p:nvSpPr>
        <p:spPr>
          <a:xfrm>
            <a:off x="3944138" y="1827230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F21D1DF-6BF9-4E1C-8CE4-799290B311F9}"/>
              </a:ext>
            </a:extLst>
          </p:cNvPr>
          <p:cNvCxnSpPr/>
          <p:nvPr/>
        </p:nvCxnSpPr>
        <p:spPr>
          <a:xfrm>
            <a:off x="4384102" y="2093631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63C0AE3-5103-4B09-B8A1-8455095F14E4}"/>
              </a:ext>
            </a:extLst>
          </p:cNvPr>
          <p:cNvGraphicFramePr>
            <a:graphicFrameLocks noGrp="1"/>
          </p:cNvGraphicFramePr>
          <p:nvPr/>
        </p:nvGraphicFramePr>
        <p:xfrm>
          <a:off x="6420165" y="1397000"/>
          <a:ext cx="4724408" cy="406400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3510A46-0797-4ED9-A9C9-A6C4EBAAF37C}"/>
              </a:ext>
            </a:extLst>
          </p:cNvPr>
          <p:cNvCxnSpPr/>
          <p:nvPr/>
        </p:nvCxnSpPr>
        <p:spPr>
          <a:xfrm flipH="1" flipV="1">
            <a:off x="3084404" y="3924417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E642BDD-F15D-4DD8-BA65-430E69AAEAE4}"/>
              </a:ext>
            </a:extLst>
          </p:cNvPr>
          <p:cNvCxnSpPr/>
          <p:nvPr/>
        </p:nvCxnSpPr>
        <p:spPr>
          <a:xfrm flipH="1" flipV="1">
            <a:off x="4379804" y="4847978"/>
            <a:ext cx="4" cy="47880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2955C16-DB46-42E7-8606-952D7B2780AC}"/>
              </a:ext>
            </a:extLst>
          </p:cNvPr>
          <p:cNvCxnSpPr/>
          <p:nvPr/>
        </p:nvCxnSpPr>
        <p:spPr>
          <a:xfrm flipH="1" flipV="1">
            <a:off x="4379808" y="377996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FBB1E00-1734-44F8-969A-3992C6041D14}"/>
              </a:ext>
            </a:extLst>
          </p:cNvPr>
          <p:cNvCxnSpPr/>
          <p:nvPr/>
        </p:nvCxnSpPr>
        <p:spPr>
          <a:xfrm flipH="1" flipV="1">
            <a:off x="3084408" y="4793565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668F310-5C10-4861-B2D4-66CCEC74A489}"/>
              </a:ext>
            </a:extLst>
          </p:cNvPr>
          <p:cNvCxnSpPr/>
          <p:nvPr/>
        </p:nvCxnSpPr>
        <p:spPr>
          <a:xfrm flipH="1" flipV="1">
            <a:off x="3089862" y="4294852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F900420-773D-4EB6-B971-15B9DC2EA07E}"/>
              </a:ext>
            </a:extLst>
          </p:cNvPr>
          <p:cNvCxnSpPr/>
          <p:nvPr/>
        </p:nvCxnSpPr>
        <p:spPr>
          <a:xfrm flipV="1">
            <a:off x="3078950" y="4276741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E7E3FB9-4905-4F70-BCE2-C0C74080A167}"/>
              </a:ext>
            </a:extLst>
          </p:cNvPr>
          <p:cNvSpPr txBox="1"/>
          <p:nvPr/>
        </p:nvSpPr>
        <p:spPr>
          <a:xfrm>
            <a:off x="1513368" y="325139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E627E19-7AD1-4C97-900D-A901BEFCBD76}"/>
              </a:ext>
            </a:extLst>
          </p:cNvPr>
          <p:cNvSpPr txBox="1"/>
          <p:nvPr/>
        </p:nvSpPr>
        <p:spPr>
          <a:xfrm>
            <a:off x="1403363" y="54277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1EA0AF1-1F6C-4235-91AD-19924C6F69E2}"/>
              </a:ext>
            </a:extLst>
          </p:cNvPr>
          <p:cNvSpPr txBox="1"/>
          <p:nvPr/>
        </p:nvSpPr>
        <p:spPr>
          <a:xfrm>
            <a:off x="4885955" y="3579882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AD30F7C-D7BB-4492-B867-3B1B21209EB5}"/>
              </a:ext>
            </a:extLst>
          </p:cNvPr>
          <p:cNvSpPr txBox="1"/>
          <p:nvPr/>
        </p:nvSpPr>
        <p:spPr>
          <a:xfrm>
            <a:off x="4885955" y="5122992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9C807E-85E1-491A-BF8D-F1B199DFEF00}"/>
              </a:ext>
            </a:extLst>
          </p:cNvPr>
          <p:cNvSpPr txBox="1"/>
          <p:nvPr/>
        </p:nvSpPr>
        <p:spPr>
          <a:xfrm>
            <a:off x="2518975" y="5854464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94B2A2-28A7-430E-808F-86D0FE0AC8CC}"/>
              </a:ext>
            </a:extLst>
          </p:cNvPr>
          <p:cNvSpPr txBox="1"/>
          <p:nvPr/>
        </p:nvSpPr>
        <p:spPr>
          <a:xfrm>
            <a:off x="2541637" y="2365095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8F8419B-D99A-47DB-AFFE-BF907B998DB1}"/>
              </a:ext>
            </a:extLst>
          </p:cNvPr>
          <p:cNvGrpSpPr/>
          <p:nvPr/>
        </p:nvGrpSpPr>
        <p:grpSpPr>
          <a:xfrm>
            <a:off x="3070121" y="5018278"/>
            <a:ext cx="1781570" cy="612495"/>
            <a:chOff x="3279279" y="4177246"/>
            <a:chExt cx="2155699" cy="741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D0D1E79-9A91-4674-BACF-9E83359C727C}"/>
                </a:ext>
              </a:extLst>
            </p:cNvPr>
            <p:cNvCxnSpPr/>
            <p:nvPr/>
          </p:nvCxnSpPr>
          <p:spPr>
            <a:xfrm flipV="1">
              <a:off x="3279279" y="4360485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3952F36-C184-4F17-A1A0-8EDB5C0BA2DA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87F2A933-7D65-4473-8A5E-C1BC92A3BA0C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3BBFAD5D-6BE7-4759-B231-FD991CF70767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Delay 67">
              <a:extLst>
                <a:ext uri="{FF2B5EF4-FFF2-40B4-BE49-F238E27FC236}">
                  <a16:creationId xmlns:a16="http://schemas.microsoft.com/office/drawing/2014/main" xmlns="" id="{CD186D64-67D4-4628-BBEC-5F64AD811D8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3D95106C-DB43-4DD3-8B7F-1F3F2D308039}"/>
              </a:ext>
            </a:extLst>
          </p:cNvPr>
          <p:cNvGrpSpPr/>
          <p:nvPr/>
        </p:nvGrpSpPr>
        <p:grpSpPr>
          <a:xfrm>
            <a:off x="3070121" y="3462807"/>
            <a:ext cx="1781570" cy="612495"/>
            <a:chOff x="3279279" y="4177246"/>
            <a:chExt cx="2155699" cy="74111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BE37C54-7214-40CC-85C0-7162F039E823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9620B7E1-4A9E-44C3-9145-98FC392A9F5E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D875B202-2CB2-4790-8066-24A975F3B1B0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0BC6B73B-D289-4CC1-8130-63865B910EAE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Delay 67">
              <a:extLst>
                <a:ext uri="{FF2B5EF4-FFF2-40B4-BE49-F238E27FC236}">
                  <a16:creationId xmlns:a16="http://schemas.microsoft.com/office/drawing/2014/main" xmlns="" id="{537D009B-BC64-45D3-BB1E-D04C4981F17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D3CEFDDF-EF90-4F53-9246-76984C61BBF9}"/>
              </a:ext>
            </a:extLst>
          </p:cNvPr>
          <p:cNvGrpSpPr/>
          <p:nvPr/>
        </p:nvGrpSpPr>
        <p:grpSpPr>
          <a:xfrm>
            <a:off x="1797611" y="3313302"/>
            <a:ext cx="1612205" cy="612495"/>
            <a:chOff x="3222093" y="4177246"/>
            <a:chExt cx="2145843" cy="74111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6ADD356-50B8-4D90-866A-4807B78338D0}"/>
                </a:ext>
              </a:extLst>
            </p:cNvPr>
            <p:cNvCxnSpPr/>
            <p:nvPr/>
          </p:nvCxnSpPr>
          <p:spPr>
            <a:xfrm>
              <a:off x="3433031" y="4734370"/>
              <a:ext cx="2613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7A6C844-C1B5-4CDD-AF9B-7D8A7AADCF15}"/>
                </a:ext>
              </a:extLst>
            </p:cNvPr>
            <p:cNvCxnSpPr/>
            <p:nvPr/>
          </p:nvCxnSpPr>
          <p:spPr>
            <a:xfrm>
              <a:off x="3222093" y="4371024"/>
              <a:ext cx="47229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FE77BF44-EDD3-4A17-BEAE-1496F97B6A61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99A995E7-152D-443F-85E6-56B1AAE61EB1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EA4E0406-54B9-4F9A-89BB-31B84E91FC2D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Delay 67">
              <a:extLst>
                <a:ext uri="{FF2B5EF4-FFF2-40B4-BE49-F238E27FC236}">
                  <a16:creationId xmlns:a16="http://schemas.microsoft.com/office/drawing/2014/main" xmlns="" id="{01C830E6-B6BE-40ED-BCA7-6C62AFC2959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EB749EB-3A05-46BB-ACD6-F2D7EF7EA7CB}"/>
              </a:ext>
            </a:extLst>
          </p:cNvPr>
          <p:cNvGrpSpPr/>
          <p:nvPr/>
        </p:nvGrpSpPr>
        <p:grpSpPr>
          <a:xfrm>
            <a:off x="1694157" y="5170678"/>
            <a:ext cx="1721740" cy="612495"/>
            <a:chOff x="3076302" y="4177246"/>
            <a:chExt cx="2291634" cy="74111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3F19F72E-35C6-484C-87D0-C8A43EC9AEF8}"/>
                </a:ext>
              </a:extLst>
            </p:cNvPr>
            <p:cNvCxnSpPr/>
            <p:nvPr/>
          </p:nvCxnSpPr>
          <p:spPr>
            <a:xfrm>
              <a:off x="3076302" y="4733960"/>
              <a:ext cx="618084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FBE672F-12A8-49A8-B64E-E9741993AADE}"/>
                </a:ext>
              </a:extLst>
            </p:cNvPr>
            <p:cNvCxnSpPr/>
            <p:nvPr/>
          </p:nvCxnSpPr>
          <p:spPr>
            <a:xfrm flipV="1">
              <a:off x="3424937" y="4371024"/>
              <a:ext cx="269449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A1D114ED-F634-4934-BB37-430A603C28E3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8AA29067-3285-4E52-BB04-B1118EE08A4F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DB8F9F2A-3EFE-45CF-8920-13E3D59C5AE6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" name="Delay 67">
              <a:extLst>
                <a:ext uri="{FF2B5EF4-FFF2-40B4-BE49-F238E27FC236}">
                  <a16:creationId xmlns:a16="http://schemas.microsoft.com/office/drawing/2014/main" xmlns="" id="{6F9816FB-1E91-4B8B-A4EE-D950616F634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9316B93-0315-4A57-9DE6-3C64E0373A28}"/>
              </a:ext>
            </a:extLst>
          </p:cNvPr>
          <p:cNvCxnSpPr/>
          <p:nvPr/>
        </p:nvCxnSpPr>
        <p:spPr>
          <a:xfrm flipV="1">
            <a:off x="1956091" y="3773206"/>
            <a:ext cx="0" cy="15576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CA5AA32-228C-4815-B798-1B14B14F7525}"/>
              </a:ext>
            </a:extLst>
          </p:cNvPr>
          <p:cNvCxnSpPr/>
          <p:nvPr/>
        </p:nvCxnSpPr>
        <p:spPr>
          <a:xfrm flipH="1">
            <a:off x="1694156" y="4550837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992B720-BA0D-4415-A8C9-FD2B4703B461}"/>
              </a:ext>
            </a:extLst>
          </p:cNvPr>
          <p:cNvSpPr txBox="1"/>
          <p:nvPr/>
        </p:nvSpPr>
        <p:spPr>
          <a:xfrm>
            <a:off x="1270291" y="434670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2D4DA39D-EA7A-4B46-A0C1-EE8312DBF13D}"/>
              </a:ext>
            </a:extLst>
          </p:cNvPr>
          <p:cNvCxnSpPr/>
          <p:nvPr/>
        </p:nvCxnSpPr>
        <p:spPr>
          <a:xfrm flipH="1">
            <a:off x="1596894" y="163409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7CB79CB-769D-43D6-A360-A4776E74831D}"/>
              </a:ext>
            </a:extLst>
          </p:cNvPr>
          <p:cNvSpPr txBox="1"/>
          <p:nvPr/>
        </p:nvSpPr>
        <p:spPr>
          <a:xfrm>
            <a:off x="2134834" y="140549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4703139-A673-4E52-82E0-60DF516A3AD0}"/>
              </a:ext>
            </a:extLst>
          </p:cNvPr>
          <p:cNvSpPr/>
          <p:nvPr/>
        </p:nvSpPr>
        <p:spPr>
          <a:xfrm>
            <a:off x="7095018" y="33258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DD9D1E9-99B1-40D8-B7CE-738C54CB7547}"/>
              </a:ext>
            </a:extLst>
          </p:cNvPr>
          <p:cNvSpPr/>
          <p:nvPr/>
        </p:nvSpPr>
        <p:spPr>
          <a:xfrm>
            <a:off x="7653661" y="33258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47CAEA9-A5C3-4CE8-AC23-B2B4F4AC44B6}"/>
              </a:ext>
            </a:extLst>
          </p:cNvPr>
          <p:cNvSpPr/>
          <p:nvPr/>
        </p:nvSpPr>
        <p:spPr>
          <a:xfrm>
            <a:off x="8325173" y="33115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89AD450-47CD-4A0D-B789-0600DFC0B0C4}"/>
              </a:ext>
            </a:extLst>
          </p:cNvPr>
          <p:cNvSpPr/>
          <p:nvPr/>
        </p:nvSpPr>
        <p:spPr>
          <a:xfrm>
            <a:off x="9010973" y="33115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80BDD3-3F2D-4D99-8AF7-C5A00B816B77}"/>
              </a:ext>
            </a:extLst>
          </p:cNvPr>
          <p:cNvSpPr/>
          <p:nvPr/>
        </p:nvSpPr>
        <p:spPr>
          <a:xfrm>
            <a:off x="7105229" y="36839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635B5410-095A-459A-83B7-95B2393475A5}"/>
              </a:ext>
            </a:extLst>
          </p:cNvPr>
          <p:cNvSpPr/>
          <p:nvPr/>
        </p:nvSpPr>
        <p:spPr>
          <a:xfrm>
            <a:off x="7663872" y="36839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50296B1-3D68-4135-B377-613406ACA79D}"/>
              </a:ext>
            </a:extLst>
          </p:cNvPr>
          <p:cNvSpPr/>
          <p:nvPr/>
        </p:nvSpPr>
        <p:spPr>
          <a:xfrm>
            <a:off x="8335384" y="36696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849654D9-FEBA-4134-AE52-63FBFD06EE2E}"/>
              </a:ext>
            </a:extLst>
          </p:cNvPr>
          <p:cNvSpPr/>
          <p:nvPr/>
        </p:nvSpPr>
        <p:spPr>
          <a:xfrm>
            <a:off x="9021184" y="36696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63F4F8E0-BBCB-4140-A5E1-323A4C4F93D5}"/>
              </a:ext>
            </a:extLst>
          </p:cNvPr>
          <p:cNvSpPr/>
          <p:nvPr/>
        </p:nvSpPr>
        <p:spPr>
          <a:xfrm>
            <a:off x="7113383" y="2582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CA3C043-E285-4AB5-A7AA-5AFF86176A5F}"/>
              </a:ext>
            </a:extLst>
          </p:cNvPr>
          <p:cNvSpPr/>
          <p:nvPr/>
        </p:nvSpPr>
        <p:spPr>
          <a:xfrm>
            <a:off x="7672026" y="2582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DBCA24B-5DBC-48BE-8BB4-E0B2089EE5BA}"/>
              </a:ext>
            </a:extLst>
          </p:cNvPr>
          <p:cNvSpPr/>
          <p:nvPr/>
        </p:nvSpPr>
        <p:spPr>
          <a:xfrm>
            <a:off x="8343538" y="2568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4D61991F-A45D-4DA8-823A-DB719A06010A}"/>
              </a:ext>
            </a:extLst>
          </p:cNvPr>
          <p:cNvSpPr/>
          <p:nvPr/>
        </p:nvSpPr>
        <p:spPr>
          <a:xfrm>
            <a:off x="9029338" y="2568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544425E1-5FDD-421B-9AF1-978974A37232}"/>
              </a:ext>
            </a:extLst>
          </p:cNvPr>
          <p:cNvSpPr/>
          <p:nvPr/>
        </p:nvSpPr>
        <p:spPr>
          <a:xfrm>
            <a:off x="7123594" y="2941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C0E37E6-E1EF-4CA2-B2BE-294F1FB862BA}"/>
              </a:ext>
            </a:extLst>
          </p:cNvPr>
          <p:cNvSpPr/>
          <p:nvPr/>
        </p:nvSpPr>
        <p:spPr>
          <a:xfrm>
            <a:off x="7682237" y="2941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ACFEB48-618E-4BEF-8241-E573A7DB8049}"/>
              </a:ext>
            </a:extLst>
          </p:cNvPr>
          <p:cNvSpPr/>
          <p:nvPr/>
        </p:nvSpPr>
        <p:spPr>
          <a:xfrm>
            <a:off x="8353749" y="2926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7C48331-5F6E-48AB-A6C2-C86377104475}"/>
              </a:ext>
            </a:extLst>
          </p:cNvPr>
          <p:cNvSpPr/>
          <p:nvPr/>
        </p:nvSpPr>
        <p:spPr>
          <a:xfrm>
            <a:off x="9039549" y="2926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0B7118A0-2A71-42D6-AD0C-F1992E510C8D}"/>
              </a:ext>
            </a:extLst>
          </p:cNvPr>
          <p:cNvSpPr/>
          <p:nvPr/>
        </p:nvSpPr>
        <p:spPr>
          <a:xfrm>
            <a:off x="7142642" y="18351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549BFD43-9A1D-40EC-8E60-C584D10CB775}"/>
              </a:ext>
            </a:extLst>
          </p:cNvPr>
          <p:cNvSpPr/>
          <p:nvPr/>
        </p:nvSpPr>
        <p:spPr>
          <a:xfrm>
            <a:off x="7701285" y="18351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3C497570-60CD-4F09-8537-45A7888EFB7D}"/>
              </a:ext>
            </a:extLst>
          </p:cNvPr>
          <p:cNvSpPr/>
          <p:nvPr/>
        </p:nvSpPr>
        <p:spPr>
          <a:xfrm>
            <a:off x="8372797" y="1820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9372F94-970D-43B1-8630-29AFD3CD087A}"/>
              </a:ext>
            </a:extLst>
          </p:cNvPr>
          <p:cNvSpPr/>
          <p:nvPr/>
        </p:nvSpPr>
        <p:spPr>
          <a:xfrm>
            <a:off x="9058597" y="1820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3E5F212-C1E0-485A-9E56-ED9269C60B1E}"/>
              </a:ext>
            </a:extLst>
          </p:cNvPr>
          <p:cNvSpPr/>
          <p:nvPr/>
        </p:nvSpPr>
        <p:spPr>
          <a:xfrm>
            <a:off x="7152853" y="21932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EC334B8D-AA0E-45F2-B8E8-1022D63DA1CE}"/>
              </a:ext>
            </a:extLst>
          </p:cNvPr>
          <p:cNvSpPr/>
          <p:nvPr/>
        </p:nvSpPr>
        <p:spPr>
          <a:xfrm>
            <a:off x="7711496" y="21932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0501B58-7D62-4C18-9A07-3698B86ADB3E}"/>
              </a:ext>
            </a:extLst>
          </p:cNvPr>
          <p:cNvSpPr/>
          <p:nvPr/>
        </p:nvSpPr>
        <p:spPr>
          <a:xfrm>
            <a:off x="8383008" y="2179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EB2175CC-8835-46E3-A9CD-7DEDCD7BC136}"/>
              </a:ext>
            </a:extLst>
          </p:cNvPr>
          <p:cNvSpPr/>
          <p:nvPr/>
        </p:nvSpPr>
        <p:spPr>
          <a:xfrm>
            <a:off x="9068808" y="2179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265E5209-AB16-4114-98B2-9B6E5981A50A}"/>
              </a:ext>
            </a:extLst>
          </p:cNvPr>
          <p:cNvSpPr/>
          <p:nvPr/>
        </p:nvSpPr>
        <p:spPr>
          <a:xfrm>
            <a:off x="7099095" y="4059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6524F1AD-0C95-4091-814E-620483F663DA}"/>
              </a:ext>
            </a:extLst>
          </p:cNvPr>
          <p:cNvSpPr/>
          <p:nvPr/>
        </p:nvSpPr>
        <p:spPr>
          <a:xfrm>
            <a:off x="7657738" y="4059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7BCB3C93-A33E-43B7-83EF-1AB3136C5FCE}"/>
              </a:ext>
            </a:extLst>
          </p:cNvPr>
          <p:cNvSpPr/>
          <p:nvPr/>
        </p:nvSpPr>
        <p:spPr>
          <a:xfrm>
            <a:off x="8329250" y="40449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0FFEE66-90B1-4A00-80CA-02681C0FA3DC}"/>
              </a:ext>
            </a:extLst>
          </p:cNvPr>
          <p:cNvSpPr/>
          <p:nvPr/>
        </p:nvSpPr>
        <p:spPr>
          <a:xfrm>
            <a:off x="9015050" y="40449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9783404-17CA-4303-868B-FD701B4200DD}"/>
              </a:ext>
            </a:extLst>
          </p:cNvPr>
          <p:cNvSpPr/>
          <p:nvPr/>
        </p:nvSpPr>
        <p:spPr>
          <a:xfrm>
            <a:off x="7109306" y="4417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B271C5F3-38D3-4FB3-867F-97FB11520AC5}"/>
              </a:ext>
            </a:extLst>
          </p:cNvPr>
          <p:cNvSpPr/>
          <p:nvPr/>
        </p:nvSpPr>
        <p:spPr>
          <a:xfrm>
            <a:off x="7667949" y="4417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B6FC63E6-DAFD-468E-8138-1EE87256912D}"/>
              </a:ext>
            </a:extLst>
          </p:cNvPr>
          <p:cNvSpPr/>
          <p:nvPr/>
        </p:nvSpPr>
        <p:spPr>
          <a:xfrm>
            <a:off x="8339461" y="44030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BFD7B1A1-B7EE-4A77-8C55-AB20579EF8D3}"/>
              </a:ext>
            </a:extLst>
          </p:cNvPr>
          <p:cNvSpPr/>
          <p:nvPr/>
        </p:nvSpPr>
        <p:spPr>
          <a:xfrm>
            <a:off x="9025261" y="44030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0AF00A59-8F27-49FE-A2A2-7D368D3374E8}"/>
              </a:ext>
            </a:extLst>
          </p:cNvPr>
          <p:cNvSpPr/>
          <p:nvPr/>
        </p:nvSpPr>
        <p:spPr>
          <a:xfrm>
            <a:off x="9863023" y="345065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65086EA7-4F6B-421D-9CD0-D2278970CDF6}"/>
              </a:ext>
            </a:extLst>
          </p:cNvPr>
          <p:cNvSpPr/>
          <p:nvPr/>
        </p:nvSpPr>
        <p:spPr>
          <a:xfrm>
            <a:off x="9877749" y="268764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EA5D81F1-9658-4C06-80DA-A565EBC694CE}"/>
              </a:ext>
            </a:extLst>
          </p:cNvPr>
          <p:cNvSpPr/>
          <p:nvPr/>
        </p:nvSpPr>
        <p:spPr>
          <a:xfrm>
            <a:off x="9668377" y="200184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D7C5CB23-FB49-4DA3-9782-8FFF0A47AAC5}"/>
              </a:ext>
            </a:extLst>
          </p:cNvPr>
          <p:cNvSpPr/>
          <p:nvPr/>
        </p:nvSpPr>
        <p:spPr>
          <a:xfrm>
            <a:off x="9574237" y="4086894"/>
            <a:ext cx="1516590" cy="61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BD235CFB-12E3-4A37-BBCA-7810D7FDE38B}"/>
              </a:ext>
            </a:extLst>
          </p:cNvPr>
          <p:cNvSpPr/>
          <p:nvPr/>
        </p:nvSpPr>
        <p:spPr>
          <a:xfrm>
            <a:off x="7105973" y="47783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DB998B1-D508-437D-8FDD-0BA2361A8625}"/>
              </a:ext>
            </a:extLst>
          </p:cNvPr>
          <p:cNvSpPr/>
          <p:nvPr/>
        </p:nvSpPr>
        <p:spPr>
          <a:xfrm>
            <a:off x="7664616" y="47783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4C9D17A-02A0-47E9-93BC-2FE9F54A0E5F}"/>
              </a:ext>
            </a:extLst>
          </p:cNvPr>
          <p:cNvSpPr/>
          <p:nvPr/>
        </p:nvSpPr>
        <p:spPr>
          <a:xfrm>
            <a:off x="8336128" y="483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04B2292A-F768-447C-A4AB-0EE0012267A3}"/>
              </a:ext>
            </a:extLst>
          </p:cNvPr>
          <p:cNvSpPr/>
          <p:nvPr/>
        </p:nvSpPr>
        <p:spPr>
          <a:xfrm>
            <a:off x="9021928" y="483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74EA183-B442-43A6-932B-23021D88E9A5}"/>
              </a:ext>
            </a:extLst>
          </p:cNvPr>
          <p:cNvSpPr/>
          <p:nvPr/>
        </p:nvSpPr>
        <p:spPr>
          <a:xfrm>
            <a:off x="7116184" y="5136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44E6B705-34F9-4070-B88D-4FA28438D5B0}"/>
              </a:ext>
            </a:extLst>
          </p:cNvPr>
          <p:cNvSpPr/>
          <p:nvPr/>
        </p:nvSpPr>
        <p:spPr>
          <a:xfrm>
            <a:off x="7674827" y="5136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9CA3FB98-FB14-450C-8FC4-15E7F3E5FD9A}"/>
              </a:ext>
            </a:extLst>
          </p:cNvPr>
          <p:cNvSpPr/>
          <p:nvPr/>
        </p:nvSpPr>
        <p:spPr>
          <a:xfrm>
            <a:off x="8346339" y="51222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0279CC4-32B4-47D6-B959-E1CB4334EB3B}"/>
              </a:ext>
            </a:extLst>
          </p:cNvPr>
          <p:cNvSpPr/>
          <p:nvPr/>
        </p:nvSpPr>
        <p:spPr>
          <a:xfrm>
            <a:off x="9032139" y="51222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24CAAE47-C717-48EE-99FC-0BCD0F6CD755}"/>
              </a:ext>
            </a:extLst>
          </p:cNvPr>
          <p:cNvSpPr/>
          <p:nvPr/>
        </p:nvSpPr>
        <p:spPr>
          <a:xfrm>
            <a:off x="9558661" y="482419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F4E86FA-A382-4F53-9E4B-7812EC2372D3}"/>
              </a:ext>
            </a:extLst>
          </p:cNvPr>
          <p:cNvSpPr/>
          <p:nvPr/>
        </p:nvSpPr>
        <p:spPr>
          <a:xfrm>
            <a:off x="6510661" y="3316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3BFCF68-F420-4D34-A2A7-65C8F88CAA7B}"/>
              </a:ext>
            </a:extLst>
          </p:cNvPr>
          <p:cNvSpPr/>
          <p:nvPr/>
        </p:nvSpPr>
        <p:spPr>
          <a:xfrm>
            <a:off x="6520872" y="3674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F1827ECC-726B-40DE-9159-903998594146}"/>
              </a:ext>
            </a:extLst>
          </p:cNvPr>
          <p:cNvSpPr/>
          <p:nvPr/>
        </p:nvSpPr>
        <p:spPr>
          <a:xfrm>
            <a:off x="6515421" y="2568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526AB134-AF31-4804-9147-6D168D5196F3}"/>
              </a:ext>
            </a:extLst>
          </p:cNvPr>
          <p:cNvSpPr/>
          <p:nvPr/>
        </p:nvSpPr>
        <p:spPr>
          <a:xfrm>
            <a:off x="6525632" y="2926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A3C6C7B3-02C7-40C8-B730-DEE8C3C90F88}"/>
              </a:ext>
            </a:extLst>
          </p:cNvPr>
          <p:cNvSpPr/>
          <p:nvPr/>
        </p:nvSpPr>
        <p:spPr>
          <a:xfrm>
            <a:off x="6510661" y="18399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E8913C5C-D681-401F-9886-0E29130272F0}"/>
              </a:ext>
            </a:extLst>
          </p:cNvPr>
          <p:cNvSpPr/>
          <p:nvPr/>
        </p:nvSpPr>
        <p:spPr>
          <a:xfrm>
            <a:off x="6520872" y="21980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C94B0C5-0BF3-441C-9E2F-50DB29D08EAE}"/>
              </a:ext>
            </a:extLst>
          </p:cNvPr>
          <p:cNvSpPr/>
          <p:nvPr/>
        </p:nvSpPr>
        <p:spPr>
          <a:xfrm>
            <a:off x="6510661" y="40640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188E871-B951-4BEE-9880-4056B4C018AB}"/>
              </a:ext>
            </a:extLst>
          </p:cNvPr>
          <p:cNvSpPr/>
          <p:nvPr/>
        </p:nvSpPr>
        <p:spPr>
          <a:xfrm>
            <a:off x="6520872" y="44221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567BBA16-6BE0-4461-B7D1-9FA4A316802B}"/>
              </a:ext>
            </a:extLst>
          </p:cNvPr>
          <p:cNvSpPr/>
          <p:nvPr/>
        </p:nvSpPr>
        <p:spPr>
          <a:xfrm>
            <a:off x="6539237" y="47783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FE3D540-F57E-4B03-A586-21E10D85988E}"/>
              </a:ext>
            </a:extLst>
          </p:cNvPr>
          <p:cNvSpPr/>
          <p:nvPr/>
        </p:nvSpPr>
        <p:spPr>
          <a:xfrm>
            <a:off x="6549448" y="5136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35B643B-31B5-4BAF-9CE3-258E6BF106ED}"/>
              </a:ext>
            </a:extLst>
          </p:cNvPr>
          <p:cNvSpPr txBox="1"/>
          <p:nvPr/>
        </p:nvSpPr>
        <p:spPr>
          <a:xfrm>
            <a:off x="1902634" y="533041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1C393A9C-6E44-4658-BBE0-A1915033C236}"/>
              </a:ext>
            </a:extLst>
          </p:cNvPr>
          <p:cNvSpPr txBox="1"/>
          <p:nvPr/>
        </p:nvSpPr>
        <p:spPr>
          <a:xfrm>
            <a:off x="1620336" y="4232715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9A36BEF-6347-42F2-B644-15DA2F132B56}"/>
              </a:ext>
            </a:extLst>
          </p:cNvPr>
          <p:cNvSpPr txBox="1"/>
          <p:nvPr/>
        </p:nvSpPr>
        <p:spPr>
          <a:xfrm>
            <a:off x="1912867" y="347090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0D9254A-E576-4D45-AA20-91F919DB8C32}"/>
              </a:ext>
            </a:extLst>
          </p:cNvPr>
          <p:cNvSpPr txBox="1"/>
          <p:nvPr/>
        </p:nvSpPr>
        <p:spPr>
          <a:xfrm>
            <a:off x="1912373" y="501827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D00DC34-2716-4CBE-8C8C-CCF19E7CC8D6}"/>
              </a:ext>
            </a:extLst>
          </p:cNvPr>
          <p:cNvSpPr txBox="1"/>
          <p:nvPr/>
        </p:nvSpPr>
        <p:spPr>
          <a:xfrm>
            <a:off x="1910275" y="315876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E1E5DAE8-F34F-4C83-86BA-BB10DADB2B62}"/>
              </a:ext>
            </a:extLst>
          </p:cNvPr>
          <p:cNvSpPr txBox="1"/>
          <p:nvPr/>
        </p:nvSpPr>
        <p:spPr>
          <a:xfrm>
            <a:off x="2932551" y="518552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691C320C-9B7A-472E-8681-85C50E271D01}"/>
              </a:ext>
            </a:extLst>
          </p:cNvPr>
          <p:cNvSpPr txBox="1"/>
          <p:nvPr/>
        </p:nvSpPr>
        <p:spPr>
          <a:xfrm>
            <a:off x="2924121" y="328216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D1F0247-8A08-4B43-A0DE-F8C15814B2DD}"/>
              </a:ext>
            </a:extLst>
          </p:cNvPr>
          <p:cNvSpPr txBox="1"/>
          <p:nvPr/>
        </p:nvSpPr>
        <p:spPr>
          <a:xfrm>
            <a:off x="4485956" y="346639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9845D29-D81B-4142-9883-ACD5BE9006AE}"/>
              </a:ext>
            </a:extLst>
          </p:cNvPr>
          <p:cNvSpPr txBox="1"/>
          <p:nvPr/>
        </p:nvSpPr>
        <p:spPr>
          <a:xfrm>
            <a:off x="3134390" y="487482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A97F0612-6726-4B4B-B5EB-7C55D3B37681}"/>
              </a:ext>
            </a:extLst>
          </p:cNvPr>
          <p:cNvSpPr txBox="1"/>
          <p:nvPr/>
        </p:nvSpPr>
        <p:spPr>
          <a:xfrm>
            <a:off x="4478515" y="503769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A195B0-5043-4637-9A70-EBD2C5CE1D8B}"/>
              </a:ext>
            </a:extLst>
          </p:cNvPr>
          <p:cNvSpPr txBox="1"/>
          <p:nvPr/>
        </p:nvSpPr>
        <p:spPr>
          <a:xfrm>
            <a:off x="3140804" y="362546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537AD807-AA08-45CC-B7A5-BCFD6A87FC4C}"/>
              </a:ext>
            </a:extLst>
          </p:cNvPr>
          <p:cNvSpPr txBox="1"/>
          <p:nvPr/>
        </p:nvSpPr>
        <p:spPr>
          <a:xfrm>
            <a:off x="4495895" y="346932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20" grpId="0"/>
      <p:bldP spid="21" grpId="0"/>
      <p:bldP spid="22" grpId="0"/>
      <p:bldP spid="23" grpId="0"/>
      <p:bldP spid="24" grpId="0"/>
      <p:bldP spid="25" grpId="0"/>
      <p:bldP spid="56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E1203-79C0-49F1-B077-AE99C9ED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D-Latch (D Flip-flop)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D433DA-C2E8-490A-91CF-1C0007550A7A}"/>
              </a:ext>
            </a:extLst>
          </p:cNvPr>
          <p:cNvSpPr/>
          <p:nvPr/>
        </p:nvSpPr>
        <p:spPr>
          <a:xfrm>
            <a:off x="2088769" y="1107101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8E57A2D-5BEA-4A76-8451-DD1236DE6B8D}"/>
              </a:ext>
            </a:extLst>
          </p:cNvPr>
          <p:cNvCxnSpPr/>
          <p:nvPr/>
        </p:nvCxnSpPr>
        <p:spPr>
          <a:xfrm flipH="1">
            <a:off x="1519833" y="133570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BE88675-C329-47D9-8B76-571C043B053F}"/>
              </a:ext>
            </a:extLst>
          </p:cNvPr>
          <p:cNvCxnSpPr/>
          <p:nvPr/>
        </p:nvCxnSpPr>
        <p:spPr>
          <a:xfrm>
            <a:off x="4298569" y="1335701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264C11-EEC0-40A5-A1E8-21CB46939F83}"/>
              </a:ext>
            </a:extLst>
          </p:cNvPr>
          <p:cNvSpPr txBox="1"/>
          <p:nvPr/>
        </p:nvSpPr>
        <p:spPr>
          <a:xfrm>
            <a:off x="2087101" y="1102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35C2B1-ACCC-4334-963A-642DEBFF5E15}"/>
              </a:ext>
            </a:extLst>
          </p:cNvPr>
          <p:cNvSpPr txBox="1"/>
          <p:nvPr/>
        </p:nvSpPr>
        <p:spPr>
          <a:xfrm>
            <a:off x="3841369" y="1107101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147578-226F-4E05-8E5B-05036AC31B76}"/>
              </a:ext>
            </a:extLst>
          </p:cNvPr>
          <p:cNvSpPr txBox="1"/>
          <p:nvPr/>
        </p:nvSpPr>
        <p:spPr>
          <a:xfrm>
            <a:off x="3858605" y="1940836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813B43B-C723-45AA-97E0-75B436E8C626}"/>
              </a:ext>
            </a:extLst>
          </p:cNvPr>
          <p:cNvCxnSpPr/>
          <p:nvPr/>
        </p:nvCxnSpPr>
        <p:spPr>
          <a:xfrm>
            <a:off x="4298569" y="2207237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0DC36DC-95D8-4109-B529-F0B158EAC5BD}"/>
              </a:ext>
            </a:extLst>
          </p:cNvPr>
          <p:cNvGraphicFramePr>
            <a:graphicFrameLocks noGrp="1"/>
          </p:cNvGraphicFramePr>
          <p:nvPr/>
        </p:nvGraphicFramePr>
        <p:xfrm>
          <a:off x="6776008" y="2220943"/>
          <a:ext cx="4141210" cy="258064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81C526E-D737-4450-8F8A-1880382584BF}"/>
              </a:ext>
            </a:extLst>
          </p:cNvPr>
          <p:cNvCxnSpPr/>
          <p:nvPr/>
        </p:nvCxnSpPr>
        <p:spPr>
          <a:xfrm flipH="1" flipV="1">
            <a:off x="3382998" y="3946904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7A25777-70B0-4C9C-A563-FAA292D53DE1}"/>
              </a:ext>
            </a:extLst>
          </p:cNvPr>
          <p:cNvCxnSpPr/>
          <p:nvPr/>
        </p:nvCxnSpPr>
        <p:spPr>
          <a:xfrm flipH="1" flipV="1">
            <a:off x="4668873" y="4875591"/>
            <a:ext cx="4" cy="46800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C01F1A5-E11F-456A-BA1C-1434EB084432}"/>
              </a:ext>
            </a:extLst>
          </p:cNvPr>
          <p:cNvCxnSpPr/>
          <p:nvPr/>
        </p:nvCxnSpPr>
        <p:spPr>
          <a:xfrm flipH="1" flipV="1">
            <a:off x="4678402" y="3804029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39856F0-4C96-4D7C-8BAA-6DF10CA315D8}"/>
              </a:ext>
            </a:extLst>
          </p:cNvPr>
          <p:cNvCxnSpPr/>
          <p:nvPr/>
        </p:nvCxnSpPr>
        <p:spPr>
          <a:xfrm flipH="1" flipV="1">
            <a:off x="3383002" y="4808917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438B202-8F73-4F7E-AE16-6685F4C5C150}"/>
              </a:ext>
            </a:extLst>
          </p:cNvPr>
          <p:cNvCxnSpPr/>
          <p:nvPr/>
        </p:nvCxnSpPr>
        <p:spPr>
          <a:xfrm flipH="1" flipV="1">
            <a:off x="3378931" y="4328438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A62CB88-B4C2-4D0C-A9DB-3279178A29B9}"/>
              </a:ext>
            </a:extLst>
          </p:cNvPr>
          <p:cNvCxnSpPr/>
          <p:nvPr/>
        </p:nvCxnSpPr>
        <p:spPr>
          <a:xfrm flipV="1">
            <a:off x="3377544" y="4293255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B91E0D1-A29D-4BA4-A756-ED279BA5E809}"/>
              </a:ext>
            </a:extLst>
          </p:cNvPr>
          <p:cNvSpPr txBox="1"/>
          <p:nvPr/>
        </p:nvSpPr>
        <p:spPr>
          <a:xfrm>
            <a:off x="1035485" y="327545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F655EB-355B-4E57-A4F3-DDBFDD10AD09}"/>
              </a:ext>
            </a:extLst>
          </p:cNvPr>
          <p:cNvSpPr txBox="1"/>
          <p:nvPr/>
        </p:nvSpPr>
        <p:spPr>
          <a:xfrm>
            <a:off x="5184549" y="3603943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6075918-7BCF-46ED-A9FB-17A535A603A3}"/>
              </a:ext>
            </a:extLst>
          </p:cNvPr>
          <p:cNvSpPr txBox="1"/>
          <p:nvPr/>
        </p:nvSpPr>
        <p:spPr>
          <a:xfrm>
            <a:off x="5184549" y="5147053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446029-CA3A-415D-8655-080EEEB73ED8}"/>
              </a:ext>
            </a:extLst>
          </p:cNvPr>
          <p:cNvSpPr txBox="1"/>
          <p:nvPr/>
        </p:nvSpPr>
        <p:spPr>
          <a:xfrm>
            <a:off x="2556858" y="5955122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5D6C932-0C17-441D-9BCE-D72E907598DA}"/>
              </a:ext>
            </a:extLst>
          </p:cNvPr>
          <p:cNvSpPr txBox="1"/>
          <p:nvPr/>
        </p:nvSpPr>
        <p:spPr>
          <a:xfrm>
            <a:off x="2456104" y="2478701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BE01FB5-A0A4-411B-ADA6-E9A1BF71C426}"/>
              </a:ext>
            </a:extLst>
          </p:cNvPr>
          <p:cNvGrpSpPr/>
          <p:nvPr/>
        </p:nvGrpSpPr>
        <p:grpSpPr>
          <a:xfrm>
            <a:off x="3368715" y="5042339"/>
            <a:ext cx="1781570" cy="612495"/>
            <a:chOff x="3279279" y="4177246"/>
            <a:chExt cx="2155699" cy="7411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67D2EF8-DBE5-468C-AAF4-B7DD1B2C5F05}"/>
                </a:ext>
              </a:extLst>
            </p:cNvPr>
            <p:cNvCxnSpPr/>
            <p:nvPr/>
          </p:nvCxnSpPr>
          <p:spPr>
            <a:xfrm flipV="1">
              <a:off x="3279279" y="43522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ED9EFEEC-A2BF-4DF9-B11A-02B61EEEC4C9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CADEDBC4-0DBD-4776-B6C8-37D56306C18F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315E1FF1-1F09-4E3E-86AA-8878A515C68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Delay 67">
              <a:extLst>
                <a:ext uri="{FF2B5EF4-FFF2-40B4-BE49-F238E27FC236}">
                  <a16:creationId xmlns:a16="http://schemas.microsoft.com/office/drawing/2014/main" xmlns="" id="{954FA4E9-D240-448E-B955-8D8C50F5777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3FCBE19-E6EF-4DEE-B9B1-73DDE19DE174}"/>
              </a:ext>
            </a:extLst>
          </p:cNvPr>
          <p:cNvGrpSpPr/>
          <p:nvPr/>
        </p:nvGrpSpPr>
        <p:grpSpPr>
          <a:xfrm>
            <a:off x="3368715" y="3486868"/>
            <a:ext cx="1781570" cy="612495"/>
            <a:chOff x="3279279" y="4177246"/>
            <a:chExt cx="2155699" cy="74111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60A36EC-1B64-44F2-9729-703B475F3BE7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CFC6C270-A2E3-4D7E-8F36-D0888BE6E560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0A344BA-D514-4C9F-9342-276EDBE7E0AC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B920E529-40BD-4442-BC53-2A8C8F56FDF2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Delay 67">
              <a:extLst>
                <a:ext uri="{FF2B5EF4-FFF2-40B4-BE49-F238E27FC236}">
                  <a16:creationId xmlns:a16="http://schemas.microsoft.com/office/drawing/2014/main" xmlns="" id="{9A56FB98-79D2-41BA-8AD4-05276D3AF4E8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5A2CE9B7-211C-4D1B-897D-6951FD154798}"/>
              </a:ext>
            </a:extLst>
          </p:cNvPr>
          <p:cNvGrpSpPr/>
          <p:nvPr/>
        </p:nvGrpSpPr>
        <p:grpSpPr>
          <a:xfrm>
            <a:off x="1333105" y="3337363"/>
            <a:ext cx="2375303" cy="612495"/>
            <a:chOff x="2206410" y="4177246"/>
            <a:chExt cx="3161526" cy="74111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71AEA80-56E1-4F75-87EE-EE175AEB24C8}"/>
                </a:ext>
              </a:extLst>
            </p:cNvPr>
            <p:cNvCxnSpPr/>
            <p:nvPr/>
          </p:nvCxnSpPr>
          <p:spPr>
            <a:xfrm>
              <a:off x="3433031" y="4745896"/>
              <a:ext cx="2613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F615087-80FB-48CA-9DE0-251FA74F6755}"/>
                </a:ext>
              </a:extLst>
            </p:cNvPr>
            <p:cNvCxnSpPr/>
            <p:nvPr/>
          </p:nvCxnSpPr>
          <p:spPr>
            <a:xfrm>
              <a:off x="2206410" y="4371024"/>
              <a:ext cx="148797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1059BB1-0A33-48C0-9A76-EE0D27CF8FB9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47C52513-DD62-4A39-8C4F-30DFE8826AAE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4512B16E-FB59-4BDE-A441-29A52DD03C5D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Delay 67">
              <a:extLst>
                <a:ext uri="{FF2B5EF4-FFF2-40B4-BE49-F238E27FC236}">
                  <a16:creationId xmlns:a16="http://schemas.microsoft.com/office/drawing/2014/main" xmlns="" id="{E47CBFA4-1BE8-4F40-8730-A569466294AA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166274B-53D5-45AD-8881-FFBA406F82FD}"/>
              </a:ext>
            </a:extLst>
          </p:cNvPr>
          <p:cNvGrpSpPr/>
          <p:nvPr/>
        </p:nvGrpSpPr>
        <p:grpSpPr>
          <a:xfrm>
            <a:off x="2254685" y="5194739"/>
            <a:ext cx="1459805" cy="612495"/>
            <a:chOff x="3424937" y="4177246"/>
            <a:chExt cx="1942999" cy="74111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22A7C42-2EEF-4B36-93E3-3D0779F1DB45}"/>
                </a:ext>
              </a:extLst>
            </p:cNvPr>
            <p:cNvCxnSpPr/>
            <p:nvPr/>
          </p:nvCxnSpPr>
          <p:spPr>
            <a:xfrm flipV="1">
              <a:off x="3424937" y="4371024"/>
              <a:ext cx="269449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6A3704CB-C51C-4176-88BF-C9582D1F3B92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D9E0185D-9A45-44A7-BD7D-C5CF46DF4054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C2694EC0-717D-4E4B-B4F3-A05D01DB98B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Delay 67">
              <a:extLst>
                <a:ext uri="{FF2B5EF4-FFF2-40B4-BE49-F238E27FC236}">
                  <a16:creationId xmlns:a16="http://schemas.microsoft.com/office/drawing/2014/main" xmlns="" id="{292974EC-EB87-4D2A-8E46-7050F8936C9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381F4215-4B70-4C8F-96F6-7DF66FAAC2F8}"/>
              </a:ext>
            </a:extLst>
          </p:cNvPr>
          <p:cNvCxnSpPr/>
          <p:nvPr/>
        </p:nvCxnSpPr>
        <p:spPr>
          <a:xfrm flipV="1">
            <a:off x="2254685" y="3797267"/>
            <a:ext cx="0" cy="15576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B903B437-06CB-46B8-940F-375EFBE145E5}"/>
              </a:ext>
            </a:extLst>
          </p:cNvPr>
          <p:cNvCxnSpPr/>
          <p:nvPr/>
        </p:nvCxnSpPr>
        <p:spPr>
          <a:xfrm flipH="1">
            <a:off x="1977252" y="4574898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5362EDE-A64A-454A-A3C8-7676B2CDA75C}"/>
              </a:ext>
            </a:extLst>
          </p:cNvPr>
          <p:cNvSpPr txBox="1"/>
          <p:nvPr/>
        </p:nvSpPr>
        <p:spPr>
          <a:xfrm>
            <a:off x="1614089" y="43707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3357907-58EF-4F5F-945E-23AFEC43A3CE}"/>
              </a:ext>
            </a:extLst>
          </p:cNvPr>
          <p:cNvCxnSpPr/>
          <p:nvPr/>
        </p:nvCxnSpPr>
        <p:spPr>
          <a:xfrm flipH="1">
            <a:off x="1511361" y="171670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455E809-AEDA-4743-9B8F-BBB5029839FC}"/>
              </a:ext>
            </a:extLst>
          </p:cNvPr>
          <p:cNvSpPr txBox="1"/>
          <p:nvPr/>
        </p:nvSpPr>
        <p:spPr>
          <a:xfrm>
            <a:off x="2086380" y="148810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10F592FD-C304-4A2A-9933-069D7953E470}"/>
              </a:ext>
            </a:extLst>
          </p:cNvPr>
          <p:cNvCxnSpPr/>
          <p:nvPr/>
        </p:nvCxnSpPr>
        <p:spPr>
          <a:xfrm flipV="1">
            <a:off x="1645085" y="3497786"/>
            <a:ext cx="0" cy="2180861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1B9CF6AE-5F3D-4C2C-8D73-4AAAA5B9659B}"/>
              </a:ext>
            </a:extLst>
          </p:cNvPr>
          <p:cNvGrpSpPr/>
          <p:nvPr/>
        </p:nvGrpSpPr>
        <p:grpSpPr>
          <a:xfrm>
            <a:off x="1645085" y="5475144"/>
            <a:ext cx="804408" cy="386344"/>
            <a:chOff x="379248" y="5807937"/>
            <a:chExt cx="1724319" cy="75287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0C87F55D-D361-456A-B6E9-399E8F6F49BF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97318D6A-7307-42A4-A282-C17F5CB862FE}"/>
                </a:ext>
              </a:extLst>
            </p:cNvPr>
            <p:cNvCxnSpPr/>
            <p:nvPr/>
          </p:nvCxnSpPr>
          <p:spPr>
            <a:xfrm flipV="1">
              <a:off x="1563383" y="6183729"/>
              <a:ext cx="540184" cy="90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3377353C-4751-4A17-A15E-3C1E5C5229A9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riangle 100">
              <a:extLst>
                <a:ext uri="{FF2B5EF4-FFF2-40B4-BE49-F238E27FC236}">
                  <a16:creationId xmlns:a16="http://schemas.microsoft.com/office/drawing/2014/main" xmlns="" id="{7D46DA94-379B-4CD9-8AB3-CAD25A9263F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AC7D24A-BB0B-40AD-B76D-8406767AF644}"/>
              </a:ext>
            </a:extLst>
          </p:cNvPr>
          <p:cNvSpPr/>
          <p:nvPr/>
        </p:nvSpPr>
        <p:spPr>
          <a:xfrm>
            <a:off x="6911954" y="26728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E22B68C0-4122-417B-8F20-78AA2C549017}"/>
              </a:ext>
            </a:extLst>
          </p:cNvPr>
          <p:cNvSpPr/>
          <p:nvPr/>
        </p:nvSpPr>
        <p:spPr>
          <a:xfrm>
            <a:off x="7488218" y="266798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04A7C24-AC72-4AFF-9BFE-9F5BA5859C22}"/>
              </a:ext>
            </a:extLst>
          </p:cNvPr>
          <p:cNvSpPr/>
          <p:nvPr/>
        </p:nvSpPr>
        <p:spPr>
          <a:xfrm>
            <a:off x="8097818" y="266798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4939343-E4E9-440B-8D4F-B2197B4988D2}"/>
              </a:ext>
            </a:extLst>
          </p:cNvPr>
          <p:cNvSpPr/>
          <p:nvPr/>
        </p:nvSpPr>
        <p:spPr>
          <a:xfrm>
            <a:off x="8783618" y="266798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0ED1B75-466D-447F-B264-A472EC218680}"/>
              </a:ext>
            </a:extLst>
          </p:cNvPr>
          <p:cNvSpPr/>
          <p:nvPr/>
        </p:nvSpPr>
        <p:spPr>
          <a:xfrm>
            <a:off x="6892906" y="30106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0E5F4AFB-A354-421C-ADF4-516BB4DC5321}"/>
              </a:ext>
            </a:extLst>
          </p:cNvPr>
          <p:cNvSpPr/>
          <p:nvPr/>
        </p:nvSpPr>
        <p:spPr>
          <a:xfrm>
            <a:off x="7469170" y="300578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E1DF4B3-9912-4D4E-BBAF-9A5CEA2CF8D8}"/>
              </a:ext>
            </a:extLst>
          </p:cNvPr>
          <p:cNvSpPr/>
          <p:nvPr/>
        </p:nvSpPr>
        <p:spPr>
          <a:xfrm>
            <a:off x="8078770" y="300578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A621186-7187-48AE-AEE6-A97021008DF0}"/>
              </a:ext>
            </a:extLst>
          </p:cNvPr>
          <p:cNvSpPr/>
          <p:nvPr/>
        </p:nvSpPr>
        <p:spPr>
          <a:xfrm>
            <a:off x="8764570" y="300578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AE36A47-B35B-4693-89F5-89FBEBB8E1DE}"/>
              </a:ext>
            </a:extLst>
          </p:cNvPr>
          <p:cNvSpPr/>
          <p:nvPr/>
        </p:nvSpPr>
        <p:spPr>
          <a:xfrm>
            <a:off x="9586435" y="2817428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D504EA48-F74E-4EB4-BB1B-A893ED0E38D9}"/>
              </a:ext>
            </a:extLst>
          </p:cNvPr>
          <p:cNvSpPr/>
          <p:nvPr/>
        </p:nvSpPr>
        <p:spPr>
          <a:xfrm>
            <a:off x="6945290" y="341578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79BF85C0-7312-4517-8519-0E41DDB23762}"/>
              </a:ext>
            </a:extLst>
          </p:cNvPr>
          <p:cNvSpPr/>
          <p:nvPr/>
        </p:nvSpPr>
        <p:spPr>
          <a:xfrm>
            <a:off x="7521554" y="34109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887D479-26DE-4B2A-BF6B-220890BD1668}"/>
              </a:ext>
            </a:extLst>
          </p:cNvPr>
          <p:cNvSpPr/>
          <p:nvPr/>
        </p:nvSpPr>
        <p:spPr>
          <a:xfrm>
            <a:off x="8131154" y="34109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E4DDBB8-256C-4A21-B548-2522E1A82D7D}"/>
              </a:ext>
            </a:extLst>
          </p:cNvPr>
          <p:cNvSpPr/>
          <p:nvPr/>
        </p:nvSpPr>
        <p:spPr>
          <a:xfrm>
            <a:off x="8816954" y="34109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FA5529B-E430-46F9-942B-2C9CE5CC4D30}"/>
              </a:ext>
            </a:extLst>
          </p:cNvPr>
          <p:cNvSpPr/>
          <p:nvPr/>
        </p:nvSpPr>
        <p:spPr>
          <a:xfrm>
            <a:off x="6926242" y="3753584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9791E82-C57C-4CCC-B347-D1AD7B1B7F2B}"/>
              </a:ext>
            </a:extLst>
          </p:cNvPr>
          <p:cNvSpPr/>
          <p:nvPr/>
        </p:nvSpPr>
        <p:spPr>
          <a:xfrm>
            <a:off x="7502506" y="37487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D757FCE-E833-4192-956E-7016581F7569}"/>
              </a:ext>
            </a:extLst>
          </p:cNvPr>
          <p:cNvSpPr/>
          <p:nvPr/>
        </p:nvSpPr>
        <p:spPr>
          <a:xfrm>
            <a:off x="8112106" y="37487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FF2B471B-115B-4F9D-9572-8AF00246631A}"/>
              </a:ext>
            </a:extLst>
          </p:cNvPr>
          <p:cNvSpPr/>
          <p:nvPr/>
        </p:nvSpPr>
        <p:spPr>
          <a:xfrm>
            <a:off x="8797906" y="37487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BBDC113-FA36-42C4-89A0-2522840BC6E8}"/>
              </a:ext>
            </a:extLst>
          </p:cNvPr>
          <p:cNvSpPr/>
          <p:nvPr/>
        </p:nvSpPr>
        <p:spPr>
          <a:xfrm>
            <a:off x="9619771" y="3560380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FFE434-9D9F-4090-BDB1-4CBB1C22CD47}"/>
              </a:ext>
            </a:extLst>
          </p:cNvPr>
          <p:cNvSpPr/>
          <p:nvPr/>
        </p:nvSpPr>
        <p:spPr>
          <a:xfrm>
            <a:off x="6926242" y="41158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F04031BF-ED40-4D97-98E8-A0C23058F412}"/>
              </a:ext>
            </a:extLst>
          </p:cNvPr>
          <p:cNvSpPr/>
          <p:nvPr/>
        </p:nvSpPr>
        <p:spPr>
          <a:xfrm>
            <a:off x="7502506" y="41110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EC1258BD-FFE0-4DAB-9B78-3478D9B94218}"/>
              </a:ext>
            </a:extLst>
          </p:cNvPr>
          <p:cNvSpPr/>
          <p:nvPr/>
        </p:nvSpPr>
        <p:spPr>
          <a:xfrm>
            <a:off x="8112106" y="41110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3A5F76BA-B64F-40AF-B47A-BD261879F2DF}"/>
              </a:ext>
            </a:extLst>
          </p:cNvPr>
          <p:cNvSpPr/>
          <p:nvPr/>
        </p:nvSpPr>
        <p:spPr>
          <a:xfrm>
            <a:off x="8797906" y="41110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442137E5-B167-4B47-93FE-8CE301D2F329}"/>
              </a:ext>
            </a:extLst>
          </p:cNvPr>
          <p:cNvSpPr/>
          <p:nvPr/>
        </p:nvSpPr>
        <p:spPr>
          <a:xfrm>
            <a:off x="6907194" y="44536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EBB353C9-BBEE-4C13-AED5-428802B7D0C3}"/>
              </a:ext>
            </a:extLst>
          </p:cNvPr>
          <p:cNvSpPr/>
          <p:nvPr/>
        </p:nvSpPr>
        <p:spPr>
          <a:xfrm>
            <a:off x="7483458" y="444882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9EFF1D91-E9B9-49A1-8971-B6F16D1FA834}"/>
              </a:ext>
            </a:extLst>
          </p:cNvPr>
          <p:cNvSpPr/>
          <p:nvPr/>
        </p:nvSpPr>
        <p:spPr>
          <a:xfrm>
            <a:off x="8093058" y="444882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877BE198-3AEA-4368-9DBE-AC821528891F}"/>
              </a:ext>
            </a:extLst>
          </p:cNvPr>
          <p:cNvSpPr/>
          <p:nvPr/>
        </p:nvSpPr>
        <p:spPr>
          <a:xfrm>
            <a:off x="8778858" y="444882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B3FFF109-E760-47F4-8764-18F811A13787}"/>
              </a:ext>
            </a:extLst>
          </p:cNvPr>
          <p:cNvSpPr/>
          <p:nvPr/>
        </p:nvSpPr>
        <p:spPr>
          <a:xfrm>
            <a:off x="9378745" y="4260468"/>
            <a:ext cx="1400548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0DB8EAE-A59C-4D47-8EEA-73AE9F47E29B}"/>
              </a:ext>
            </a:extLst>
          </p:cNvPr>
          <p:cNvSpPr txBox="1"/>
          <p:nvPr/>
        </p:nvSpPr>
        <p:spPr>
          <a:xfrm>
            <a:off x="1946950" y="426235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3CC808E-C1A9-4464-B8A0-96322BB3039E}"/>
              </a:ext>
            </a:extLst>
          </p:cNvPr>
          <p:cNvSpPr txBox="1"/>
          <p:nvPr/>
        </p:nvSpPr>
        <p:spPr>
          <a:xfrm>
            <a:off x="2196558" y="537073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5799F7F-CD12-4244-95FE-FD18A92A912A}"/>
              </a:ext>
            </a:extLst>
          </p:cNvPr>
          <p:cNvSpPr txBox="1"/>
          <p:nvPr/>
        </p:nvSpPr>
        <p:spPr>
          <a:xfrm>
            <a:off x="2196558" y="351500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A354947-2BE6-4D12-AD56-1743415BB637}"/>
              </a:ext>
            </a:extLst>
          </p:cNvPr>
          <p:cNvSpPr txBox="1"/>
          <p:nvPr/>
        </p:nvSpPr>
        <p:spPr>
          <a:xfrm>
            <a:off x="2193555" y="504655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D559C56-5D56-4275-88FB-FA685EA0CAA8}"/>
              </a:ext>
            </a:extLst>
          </p:cNvPr>
          <p:cNvSpPr txBox="1"/>
          <p:nvPr/>
        </p:nvSpPr>
        <p:spPr>
          <a:xfrm>
            <a:off x="1308732" y="319104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7B73041-C3E1-489B-9C7F-460FA1902A29}"/>
              </a:ext>
            </a:extLst>
          </p:cNvPr>
          <p:cNvSpPr txBox="1"/>
          <p:nvPr/>
        </p:nvSpPr>
        <p:spPr>
          <a:xfrm>
            <a:off x="2207642" y="318996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5FC582E-1C31-412D-8860-3577A964C452}"/>
              </a:ext>
            </a:extLst>
          </p:cNvPr>
          <p:cNvSpPr txBox="1"/>
          <p:nvPr/>
        </p:nvSpPr>
        <p:spPr>
          <a:xfrm>
            <a:off x="3134025" y="518552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F1B16C9-52D1-478D-B417-7F4B7ABF81CD}"/>
              </a:ext>
            </a:extLst>
          </p:cNvPr>
          <p:cNvSpPr txBox="1"/>
          <p:nvPr/>
        </p:nvSpPr>
        <p:spPr>
          <a:xfrm>
            <a:off x="3125595" y="328216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36E73B6-7791-49A1-8249-D955BA627E0A}"/>
              </a:ext>
            </a:extLst>
          </p:cNvPr>
          <p:cNvSpPr txBox="1"/>
          <p:nvPr/>
        </p:nvSpPr>
        <p:spPr>
          <a:xfrm>
            <a:off x="3392075" y="489077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4D226F9F-7874-444B-A3A4-A050017732EB}"/>
              </a:ext>
            </a:extLst>
          </p:cNvPr>
          <p:cNvSpPr txBox="1"/>
          <p:nvPr/>
        </p:nvSpPr>
        <p:spPr>
          <a:xfrm>
            <a:off x="4679989" y="503769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D5552D5-15C0-4669-865B-32D68FAD8A7F}"/>
              </a:ext>
            </a:extLst>
          </p:cNvPr>
          <p:cNvSpPr txBox="1"/>
          <p:nvPr/>
        </p:nvSpPr>
        <p:spPr>
          <a:xfrm>
            <a:off x="3404206" y="362297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E17A0BF-E8A2-4587-95EF-E622DEACAA5C}"/>
              </a:ext>
            </a:extLst>
          </p:cNvPr>
          <p:cNvSpPr txBox="1"/>
          <p:nvPr/>
        </p:nvSpPr>
        <p:spPr>
          <a:xfrm>
            <a:off x="4687430" y="346932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680713C-8E42-4A99-A4B9-75C97C2A17EA}"/>
              </a:ext>
            </a:extLst>
          </p:cNvPr>
          <p:cNvSpPr txBox="1"/>
          <p:nvPr/>
        </p:nvSpPr>
        <p:spPr>
          <a:xfrm>
            <a:off x="4687430" y="345371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8" grpId="0"/>
      <p:bldP spid="19" grpId="0"/>
      <p:bldP spid="20" grpId="0"/>
      <p:bldP spid="21" grpId="0"/>
      <p:bldP spid="22" grpId="0"/>
      <p:bldP spid="53" grpId="0"/>
      <p:bldP spid="55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6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6" grpId="0"/>
      <p:bldP spid="106" grpId="1"/>
      <p:bldP spid="10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BA534-A949-4E50-B4B8-8F12FA0B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J-K Flip-flop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DF4F8E-444F-420C-8ACB-FF7B2E763606}"/>
              </a:ext>
            </a:extLst>
          </p:cNvPr>
          <p:cNvSpPr/>
          <p:nvPr/>
        </p:nvSpPr>
        <p:spPr>
          <a:xfrm>
            <a:off x="1947405" y="1079715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38EA628-6084-4CEA-98C6-0C9A1A0FECE6}"/>
              </a:ext>
            </a:extLst>
          </p:cNvPr>
          <p:cNvCxnSpPr/>
          <p:nvPr/>
        </p:nvCxnSpPr>
        <p:spPr>
          <a:xfrm flipH="1">
            <a:off x="1362971" y="130831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C639071-8C53-4938-AC02-D5680E9D9C7A}"/>
              </a:ext>
            </a:extLst>
          </p:cNvPr>
          <p:cNvCxnSpPr/>
          <p:nvPr/>
        </p:nvCxnSpPr>
        <p:spPr>
          <a:xfrm>
            <a:off x="4157205" y="1308315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410F8C-EEEA-43E1-9121-E1D909E30B76}"/>
              </a:ext>
            </a:extLst>
          </p:cNvPr>
          <p:cNvSpPr txBox="1"/>
          <p:nvPr/>
        </p:nvSpPr>
        <p:spPr>
          <a:xfrm>
            <a:off x="1947405" y="1079715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DC89AD8-33B3-4F9F-9FD9-42A6405F14AA}"/>
              </a:ext>
            </a:extLst>
          </p:cNvPr>
          <p:cNvCxnSpPr/>
          <p:nvPr/>
        </p:nvCxnSpPr>
        <p:spPr>
          <a:xfrm flipH="1">
            <a:off x="1364157" y="214205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7D34D0-FBBF-4C41-989A-E66244D61188}"/>
              </a:ext>
            </a:extLst>
          </p:cNvPr>
          <p:cNvSpPr txBox="1"/>
          <p:nvPr/>
        </p:nvSpPr>
        <p:spPr>
          <a:xfrm>
            <a:off x="1966315" y="191345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2E37F3-668C-4DD0-9325-32A5AFE6AF9D}"/>
              </a:ext>
            </a:extLst>
          </p:cNvPr>
          <p:cNvSpPr txBox="1"/>
          <p:nvPr/>
        </p:nvSpPr>
        <p:spPr>
          <a:xfrm>
            <a:off x="3700005" y="107971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81DCDC-13F9-4426-9F06-E97FFE51176B}"/>
              </a:ext>
            </a:extLst>
          </p:cNvPr>
          <p:cNvSpPr txBox="1"/>
          <p:nvPr/>
        </p:nvSpPr>
        <p:spPr>
          <a:xfrm>
            <a:off x="3717241" y="1913450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6508D25-D84E-440B-B776-7601407682EC}"/>
              </a:ext>
            </a:extLst>
          </p:cNvPr>
          <p:cNvCxnSpPr/>
          <p:nvPr/>
        </p:nvCxnSpPr>
        <p:spPr>
          <a:xfrm>
            <a:off x="4157205" y="2179851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F7BE3B8-B30D-40EC-B13B-2CD348E2B09E}"/>
              </a:ext>
            </a:extLst>
          </p:cNvPr>
          <p:cNvSpPr txBox="1"/>
          <p:nvPr/>
        </p:nvSpPr>
        <p:spPr>
          <a:xfrm>
            <a:off x="2314740" y="2482311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F5C09DD-EBB5-4CB9-B52F-676388F5EAC8}"/>
              </a:ext>
            </a:extLst>
          </p:cNvPr>
          <p:cNvSpPr/>
          <p:nvPr/>
        </p:nvSpPr>
        <p:spPr>
          <a:xfrm>
            <a:off x="7160014" y="40387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10C5522-17CC-446D-B0EA-F5FF02C9A070}"/>
              </a:ext>
            </a:extLst>
          </p:cNvPr>
          <p:cNvSpPr/>
          <p:nvPr/>
        </p:nvSpPr>
        <p:spPr>
          <a:xfrm>
            <a:off x="7751249" y="40288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B4040AF-8D0A-4BEB-80A0-C5AE965049EC}"/>
              </a:ext>
            </a:extLst>
          </p:cNvPr>
          <p:cNvSpPr/>
          <p:nvPr/>
        </p:nvSpPr>
        <p:spPr>
          <a:xfrm>
            <a:off x="8360849" y="40288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AFD3A9-FBED-4F15-BF3B-E2D0CEA70E85}"/>
              </a:ext>
            </a:extLst>
          </p:cNvPr>
          <p:cNvSpPr/>
          <p:nvPr/>
        </p:nvSpPr>
        <p:spPr>
          <a:xfrm>
            <a:off x="9046649" y="40288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8F47E9D-4CF7-43C3-8DC5-C2A585539E4F}"/>
              </a:ext>
            </a:extLst>
          </p:cNvPr>
          <p:cNvSpPr/>
          <p:nvPr/>
        </p:nvSpPr>
        <p:spPr>
          <a:xfrm>
            <a:off x="7141649" y="440129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934E22-FEDC-42D4-A7E6-9621805FDAB9}"/>
              </a:ext>
            </a:extLst>
          </p:cNvPr>
          <p:cNvSpPr/>
          <p:nvPr/>
        </p:nvSpPr>
        <p:spPr>
          <a:xfrm>
            <a:off x="7751249" y="43870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1261E41-6B14-4DBB-8164-D80DB2159E07}"/>
              </a:ext>
            </a:extLst>
          </p:cNvPr>
          <p:cNvSpPr/>
          <p:nvPr/>
        </p:nvSpPr>
        <p:spPr>
          <a:xfrm>
            <a:off x="8360849" y="43870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0CEC8E-8867-470E-B6BF-A9A7794A8B05}"/>
              </a:ext>
            </a:extLst>
          </p:cNvPr>
          <p:cNvSpPr/>
          <p:nvPr/>
        </p:nvSpPr>
        <p:spPr>
          <a:xfrm>
            <a:off x="9046649" y="43870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ED62531-CF23-421F-9F9E-A2D921543A26}"/>
              </a:ext>
            </a:extLst>
          </p:cNvPr>
          <p:cNvSpPr/>
          <p:nvPr/>
        </p:nvSpPr>
        <p:spPr>
          <a:xfrm>
            <a:off x="7160014" y="3300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F5D8F98-8267-4CD0-B495-A95D0FDD8044}"/>
              </a:ext>
            </a:extLst>
          </p:cNvPr>
          <p:cNvSpPr/>
          <p:nvPr/>
        </p:nvSpPr>
        <p:spPr>
          <a:xfrm>
            <a:off x="7751249" y="328590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04C422F-2A37-4E4F-B2C6-035DA1861958}"/>
              </a:ext>
            </a:extLst>
          </p:cNvPr>
          <p:cNvSpPr/>
          <p:nvPr/>
        </p:nvSpPr>
        <p:spPr>
          <a:xfrm>
            <a:off x="8360849" y="328590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DA1E384-76DC-4AD9-8148-332F152793E6}"/>
              </a:ext>
            </a:extLst>
          </p:cNvPr>
          <p:cNvSpPr/>
          <p:nvPr/>
        </p:nvSpPr>
        <p:spPr>
          <a:xfrm>
            <a:off x="9046649" y="33586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DC723FF-DA86-49FC-91BD-86C257EB53B9}"/>
              </a:ext>
            </a:extLst>
          </p:cNvPr>
          <p:cNvSpPr/>
          <p:nvPr/>
        </p:nvSpPr>
        <p:spPr>
          <a:xfrm>
            <a:off x="7141649" y="3658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948CAC0-4EE5-4B25-A94A-93CF1868A4B1}"/>
              </a:ext>
            </a:extLst>
          </p:cNvPr>
          <p:cNvSpPr/>
          <p:nvPr/>
        </p:nvSpPr>
        <p:spPr>
          <a:xfrm>
            <a:off x="7751249" y="36440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A2FACF0-572F-4C74-AF98-41E00E3BFCFF}"/>
              </a:ext>
            </a:extLst>
          </p:cNvPr>
          <p:cNvSpPr/>
          <p:nvPr/>
        </p:nvSpPr>
        <p:spPr>
          <a:xfrm>
            <a:off x="8360849" y="36440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39F05B2-24A8-40B1-AC9E-F7C052A246A0}"/>
              </a:ext>
            </a:extLst>
          </p:cNvPr>
          <p:cNvSpPr/>
          <p:nvPr/>
        </p:nvSpPr>
        <p:spPr>
          <a:xfrm>
            <a:off x="9046649" y="36440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E22500F-9C51-4D8D-B3A6-AF127251B269}"/>
              </a:ext>
            </a:extLst>
          </p:cNvPr>
          <p:cNvSpPr/>
          <p:nvPr/>
        </p:nvSpPr>
        <p:spPr>
          <a:xfrm>
            <a:off x="7156620" y="255248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B7B3648-362B-4690-986B-70F4EA782291}"/>
              </a:ext>
            </a:extLst>
          </p:cNvPr>
          <p:cNvSpPr/>
          <p:nvPr/>
        </p:nvSpPr>
        <p:spPr>
          <a:xfrm>
            <a:off x="7769614" y="2538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13C83EE-FD7C-46A3-846C-DCF77655AB63}"/>
              </a:ext>
            </a:extLst>
          </p:cNvPr>
          <p:cNvSpPr/>
          <p:nvPr/>
        </p:nvSpPr>
        <p:spPr>
          <a:xfrm>
            <a:off x="8379214" y="2538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7ED08B6-D692-4C49-AECE-D840716E99AF}"/>
              </a:ext>
            </a:extLst>
          </p:cNvPr>
          <p:cNvSpPr/>
          <p:nvPr/>
        </p:nvSpPr>
        <p:spPr>
          <a:xfrm>
            <a:off x="9046649" y="2538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FBB46E8-5B53-49D3-A3D9-918A2AF44DBE}"/>
              </a:ext>
            </a:extLst>
          </p:cNvPr>
          <p:cNvSpPr/>
          <p:nvPr/>
        </p:nvSpPr>
        <p:spPr>
          <a:xfrm>
            <a:off x="7080420" y="29106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B996592-9BAB-4C75-B24E-C39A7200C103}"/>
              </a:ext>
            </a:extLst>
          </p:cNvPr>
          <p:cNvSpPr/>
          <p:nvPr/>
        </p:nvSpPr>
        <p:spPr>
          <a:xfrm>
            <a:off x="7751932" y="2896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72BE886-81F9-44D4-A5D2-52502FC35CC8}"/>
              </a:ext>
            </a:extLst>
          </p:cNvPr>
          <p:cNvSpPr/>
          <p:nvPr/>
        </p:nvSpPr>
        <p:spPr>
          <a:xfrm>
            <a:off x="8437049" y="2896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485CC52-2037-48D9-8B7C-22C138E7F388}"/>
              </a:ext>
            </a:extLst>
          </p:cNvPr>
          <p:cNvSpPr/>
          <p:nvPr/>
        </p:nvSpPr>
        <p:spPr>
          <a:xfrm>
            <a:off x="9046649" y="2896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68E6309-C981-43DD-9463-3030E8862255}"/>
              </a:ext>
            </a:extLst>
          </p:cNvPr>
          <p:cNvSpPr/>
          <p:nvPr/>
        </p:nvSpPr>
        <p:spPr>
          <a:xfrm>
            <a:off x="71416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3A7918A-541E-45D4-B6BC-45230645DDF5}"/>
              </a:ext>
            </a:extLst>
          </p:cNvPr>
          <p:cNvSpPr/>
          <p:nvPr/>
        </p:nvSpPr>
        <p:spPr>
          <a:xfrm>
            <a:off x="77512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B4D4FBD-8C0A-4CEB-8512-F911F92F2D6E}"/>
              </a:ext>
            </a:extLst>
          </p:cNvPr>
          <p:cNvSpPr/>
          <p:nvPr/>
        </p:nvSpPr>
        <p:spPr>
          <a:xfrm>
            <a:off x="83608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5DA06B6-2A19-497D-8CEB-3DC89C5EA182}"/>
              </a:ext>
            </a:extLst>
          </p:cNvPr>
          <p:cNvSpPr/>
          <p:nvPr/>
        </p:nvSpPr>
        <p:spPr>
          <a:xfrm>
            <a:off x="90466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7913C8E-7C36-451E-80C3-F3B60FFD747D}"/>
              </a:ext>
            </a:extLst>
          </p:cNvPr>
          <p:cNvSpPr/>
          <p:nvPr/>
        </p:nvSpPr>
        <p:spPr>
          <a:xfrm>
            <a:off x="7141649" y="513471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837F535-95E9-4275-AF3F-73D8709624DE}"/>
              </a:ext>
            </a:extLst>
          </p:cNvPr>
          <p:cNvSpPr/>
          <p:nvPr/>
        </p:nvSpPr>
        <p:spPr>
          <a:xfrm>
            <a:off x="7751249" y="51204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8F84474-38DD-4874-B1C5-D0057518961C}"/>
              </a:ext>
            </a:extLst>
          </p:cNvPr>
          <p:cNvSpPr/>
          <p:nvPr/>
        </p:nvSpPr>
        <p:spPr>
          <a:xfrm>
            <a:off x="8360849" y="51204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8E107B4-5753-416F-A1A4-DEDBECF0E3B0}"/>
              </a:ext>
            </a:extLst>
          </p:cNvPr>
          <p:cNvSpPr/>
          <p:nvPr/>
        </p:nvSpPr>
        <p:spPr>
          <a:xfrm>
            <a:off x="8970449" y="51204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73CCD51-D41C-4BAE-BDDF-C637289DCF2F}"/>
              </a:ext>
            </a:extLst>
          </p:cNvPr>
          <p:cNvSpPr/>
          <p:nvPr/>
        </p:nvSpPr>
        <p:spPr>
          <a:xfrm>
            <a:off x="9961539" y="4167989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56F183F-937F-41AD-9519-B0C11B97ED89}"/>
              </a:ext>
            </a:extLst>
          </p:cNvPr>
          <p:cNvSpPr/>
          <p:nvPr/>
        </p:nvSpPr>
        <p:spPr>
          <a:xfrm>
            <a:off x="9961539" y="3404973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6A5C04C-1367-4939-A8CC-4D08BA635C8E}"/>
              </a:ext>
            </a:extLst>
          </p:cNvPr>
          <p:cNvSpPr/>
          <p:nvPr/>
        </p:nvSpPr>
        <p:spPr>
          <a:xfrm>
            <a:off x="9792834" y="2719173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158DA1C-1CC1-4844-BCA3-3A326033C633}"/>
              </a:ext>
            </a:extLst>
          </p:cNvPr>
          <p:cNvSpPr/>
          <p:nvPr/>
        </p:nvSpPr>
        <p:spPr>
          <a:xfrm>
            <a:off x="9682024" y="4827411"/>
            <a:ext cx="13641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42E1D232-2151-4187-9277-2AAC9375D48F}"/>
              </a:ext>
            </a:extLst>
          </p:cNvPr>
          <p:cNvCxnSpPr/>
          <p:nvPr/>
        </p:nvCxnSpPr>
        <p:spPr>
          <a:xfrm flipH="1">
            <a:off x="1362250" y="1718186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C7B27BE-D658-4594-A371-53E6C4B41DEE}"/>
              </a:ext>
            </a:extLst>
          </p:cNvPr>
          <p:cNvSpPr txBox="1"/>
          <p:nvPr/>
        </p:nvSpPr>
        <p:spPr>
          <a:xfrm>
            <a:off x="1946684" y="148958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0DECA22-20EE-496C-A194-B791B23DE0B4}"/>
              </a:ext>
            </a:extLst>
          </p:cNvPr>
          <p:cNvCxnSpPr/>
          <p:nvPr/>
        </p:nvCxnSpPr>
        <p:spPr>
          <a:xfrm flipH="1" flipV="1">
            <a:off x="3121257" y="3844809"/>
            <a:ext cx="4" cy="360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3981AE5-9C09-4494-B3BA-BB8312D20AE7}"/>
              </a:ext>
            </a:extLst>
          </p:cNvPr>
          <p:cNvCxnSpPr/>
          <p:nvPr/>
        </p:nvCxnSpPr>
        <p:spPr>
          <a:xfrm flipH="1" flipV="1">
            <a:off x="4426182" y="4754446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75EF0803-5353-41B9-9D26-7CD094A8F948}"/>
              </a:ext>
            </a:extLst>
          </p:cNvPr>
          <p:cNvCxnSpPr/>
          <p:nvPr/>
        </p:nvCxnSpPr>
        <p:spPr>
          <a:xfrm flipH="1" flipV="1">
            <a:off x="4410688" y="3701934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DA87424-12EC-4955-B5BD-15C23D4CAFF6}"/>
              </a:ext>
            </a:extLst>
          </p:cNvPr>
          <p:cNvCxnSpPr/>
          <p:nvPr/>
        </p:nvCxnSpPr>
        <p:spPr>
          <a:xfrm flipH="1" flipV="1">
            <a:off x="3121261" y="4716347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BF559995-BCE6-476E-9155-453AAA9D3527}"/>
              </a:ext>
            </a:extLst>
          </p:cNvPr>
          <p:cNvCxnSpPr/>
          <p:nvPr/>
        </p:nvCxnSpPr>
        <p:spPr>
          <a:xfrm flipH="1" flipV="1">
            <a:off x="3136240" y="4201320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50B20B92-04B1-4D18-983B-98920FADD26F}"/>
              </a:ext>
            </a:extLst>
          </p:cNvPr>
          <p:cNvCxnSpPr/>
          <p:nvPr/>
        </p:nvCxnSpPr>
        <p:spPr>
          <a:xfrm flipV="1">
            <a:off x="3109830" y="4191160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B8EA518-3C7E-4224-880B-C9C3F200E564}"/>
              </a:ext>
            </a:extLst>
          </p:cNvPr>
          <p:cNvSpPr txBox="1"/>
          <p:nvPr/>
        </p:nvSpPr>
        <p:spPr>
          <a:xfrm>
            <a:off x="1528750" y="317335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A4AE5E2-0E11-4524-BCFF-C408FD0DA1AE}"/>
              </a:ext>
            </a:extLst>
          </p:cNvPr>
          <p:cNvSpPr txBox="1"/>
          <p:nvPr/>
        </p:nvSpPr>
        <p:spPr>
          <a:xfrm>
            <a:off x="1449741" y="534975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4D61152-C673-423C-9C81-84041A060327}"/>
              </a:ext>
            </a:extLst>
          </p:cNvPr>
          <p:cNvSpPr txBox="1"/>
          <p:nvPr/>
        </p:nvSpPr>
        <p:spPr>
          <a:xfrm>
            <a:off x="4932333" y="3501848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A88774E-15A9-4F26-9F76-76F5282AAE36}"/>
              </a:ext>
            </a:extLst>
          </p:cNvPr>
          <p:cNvSpPr txBox="1"/>
          <p:nvPr/>
        </p:nvSpPr>
        <p:spPr>
          <a:xfrm>
            <a:off x="4932333" y="5044958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B5199CA-148E-40AE-82C5-939DF5204A8E}"/>
              </a:ext>
            </a:extLst>
          </p:cNvPr>
          <p:cNvGrpSpPr/>
          <p:nvPr/>
        </p:nvGrpSpPr>
        <p:grpSpPr>
          <a:xfrm>
            <a:off x="3116499" y="4940244"/>
            <a:ext cx="1781570" cy="612495"/>
            <a:chOff x="3279279" y="4177246"/>
            <a:chExt cx="2155699" cy="7411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3837AE3B-160A-4E25-B438-80F7059FE7ED}"/>
                </a:ext>
              </a:extLst>
            </p:cNvPr>
            <p:cNvCxnSpPr/>
            <p:nvPr/>
          </p:nvCxnSpPr>
          <p:spPr>
            <a:xfrm flipV="1">
              <a:off x="3279279" y="43522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FF556C52-DD15-44D9-BF7A-3A8D3E9AEB9D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4B60129F-3EBA-432C-8B1A-5D51B082A350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1740DEFA-3C42-4734-BE4C-22988CA01C05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Delay 67">
              <a:extLst>
                <a:ext uri="{FF2B5EF4-FFF2-40B4-BE49-F238E27FC236}">
                  <a16:creationId xmlns:a16="http://schemas.microsoft.com/office/drawing/2014/main" xmlns="" id="{6ED58BAA-2D69-4661-A8DE-9BB4CDC31A5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2C7CD5C-C0D4-41C4-91E2-ECD972AF0282}"/>
              </a:ext>
            </a:extLst>
          </p:cNvPr>
          <p:cNvGrpSpPr/>
          <p:nvPr/>
        </p:nvGrpSpPr>
        <p:grpSpPr>
          <a:xfrm>
            <a:off x="3116499" y="3384773"/>
            <a:ext cx="1781570" cy="612495"/>
            <a:chOff x="3279279" y="4177246"/>
            <a:chExt cx="2155699" cy="74111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F2795B6F-0AB2-49B7-B60D-BEB0503A999E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BDEE8A56-5D0C-4D21-802F-5BBD3D387AFF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A4A77397-EF55-4D48-8843-4E6AA0CAEAB7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0AD69151-AD58-4A24-ABD1-FF093A2DADD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Delay 67">
              <a:extLst>
                <a:ext uri="{FF2B5EF4-FFF2-40B4-BE49-F238E27FC236}">
                  <a16:creationId xmlns:a16="http://schemas.microsoft.com/office/drawing/2014/main" xmlns="" id="{B237B721-E3A3-408F-AB1C-08D01D30664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493A0CB-FB54-4B15-99EB-7A2E92C06120}"/>
              </a:ext>
            </a:extLst>
          </p:cNvPr>
          <p:cNvGrpSpPr/>
          <p:nvPr/>
        </p:nvGrpSpPr>
        <p:grpSpPr>
          <a:xfrm>
            <a:off x="1701170" y="3235268"/>
            <a:ext cx="1755023" cy="612495"/>
            <a:chOff x="3032002" y="4177246"/>
            <a:chExt cx="2335934" cy="74111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7EF62EB3-A66C-4498-ADD3-070B65199279}"/>
                </a:ext>
              </a:extLst>
            </p:cNvPr>
            <p:cNvCxnSpPr/>
            <p:nvPr/>
          </p:nvCxnSpPr>
          <p:spPr>
            <a:xfrm>
              <a:off x="3032002" y="4577348"/>
              <a:ext cx="67082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FB1AE1A3-4AC1-4D13-88D8-ADBD07A42801}"/>
                </a:ext>
              </a:extLst>
            </p:cNvPr>
            <p:cNvCxnSpPr/>
            <p:nvPr/>
          </p:nvCxnSpPr>
          <p:spPr>
            <a:xfrm>
              <a:off x="3160208" y="4371024"/>
              <a:ext cx="52707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39732304-30F3-4877-99C3-E7FF026361EB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38279A7D-F20B-4751-92F2-D9B709341B62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F05181FF-B0D6-44C5-95E8-7DC43B9D766F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Delay 67">
              <a:extLst>
                <a:ext uri="{FF2B5EF4-FFF2-40B4-BE49-F238E27FC236}">
                  <a16:creationId xmlns:a16="http://schemas.microsoft.com/office/drawing/2014/main" xmlns="" id="{E9600D9C-AEFF-4BF3-8E03-7ECD13FE551D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41E96C37-28EC-4BCA-AEFB-F4BAB1BE9C1B}"/>
              </a:ext>
            </a:extLst>
          </p:cNvPr>
          <p:cNvGrpSpPr/>
          <p:nvPr/>
        </p:nvGrpSpPr>
        <p:grpSpPr>
          <a:xfrm>
            <a:off x="1711804" y="5092644"/>
            <a:ext cx="1750472" cy="612495"/>
            <a:chOff x="3038060" y="4177246"/>
            <a:chExt cx="2329876" cy="74111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51027E36-18BC-46C4-873E-77162F89E397}"/>
                </a:ext>
              </a:extLst>
            </p:cNvPr>
            <p:cNvCxnSpPr/>
            <p:nvPr/>
          </p:nvCxnSpPr>
          <p:spPr>
            <a:xfrm>
              <a:off x="3076302" y="4733960"/>
              <a:ext cx="618084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68F66B7-EE90-4CB7-B2D4-EF8C8C7A0463}"/>
                </a:ext>
              </a:extLst>
            </p:cNvPr>
            <p:cNvCxnSpPr/>
            <p:nvPr/>
          </p:nvCxnSpPr>
          <p:spPr>
            <a:xfrm flipV="1">
              <a:off x="3038060" y="4542364"/>
              <a:ext cx="670823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92ECEE55-34CD-43B4-BDE3-5B5222619E25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61B4B98F-2E4A-4B2D-84D6-592E625A7309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xmlns="" id="{F0F98F96-BD93-49E3-84C5-83719D0AA1A7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7" name="Delay 67">
              <a:extLst>
                <a:ext uri="{FF2B5EF4-FFF2-40B4-BE49-F238E27FC236}">
                  <a16:creationId xmlns:a16="http://schemas.microsoft.com/office/drawing/2014/main" xmlns="" id="{F4569E47-A1F3-460C-8B74-63FDA4775A3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1EC6662A-2A12-415C-80A7-F8493A141F6F}"/>
              </a:ext>
            </a:extLst>
          </p:cNvPr>
          <p:cNvCxnSpPr/>
          <p:nvPr/>
        </p:nvCxnSpPr>
        <p:spPr>
          <a:xfrm flipV="1">
            <a:off x="1711803" y="3565931"/>
            <a:ext cx="0" cy="183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EB65A60C-1DED-4102-9434-0AFC2290CD70}"/>
              </a:ext>
            </a:extLst>
          </p:cNvPr>
          <p:cNvCxnSpPr/>
          <p:nvPr/>
        </p:nvCxnSpPr>
        <p:spPr>
          <a:xfrm flipH="1">
            <a:off x="1434370" y="4472803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0299F1B-676A-45F3-9D28-B4C8FC23BC58}"/>
              </a:ext>
            </a:extLst>
          </p:cNvPr>
          <p:cNvSpPr txBox="1"/>
          <p:nvPr/>
        </p:nvSpPr>
        <p:spPr>
          <a:xfrm>
            <a:off x="1026003" y="426867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03E6C340-3E8A-4415-A995-B8F260273A9B}"/>
              </a:ext>
            </a:extLst>
          </p:cNvPr>
          <p:cNvCxnSpPr/>
          <p:nvPr/>
        </p:nvCxnSpPr>
        <p:spPr>
          <a:xfrm>
            <a:off x="2010003" y="4203492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A8A00AAB-48EB-4F98-B147-44E07FECE21A}"/>
              </a:ext>
            </a:extLst>
          </p:cNvPr>
          <p:cNvCxnSpPr/>
          <p:nvPr/>
        </p:nvCxnSpPr>
        <p:spPr>
          <a:xfrm>
            <a:off x="2000401" y="4710717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59147592-CF58-473E-BBDA-A8D73B4F33C1}"/>
              </a:ext>
            </a:extLst>
          </p:cNvPr>
          <p:cNvCxnSpPr/>
          <p:nvPr/>
        </p:nvCxnSpPr>
        <p:spPr>
          <a:xfrm flipH="1" flipV="1">
            <a:off x="2017434" y="3774011"/>
            <a:ext cx="4" cy="43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1972BDCF-18D5-4C82-9322-69C23B131095}"/>
              </a:ext>
            </a:extLst>
          </p:cNvPr>
          <p:cNvCxnSpPr/>
          <p:nvPr/>
        </p:nvCxnSpPr>
        <p:spPr>
          <a:xfrm>
            <a:off x="2016603" y="3774011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FE63206A-453A-4C5E-97CA-BA8FB2ECBB83}"/>
              </a:ext>
            </a:extLst>
          </p:cNvPr>
          <p:cNvCxnSpPr/>
          <p:nvPr/>
        </p:nvCxnSpPr>
        <p:spPr>
          <a:xfrm>
            <a:off x="2009963" y="5208730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26D6FBDB-215E-450F-8A79-6F2C3A98A955}"/>
              </a:ext>
            </a:extLst>
          </p:cNvPr>
          <p:cNvCxnSpPr/>
          <p:nvPr/>
        </p:nvCxnSpPr>
        <p:spPr>
          <a:xfrm flipH="1" flipV="1">
            <a:off x="2019266" y="4708931"/>
            <a:ext cx="4" cy="504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xmlns="" id="{82E8A8E6-0D40-4C3B-A6EF-9CB7A6DD7076}"/>
              </a:ext>
            </a:extLst>
          </p:cNvPr>
          <p:cNvGraphicFramePr>
            <a:graphicFrameLocks noGrp="1"/>
          </p:cNvGraphicFramePr>
          <p:nvPr/>
        </p:nvGraphicFramePr>
        <p:xfrm>
          <a:off x="6474206" y="1371700"/>
          <a:ext cx="4724408" cy="406400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Toggle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0A3B15E-D7EE-453F-BCA5-0FA89401D505}"/>
              </a:ext>
            </a:extLst>
          </p:cNvPr>
          <p:cNvSpPr/>
          <p:nvPr/>
        </p:nvSpPr>
        <p:spPr>
          <a:xfrm>
            <a:off x="7149059" y="33005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3FA0A7A9-D99A-4FAD-861D-E6775DE8BD65}"/>
              </a:ext>
            </a:extLst>
          </p:cNvPr>
          <p:cNvSpPr/>
          <p:nvPr/>
        </p:nvSpPr>
        <p:spPr>
          <a:xfrm>
            <a:off x="7707702" y="33005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9473A135-0CCB-47FE-8635-6EF1227A3442}"/>
              </a:ext>
            </a:extLst>
          </p:cNvPr>
          <p:cNvSpPr/>
          <p:nvPr/>
        </p:nvSpPr>
        <p:spPr>
          <a:xfrm>
            <a:off x="8379214" y="32862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18F75AEC-5CD3-4315-AE69-C7EFC8241704}"/>
              </a:ext>
            </a:extLst>
          </p:cNvPr>
          <p:cNvSpPr/>
          <p:nvPr/>
        </p:nvSpPr>
        <p:spPr>
          <a:xfrm>
            <a:off x="9065014" y="32862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183ED45C-D612-40F7-BC47-74A1047573CA}"/>
              </a:ext>
            </a:extLst>
          </p:cNvPr>
          <p:cNvSpPr/>
          <p:nvPr/>
        </p:nvSpPr>
        <p:spPr>
          <a:xfrm>
            <a:off x="7159270" y="36586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98011999-B2A4-4F4C-90AC-D32CC3D38D78}"/>
              </a:ext>
            </a:extLst>
          </p:cNvPr>
          <p:cNvSpPr/>
          <p:nvPr/>
        </p:nvSpPr>
        <p:spPr>
          <a:xfrm>
            <a:off x="7717913" y="36586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BB13AB32-0A59-4A72-A306-AFA49BFFCD01}"/>
              </a:ext>
            </a:extLst>
          </p:cNvPr>
          <p:cNvSpPr/>
          <p:nvPr/>
        </p:nvSpPr>
        <p:spPr>
          <a:xfrm>
            <a:off x="8389425" y="36443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794CE4C1-5317-422E-815A-64D5C1839A2D}"/>
              </a:ext>
            </a:extLst>
          </p:cNvPr>
          <p:cNvSpPr/>
          <p:nvPr/>
        </p:nvSpPr>
        <p:spPr>
          <a:xfrm>
            <a:off x="9075225" y="36443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08BE441B-93C7-41E9-B027-04FF2992112D}"/>
              </a:ext>
            </a:extLst>
          </p:cNvPr>
          <p:cNvSpPr/>
          <p:nvPr/>
        </p:nvSpPr>
        <p:spPr>
          <a:xfrm>
            <a:off x="7167424" y="2557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3CE6147E-2501-4644-B842-958738794CAD}"/>
              </a:ext>
            </a:extLst>
          </p:cNvPr>
          <p:cNvSpPr/>
          <p:nvPr/>
        </p:nvSpPr>
        <p:spPr>
          <a:xfrm>
            <a:off x="7726067" y="2557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DF75E9DA-5AF9-43A3-A5C2-3D2E3766730B}"/>
              </a:ext>
            </a:extLst>
          </p:cNvPr>
          <p:cNvSpPr/>
          <p:nvPr/>
        </p:nvSpPr>
        <p:spPr>
          <a:xfrm>
            <a:off x="8397579" y="25432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31B9DE87-6887-4D66-9668-457A9D8F5FE8}"/>
              </a:ext>
            </a:extLst>
          </p:cNvPr>
          <p:cNvSpPr/>
          <p:nvPr/>
        </p:nvSpPr>
        <p:spPr>
          <a:xfrm>
            <a:off x="9083379" y="25432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351B4598-ECE2-4101-BB94-6AB096C74227}"/>
              </a:ext>
            </a:extLst>
          </p:cNvPr>
          <p:cNvSpPr/>
          <p:nvPr/>
        </p:nvSpPr>
        <p:spPr>
          <a:xfrm>
            <a:off x="7177635" y="2915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EADB83E-7741-4498-A547-F48625E57718}"/>
              </a:ext>
            </a:extLst>
          </p:cNvPr>
          <p:cNvSpPr/>
          <p:nvPr/>
        </p:nvSpPr>
        <p:spPr>
          <a:xfrm>
            <a:off x="7736278" y="2915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8C608ED0-A578-4F35-8397-F50ADA0F73E9}"/>
              </a:ext>
            </a:extLst>
          </p:cNvPr>
          <p:cNvSpPr/>
          <p:nvPr/>
        </p:nvSpPr>
        <p:spPr>
          <a:xfrm>
            <a:off x="8407790" y="2901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D58497DB-CC53-4515-BBC6-BC33C9ABEC69}"/>
              </a:ext>
            </a:extLst>
          </p:cNvPr>
          <p:cNvSpPr/>
          <p:nvPr/>
        </p:nvSpPr>
        <p:spPr>
          <a:xfrm>
            <a:off x="9093590" y="2901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8BE05159-CEA0-472A-A3DE-E23B9D6C6568}"/>
              </a:ext>
            </a:extLst>
          </p:cNvPr>
          <p:cNvSpPr/>
          <p:nvPr/>
        </p:nvSpPr>
        <p:spPr>
          <a:xfrm>
            <a:off x="7196683" y="18098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5414EBD9-DCC9-4C8A-81ED-2EC824BBB549}"/>
              </a:ext>
            </a:extLst>
          </p:cNvPr>
          <p:cNvSpPr/>
          <p:nvPr/>
        </p:nvSpPr>
        <p:spPr>
          <a:xfrm>
            <a:off x="7755326" y="18098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E4472402-ABA0-4566-AFEC-9CD6CAA5D456}"/>
              </a:ext>
            </a:extLst>
          </p:cNvPr>
          <p:cNvSpPr/>
          <p:nvPr/>
        </p:nvSpPr>
        <p:spPr>
          <a:xfrm>
            <a:off x="8426838" y="1795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AC295010-4886-433A-A97A-7265D83AD1ED}"/>
              </a:ext>
            </a:extLst>
          </p:cNvPr>
          <p:cNvSpPr/>
          <p:nvPr/>
        </p:nvSpPr>
        <p:spPr>
          <a:xfrm>
            <a:off x="9112638" y="1795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E6425C07-2C83-441C-A118-F769E5867736}"/>
              </a:ext>
            </a:extLst>
          </p:cNvPr>
          <p:cNvSpPr/>
          <p:nvPr/>
        </p:nvSpPr>
        <p:spPr>
          <a:xfrm>
            <a:off x="7206894" y="21679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A168F7C9-DC5A-42C7-9B56-8E70B1170315}"/>
              </a:ext>
            </a:extLst>
          </p:cNvPr>
          <p:cNvSpPr/>
          <p:nvPr/>
        </p:nvSpPr>
        <p:spPr>
          <a:xfrm>
            <a:off x="7765537" y="21679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4792DAD5-EB22-4A88-9490-FC15ECE97678}"/>
              </a:ext>
            </a:extLst>
          </p:cNvPr>
          <p:cNvSpPr/>
          <p:nvPr/>
        </p:nvSpPr>
        <p:spPr>
          <a:xfrm>
            <a:off x="8437049" y="2153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36B24ADD-9CAC-4957-8001-E31CFB48C5D6}"/>
              </a:ext>
            </a:extLst>
          </p:cNvPr>
          <p:cNvSpPr/>
          <p:nvPr/>
        </p:nvSpPr>
        <p:spPr>
          <a:xfrm>
            <a:off x="9122849" y="2153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A77C3BF1-AE1C-418C-9FB6-3280DC462DF3}"/>
              </a:ext>
            </a:extLst>
          </p:cNvPr>
          <p:cNvSpPr/>
          <p:nvPr/>
        </p:nvSpPr>
        <p:spPr>
          <a:xfrm>
            <a:off x="7153136" y="40339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32EA7548-6764-46FE-A254-3C03A0934F86}"/>
              </a:ext>
            </a:extLst>
          </p:cNvPr>
          <p:cNvSpPr/>
          <p:nvPr/>
        </p:nvSpPr>
        <p:spPr>
          <a:xfrm>
            <a:off x="7711779" y="40339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63E855BF-2086-4621-9814-E1E60BBB0E78}"/>
              </a:ext>
            </a:extLst>
          </p:cNvPr>
          <p:cNvSpPr/>
          <p:nvPr/>
        </p:nvSpPr>
        <p:spPr>
          <a:xfrm>
            <a:off x="8383291" y="40196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09967160-A8E2-45A2-8AD7-CF0B1824FD91}"/>
              </a:ext>
            </a:extLst>
          </p:cNvPr>
          <p:cNvSpPr/>
          <p:nvPr/>
        </p:nvSpPr>
        <p:spPr>
          <a:xfrm>
            <a:off x="9039388" y="40726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AAB1D2DC-B58E-40AD-9F6F-4F85202D89D7}"/>
              </a:ext>
            </a:extLst>
          </p:cNvPr>
          <p:cNvSpPr/>
          <p:nvPr/>
        </p:nvSpPr>
        <p:spPr>
          <a:xfrm>
            <a:off x="7163347" y="43920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823E4FB0-6AA2-44D2-B607-4DAC139012AF}"/>
              </a:ext>
            </a:extLst>
          </p:cNvPr>
          <p:cNvSpPr/>
          <p:nvPr/>
        </p:nvSpPr>
        <p:spPr>
          <a:xfrm>
            <a:off x="7721990" y="43920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F57F80A6-703F-4B8E-8098-6D277960FEF9}"/>
              </a:ext>
            </a:extLst>
          </p:cNvPr>
          <p:cNvSpPr/>
          <p:nvPr/>
        </p:nvSpPr>
        <p:spPr>
          <a:xfrm>
            <a:off x="8393502" y="43777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AFB23FA-1C85-4B1D-98FC-D40D7402F963}"/>
              </a:ext>
            </a:extLst>
          </p:cNvPr>
          <p:cNvSpPr/>
          <p:nvPr/>
        </p:nvSpPr>
        <p:spPr>
          <a:xfrm>
            <a:off x="9027901" y="43777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601ECF7C-9CB2-4EA2-96D5-A8266AC0F379}"/>
              </a:ext>
            </a:extLst>
          </p:cNvPr>
          <p:cNvSpPr/>
          <p:nvPr/>
        </p:nvSpPr>
        <p:spPr>
          <a:xfrm>
            <a:off x="9917064" y="342535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874C0CBF-3770-4023-A660-D82EA8A47B43}"/>
              </a:ext>
            </a:extLst>
          </p:cNvPr>
          <p:cNvSpPr/>
          <p:nvPr/>
        </p:nvSpPr>
        <p:spPr>
          <a:xfrm>
            <a:off x="9931790" y="266234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C9CF88CF-96BE-428E-9F14-27C4017CD17F}"/>
              </a:ext>
            </a:extLst>
          </p:cNvPr>
          <p:cNvSpPr/>
          <p:nvPr/>
        </p:nvSpPr>
        <p:spPr>
          <a:xfrm>
            <a:off x="9722418" y="197654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883CDCB2-06FE-4045-9670-CFBC53B757E1}"/>
              </a:ext>
            </a:extLst>
          </p:cNvPr>
          <p:cNvSpPr/>
          <p:nvPr/>
        </p:nvSpPr>
        <p:spPr>
          <a:xfrm>
            <a:off x="9638857" y="4104013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212BB19B-EDA3-4088-95D3-88E83127AE4A}"/>
              </a:ext>
            </a:extLst>
          </p:cNvPr>
          <p:cNvSpPr/>
          <p:nvPr/>
        </p:nvSpPr>
        <p:spPr>
          <a:xfrm>
            <a:off x="7160014" y="47530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CBDEAC0E-AE15-4FC0-910C-FB80A5BB15CC}"/>
              </a:ext>
            </a:extLst>
          </p:cNvPr>
          <p:cNvSpPr/>
          <p:nvPr/>
        </p:nvSpPr>
        <p:spPr>
          <a:xfrm>
            <a:off x="7718657" y="47530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09669D16-AD48-49EA-9670-1CC7139E97A9}"/>
              </a:ext>
            </a:extLst>
          </p:cNvPr>
          <p:cNvSpPr/>
          <p:nvPr/>
        </p:nvSpPr>
        <p:spPr>
          <a:xfrm>
            <a:off x="839016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688DA23C-CE4C-40BB-ADAB-4FD531273C1B}"/>
              </a:ext>
            </a:extLst>
          </p:cNvPr>
          <p:cNvSpPr/>
          <p:nvPr/>
        </p:nvSpPr>
        <p:spPr>
          <a:xfrm>
            <a:off x="907596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4173BE9A-6257-4C3E-A1CA-8C9AAAA48103}"/>
              </a:ext>
            </a:extLst>
          </p:cNvPr>
          <p:cNvSpPr/>
          <p:nvPr/>
        </p:nvSpPr>
        <p:spPr>
          <a:xfrm>
            <a:off x="7170225" y="51112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54A5A866-EE0E-456A-8AD7-3E1F8FF25CFF}"/>
              </a:ext>
            </a:extLst>
          </p:cNvPr>
          <p:cNvSpPr/>
          <p:nvPr/>
        </p:nvSpPr>
        <p:spPr>
          <a:xfrm>
            <a:off x="7728868" y="51112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3C807E21-07B3-46A6-A892-AB73A33F6419}"/>
              </a:ext>
            </a:extLst>
          </p:cNvPr>
          <p:cNvSpPr/>
          <p:nvPr/>
        </p:nvSpPr>
        <p:spPr>
          <a:xfrm>
            <a:off x="8400380" y="50969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9A458B70-2E7C-45F8-8561-5C0760B3121F}"/>
              </a:ext>
            </a:extLst>
          </p:cNvPr>
          <p:cNvSpPr/>
          <p:nvPr/>
        </p:nvSpPr>
        <p:spPr>
          <a:xfrm>
            <a:off x="9086180" y="50969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A10A7745-04DC-4ADB-9654-545323CC758B}"/>
              </a:ext>
            </a:extLst>
          </p:cNvPr>
          <p:cNvSpPr/>
          <p:nvPr/>
        </p:nvSpPr>
        <p:spPr>
          <a:xfrm>
            <a:off x="9630647" y="476815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60FFA518-4E72-4BA6-9152-DEA3D7ED462B}"/>
              </a:ext>
            </a:extLst>
          </p:cNvPr>
          <p:cNvSpPr/>
          <p:nvPr/>
        </p:nvSpPr>
        <p:spPr>
          <a:xfrm>
            <a:off x="6564702" y="32909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31B6F75F-D9F1-44AB-8E0B-BE3DD045C636}"/>
              </a:ext>
            </a:extLst>
          </p:cNvPr>
          <p:cNvSpPr/>
          <p:nvPr/>
        </p:nvSpPr>
        <p:spPr>
          <a:xfrm>
            <a:off x="6574913" y="36491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F470FCD7-69DD-4E7E-83F8-44CA1DF487F2}"/>
              </a:ext>
            </a:extLst>
          </p:cNvPr>
          <p:cNvSpPr/>
          <p:nvPr/>
        </p:nvSpPr>
        <p:spPr>
          <a:xfrm>
            <a:off x="6569462" y="25432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3A4CACAF-2F81-4251-B1C2-FCC349A3ED47}"/>
              </a:ext>
            </a:extLst>
          </p:cNvPr>
          <p:cNvSpPr/>
          <p:nvPr/>
        </p:nvSpPr>
        <p:spPr>
          <a:xfrm>
            <a:off x="6579673" y="2901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E04D629B-0CAF-4DF9-88AD-7B1A2B3BBE29}"/>
              </a:ext>
            </a:extLst>
          </p:cNvPr>
          <p:cNvSpPr/>
          <p:nvPr/>
        </p:nvSpPr>
        <p:spPr>
          <a:xfrm>
            <a:off x="6564702" y="18146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178A7F1D-9602-44D1-B515-C4CFFCAF6449}"/>
              </a:ext>
            </a:extLst>
          </p:cNvPr>
          <p:cNvSpPr/>
          <p:nvPr/>
        </p:nvSpPr>
        <p:spPr>
          <a:xfrm>
            <a:off x="6574913" y="21727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0BA65FF1-B5B5-4DDE-87F2-F164FA7A0D7B}"/>
              </a:ext>
            </a:extLst>
          </p:cNvPr>
          <p:cNvSpPr/>
          <p:nvPr/>
        </p:nvSpPr>
        <p:spPr>
          <a:xfrm>
            <a:off x="6564702" y="40387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0ABD9CAF-9294-468A-B4B9-761AF0720B19}"/>
              </a:ext>
            </a:extLst>
          </p:cNvPr>
          <p:cNvSpPr/>
          <p:nvPr/>
        </p:nvSpPr>
        <p:spPr>
          <a:xfrm>
            <a:off x="6574913" y="43968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7E29B913-1499-4EAD-9945-96B9488C74F5}"/>
              </a:ext>
            </a:extLst>
          </p:cNvPr>
          <p:cNvSpPr/>
          <p:nvPr/>
        </p:nvSpPr>
        <p:spPr>
          <a:xfrm>
            <a:off x="6593278" y="47530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E139BF15-B6ED-48CB-81E9-215621C56957}"/>
              </a:ext>
            </a:extLst>
          </p:cNvPr>
          <p:cNvSpPr/>
          <p:nvPr/>
        </p:nvSpPr>
        <p:spPr>
          <a:xfrm>
            <a:off x="6603489" y="51112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9DFCEB00-4C3D-402E-B2D7-73714A407A82}"/>
              </a:ext>
            </a:extLst>
          </p:cNvPr>
          <p:cNvSpPr txBox="1"/>
          <p:nvPr/>
        </p:nvSpPr>
        <p:spPr>
          <a:xfrm>
            <a:off x="2200601" y="5911145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794E148-B013-4685-979E-E4246DF08F5E}"/>
              </a:ext>
            </a:extLst>
          </p:cNvPr>
          <p:cNvSpPr txBox="1"/>
          <p:nvPr/>
        </p:nvSpPr>
        <p:spPr>
          <a:xfrm>
            <a:off x="1392525" y="4168615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2704AE4E-84F4-4461-88E3-E6234E3DE629}"/>
              </a:ext>
            </a:extLst>
          </p:cNvPr>
          <p:cNvSpPr txBox="1"/>
          <p:nvPr/>
        </p:nvSpPr>
        <p:spPr>
          <a:xfrm>
            <a:off x="1944918" y="549888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83D1F40F-1467-4234-B77D-490229D9DBD4}"/>
              </a:ext>
            </a:extLst>
          </p:cNvPr>
          <p:cNvSpPr txBox="1"/>
          <p:nvPr/>
        </p:nvSpPr>
        <p:spPr>
          <a:xfrm>
            <a:off x="1947593" y="308040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D5BEFCA1-2E25-4B44-8A22-FC3B073075AE}"/>
              </a:ext>
            </a:extLst>
          </p:cNvPr>
          <p:cNvSpPr txBox="1"/>
          <p:nvPr/>
        </p:nvSpPr>
        <p:spPr>
          <a:xfrm>
            <a:off x="4514752" y="337341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B25BCD57-1490-4E50-9EC4-4BFF12D9DF65}"/>
              </a:ext>
            </a:extLst>
          </p:cNvPr>
          <p:cNvSpPr txBox="1"/>
          <p:nvPr/>
        </p:nvSpPr>
        <p:spPr>
          <a:xfrm>
            <a:off x="3132696" y="4783387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5BDA7960-A92E-4FCE-89AC-622626C8EF15}"/>
              </a:ext>
            </a:extLst>
          </p:cNvPr>
          <p:cNvSpPr txBox="1"/>
          <p:nvPr/>
        </p:nvSpPr>
        <p:spPr>
          <a:xfrm>
            <a:off x="1952778" y="4905495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79970D85-BB21-4A0E-AD06-15DE0A1E0A9C}"/>
              </a:ext>
            </a:extLst>
          </p:cNvPr>
          <p:cNvSpPr txBox="1"/>
          <p:nvPr/>
        </p:nvSpPr>
        <p:spPr>
          <a:xfrm>
            <a:off x="2892862" y="511124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86F1C854-6F3D-48CF-B094-52F7F9D11D51}"/>
              </a:ext>
            </a:extLst>
          </p:cNvPr>
          <p:cNvSpPr txBox="1"/>
          <p:nvPr/>
        </p:nvSpPr>
        <p:spPr>
          <a:xfrm>
            <a:off x="4516995" y="495595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ABA7FBD6-D314-450B-BF05-E6C516DA297B}"/>
              </a:ext>
            </a:extLst>
          </p:cNvPr>
          <p:cNvSpPr txBox="1"/>
          <p:nvPr/>
        </p:nvSpPr>
        <p:spPr>
          <a:xfrm>
            <a:off x="3133579" y="352813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9CD68617-825C-4FA1-95A9-3046BE151AD1}"/>
              </a:ext>
            </a:extLst>
          </p:cNvPr>
          <p:cNvSpPr txBox="1"/>
          <p:nvPr/>
        </p:nvSpPr>
        <p:spPr>
          <a:xfrm>
            <a:off x="1954165" y="350952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93C1F0E3-504C-4E18-B368-A7CA1E6263DF}"/>
              </a:ext>
            </a:extLst>
          </p:cNvPr>
          <p:cNvSpPr txBox="1"/>
          <p:nvPr/>
        </p:nvSpPr>
        <p:spPr>
          <a:xfrm>
            <a:off x="2900619" y="324753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902DA017-C961-4096-AC88-46B139B386ED}"/>
              </a:ext>
            </a:extLst>
          </p:cNvPr>
          <p:cNvSpPr txBox="1"/>
          <p:nvPr/>
        </p:nvSpPr>
        <p:spPr>
          <a:xfrm>
            <a:off x="4535504" y="337343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13" grpId="0"/>
      <p:bldP spid="51" grpId="0"/>
      <p:bldP spid="58" grpId="0"/>
      <p:bldP spid="59" grpId="0"/>
      <p:bldP spid="60" grpId="0"/>
      <p:bldP spid="61" grpId="0"/>
      <p:bldP spid="92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6" grpId="1"/>
      <p:bldP spid="157" grpId="0"/>
      <p:bldP spid="157" grpId="1"/>
      <p:bldP spid="161" grpId="0"/>
      <p:bldP spid="161" grpId="1"/>
      <p:bldP spid="163" grpId="0"/>
      <p:bldP spid="163" grpId="1"/>
      <p:bldP spid="165" grpId="0"/>
      <p:bldP spid="165" grpId="1"/>
      <p:bldP spid="167" grpId="0"/>
      <p:bldP spid="167" grpId="1"/>
      <p:bldP spid="169" grpId="0"/>
      <p:bldP spid="169" grpId="1"/>
      <p:bldP spid="171" grpId="0"/>
      <p:bldP spid="171" grpId="1"/>
      <p:bldP spid="173" grpId="0"/>
      <p:bldP spid="173" grpId="1"/>
      <p:bldP spid="175" grpId="0"/>
      <p:bldP spid="175" grpId="1"/>
      <p:bldP spid="177" grpId="0"/>
      <p:bldP spid="177" grpId="1"/>
      <p:bldP spid="179" grpId="0"/>
      <p:bldP spid="1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CE29A-05DA-4363-B070-3A844A3E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Flip-flop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7F39EC-DD52-478C-A911-72D0E3A8AE8F}"/>
              </a:ext>
            </a:extLst>
          </p:cNvPr>
          <p:cNvSpPr/>
          <p:nvPr/>
        </p:nvSpPr>
        <p:spPr>
          <a:xfrm>
            <a:off x="2069121" y="1110712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D4AB1CF-F14A-4A36-B3E7-95140E8A330E}"/>
              </a:ext>
            </a:extLst>
          </p:cNvPr>
          <p:cNvCxnSpPr/>
          <p:nvPr/>
        </p:nvCxnSpPr>
        <p:spPr>
          <a:xfrm flipH="1">
            <a:off x="1484687" y="1339312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D2C4E45-68F8-4AEF-B6D1-F4065D956AA1}"/>
              </a:ext>
            </a:extLst>
          </p:cNvPr>
          <p:cNvCxnSpPr/>
          <p:nvPr/>
        </p:nvCxnSpPr>
        <p:spPr>
          <a:xfrm>
            <a:off x="4278921" y="1339312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B5B9B0-8596-4B49-966E-C99AF544DA2B}"/>
              </a:ext>
            </a:extLst>
          </p:cNvPr>
          <p:cNvSpPr txBox="1"/>
          <p:nvPr/>
        </p:nvSpPr>
        <p:spPr>
          <a:xfrm>
            <a:off x="2069121" y="111071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FA026E-3881-4BBE-9730-4CA372F2CF59}"/>
              </a:ext>
            </a:extLst>
          </p:cNvPr>
          <p:cNvSpPr txBox="1"/>
          <p:nvPr/>
        </p:nvSpPr>
        <p:spPr>
          <a:xfrm>
            <a:off x="3821721" y="111071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F93081-7A98-48A1-AC18-1B479961AAB0}"/>
              </a:ext>
            </a:extLst>
          </p:cNvPr>
          <p:cNvSpPr txBox="1"/>
          <p:nvPr/>
        </p:nvSpPr>
        <p:spPr>
          <a:xfrm>
            <a:off x="3838957" y="1944447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34113EC-BDEC-4238-B8FB-7C9D60F99802}"/>
              </a:ext>
            </a:extLst>
          </p:cNvPr>
          <p:cNvCxnSpPr/>
          <p:nvPr/>
        </p:nvCxnSpPr>
        <p:spPr>
          <a:xfrm>
            <a:off x="4278921" y="2210848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0B40C2-D776-4B42-B611-98294AE798ED}"/>
              </a:ext>
            </a:extLst>
          </p:cNvPr>
          <p:cNvSpPr txBox="1"/>
          <p:nvPr/>
        </p:nvSpPr>
        <p:spPr>
          <a:xfrm>
            <a:off x="2358962" y="2528806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D814F1B-E83D-46E6-BAE2-8595196BD828}"/>
              </a:ext>
            </a:extLst>
          </p:cNvPr>
          <p:cNvCxnSpPr/>
          <p:nvPr/>
        </p:nvCxnSpPr>
        <p:spPr>
          <a:xfrm flipH="1">
            <a:off x="1483966" y="1749183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0FF577-630F-4019-80F2-6F6573BE8A48}"/>
              </a:ext>
            </a:extLst>
          </p:cNvPr>
          <p:cNvSpPr txBox="1"/>
          <p:nvPr/>
        </p:nvSpPr>
        <p:spPr>
          <a:xfrm>
            <a:off x="2034470" y="151965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A7C8CF-014D-4B9D-B6C0-00F4A3FB12B0}"/>
              </a:ext>
            </a:extLst>
          </p:cNvPr>
          <p:cNvSpPr/>
          <p:nvPr/>
        </p:nvSpPr>
        <p:spPr>
          <a:xfrm>
            <a:off x="6897554" y="26039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6EE1861-A723-49AF-BC9A-447408D2A477}"/>
              </a:ext>
            </a:extLst>
          </p:cNvPr>
          <p:cNvSpPr/>
          <p:nvPr/>
        </p:nvSpPr>
        <p:spPr>
          <a:xfrm>
            <a:off x="7507154" y="26039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0ED1BBB-EF07-4132-A9A3-EF94AF852333}"/>
              </a:ext>
            </a:extLst>
          </p:cNvPr>
          <p:cNvSpPr/>
          <p:nvPr/>
        </p:nvSpPr>
        <p:spPr>
          <a:xfrm>
            <a:off x="8192954" y="26039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F004A-96EB-4842-B423-934F9392C4CF}"/>
              </a:ext>
            </a:extLst>
          </p:cNvPr>
          <p:cNvSpPr/>
          <p:nvPr/>
        </p:nvSpPr>
        <p:spPr>
          <a:xfrm>
            <a:off x="6878506" y="29417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DE1D495-BCD1-420D-888D-152F9B49EF7D}"/>
              </a:ext>
            </a:extLst>
          </p:cNvPr>
          <p:cNvSpPr/>
          <p:nvPr/>
        </p:nvSpPr>
        <p:spPr>
          <a:xfrm>
            <a:off x="7488106" y="29417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96C5EF3-EF9A-44C0-B866-20072B5B675B}"/>
              </a:ext>
            </a:extLst>
          </p:cNvPr>
          <p:cNvSpPr/>
          <p:nvPr/>
        </p:nvSpPr>
        <p:spPr>
          <a:xfrm>
            <a:off x="8173906" y="29417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5FC60EC-7BC2-4A37-B235-2C0C92B63E62}"/>
              </a:ext>
            </a:extLst>
          </p:cNvPr>
          <p:cNvSpPr/>
          <p:nvPr/>
        </p:nvSpPr>
        <p:spPr>
          <a:xfrm>
            <a:off x="8837455" y="2753420"/>
            <a:ext cx="1273225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BC5CD-B9C9-46B2-87DA-4019C3E1CD8D}"/>
              </a:ext>
            </a:extLst>
          </p:cNvPr>
          <p:cNvSpPr/>
          <p:nvPr/>
        </p:nvSpPr>
        <p:spPr>
          <a:xfrm>
            <a:off x="6930890" y="334692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B93D894-2203-4246-8AB2-1F057D1C5BFF}"/>
              </a:ext>
            </a:extLst>
          </p:cNvPr>
          <p:cNvSpPr/>
          <p:nvPr/>
        </p:nvSpPr>
        <p:spPr>
          <a:xfrm>
            <a:off x="7540490" y="334692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7A1B178-FAC8-430B-9701-C58EEC784902}"/>
              </a:ext>
            </a:extLst>
          </p:cNvPr>
          <p:cNvSpPr/>
          <p:nvPr/>
        </p:nvSpPr>
        <p:spPr>
          <a:xfrm>
            <a:off x="8226290" y="334692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F99DE9D-F940-4F51-9DE1-11A9706136DF}"/>
              </a:ext>
            </a:extLst>
          </p:cNvPr>
          <p:cNvSpPr/>
          <p:nvPr/>
        </p:nvSpPr>
        <p:spPr>
          <a:xfrm>
            <a:off x="6926130" y="3646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46CF0FE-1232-4BFA-BC5E-B111D19D76A5}"/>
              </a:ext>
            </a:extLst>
          </p:cNvPr>
          <p:cNvSpPr/>
          <p:nvPr/>
        </p:nvSpPr>
        <p:spPr>
          <a:xfrm>
            <a:off x="7535730" y="3646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7F7F2A9-CBA8-42F9-B1B3-B8CE99B65735}"/>
              </a:ext>
            </a:extLst>
          </p:cNvPr>
          <p:cNvSpPr/>
          <p:nvPr/>
        </p:nvSpPr>
        <p:spPr>
          <a:xfrm>
            <a:off x="8221530" y="3646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62A56FE-7AF1-46DE-BBF4-BEE23809F9D5}"/>
              </a:ext>
            </a:extLst>
          </p:cNvPr>
          <p:cNvSpPr/>
          <p:nvPr/>
        </p:nvSpPr>
        <p:spPr>
          <a:xfrm>
            <a:off x="9029107" y="3496372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C5035C8-0743-4074-AB3F-14C751C5CF93}"/>
              </a:ext>
            </a:extLst>
          </p:cNvPr>
          <p:cNvCxnSpPr/>
          <p:nvPr/>
        </p:nvCxnSpPr>
        <p:spPr>
          <a:xfrm flipH="1" flipV="1">
            <a:off x="3452262" y="3893432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8C770C6B-E371-4DEE-872C-10A2FB3A390E}"/>
              </a:ext>
            </a:extLst>
          </p:cNvPr>
          <p:cNvCxnSpPr/>
          <p:nvPr/>
        </p:nvCxnSpPr>
        <p:spPr>
          <a:xfrm flipH="1" flipV="1">
            <a:off x="4747662" y="4803069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06861F5-BACF-456C-831B-E026FF7271B3}"/>
              </a:ext>
            </a:extLst>
          </p:cNvPr>
          <p:cNvCxnSpPr/>
          <p:nvPr/>
        </p:nvCxnSpPr>
        <p:spPr>
          <a:xfrm flipH="1" flipV="1">
            <a:off x="4747666" y="3750557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BF281DC5-23B8-4D11-A44E-C39DE5482C08}"/>
              </a:ext>
            </a:extLst>
          </p:cNvPr>
          <p:cNvCxnSpPr/>
          <p:nvPr/>
        </p:nvCxnSpPr>
        <p:spPr>
          <a:xfrm flipH="1" flipV="1">
            <a:off x="3452266" y="4764970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71068DAD-2F09-4990-83E5-910BC90ADB32}"/>
              </a:ext>
            </a:extLst>
          </p:cNvPr>
          <p:cNvCxnSpPr/>
          <p:nvPr/>
        </p:nvCxnSpPr>
        <p:spPr>
          <a:xfrm flipH="1" flipV="1">
            <a:off x="3457720" y="4259468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1992CA0-E46A-43DD-A398-5D91419FFBD0}"/>
              </a:ext>
            </a:extLst>
          </p:cNvPr>
          <p:cNvCxnSpPr/>
          <p:nvPr/>
        </p:nvCxnSpPr>
        <p:spPr>
          <a:xfrm flipV="1">
            <a:off x="3437283" y="4249308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1329F70-2516-4DE9-AFD3-A7258B96B394}"/>
              </a:ext>
            </a:extLst>
          </p:cNvPr>
          <p:cNvSpPr txBox="1"/>
          <p:nvPr/>
        </p:nvSpPr>
        <p:spPr>
          <a:xfrm>
            <a:off x="953446" y="3239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17FE0A9-3E3A-4402-8F7E-06AB8FE51502}"/>
              </a:ext>
            </a:extLst>
          </p:cNvPr>
          <p:cNvSpPr txBox="1"/>
          <p:nvPr/>
        </p:nvSpPr>
        <p:spPr>
          <a:xfrm>
            <a:off x="5253813" y="3550471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3C00760-1A6F-4A2C-8FF7-9E210DC258FB}"/>
              </a:ext>
            </a:extLst>
          </p:cNvPr>
          <p:cNvGrpSpPr/>
          <p:nvPr/>
        </p:nvGrpSpPr>
        <p:grpSpPr>
          <a:xfrm>
            <a:off x="3437979" y="4988867"/>
            <a:ext cx="1781570" cy="612495"/>
            <a:chOff x="3279279" y="4177246"/>
            <a:chExt cx="2155699" cy="74111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1F705242-F106-42C5-8E39-7AFA8D3DED03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28B8884D-ECE7-466C-9CAC-6ADB5AD87DD6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6C441411-20E7-4903-AEFA-CC17F206C81B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6D6F1B2-81C0-4B36-AC7A-B2D511228A64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Delay 67">
              <a:extLst>
                <a:ext uri="{FF2B5EF4-FFF2-40B4-BE49-F238E27FC236}">
                  <a16:creationId xmlns:a16="http://schemas.microsoft.com/office/drawing/2014/main" xmlns="" id="{EF2D103D-E117-4504-B862-3C857A1A20F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EF703591-7700-49D0-B8F2-85D586EF6B25}"/>
              </a:ext>
            </a:extLst>
          </p:cNvPr>
          <p:cNvGrpSpPr/>
          <p:nvPr/>
        </p:nvGrpSpPr>
        <p:grpSpPr>
          <a:xfrm>
            <a:off x="3437979" y="3433396"/>
            <a:ext cx="1781570" cy="612495"/>
            <a:chOff x="3279279" y="4177246"/>
            <a:chExt cx="2155699" cy="74111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BE278CD-1CAD-477B-9AD7-A0659744C8A8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0363232B-4C95-4AAE-817D-24F9A907F8CC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8DB717E6-0ACC-44AD-8EAF-FB569F54982D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69522585-C5D0-4EC7-8CAE-7A6819ADD64F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Delay 67">
              <a:extLst>
                <a:ext uri="{FF2B5EF4-FFF2-40B4-BE49-F238E27FC236}">
                  <a16:creationId xmlns:a16="http://schemas.microsoft.com/office/drawing/2014/main" xmlns="" id="{13E1EC32-F7C2-4F96-9815-3432F85948C3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48DD8E-4A91-4BC5-8EB6-0F508FED62C9}"/>
              </a:ext>
            </a:extLst>
          </p:cNvPr>
          <p:cNvGrpSpPr/>
          <p:nvPr/>
        </p:nvGrpSpPr>
        <p:grpSpPr>
          <a:xfrm>
            <a:off x="1197776" y="3283891"/>
            <a:ext cx="2579902" cy="612495"/>
            <a:chOff x="1934091" y="4177246"/>
            <a:chExt cx="3433843" cy="7411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5E3FB75-0925-4D9A-856F-C3E197F4877A}"/>
                </a:ext>
              </a:extLst>
            </p:cNvPr>
            <p:cNvCxnSpPr/>
            <p:nvPr/>
          </p:nvCxnSpPr>
          <p:spPr>
            <a:xfrm>
              <a:off x="3046154" y="4577348"/>
              <a:ext cx="67082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F7D493A5-9748-4E3D-96A4-6F5F396FEFFA}"/>
                </a:ext>
              </a:extLst>
            </p:cNvPr>
            <p:cNvCxnSpPr/>
            <p:nvPr/>
          </p:nvCxnSpPr>
          <p:spPr>
            <a:xfrm>
              <a:off x="1934091" y="4371024"/>
              <a:ext cx="177288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E506AA20-4685-4893-9939-908B92A4FCDD}"/>
                </a:ext>
              </a:extLst>
            </p:cNvPr>
            <p:cNvGrpSpPr/>
            <p:nvPr/>
          </p:nvGrpSpPr>
          <p:grpSpPr>
            <a:xfrm>
              <a:off x="4584720" y="4496209"/>
              <a:ext cx="783214" cy="117436"/>
              <a:chOff x="1490775" y="1289057"/>
              <a:chExt cx="783214" cy="11743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5B1DEDE1-24AB-4D84-8B14-31248DFA47E4}"/>
                  </a:ext>
                </a:extLst>
              </p:cNvPr>
              <p:cNvCxnSpPr/>
              <p:nvPr/>
            </p:nvCxnSpPr>
            <p:spPr>
              <a:xfrm>
                <a:off x="1603166" y="1348682"/>
                <a:ext cx="67082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F71D12E1-A792-496E-9500-DCE2D18B8C20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Delay 67">
              <a:extLst>
                <a:ext uri="{FF2B5EF4-FFF2-40B4-BE49-F238E27FC236}">
                  <a16:creationId xmlns:a16="http://schemas.microsoft.com/office/drawing/2014/main" xmlns="" id="{335E3E94-3523-493A-86A4-31A8E8A49C62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E3754913-ACE7-4924-B43C-8AE9EB80BF72}"/>
              </a:ext>
            </a:extLst>
          </p:cNvPr>
          <p:cNvGrpSpPr/>
          <p:nvPr/>
        </p:nvGrpSpPr>
        <p:grpSpPr>
          <a:xfrm>
            <a:off x="1348720" y="5141267"/>
            <a:ext cx="2435041" cy="612495"/>
            <a:chOff x="2126903" y="4177246"/>
            <a:chExt cx="3241033" cy="74111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7493114-975D-4CF1-A74D-0B367617C840}"/>
                </a:ext>
              </a:extLst>
            </p:cNvPr>
            <p:cNvCxnSpPr/>
            <p:nvPr/>
          </p:nvCxnSpPr>
          <p:spPr>
            <a:xfrm>
              <a:off x="2126903" y="4733960"/>
              <a:ext cx="1581225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2E4E923A-BC3C-4AB1-9E9F-D96237F3FD72}"/>
                </a:ext>
              </a:extLst>
            </p:cNvPr>
            <p:cNvCxnSpPr/>
            <p:nvPr/>
          </p:nvCxnSpPr>
          <p:spPr>
            <a:xfrm flipV="1">
              <a:off x="3038060" y="4542364"/>
              <a:ext cx="670823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ED9FC525-5168-4C4F-8C46-82544434E6CE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E37F353E-58B6-407E-BDBB-EA66E0AF6F5F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67082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0FEFF0CA-8420-4FAA-84F6-62D1C6F0C69A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Delay 67">
              <a:extLst>
                <a:ext uri="{FF2B5EF4-FFF2-40B4-BE49-F238E27FC236}">
                  <a16:creationId xmlns:a16="http://schemas.microsoft.com/office/drawing/2014/main" xmlns="" id="{039A9879-7F3D-431D-8FEA-7D8C734BC980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76A48FA-18E8-48AB-816D-63C3C7A45071}"/>
              </a:ext>
            </a:extLst>
          </p:cNvPr>
          <p:cNvCxnSpPr/>
          <p:nvPr/>
        </p:nvCxnSpPr>
        <p:spPr>
          <a:xfrm flipV="1">
            <a:off x="2033283" y="3614554"/>
            <a:ext cx="0" cy="183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E6557EC-19BE-43E7-843D-1EAA34A5CFDA}"/>
              </a:ext>
            </a:extLst>
          </p:cNvPr>
          <p:cNvCxnSpPr/>
          <p:nvPr/>
        </p:nvCxnSpPr>
        <p:spPr>
          <a:xfrm flipH="1">
            <a:off x="1771348" y="4521426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ED8914B-A64D-4364-933B-3D024B6BE2D7}"/>
              </a:ext>
            </a:extLst>
          </p:cNvPr>
          <p:cNvSpPr txBox="1"/>
          <p:nvPr/>
        </p:nvSpPr>
        <p:spPr>
          <a:xfrm>
            <a:off x="1347483" y="4317293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4FD834DD-E4CB-45EF-A218-80A44B04A705}"/>
              </a:ext>
            </a:extLst>
          </p:cNvPr>
          <p:cNvCxnSpPr/>
          <p:nvPr/>
        </p:nvCxnSpPr>
        <p:spPr>
          <a:xfrm>
            <a:off x="2331483" y="4261640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7CBAD621-9872-47DA-83FD-4D1080A75665}"/>
              </a:ext>
            </a:extLst>
          </p:cNvPr>
          <p:cNvCxnSpPr/>
          <p:nvPr/>
        </p:nvCxnSpPr>
        <p:spPr>
          <a:xfrm>
            <a:off x="2352877" y="4768865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A5338053-F5B7-4791-8F16-79166E883803}"/>
              </a:ext>
            </a:extLst>
          </p:cNvPr>
          <p:cNvCxnSpPr/>
          <p:nvPr/>
        </p:nvCxnSpPr>
        <p:spPr>
          <a:xfrm flipH="1" flipV="1">
            <a:off x="2338914" y="3822634"/>
            <a:ext cx="4" cy="43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23941975-FD60-4F56-9501-1B9816C90952}"/>
              </a:ext>
            </a:extLst>
          </p:cNvPr>
          <p:cNvCxnSpPr/>
          <p:nvPr/>
        </p:nvCxnSpPr>
        <p:spPr>
          <a:xfrm>
            <a:off x="2338083" y="3822634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A505FF8-C040-4465-89FE-61AC28790DE5}"/>
              </a:ext>
            </a:extLst>
          </p:cNvPr>
          <p:cNvCxnSpPr/>
          <p:nvPr/>
        </p:nvCxnSpPr>
        <p:spPr>
          <a:xfrm>
            <a:off x="2331443" y="5257353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CAC805C-67AB-4661-93FF-251BCBDBC6A0}"/>
              </a:ext>
            </a:extLst>
          </p:cNvPr>
          <p:cNvCxnSpPr/>
          <p:nvPr/>
        </p:nvCxnSpPr>
        <p:spPr>
          <a:xfrm flipH="1" flipV="1">
            <a:off x="2340746" y="4757554"/>
            <a:ext cx="4" cy="504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65B5BFC8-58DF-4C73-BBC8-E9924FFE8AE9}"/>
              </a:ext>
            </a:extLst>
          </p:cNvPr>
          <p:cNvCxnSpPr/>
          <p:nvPr/>
        </p:nvCxnSpPr>
        <p:spPr>
          <a:xfrm flipV="1">
            <a:off x="1359390" y="3431469"/>
            <a:ext cx="0" cy="217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57D59C0-4B87-4AAB-A2B2-F9A73CBE4D15}"/>
              </a:ext>
            </a:extLst>
          </p:cNvPr>
          <p:cNvSpPr txBox="1"/>
          <p:nvPr/>
        </p:nvSpPr>
        <p:spPr>
          <a:xfrm>
            <a:off x="5221856" y="5102789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Q’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xmlns="" id="{921C246D-7453-4AE9-BABE-E25C32FE5038}"/>
              </a:ext>
            </a:extLst>
          </p:cNvPr>
          <p:cNvGraphicFramePr>
            <a:graphicFrameLocks noGrp="1"/>
          </p:cNvGraphicFramePr>
          <p:nvPr/>
        </p:nvGraphicFramePr>
        <p:xfrm>
          <a:off x="6747320" y="2128359"/>
          <a:ext cx="4141210" cy="258064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Toggle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0EFCD2-5024-4537-B41A-C293060A8873}"/>
              </a:ext>
            </a:extLst>
          </p:cNvPr>
          <p:cNvSpPr/>
          <p:nvPr/>
        </p:nvSpPr>
        <p:spPr>
          <a:xfrm>
            <a:off x="6883266" y="258025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47D2066-80A0-4052-BE0D-C7837D26B425}"/>
              </a:ext>
            </a:extLst>
          </p:cNvPr>
          <p:cNvSpPr/>
          <p:nvPr/>
        </p:nvSpPr>
        <p:spPr>
          <a:xfrm>
            <a:off x="7459530" y="257539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17544080-7594-43B7-A498-D9C77EA332D1}"/>
              </a:ext>
            </a:extLst>
          </p:cNvPr>
          <p:cNvSpPr/>
          <p:nvPr/>
        </p:nvSpPr>
        <p:spPr>
          <a:xfrm>
            <a:off x="8069130" y="264896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23AED01-94CE-481D-9D12-0BBC7E2E7D9A}"/>
              </a:ext>
            </a:extLst>
          </p:cNvPr>
          <p:cNvSpPr/>
          <p:nvPr/>
        </p:nvSpPr>
        <p:spPr>
          <a:xfrm>
            <a:off x="8798335" y="258452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E27AAA56-8CA4-446B-B443-BD8C25186868}"/>
              </a:ext>
            </a:extLst>
          </p:cNvPr>
          <p:cNvSpPr/>
          <p:nvPr/>
        </p:nvSpPr>
        <p:spPr>
          <a:xfrm>
            <a:off x="6864218" y="291804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C2441FD3-1F18-4051-AB78-4491B9C19F87}"/>
              </a:ext>
            </a:extLst>
          </p:cNvPr>
          <p:cNvSpPr/>
          <p:nvPr/>
        </p:nvSpPr>
        <p:spPr>
          <a:xfrm>
            <a:off x="7440482" y="291319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F324F90-45B0-4189-A4F6-407B434F9AE7}"/>
              </a:ext>
            </a:extLst>
          </p:cNvPr>
          <p:cNvSpPr/>
          <p:nvPr/>
        </p:nvSpPr>
        <p:spPr>
          <a:xfrm>
            <a:off x="8145330" y="2884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FDB3871F-A045-4295-96F9-8B5691AF80E8}"/>
              </a:ext>
            </a:extLst>
          </p:cNvPr>
          <p:cNvSpPr/>
          <p:nvPr/>
        </p:nvSpPr>
        <p:spPr>
          <a:xfrm>
            <a:off x="8768898" y="331161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AF1C8A60-230A-44DA-BD8D-14CC9519F535}"/>
              </a:ext>
            </a:extLst>
          </p:cNvPr>
          <p:cNvSpPr/>
          <p:nvPr/>
        </p:nvSpPr>
        <p:spPr>
          <a:xfrm>
            <a:off x="9436511" y="2724844"/>
            <a:ext cx="1273225" cy="37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9F1B2FD6-221E-4773-8ED2-038F71F59DE2}"/>
              </a:ext>
            </a:extLst>
          </p:cNvPr>
          <p:cNvSpPr/>
          <p:nvPr/>
        </p:nvSpPr>
        <p:spPr>
          <a:xfrm>
            <a:off x="6916602" y="332320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F54E1CCF-FFEF-4105-96FC-16D8215BEA6F}"/>
              </a:ext>
            </a:extLst>
          </p:cNvPr>
          <p:cNvSpPr/>
          <p:nvPr/>
        </p:nvSpPr>
        <p:spPr>
          <a:xfrm>
            <a:off x="7492866" y="331835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A12333E-3D73-4AE9-89DA-D36D126ECAB0}"/>
              </a:ext>
            </a:extLst>
          </p:cNvPr>
          <p:cNvSpPr/>
          <p:nvPr/>
        </p:nvSpPr>
        <p:spPr>
          <a:xfrm>
            <a:off x="8102466" y="331835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EFF62DF-DF76-42C8-A455-F9F38E9320B8}"/>
              </a:ext>
            </a:extLst>
          </p:cNvPr>
          <p:cNvSpPr/>
          <p:nvPr/>
        </p:nvSpPr>
        <p:spPr>
          <a:xfrm>
            <a:off x="8754930" y="293200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4FD15B28-C3B8-4C4A-8106-A0ADAA355EB9}"/>
              </a:ext>
            </a:extLst>
          </p:cNvPr>
          <p:cNvSpPr/>
          <p:nvPr/>
        </p:nvSpPr>
        <p:spPr>
          <a:xfrm>
            <a:off x="6897554" y="366100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0001E392-E0DE-470C-939A-A3168370FD7F}"/>
              </a:ext>
            </a:extLst>
          </p:cNvPr>
          <p:cNvSpPr/>
          <p:nvPr/>
        </p:nvSpPr>
        <p:spPr>
          <a:xfrm>
            <a:off x="7473818" y="365614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66B640C5-A67A-4371-B111-C09CA9607A67}"/>
              </a:ext>
            </a:extLst>
          </p:cNvPr>
          <p:cNvSpPr/>
          <p:nvPr/>
        </p:nvSpPr>
        <p:spPr>
          <a:xfrm>
            <a:off x="8083418" y="365614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4B21BB5A-1110-446F-AABB-BA2253D48D36}"/>
              </a:ext>
            </a:extLst>
          </p:cNvPr>
          <p:cNvSpPr/>
          <p:nvPr/>
        </p:nvSpPr>
        <p:spPr>
          <a:xfrm>
            <a:off x="8769908" y="364651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57F84BC7-032D-43C0-B929-DEE5F55D89FB}"/>
              </a:ext>
            </a:extLst>
          </p:cNvPr>
          <p:cNvSpPr/>
          <p:nvPr/>
        </p:nvSpPr>
        <p:spPr>
          <a:xfrm>
            <a:off x="9622441" y="3468494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498F5B32-381F-4134-81AB-D05DBA1CCB96}"/>
              </a:ext>
            </a:extLst>
          </p:cNvPr>
          <p:cNvSpPr/>
          <p:nvPr/>
        </p:nvSpPr>
        <p:spPr>
          <a:xfrm>
            <a:off x="6897554" y="402329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B57E4FC4-1E9A-4E7A-8E5B-A2DD16448631}"/>
              </a:ext>
            </a:extLst>
          </p:cNvPr>
          <p:cNvSpPr/>
          <p:nvPr/>
        </p:nvSpPr>
        <p:spPr>
          <a:xfrm>
            <a:off x="7473818" y="401843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BCD19EB0-2805-4A2C-8CE4-21EB9C9E4CCB}"/>
              </a:ext>
            </a:extLst>
          </p:cNvPr>
          <p:cNvSpPr/>
          <p:nvPr/>
        </p:nvSpPr>
        <p:spPr>
          <a:xfrm>
            <a:off x="8083418" y="401843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14E8C5BF-F4DC-4AA7-9B49-9B9171142F6B}"/>
              </a:ext>
            </a:extLst>
          </p:cNvPr>
          <p:cNvSpPr/>
          <p:nvPr/>
        </p:nvSpPr>
        <p:spPr>
          <a:xfrm>
            <a:off x="8768898" y="404927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5BF98485-4392-4C20-A07E-BFECB6FA6AD8}"/>
              </a:ext>
            </a:extLst>
          </p:cNvPr>
          <p:cNvSpPr/>
          <p:nvPr/>
        </p:nvSpPr>
        <p:spPr>
          <a:xfrm>
            <a:off x="6878506" y="436108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AF610748-D5CE-4223-B196-B44F50FD250E}"/>
              </a:ext>
            </a:extLst>
          </p:cNvPr>
          <p:cNvSpPr/>
          <p:nvPr/>
        </p:nvSpPr>
        <p:spPr>
          <a:xfrm>
            <a:off x="7454770" y="435623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1F5307-2E3E-4489-871E-5EC681A35940}"/>
              </a:ext>
            </a:extLst>
          </p:cNvPr>
          <p:cNvSpPr/>
          <p:nvPr/>
        </p:nvSpPr>
        <p:spPr>
          <a:xfrm>
            <a:off x="8064370" y="435623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CAAB08A1-446F-4D92-BC5C-C8947E42BA79}"/>
              </a:ext>
            </a:extLst>
          </p:cNvPr>
          <p:cNvSpPr/>
          <p:nvPr/>
        </p:nvSpPr>
        <p:spPr>
          <a:xfrm>
            <a:off x="8750170" y="435623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C94A5FC-2B4D-4DAA-ADF7-2EDB716AFBCF}"/>
              </a:ext>
            </a:extLst>
          </p:cNvPr>
          <p:cNvSpPr/>
          <p:nvPr/>
        </p:nvSpPr>
        <p:spPr>
          <a:xfrm>
            <a:off x="9350057" y="4167884"/>
            <a:ext cx="1400548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008C1-2E2A-4C61-8657-4B8FC6D0DBF2}"/>
              </a:ext>
            </a:extLst>
          </p:cNvPr>
          <p:cNvSpPr txBox="1"/>
          <p:nvPr/>
        </p:nvSpPr>
        <p:spPr>
          <a:xfrm>
            <a:off x="2164034" y="5926775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</p:spTree>
    <p:extLst>
      <p:ext uri="{BB962C8B-B14F-4D97-AF65-F5344CB8AC3E}">
        <p14:creationId xmlns:p14="http://schemas.microsoft.com/office/powerpoint/2010/main" val="7698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1" grpId="0"/>
      <p:bldP spid="13" grpId="0"/>
      <p:bldP spid="34" grpId="0"/>
      <p:bldP spid="35" grpId="0"/>
      <p:bldP spid="66" grpId="0"/>
      <p:bldP spid="74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Shift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24615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64161-3A94-42E3-92A5-CB839CB8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A31D0-A65C-4DCF-A5EB-89B14DE9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a flip-flop (FF) can </a:t>
            </a:r>
            <a:r>
              <a:rPr lang="en-US" dirty="0">
                <a:solidFill>
                  <a:schemeClr val="tx2"/>
                </a:solidFill>
              </a:rPr>
              <a:t>store</a:t>
            </a:r>
            <a:r>
              <a:rPr lang="en-US" dirty="0"/>
              <a:t> only </a:t>
            </a:r>
            <a:r>
              <a:rPr lang="en-US" dirty="0">
                <a:solidFill>
                  <a:schemeClr val="tx2"/>
                </a:solidFill>
              </a:rPr>
              <a:t>one bit</a:t>
            </a:r>
            <a:r>
              <a:rPr lang="en-US" dirty="0"/>
              <a:t> of data, a 0 or a 1, it is referred to as a single-bit register. </a:t>
            </a:r>
          </a:p>
          <a:p>
            <a:pPr algn="just"/>
            <a:r>
              <a:rPr lang="en-US" dirty="0"/>
              <a:t>A register is a </a:t>
            </a:r>
            <a:r>
              <a:rPr lang="en-US" dirty="0">
                <a:solidFill>
                  <a:schemeClr val="tx2"/>
                </a:solidFill>
              </a:rPr>
              <a:t>set of FFs</a:t>
            </a:r>
            <a:r>
              <a:rPr lang="en-US" dirty="0"/>
              <a:t> used to store binary data. </a:t>
            </a:r>
          </a:p>
          <a:p>
            <a:pPr algn="just"/>
            <a:r>
              <a:rPr lang="en-US" dirty="0"/>
              <a:t>The storage capacity of a register is the number of bits (1s and 0s) of digital data it can retain. </a:t>
            </a:r>
          </a:p>
          <a:p>
            <a:pPr algn="just"/>
            <a:r>
              <a:rPr lang="en-US" dirty="0"/>
              <a:t>Loading a register means setting or resetting the individual FFs, i.e. inputting data into the register so that their states correspond to the bits of data to be stored. </a:t>
            </a:r>
          </a:p>
          <a:p>
            <a:pPr algn="just"/>
            <a:r>
              <a:rPr lang="en-US" dirty="0"/>
              <a:t>Loading may be </a:t>
            </a:r>
            <a:r>
              <a:rPr lang="en-US" dirty="0">
                <a:solidFill>
                  <a:schemeClr val="tx2"/>
                </a:solidFill>
              </a:rPr>
              <a:t>serial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parallel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serial</a:t>
            </a:r>
            <a:r>
              <a:rPr lang="en-US" dirty="0"/>
              <a:t> loading, data is transferred into the register in serial form i.e. </a:t>
            </a:r>
            <a:r>
              <a:rPr lang="en-US" dirty="0">
                <a:solidFill>
                  <a:schemeClr val="tx2"/>
                </a:solidFill>
              </a:rPr>
              <a:t>one bit at a time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parallel</a:t>
            </a:r>
            <a:r>
              <a:rPr lang="en-US" dirty="0"/>
              <a:t> loading, the data is transferred into the register in parallel form meaning that all the FFs are triggered into their </a:t>
            </a:r>
            <a:r>
              <a:rPr lang="en-US" dirty="0">
                <a:solidFill>
                  <a:schemeClr val="tx2"/>
                </a:solidFill>
              </a:rPr>
              <a:t>new states at the same time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Types of registers are:</a:t>
            </a:r>
          </a:p>
          <a:p>
            <a:pPr lvl="1"/>
            <a:r>
              <a:rPr lang="en-US" dirty="0"/>
              <a:t>Buffer register, Shift register, Bidirectional shift register, Universal shift register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4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B63E4-97AE-43F4-B509-7ABA5C3F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69ED3-57B0-436C-87A9-AC248E29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number of FFs connected together such that data may be shifted into and shifted out of them is called a </a:t>
            </a:r>
            <a:r>
              <a:rPr lang="en-US" dirty="0">
                <a:solidFill>
                  <a:schemeClr val="tx2"/>
                </a:solidFill>
              </a:rPr>
              <a:t>shift register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Data may be shifted into or out of the register either in serial form or in parallel form. </a:t>
            </a:r>
          </a:p>
          <a:p>
            <a:pPr algn="just"/>
            <a:r>
              <a:rPr lang="en-US" dirty="0"/>
              <a:t>So, there are four basic types of shift registers: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serial-in, serial-out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serial-in, parallel-out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parallel-in, serial-out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parallel-in, parallel-out </a:t>
            </a:r>
          </a:p>
          <a:p>
            <a:pPr algn="just"/>
            <a:r>
              <a:rPr lang="en-US" dirty="0"/>
              <a:t>Data may be </a:t>
            </a:r>
            <a:r>
              <a:rPr lang="en-US" dirty="0">
                <a:solidFill>
                  <a:schemeClr val="tx2"/>
                </a:solidFill>
              </a:rPr>
              <a:t>rotated left or right</a:t>
            </a:r>
            <a:r>
              <a:rPr lang="en-US" dirty="0"/>
              <a:t>. Data may be shifted from left to right or right to left at will, i.e. in a </a:t>
            </a:r>
            <a:r>
              <a:rPr lang="en-US" dirty="0">
                <a:solidFill>
                  <a:schemeClr val="tx2"/>
                </a:solidFill>
              </a:rPr>
              <a:t>bidirectional</a:t>
            </a:r>
            <a:r>
              <a:rPr lang="en-US" dirty="0"/>
              <a:t> way. </a:t>
            </a:r>
          </a:p>
          <a:p>
            <a:pPr algn="just"/>
            <a:r>
              <a:rPr lang="en-US" dirty="0"/>
              <a:t>Also, data may be shifted in serially (in either way) or in parallel and shifted out serially (in either way) or in parallel.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7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51C3F-4EC4-4EF8-AEA8-8F978161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in shift register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E1FD23E-AB95-413A-B4FB-23B4C658D55A}"/>
              </a:ext>
            </a:extLst>
          </p:cNvPr>
          <p:cNvGraphicFramePr>
            <a:graphicFrameLocks noGrp="1"/>
          </p:cNvGraphicFramePr>
          <p:nvPr/>
        </p:nvGraphicFramePr>
        <p:xfrm>
          <a:off x="1167917" y="16328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88A3105-C8D2-42FB-A2C6-5AD3D0DC5528}"/>
              </a:ext>
            </a:extLst>
          </p:cNvPr>
          <p:cNvCxnSpPr/>
          <p:nvPr/>
        </p:nvCxnSpPr>
        <p:spPr>
          <a:xfrm>
            <a:off x="6345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C37B6A6-7E04-4FEF-8906-5ED234B40083}"/>
              </a:ext>
            </a:extLst>
          </p:cNvPr>
          <p:cNvCxnSpPr/>
          <p:nvPr/>
        </p:nvCxnSpPr>
        <p:spPr>
          <a:xfrm>
            <a:off x="17013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DDA539A-E3A2-4C95-8A9D-CE5E2FA6FC90}"/>
              </a:ext>
            </a:extLst>
          </p:cNvPr>
          <p:cNvCxnSpPr/>
          <p:nvPr/>
        </p:nvCxnSpPr>
        <p:spPr>
          <a:xfrm>
            <a:off x="2572853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A9F12A3-9736-4308-B8F6-62FE70D04481}"/>
              </a:ext>
            </a:extLst>
          </p:cNvPr>
          <p:cNvCxnSpPr/>
          <p:nvPr/>
        </p:nvCxnSpPr>
        <p:spPr>
          <a:xfrm>
            <a:off x="34539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725AC4E-5573-4005-B6CF-EFD2B075A8D0}"/>
              </a:ext>
            </a:extLst>
          </p:cNvPr>
          <p:cNvCxnSpPr/>
          <p:nvPr/>
        </p:nvCxnSpPr>
        <p:spPr>
          <a:xfrm>
            <a:off x="45969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F1EDD0-C1EC-4176-BCD8-0F4CA7AB279A}"/>
              </a:ext>
            </a:extLst>
          </p:cNvPr>
          <p:cNvSpPr txBox="1"/>
          <p:nvPr/>
        </p:nvSpPr>
        <p:spPr>
          <a:xfrm>
            <a:off x="276250" y="2543388"/>
            <a:ext cx="558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serial-out shift-right, shift register</a:t>
            </a:r>
            <a:endParaRPr lang="en-US" sz="2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5411EE-EFAF-405E-BC72-794539D672D9}"/>
              </a:ext>
            </a:extLst>
          </p:cNvPr>
          <p:cNvSpPr txBox="1"/>
          <p:nvPr/>
        </p:nvSpPr>
        <p:spPr>
          <a:xfrm>
            <a:off x="-42754" y="1273645"/>
            <a:ext cx="129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83059D2-F42E-4570-B320-A6883878DF93}"/>
              </a:ext>
            </a:extLst>
          </p:cNvPr>
          <p:cNvSpPr txBox="1"/>
          <p:nvPr/>
        </p:nvSpPr>
        <p:spPr>
          <a:xfrm>
            <a:off x="4514377" y="1208514"/>
            <a:ext cx="1258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821D93D1-638D-4068-B81B-8BAC1600E41D}"/>
              </a:ext>
            </a:extLst>
          </p:cNvPr>
          <p:cNvGraphicFramePr>
            <a:graphicFrameLocks noGrp="1"/>
          </p:cNvGraphicFramePr>
          <p:nvPr/>
        </p:nvGraphicFramePr>
        <p:xfrm>
          <a:off x="7548846" y="13280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84B655A-B8F0-4034-AE3D-525B9C0BEDF6}"/>
              </a:ext>
            </a:extLst>
          </p:cNvPr>
          <p:cNvCxnSpPr/>
          <p:nvPr/>
        </p:nvCxnSpPr>
        <p:spPr>
          <a:xfrm>
            <a:off x="7015446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5DF5BAE-8020-4866-9BE2-F46ABE4C44F8}"/>
              </a:ext>
            </a:extLst>
          </p:cNvPr>
          <p:cNvCxnSpPr/>
          <p:nvPr/>
        </p:nvCxnSpPr>
        <p:spPr>
          <a:xfrm>
            <a:off x="8082246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7772B0A-8C38-4632-B303-C70FC4BBC052}"/>
              </a:ext>
            </a:extLst>
          </p:cNvPr>
          <p:cNvCxnSpPr/>
          <p:nvPr/>
        </p:nvCxnSpPr>
        <p:spPr>
          <a:xfrm>
            <a:off x="8953782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40059BB-B1DB-44B3-B5D8-2EDB44E65EFD}"/>
              </a:ext>
            </a:extLst>
          </p:cNvPr>
          <p:cNvCxnSpPr/>
          <p:nvPr/>
        </p:nvCxnSpPr>
        <p:spPr>
          <a:xfrm>
            <a:off x="9834846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9621C7-349C-4392-B932-F06C7C02680B}"/>
              </a:ext>
            </a:extLst>
          </p:cNvPr>
          <p:cNvSpPr txBox="1"/>
          <p:nvPr/>
        </p:nvSpPr>
        <p:spPr>
          <a:xfrm>
            <a:off x="6981346" y="2590800"/>
            <a:ext cx="456400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parallel-out, shift register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D3D94E-C4D6-41F9-A541-ADD4298BF577}"/>
              </a:ext>
            </a:extLst>
          </p:cNvPr>
          <p:cNvSpPr txBox="1"/>
          <p:nvPr/>
        </p:nvSpPr>
        <p:spPr>
          <a:xfrm>
            <a:off x="6096000" y="924917"/>
            <a:ext cx="149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910E289-197B-48A4-BE24-1666ABAE3D84}"/>
              </a:ext>
            </a:extLst>
          </p:cNvPr>
          <p:cNvSpPr txBox="1"/>
          <p:nvPr/>
        </p:nvSpPr>
        <p:spPr>
          <a:xfrm>
            <a:off x="8138695" y="2160060"/>
            <a:ext cx="228678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output</a:t>
            </a:r>
            <a:endParaRPr lang="en-US" sz="2000" baseline="-25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8DBB088-A2EF-4E58-99B7-643F156E17B3}"/>
              </a:ext>
            </a:extLst>
          </p:cNvPr>
          <p:cNvCxnSpPr/>
          <p:nvPr/>
        </p:nvCxnSpPr>
        <p:spPr>
          <a:xfrm>
            <a:off x="7967247" y="1896978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78A8411-40A5-4C4E-8DEE-CD4F5BB2FFF5}"/>
              </a:ext>
            </a:extLst>
          </p:cNvPr>
          <p:cNvCxnSpPr/>
          <p:nvPr/>
        </p:nvCxnSpPr>
        <p:spPr>
          <a:xfrm>
            <a:off x="8824495" y="1905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0C3AD36-19DE-4296-B21C-437FC570439B}"/>
              </a:ext>
            </a:extLst>
          </p:cNvPr>
          <p:cNvCxnSpPr/>
          <p:nvPr/>
        </p:nvCxnSpPr>
        <p:spPr>
          <a:xfrm>
            <a:off x="9710319" y="1905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7CC4499-34D3-4361-AB6E-0EB43AB044AA}"/>
              </a:ext>
            </a:extLst>
          </p:cNvPr>
          <p:cNvCxnSpPr/>
          <p:nvPr/>
        </p:nvCxnSpPr>
        <p:spPr>
          <a:xfrm>
            <a:off x="10548519" y="1905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F2156A5C-C2C3-4C70-B68A-3DFFD19584FA}"/>
              </a:ext>
            </a:extLst>
          </p:cNvPr>
          <p:cNvGraphicFramePr>
            <a:graphicFrameLocks noGrp="1"/>
          </p:cNvGraphicFramePr>
          <p:nvPr/>
        </p:nvGraphicFramePr>
        <p:xfrm>
          <a:off x="7548846" y="4199849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2C2A748-1C89-4D17-B210-CBD4691AE6EB}"/>
              </a:ext>
            </a:extLst>
          </p:cNvPr>
          <p:cNvSpPr txBox="1"/>
          <p:nvPr/>
        </p:nvSpPr>
        <p:spPr>
          <a:xfrm>
            <a:off x="6753146" y="5474523"/>
            <a:ext cx="502040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Parallel-in, parallel-out, shift register</a:t>
            </a:r>
            <a:endParaRPr lang="en-US" sz="2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0B8826A-55F1-4CBE-BE2E-2AD7A378F58A}"/>
              </a:ext>
            </a:extLst>
          </p:cNvPr>
          <p:cNvSpPr txBox="1"/>
          <p:nvPr/>
        </p:nvSpPr>
        <p:spPr>
          <a:xfrm>
            <a:off x="8322571" y="3480564"/>
            <a:ext cx="2078891" cy="42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input</a:t>
            </a:r>
            <a:endParaRPr lang="en-US" sz="20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2FBD49D-B358-4F07-9E2F-85EC7DDBF64F}"/>
              </a:ext>
            </a:extLst>
          </p:cNvPr>
          <p:cNvSpPr txBox="1"/>
          <p:nvPr/>
        </p:nvSpPr>
        <p:spPr>
          <a:xfrm>
            <a:off x="8138695" y="5031906"/>
            <a:ext cx="228678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output</a:t>
            </a:r>
            <a:endParaRPr lang="en-US" sz="2000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2CE6FF9-CECA-4C02-A82F-E2244C85D85B}"/>
              </a:ext>
            </a:extLst>
          </p:cNvPr>
          <p:cNvCxnSpPr/>
          <p:nvPr/>
        </p:nvCxnSpPr>
        <p:spPr>
          <a:xfrm>
            <a:off x="7967247" y="4768824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370A8E5-FD76-4168-8668-E92DFA11021C}"/>
              </a:ext>
            </a:extLst>
          </p:cNvPr>
          <p:cNvCxnSpPr/>
          <p:nvPr/>
        </p:nvCxnSpPr>
        <p:spPr>
          <a:xfrm>
            <a:off x="8824495" y="47768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56070DFF-9B4E-4761-A9EE-8DB9ADF7BADA}"/>
              </a:ext>
            </a:extLst>
          </p:cNvPr>
          <p:cNvCxnSpPr/>
          <p:nvPr/>
        </p:nvCxnSpPr>
        <p:spPr>
          <a:xfrm>
            <a:off x="9710319" y="47768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E0A67E3-ED23-4731-A63B-FE67E7D58B8F}"/>
              </a:ext>
            </a:extLst>
          </p:cNvPr>
          <p:cNvCxnSpPr/>
          <p:nvPr/>
        </p:nvCxnSpPr>
        <p:spPr>
          <a:xfrm>
            <a:off x="10548519" y="47768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A9F669A-A36E-438E-859E-E46D15C40FA9}"/>
              </a:ext>
            </a:extLst>
          </p:cNvPr>
          <p:cNvCxnSpPr/>
          <p:nvPr/>
        </p:nvCxnSpPr>
        <p:spPr>
          <a:xfrm>
            <a:off x="7967247" y="3888611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3FDA511-BEAC-497A-89E1-247BD85B03AF}"/>
              </a:ext>
            </a:extLst>
          </p:cNvPr>
          <p:cNvCxnSpPr/>
          <p:nvPr/>
        </p:nvCxnSpPr>
        <p:spPr>
          <a:xfrm>
            <a:off x="8824495" y="38966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326D351-1858-4489-BDBE-E46C430CE764}"/>
              </a:ext>
            </a:extLst>
          </p:cNvPr>
          <p:cNvCxnSpPr/>
          <p:nvPr/>
        </p:nvCxnSpPr>
        <p:spPr>
          <a:xfrm>
            <a:off x="9710319" y="38966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B01CBB9-89A1-47EC-A8DD-29B2B09DB7FD}"/>
              </a:ext>
            </a:extLst>
          </p:cNvPr>
          <p:cNvCxnSpPr/>
          <p:nvPr/>
        </p:nvCxnSpPr>
        <p:spPr>
          <a:xfrm>
            <a:off x="10548519" y="38966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40745B03-C519-4D4B-A8CB-5A76143E9D34}"/>
              </a:ext>
            </a:extLst>
          </p:cNvPr>
          <p:cNvGraphicFramePr>
            <a:graphicFrameLocks noGrp="1"/>
          </p:cNvGraphicFramePr>
          <p:nvPr/>
        </p:nvGraphicFramePr>
        <p:xfrm>
          <a:off x="1175767" y="4208890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21752725-3A3D-4EFF-8AAA-92DCB99AFBEB}"/>
              </a:ext>
            </a:extLst>
          </p:cNvPr>
          <p:cNvCxnSpPr/>
          <p:nvPr/>
        </p:nvCxnSpPr>
        <p:spPr>
          <a:xfrm>
            <a:off x="17656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7EC09A8-5F24-4EA8-96BF-ED6F854C2271}"/>
              </a:ext>
            </a:extLst>
          </p:cNvPr>
          <p:cNvCxnSpPr/>
          <p:nvPr/>
        </p:nvCxnSpPr>
        <p:spPr>
          <a:xfrm>
            <a:off x="26038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62F39D0-9295-45C7-805F-CE87920BCDE2}"/>
              </a:ext>
            </a:extLst>
          </p:cNvPr>
          <p:cNvCxnSpPr/>
          <p:nvPr/>
        </p:nvCxnSpPr>
        <p:spPr>
          <a:xfrm>
            <a:off x="35182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B4841298-029B-4BA0-AB05-92739C3FFFCE}"/>
              </a:ext>
            </a:extLst>
          </p:cNvPr>
          <p:cNvCxnSpPr/>
          <p:nvPr/>
        </p:nvCxnSpPr>
        <p:spPr>
          <a:xfrm>
            <a:off x="45850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19E64E3-3586-493E-A039-3EE523B14162}"/>
              </a:ext>
            </a:extLst>
          </p:cNvPr>
          <p:cNvSpPr txBox="1"/>
          <p:nvPr/>
        </p:nvSpPr>
        <p:spPr>
          <a:xfrm>
            <a:off x="608267" y="5021899"/>
            <a:ext cx="45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Parallel-in, serial-out, shift register</a:t>
            </a:r>
            <a:endParaRPr lang="en-US" sz="24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8EAD470-55F1-4CD6-A497-478BD50FEC23}"/>
              </a:ext>
            </a:extLst>
          </p:cNvPr>
          <p:cNvSpPr txBox="1"/>
          <p:nvPr/>
        </p:nvSpPr>
        <p:spPr>
          <a:xfrm>
            <a:off x="4514379" y="3793104"/>
            <a:ext cx="125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656601B-6A46-476D-8B41-D72018650A5C}"/>
              </a:ext>
            </a:extLst>
          </p:cNvPr>
          <p:cNvSpPr txBox="1"/>
          <p:nvPr/>
        </p:nvSpPr>
        <p:spPr>
          <a:xfrm>
            <a:off x="1869561" y="3502364"/>
            <a:ext cx="2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input</a:t>
            </a:r>
            <a:endParaRPr lang="en-US" sz="2000" baseline="-25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7522793-0324-4965-A957-75462852EDE4}"/>
              </a:ext>
            </a:extLst>
          </p:cNvPr>
          <p:cNvCxnSpPr/>
          <p:nvPr/>
        </p:nvCxnSpPr>
        <p:spPr>
          <a:xfrm>
            <a:off x="1594168" y="3883364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7EC0855-AF4C-4AC8-9951-4F6E7DEB7138}"/>
              </a:ext>
            </a:extLst>
          </p:cNvPr>
          <p:cNvCxnSpPr/>
          <p:nvPr/>
        </p:nvCxnSpPr>
        <p:spPr>
          <a:xfrm>
            <a:off x="2451416" y="389138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4D88C23-3C10-4EBC-BE73-75E76F633654}"/>
              </a:ext>
            </a:extLst>
          </p:cNvPr>
          <p:cNvCxnSpPr/>
          <p:nvPr/>
        </p:nvCxnSpPr>
        <p:spPr>
          <a:xfrm>
            <a:off x="3337240" y="389138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F1B97CC-C1DB-42B8-98D3-792E7BD4AB3A}"/>
              </a:ext>
            </a:extLst>
          </p:cNvPr>
          <p:cNvCxnSpPr/>
          <p:nvPr/>
        </p:nvCxnSpPr>
        <p:spPr>
          <a:xfrm>
            <a:off x="4175440" y="389138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7" grpId="0"/>
      <p:bldP spid="28" grpId="0"/>
      <p:bldP spid="29" grpId="0"/>
      <p:bldP spid="35" grpId="0"/>
      <p:bldP spid="36" grpId="0"/>
      <p:bldP spid="37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8C1BE-6AD1-41E4-8970-51E3CD3D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Serial-in, Serial-out, Shift-right,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57EC728-E975-4C90-B39A-C284E4E7905E}"/>
              </a:ext>
            </a:extLst>
          </p:cNvPr>
          <p:cNvGrpSpPr/>
          <p:nvPr/>
        </p:nvGrpSpPr>
        <p:grpSpPr>
          <a:xfrm>
            <a:off x="27251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41297F8-B918-4059-89D5-E4DF014DBA0E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1C37D56-2109-4EC3-9CD6-E6190547D025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B8DADE-FFDA-455D-93E6-73E8B29D812E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E4666E5-0750-4961-AE1E-372520209476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E3D2912-8539-4FC5-B43F-3537659779B8}"/>
              </a:ext>
            </a:extLst>
          </p:cNvPr>
          <p:cNvGrpSpPr/>
          <p:nvPr/>
        </p:nvGrpSpPr>
        <p:grpSpPr>
          <a:xfrm>
            <a:off x="46423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D0576CF-EF42-44CE-8283-4AAE5A0D27EA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2E07313-8F07-49AF-B176-0CC1286C46E8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B66838F-D435-4BAD-95EC-72466BB6D9BD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8C76F3F-750D-41C7-ACD9-A4348F108F08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4E0DC30-97C6-4863-A0DE-52060D3CE84A}"/>
              </a:ext>
            </a:extLst>
          </p:cNvPr>
          <p:cNvGrpSpPr/>
          <p:nvPr/>
        </p:nvGrpSpPr>
        <p:grpSpPr>
          <a:xfrm>
            <a:off x="66235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508CED5-BDD2-45B3-AE53-A46559ABC2AA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0B92746-53B2-4C73-B474-23BFBBD9AA30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570EF0A-95C2-430C-BC94-91BAFE81FB45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CBC6A41-ADC0-42D7-88A2-667C2A8D32E3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1FDE707-98A3-43EE-AF55-2E9907A5179E}"/>
              </a:ext>
            </a:extLst>
          </p:cNvPr>
          <p:cNvGrpSpPr/>
          <p:nvPr/>
        </p:nvGrpSpPr>
        <p:grpSpPr>
          <a:xfrm>
            <a:off x="86687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C4BFAF7-41CF-405D-9BBC-59CFDF9C1F42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CD15D93-7350-43EB-AB5C-F6F36BF7A7BC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365E4EF-499F-4466-A201-0DC2F41F892B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6C4A9C4-A45E-4904-9FC4-8BAAEE3EA96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52DDDF3-0263-41E0-8566-B7FB2CAB58E2}"/>
              </a:ext>
            </a:extLst>
          </p:cNvPr>
          <p:cNvCxnSpPr/>
          <p:nvPr/>
        </p:nvCxnSpPr>
        <p:spPr>
          <a:xfrm>
            <a:off x="2039319" y="4659431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DEE0E17-2E64-4809-B225-6B1B08A9392E}"/>
              </a:ext>
            </a:extLst>
          </p:cNvPr>
          <p:cNvGrpSpPr/>
          <p:nvPr/>
        </p:nvGrpSpPr>
        <p:grpSpPr>
          <a:xfrm>
            <a:off x="2444692" y="3287417"/>
            <a:ext cx="366822" cy="1371600"/>
            <a:chOff x="766053" y="3209925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9FAD0A71-A77D-4311-AC47-A4A538C7A9D8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373AAB8-EB07-4998-BEA0-32FA1571598B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77D4D3F-991E-45E7-9872-DA9E099E1815}"/>
              </a:ext>
            </a:extLst>
          </p:cNvPr>
          <p:cNvGrpSpPr/>
          <p:nvPr/>
        </p:nvGrpSpPr>
        <p:grpSpPr>
          <a:xfrm>
            <a:off x="4349657" y="3287417"/>
            <a:ext cx="366822" cy="1371600"/>
            <a:chOff x="766053" y="3209925"/>
            <a:chExt cx="366822" cy="13716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E533CD59-EE62-4689-9D91-AFCB27086A2C}"/>
                </a:ext>
              </a:extLst>
            </p:cNvPr>
            <p:cNvCxnSpPr/>
            <p:nvPr/>
          </p:nvCxnSpPr>
          <p:spPr>
            <a:xfrm flipV="1">
              <a:off x="772322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78C878D9-64AB-4879-A902-021B3FC319D2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944D4C12-A837-4FDC-B185-78EE61DA8C92}"/>
              </a:ext>
            </a:extLst>
          </p:cNvPr>
          <p:cNvGrpSpPr/>
          <p:nvPr/>
        </p:nvGrpSpPr>
        <p:grpSpPr>
          <a:xfrm>
            <a:off x="6368321" y="3287417"/>
            <a:ext cx="324000" cy="1371600"/>
            <a:chOff x="766053" y="3209925"/>
            <a:chExt cx="324000" cy="1371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0A4DD35-444C-4C49-9A4A-EBDFD5EDCB72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CC2C0DE6-426C-46E1-9021-9DFABA0421B6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3E73BF6-BA97-4E4C-B7F3-6A68CDE9FCBC}"/>
              </a:ext>
            </a:extLst>
          </p:cNvPr>
          <p:cNvGrpSpPr/>
          <p:nvPr/>
        </p:nvGrpSpPr>
        <p:grpSpPr>
          <a:xfrm>
            <a:off x="8425831" y="3287417"/>
            <a:ext cx="324000" cy="1371600"/>
            <a:chOff x="766053" y="3209925"/>
            <a:chExt cx="324000" cy="1371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5D00BD7F-31D7-4905-B9A8-165B3DEFF8D7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16162085-0C86-4E52-97C8-5D8EBF72E2A6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31082F2-0DD8-47D2-86C1-DFA27AC48A2F}"/>
              </a:ext>
            </a:extLst>
          </p:cNvPr>
          <p:cNvGrpSpPr/>
          <p:nvPr/>
        </p:nvGrpSpPr>
        <p:grpSpPr>
          <a:xfrm>
            <a:off x="2564023" y="1906292"/>
            <a:ext cx="237296" cy="774233"/>
            <a:chOff x="2838448" y="1828800"/>
            <a:chExt cx="237296" cy="7742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944066E7-B26F-46E7-B094-4664B0171717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5A78E08-818F-46FF-86F0-842B5DCCB986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11C2798-01F7-4F5E-9B4F-38B6A9C494A0}"/>
              </a:ext>
            </a:extLst>
          </p:cNvPr>
          <p:cNvSpPr txBox="1"/>
          <p:nvPr/>
        </p:nvSpPr>
        <p:spPr>
          <a:xfrm>
            <a:off x="1920251" y="144686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B4E8B12-6FB7-423D-A640-503E45C141DF}"/>
              </a:ext>
            </a:extLst>
          </p:cNvPr>
          <p:cNvCxnSpPr>
            <a:cxnSpLocks/>
          </p:cNvCxnSpPr>
          <p:nvPr/>
        </p:nvCxnSpPr>
        <p:spPr>
          <a:xfrm flipV="1">
            <a:off x="4011191" y="2666060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3EA1F89F-2EEB-46B8-ADA2-9C088691A759}"/>
              </a:ext>
            </a:extLst>
          </p:cNvPr>
          <p:cNvCxnSpPr>
            <a:endCxn id="16" idx="1"/>
          </p:cNvCxnSpPr>
          <p:nvPr/>
        </p:nvCxnSpPr>
        <p:spPr>
          <a:xfrm flipV="1">
            <a:off x="5925519" y="2666060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CA0BCFF-F88D-4781-9071-B6A9CD3A1D7A}"/>
              </a:ext>
            </a:extLst>
          </p:cNvPr>
          <p:cNvCxnSpPr>
            <a:endCxn id="21" idx="1"/>
          </p:cNvCxnSpPr>
          <p:nvPr/>
        </p:nvCxnSpPr>
        <p:spPr>
          <a:xfrm flipV="1">
            <a:off x="7907551" y="2666060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D1AB5CF0-3762-49DD-95B6-FC9CE6C8DA5F}"/>
              </a:ext>
            </a:extLst>
          </p:cNvPr>
          <p:cNvCxnSpPr/>
          <p:nvPr/>
        </p:nvCxnSpPr>
        <p:spPr>
          <a:xfrm>
            <a:off x="9964951" y="2668292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9095C82-B25B-4A48-B150-3D442D7055C7}"/>
              </a:ext>
            </a:extLst>
          </p:cNvPr>
          <p:cNvSpPr txBox="1"/>
          <p:nvPr/>
        </p:nvSpPr>
        <p:spPr>
          <a:xfrm>
            <a:off x="1401003" y="44186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9A854EC-EB70-4EF4-BB2C-3588891F6D3C}"/>
              </a:ext>
            </a:extLst>
          </p:cNvPr>
          <p:cNvSpPr txBox="1"/>
          <p:nvPr/>
        </p:nvSpPr>
        <p:spPr>
          <a:xfrm>
            <a:off x="10078835" y="2421611"/>
            <a:ext cx="185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Serial output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189E397-8CE0-4919-9FAE-F1776F9AB037}"/>
              </a:ext>
            </a:extLst>
          </p:cNvPr>
          <p:cNvSpPr txBox="1"/>
          <p:nvPr/>
        </p:nvSpPr>
        <p:spPr>
          <a:xfrm>
            <a:off x="127401" y="724446"/>
            <a:ext cx="246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Using D Flip-flop</a:t>
            </a:r>
            <a:endParaRPr lang="en-IN" sz="2400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E640A9A-7D4E-4D18-854D-22C7EF70FCA8}"/>
              </a:ext>
            </a:extLst>
          </p:cNvPr>
          <p:cNvSpPr txBox="1"/>
          <p:nvPr/>
        </p:nvSpPr>
        <p:spPr>
          <a:xfrm>
            <a:off x="127401" y="5315589"/>
            <a:ext cx="142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= 1010</a:t>
            </a:r>
            <a:endParaRPr lang="en-IN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A5BA82C-6C90-4673-8600-280AF0BD6235}"/>
              </a:ext>
            </a:extLst>
          </p:cNvPr>
          <p:cNvSpPr txBox="1"/>
          <p:nvPr/>
        </p:nvSpPr>
        <p:spPr>
          <a:xfrm>
            <a:off x="2522889" y="188270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4FEE5B3-5F2F-4358-83C0-36E8CACD1BE4}"/>
              </a:ext>
            </a:extLst>
          </p:cNvPr>
          <p:cNvSpPr txBox="1"/>
          <p:nvPr/>
        </p:nvSpPr>
        <p:spPr>
          <a:xfrm>
            <a:off x="4209282" y="234881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6EB2A62-CA89-477D-B9DF-7AA2342FF8D6}"/>
              </a:ext>
            </a:extLst>
          </p:cNvPr>
          <p:cNvSpPr txBox="1"/>
          <p:nvPr/>
        </p:nvSpPr>
        <p:spPr>
          <a:xfrm>
            <a:off x="2280146" y="188191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39D02F7-A2BF-487B-B684-64026BCC4DDF}"/>
              </a:ext>
            </a:extLst>
          </p:cNvPr>
          <p:cNvSpPr txBox="1"/>
          <p:nvPr/>
        </p:nvSpPr>
        <p:spPr>
          <a:xfrm>
            <a:off x="6202272" y="236349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5811A59-E16A-45C9-BEDF-18EE1ADD5CF1}"/>
              </a:ext>
            </a:extLst>
          </p:cNvPr>
          <p:cNvSpPr txBox="1"/>
          <p:nvPr/>
        </p:nvSpPr>
        <p:spPr>
          <a:xfrm>
            <a:off x="4203944" y="234683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67EE6B-DDB2-4318-BB74-4B590EFEDEB1}"/>
              </a:ext>
            </a:extLst>
          </p:cNvPr>
          <p:cNvSpPr txBox="1"/>
          <p:nvPr/>
        </p:nvSpPr>
        <p:spPr>
          <a:xfrm>
            <a:off x="2070387" y="18799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A057ACB-0EFA-4726-BF65-10FD69D001D6}"/>
              </a:ext>
            </a:extLst>
          </p:cNvPr>
          <p:cNvSpPr txBox="1"/>
          <p:nvPr/>
        </p:nvSpPr>
        <p:spPr>
          <a:xfrm>
            <a:off x="4209281" y="232397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A67B392-CE91-4719-90D0-50DD0F5769B1}"/>
              </a:ext>
            </a:extLst>
          </p:cNvPr>
          <p:cNvSpPr txBox="1"/>
          <p:nvPr/>
        </p:nvSpPr>
        <p:spPr>
          <a:xfrm>
            <a:off x="6201230" y="234683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54098E7-4A00-4095-9018-8DCDA7766030}"/>
              </a:ext>
            </a:extLst>
          </p:cNvPr>
          <p:cNvSpPr txBox="1"/>
          <p:nvPr/>
        </p:nvSpPr>
        <p:spPr>
          <a:xfrm>
            <a:off x="8178214" y="237899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F5F8AA1-5F86-4735-8CDB-789B4591CD27}"/>
              </a:ext>
            </a:extLst>
          </p:cNvPr>
          <p:cNvSpPr txBox="1"/>
          <p:nvPr/>
        </p:nvSpPr>
        <p:spPr>
          <a:xfrm>
            <a:off x="1843142" y="188038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2AE6E53-BF05-486B-A060-096679BC90AD}"/>
              </a:ext>
            </a:extLst>
          </p:cNvPr>
          <p:cNvSpPr txBox="1"/>
          <p:nvPr/>
        </p:nvSpPr>
        <p:spPr>
          <a:xfrm>
            <a:off x="4198848" y="231831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5549BCD-D1D3-41D1-BF73-FCA95FA9744B}"/>
              </a:ext>
            </a:extLst>
          </p:cNvPr>
          <p:cNvSpPr txBox="1"/>
          <p:nvPr/>
        </p:nvSpPr>
        <p:spPr>
          <a:xfrm>
            <a:off x="6207620" y="235358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591161E-0C84-441E-A37F-A14921B7B028}"/>
              </a:ext>
            </a:extLst>
          </p:cNvPr>
          <p:cNvSpPr txBox="1"/>
          <p:nvPr/>
        </p:nvSpPr>
        <p:spPr>
          <a:xfrm>
            <a:off x="8165986" y="237783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565F4FD-B084-46B8-8376-758D4AEFF34F}"/>
              </a:ext>
            </a:extLst>
          </p:cNvPr>
          <p:cNvSpPr txBox="1"/>
          <p:nvPr/>
        </p:nvSpPr>
        <p:spPr>
          <a:xfrm>
            <a:off x="9963100" y="234881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965E164-CE41-4231-8165-25CF36171CBD}"/>
              </a:ext>
            </a:extLst>
          </p:cNvPr>
          <p:cNvSpPr txBox="1"/>
          <p:nvPr/>
        </p:nvSpPr>
        <p:spPr>
          <a:xfrm>
            <a:off x="3560590" y="3646836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EBCFF30-FC97-42D3-B268-9ACEE49DD258}"/>
              </a:ext>
            </a:extLst>
          </p:cNvPr>
          <p:cNvSpPr txBox="1"/>
          <p:nvPr/>
        </p:nvSpPr>
        <p:spPr>
          <a:xfrm>
            <a:off x="5471527" y="3645194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B2514C6-2AAD-4315-9C1C-ACB21E7A3F7A}"/>
              </a:ext>
            </a:extLst>
          </p:cNvPr>
          <p:cNvSpPr txBox="1"/>
          <p:nvPr/>
        </p:nvSpPr>
        <p:spPr>
          <a:xfrm>
            <a:off x="7436528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D6E6EBB-7F6A-45E9-9E81-9C73ED92F263}"/>
              </a:ext>
            </a:extLst>
          </p:cNvPr>
          <p:cNvSpPr txBox="1"/>
          <p:nvPr/>
        </p:nvSpPr>
        <p:spPr>
          <a:xfrm>
            <a:off x="9494577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  <p:bldP spid="48" grpId="0"/>
      <p:bldP spid="49" grpId="0"/>
      <p:bldP spid="53" grpId="0"/>
      <p:bldP spid="53" grpId="1"/>
      <p:bldP spid="55" grpId="0"/>
      <p:bldP spid="57" grpId="0"/>
      <p:bldP spid="57" grpId="1"/>
      <p:bldP spid="59" grpId="0"/>
      <p:bldP spid="59" grpId="1"/>
      <p:bldP spid="61" grpId="0"/>
      <p:bldP spid="63" grpId="0"/>
      <p:bldP spid="63" grpId="1"/>
      <p:bldP spid="65" grpId="0"/>
      <p:bldP spid="65" grpId="1"/>
      <p:bldP spid="67" grpId="0"/>
      <p:bldP spid="67" grpId="1"/>
      <p:bldP spid="69" grpId="0"/>
      <p:bldP spid="71" grpId="0"/>
      <p:bldP spid="73" grpId="0"/>
      <p:bldP spid="75" grpId="0"/>
      <p:bldP spid="77" grpId="0"/>
      <p:bldP spid="79" grpId="0"/>
      <p:bldP spid="81" grpId="0"/>
      <p:bldP spid="83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009E4-54A1-4982-89CF-47976B4C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Serial-in, Serial-out, Shift-right, Shift register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529410-90EF-4407-9C4C-8FD4CD5F3773}"/>
              </a:ext>
            </a:extLst>
          </p:cNvPr>
          <p:cNvSpPr txBox="1"/>
          <p:nvPr/>
        </p:nvSpPr>
        <p:spPr>
          <a:xfrm>
            <a:off x="127401" y="724446"/>
            <a:ext cx="246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Using JK Flip-flop</a:t>
            </a:r>
            <a:endParaRPr lang="en-IN" sz="24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73D3EF-4A10-4E89-A9E2-3C1A8FDD33DD}"/>
              </a:ext>
            </a:extLst>
          </p:cNvPr>
          <p:cNvSpPr txBox="1"/>
          <p:nvPr/>
        </p:nvSpPr>
        <p:spPr>
          <a:xfrm>
            <a:off x="127401" y="5315589"/>
            <a:ext cx="142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= 1010</a:t>
            </a:r>
            <a:endParaRPr lang="en-IN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D63F2C9-C94B-447E-A67B-C94BD12BBE16}"/>
              </a:ext>
            </a:extLst>
          </p:cNvPr>
          <p:cNvGrpSpPr/>
          <p:nvPr/>
        </p:nvGrpSpPr>
        <p:grpSpPr>
          <a:xfrm>
            <a:off x="27251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CF3EB3A-C2D3-4B5C-AC91-8281073CFDCE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89025E4-B276-4DDB-BE34-9B9916791D0E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C3CCF2-F2B7-4BC8-A630-E98020D01E75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D698BAF-4CC5-49A0-8BBF-B0588414FBAA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E0D767F-FD52-442E-BC70-1582C16F0599}"/>
              </a:ext>
            </a:extLst>
          </p:cNvPr>
          <p:cNvGrpSpPr/>
          <p:nvPr/>
        </p:nvGrpSpPr>
        <p:grpSpPr>
          <a:xfrm>
            <a:off x="46423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EFE2F2EF-802B-446A-B695-504E842593FD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AE853CC-1D91-460C-AFAE-7412C747A5C7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31E78F7-73D1-449E-913B-2D9B196E421B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5D1908B-0F5C-49A2-9B62-C2BD3087961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474A43E-20B1-4158-B248-52358DB443CF}"/>
              </a:ext>
            </a:extLst>
          </p:cNvPr>
          <p:cNvGrpSpPr/>
          <p:nvPr/>
        </p:nvGrpSpPr>
        <p:grpSpPr>
          <a:xfrm>
            <a:off x="66235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4D1EDA-E49C-4BFC-B12D-17FCE027BB2D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5E5D377-B838-4503-B0EB-4B9C0E69B1EE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C5DBC1D-0B90-44C5-AE02-937EF0F08CBB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984BCDE-7A8E-40AA-9AFA-6115BA961AF8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E00196D-653D-42F2-8B04-284D9D768F26}"/>
              </a:ext>
            </a:extLst>
          </p:cNvPr>
          <p:cNvGrpSpPr/>
          <p:nvPr/>
        </p:nvGrpSpPr>
        <p:grpSpPr>
          <a:xfrm>
            <a:off x="86687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4B67C8C-49F3-4D49-8D0D-D4C0B8ACA658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2B0C36C-A948-40D3-9114-E06B8EA41C9F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F36C823-C17F-4AF2-B26E-14F67F448F81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D0EE757-5230-4AD0-B9D2-1F8295400208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29631B7-AB57-41B3-A357-2E1B4D6AEF99}"/>
              </a:ext>
            </a:extLst>
          </p:cNvPr>
          <p:cNvCxnSpPr/>
          <p:nvPr/>
        </p:nvCxnSpPr>
        <p:spPr>
          <a:xfrm>
            <a:off x="2039319" y="4659431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25F73B2-1DEB-4703-8541-5E290A8DF4E1}"/>
              </a:ext>
            </a:extLst>
          </p:cNvPr>
          <p:cNvGrpSpPr/>
          <p:nvPr/>
        </p:nvGrpSpPr>
        <p:grpSpPr>
          <a:xfrm>
            <a:off x="2444692" y="3287417"/>
            <a:ext cx="366822" cy="1371600"/>
            <a:chOff x="766053" y="3209925"/>
            <a:chExt cx="366822" cy="13716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1A373DF-142F-4BD2-9D0A-728446937EDD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AD133133-E094-4187-B206-03854EABEB17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C9FDEBF-C933-445F-90D2-98C9CBF60536}"/>
              </a:ext>
            </a:extLst>
          </p:cNvPr>
          <p:cNvGrpSpPr/>
          <p:nvPr/>
        </p:nvGrpSpPr>
        <p:grpSpPr>
          <a:xfrm>
            <a:off x="4349657" y="3287417"/>
            <a:ext cx="366822" cy="1371600"/>
            <a:chOff x="766053" y="3209925"/>
            <a:chExt cx="366822" cy="13716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A605AFE-AF9D-4A43-A965-53B66E07374B}"/>
                </a:ext>
              </a:extLst>
            </p:cNvPr>
            <p:cNvCxnSpPr/>
            <p:nvPr/>
          </p:nvCxnSpPr>
          <p:spPr>
            <a:xfrm flipV="1">
              <a:off x="772322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762A45A-4EBD-47E4-8FE3-20C816D4F3A4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B97B206-469A-4950-82EE-64D9BB7BABF7}"/>
              </a:ext>
            </a:extLst>
          </p:cNvPr>
          <p:cNvGrpSpPr/>
          <p:nvPr/>
        </p:nvGrpSpPr>
        <p:grpSpPr>
          <a:xfrm>
            <a:off x="6368321" y="3287417"/>
            <a:ext cx="324000" cy="1371600"/>
            <a:chOff x="766053" y="3209925"/>
            <a:chExt cx="324000" cy="13716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A67C2DD-DCA7-4C85-BC00-395097BC6DA0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FB49474-ED4A-44BA-A772-5DD0438D2490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B7763E1-EB3E-4396-A54A-D04E5DEF4928}"/>
              </a:ext>
            </a:extLst>
          </p:cNvPr>
          <p:cNvGrpSpPr/>
          <p:nvPr/>
        </p:nvGrpSpPr>
        <p:grpSpPr>
          <a:xfrm>
            <a:off x="8425831" y="3287417"/>
            <a:ext cx="324000" cy="1371600"/>
            <a:chOff x="766053" y="3209925"/>
            <a:chExt cx="324000" cy="13716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18C62D1D-C406-4591-A773-D8349F6C3D77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AFC6FFA1-4C0D-4B40-9428-4A30B632BE5E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3369C25-6434-4277-8A75-3318D7F1DE82}"/>
              </a:ext>
            </a:extLst>
          </p:cNvPr>
          <p:cNvGrpSpPr/>
          <p:nvPr/>
        </p:nvGrpSpPr>
        <p:grpSpPr>
          <a:xfrm>
            <a:off x="1581658" y="1906292"/>
            <a:ext cx="1224000" cy="774233"/>
            <a:chOff x="1856083" y="1828800"/>
            <a:chExt cx="1224000" cy="7742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327F0E4-ABAE-4404-A6FE-76ADD069B0A3}"/>
                </a:ext>
              </a:extLst>
            </p:cNvPr>
            <p:cNvCxnSpPr/>
            <p:nvPr/>
          </p:nvCxnSpPr>
          <p:spPr>
            <a:xfrm flipV="1">
              <a:off x="1877557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5D0D327-6F84-436B-BE8A-467A3945CD37}"/>
                </a:ext>
              </a:extLst>
            </p:cNvPr>
            <p:cNvCxnSpPr/>
            <p:nvPr/>
          </p:nvCxnSpPr>
          <p:spPr>
            <a:xfrm>
              <a:off x="1856083" y="2590800"/>
              <a:ext cx="12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AA08B26-69C4-4097-93D0-2388853EAD38}"/>
              </a:ext>
            </a:extLst>
          </p:cNvPr>
          <p:cNvSpPr txBox="1"/>
          <p:nvPr/>
        </p:nvSpPr>
        <p:spPr>
          <a:xfrm>
            <a:off x="959358" y="144686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A288B8C-7A95-47B2-8A72-46C5D9271CE3}"/>
              </a:ext>
            </a:extLst>
          </p:cNvPr>
          <p:cNvCxnSpPr>
            <a:cxnSpLocks/>
          </p:cNvCxnSpPr>
          <p:nvPr/>
        </p:nvCxnSpPr>
        <p:spPr>
          <a:xfrm flipV="1">
            <a:off x="4011191" y="2666060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EE9FCFD-DDC1-42C4-AC92-FD8B6DE41466}"/>
              </a:ext>
            </a:extLst>
          </p:cNvPr>
          <p:cNvCxnSpPr>
            <a:endCxn id="18" idx="1"/>
          </p:cNvCxnSpPr>
          <p:nvPr/>
        </p:nvCxnSpPr>
        <p:spPr>
          <a:xfrm flipV="1">
            <a:off x="5925519" y="2666060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4FCC52C-2B2D-4D9E-B7C7-2E6693ECDD77}"/>
              </a:ext>
            </a:extLst>
          </p:cNvPr>
          <p:cNvCxnSpPr>
            <a:endCxn id="23" idx="1"/>
          </p:cNvCxnSpPr>
          <p:nvPr/>
        </p:nvCxnSpPr>
        <p:spPr>
          <a:xfrm flipV="1">
            <a:off x="7907551" y="2666060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EC848C5-43EF-4137-A897-353908F8FBCB}"/>
              </a:ext>
            </a:extLst>
          </p:cNvPr>
          <p:cNvCxnSpPr/>
          <p:nvPr/>
        </p:nvCxnSpPr>
        <p:spPr>
          <a:xfrm>
            <a:off x="9964951" y="2668292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85B8793-03E8-4A4A-B61C-09532FB75F42}"/>
              </a:ext>
            </a:extLst>
          </p:cNvPr>
          <p:cNvSpPr txBox="1"/>
          <p:nvPr/>
        </p:nvSpPr>
        <p:spPr>
          <a:xfrm>
            <a:off x="1401003" y="44186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80A1E99-B07D-4273-BDDA-CEEA952B1913}"/>
              </a:ext>
            </a:extLst>
          </p:cNvPr>
          <p:cNvSpPr txBox="1"/>
          <p:nvPr/>
        </p:nvSpPr>
        <p:spPr>
          <a:xfrm>
            <a:off x="10078835" y="2421611"/>
            <a:ext cx="185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Serial output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FF1510F-401E-404D-8E1A-ADC83D0CCF36}"/>
              </a:ext>
            </a:extLst>
          </p:cNvPr>
          <p:cNvSpPr txBox="1"/>
          <p:nvPr/>
        </p:nvSpPr>
        <p:spPr>
          <a:xfrm>
            <a:off x="1561996" y="188270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43BAB1A-135F-4F5E-A504-139C417DF39F}"/>
              </a:ext>
            </a:extLst>
          </p:cNvPr>
          <p:cNvSpPr txBox="1"/>
          <p:nvPr/>
        </p:nvSpPr>
        <p:spPr>
          <a:xfrm>
            <a:off x="1319253" y="188191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E182B97-D790-4F91-9EFF-732E4749CD12}"/>
              </a:ext>
            </a:extLst>
          </p:cNvPr>
          <p:cNvSpPr txBox="1"/>
          <p:nvPr/>
        </p:nvSpPr>
        <p:spPr>
          <a:xfrm>
            <a:off x="1109494" y="18799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17830F-D2F6-4D95-AC41-7A28A4403EFF}"/>
              </a:ext>
            </a:extLst>
          </p:cNvPr>
          <p:cNvSpPr txBox="1"/>
          <p:nvPr/>
        </p:nvSpPr>
        <p:spPr>
          <a:xfrm>
            <a:off x="882249" y="188038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253583D-8CE4-41FF-B8E8-D923C4DEBCAF}"/>
              </a:ext>
            </a:extLst>
          </p:cNvPr>
          <p:cNvSpPr txBox="1"/>
          <p:nvPr/>
        </p:nvSpPr>
        <p:spPr>
          <a:xfrm>
            <a:off x="2809984" y="367300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30B82D-8C23-4926-A72C-009A173653C4}"/>
              </a:ext>
            </a:extLst>
          </p:cNvPr>
          <p:cNvSpPr txBox="1"/>
          <p:nvPr/>
        </p:nvSpPr>
        <p:spPr>
          <a:xfrm>
            <a:off x="4763586" y="3673002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6543AC1-44EF-4010-8C63-A7BA9481B4D3}"/>
              </a:ext>
            </a:extLst>
          </p:cNvPr>
          <p:cNvSpPr txBox="1"/>
          <p:nvPr/>
        </p:nvSpPr>
        <p:spPr>
          <a:xfrm>
            <a:off x="6724337" y="367300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F3650C-592F-431A-A311-08E978595CAD}"/>
              </a:ext>
            </a:extLst>
          </p:cNvPr>
          <p:cNvSpPr txBox="1"/>
          <p:nvPr/>
        </p:nvSpPr>
        <p:spPr>
          <a:xfrm>
            <a:off x="8750647" y="3673000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588062B-4908-4DB8-845E-7F3D415B50E9}"/>
              </a:ext>
            </a:extLst>
          </p:cNvPr>
          <p:cNvGrpSpPr/>
          <p:nvPr/>
        </p:nvGrpSpPr>
        <p:grpSpPr>
          <a:xfrm>
            <a:off x="1590285" y="3741985"/>
            <a:ext cx="1224397" cy="386344"/>
            <a:chOff x="47036" y="5807937"/>
            <a:chExt cx="2624597" cy="75287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4AF5249B-5E77-45E4-9CE8-0FEDEA50CE4C}"/>
                </a:ext>
              </a:extLst>
            </p:cNvPr>
            <p:cNvCxnSpPr/>
            <p:nvPr/>
          </p:nvCxnSpPr>
          <p:spPr>
            <a:xfrm flipV="1">
              <a:off x="47036" y="6187165"/>
              <a:ext cx="771690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1B870549-C80D-48CC-B86A-F9B6AA5DFB25}"/>
                </a:ext>
              </a:extLst>
            </p:cNvPr>
            <p:cNvCxnSpPr/>
            <p:nvPr/>
          </p:nvCxnSpPr>
          <p:spPr>
            <a:xfrm flipV="1">
              <a:off x="1591266" y="6184640"/>
              <a:ext cx="1080367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A15DA135-E653-45D8-B97E-460DBA516826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>
              <a:extLst>
                <a:ext uri="{FF2B5EF4-FFF2-40B4-BE49-F238E27FC236}">
                  <a16:creationId xmlns:a16="http://schemas.microsoft.com/office/drawing/2014/main" xmlns="" id="{A1A1629B-C8DA-4930-BE95-DC7E66EC23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4D0D546C-8718-42BD-B1EA-D9E64EED30C1}"/>
              </a:ext>
            </a:extLst>
          </p:cNvPr>
          <p:cNvCxnSpPr/>
          <p:nvPr/>
        </p:nvCxnSpPr>
        <p:spPr>
          <a:xfrm flipV="1">
            <a:off x="1603132" y="2612756"/>
            <a:ext cx="0" cy="13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AB1E756-73DC-4BDE-90BE-D83B12E9D173}"/>
              </a:ext>
            </a:extLst>
          </p:cNvPr>
          <p:cNvSpPr txBox="1"/>
          <p:nvPr/>
        </p:nvSpPr>
        <p:spPr>
          <a:xfrm>
            <a:off x="3560590" y="3646836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976DA64-3D64-40DA-9F5B-B629E9E64102}"/>
              </a:ext>
            </a:extLst>
          </p:cNvPr>
          <p:cNvSpPr txBox="1"/>
          <p:nvPr/>
        </p:nvSpPr>
        <p:spPr>
          <a:xfrm>
            <a:off x="5471527" y="3645194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C7B6C3E-3C66-445E-BD0D-CA0612938686}"/>
              </a:ext>
            </a:extLst>
          </p:cNvPr>
          <p:cNvSpPr txBox="1"/>
          <p:nvPr/>
        </p:nvSpPr>
        <p:spPr>
          <a:xfrm>
            <a:off x="7436528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3AA2237-54C4-4066-9664-5AFA4669BAC8}"/>
              </a:ext>
            </a:extLst>
          </p:cNvPr>
          <p:cNvSpPr txBox="1"/>
          <p:nvPr/>
        </p:nvSpPr>
        <p:spPr>
          <a:xfrm>
            <a:off x="9494577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1E489442-3F4C-4E40-A675-22149DE53106}"/>
              </a:ext>
            </a:extLst>
          </p:cNvPr>
          <p:cNvCxnSpPr>
            <a:cxnSpLocks/>
          </p:cNvCxnSpPr>
          <p:nvPr/>
        </p:nvCxnSpPr>
        <p:spPr>
          <a:xfrm flipV="1">
            <a:off x="4014895" y="3949404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0E304454-0A65-45EA-B255-88046C6094F7}"/>
              </a:ext>
            </a:extLst>
          </p:cNvPr>
          <p:cNvCxnSpPr/>
          <p:nvPr/>
        </p:nvCxnSpPr>
        <p:spPr>
          <a:xfrm flipV="1">
            <a:off x="5926672" y="3949404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67E9BBD4-472B-43BD-96D0-442EAFB0842E}"/>
              </a:ext>
            </a:extLst>
          </p:cNvPr>
          <p:cNvCxnSpPr/>
          <p:nvPr/>
        </p:nvCxnSpPr>
        <p:spPr>
          <a:xfrm flipV="1">
            <a:off x="7908973" y="3934191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E837140-61D7-4127-AFC9-14766EE5596A}"/>
              </a:ext>
            </a:extLst>
          </p:cNvPr>
          <p:cNvSpPr txBox="1"/>
          <p:nvPr/>
        </p:nvSpPr>
        <p:spPr>
          <a:xfrm>
            <a:off x="2518000" y="2363318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72B4212-BA43-4ACC-9008-824DCDF1CC36}"/>
              </a:ext>
            </a:extLst>
          </p:cNvPr>
          <p:cNvSpPr txBox="1"/>
          <p:nvPr/>
        </p:nvSpPr>
        <p:spPr>
          <a:xfrm>
            <a:off x="2531064" y="3615880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B6BD4AE-1FA6-4601-8088-C4D86D101B84}"/>
              </a:ext>
            </a:extLst>
          </p:cNvPr>
          <p:cNvSpPr txBox="1"/>
          <p:nvPr/>
        </p:nvSpPr>
        <p:spPr>
          <a:xfrm>
            <a:off x="4081266" y="2333631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6072F06-8C76-41F0-AFDD-CFE6E1873E93}"/>
              </a:ext>
            </a:extLst>
          </p:cNvPr>
          <p:cNvSpPr txBox="1"/>
          <p:nvPr/>
        </p:nvSpPr>
        <p:spPr>
          <a:xfrm>
            <a:off x="4078832" y="3648185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A6147E9-DB22-4D52-8657-70CC5DC2FECA}"/>
              </a:ext>
            </a:extLst>
          </p:cNvPr>
          <p:cNvSpPr txBox="1"/>
          <p:nvPr/>
        </p:nvSpPr>
        <p:spPr>
          <a:xfrm>
            <a:off x="2510051" y="234738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F7045D5-486C-405B-95C9-650C02A73ADE}"/>
              </a:ext>
            </a:extLst>
          </p:cNvPr>
          <p:cNvSpPr txBox="1"/>
          <p:nvPr/>
        </p:nvSpPr>
        <p:spPr>
          <a:xfrm>
            <a:off x="2523034" y="361760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63C5035-3CE8-4C8B-916A-6560AE9A5745}"/>
              </a:ext>
            </a:extLst>
          </p:cNvPr>
          <p:cNvSpPr txBox="1"/>
          <p:nvPr/>
        </p:nvSpPr>
        <p:spPr>
          <a:xfrm>
            <a:off x="5970308" y="2346179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5F781C4-85FF-4ED8-B253-30F5F3D19915}"/>
              </a:ext>
            </a:extLst>
          </p:cNvPr>
          <p:cNvSpPr txBox="1"/>
          <p:nvPr/>
        </p:nvSpPr>
        <p:spPr>
          <a:xfrm>
            <a:off x="5998870" y="3645235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56D8EE0-893B-440A-9A1B-DEEAE446B1C2}"/>
              </a:ext>
            </a:extLst>
          </p:cNvPr>
          <p:cNvSpPr txBox="1"/>
          <p:nvPr/>
        </p:nvSpPr>
        <p:spPr>
          <a:xfrm>
            <a:off x="4087930" y="2347386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27946F0-A7DE-44B4-BEE6-9CD356D59305}"/>
              </a:ext>
            </a:extLst>
          </p:cNvPr>
          <p:cNvSpPr txBox="1"/>
          <p:nvPr/>
        </p:nvSpPr>
        <p:spPr>
          <a:xfrm>
            <a:off x="4069917" y="364859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255E3126-9C8C-4CBC-A3F9-C96E9B2BCC31}"/>
              </a:ext>
            </a:extLst>
          </p:cNvPr>
          <p:cNvSpPr txBox="1"/>
          <p:nvPr/>
        </p:nvSpPr>
        <p:spPr>
          <a:xfrm>
            <a:off x="2515424" y="2344145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C26CDBA-5E99-4F70-8391-63A34BE41A68}"/>
              </a:ext>
            </a:extLst>
          </p:cNvPr>
          <p:cNvSpPr txBox="1"/>
          <p:nvPr/>
        </p:nvSpPr>
        <p:spPr>
          <a:xfrm>
            <a:off x="2528488" y="3612206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4E64F14-F6FF-4B93-852A-B4F77915733E}"/>
              </a:ext>
            </a:extLst>
          </p:cNvPr>
          <p:cNvSpPr txBox="1"/>
          <p:nvPr/>
        </p:nvSpPr>
        <p:spPr>
          <a:xfrm>
            <a:off x="7998214" y="2329039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83B219E-613D-439E-8A88-12C7AF809D55}"/>
              </a:ext>
            </a:extLst>
          </p:cNvPr>
          <p:cNvSpPr txBox="1"/>
          <p:nvPr/>
        </p:nvSpPr>
        <p:spPr>
          <a:xfrm>
            <a:off x="8026776" y="3628095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65A42A6-C6AE-4B56-B14E-1329D3F6616F}"/>
              </a:ext>
            </a:extLst>
          </p:cNvPr>
          <p:cNvSpPr txBox="1"/>
          <p:nvPr/>
        </p:nvSpPr>
        <p:spPr>
          <a:xfrm>
            <a:off x="5975176" y="235924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013993C-CA93-48E7-B9B0-46CD678942D1}"/>
              </a:ext>
            </a:extLst>
          </p:cNvPr>
          <p:cNvSpPr txBox="1"/>
          <p:nvPr/>
        </p:nvSpPr>
        <p:spPr>
          <a:xfrm>
            <a:off x="5988159" y="362945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E1F8234-8C05-44CB-89E2-A10F86E5029E}"/>
              </a:ext>
            </a:extLst>
          </p:cNvPr>
          <p:cNvSpPr txBox="1"/>
          <p:nvPr/>
        </p:nvSpPr>
        <p:spPr>
          <a:xfrm>
            <a:off x="4077689" y="2346136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63A0BD3-10D6-447B-89AC-832602247084}"/>
              </a:ext>
            </a:extLst>
          </p:cNvPr>
          <p:cNvSpPr txBox="1"/>
          <p:nvPr/>
        </p:nvSpPr>
        <p:spPr>
          <a:xfrm>
            <a:off x="4075255" y="3629691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EA0B2FA5-4B28-4689-9BC7-2E1EC33362F3}"/>
              </a:ext>
            </a:extLst>
          </p:cNvPr>
          <p:cNvSpPr txBox="1"/>
          <p:nvPr/>
        </p:nvSpPr>
        <p:spPr>
          <a:xfrm>
            <a:off x="2505452" y="236165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D2A00AF-790B-401F-AF0E-305289F08ABB}"/>
              </a:ext>
            </a:extLst>
          </p:cNvPr>
          <p:cNvSpPr txBox="1"/>
          <p:nvPr/>
        </p:nvSpPr>
        <p:spPr>
          <a:xfrm>
            <a:off x="2518435" y="3616373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7052A76-5F1E-4D8A-B5BD-693FA4BA56A9}"/>
              </a:ext>
            </a:extLst>
          </p:cNvPr>
          <p:cNvSpPr txBox="1"/>
          <p:nvPr/>
        </p:nvSpPr>
        <p:spPr>
          <a:xfrm>
            <a:off x="9931837" y="2346024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56964E11-6564-4F97-B1FB-C3592C6D3C5E}"/>
              </a:ext>
            </a:extLst>
          </p:cNvPr>
          <p:cNvSpPr txBox="1"/>
          <p:nvPr/>
        </p:nvSpPr>
        <p:spPr>
          <a:xfrm>
            <a:off x="9929403" y="3629582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CE97D31-F4F2-4CC8-9D2B-7D74C3FE04FD}"/>
              </a:ext>
            </a:extLst>
          </p:cNvPr>
          <p:cNvSpPr txBox="1"/>
          <p:nvPr/>
        </p:nvSpPr>
        <p:spPr>
          <a:xfrm>
            <a:off x="8001689" y="232885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3A47D90F-985F-49ED-9448-9638CD1BEE38}"/>
              </a:ext>
            </a:extLst>
          </p:cNvPr>
          <p:cNvSpPr txBox="1"/>
          <p:nvPr/>
        </p:nvSpPr>
        <p:spPr>
          <a:xfrm>
            <a:off x="8014672" y="36300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0933A5F-88EC-4662-8F5F-7EC60B450880}"/>
              </a:ext>
            </a:extLst>
          </p:cNvPr>
          <p:cNvSpPr txBox="1"/>
          <p:nvPr/>
        </p:nvSpPr>
        <p:spPr>
          <a:xfrm>
            <a:off x="5966961" y="2346134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0A65FF1A-9ADD-4B17-BAB7-590BB0F45727}"/>
              </a:ext>
            </a:extLst>
          </p:cNvPr>
          <p:cNvSpPr txBox="1"/>
          <p:nvPr/>
        </p:nvSpPr>
        <p:spPr>
          <a:xfrm>
            <a:off x="5995525" y="3629691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1DFC1F3C-0617-4EC6-97D2-886092696388}"/>
              </a:ext>
            </a:extLst>
          </p:cNvPr>
          <p:cNvSpPr txBox="1"/>
          <p:nvPr/>
        </p:nvSpPr>
        <p:spPr>
          <a:xfrm>
            <a:off x="4086754" y="234500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A45F5B0-6FCC-42EA-9D2B-A17CFD3BBC6A}"/>
              </a:ext>
            </a:extLst>
          </p:cNvPr>
          <p:cNvSpPr txBox="1"/>
          <p:nvPr/>
        </p:nvSpPr>
        <p:spPr>
          <a:xfrm>
            <a:off x="4068741" y="364621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7" grpId="0"/>
      <p:bldP spid="48" grpId="0"/>
      <p:bldP spid="49" grpId="0"/>
      <p:bldP spid="52" grpId="0"/>
      <p:bldP spid="55" grpId="0"/>
      <p:bldP spid="59" grpId="0"/>
      <p:bldP spid="65" grpId="0"/>
      <p:bldP spid="67" grpId="0"/>
      <p:bldP spid="69" grpId="0"/>
      <p:bldP spid="71" grpId="0"/>
      <p:bldP spid="84" grpId="0"/>
      <p:bldP spid="85" grpId="0"/>
      <p:bldP spid="86" grpId="0"/>
      <p:bldP spid="87" grpId="0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2" grpId="0"/>
      <p:bldP spid="116" grpId="0"/>
      <p:bldP spid="117" grpId="0"/>
      <p:bldP spid="118" grpId="0"/>
      <p:bldP spid="119" grpId="0"/>
      <p:bldP spid="120" grpId="0"/>
      <p:bldP spid="121" grpId="0"/>
      <p:bldP spid="124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903324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SR Latch, Flip-flop: SR, D, JK,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Shift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Asynchronous Counter: Ripple up/down counters, Modulo counters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Synchronous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Sequential Generator: Direct and Indirect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478EB-BE84-44A8-95B1-08434897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Serial-in, Parallel-out,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E6E2AEC-92FC-4657-B757-9021320B9F3D}"/>
              </a:ext>
            </a:extLst>
          </p:cNvPr>
          <p:cNvGrpSpPr/>
          <p:nvPr/>
        </p:nvGrpSpPr>
        <p:grpSpPr>
          <a:xfrm>
            <a:off x="2647627" y="2440983"/>
            <a:ext cx="1322484" cy="1905000"/>
            <a:chOff x="1114424" y="2286000"/>
            <a:chExt cx="1600207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968E577-B363-4E66-BED3-3C88A0F05669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001EDB8-561E-4347-AD5D-5949E225C3D0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A107BD0-B031-4933-A659-259DE05BEC21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6AE2D3B-5C51-4038-9827-EBAE5F861027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E51D20D-BBF9-47CA-94EE-4224490EB4CE}"/>
              </a:ext>
            </a:extLst>
          </p:cNvPr>
          <p:cNvGrpSpPr/>
          <p:nvPr/>
        </p:nvGrpSpPr>
        <p:grpSpPr>
          <a:xfrm>
            <a:off x="4564907" y="2440983"/>
            <a:ext cx="1322485" cy="1905000"/>
            <a:chOff x="1114424" y="2286000"/>
            <a:chExt cx="1600207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B4A87CA-2BC6-4307-85E4-84A75609E2BA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1B3F164-A4A1-4229-B6A9-DF7588CDC054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5BF897F-A962-4D4A-8E67-F8B9A3D36069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32C1EA-C9C2-4312-981A-C11008F9A9E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0EE479D-4890-4F0C-B26C-35F6B2FAB5BD}"/>
              </a:ext>
            </a:extLst>
          </p:cNvPr>
          <p:cNvGrpSpPr/>
          <p:nvPr/>
        </p:nvGrpSpPr>
        <p:grpSpPr>
          <a:xfrm>
            <a:off x="6546107" y="2440983"/>
            <a:ext cx="1322485" cy="1905000"/>
            <a:chOff x="1114424" y="2286000"/>
            <a:chExt cx="1600208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C5FD508-1706-4EA8-925B-EC175D82AA10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CD108F5-BB85-402C-8DA9-398098ED2DC2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FCFE149-0405-431F-8B6B-A516734CFEFF}"/>
                </a:ext>
              </a:extLst>
            </p:cNvPr>
            <p:cNvSpPr txBox="1"/>
            <p:nvPr/>
          </p:nvSpPr>
          <p:spPr>
            <a:xfrm>
              <a:off x="2145932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580A930-0E47-409A-9DB9-287E7895C331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1AD7DCA-96CD-4C6E-98A6-8B5B206A62ED}"/>
              </a:ext>
            </a:extLst>
          </p:cNvPr>
          <p:cNvGrpSpPr/>
          <p:nvPr/>
        </p:nvGrpSpPr>
        <p:grpSpPr>
          <a:xfrm>
            <a:off x="8591227" y="2440983"/>
            <a:ext cx="1322483" cy="1905000"/>
            <a:chOff x="1114424" y="2286000"/>
            <a:chExt cx="1600206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8E3DC90-2F4D-4AA6-A850-1AA06676F14F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A022F4D-7243-4A7F-B152-77E26172E56D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D7811E4-3DE6-44EA-9A2E-BE8BCC837553}"/>
                </a:ext>
              </a:extLst>
            </p:cNvPr>
            <p:cNvSpPr txBox="1"/>
            <p:nvPr/>
          </p:nvSpPr>
          <p:spPr>
            <a:xfrm>
              <a:off x="2145930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EADC138-A66B-49D7-A5AA-AEEE7858BE3F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D3AEDC9-462A-4BAF-B3AB-371D8B8C80B0}"/>
              </a:ext>
            </a:extLst>
          </p:cNvPr>
          <p:cNvCxnSpPr/>
          <p:nvPr/>
        </p:nvCxnSpPr>
        <p:spPr>
          <a:xfrm>
            <a:off x="1931347" y="4726983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59E258E0-BB1A-47FF-B22E-06D7C1A3D6AC}"/>
              </a:ext>
            </a:extLst>
          </p:cNvPr>
          <p:cNvGrpSpPr/>
          <p:nvPr/>
        </p:nvGrpSpPr>
        <p:grpSpPr>
          <a:xfrm>
            <a:off x="2362085" y="3365322"/>
            <a:ext cx="366822" cy="1360800"/>
            <a:chOff x="766053" y="3210418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502A3D25-240F-433B-B85A-D3FA6C3617AB}"/>
                </a:ext>
              </a:extLst>
            </p:cNvPr>
            <p:cNvCxnSpPr/>
            <p:nvPr/>
          </p:nvCxnSpPr>
          <p:spPr>
            <a:xfrm flipV="1">
              <a:off x="776288" y="3210418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556D63B3-B9E0-4169-9C3A-D564B309F196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9C0C473-AA8D-4691-B149-61ABD9326A19}"/>
              </a:ext>
            </a:extLst>
          </p:cNvPr>
          <p:cNvGrpSpPr/>
          <p:nvPr/>
        </p:nvGrpSpPr>
        <p:grpSpPr>
          <a:xfrm>
            <a:off x="4272165" y="3365322"/>
            <a:ext cx="366822" cy="1360800"/>
            <a:chOff x="766053" y="3210339"/>
            <a:chExt cx="366822" cy="13608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AB5C70D-693E-49AB-B970-D9C2048C978C}"/>
                </a:ext>
              </a:extLst>
            </p:cNvPr>
            <p:cNvCxnSpPr/>
            <p:nvPr/>
          </p:nvCxnSpPr>
          <p:spPr>
            <a:xfrm flipV="1">
              <a:off x="776288" y="3210339"/>
              <a:ext cx="0" cy="13608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6EA773C-3192-4AED-AA62-9D320372B1A0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B8B832C-1172-47B7-B504-7754333D1702}"/>
              </a:ext>
            </a:extLst>
          </p:cNvPr>
          <p:cNvGrpSpPr/>
          <p:nvPr/>
        </p:nvGrpSpPr>
        <p:grpSpPr>
          <a:xfrm>
            <a:off x="6270509" y="3365322"/>
            <a:ext cx="366822" cy="1360800"/>
            <a:chOff x="766053" y="3210339"/>
            <a:chExt cx="366822" cy="13608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8AE98C4-D407-4175-BE4D-83DD9698ABD5}"/>
                </a:ext>
              </a:extLst>
            </p:cNvPr>
            <p:cNvCxnSpPr/>
            <p:nvPr/>
          </p:nvCxnSpPr>
          <p:spPr>
            <a:xfrm flipV="1">
              <a:off x="776288" y="3210339"/>
              <a:ext cx="0" cy="13608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024C50A3-7963-4903-98FD-BB1D9C58B646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25E551C-28C7-40C4-99F6-080A7ED4DE2F}"/>
              </a:ext>
            </a:extLst>
          </p:cNvPr>
          <p:cNvGrpSpPr/>
          <p:nvPr/>
        </p:nvGrpSpPr>
        <p:grpSpPr>
          <a:xfrm>
            <a:off x="8317859" y="3369671"/>
            <a:ext cx="366822" cy="1366390"/>
            <a:chOff x="766053" y="3214688"/>
            <a:chExt cx="366822" cy="136639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0EBA08B-C82F-4818-BE78-7657C833FF38}"/>
                </a:ext>
              </a:extLst>
            </p:cNvPr>
            <p:cNvCxnSpPr/>
            <p:nvPr/>
          </p:nvCxnSpPr>
          <p:spPr>
            <a:xfrm flipV="1">
              <a:off x="776288" y="3220278"/>
              <a:ext cx="0" cy="1360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B16E8E6-BC82-41C9-8F5E-323F2248FB29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32DE8B4-AA53-47D2-9C2D-8C65F588C91B}"/>
              </a:ext>
            </a:extLst>
          </p:cNvPr>
          <p:cNvGrpSpPr/>
          <p:nvPr/>
        </p:nvGrpSpPr>
        <p:grpSpPr>
          <a:xfrm>
            <a:off x="2486531" y="1983783"/>
            <a:ext cx="237296" cy="774233"/>
            <a:chOff x="2838448" y="1828800"/>
            <a:chExt cx="237296" cy="7742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84D008E-3DAC-4182-9EFE-3E30DF77FC65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E7D2697-1D97-4DE6-B676-91C439EE2083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72FE86C-ADBE-4D4C-8B16-EAC4CA149B8B}"/>
              </a:ext>
            </a:extLst>
          </p:cNvPr>
          <p:cNvSpPr txBox="1"/>
          <p:nvPr/>
        </p:nvSpPr>
        <p:spPr>
          <a:xfrm>
            <a:off x="1809427" y="1526583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39BCECE-8944-4E0E-98E4-B9351691D01D}"/>
              </a:ext>
            </a:extLst>
          </p:cNvPr>
          <p:cNvCxnSpPr>
            <a:cxnSpLocks/>
          </p:cNvCxnSpPr>
          <p:nvPr/>
        </p:nvCxnSpPr>
        <p:spPr>
          <a:xfrm flipV="1">
            <a:off x="3933699" y="2743551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768DA46-CA0E-4319-9D51-F578C5991268}"/>
              </a:ext>
            </a:extLst>
          </p:cNvPr>
          <p:cNvCxnSpPr>
            <a:endCxn id="16" idx="1"/>
          </p:cNvCxnSpPr>
          <p:nvPr/>
        </p:nvCxnSpPr>
        <p:spPr>
          <a:xfrm flipV="1">
            <a:off x="5848027" y="2743551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B059AD06-BDFA-45A3-A720-69B56399B845}"/>
              </a:ext>
            </a:extLst>
          </p:cNvPr>
          <p:cNvCxnSpPr>
            <a:endCxn id="21" idx="1"/>
          </p:cNvCxnSpPr>
          <p:nvPr/>
        </p:nvCxnSpPr>
        <p:spPr>
          <a:xfrm flipV="1">
            <a:off x="7830059" y="2743551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8D67A403-F803-4ED9-A88B-4A851F5A40CB}"/>
              </a:ext>
            </a:extLst>
          </p:cNvPr>
          <p:cNvCxnSpPr/>
          <p:nvPr/>
        </p:nvCxnSpPr>
        <p:spPr>
          <a:xfrm>
            <a:off x="9887459" y="2745783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3681E41-EF80-44E1-93A1-26D3D4F88BE4}"/>
              </a:ext>
            </a:extLst>
          </p:cNvPr>
          <p:cNvSpPr txBox="1"/>
          <p:nvPr/>
        </p:nvSpPr>
        <p:spPr>
          <a:xfrm>
            <a:off x="1194360" y="4496150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347B9394-4FE8-4AF0-8B5C-AD282EA945D5}"/>
              </a:ext>
            </a:extLst>
          </p:cNvPr>
          <p:cNvCxnSpPr/>
          <p:nvPr/>
        </p:nvCxnSpPr>
        <p:spPr>
          <a:xfrm flipV="1">
            <a:off x="4295451" y="2104294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34FDC1C-9C93-4DF1-B2FF-742D804845F9}"/>
              </a:ext>
            </a:extLst>
          </p:cNvPr>
          <p:cNvSpPr txBox="1"/>
          <p:nvPr/>
        </p:nvSpPr>
        <p:spPr>
          <a:xfrm>
            <a:off x="4033515" y="159831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1AFC944-9BBC-43A1-A021-7D70B909ED48}"/>
              </a:ext>
            </a:extLst>
          </p:cNvPr>
          <p:cNvSpPr txBox="1"/>
          <p:nvPr/>
        </p:nvSpPr>
        <p:spPr>
          <a:xfrm>
            <a:off x="5947551" y="160278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01D0FF2-F643-41C9-95F3-3362DC3F857B}"/>
              </a:ext>
            </a:extLst>
          </p:cNvPr>
          <p:cNvSpPr txBox="1"/>
          <p:nvPr/>
        </p:nvSpPr>
        <p:spPr>
          <a:xfrm>
            <a:off x="8004951" y="159831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AC229DC-7FBA-4BC2-B20B-F0C6EF983876}"/>
              </a:ext>
            </a:extLst>
          </p:cNvPr>
          <p:cNvSpPr txBox="1"/>
          <p:nvPr/>
        </p:nvSpPr>
        <p:spPr>
          <a:xfrm>
            <a:off x="9909951" y="1602783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EE2088B-8977-4A22-9B9A-D64A62F7F269}"/>
              </a:ext>
            </a:extLst>
          </p:cNvPr>
          <p:cNvCxnSpPr/>
          <p:nvPr/>
        </p:nvCxnSpPr>
        <p:spPr>
          <a:xfrm flipV="1">
            <a:off x="6229027" y="2102847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04C57058-9673-4DA2-948D-0E22C9A5AB39}"/>
              </a:ext>
            </a:extLst>
          </p:cNvPr>
          <p:cNvCxnSpPr/>
          <p:nvPr/>
        </p:nvCxnSpPr>
        <p:spPr>
          <a:xfrm flipV="1">
            <a:off x="8210227" y="2105921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6C991D0F-85A5-4194-ABEB-D947D9DAD8B6}"/>
              </a:ext>
            </a:extLst>
          </p:cNvPr>
          <p:cNvCxnSpPr/>
          <p:nvPr/>
        </p:nvCxnSpPr>
        <p:spPr>
          <a:xfrm flipV="1">
            <a:off x="10115227" y="2105921"/>
            <a:ext cx="0" cy="639862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7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D1E3B-3E39-404A-9669-80CC9748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Parallel-in, Parallel-out,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FD0C4C4-0ECC-47A3-A044-797F4F4B8BEF}"/>
              </a:ext>
            </a:extLst>
          </p:cNvPr>
          <p:cNvGrpSpPr/>
          <p:nvPr/>
        </p:nvGrpSpPr>
        <p:grpSpPr>
          <a:xfrm>
            <a:off x="241515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CC66621-F1F6-41A9-90E1-BDE29BB8DC74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024A271-CE1C-4845-98D9-FFF4106167EE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CE5EC79-F4BB-4CEE-8C40-FEA7E2F9278B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4522F81-BA5A-4189-BC8B-2B53657FD00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7B78FDB-19CE-43D4-BDBC-E0814930AFEF}"/>
              </a:ext>
            </a:extLst>
          </p:cNvPr>
          <p:cNvGrpSpPr/>
          <p:nvPr/>
        </p:nvGrpSpPr>
        <p:grpSpPr>
          <a:xfrm>
            <a:off x="433243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EC11DB3-C3B9-40DF-8ED5-D28C4B935D80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5675336-54CE-42E1-A9FC-CD9A4A59A7E1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D9A708-7B31-48DB-B0AE-0A1C15037173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BBF497E-4D27-4CEE-BB39-35249EDDA209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A866CB8-0E33-4ED0-A383-D59F156EEEFA}"/>
              </a:ext>
            </a:extLst>
          </p:cNvPr>
          <p:cNvGrpSpPr/>
          <p:nvPr/>
        </p:nvGrpSpPr>
        <p:grpSpPr>
          <a:xfrm>
            <a:off x="631363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B683391-721D-4EF0-A721-08C0C812D40E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4037B6D-16ED-4483-A0F9-5E51B5FB969F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5F8B34E-6ED1-4742-B1A1-5CC23B31B5AC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095042A-15E7-44E7-A2EE-3268A8C4B327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C1CD268-F178-4C64-B694-91EF542178A6}"/>
              </a:ext>
            </a:extLst>
          </p:cNvPr>
          <p:cNvGrpSpPr/>
          <p:nvPr/>
        </p:nvGrpSpPr>
        <p:grpSpPr>
          <a:xfrm>
            <a:off x="835875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69D653F-A14B-4FF2-859D-BBB9BF90BF07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EA40A1E-088F-40FA-93B7-039841F25711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D1E1874-E874-4C02-8670-9A3A1E686B24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A37F98C-8436-451E-89A1-2CA50120F9D2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C1582B0-556D-4088-B7BB-E262410FE9CD}"/>
              </a:ext>
            </a:extLst>
          </p:cNvPr>
          <p:cNvCxnSpPr/>
          <p:nvPr/>
        </p:nvCxnSpPr>
        <p:spPr>
          <a:xfrm>
            <a:off x="1597272" y="4277533"/>
            <a:ext cx="650141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3BFC9E4-F1A3-44F5-A897-C92889B8D883}"/>
              </a:ext>
            </a:extLst>
          </p:cNvPr>
          <p:cNvGrpSpPr/>
          <p:nvPr/>
        </p:nvGrpSpPr>
        <p:grpSpPr>
          <a:xfrm>
            <a:off x="2124565" y="2905933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1804DE9-78AB-4DE0-A0C4-3EC2133A6ED8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261D0A3-ADFC-4305-8786-1F866A26426A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7978818-5A94-4CD0-B1B6-C25958E0398C}"/>
              </a:ext>
            </a:extLst>
          </p:cNvPr>
          <p:cNvGrpSpPr/>
          <p:nvPr/>
        </p:nvGrpSpPr>
        <p:grpSpPr>
          <a:xfrm>
            <a:off x="4060010" y="2905933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2913F6C8-80A6-4AF1-9F67-25E0E6B39C00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DECA525-5405-4CD9-9FE7-A6D4FA96689D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B4EEB94-5B33-43A5-9E45-700249C5FD7A}"/>
              </a:ext>
            </a:extLst>
          </p:cNvPr>
          <p:cNvGrpSpPr/>
          <p:nvPr/>
        </p:nvGrpSpPr>
        <p:grpSpPr>
          <a:xfrm>
            <a:off x="6041210" y="2905933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1AC37BA-C34C-4DA5-8E41-2962B82142DC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69C636A-29B2-46E4-B327-F8CA27CFC9E2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28D0A7A-A966-4137-9427-4986592339A0}"/>
              </a:ext>
            </a:extLst>
          </p:cNvPr>
          <p:cNvGrpSpPr/>
          <p:nvPr/>
        </p:nvGrpSpPr>
        <p:grpSpPr>
          <a:xfrm>
            <a:off x="8088450" y="2905933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0E930748-843E-487C-A4E0-C724964D22E2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DD3D8792-19AD-40FE-A497-9A5284F024FA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EFEB450-0298-4FF6-A4C2-FCD5853122AB}"/>
              </a:ext>
            </a:extLst>
          </p:cNvPr>
          <p:cNvGrpSpPr/>
          <p:nvPr/>
        </p:nvGrpSpPr>
        <p:grpSpPr>
          <a:xfrm>
            <a:off x="2254056" y="1534333"/>
            <a:ext cx="237296" cy="774233"/>
            <a:chOff x="2838448" y="1828800"/>
            <a:chExt cx="237296" cy="7742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3CB62587-B246-4FAF-A856-9950BB064F69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EA1C648-0125-40E8-8283-3F99B5CD08BC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EE81328-5E4A-4804-82C1-AED44AA78BF5}"/>
              </a:ext>
            </a:extLst>
          </p:cNvPr>
          <p:cNvSpPr txBox="1"/>
          <p:nvPr/>
        </p:nvSpPr>
        <p:spPr>
          <a:xfrm>
            <a:off x="2052552" y="10771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24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F7A0D5-423D-48C3-B272-E1933500BFC3}"/>
              </a:ext>
            </a:extLst>
          </p:cNvPr>
          <p:cNvSpPr txBox="1"/>
          <p:nvPr/>
        </p:nvSpPr>
        <p:spPr>
          <a:xfrm>
            <a:off x="953839" y="4046700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FBA04DD-5788-4A69-B15B-B0C97785F880}"/>
              </a:ext>
            </a:extLst>
          </p:cNvPr>
          <p:cNvGrpSpPr/>
          <p:nvPr/>
        </p:nvGrpSpPr>
        <p:grpSpPr>
          <a:xfrm>
            <a:off x="4167752" y="1534333"/>
            <a:ext cx="237296" cy="774233"/>
            <a:chOff x="2838448" y="1828800"/>
            <a:chExt cx="237296" cy="7742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61CD3EDC-A9B8-4DA5-A25B-D9483F52E020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3815CAC-40C5-4234-897C-B37052682179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E615B27-07E3-42ED-9013-AA1B0B2B5C5D}"/>
              </a:ext>
            </a:extLst>
          </p:cNvPr>
          <p:cNvGrpSpPr/>
          <p:nvPr/>
        </p:nvGrpSpPr>
        <p:grpSpPr>
          <a:xfrm>
            <a:off x="6148952" y="1534333"/>
            <a:ext cx="237296" cy="774233"/>
            <a:chOff x="2838448" y="1828800"/>
            <a:chExt cx="237296" cy="77423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E909DD6-A741-487D-9081-2B634E8A6F1C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919C6C2A-804C-4847-BF04-B786AC1BA916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C606DBB2-E0DB-43D5-9936-BD4F41CC3A50}"/>
              </a:ext>
            </a:extLst>
          </p:cNvPr>
          <p:cNvGrpSpPr/>
          <p:nvPr/>
        </p:nvGrpSpPr>
        <p:grpSpPr>
          <a:xfrm>
            <a:off x="8197656" y="1534333"/>
            <a:ext cx="237296" cy="774233"/>
            <a:chOff x="2838448" y="1828800"/>
            <a:chExt cx="237296" cy="77423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200D49B-9262-49A3-882F-25DA87ADCA2A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0C72A7A-C837-4DEB-846A-8444BB601428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0179F3D-FC09-4B2C-9FC8-7A6A9331A20A}"/>
              </a:ext>
            </a:extLst>
          </p:cNvPr>
          <p:cNvGrpSpPr/>
          <p:nvPr/>
        </p:nvGrpSpPr>
        <p:grpSpPr>
          <a:xfrm>
            <a:off x="3693343" y="2296333"/>
            <a:ext cx="217298" cy="2438400"/>
            <a:chOff x="2344991" y="2590800"/>
            <a:chExt cx="217298" cy="24384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C3F8961B-116E-4859-A595-CAFFD708C339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75DD9C92-A86E-4DA9-8111-A6E6047967B3}"/>
                </a:ext>
              </a:extLst>
            </p:cNvPr>
            <p:cNvCxnSpPr/>
            <p:nvPr/>
          </p:nvCxnSpPr>
          <p:spPr>
            <a:xfrm flipV="1">
              <a:off x="2556623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040B1894-CA58-46C5-B36B-010E618D0274}"/>
              </a:ext>
            </a:extLst>
          </p:cNvPr>
          <p:cNvGrpSpPr/>
          <p:nvPr/>
        </p:nvGrpSpPr>
        <p:grpSpPr>
          <a:xfrm>
            <a:off x="5626854" y="2296333"/>
            <a:ext cx="217298" cy="2438400"/>
            <a:chOff x="2344991" y="2590800"/>
            <a:chExt cx="217298" cy="2438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BE7AEA8D-92FE-4B9C-8130-E610EA6FDF97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D3C3EF44-9F2B-45F3-8C95-F3570C1A37C7}"/>
                </a:ext>
              </a:extLst>
            </p:cNvPr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7D0914F2-50D4-4D53-933C-DB5D4BF408B6}"/>
              </a:ext>
            </a:extLst>
          </p:cNvPr>
          <p:cNvGrpSpPr/>
          <p:nvPr/>
        </p:nvGrpSpPr>
        <p:grpSpPr>
          <a:xfrm>
            <a:off x="7596752" y="2296333"/>
            <a:ext cx="217298" cy="2438400"/>
            <a:chOff x="2344991" y="2590800"/>
            <a:chExt cx="217298" cy="24384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ED998FAB-DDCC-4CF4-B1FE-4557742B1BF3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C6217506-E291-4193-B07B-3FBE80E9B37A}"/>
                </a:ext>
              </a:extLst>
            </p:cNvPr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492669C-7523-4231-95B3-80D46BD85035}"/>
              </a:ext>
            </a:extLst>
          </p:cNvPr>
          <p:cNvGrpSpPr/>
          <p:nvPr/>
        </p:nvGrpSpPr>
        <p:grpSpPr>
          <a:xfrm>
            <a:off x="9643992" y="2296333"/>
            <a:ext cx="217298" cy="2438400"/>
            <a:chOff x="2344991" y="2590800"/>
            <a:chExt cx="217298" cy="24384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62DC287-49CE-4965-AE91-957C17F96C1C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3D43F10D-B138-4367-8E60-94FEE9B74112}"/>
                </a:ext>
              </a:extLst>
            </p:cNvPr>
            <p:cNvCxnSpPr/>
            <p:nvPr/>
          </p:nvCxnSpPr>
          <p:spPr>
            <a:xfrm flipV="1">
              <a:off x="255684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902D6A3-CD78-4880-835A-BB0C4E090111}"/>
              </a:ext>
            </a:extLst>
          </p:cNvPr>
          <p:cNvSpPr txBox="1"/>
          <p:nvPr/>
        </p:nvSpPr>
        <p:spPr>
          <a:xfrm>
            <a:off x="3985646" y="10771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7BDE5DB-5EA0-4289-96BE-1BEA78BB8CA2}"/>
              </a:ext>
            </a:extLst>
          </p:cNvPr>
          <p:cNvSpPr txBox="1"/>
          <p:nvPr/>
        </p:nvSpPr>
        <p:spPr>
          <a:xfrm>
            <a:off x="5968678" y="107266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C2BB285-022D-4E36-B6F9-59AEC1257B10}"/>
              </a:ext>
            </a:extLst>
          </p:cNvPr>
          <p:cNvSpPr txBox="1"/>
          <p:nvPr/>
        </p:nvSpPr>
        <p:spPr>
          <a:xfrm>
            <a:off x="8024246" y="10771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24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1C31A1A-2D83-4054-A38D-AF89245C33F9}"/>
              </a:ext>
            </a:extLst>
          </p:cNvPr>
          <p:cNvSpPr txBox="1"/>
          <p:nvPr/>
        </p:nvSpPr>
        <p:spPr>
          <a:xfrm>
            <a:off x="3644291" y="4734733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B6508A4-089C-4B56-AF76-8F991CAC53FE}"/>
              </a:ext>
            </a:extLst>
          </p:cNvPr>
          <p:cNvSpPr txBox="1"/>
          <p:nvPr/>
        </p:nvSpPr>
        <p:spPr>
          <a:xfrm>
            <a:off x="5548388" y="4739198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8D1CB89-F1B1-44EA-87F1-B409BE8CDDAA}"/>
              </a:ext>
            </a:extLst>
          </p:cNvPr>
          <p:cNvSpPr txBox="1"/>
          <p:nvPr/>
        </p:nvSpPr>
        <p:spPr>
          <a:xfrm>
            <a:off x="7612061" y="4734733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7857487-96FA-4080-BC07-D5E23410ABAC}"/>
              </a:ext>
            </a:extLst>
          </p:cNvPr>
          <p:cNvSpPr txBox="1"/>
          <p:nvPr/>
        </p:nvSpPr>
        <p:spPr>
          <a:xfrm>
            <a:off x="9669461" y="473919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536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F7D07-D04D-46B4-8917-D1E51CBF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Parallel-in, Serial-out,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73334BC-2B32-4855-B9B9-8AEF969E75A4}"/>
              </a:ext>
            </a:extLst>
          </p:cNvPr>
          <p:cNvGrpSpPr/>
          <p:nvPr/>
        </p:nvGrpSpPr>
        <p:grpSpPr>
          <a:xfrm>
            <a:off x="2896284" y="3683001"/>
            <a:ext cx="1362560" cy="1905000"/>
            <a:chOff x="1114424" y="2286000"/>
            <a:chExt cx="1648699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72E0682-A642-4F90-BFB9-E71AA43E996C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DBCDA06-70DE-4559-9CF7-A0FBB2E114D8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59EA68A-DAF3-4216-876D-054C146F1F25}"/>
                </a:ext>
              </a:extLst>
            </p:cNvPr>
            <p:cNvSpPr txBox="1"/>
            <p:nvPr/>
          </p:nvSpPr>
          <p:spPr>
            <a:xfrm>
              <a:off x="2145931" y="2347912"/>
              <a:ext cx="6171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B638AA6-8C54-411F-8519-8FC5FDE32039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C677A3E-A030-43BF-B975-02876093613E}"/>
              </a:ext>
            </a:extLst>
          </p:cNvPr>
          <p:cNvGrpSpPr/>
          <p:nvPr/>
        </p:nvGrpSpPr>
        <p:grpSpPr>
          <a:xfrm>
            <a:off x="5042164" y="3683001"/>
            <a:ext cx="1356149" cy="1905000"/>
            <a:chOff x="1114424" y="2286000"/>
            <a:chExt cx="1640941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8E6383B-E73D-474E-914A-624C004E5883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1917D76-B07C-4F7B-959B-FF1D76C74454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6A0218A-6A24-4102-B5CD-6591EDB80BB9}"/>
                </a:ext>
              </a:extLst>
            </p:cNvPr>
            <p:cNvSpPr txBox="1"/>
            <p:nvPr/>
          </p:nvSpPr>
          <p:spPr>
            <a:xfrm>
              <a:off x="2145931" y="2347912"/>
              <a:ext cx="60943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9BB5BEA-FDB1-4B45-A97B-72C25225E2AE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53A3EBD-938A-4CD4-A70A-C96969F90FB5}"/>
              </a:ext>
            </a:extLst>
          </p:cNvPr>
          <p:cNvGrpSpPr/>
          <p:nvPr/>
        </p:nvGrpSpPr>
        <p:grpSpPr>
          <a:xfrm>
            <a:off x="7226258" y="3683001"/>
            <a:ext cx="1352942" cy="1905000"/>
            <a:chOff x="1114424" y="2286000"/>
            <a:chExt cx="1637061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ECAC791-FB8C-441C-A3DF-E9A5919A65BF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FD837B1-53A8-4D3D-B657-54A4FFD70892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A957979-E69C-40E9-9C30-CA3F59CCE815}"/>
                </a:ext>
              </a:extLst>
            </p:cNvPr>
            <p:cNvSpPr txBox="1"/>
            <p:nvPr/>
          </p:nvSpPr>
          <p:spPr>
            <a:xfrm>
              <a:off x="2145931" y="2347912"/>
              <a:ext cx="60555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9DF84E0-AC14-446E-96CC-AD9CFEC06AE9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1042837-A2C1-495B-99BD-A1E28B4B6B8E}"/>
              </a:ext>
            </a:extLst>
          </p:cNvPr>
          <p:cNvGrpSpPr/>
          <p:nvPr/>
        </p:nvGrpSpPr>
        <p:grpSpPr>
          <a:xfrm>
            <a:off x="9421410" y="3683001"/>
            <a:ext cx="1348133" cy="1905000"/>
            <a:chOff x="1114424" y="2286000"/>
            <a:chExt cx="1631242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FA18727-7968-4F53-B323-7DEF8240976C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6F48046-BDFA-49FC-A009-36018206AA6F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665CE29-F467-4ABE-A5B8-00ED8CD84C37}"/>
                </a:ext>
              </a:extLst>
            </p:cNvPr>
            <p:cNvSpPr txBox="1"/>
            <p:nvPr/>
          </p:nvSpPr>
          <p:spPr>
            <a:xfrm>
              <a:off x="2145930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742256E-E5D4-46D7-9F31-E1C99E9258EB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9BD0BE8-E34F-4FBE-980C-BBD8A9075384}"/>
              </a:ext>
            </a:extLst>
          </p:cNvPr>
          <p:cNvCxnSpPr/>
          <p:nvPr/>
        </p:nvCxnSpPr>
        <p:spPr>
          <a:xfrm flipV="1">
            <a:off x="2449244" y="5964536"/>
            <a:ext cx="6697929" cy="44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DD59C3A-334F-4DCE-918D-200355C8E911}"/>
              </a:ext>
            </a:extLst>
          </p:cNvPr>
          <p:cNvGrpSpPr/>
          <p:nvPr/>
        </p:nvGrpSpPr>
        <p:grpSpPr>
          <a:xfrm>
            <a:off x="2627044" y="4597401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FD24097-B782-4652-8144-84A0B749DED7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5F565DD-7C14-4158-A4AF-1A5F31EDFF31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3506482-81C4-4A3B-ABED-2E0F31983B65}"/>
              </a:ext>
            </a:extLst>
          </p:cNvPr>
          <p:cNvGrpSpPr/>
          <p:nvPr/>
        </p:nvGrpSpPr>
        <p:grpSpPr>
          <a:xfrm>
            <a:off x="4759582" y="4597401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0BC7E28-62C5-4863-9380-62140D774181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FBEEC162-9CA5-46EE-BCD5-2A334A7249E6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BE4040B-7B45-4B47-9E97-041C28EB736D}"/>
              </a:ext>
            </a:extLst>
          </p:cNvPr>
          <p:cNvGrpSpPr/>
          <p:nvPr/>
        </p:nvGrpSpPr>
        <p:grpSpPr>
          <a:xfrm>
            <a:off x="6949062" y="4597401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5CBFB18-02A0-4F0B-97E7-9E20D0325611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8DC635C-2C1E-4284-8304-5ACBB66BBFC5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C0B9304E-9BC6-4604-84CF-8543055B2317}"/>
              </a:ext>
            </a:extLst>
          </p:cNvPr>
          <p:cNvGrpSpPr/>
          <p:nvPr/>
        </p:nvGrpSpPr>
        <p:grpSpPr>
          <a:xfrm>
            <a:off x="9136938" y="4597401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4FCBB62-42EA-4201-8591-60ED373B29D1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4BEA5B6-33B7-42DB-A5C5-5DFC44BC2CDE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6DB5BEA2-123F-415C-98AF-2607B13C10CA}"/>
              </a:ext>
            </a:extLst>
          </p:cNvPr>
          <p:cNvGrpSpPr/>
          <p:nvPr/>
        </p:nvGrpSpPr>
        <p:grpSpPr>
          <a:xfrm>
            <a:off x="2735188" y="1092201"/>
            <a:ext cx="237296" cy="2901462"/>
            <a:chOff x="2838448" y="-304800"/>
            <a:chExt cx="237296" cy="29014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8184DE9-A043-4078-843B-F99E08913349}"/>
                </a:ext>
              </a:extLst>
            </p:cNvPr>
            <p:cNvCxnSpPr/>
            <p:nvPr/>
          </p:nvCxnSpPr>
          <p:spPr>
            <a:xfrm flipV="1">
              <a:off x="2838448" y="-304800"/>
              <a:ext cx="0" cy="29014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81F117F-5081-49ED-A7E2-04B0245ADAC1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5FDA130-EFFF-4476-91EC-9DDCC6F89146}"/>
                  </a:ext>
                </a:extLst>
              </p:cNvPr>
              <p:cNvSpPr txBox="1"/>
              <p:nvPr/>
            </p:nvSpPr>
            <p:spPr>
              <a:xfrm>
                <a:off x="747475" y="1327563"/>
                <a:ext cx="1717093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Load</m:t>
                        </m:r>
                      </m:e>
                    </m:acc>
                  </m:oMath>
                </a14:m>
                <a:endParaRPr lang="en-US" sz="2400" baseline="-250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FDA130-EFFF-4476-91EC-9DDCC6F8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5" y="1327563"/>
                <a:ext cx="1717093" cy="469937"/>
              </a:xfrm>
              <a:prstGeom prst="rect">
                <a:avLst/>
              </a:prstGeom>
              <a:blipFill>
                <a:blip r:embed="rId2"/>
                <a:stretch>
                  <a:fillRect l="-5694" t="-7792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BA2BA3E-8F98-4483-8FFB-553B36C477F6}"/>
              </a:ext>
            </a:extLst>
          </p:cNvPr>
          <p:cNvCxnSpPr/>
          <p:nvPr/>
        </p:nvCxnSpPr>
        <p:spPr>
          <a:xfrm>
            <a:off x="10701869" y="3987801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5D4881F-BCB2-4CDB-824D-950612EEADDB}"/>
              </a:ext>
            </a:extLst>
          </p:cNvPr>
          <p:cNvSpPr txBox="1"/>
          <p:nvPr/>
        </p:nvSpPr>
        <p:spPr>
          <a:xfrm>
            <a:off x="1809308" y="573370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5D2C9D8-3B62-4912-B594-36EC6FE678DA}"/>
              </a:ext>
            </a:extLst>
          </p:cNvPr>
          <p:cNvCxnSpPr/>
          <p:nvPr/>
        </p:nvCxnSpPr>
        <p:spPr>
          <a:xfrm>
            <a:off x="2248584" y="1549401"/>
            <a:ext cx="7248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40C45A2C-73AE-4BD4-9470-E63669CD288E}"/>
              </a:ext>
            </a:extLst>
          </p:cNvPr>
          <p:cNvCxnSpPr/>
          <p:nvPr/>
        </p:nvCxnSpPr>
        <p:spPr>
          <a:xfrm>
            <a:off x="2896284" y="1778001"/>
            <a:ext cx="621644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6398ACF6-37E1-458C-B19D-983F15D65309}"/>
              </a:ext>
            </a:extLst>
          </p:cNvPr>
          <p:cNvGrpSpPr/>
          <p:nvPr/>
        </p:nvGrpSpPr>
        <p:grpSpPr>
          <a:xfrm>
            <a:off x="3238177" y="1357671"/>
            <a:ext cx="648706" cy="386344"/>
            <a:chOff x="785444" y="5807937"/>
            <a:chExt cx="1390558" cy="7528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FD6E287-9572-4BF1-98F9-14535C38FBEE}"/>
                </a:ext>
              </a:extLst>
            </p:cNvPr>
            <p:cNvCxnSpPr/>
            <p:nvPr/>
          </p:nvCxnSpPr>
          <p:spPr>
            <a:xfrm flipV="1">
              <a:off x="1591266" y="6184640"/>
              <a:ext cx="584736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7CCA3EF5-1796-412F-9C75-ECB42458840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100">
              <a:extLst>
                <a:ext uri="{FF2B5EF4-FFF2-40B4-BE49-F238E27FC236}">
                  <a16:creationId xmlns:a16="http://schemas.microsoft.com/office/drawing/2014/main" xmlns="" id="{E7FCEF2C-B0FE-423A-8847-D7D2BDF4F61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A75F7559-C4C3-408F-9231-B18DEEDA22B9}"/>
              </a:ext>
            </a:extLst>
          </p:cNvPr>
          <p:cNvCxnSpPr/>
          <p:nvPr/>
        </p:nvCxnSpPr>
        <p:spPr>
          <a:xfrm flipV="1">
            <a:off x="2904952" y="1540409"/>
            <a:ext cx="0" cy="23400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E1D3015-51A3-4BD4-907B-79144E925EAF}"/>
              </a:ext>
            </a:extLst>
          </p:cNvPr>
          <p:cNvGrpSpPr/>
          <p:nvPr/>
        </p:nvGrpSpPr>
        <p:grpSpPr>
          <a:xfrm>
            <a:off x="4176474" y="1092200"/>
            <a:ext cx="1218368" cy="2895603"/>
            <a:chOff x="2118390" y="1219199"/>
            <a:chExt cx="1218368" cy="28956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488D698E-647F-4F7C-99A9-333556C711BB}"/>
                </a:ext>
              </a:extLst>
            </p:cNvPr>
            <p:cNvGrpSpPr/>
            <p:nvPr/>
          </p:nvGrpSpPr>
          <p:grpSpPr>
            <a:xfrm>
              <a:off x="2118390" y="1219199"/>
              <a:ext cx="1218368" cy="2895603"/>
              <a:chOff x="2118390" y="1219199"/>
              <a:chExt cx="1218368" cy="289560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C9D538F0-432D-4EB8-82F1-5D2FB431754A}"/>
                  </a:ext>
                </a:extLst>
              </p:cNvPr>
              <p:cNvGrpSpPr/>
              <p:nvPr/>
            </p:nvGrpSpPr>
            <p:grpSpPr>
              <a:xfrm>
                <a:off x="2452927" y="1219199"/>
                <a:ext cx="883831" cy="2895603"/>
                <a:chOff x="2392769" y="1219199"/>
                <a:chExt cx="883831" cy="289560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xmlns="" id="{3F61C21D-920D-4034-BE67-7D3ADFCBA3BE}"/>
                    </a:ext>
                  </a:extLst>
                </p:cNvPr>
                <p:cNvGrpSpPr/>
                <p:nvPr/>
              </p:nvGrpSpPr>
              <p:grpSpPr>
                <a:xfrm>
                  <a:off x="2392769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xmlns="" id="{1C67C681-1B4B-4CFE-94B0-4FE8F9BABA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114623" y="2182287"/>
                    <a:ext cx="902029" cy="345738"/>
                    <a:chOff x="3269941" y="1715660"/>
                    <a:chExt cx="2339630" cy="741118"/>
                  </a:xfrm>
                </p:grpSpPr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xmlns="" id="{C4F08B6D-09EB-4974-877D-5105D85CEA3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042896" y="226640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xmlns="" id="{432582BD-74E8-4DD1-8EDE-E7AC0161E5C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3863972" y="1309029"/>
                      <a:ext cx="0" cy="118806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xmlns="" id="{6BAD66F4-2849-4998-ACCD-F6A1BE5A6E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Delay 68">
                      <a:extLst>
                        <a:ext uri="{FF2B5EF4-FFF2-40B4-BE49-F238E27FC236}">
                          <a16:creationId xmlns:a16="http://schemas.microsoft.com/office/drawing/2014/main" xmlns="" id="{B7E25046-9C52-4423-A65B-C9BECC617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xmlns="" id="{4174F8EE-944B-4D68-966C-18C26AE8A90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365836" y="1784225"/>
                    <a:ext cx="1475789" cy="345738"/>
                    <a:chOff x="1506679" y="1715660"/>
                    <a:chExt cx="3827816" cy="741118"/>
                  </a:xfrm>
                </p:grpSpPr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xmlns="" id="{70B7F352-856B-4551-992E-F243BF70082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3575270" y="1383675"/>
                      <a:ext cx="0" cy="176546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xmlns="" id="{703F386F-3C40-4AE7-B1F7-12379C233CE8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2982341" y="427398"/>
                      <a:ext cx="0" cy="2951323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Delay 68">
                      <a:extLst>
                        <a:ext uri="{FF2B5EF4-FFF2-40B4-BE49-F238E27FC236}">
                          <a16:creationId xmlns:a16="http://schemas.microsoft.com/office/drawing/2014/main" xmlns="" id="{92B65A7A-BEC3-4725-BC69-221594E27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xmlns="" id="{2A4CDBB6-CDED-45F1-B352-33B41689250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303496" y="3399057"/>
                    <a:ext cx="1093925" cy="337565"/>
                    <a:chOff x="3675121" y="3048834"/>
                    <a:chExt cx="3121090" cy="723601"/>
                  </a:xfrm>
                </p:grpSpPr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xmlns="" id="{B264C968-0D89-4AC3-945E-B37E342E18E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xmlns="" id="{5ADFF5D8-F496-4D4D-9A73-1CC3B8CB3FA9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5903323" y="2520959"/>
                      <a:ext cx="2" cy="1785774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xmlns="" id="{E1D1C3B1-B96A-44BF-895A-BE1B2CFA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68" name="Stored Data 71">
                        <a:extLst>
                          <a:ext uri="{FF2B5EF4-FFF2-40B4-BE49-F238E27FC236}">
                            <a16:creationId xmlns:a16="http://schemas.microsoft.com/office/drawing/2014/main" xmlns="" id="{32287FA0-B305-431A-8D06-5FE95811912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9" name="Stored Data 71">
                        <a:extLst>
                          <a:ext uri="{FF2B5EF4-FFF2-40B4-BE49-F238E27FC236}">
                            <a16:creationId xmlns:a16="http://schemas.microsoft.com/office/drawing/2014/main" xmlns="" id="{415AB6CD-ABE8-4BF6-A370-56A8BD9C3FD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cxnSp>
                <p:nvCxnSpPr>
                  <p:cNvPr id="62" name="Elbow Connector 36">
                    <a:extLst>
                      <a:ext uri="{FF2B5EF4-FFF2-40B4-BE49-F238E27FC236}">
                        <a16:creationId xmlns:a16="http://schemas.microsoft.com/office/drawing/2014/main" xmlns="" id="{7DC37EB8-DF93-473C-9418-744B766CF45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Elbow Connector 38">
                    <a:extLst>
                      <a:ext uri="{FF2B5EF4-FFF2-40B4-BE49-F238E27FC236}">
                        <a16:creationId xmlns:a16="http://schemas.microsoft.com/office/drawing/2014/main" xmlns="" id="{EB45CC0E-29CE-4A4B-9F8B-42B7530CDE67}"/>
                      </a:ext>
                    </a:extLst>
                  </p:cNvPr>
                  <p:cNvCxnSpPr>
                    <a:cxnSpLocks/>
                    <a:stCxn id="73" idx="3"/>
                  </p:cNvCxnSpPr>
                  <p:nvPr/>
                </p:nvCxnSpPr>
                <p:spPr>
                  <a:xfrm rot="5400000">
                    <a:off x="2791315" y="2850573"/>
                    <a:ext cx="468000" cy="156832"/>
                  </a:xfrm>
                  <a:prstGeom prst="bentConnector3">
                    <a:avLst>
                      <a:gd name="adj1" fmla="val 37788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7B26402A-B758-4F21-847B-E5A38105378F}"/>
                    </a:ext>
                  </a:extLst>
                </p:cNvPr>
                <p:cNvCxnSpPr/>
                <p:nvPr/>
              </p:nvCxnSpPr>
              <p:spPr>
                <a:xfrm>
                  <a:off x="2840100" y="4098758"/>
                  <a:ext cx="180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AD25337E-DDF4-457C-BF46-EED2740D06D0}"/>
                  </a:ext>
                </a:extLst>
              </p:cNvPr>
              <p:cNvCxnSpPr/>
              <p:nvPr/>
            </p:nvCxnSpPr>
            <p:spPr>
              <a:xfrm>
                <a:off x="2118390" y="4114800"/>
                <a:ext cx="22776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F8E71EF4-BF5F-4774-8DE4-57D0FAB363E4}"/>
                  </a:ext>
                </a:extLst>
              </p:cNvPr>
              <p:cNvCxnSpPr/>
              <p:nvPr/>
            </p:nvCxnSpPr>
            <p:spPr>
              <a:xfrm flipV="1">
                <a:off x="2338784" y="2202149"/>
                <a:ext cx="0" cy="19126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FA9811A-A8C3-4387-AA55-E7E1641D5C9B}"/>
                </a:ext>
              </a:extLst>
            </p:cNvPr>
            <p:cNvCxnSpPr/>
            <p:nvPr/>
          </p:nvCxnSpPr>
          <p:spPr>
            <a:xfrm>
              <a:off x="2334319" y="2203918"/>
              <a:ext cx="21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1CF8455-279A-4481-A030-01449B0C82F7}"/>
              </a:ext>
            </a:extLst>
          </p:cNvPr>
          <p:cNvSpPr txBox="1"/>
          <p:nvPr/>
        </p:nvSpPr>
        <p:spPr>
          <a:xfrm>
            <a:off x="2533684" y="7112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2400" baseline="-25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0EA99FA6-3C54-467F-AAA2-0E6C99D8CF06}"/>
              </a:ext>
            </a:extLst>
          </p:cNvPr>
          <p:cNvSpPr txBox="1"/>
          <p:nvPr/>
        </p:nvSpPr>
        <p:spPr>
          <a:xfrm>
            <a:off x="5124484" y="7112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B0959497-D7FA-49F2-AC63-DE80A16FED8E}"/>
              </a:ext>
            </a:extLst>
          </p:cNvPr>
          <p:cNvSpPr txBox="1"/>
          <p:nvPr/>
        </p:nvSpPr>
        <p:spPr>
          <a:xfrm>
            <a:off x="7270680" y="71120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baseline="-25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B188F51-B53F-4480-B217-FDBBAA668A22}"/>
              </a:ext>
            </a:extLst>
          </p:cNvPr>
          <p:cNvSpPr txBox="1"/>
          <p:nvPr/>
        </p:nvSpPr>
        <p:spPr>
          <a:xfrm>
            <a:off x="9483382" y="7112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2400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9E19E15C-89B7-4ABE-BBC4-7552C43E6F96}"/>
              </a:ext>
            </a:extLst>
          </p:cNvPr>
          <p:cNvSpPr txBox="1"/>
          <p:nvPr/>
        </p:nvSpPr>
        <p:spPr>
          <a:xfrm>
            <a:off x="2318291" y="125737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263759-6FDC-4E4D-A311-2A300A3DB49F}"/>
              </a:ext>
            </a:extLst>
          </p:cNvPr>
          <p:cNvSpPr txBox="1"/>
          <p:nvPr/>
        </p:nvSpPr>
        <p:spPr>
          <a:xfrm>
            <a:off x="5425161" y="77164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299E20A-8DB2-4C2F-978C-768018542D06}"/>
              </a:ext>
            </a:extLst>
          </p:cNvPr>
          <p:cNvSpPr txBox="1"/>
          <p:nvPr/>
        </p:nvSpPr>
        <p:spPr>
          <a:xfrm>
            <a:off x="2818484" y="769263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F3EA285A-1940-46BE-8B71-4F1D84687B14}"/>
              </a:ext>
            </a:extLst>
          </p:cNvPr>
          <p:cNvSpPr txBox="1"/>
          <p:nvPr/>
        </p:nvSpPr>
        <p:spPr>
          <a:xfrm>
            <a:off x="9771031" y="77646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045AE27-621D-4280-A7F0-45E07DD4A798}"/>
              </a:ext>
            </a:extLst>
          </p:cNvPr>
          <p:cNvSpPr txBox="1"/>
          <p:nvPr/>
        </p:nvSpPr>
        <p:spPr>
          <a:xfrm>
            <a:off x="7539223" y="76657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164977-4949-4AD3-BFFA-E5E3A6885171}"/>
              </a:ext>
            </a:extLst>
          </p:cNvPr>
          <p:cNvSpPr txBox="1"/>
          <p:nvPr/>
        </p:nvSpPr>
        <p:spPr>
          <a:xfrm>
            <a:off x="3620961" y="126233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980A09D-DC98-4F5F-B30B-5CBBB4AFCDDB}"/>
              </a:ext>
            </a:extLst>
          </p:cNvPr>
          <p:cNvSpPr txBox="1"/>
          <p:nvPr/>
        </p:nvSpPr>
        <p:spPr>
          <a:xfrm>
            <a:off x="4919486" y="192530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E0362B79-CC02-430A-946B-F45AF63AD472}"/>
              </a:ext>
            </a:extLst>
          </p:cNvPr>
          <p:cNvSpPr txBox="1"/>
          <p:nvPr/>
        </p:nvSpPr>
        <p:spPr>
          <a:xfrm>
            <a:off x="7057926" y="192198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3FF57670-C396-4BF5-8AD2-B9073899C0BF}"/>
              </a:ext>
            </a:extLst>
          </p:cNvPr>
          <p:cNvSpPr txBox="1"/>
          <p:nvPr/>
        </p:nvSpPr>
        <p:spPr>
          <a:xfrm>
            <a:off x="9270987" y="191854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9A5CF58D-913F-4FAE-9002-F86879D5CE5D}"/>
              </a:ext>
            </a:extLst>
          </p:cNvPr>
          <p:cNvSpPr txBox="1"/>
          <p:nvPr/>
        </p:nvSpPr>
        <p:spPr>
          <a:xfrm>
            <a:off x="5051878" y="270640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319D8470-A577-4BBC-83A0-19B9CFFFA52F}"/>
              </a:ext>
            </a:extLst>
          </p:cNvPr>
          <p:cNvSpPr txBox="1"/>
          <p:nvPr/>
        </p:nvSpPr>
        <p:spPr>
          <a:xfrm>
            <a:off x="7196686" y="273293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841BE555-BA92-4909-AC6A-413E6C5F31B2}"/>
              </a:ext>
            </a:extLst>
          </p:cNvPr>
          <p:cNvSpPr txBox="1"/>
          <p:nvPr/>
        </p:nvSpPr>
        <p:spPr>
          <a:xfrm>
            <a:off x="9398156" y="270921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EE07602-1476-460F-AF12-371E394DBE60}"/>
              </a:ext>
            </a:extLst>
          </p:cNvPr>
          <p:cNvSpPr txBox="1"/>
          <p:nvPr/>
        </p:nvSpPr>
        <p:spPr>
          <a:xfrm>
            <a:off x="4848937" y="393041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213FD85-C6F2-4264-A849-03CE1126E7A3}"/>
              </a:ext>
            </a:extLst>
          </p:cNvPr>
          <p:cNvSpPr txBox="1"/>
          <p:nvPr/>
        </p:nvSpPr>
        <p:spPr>
          <a:xfrm>
            <a:off x="2645909" y="394072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CEA1C0CA-C137-43E2-9D2F-5C8AAF16A362}"/>
              </a:ext>
            </a:extLst>
          </p:cNvPr>
          <p:cNvSpPr txBox="1"/>
          <p:nvPr/>
        </p:nvSpPr>
        <p:spPr>
          <a:xfrm>
            <a:off x="9257313" y="393512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AEF248A8-4FB7-4705-B15A-BAA32F922A30}"/>
              </a:ext>
            </a:extLst>
          </p:cNvPr>
          <p:cNvSpPr txBox="1"/>
          <p:nvPr/>
        </p:nvSpPr>
        <p:spPr>
          <a:xfrm>
            <a:off x="7025505" y="394072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A1162EB6-CD24-42CF-AB16-FB4C900C69F9}"/>
              </a:ext>
            </a:extLst>
          </p:cNvPr>
          <p:cNvSpPr txBox="1"/>
          <p:nvPr/>
        </p:nvSpPr>
        <p:spPr>
          <a:xfrm>
            <a:off x="2321103" y="126207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207247B3-A45C-4F64-80E1-2397AD0A4790}"/>
              </a:ext>
            </a:extLst>
          </p:cNvPr>
          <p:cNvSpPr txBox="1"/>
          <p:nvPr/>
        </p:nvSpPr>
        <p:spPr>
          <a:xfrm>
            <a:off x="4534662" y="192645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97492E84-3E46-41A3-87F9-5236FEFB575A}"/>
              </a:ext>
            </a:extLst>
          </p:cNvPr>
          <p:cNvSpPr txBox="1"/>
          <p:nvPr/>
        </p:nvSpPr>
        <p:spPr>
          <a:xfrm>
            <a:off x="6685469" y="19229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1ABBDD9A-3DE6-4040-873C-722F3EA3582F}"/>
              </a:ext>
            </a:extLst>
          </p:cNvPr>
          <p:cNvSpPr txBox="1"/>
          <p:nvPr/>
        </p:nvSpPr>
        <p:spPr>
          <a:xfrm>
            <a:off x="8883944" y="192110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B25AC0E7-9A3D-4D63-A457-B34038B605FD}"/>
              </a:ext>
            </a:extLst>
          </p:cNvPr>
          <p:cNvSpPr txBox="1"/>
          <p:nvPr/>
        </p:nvSpPr>
        <p:spPr>
          <a:xfrm>
            <a:off x="4162904" y="192245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491D8129-F520-4BFB-8682-6E74732ED689}"/>
              </a:ext>
            </a:extLst>
          </p:cNvPr>
          <p:cNvSpPr txBox="1"/>
          <p:nvPr/>
        </p:nvSpPr>
        <p:spPr>
          <a:xfrm>
            <a:off x="6303206" y="192523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2923E1BB-2071-4B8E-AA1C-0D9BD1D9C486}"/>
              </a:ext>
            </a:extLst>
          </p:cNvPr>
          <p:cNvSpPr txBox="1"/>
          <p:nvPr/>
        </p:nvSpPr>
        <p:spPr>
          <a:xfrm>
            <a:off x="8512495" y="1923563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844357A9-E180-4250-93BA-3EB4AA97A1D6}"/>
              </a:ext>
            </a:extLst>
          </p:cNvPr>
          <p:cNvSpPr txBox="1"/>
          <p:nvPr/>
        </p:nvSpPr>
        <p:spPr>
          <a:xfrm>
            <a:off x="4858109" y="393460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EB6A6C02-EABF-4CF7-98C9-B5F4B2377B77}"/>
              </a:ext>
            </a:extLst>
          </p:cNvPr>
          <p:cNvSpPr txBox="1"/>
          <p:nvPr/>
        </p:nvSpPr>
        <p:spPr>
          <a:xfrm>
            <a:off x="7016800" y="3919106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310D63EE-8186-44D8-AE65-AE262D2B3E3A}"/>
              </a:ext>
            </a:extLst>
          </p:cNvPr>
          <p:cNvSpPr txBox="1"/>
          <p:nvPr/>
        </p:nvSpPr>
        <p:spPr>
          <a:xfrm>
            <a:off x="9270888" y="393533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97C8D3B2-AA59-4CEA-9E2E-1AC4928B7B92}"/>
              </a:ext>
            </a:extLst>
          </p:cNvPr>
          <p:cNvSpPr txBox="1"/>
          <p:nvPr/>
        </p:nvSpPr>
        <p:spPr>
          <a:xfrm>
            <a:off x="10663315" y="393041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4AEC0340-6C33-4CC8-9D15-D4C7D9EF07FF}"/>
              </a:ext>
            </a:extLst>
          </p:cNvPr>
          <p:cNvGrpSpPr/>
          <p:nvPr/>
        </p:nvGrpSpPr>
        <p:grpSpPr>
          <a:xfrm>
            <a:off x="6325284" y="1092201"/>
            <a:ext cx="1218368" cy="2895603"/>
            <a:chOff x="6325284" y="1092201"/>
            <a:chExt cx="1218368" cy="289560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FD4658CB-FBFB-49CF-A3DB-9E4A78C79195}"/>
                </a:ext>
              </a:extLst>
            </p:cNvPr>
            <p:cNvGrpSpPr/>
            <p:nvPr/>
          </p:nvGrpSpPr>
          <p:grpSpPr>
            <a:xfrm>
              <a:off x="6325284" y="1092201"/>
              <a:ext cx="1218368" cy="2895603"/>
              <a:chOff x="4267200" y="1219200"/>
              <a:chExt cx="1218368" cy="289560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8714833D-9CA4-4ED2-A237-52EAC121DAB6}"/>
                  </a:ext>
                </a:extLst>
              </p:cNvPr>
              <p:cNvGrpSpPr/>
              <p:nvPr/>
            </p:nvGrpSpPr>
            <p:grpSpPr>
              <a:xfrm>
                <a:off x="4267200" y="1219200"/>
                <a:ext cx="1218368" cy="2895603"/>
                <a:chOff x="2118390" y="1219199"/>
                <a:chExt cx="1218368" cy="2895603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xmlns="" id="{1B9084FD-916E-4CFA-B5AB-C1864B4A8BB1}"/>
                    </a:ext>
                  </a:extLst>
                </p:cNvPr>
                <p:cNvGrpSpPr/>
                <p:nvPr/>
              </p:nvGrpSpPr>
              <p:grpSpPr>
                <a:xfrm>
                  <a:off x="2452927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xmlns="" id="{69DB59DE-10A5-422D-9EB6-84C95E1E8636}"/>
                      </a:ext>
                    </a:extLst>
                  </p:cNvPr>
                  <p:cNvGrpSpPr/>
                  <p:nvPr/>
                </p:nvGrpSpPr>
                <p:grpSpPr>
                  <a:xfrm>
                    <a:off x="2392769" y="1219199"/>
                    <a:ext cx="883831" cy="2895603"/>
                    <a:chOff x="2392769" y="1219199"/>
                    <a:chExt cx="883831" cy="2895603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xmlns="" id="{6307A258-5D99-41A6-B2BE-4C6B01FE530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114623" y="2182287"/>
                      <a:ext cx="902029" cy="345738"/>
                      <a:chOff x="3269941" y="1715660"/>
                      <a:chExt cx="2339630" cy="741118"/>
                    </a:xfrm>
                  </p:grpSpPr>
                  <p:cxnSp>
                    <p:nvCxnSpPr>
                      <p:cNvPr id="101" name="Straight Connector 100">
                        <a:extLst>
                          <a:ext uri="{FF2B5EF4-FFF2-40B4-BE49-F238E27FC236}">
                            <a16:creationId xmlns:a16="http://schemas.microsoft.com/office/drawing/2014/main" xmlns="" id="{B221BE92-F2CB-4A65-9CAD-AD91658AE28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42896" y="226640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xmlns="" id="{8C836DB4-071B-4208-979F-408D00D7B768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863972" y="1309029"/>
                        <a:ext cx="0" cy="118806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Connector 102">
                        <a:extLst>
                          <a:ext uri="{FF2B5EF4-FFF2-40B4-BE49-F238E27FC236}">
                            <a16:creationId xmlns:a16="http://schemas.microsoft.com/office/drawing/2014/main" xmlns="" id="{284B9523-56DD-41EA-BF11-E84DD375FA4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346318" y="2086964"/>
                        <a:ext cx="263253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4" name="Delay 68">
                        <a:extLst>
                          <a:ext uri="{FF2B5EF4-FFF2-40B4-BE49-F238E27FC236}">
                            <a16:creationId xmlns:a16="http://schemas.microsoft.com/office/drawing/2014/main" xmlns="" id="{BDD8EDE8-950C-45FC-8CA2-735F2A517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xmlns="" id="{90442AF7-0650-42F6-93AF-F293FCC090A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65836" y="1784225"/>
                      <a:ext cx="1475789" cy="345738"/>
                      <a:chOff x="1506679" y="1715660"/>
                      <a:chExt cx="3827816" cy="741118"/>
                    </a:xfrm>
                  </p:grpSpPr>
                  <p:cxnSp>
                    <p:nvCxnSpPr>
                      <p:cNvPr id="97" name="Straight Connector 96">
                        <a:extLst>
                          <a:ext uri="{FF2B5EF4-FFF2-40B4-BE49-F238E27FC236}">
                            <a16:creationId xmlns:a16="http://schemas.microsoft.com/office/drawing/2014/main" xmlns="" id="{498F5458-0FF3-4D02-81A1-82D0B5829438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575270" y="1383675"/>
                        <a:ext cx="0" cy="1765465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xmlns="" id="{02FDDC82-1DA4-4BBC-B2A3-C6634C95EB2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2982341" y="427398"/>
                        <a:ext cx="0" cy="2951323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Delay 68">
                        <a:extLst>
                          <a:ext uri="{FF2B5EF4-FFF2-40B4-BE49-F238E27FC236}">
                            <a16:creationId xmlns:a16="http://schemas.microsoft.com/office/drawing/2014/main" xmlns="" id="{BA58CAF1-CE87-4B82-8171-ACE3CB57B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xmlns="" id="{ACEC286E-B84D-47A3-BC36-294304C968C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03496" y="3399057"/>
                      <a:ext cx="1093925" cy="337565"/>
                      <a:chOff x="3675121" y="3048834"/>
                      <a:chExt cx="3121090" cy="723601"/>
                    </a:xfrm>
                  </p:grpSpPr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xmlns="" id="{99D5253E-2CB8-47A5-9797-2D9E3BF53EF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675121" y="359693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xmlns="" id="{1FDE1F80-201C-4B95-BBB0-C839082D49F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5903323" y="2520959"/>
                        <a:ext cx="2" cy="1785774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xmlns="" id="{C845E56D-58EC-4319-BC72-AD120A880D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333" y="3048834"/>
                        <a:ext cx="1016928" cy="723601"/>
                        <a:chOff x="3990333" y="3048834"/>
                        <a:chExt cx="1016928" cy="723601"/>
                      </a:xfrm>
                    </p:grpSpPr>
                    <p:sp>
                      <p:nvSpPr>
                        <p:cNvPr id="95" name="Stored Data 71">
                          <a:extLst>
                            <a:ext uri="{FF2B5EF4-FFF2-40B4-BE49-F238E27FC236}">
                              <a16:creationId xmlns:a16="http://schemas.microsoft.com/office/drawing/2014/main" xmlns="" id="{E8E76722-1E5A-40B6-A202-BB57D74775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7592" y="3048854"/>
                          <a:ext cx="1009669" cy="723580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6" fmla="*/ 9841 w 10000"/>
                            <a:gd name="connsiteY6" fmla="*/ 6220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0" fmla="*/ 9999 w 10000"/>
                            <a:gd name="connsiteY0" fmla="*/ 10000 h 10000"/>
                            <a:gd name="connsiteX1" fmla="*/ 5183 w 10000"/>
                            <a:gd name="connsiteY1" fmla="*/ 9912 h 10000"/>
                            <a:gd name="connsiteX2" fmla="*/ 0 w 10000"/>
                            <a:gd name="connsiteY2" fmla="*/ 5043 h 10000"/>
                            <a:gd name="connsiteX3" fmla="*/ 5183 w 10000"/>
                            <a:gd name="connsiteY3" fmla="*/ 44 h 10000"/>
                            <a:gd name="connsiteX4" fmla="*/ 10000 w 10000"/>
                            <a:gd name="connsiteY4" fmla="*/ 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10000">
                              <a:moveTo>
                                <a:pt x="9999" y="10000"/>
                              </a:moveTo>
                              <a:lnTo>
                                <a:pt x="5183" y="9912"/>
                              </a:lnTo>
                              <a:cubicBezTo>
                                <a:pt x="3060" y="9824"/>
                                <a:pt x="0" y="6688"/>
                                <a:pt x="0" y="5043"/>
                              </a:cubicBezTo>
                              <a:cubicBezTo>
                                <a:pt x="0" y="3398"/>
                                <a:pt x="2965" y="220"/>
                                <a:pt x="5183" y="44"/>
                              </a:cubicBezTo>
                              <a:lnTo>
                                <a:pt x="10000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96" name="Stored Data 71">
                          <a:extLst>
                            <a:ext uri="{FF2B5EF4-FFF2-40B4-BE49-F238E27FC236}">
                              <a16:creationId xmlns:a16="http://schemas.microsoft.com/office/drawing/2014/main" xmlns="" id="{0D156D73-60A9-40B2-ADA6-1BA6AD1780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0333" y="3048834"/>
                          <a:ext cx="107530" cy="723601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603 w 5420"/>
                            <a:gd name="connsiteY0" fmla="*/ 44 h 10000"/>
                            <a:gd name="connsiteX1" fmla="*/ 5420 w 5420"/>
                            <a:gd name="connsiteY1" fmla="*/ 0 h 10000"/>
                            <a:gd name="connsiteX2" fmla="*/ 4355 w 5420"/>
                            <a:gd name="connsiteY2" fmla="*/ 4956 h 10000"/>
                            <a:gd name="connsiteX3" fmla="*/ 5419 w 5420"/>
                            <a:gd name="connsiteY3" fmla="*/ 10000 h 10000"/>
                            <a:gd name="connsiteX4" fmla="*/ 603 w 5420"/>
                            <a:gd name="connsiteY4" fmla="*/ 9912 h 10000"/>
                            <a:gd name="connsiteX5" fmla="*/ 603 w 5420"/>
                            <a:gd name="connsiteY5" fmla="*/ 44 h 10000"/>
                            <a:gd name="connsiteX0" fmla="*/ 1112 w 9999"/>
                            <a:gd name="connsiteY0" fmla="*/ 9912 h 11176"/>
                            <a:gd name="connsiteX1" fmla="*/ 1112 w 9999"/>
                            <a:gd name="connsiteY1" fmla="*/ 44 h 11176"/>
                            <a:gd name="connsiteX2" fmla="*/ 9999 w 9999"/>
                            <a:gd name="connsiteY2" fmla="*/ 0 h 11176"/>
                            <a:gd name="connsiteX3" fmla="*/ 8034 w 9999"/>
                            <a:gd name="connsiteY3" fmla="*/ 4956 h 11176"/>
                            <a:gd name="connsiteX4" fmla="*/ 9997 w 9999"/>
                            <a:gd name="connsiteY4" fmla="*/ 10000 h 11176"/>
                            <a:gd name="connsiteX5" fmla="*/ 2783 w 9999"/>
                            <a:gd name="connsiteY5" fmla="*/ 11176 h 11176"/>
                            <a:gd name="connsiteX0" fmla="*/ 1112 w 10000"/>
                            <a:gd name="connsiteY0" fmla="*/ 8869 h 8948"/>
                            <a:gd name="connsiteX1" fmla="*/ 1112 w 10000"/>
                            <a:gd name="connsiteY1" fmla="*/ 39 h 8948"/>
                            <a:gd name="connsiteX2" fmla="*/ 10000 w 10000"/>
                            <a:gd name="connsiteY2" fmla="*/ 0 h 8948"/>
                            <a:gd name="connsiteX3" fmla="*/ 8035 w 10000"/>
                            <a:gd name="connsiteY3" fmla="*/ 4435 h 8948"/>
                            <a:gd name="connsiteX4" fmla="*/ 9998 w 10000"/>
                            <a:gd name="connsiteY4" fmla="*/ 8948 h 8948"/>
                            <a:gd name="connsiteX0" fmla="*/ 0 w 8888"/>
                            <a:gd name="connsiteY0" fmla="*/ 44 h 10000"/>
                            <a:gd name="connsiteX1" fmla="*/ 8888 w 8888"/>
                            <a:gd name="connsiteY1" fmla="*/ 0 h 10000"/>
                            <a:gd name="connsiteX2" fmla="*/ 6923 w 8888"/>
                            <a:gd name="connsiteY2" fmla="*/ 4956 h 10000"/>
                            <a:gd name="connsiteX3" fmla="*/ 8886 w 8888"/>
                            <a:gd name="connsiteY3" fmla="*/ 10000 h 10000"/>
                            <a:gd name="connsiteX0" fmla="*/ 2211 w 2211"/>
                            <a:gd name="connsiteY0" fmla="*/ 0 h 10000"/>
                            <a:gd name="connsiteX1" fmla="*/ 0 w 2211"/>
                            <a:gd name="connsiteY1" fmla="*/ 4956 h 10000"/>
                            <a:gd name="connsiteX2" fmla="*/ 2209 w 2211"/>
                            <a:gd name="connsiteY2" fmla="*/ 1000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11" h="10000">
                              <a:moveTo>
                                <a:pt x="2211" y="0"/>
                              </a:moveTo>
                              <a:cubicBezTo>
                                <a:pt x="739" y="0"/>
                                <a:pt x="0" y="3289"/>
                                <a:pt x="0" y="4956"/>
                              </a:cubicBezTo>
                              <a:cubicBezTo>
                                <a:pt x="0" y="6622"/>
                                <a:pt x="737" y="10000"/>
                                <a:pt x="2209" y="10000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</p:grpSp>
                <p:cxnSp>
                  <p:nvCxnSpPr>
                    <p:cNvPr id="89" name="Elbow Connector 113">
                      <a:extLst>
                        <a:ext uri="{FF2B5EF4-FFF2-40B4-BE49-F238E27FC236}">
                          <a16:creationId xmlns:a16="http://schemas.microsoft.com/office/drawing/2014/main" xmlns="" id="{6D8C9FDE-B878-4FA3-B531-3703CC33C705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2504212" y="2775830"/>
                      <a:ext cx="320760" cy="197908"/>
                    </a:xfrm>
                    <a:prstGeom prst="bentConnector3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xmlns="" id="{5830B9EE-852A-42FB-B0C8-479216F5F05E}"/>
                      </a:ext>
                    </a:extLst>
                  </p:cNvPr>
                  <p:cNvCxnSpPr/>
                  <p:nvPr/>
                </p:nvCxnSpPr>
                <p:spPr>
                  <a:xfrm>
                    <a:off x="2847474" y="4098758"/>
                    <a:ext cx="188238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6E22ADE-C42D-447B-9E8E-179F7FE2E704}"/>
                    </a:ext>
                  </a:extLst>
                </p:cNvPr>
                <p:cNvCxnSpPr/>
                <p:nvPr/>
              </p:nvCxnSpPr>
              <p:spPr>
                <a:xfrm>
                  <a:off x="2118390" y="4114800"/>
                  <a:ext cx="22776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7DF510B1-C08F-475B-BA5F-402D697A8C1D}"/>
                    </a:ext>
                  </a:extLst>
                </p:cNvPr>
                <p:cNvCxnSpPr/>
                <p:nvPr/>
              </p:nvCxnSpPr>
              <p:spPr>
                <a:xfrm flipV="1">
                  <a:off x="2338784" y="2202149"/>
                  <a:ext cx="0" cy="191265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xmlns="" id="{72931309-7B4B-4AEC-8C9A-3413ABB89FC0}"/>
                  </a:ext>
                </a:extLst>
              </p:cNvPr>
              <p:cNvCxnSpPr/>
              <p:nvPr/>
            </p:nvCxnSpPr>
            <p:spPr>
              <a:xfrm>
                <a:off x="4483768" y="2209800"/>
                <a:ext cx="2070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Elbow Connector 38">
              <a:extLst>
                <a:ext uri="{FF2B5EF4-FFF2-40B4-BE49-F238E27FC236}">
                  <a16:creationId xmlns:a16="http://schemas.microsoft.com/office/drawing/2014/main" xmlns="" id="{DB828131-4B10-48FC-94E8-6E2923D043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1907" y="2723574"/>
              <a:ext cx="468000" cy="156832"/>
            </a:xfrm>
            <a:prstGeom prst="bentConnector3">
              <a:avLst>
                <a:gd name="adj1" fmla="val 3778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7B12D15E-0589-41AD-8CEA-D8F6B7917F17}"/>
              </a:ext>
            </a:extLst>
          </p:cNvPr>
          <p:cNvGrpSpPr/>
          <p:nvPr/>
        </p:nvGrpSpPr>
        <p:grpSpPr>
          <a:xfrm>
            <a:off x="8512500" y="1092201"/>
            <a:ext cx="1225742" cy="2895603"/>
            <a:chOff x="8512500" y="1092201"/>
            <a:chExt cx="1225742" cy="289560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8496741B-4685-46FF-8FA7-B627D8AA4067}"/>
                </a:ext>
              </a:extLst>
            </p:cNvPr>
            <p:cNvGrpSpPr/>
            <p:nvPr/>
          </p:nvGrpSpPr>
          <p:grpSpPr>
            <a:xfrm>
              <a:off x="8512500" y="1092201"/>
              <a:ext cx="1225742" cy="2895603"/>
              <a:chOff x="4259826" y="1219200"/>
              <a:chExt cx="1225742" cy="2895603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xmlns="" id="{4E9310B2-1DD4-4E8A-AB98-A70302FCA88D}"/>
                  </a:ext>
                </a:extLst>
              </p:cNvPr>
              <p:cNvGrpSpPr/>
              <p:nvPr/>
            </p:nvGrpSpPr>
            <p:grpSpPr>
              <a:xfrm>
                <a:off x="4259826" y="1219200"/>
                <a:ext cx="1225742" cy="2895603"/>
                <a:chOff x="2111016" y="1219199"/>
                <a:chExt cx="1225742" cy="2895603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xmlns="" id="{EB84359D-6EBC-404E-A17E-1202BF7DFEC0}"/>
                    </a:ext>
                  </a:extLst>
                </p:cNvPr>
                <p:cNvGrpSpPr/>
                <p:nvPr/>
              </p:nvGrpSpPr>
              <p:grpSpPr>
                <a:xfrm>
                  <a:off x="2452927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xmlns="" id="{7A6713A1-1ECE-4D8A-91F2-E3B7B5BFCE3C}"/>
                      </a:ext>
                    </a:extLst>
                  </p:cNvPr>
                  <p:cNvGrpSpPr/>
                  <p:nvPr/>
                </p:nvGrpSpPr>
                <p:grpSpPr>
                  <a:xfrm>
                    <a:off x="2392769" y="1219199"/>
                    <a:ext cx="883831" cy="2895603"/>
                    <a:chOff x="2392769" y="1219199"/>
                    <a:chExt cx="883831" cy="2895603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xmlns="" id="{D9A1F86F-C7C7-40FD-AF27-45B909B5ACA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114623" y="2182287"/>
                      <a:ext cx="902029" cy="345738"/>
                      <a:chOff x="3269941" y="1715660"/>
                      <a:chExt cx="2339630" cy="741118"/>
                    </a:xfrm>
                  </p:grpSpPr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xmlns="" id="{0AD1514E-1441-420C-80BB-B0EF8907C8A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42896" y="226640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Straight Connector 128">
                        <a:extLst>
                          <a:ext uri="{FF2B5EF4-FFF2-40B4-BE49-F238E27FC236}">
                            <a16:creationId xmlns:a16="http://schemas.microsoft.com/office/drawing/2014/main" xmlns="" id="{F14574DE-24B9-420A-9955-175E5B154C6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863972" y="1309029"/>
                        <a:ext cx="0" cy="118806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>
                        <a:extLst>
                          <a:ext uri="{FF2B5EF4-FFF2-40B4-BE49-F238E27FC236}">
                            <a16:creationId xmlns:a16="http://schemas.microsoft.com/office/drawing/2014/main" xmlns="" id="{9711F321-8372-42E3-8418-0C05555F683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346318" y="2086964"/>
                        <a:ext cx="263253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" name="Delay 68">
                        <a:extLst>
                          <a:ext uri="{FF2B5EF4-FFF2-40B4-BE49-F238E27FC236}">
                            <a16:creationId xmlns:a16="http://schemas.microsoft.com/office/drawing/2014/main" xmlns="" id="{490486C4-2474-4569-BA6C-25702F24F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xmlns="" id="{1E3E4F0A-8381-4F19-9A13-67C5BBD3994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65836" y="1784225"/>
                      <a:ext cx="1475789" cy="345738"/>
                      <a:chOff x="1506679" y="1715660"/>
                      <a:chExt cx="3827816" cy="741118"/>
                    </a:xfrm>
                  </p:grpSpPr>
                  <p:cxnSp>
                    <p:nvCxnSpPr>
                      <p:cNvPr id="124" name="Straight Connector 123">
                        <a:extLst>
                          <a:ext uri="{FF2B5EF4-FFF2-40B4-BE49-F238E27FC236}">
                            <a16:creationId xmlns:a16="http://schemas.microsoft.com/office/drawing/2014/main" xmlns="" id="{19697601-A463-4C94-BC93-5BEDDF3335E8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575270" y="1383675"/>
                        <a:ext cx="0" cy="1765465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>
                        <a:extLst>
                          <a:ext uri="{FF2B5EF4-FFF2-40B4-BE49-F238E27FC236}">
                            <a16:creationId xmlns:a16="http://schemas.microsoft.com/office/drawing/2014/main" xmlns="" id="{32C6B3CB-F310-4CE1-9666-67FEBDB150C5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2982341" y="427398"/>
                        <a:ext cx="0" cy="2951323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Delay 68">
                        <a:extLst>
                          <a:ext uri="{FF2B5EF4-FFF2-40B4-BE49-F238E27FC236}">
                            <a16:creationId xmlns:a16="http://schemas.microsoft.com/office/drawing/2014/main" xmlns="" id="{45EBD9C8-2A8A-47C6-B83C-A0318A064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xmlns="" id="{E805C127-D143-4EC6-98A2-0368835EDBE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03496" y="3399057"/>
                      <a:ext cx="1093925" cy="337565"/>
                      <a:chOff x="3675121" y="3048834"/>
                      <a:chExt cx="3121090" cy="723601"/>
                    </a:xfrm>
                  </p:grpSpPr>
                  <p:cxnSp>
                    <p:nvCxnSpPr>
                      <p:cNvPr id="118" name="Straight Connector 117">
                        <a:extLst>
                          <a:ext uri="{FF2B5EF4-FFF2-40B4-BE49-F238E27FC236}">
                            <a16:creationId xmlns:a16="http://schemas.microsoft.com/office/drawing/2014/main" xmlns="" id="{685D97F2-C668-4C80-9F3E-ED7BEA239EC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675121" y="359693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xmlns="" id="{4BAC87FD-2E94-4776-8597-DA1B7CE72DD7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5903323" y="2520959"/>
                        <a:ext cx="2" cy="1785774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xmlns="" id="{E831E9B7-6A66-44B5-9C88-7578C8322A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333" y="3048834"/>
                        <a:ext cx="1016928" cy="723601"/>
                        <a:chOff x="3990333" y="3048834"/>
                        <a:chExt cx="1016928" cy="723601"/>
                      </a:xfrm>
                    </p:grpSpPr>
                    <p:sp>
                      <p:nvSpPr>
                        <p:cNvPr id="122" name="Stored Data 71">
                          <a:extLst>
                            <a:ext uri="{FF2B5EF4-FFF2-40B4-BE49-F238E27FC236}">
                              <a16:creationId xmlns:a16="http://schemas.microsoft.com/office/drawing/2014/main" xmlns="" id="{3126BDDC-9A75-4A57-A39A-899D91B211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7592" y="3048854"/>
                          <a:ext cx="1009669" cy="723580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6" fmla="*/ 9841 w 10000"/>
                            <a:gd name="connsiteY6" fmla="*/ 6220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0" fmla="*/ 9999 w 10000"/>
                            <a:gd name="connsiteY0" fmla="*/ 10000 h 10000"/>
                            <a:gd name="connsiteX1" fmla="*/ 5183 w 10000"/>
                            <a:gd name="connsiteY1" fmla="*/ 9912 h 10000"/>
                            <a:gd name="connsiteX2" fmla="*/ 0 w 10000"/>
                            <a:gd name="connsiteY2" fmla="*/ 5043 h 10000"/>
                            <a:gd name="connsiteX3" fmla="*/ 5183 w 10000"/>
                            <a:gd name="connsiteY3" fmla="*/ 44 h 10000"/>
                            <a:gd name="connsiteX4" fmla="*/ 10000 w 10000"/>
                            <a:gd name="connsiteY4" fmla="*/ 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10000">
                              <a:moveTo>
                                <a:pt x="9999" y="10000"/>
                              </a:moveTo>
                              <a:lnTo>
                                <a:pt x="5183" y="9912"/>
                              </a:lnTo>
                              <a:cubicBezTo>
                                <a:pt x="3060" y="9824"/>
                                <a:pt x="0" y="6688"/>
                                <a:pt x="0" y="5043"/>
                              </a:cubicBezTo>
                              <a:cubicBezTo>
                                <a:pt x="0" y="3398"/>
                                <a:pt x="2965" y="220"/>
                                <a:pt x="5183" y="44"/>
                              </a:cubicBezTo>
                              <a:lnTo>
                                <a:pt x="10000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23" name="Stored Data 71">
                          <a:extLst>
                            <a:ext uri="{FF2B5EF4-FFF2-40B4-BE49-F238E27FC236}">
                              <a16:creationId xmlns:a16="http://schemas.microsoft.com/office/drawing/2014/main" xmlns="" id="{5B1A40ED-0916-4BE3-8B90-E26B56DBFC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0333" y="3048834"/>
                          <a:ext cx="107530" cy="723601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603 w 5420"/>
                            <a:gd name="connsiteY0" fmla="*/ 44 h 10000"/>
                            <a:gd name="connsiteX1" fmla="*/ 5420 w 5420"/>
                            <a:gd name="connsiteY1" fmla="*/ 0 h 10000"/>
                            <a:gd name="connsiteX2" fmla="*/ 4355 w 5420"/>
                            <a:gd name="connsiteY2" fmla="*/ 4956 h 10000"/>
                            <a:gd name="connsiteX3" fmla="*/ 5419 w 5420"/>
                            <a:gd name="connsiteY3" fmla="*/ 10000 h 10000"/>
                            <a:gd name="connsiteX4" fmla="*/ 603 w 5420"/>
                            <a:gd name="connsiteY4" fmla="*/ 9912 h 10000"/>
                            <a:gd name="connsiteX5" fmla="*/ 603 w 5420"/>
                            <a:gd name="connsiteY5" fmla="*/ 44 h 10000"/>
                            <a:gd name="connsiteX0" fmla="*/ 1112 w 9999"/>
                            <a:gd name="connsiteY0" fmla="*/ 9912 h 11176"/>
                            <a:gd name="connsiteX1" fmla="*/ 1112 w 9999"/>
                            <a:gd name="connsiteY1" fmla="*/ 44 h 11176"/>
                            <a:gd name="connsiteX2" fmla="*/ 9999 w 9999"/>
                            <a:gd name="connsiteY2" fmla="*/ 0 h 11176"/>
                            <a:gd name="connsiteX3" fmla="*/ 8034 w 9999"/>
                            <a:gd name="connsiteY3" fmla="*/ 4956 h 11176"/>
                            <a:gd name="connsiteX4" fmla="*/ 9997 w 9999"/>
                            <a:gd name="connsiteY4" fmla="*/ 10000 h 11176"/>
                            <a:gd name="connsiteX5" fmla="*/ 2783 w 9999"/>
                            <a:gd name="connsiteY5" fmla="*/ 11176 h 11176"/>
                            <a:gd name="connsiteX0" fmla="*/ 1112 w 10000"/>
                            <a:gd name="connsiteY0" fmla="*/ 8869 h 8948"/>
                            <a:gd name="connsiteX1" fmla="*/ 1112 w 10000"/>
                            <a:gd name="connsiteY1" fmla="*/ 39 h 8948"/>
                            <a:gd name="connsiteX2" fmla="*/ 10000 w 10000"/>
                            <a:gd name="connsiteY2" fmla="*/ 0 h 8948"/>
                            <a:gd name="connsiteX3" fmla="*/ 8035 w 10000"/>
                            <a:gd name="connsiteY3" fmla="*/ 4435 h 8948"/>
                            <a:gd name="connsiteX4" fmla="*/ 9998 w 10000"/>
                            <a:gd name="connsiteY4" fmla="*/ 8948 h 8948"/>
                            <a:gd name="connsiteX0" fmla="*/ 0 w 8888"/>
                            <a:gd name="connsiteY0" fmla="*/ 44 h 10000"/>
                            <a:gd name="connsiteX1" fmla="*/ 8888 w 8888"/>
                            <a:gd name="connsiteY1" fmla="*/ 0 h 10000"/>
                            <a:gd name="connsiteX2" fmla="*/ 6923 w 8888"/>
                            <a:gd name="connsiteY2" fmla="*/ 4956 h 10000"/>
                            <a:gd name="connsiteX3" fmla="*/ 8886 w 8888"/>
                            <a:gd name="connsiteY3" fmla="*/ 10000 h 10000"/>
                            <a:gd name="connsiteX0" fmla="*/ 2211 w 2211"/>
                            <a:gd name="connsiteY0" fmla="*/ 0 h 10000"/>
                            <a:gd name="connsiteX1" fmla="*/ 0 w 2211"/>
                            <a:gd name="connsiteY1" fmla="*/ 4956 h 10000"/>
                            <a:gd name="connsiteX2" fmla="*/ 2209 w 2211"/>
                            <a:gd name="connsiteY2" fmla="*/ 1000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11" h="10000">
                              <a:moveTo>
                                <a:pt x="2211" y="0"/>
                              </a:moveTo>
                              <a:cubicBezTo>
                                <a:pt x="739" y="0"/>
                                <a:pt x="0" y="3289"/>
                                <a:pt x="0" y="4956"/>
                              </a:cubicBezTo>
                              <a:cubicBezTo>
                                <a:pt x="0" y="6622"/>
                                <a:pt x="737" y="10000"/>
                                <a:pt x="2209" y="10000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</p:grpSp>
                <p:cxnSp>
                  <p:nvCxnSpPr>
                    <p:cNvPr id="116" name="Elbow Connector 143">
                      <a:extLst>
                        <a:ext uri="{FF2B5EF4-FFF2-40B4-BE49-F238E27FC236}">
                          <a16:creationId xmlns:a16="http://schemas.microsoft.com/office/drawing/2014/main" xmlns="" id="{BF541F24-13AA-4763-8D8C-C537E0D3C55D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2504212" y="2775830"/>
                      <a:ext cx="320760" cy="197908"/>
                    </a:xfrm>
                    <a:prstGeom prst="bentConnector3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xmlns="" id="{21CA9B94-46E1-4A03-9B95-EB416F424559}"/>
                      </a:ext>
                    </a:extLst>
                  </p:cNvPr>
                  <p:cNvCxnSpPr/>
                  <p:nvPr/>
                </p:nvCxnSpPr>
                <p:spPr>
                  <a:xfrm>
                    <a:off x="2847474" y="4098758"/>
                    <a:ext cx="188238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9CA6192A-C449-479A-BEF5-1D833FF24BA1}"/>
                    </a:ext>
                  </a:extLst>
                </p:cNvPr>
                <p:cNvCxnSpPr/>
                <p:nvPr/>
              </p:nvCxnSpPr>
              <p:spPr>
                <a:xfrm>
                  <a:off x="2111016" y="4114800"/>
                  <a:ext cx="22776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A88B6B09-A92E-4201-8E4D-F180F86593CE}"/>
                    </a:ext>
                  </a:extLst>
                </p:cNvPr>
                <p:cNvCxnSpPr/>
                <p:nvPr/>
              </p:nvCxnSpPr>
              <p:spPr>
                <a:xfrm flipV="1">
                  <a:off x="2338784" y="2202149"/>
                  <a:ext cx="0" cy="191265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xmlns="" id="{5038F940-6B0C-4AA9-8754-45338DA262D1}"/>
                  </a:ext>
                </a:extLst>
              </p:cNvPr>
              <p:cNvCxnSpPr/>
              <p:nvPr/>
            </p:nvCxnSpPr>
            <p:spPr>
              <a:xfrm>
                <a:off x="4483768" y="2209800"/>
                <a:ext cx="2070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Elbow Connector 38">
              <a:extLst>
                <a:ext uri="{FF2B5EF4-FFF2-40B4-BE49-F238E27FC236}">
                  <a16:creationId xmlns:a16="http://schemas.microsoft.com/office/drawing/2014/main" xmlns="" id="{C06CAAF2-29F0-4216-AB3B-4BE8B6D278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50328" y="2723735"/>
              <a:ext cx="468000" cy="156832"/>
            </a:xfrm>
            <a:prstGeom prst="bentConnector3">
              <a:avLst>
                <a:gd name="adj1" fmla="val 3778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41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132" grpId="0"/>
      <p:bldP spid="133" grpId="0"/>
      <p:bldP spid="134" grpId="0"/>
      <p:bldP spid="135" grpId="0"/>
      <p:bldP spid="136" grpId="0"/>
      <p:bldP spid="136" grpId="1"/>
      <p:bldP spid="3" grpId="0"/>
      <p:bldP spid="46" grpId="0"/>
      <p:bldP spid="141" grpId="0"/>
      <p:bldP spid="143" grpId="0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Asynchronous Counter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2884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B8021-DA6D-4056-AD5E-2CC02452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Counters v/s Synchronous Counters</a:t>
            </a:r>
            <a:endParaRPr lang="en-IN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xmlns="" id="{071594AF-8FFB-4E9A-9988-182C868AB3CC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1246609"/>
          <a:ext cx="9720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ysClr val="windowText" lastClr="000000"/>
                          </a:solidFill>
                        </a:rPr>
                        <a:t>Asynchronous Counters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Synchronous Counters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46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this type of counters FFs are connected in such a way that the output of the first FF drives the clock for the second FF, the output of the second the clock of the third and so on.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this type of counters there is no connection between the output of first FF and clock input of next FF and so on.</a:t>
                      </a:r>
                    </a:p>
                    <a:p>
                      <a:pPr algn="just"/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xmlns="" id="{E1717E4F-0A46-4282-8DAE-0986BA6533B4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2887883"/>
          <a:ext cx="97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All the FFs are not clocked simultaneously.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All the FFs are clocked simultaneously.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xmlns="" id="{21D74ED1-4C46-434C-9468-8AB497BB90CF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3254961"/>
          <a:ext cx="97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Design and implementation is very simple even for more number of states.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Design and implementation becomes tedious and complex as the number of states increases.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xmlns="" id="{C1BD1B26-BDEE-4C62-B48E-CA08609A0538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3890393"/>
          <a:ext cx="972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Main drawback of these counters is their low speed as the clock is propagated through a number of FFs before it reaches the last FF.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Since clock is applied to all the FFs simultaneously the total propagation delay is equal to the propagation delay of only one FF. Hence they are faster.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4E96E-0C56-4597-A6F5-6DB86393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Up-Counter using Negative Edge-triggered Flip-Flop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A726E73-2302-49FA-B88F-9B7BA88717E5}"/>
              </a:ext>
            </a:extLst>
          </p:cNvPr>
          <p:cNvCxnSpPr/>
          <p:nvPr/>
        </p:nvCxnSpPr>
        <p:spPr>
          <a:xfrm>
            <a:off x="1522258" y="1845329"/>
            <a:ext cx="5334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0D25D03-0552-4156-8870-0E91EDEE94FB}"/>
              </a:ext>
            </a:extLst>
          </p:cNvPr>
          <p:cNvGrpSpPr/>
          <p:nvPr/>
        </p:nvGrpSpPr>
        <p:grpSpPr>
          <a:xfrm>
            <a:off x="1979458" y="1540529"/>
            <a:ext cx="1381087" cy="1905000"/>
            <a:chOff x="1066800" y="2286000"/>
            <a:chExt cx="1381087" cy="1905000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D609DB3A-6183-4AC6-8113-E6C98D86EEFF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9DD00F5-4A09-48BE-9E78-C9A781F8E381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9CA92CE-A514-4CD1-9930-DAF9B7973858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EC340DF-F38F-4DB8-8A9B-F62B6A025B6F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3A350AE8-C73D-441F-84C8-47BF4C306DC3}"/>
                  </a:ext>
                </a:extLst>
              </p:cNvPr>
              <p:cNvSpPr txBox="1"/>
              <p:nvPr/>
            </p:nvSpPr>
            <p:spPr>
              <a:xfrm>
                <a:off x="1114424" y="299212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4BA7A35-2D2F-4289-B65A-0B095595433E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E858040-A0FD-475C-8BB0-D1C139F43004}"/>
                </a:ext>
              </a:extLst>
            </p:cNvPr>
            <p:cNvSpPr txBox="1"/>
            <p:nvPr/>
          </p:nvSpPr>
          <p:spPr>
            <a:xfrm>
              <a:off x="1875294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C43EBA5-B6D4-4C4E-AF0A-0DBA0F4CE1C6}"/>
              </a:ext>
            </a:extLst>
          </p:cNvPr>
          <p:cNvGrpSpPr/>
          <p:nvPr/>
        </p:nvGrpSpPr>
        <p:grpSpPr>
          <a:xfrm>
            <a:off x="4288924" y="1540529"/>
            <a:ext cx="1396585" cy="1905000"/>
            <a:chOff x="1066800" y="2286000"/>
            <a:chExt cx="1396585" cy="1905000"/>
          </a:xfrm>
          <a:noFill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5AA916A-0C01-405A-9A77-4EBE3EE7C624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8D2D006-6B47-4C3C-8141-598A8C3B6FB6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F50B51D-D11B-4DB3-8F3A-629BE5112FAD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1D28AD3-C494-4FFA-A100-BF564F79D444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4D1DC57-3A50-4097-823D-F000FBDCD6DC}"/>
                  </a:ext>
                </a:extLst>
              </p:cNvPr>
              <p:cNvSpPr txBox="1"/>
              <p:nvPr/>
            </p:nvSpPr>
            <p:spPr>
              <a:xfrm>
                <a:off x="1114424" y="299212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26AA072-2B6A-4101-88DB-9C6536590FE5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06E3C36-15EA-471D-AA74-A2DD6DE868AF}"/>
                </a:ext>
              </a:extLst>
            </p:cNvPr>
            <p:cNvSpPr txBox="1"/>
            <p:nvPr/>
          </p:nvSpPr>
          <p:spPr>
            <a:xfrm>
              <a:off x="1890792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CBFF728-911E-48C8-9AF1-A78C681C5E0E}"/>
              </a:ext>
            </a:extLst>
          </p:cNvPr>
          <p:cNvCxnSpPr/>
          <p:nvPr/>
        </p:nvCxnSpPr>
        <p:spPr>
          <a:xfrm flipV="1">
            <a:off x="1522258" y="1222249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C9A7FA9-6484-4C5A-ACA0-A337DCB57C1F}"/>
              </a:ext>
            </a:extLst>
          </p:cNvPr>
          <p:cNvCxnSpPr/>
          <p:nvPr/>
        </p:nvCxnSpPr>
        <p:spPr>
          <a:xfrm>
            <a:off x="1522258" y="3216929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80B5DFE-3AE9-4497-BF68-B7608C705507}"/>
              </a:ext>
            </a:extLst>
          </p:cNvPr>
          <p:cNvSpPr txBox="1"/>
          <p:nvPr/>
        </p:nvSpPr>
        <p:spPr>
          <a:xfrm>
            <a:off x="1369858" y="7594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3F0E974-5E5B-403E-BAF1-148B1B219C48}"/>
              </a:ext>
            </a:extLst>
          </p:cNvPr>
          <p:cNvGrpSpPr/>
          <p:nvPr/>
        </p:nvGrpSpPr>
        <p:grpSpPr>
          <a:xfrm>
            <a:off x="1193144" y="2420383"/>
            <a:ext cx="862514" cy="117594"/>
            <a:chOff x="280486" y="2984878"/>
            <a:chExt cx="862514" cy="11759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994D7EC4-9F81-49E8-8AE5-4C7EBDAE61A8}"/>
                </a:ext>
              </a:extLst>
            </p:cNvPr>
            <p:cNvCxnSpPr/>
            <p:nvPr/>
          </p:nvCxnSpPr>
          <p:spPr>
            <a:xfrm>
              <a:off x="280486" y="3048000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3F93EE0-F762-4DB2-BFF8-28F36986865A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DE7E217-188E-4045-9068-22D1AB2F9CA5}"/>
              </a:ext>
            </a:extLst>
          </p:cNvPr>
          <p:cNvCxnSpPr/>
          <p:nvPr/>
        </p:nvCxnSpPr>
        <p:spPr>
          <a:xfrm>
            <a:off x="3915120" y="1846137"/>
            <a:ext cx="440826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4EEC069E-180E-4379-8282-E684AD1ECFC4}"/>
              </a:ext>
            </a:extLst>
          </p:cNvPr>
          <p:cNvCxnSpPr/>
          <p:nvPr/>
        </p:nvCxnSpPr>
        <p:spPr>
          <a:xfrm flipV="1">
            <a:off x="3919066" y="1223057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D6A3D4F-F576-420A-B780-C262ED30A3B8}"/>
              </a:ext>
            </a:extLst>
          </p:cNvPr>
          <p:cNvCxnSpPr/>
          <p:nvPr/>
        </p:nvCxnSpPr>
        <p:spPr>
          <a:xfrm>
            <a:off x="3925280" y="3217737"/>
            <a:ext cx="44082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9E250AB-2A9E-479A-8E7C-224416FFDA9A}"/>
              </a:ext>
            </a:extLst>
          </p:cNvPr>
          <p:cNvSpPr txBox="1"/>
          <p:nvPr/>
        </p:nvSpPr>
        <p:spPr>
          <a:xfrm>
            <a:off x="3767632" y="7785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DD313C-4F8F-4817-989B-1C61B70BEB08}"/>
              </a:ext>
            </a:extLst>
          </p:cNvPr>
          <p:cNvCxnSpPr/>
          <p:nvPr/>
        </p:nvCxnSpPr>
        <p:spPr>
          <a:xfrm flipV="1">
            <a:off x="3589818" y="1235729"/>
            <a:ext cx="0" cy="124690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1719DEE-D5D3-4049-BBA0-510DFF867D1E}"/>
              </a:ext>
            </a:extLst>
          </p:cNvPr>
          <p:cNvGrpSpPr/>
          <p:nvPr/>
        </p:nvGrpSpPr>
        <p:grpSpPr>
          <a:xfrm>
            <a:off x="3589818" y="2427823"/>
            <a:ext cx="762000" cy="117594"/>
            <a:chOff x="381000" y="3000376"/>
            <a:chExt cx="762000" cy="11759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9D495F5B-C2CD-40F1-B77B-FCA7DF22509E}"/>
                </a:ext>
              </a:extLst>
            </p:cNvPr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46CE0801-C5FF-4B25-A148-8311DA58020D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2A24EB7-F9A6-4CF2-A727-6920CFE8BD4D}"/>
              </a:ext>
            </a:extLst>
          </p:cNvPr>
          <p:cNvCxnSpPr/>
          <p:nvPr/>
        </p:nvCxnSpPr>
        <p:spPr>
          <a:xfrm>
            <a:off x="3260570" y="1845329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6CE4DE9-9FDE-408B-9583-A59CEFC52E33}"/>
              </a:ext>
            </a:extLst>
          </p:cNvPr>
          <p:cNvSpPr txBox="1"/>
          <p:nvPr/>
        </p:nvSpPr>
        <p:spPr>
          <a:xfrm>
            <a:off x="3366556" y="75941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81901158-A016-4E00-A67B-25DD902AE89F}"/>
              </a:ext>
            </a:extLst>
          </p:cNvPr>
          <p:cNvCxnSpPr/>
          <p:nvPr/>
        </p:nvCxnSpPr>
        <p:spPr>
          <a:xfrm>
            <a:off x="3274858" y="3218059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689B894-20C0-457B-B803-138C01666E6F}"/>
              </a:ext>
            </a:extLst>
          </p:cNvPr>
          <p:cNvCxnSpPr/>
          <p:nvPr/>
        </p:nvCxnSpPr>
        <p:spPr>
          <a:xfrm>
            <a:off x="5575146" y="3218059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83CCFC84-E8DE-4BA0-8545-538E1B7487F0}"/>
              </a:ext>
            </a:extLst>
          </p:cNvPr>
          <p:cNvCxnSpPr/>
          <p:nvPr/>
        </p:nvCxnSpPr>
        <p:spPr>
          <a:xfrm flipV="1">
            <a:off x="5911909" y="1220164"/>
            <a:ext cx="0" cy="63986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6050518C-A05D-43A4-9369-926072970DD2}"/>
              </a:ext>
            </a:extLst>
          </p:cNvPr>
          <p:cNvCxnSpPr/>
          <p:nvPr/>
        </p:nvCxnSpPr>
        <p:spPr>
          <a:xfrm>
            <a:off x="5577323" y="1845329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3EDC3EE-8A71-47E7-A846-7C6674E8C8A9}"/>
              </a:ext>
            </a:extLst>
          </p:cNvPr>
          <p:cNvSpPr txBox="1"/>
          <p:nvPr/>
        </p:nvSpPr>
        <p:spPr>
          <a:xfrm>
            <a:off x="5668054" y="77852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A397E9D-4F7A-4173-8429-9A13AC354809}"/>
              </a:ext>
            </a:extLst>
          </p:cNvPr>
          <p:cNvSpPr txBox="1"/>
          <p:nvPr/>
        </p:nvSpPr>
        <p:spPr>
          <a:xfrm>
            <a:off x="668351" y="2250925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35692BDA-89C5-48A1-807C-D9D96D275CA8}"/>
              </a:ext>
            </a:extLst>
          </p:cNvPr>
          <p:cNvGraphicFramePr>
            <a:graphicFrameLocks noGrp="1"/>
          </p:cNvGraphicFramePr>
          <p:nvPr/>
        </p:nvGraphicFramePr>
        <p:xfrm>
          <a:off x="7219522" y="2178029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</a:t>
                      </a:r>
                      <a:r>
                        <a:rPr lang="en-US" b="1" baseline="0" dirty="0"/>
                        <a:t> State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Elbow Connector 48">
            <a:extLst>
              <a:ext uri="{FF2B5EF4-FFF2-40B4-BE49-F238E27FC236}">
                <a16:creationId xmlns:a16="http://schemas.microsoft.com/office/drawing/2014/main" xmlns="" id="{0CC4F071-7933-4DBF-BE03-57F7D0A55259}"/>
              </a:ext>
            </a:extLst>
          </p:cNvPr>
          <p:cNvCxnSpPr/>
          <p:nvPr/>
        </p:nvCxnSpPr>
        <p:spPr>
          <a:xfrm flipV="1">
            <a:off x="1197240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53">
            <a:extLst>
              <a:ext uri="{FF2B5EF4-FFF2-40B4-BE49-F238E27FC236}">
                <a16:creationId xmlns:a16="http://schemas.microsoft.com/office/drawing/2014/main" xmlns="" id="{C273C39F-4A81-4031-8131-C56F66226BF2}"/>
              </a:ext>
            </a:extLst>
          </p:cNvPr>
          <p:cNvCxnSpPr/>
          <p:nvPr/>
        </p:nvCxnSpPr>
        <p:spPr>
          <a:xfrm flipV="1">
            <a:off x="211839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5A48B047-B9C4-44A7-B4EB-51382EB4EC5A}"/>
              </a:ext>
            </a:extLst>
          </p:cNvPr>
          <p:cNvCxnSpPr/>
          <p:nvPr/>
        </p:nvCxnSpPr>
        <p:spPr>
          <a:xfrm>
            <a:off x="212791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6">
            <a:extLst>
              <a:ext uri="{FF2B5EF4-FFF2-40B4-BE49-F238E27FC236}">
                <a16:creationId xmlns:a16="http://schemas.microsoft.com/office/drawing/2014/main" xmlns="" id="{FDB3F00B-0501-415C-976F-0399F1F933A0}"/>
              </a:ext>
            </a:extLst>
          </p:cNvPr>
          <p:cNvCxnSpPr/>
          <p:nvPr/>
        </p:nvCxnSpPr>
        <p:spPr>
          <a:xfrm flipV="1">
            <a:off x="303080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DA27DCF-D687-4564-9B23-BCB176F3C2E8}"/>
              </a:ext>
            </a:extLst>
          </p:cNvPr>
          <p:cNvCxnSpPr/>
          <p:nvPr/>
        </p:nvCxnSpPr>
        <p:spPr>
          <a:xfrm>
            <a:off x="304032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58">
            <a:extLst>
              <a:ext uri="{FF2B5EF4-FFF2-40B4-BE49-F238E27FC236}">
                <a16:creationId xmlns:a16="http://schemas.microsoft.com/office/drawing/2014/main" xmlns="" id="{0ECA207A-B6A2-4824-9308-1873DD2FA6A9}"/>
              </a:ext>
            </a:extLst>
          </p:cNvPr>
          <p:cNvCxnSpPr/>
          <p:nvPr/>
        </p:nvCxnSpPr>
        <p:spPr>
          <a:xfrm flipV="1">
            <a:off x="394719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B6255EF6-2C71-4DBB-B35A-40BECD8F2BCE}"/>
              </a:ext>
            </a:extLst>
          </p:cNvPr>
          <p:cNvCxnSpPr/>
          <p:nvPr/>
        </p:nvCxnSpPr>
        <p:spPr>
          <a:xfrm>
            <a:off x="395671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62">
            <a:extLst>
              <a:ext uri="{FF2B5EF4-FFF2-40B4-BE49-F238E27FC236}">
                <a16:creationId xmlns:a16="http://schemas.microsoft.com/office/drawing/2014/main" xmlns="" id="{94993476-5CBE-4628-8AF6-7C52DEB76505}"/>
              </a:ext>
            </a:extLst>
          </p:cNvPr>
          <p:cNvCxnSpPr/>
          <p:nvPr/>
        </p:nvCxnSpPr>
        <p:spPr>
          <a:xfrm flipV="1">
            <a:off x="486159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8E9A873-8B0B-4B32-AA38-F1A964C829D0}"/>
              </a:ext>
            </a:extLst>
          </p:cNvPr>
          <p:cNvCxnSpPr/>
          <p:nvPr/>
        </p:nvCxnSpPr>
        <p:spPr>
          <a:xfrm>
            <a:off x="487111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4">
            <a:extLst>
              <a:ext uri="{FF2B5EF4-FFF2-40B4-BE49-F238E27FC236}">
                <a16:creationId xmlns:a16="http://schemas.microsoft.com/office/drawing/2014/main" xmlns="" id="{DBA9D476-F491-4545-A475-28327F00D461}"/>
              </a:ext>
            </a:extLst>
          </p:cNvPr>
          <p:cNvCxnSpPr/>
          <p:nvPr/>
        </p:nvCxnSpPr>
        <p:spPr>
          <a:xfrm flipV="1">
            <a:off x="1197240" y="4907795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8">
            <a:extLst>
              <a:ext uri="{FF2B5EF4-FFF2-40B4-BE49-F238E27FC236}">
                <a16:creationId xmlns:a16="http://schemas.microsoft.com/office/drawing/2014/main" xmlns="" id="{F3CCEA31-5F9C-4CED-B541-B4C68F4E3DBD}"/>
              </a:ext>
            </a:extLst>
          </p:cNvPr>
          <p:cNvCxnSpPr/>
          <p:nvPr/>
        </p:nvCxnSpPr>
        <p:spPr>
          <a:xfrm flipV="1">
            <a:off x="1197240" y="5660269"/>
            <a:ext cx="3673878" cy="54292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74">
            <a:extLst>
              <a:ext uri="{FF2B5EF4-FFF2-40B4-BE49-F238E27FC236}">
                <a16:creationId xmlns:a16="http://schemas.microsoft.com/office/drawing/2014/main" xmlns="" id="{83DE12B9-74BA-49B3-8444-C0F1F6B536CF}"/>
              </a:ext>
            </a:extLst>
          </p:cNvPr>
          <p:cNvCxnSpPr/>
          <p:nvPr/>
        </p:nvCxnSpPr>
        <p:spPr>
          <a:xfrm flipV="1">
            <a:off x="3011752" y="4907795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85AB459-2E6D-435C-A6AC-61EC397043FD}"/>
              </a:ext>
            </a:extLst>
          </p:cNvPr>
          <p:cNvCxnSpPr/>
          <p:nvPr/>
        </p:nvCxnSpPr>
        <p:spPr>
          <a:xfrm>
            <a:off x="3026040" y="4898270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2E27B9B8-760B-427C-B08C-6D3CCB25F207}"/>
              </a:ext>
            </a:extLst>
          </p:cNvPr>
          <p:cNvCxnSpPr/>
          <p:nvPr/>
        </p:nvCxnSpPr>
        <p:spPr>
          <a:xfrm>
            <a:off x="4854840" y="4898270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77">
            <a:extLst>
              <a:ext uri="{FF2B5EF4-FFF2-40B4-BE49-F238E27FC236}">
                <a16:creationId xmlns:a16="http://schemas.microsoft.com/office/drawing/2014/main" xmlns="" id="{12C55119-E578-4816-9674-0E973436272C}"/>
              </a:ext>
            </a:extLst>
          </p:cNvPr>
          <p:cNvCxnSpPr>
            <a:cxnSpLocks/>
          </p:cNvCxnSpPr>
          <p:nvPr/>
        </p:nvCxnSpPr>
        <p:spPr>
          <a:xfrm flipV="1">
            <a:off x="4840552" y="4964885"/>
            <a:ext cx="1385888" cy="489540"/>
          </a:xfrm>
          <a:prstGeom prst="bentConnector3">
            <a:avLst>
              <a:gd name="adj1" fmla="val 6832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F998EA3-B640-4BA3-BB43-BCE4D985DF12}"/>
              </a:ext>
            </a:extLst>
          </p:cNvPr>
          <p:cNvCxnSpPr/>
          <p:nvPr/>
        </p:nvCxnSpPr>
        <p:spPr>
          <a:xfrm>
            <a:off x="5779400" y="4059435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03399198-70EB-424B-99F6-7FCD34AE8613}"/>
              </a:ext>
            </a:extLst>
          </p:cNvPr>
          <p:cNvCxnSpPr/>
          <p:nvPr/>
        </p:nvCxnSpPr>
        <p:spPr>
          <a:xfrm>
            <a:off x="5769240" y="460299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C7D3F96-E828-464E-9575-7F7BF4CB3444}"/>
              </a:ext>
            </a:extLst>
          </p:cNvPr>
          <p:cNvCxnSpPr/>
          <p:nvPr/>
        </p:nvCxnSpPr>
        <p:spPr>
          <a:xfrm>
            <a:off x="4854840" y="566027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61A0899-22CC-44F0-B7F8-2A50820AC870}"/>
              </a:ext>
            </a:extLst>
          </p:cNvPr>
          <p:cNvCxnSpPr>
            <a:cxnSpLocks/>
          </p:cNvCxnSpPr>
          <p:nvPr/>
        </p:nvCxnSpPr>
        <p:spPr>
          <a:xfrm flipH="1" flipV="1">
            <a:off x="4850712" y="6202560"/>
            <a:ext cx="1375728" cy="1974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DDABEA9-1CBD-48DF-B78D-EC9363757B72}"/>
              </a:ext>
            </a:extLst>
          </p:cNvPr>
          <p:cNvSpPr txBox="1"/>
          <p:nvPr/>
        </p:nvSpPr>
        <p:spPr>
          <a:xfrm>
            <a:off x="587640" y="4112219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A85EE46-5FBC-4294-98A7-CAC316782B83}"/>
              </a:ext>
            </a:extLst>
          </p:cNvPr>
          <p:cNvSpPr txBox="1"/>
          <p:nvPr/>
        </p:nvSpPr>
        <p:spPr>
          <a:xfrm>
            <a:off x="740040" y="492898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C2856A6-E42E-4924-A903-309436C9CC26}"/>
              </a:ext>
            </a:extLst>
          </p:cNvPr>
          <p:cNvSpPr txBox="1"/>
          <p:nvPr/>
        </p:nvSpPr>
        <p:spPr>
          <a:xfrm>
            <a:off x="740040" y="565171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879A001-F185-4D22-901A-9EEA02592BA9}"/>
              </a:ext>
            </a:extLst>
          </p:cNvPr>
          <p:cNvSpPr txBox="1"/>
          <p:nvPr/>
        </p:nvSpPr>
        <p:spPr>
          <a:xfrm>
            <a:off x="1502040" y="49648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5D86EBC-7CF4-485C-A52D-76D4E83A4B90}"/>
              </a:ext>
            </a:extLst>
          </p:cNvPr>
          <p:cNvSpPr txBox="1"/>
          <p:nvPr/>
        </p:nvSpPr>
        <p:spPr>
          <a:xfrm>
            <a:off x="2392442" y="49839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36CDCA8-32DA-4151-99C1-934C89C431BF}"/>
              </a:ext>
            </a:extLst>
          </p:cNvPr>
          <p:cNvSpPr txBox="1"/>
          <p:nvPr/>
        </p:nvSpPr>
        <p:spPr>
          <a:xfrm>
            <a:off x="3321130" y="49648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F5474F5-3903-4592-9EFC-559856F1FA96}"/>
              </a:ext>
            </a:extLst>
          </p:cNvPr>
          <p:cNvSpPr txBox="1"/>
          <p:nvPr/>
        </p:nvSpPr>
        <p:spPr>
          <a:xfrm>
            <a:off x="4235530" y="49697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BE077BF-1654-438E-9C5B-5C22C5E71ED1}"/>
              </a:ext>
            </a:extLst>
          </p:cNvPr>
          <p:cNvSpPr txBox="1"/>
          <p:nvPr/>
        </p:nvSpPr>
        <p:spPr>
          <a:xfrm>
            <a:off x="5149930" y="49839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5041293-B703-4BAC-B5AA-CA043C7EFDE6}"/>
              </a:ext>
            </a:extLst>
          </p:cNvPr>
          <p:cNvSpPr txBox="1"/>
          <p:nvPr/>
        </p:nvSpPr>
        <p:spPr>
          <a:xfrm>
            <a:off x="1949530" y="57077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1C1FFB3-8DED-466F-BD1F-51DFCD4567AD}"/>
              </a:ext>
            </a:extLst>
          </p:cNvPr>
          <p:cNvSpPr txBox="1"/>
          <p:nvPr/>
        </p:nvSpPr>
        <p:spPr>
          <a:xfrm>
            <a:off x="3788040" y="57125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A0D2BEE-CF26-4F66-BF61-1959587EADFC}"/>
              </a:ext>
            </a:extLst>
          </p:cNvPr>
          <p:cNvSpPr txBox="1"/>
          <p:nvPr/>
        </p:nvSpPr>
        <p:spPr>
          <a:xfrm>
            <a:off x="5149930" y="57268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60DC3BF-FF16-4115-9C84-09935EB1E720}"/>
              </a:ext>
            </a:extLst>
          </p:cNvPr>
          <p:cNvSpPr/>
          <p:nvPr/>
        </p:nvSpPr>
        <p:spPr>
          <a:xfrm>
            <a:off x="8133923" y="301623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32DD62DF-3E4A-42C5-BD14-4F47BF347135}"/>
              </a:ext>
            </a:extLst>
          </p:cNvPr>
          <p:cNvSpPr/>
          <p:nvPr/>
        </p:nvSpPr>
        <p:spPr>
          <a:xfrm>
            <a:off x="8910211" y="30019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8507A5D-1FF5-49C0-9B9E-32EE8158B5B8}"/>
              </a:ext>
            </a:extLst>
          </p:cNvPr>
          <p:cNvSpPr/>
          <p:nvPr/>
        </p:nvSpPr>
        <p:spPr>
          <a:xfrm>
            <a:off x="9672211" y="302105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A2AEE7B-6DB3-4CCB-BB12-0922E00CC381}"/>
              </a:ext>
            </a:extLst>
          </p:cNvPr>
          <p:cNvSpPr/>
          <p:nvPr/>
        </p:nvSpPr>
        <p:spPr>
          <a:xfrm>
            <a:off x="10419923" y="301623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5ED5FCBC-0077-468F-94F5-7CAABE7252C3}"/>
              </a:ext>
            </a:extLst>
          </p:cNvPr>
          <p:cNvSpPr/>
          <p:nvPr/>
        </p:nvSpPr>
        <p:spPr>
          <a:xfrm>
            <a:off x="8119635" y="3416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3D6D3AD-DEAE-4D15-9CA8-74DB6A5BB3B5}"/>
              </a:ext>
            </a:extLst>
          </p:cNvPr>
          <p:cNvSpPr/>
          <p:nvPr/>
        </p:nvSpPr>
        <p:spPr>
          <a:xfrm>
            <a:off x="8895923" y="340205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2307BEF-CA99-4707-BC05-2063311BF15F}"/>
              </a:ext>
            </a:extLst>
          </p:cNvPr>
          <p:cNvSpPr/>
          <p:nvPr/>
        </p:nvSpPr>
        <p:spPr>
          <a:xfrm>
            <a:off x="9657923" y="342116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EC2777D-1553-426D-B8CE-0CA3043B4EE5}"/>
              </a:ext>
            </a:extLst>
          </p:cNvPr>
          <p:cNvSpPr/>
          <p:nvPr/>
        </p:nvSpPr>
        <p:spPr>
          <a:xfrm>
            <a:off x="10405635" y="3416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AAB6CBA-C596-4ADA-BF2D-5249A1B18328}"/>
              </a:ext>
            </a:extLst>
          </p:cNvPr>
          <p:cNvSpPr/>
          <p:nvPr/>
        </p:nvSpPr>
        <p:spPr>
          <a:xfrm>
            <a:off x="8133923" y="3797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49C48933-E4CC-4818-855C-8C8ABDEE1ACB}"/>
              </a:ext>
            </a:extLst>
          </p:cNvPr>
          <p:cNvSpPr/>
          <p:nvPr/>
        </p:nvSpPr>
        <p:spPr>
          <a:xfrm>
            <a:off x="8910211" y="378305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783EA782-248C-4C55-9145-6449613139D2}"/>
              </a:ext>
            </a:extLst>
          </p:cNvPr>
          <p:cNvSpPr/>
          <p:nvPr/>
        </p:nvSpPr>
        <p:spPr>
          <a:xfrm>
            <a:off x="9672211" y="380216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64F4D32-4C26-48B3-B30A-3E7FFF0D3893}"/>
              </a:ext>
            </a:extLst>
          </p:cNvPr>
          <p:cNvSpPr/>
          <p:nvPr/>
        </p:nvSpPr>
        <p:spPr>
          <a:xfrm>
            <a:off x="10419923" y="3797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C96D0D7-5ADC-4F4E-A8CD-3317E7FEA67F}"/>
              </a:ext>
            </a:extLst>
          </p:cNvPr>
          <p:cNvSpPr/>
          <p:nvPr/>
        </p:nvSpPr>
        <p:spPr>
          <a:xfrm>
            <a:off x="8148211" y="420520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00285AD-B4CE-4FBC-91CE-90B88A611298}"/>
              </a:ext>
            </a:extLst>
          </p:cNvPr>
          <p:cNvSpPr/>
          <p:nvPr/>
        </p:nvSpPr>
        <p:spPr>
          <a:xfrm>
            <a:off x="8924499" y="419091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B54BED7D-041D-4101-9DF2-09112522BCE3}"/>
              </a:ext>
            </a:extLst>
          </p:cNvPr>
          <p:cNvSpPr/>
          <p:nvPr/>
        </p:nvSpPr>
        <p:spPr>
          <a:xfrm>
            <a:off x="9686499" y="421002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A146274-1069-4C07-AE4F-ADBA564ED81A}"/>
              </a:ext>
            </a:extLst>
          </p:cNvPr>
          <p:cNvSpPr/>
          <p:nvPr/>
        </p:nvSpPr>
        <p:spPr>
          <a:xfrm>
            <a:off x="10434211" y="420520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5BA4BFAD-294B-4418-B7ED-C45BB52458FB}"/>
              </a:ext>
            </a:extLst>
          </p:cNvPr>
          <p:cNvCxnSpPr/>
          <p:nvPr/>
        </p:nvCxnSpPr>
        <p:spPr>
          <a:xfrm>
            <a:off x="7576544" y="3033557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84580DE5-841F-4264-9376-5C468EDD9405}"/>
              </a:ext>
            </a:extLst>
          </p:cNvPr>
          <p:cNvCxnSpPr/>
          <p:nvPr/>
        </p:nvCxnSpPr>
        <p:spPr>
          <a:xfrm>
            <a:off x="7576544" y="341634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F68305F7-88C9-44F8-B0C4-2864F13DD9F9}"/>
              </a:ext>
            </a:extLst>
          </p:cNvPr>
          <p:cNvCxnSpPr/>
          <p:nvPr/>
        </p:nvCxnSpPr>
        <p:spPr>
          <a:xfrm>
            <a:off x="7576544" y="3823788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F7AFA97A-247B-47D2-BEF1-FE43D89F2C53}"/>
              </a:ext>
            </a:extLst>
          </p:cNvPr>
          <p:cNvCxnSpPr/>
          <p:nvPr/>
        </p:nvCxnSpPr>
        <p:spPr>
          <a:xfrm>
            <a:off x="7576544" y="423600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6310D6A6-86DF-49F3-97E5-A725CD2D0E70}"/>
              </a:ext>
            </a:extLst>
          </p:cNvPr>
          <p:cNvSpPr/>
          <p:nvPr/>
        </p:nvSpPr>
        <p:spPr>
          <a:xfrm>
            <a:off x="7381178" y="303355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A374DE7B-1B80-4ACE-AB0A-F6DD89582D7D}"/>
              </a:ext>
            </a:extLst>
          </p:cNvPr>
          <p:cNvSpPr/>
          <p:nvPr/>
        </p:nvSpPr>
        <p:spPr>
          <a:xfrm>
            <a:off x="7385245" y="339672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E0422F72-1350-4F54-8EA3-BC374D35D27A}"/>
              </a:ext>
            </a:extLst>
          </p:cNvPr>
          <p:cNvSpPr/>
          <p:nvPr/>
        </p:nvSpPr>
        <p:spPr>
          <a:xfrm>
            <a:off x="7448123" y="3797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CE657E30-E756-46B2-906A-B4B79B78633C}"/>
              </a:ext>
            </a:extLst>
          </p:cNvPr>
          <p:cNvSpPr/>
          <p:nvPr/>
        </p:nvSpPr>
        <p:spPr>
          <a:xfrm>
            <a:off x="7333554" y="41996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6CF42770-2274-48E4-A626-138C032E95CD}"/>
              </a:ext>
            </a:extLst>
          </p:cNvPr>
          <p:cNvCxnSpPr/>
          <p:nvPr/>
        </p:nvCxnSpPr>
        <p:spPr>
          <a:xfrm>
            <a:off x="3025948" y="4901445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C02D093F-6D78-4A70-8A96-EAFAF5B8C7AB}"/>
              </a:ext>
            </a:extLst>
          </p:cNvPr>
          <p:cNvCxnSpPr/>
          <p:nvPr/>
        </p:nvCxnSpPr>
        <p:spPr>
          <a:xfrm>
            <a:off x="4854667" y="48982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6" grpId="0"/>
      <p:bldP spid="41" grpId="0"/>
      <p:bldP spid="4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C1048-7A9C-4C76-9D38-9CF7AD6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Down-Counter using Negative Edge-triggered Flip-Flop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4C6E7E0-292A-47A4-9DE2-E3F1774CC89A}"/>
              </a:ext>
            </a:extLst>
          </p:cNvPr>
          <p:cNvGraphicFramePr>
            <a:graphicFrameLocks noGrp="1"/>
          </p:cNvGraphicFramePr>
          <p:nvPr/>
        </p:nvGraphicFramePr>
        <p:xfrm>
          <a:off x="7397323" y="2138109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</a:t>
                      </a:r>
                      <a:r>
                        <a:rPr lang="en-US" b="1" baseline="0" dirty="0"/>
                        <a:t> State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C230D8-BA12-4829-AFEA-04AB39769C61}"/>
              </a:ext>
            </a:extLst>
          </p:cNvPr>
          <p:cNvSpPr/>
          <p:nvPr/>
        </p:nvSpPr>
        <p:spPr>
          <a:xfrm>
            <a:off x="8326012" y="298113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34FD37-B45D-42A7-B1A7-66AFB5FCC7F9}"/>
              </a:ext>
            </a:extLst>
          </p:cNvPr>
          <p:cNvSpPr/>
          <p:nvPr/>
        </p:nvSpPr>
        <p:spPr>
          <a:xfrm>
            <a:off x="9102300" y="296684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5B92BD-3316-4E9A-9D7F-860B66BF5E17}"/>
              </a:ext>
            </a:extLst>
          </p:cNvPr>
          <p:cNvSpPr/>
          <p:nvPr/>
        </p:nvSpPr>
        <p:spPr>
          <a:xfrm>
            <a:off x="9864300" y="298595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79FD9E-6506-47C0-B238-B661C40236BA}"/>
              </a:ext>
            </a:extLst>
          </p:cNvPr>
          <p:cNvSpPr/>
          <p:nvPr/>
        </p:nvSpPr>
        <p:spPr>
          <a:xfrm>
            <a:off x="10612012" y="298113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6EC646-0236-40DE-A8EB-CEB6AFD58DB0}"/>
              </a:ext>
            </a:extLst>
          </p:cNvPr>
          <p:cNvSpPr/>
          <p:nvPr/>
        </p:nvSpPr>
        <p:spPr>
          <a:xfrm>
            <a:off x="8311724" y="3381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6EB70F1-3EA9-49D0-A061-7D63FF7CE456}"/>
              </a:ext>
            </a:extLst>
          </p:cNvPr>
          <p:cNvSpPr/>
          <p:nvPr/>
        </p:nvSpPr>
        <p:spPr>
          <a:xfrm>
            <a:off x="9088012" y="336695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56F3EB-7405-4DF0-A9EF-48E3F60295BE}"/>
              </a:ext>
            </a:extLst>
          </p:cNvPr>
          <p:cNvSpPr/>
          <p:nvPr/>
        </p:nvSpPr>
        <p:spPr>
          <a:xfrm>
            <a:off x="9850012" y="338606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34B1DE-E222-42F6-BBEB-A7801D9C605F}"/>
              </a:ext>
            </a:extLst>
          </p:cNvPr>
          <p:cNvSpPr/>
          <p:nvPr/>
        </p:nvSpPr>
        <p:spPr>
          <a:xfrm>
            <a:off x="10597724" y="3381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C21B67-D8AD-49FE-957D-4816AA30FE3D}"/>
              </a:ext>
            </a:extLst>
          </p:cNvPr>
          <p:cNvSpPr/>
          <p:nvPr/>
        </p:nvSpPr>
        <p:spPr>
          <a:xfrm>
            <a:off x="8326012" y="3762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9C6014D-B4E5-4368-B2CE-9F3A0EAE10A4}"/>
              </a:ext>
            </a:extLst>
          </p:cNvPr>
          <p:cNvSpPr/>
          <p:nvPr/>
        </p:nvSpPr>
        <p:spPr>
          <a:xfrm>
            <a:off x="9102300" y="374795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59D7E16-8EEA-43E4-84B2-7A95FC2BCDD8}"/>
              </a:ext>
            </a:extLst>
          </p:cNvPr>
          <p:cNvSpPr/>
          <p:nvPr/>
        </p:nvSpPr>
        <p:spPr>
          <a:xfrm>
            <a:off x="9864300" y="376706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CA6EA5-4F3F-4195-94E5-6A4A2130D71F}"/>
              </a:ext>
            </a:extLst>
          </p:cNvPr>
          <p:cNvSpPr/>
          <p:nvPr/>
        </p:nvSpPr>
        <p:spPr>
          <a:xfrm>
            <a:off x="10612012" y="3762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0AC5DDA-99D5-4034-A81C-2B03FFD93468}"/>
              </a:ext>
            </a:extLst>
          </p:cNvPr>
          <p:cNvSpPr/>
          <p:nvPr/>
        </p:nvSpPr>
        <p:spPr>
          <a:xfrm>
            <a:off x="8340300" y="417010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FAB842B-7BA9-4422-9E0F-245B657929F5}"/>
              </a:ext>
            </a:extLst>
          </p:cNvPr>
          <p:cNvSpPr/>
          <p:nvPr/>
        </p:nvSpPr>
        <p:spPr>
          <a:xfrm>
            <a:off x="9116588" y="415582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AE34CC0-7A17-4D51-8220-2C1D56D23B76}"/>
              </a:ext>
            </a:extLst>
          </p:cNvPr>
          <p:cNvSpPr/>
          <p:nvPr/>
        </p:nvSpPr>
        <p:spPr>
          <a:xfrm>
            <a:off x="9878588" y="417493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CAA49F1-064A-4E47-8607-7ED62DC227F1}"/>
              </a:ext>
            </a:extLst>
          </p:cNvPr>
          <p:cNvSpPr/>
          <p:nvPr/>
        </p:nvSpPr>
        <p:spPr>
          <a:xfrm>
            <a:off x="10626300" y="417010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EB5AD73-AD0D-4C33-9189-01D410FD1D69}"/>
              </a:ext>
            </a:extLst>
          </p:cNvPr>
          <p:cNvGrpSpPr/>
          <p:nvPr/>
        </p:nvGrpSpPr>
        <p:grpSpPr>
          <a:xfrm>
            <a:off x="868176" y="745210"/>
            <a:ext cx="5179226" cy="2514600"/>
            <a:chOff x="-294198" y="838200"/>
            <a:chExt cx="5179226" cy="2514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FF15558-42B8-422C-B1D2-A8F4D60B4949}"/>
                </a:ext>
              </a:extLst>
            </p:cNvPr>
            <p:cNvCxnSpPr/>
            <p:nvPr/>
          </p:nvCxnSpPr>
          <p:spPr>
            <a:xfrm>
              <a:off x="526775" y="1854774"/>
              <a:ext cx="50445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136C8083-FE71-4412-BDA0-03510C76233A}"/>
                </a:ext>
              </a:extLst>
            </p:cNvPr>
            <p:cNvGrpSpPr/>
            <p:nvPr/>
          </p:nvGrpSpPr>
          <p:grpSpPr>
            <a:xfrm>
              <a:off x="949006" y="1569436"/>
              <a:ext cx="1285779" cy="1783364"/>
              <a:chOff x="1056057" y="2286000"/>
              <a:chExt cx="1359553" cy="1905000"/>
            </a:xfrm>
            <a:noFill/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xmlns="" id="{376FA68F-25A8-4F5E-B100-04E1A130F441}"/>
                  </a:ext>
                </a:extLst>
              </p:cNvPr>
              <p:cNvGrpSpPr/>
              <p:nvPr/>
            </p:nvGrpSpPr>
            <p:grpSpPr>
              <a:xfrm>
                <a:off x="1056057" y="2286000"/>
                <a:ext cx="1333075" cy="1905000"/>
                <a:chOff x="1101425" y="2286000"/>
                <a:chExt cx="1613022" cy="1905000"/>
              </a:xfrm>
              <a:grpFill/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3AF5067E-269F-46C5-90FF-A6B62A3BADD9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xmlns="" id="{E22A7BCA-32D0-4B80-A549-378A70E7FCDD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51614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xmlns="" id="{EBA155A1-1799-408B-81D8-E0AE52951A77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68516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xmlns="" id="{90825D87-2F27-47E2-9DB8-C2BD3EC9C57C}"/>
                    </a:ext>
                  </a:extLst>
                </p:cNvPr>
                <p:cNvSpPr txBox="1"/>
                <p:nvPr/>
              </p:nvSpPr>
              <p:spPr>
                <a:xfrm>
                  <a:off x="1101425" y="3015212"/>
                  <a:ext cx="400340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0AD0C644-10D9-4C06-9A61-FDE9FEE9439A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2747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0511B51F-7715-4F15-9327-C4C64E45BA1F}"/>
                  </a:ext>
                </a:extLst>
              </p:cNvPr>
              <p:cNvSpPr txBox="1"/>
              <p:nvPr/>
            </p:nvSpPr>
            <p:spPr>
              <a:xfrm>
                <a:off x="1877962" y="3729335"/>
                <a:ext cx="537648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FEE734FA-C42B-4BCE-83C3-2916367205E3}"/>
                </a:ext>
              </a:extLst>
            </p:cNvPr>
            <p:cNvGrpSpPr/>
            <p:nvPr/>
          </p:nvGrpSpPr>
          <p:grpSpPr>
            <a:xfrm>
              <a:off x="3133154" y="1569436"/>
              <a:ext cx="1301278" cy="1783364"/>
              <a:chOff x="1056057" y="2286000"/>
              <a:chExt cx="1375941" cy="1905000"/>
            </a:xfrm>
            <a:noFill/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xmlns="" id="{C2637B5D-4774-47B4-8B88-62A8A5E39E97}"/>
                  </a:ext>
                </a:extLst>
              </p:cNvPr>
              <p:cNvGrpSpPr/>
              <p:nvPr/>
            </p:nvGrpSpPr>
            <p:grpSpPr>
              <a:xfrm>
                <a:off x="1056057" y="2286000"/>
                <a:ext cx="1333075" cy="1905000"/>
                <a:chOff x="1101425" y="2286000"/>
                <a:chExt cx="1613022" cy="1905000"/>
              </a:xfrm>
              <a:grpFill/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76CE9AA6-09D0-48E1-8D39-A9436BCC895C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0B919448-92FD-49FD-8DF6-0023B7B1A9D3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51614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id="{78F801F2-C7DD-46F0-AA09-DDDD921C33D0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68516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8403A9D0-9A9C-4B3F-B318-8BDEC6A84824}"/>
                    </a:ext>
                  </a:extLst>
                </p:cNvPr>
                <p:cNvSpPr txBox="1"/>
                <p:nvPr/>
              </p:nvSpPr>
              <p:spPr>
                <a:xfrm>
                  <a:off x="1101425" y="3009319"/>
                  <a:ext cx="400340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AADD8FA6-C55A-45C3-AF64-54250B7E8C3D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2747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EEA0BE37-8352-4BC3-B874-79222ADF3768}"/>
                  </a:ext>
                </a:extLst>
              </p:cNvPr>
              <p:cNvSpPr txBox="1"/>
              <p:nvPr/>
            </p:nvSpPr>
            <p:spPr>
              <a:xfrm>
                <a:off x="1894350" y="3729335"/>
                <a:ext cx="537648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B26D4E1-2047-43D9-BF52-15DC6F4B19ED}"/>
                </a:ext>
              </a:extLst>
            </p:cNvPr>
            <p:cNvCxnSpPr/>
            <p:nvPr/>
          </p:nvCxnSpPr>
          <p:spPr>
            <a:xfrm flipV="1">
              <a:off x="526775" y="1271478"/>
              <a:ext cx="0" cy="187993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F4CBC21-08F8-47A4-9574-07730E4FD56B}"/>
                </a:ext>
              </a:extLst>
            </p:cNvPr>
            <p:cNvCxnSpPr/>
            <p:nvPr/>
          </p:nvCxnSpPr>
          <p:spPr>
            <a:xfrm>
              <a:off x="526775" y="3138796"/>
              <a:ext cx="50445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06FB550-ADAE-4411-8BA9-E065A6BC32C2}"/>
                </a:ext>
              </a:extLst>
            </p:cNvPr>
            <p:cNvSpPr txBox="1"/>
            <p:nvPr/>
          </p:nvSpPr>
          <p:spPr>
            <a:xfrm>
              <a:off x="382645" y="83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773ED34E-47D1-4089-BB26-754637403574}"/>
                </a:ext>
              </a:extLst>
            </p:cNvPr>
            <p:cNvGrpSpPr/>
            <p:nvPr/>
          </p:nvGrpSpPr>
          <p:grpSpPr>
            <a:xfrm>
              <a:off x="215520" y="2407619"/>
              <a:ext cx="815711" cy="110086"/>
              <a:chOff x="280486" y="3000376"/>
              <a:chExt cx="862514" cy="11759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E79E2B85-D86F-4D8F-A00B-1A2CDC66003D}"/>
                  </a:ext>
                </a:extLst>
              </p:cNvPr>
              <p:cNvCxnSpPr/>
              <p:nvPr/>
            </p:nvCxnSpPr>
            <p:spPr>
              <a:xfrm>
                <a:off x="280486" y="3048000"/>
                <a:ext cx="78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86BE6431-57E3-4AED-9D41-40843F2BFAEB}"/>
                  </a:ext>
                </a:extLst>
              </p:cNvPr>
              <p:cNvSpPr/>
              <p:nvPr/>
            </p:nvSpPr>
            <p:spPr>
              <a:xfrm>
                <a:off x="1025406" y="3000376"/>
                <a:ext cx="117594" cy="1175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3729EAA-2574-4E41-83D9-82490FF9EDEE}"/>
                </a:ext>
              </a:extLst>
            </p:cNvPr>
            <p:cNvCxnSpPr/>
            <p:nvPr/>
          </p:nvCxnSpPr>
          <p:spPr>
            <a:xfrm>
              <a:off x="2789793" y="1855530"/>
              <a:ext cx="416905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16188072-8C8C-475E-BC12-3E90F9D08F3F}"/>
                </a:ext>
              </a:extLst>
            </p:cNvPr>
            <p:cNvCxnSpPr/>
            <p:nvPr/>
          </p:nvCxnSpPr>
          <p:spPr>
            <a:xfrm flipV="1">
              <a:off x="2783917" y="1272234"/>
              <a:ext cx="0" cy="187993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9BE77551-9B59-4674-BFF7-873572140A7E}"/>
                </a:ext>
              </a:extLst>
            </p:cNvPr>
            <p:cNvCxnSpPr/>
            <p:nvPr/>
          </p:nvCxnSpPr>
          <p:spPr>
            <a:xfrm>
              <a:off x="2789793" y="3139553"/>
              <a:ext cx="416905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CB3CB28-2DC3-4EB2-A589-76707C28F196}"/>
                </a:ext>
              </a:extLst>
            </p:cNvPr>
            <p:cNvSpPr txBox="1"/>
            <p:nvPr/>
          </p:nvSpPr>
          <p:spPr>
            <a:xfrm>
              <a:off x="2636493" y="8560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8828EB99-CAB4-4869-95DA-A83A00EEBA79}"/>
                </a:ext>
              </a:extLst>
            </p:cNvPr>
            <p:cNvCxnSpPr/>
            <p:nvPr/>
          </p:nvCxnSpPr>
          <p:spPr>
            <a:xfrm flipV="1">
              <a:off x="2486047" y="2454091"/>
              <a:ext cx="0" cy="68400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D0D9ABB-2B46-4D72-A91C-C002FD2B30AB}"/>
                </a:ext>
              </a:extLst>
            </p:cNvPr>
            <p:cNvGrpSpPr/>
            <p:nvPr/>
          </p:nvGrpSpPr>
          <p:grpSpPr>
            <a:xfrm>
              <a:off x="2482143" y="2400075"/>
              <a:ext cx="720652" cy="110086"/>
              <a:chOff x="381000" y="3000376"/>
              <a:chExt cx="762000" cy="11759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F41D29E8-6C14-4113-87ED-BA113A499B80}"/>
                  </a:ext>
                </a:extLst>
              </p:cNvPr>
              <p:cNvCxnSpPr/>
              <p:nvPr/>
            </p:nvCxnSpPr>
            <p:spPr>
              <a:xfrm>
                <a:off x="381000" y="3058160"/>
                <a:ext cx="6858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C98C672B-7416-4569-874B-1CDEE5D53673}"/>
                  </a:ext>
                </a:extLst>
              </p:cNvPr>
              <p:cNvSpPr/>
              <p:nvPr/>
            </p:nvSpPr>
            <p:spPr>
              <a:xfrm>
                <a:off x="1025406" y="3000376"/>
                <a:ext cx="117594" cy="1175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ED53E0F-C5DF-4D49-9B6F-4796972E4FA8}"/>
                </a:ext>
              </a:extLst>
            </p:cNvPr>
            <p:cNvCxnSpPr/>
            <p:nvPr/>
          </p:nvCxnSpPr>
          <p:spPr>
            <a:xfrm>
              <a:off x="2170761" y="1854774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F263950-97D7-41CA-AA5F-A47F18561FAC}"/>
                </a:ext>
              </a:extLst>
            </p:cNvPr>
            <p:cNvSpPr txBox="1"/>
            <p:nvPr/>
          </p:nvSpPr>
          <p:spPr>
            <a:xfrm>
              <a:off x="2271837" y="838200"/>
              <a:ext cx="42024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B0172D4-E31D-4976-BD26-C9977EF491DF}"/>
                </a:ext>
              </a:extLst>
            </p:cNvPr>
            <p:cNvCxnSpPr/>
            <p:nvPr/>
          </p:nvCxnSpPr>
          <p:spPr>
            <a:xfrm>
              <a:off x="2184274" y="3136885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1EBDAAF-E34A-4E07-BF03-85A775DAA522}"/>
                </a:ext>
              </a:extLst>
            </p:cNvPr>
            <p:cNvCxnSpPr/>
            <p:nvPr/>
          </p:nvCxnSpPr>
          <p:spPr>
            <a:xfrm>
              <a:off x="4359741" y="3136885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38966768-9293-448A-AC28-A3B8B7B15610}"/>
                </a:ext>
              </a:extLst>
            </p:cNvPr>
            <p:cNvCxnSpPr/>
            <p:nvPr/>
          </p:nvCxnSpPr>
          <p:spPr>
            <a:xfrm flipV="1">
              <a:off x="4663574" y="1257143"/>
              <a:ext cx="0" cy="599006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1DFA3E58-E4FF-48DC-9D82-21867D71A362}"/>
                </a:ext>
              </a:extLst>
            </p:cNvPr>
            <p:cNvCxnSpPr/>
            <p:nvPr/>
          </p:nvCxnSpPr>
          <p:spPr>
            <a:xfrm>
              <a:off x="4361800" y="1854774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F3B97A6-804D-4E76-BF08-DCD01A5F085C}"/>
                </a:ext>
              </a:extLst>
            </p:cNvPr>
            <p:cNvSpPr txBox="1"/>
            <p:nvPr/>
          </p:nvSpPr>
          <p:spPr>
            <a:xfrm>
              <a:off x="4464788" y="856090"/>
              <a:ext cx="42024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4A755E2-266A-4CD9-9C87-9F81F9AFED51}"/>
                </a:ext>
              </a:extLst>
            </p:cNvPr>
            <p:cNvSpPr txBox="1"/>
            <p:nvPr/>
          </p:nvSpPr>
          <p:spPr>
            <a:xfrm>
              <a:off x="-294198" y="2259343"/>
              <a:ext cx="53091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377B2CD-2B06-4D9B-B50F-D8DE9DECF073}"/>
                </a:ext>
              </a:extLst>
            </p:cNvPr>
            <p:cNvCxnSpPr/>
            <p:nvPr/>
          </p:nvCxnSpPr>
          <p:spPr>
            <a:xfrm flipV="1">
              <a:off x="2473106" y="1266207"/>
              <a:ext cx="0" cy="599006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Elbow Connector 147">
            <a:extLst>
              <a:ext uri="{FF2B5EF4-FFF2-40B4-BE49-F238E27FC236}">
                <a16:creationId xmlns:a16="http://schemas.microsoft.com/office/drawing/2014/main" xmlns="" id="{E8E3F826-B174-4B1D-9ECE-CB4ADE6BBF6A}"/>
              </a:ext>
            </a:extLst>
          </p:cNvPr>
          <p:cNvCxnSpPr/>
          <p:nvPr/>
        </p:nvCxnSpPr>
        <p:spPr>
          <a:xfrm flipV="1">
            <a:off x="1383224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8">
            <a:extLst>
              <a:ext uri="{FF2B5EF4-FFF2-40B4-BE49-F238E27FC236}">
                <a16:creationId xmlns:a16="http://schemas.microsoft.com/office/drawing/2014/main" xmlns="" id="{CFEB9D4E-DCD7-44F3-B40E-82E5133A83EE}"/>
              </a:ext>
            </a:extLst>
          </p:cNvPr>
          <p:cNvCxnSpPr/>
          <p:nvPr/>
        </p:nvCxnSpPr>
        <p:spPr>
          <a:xfrm flipV="1">
            <a:off x="230437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A05633C6-2899-411B-B161-10B80E276C6A}"/>
              </a:ext>
            </a:extLst>
          </p:cNvPr>
          <p:cNvCxnSpPr/>
          <p:nvPr/>
        </p:nvCxnSpPr>
        <p:spPr>
          <a:xfrm>
            <a:off x="231390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50">
            <a:extLst>
              <a:ext uri="{FF2B5EF4-FFF2-40B4-BE49-F238E27FC236}">
                <a16:creationId xmlns:a16="http://schemas.microsoft.com/office/drawing/2014/main" xmlns="" id="{C9024A0C-98DB-4176-90AF-0844F85941BE}"/>
              </a:ext>
            </a:extLst>
          </p:cNvPr>
          <p:cNvCxnSpPr/>
          <p:nvPr/>
        </p:nvCxnSpPr>
        <p:spPr>
          <a:xfrm flipV="1">
            <a:off x="321678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65DD71F9-8C27-41F2-B674-77B86CC0A559}"/>
              </a:ext>
            </a:extLst>
          </p:cNvPr>
          <p:cNvCxnSpPr/>
          <p:nvPr/>
        </p:nvCxnSpPr>
        <p:spPr>
          <a:xfrm>
            <a:off x="322631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52">
            <a:extLst>
              <a:ext uri="{FF2B5EF4-FFF2-40B4-BE49-F238E27FC236}">
                <a16:creationId xmlns:a16="http://schemas.microsoft.com/office/drawing/2014/main" xmlns="" id="{D88547D9-1E64-476A-8234-1A5B49716A11}"/>
              </a:ext>
            </a:extLst>
          </p:cNvPr>
          <p:cNvCxnSpPr/>
          <p:nvPr/>
        </p:nvCxnSpPr>
        <p:spPr>
          <a:xfrm flipV="1">
            <a:off x="413317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4D28A4E3-499E-4573-8A12-E790BC5E772E}"/>
              </a:ext>
            </a:extLst>
          </p:cNvPr>
          <p:cNvCxnSpPr/>
          <p:nvPr/>
        </p:nvCxnSpPr>
        <p:spPr>
          <a:xfrm>
            <a:off x="414270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54">
            <a:extLst>
              <a:ext uri="{FF2B5EF4-FFF2-40B4-BE49-F238E27FC236}">
                <a16:creationId xmlns:a16="http://schemas.microsoft.com/office/drawing/2014/main" xmlns="" id="{892BC03B-7C21-4700-B4E2-C198431C44C5}"/>
              </a:ext>
            </a:extLst>
          </p:cNvPr>
          <p:cNvCxnSpPr/>
          <p:nvPr/>
        </p:nvCxnSpPr>
        <p:spPr>
          <a:xfrm flipV="1">
            <a:off x="504757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161CBA3-9CE6-4280-9444-F465EFDB9E2D}"/>
              </a:ext>
            </a:extLst>
          </p:cNvPr>
          <p:cNvCxnSpPr/>
          <p:nvPr/>
        </p:nvCxnSpPr>
        <p:spPr>
          <a:xfrm>
            <a:off x="505710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56">
            <a:extLst>
              <a:ext uri="{FF2B5EF4-FFF2-40B4-BE49-F238E27FC236}">
                <a16:creationId xmlns:a16="http://schemas.microsoft.com/office/drawing/2014/main" xmlns="" id="{E258DBEA-86B9-4F60-9FB0-28EB57CDA57A}"/>
              </a:ext>
            </a:extLst>
          </p:cNvPr>
          <p:cNvCxnSpPr>
            <a:cxnSpLocks/>
          </p:cNvCxnSpPr>
          <p:nvPr/>
        </p:nvCxnSpPr>
        <p:spPr>
          <a:xfrm flipV="1">
            <a:off x="1393384" y="4367140"/>
            <a:ext cx="1808480" cy="55615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7">
            <a:extLst>
              <a:ext uri="{FF2B5EF4-FFF2-40B4-BE49-F238E27FC236}">
                <a16:creationId xmlns:a16="http://schemas.microsoft.com/office/drawing/2014/main" xmlns="" id="{6BF2D682-0362-41BE-9D19-29B78BB2E8A6}"/>
              </a:ext>
            </a:extLst>
          </p:cNvPr>
          <p:cNvCxnSpPr/>
          <p:nvPr/>
        </p:nvCxnSpPr>
        <p:spPr>
          <a:xfrm flipV="1">
            <a:off x="1383224" y="5836939"/>
            <a:ext cx="2759478" cy="495422"/>
          </a:xfrm>
          <a:prstGeom prst="bentConnector3">
            <a:avLst>
              <a:gd name="adj1" fmla="val 334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58">
            <a:extLst>
              <a:ext uri="{FF2B5EF4-FFF2-40B4-BE49-F238E27FC236}">
                <a16:creationId xmlns:a16="http://schemas.microsoft.com/office/drawing/2014/main" xmlns="" id="{8158D01D-8AB4-45C8-9231-C197CB8ED732}"/>
              </a:ext>
            </a:extLst>
          </p:cNvPr>
          <p:cNvCxnSpPr/>
          <p:nvPr/>
        </p:nvCxnSpPr>
        <p:spPr>
          <a:xfrm flipV="1">
            <a:off x="3197736" y="4376665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CF78842-AA36-4382-A36B-C17558FE6AB7}"/>
              </a:ext>
            </a:extLst>
          </p:cNvPr>
          <p:cNvCxnSpPr/>
          <p:nvPr/>
        </p:nvCxnSpPr>
        <p:spPr>
          <a:xfrm>
            <a:off x="3201864" y="436714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12AF3E85-2911-428D-902D-4506879F0636}"/>
              </a:ext>
            </a:extLst>
          </p:cNvPr>
          <p:cNvCxnSpPr/>
          <p:nvPr/>
        </p:nvCxnSpPr>
        <p:spPr>
          <a:xfrm>
            <a:off x="5030664" y="436714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61">
            <a:extLst>
              <a:ext uri="{FF2B5EF4-FFF2-40B4-BE49-F238E27FC236}">
                <a16:creationId xmlns:a16="http://schemas.microsoft.com/office/drawing/2014/main" xmlns="" id="{701BF338-258D-4DA6-B566-E02DF5ACF6A1}"/>
              </a:ext>
            </a:extLst>
          </p:cNvPr>
          <p:cNvCxnSpPr/>
          <p:nvPr/>
        </p:nvCxnSpPr>
        <p:spPr>
          <a:xfrm flipV="1">
            <a:off x="5026536" y="4386190"/>
            <a:ext cx="1385888" cy="537105"/>
          </a:xfrm>
          <a:prstGeom prst="bentConnector3">
            <a:avLst>
              <a:gd name="adj1" fmla="val 675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E9154AD5-D591-482C-9F4A-1D6308708EB2}"/>
              </a:ext>
            </a:extLst>
          </p:cNvPr>
          <p:cNvCxnSpPr/>
          <p:nvPr/>
        </p:nvCxnSpPr>
        <p:spPr>
          <a:xfrm>
            <a:off x="5965384" y="3627895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F3045D7-1EFD-44B8-ACE4-9731B48434DD}"/>
              </a:ext>
            </a:extLst>
          </p:cNvPr>
          <p:cNvCxnSpPr/>
          <p:nvPr/>
        </p:nvCxnSpPr>
        <p:spPr>
          <a:xfrm>
            <a:off x="5955224" y="417145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96F6192F-C0B8-4921-B1E4-C7D32405A046}"/>
              </a:ext>
            </a:extLst>
          </p:cNvPr>
          <p:cNvCxnSpPr/>
          <p:nvPr/>
        </p:nvCxnSpPr>
        <p:spPr>
          <a:xfrm>
            <a:off x="4126424" y="582817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A35E77A-A496-43D0-9CB7-0E3B8DA4F4AC}"/>
              </a:ext>
            </a:extLst>
          </p:cNvPr>
          <p:cNvSpPr txBox="1"/>
          <p:nvPr/>
        </p:nvSpPr>
        <p:spPr>
          <a:xfrm>
            <a:off x="773624" y="3696177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584EF07A-F008-499A-AA11-1372FC78E194}"/>
              </a:ext>
            </a:extLst>
          </p:cNvPr>
          <p:cNvSpPr txBox="1"/>
          <p:nvPr/>
        </p:nvSpPr>
        <p:spPr>
          <a:xfrm>
            <a:off x="926024" y="439785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E201522-6EB3-4C89-86EE-931BEE82ED58}"/>
              </a:ext>
            </a:extLst>
          </p:cNvPr>
          <p:cNvSpPr txBox="1"/>
          <p:nvPr/>
        </p:nvSpPr>
        <p:spPr>
          <a:xfrm>
            <a:off x="926024" y="58220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FF68C63-8B89-46C3-BDA7-69FC2A52C574}"/>
              </a:ext>
            </a:extLst>
          </p:cNvPr>
          <p:cNvSpPr txBox="1"/>
          <p:nvPr/>
        </p:nvSpPr>
        <p:spPr>
          <a:xfrm>
            <a:off x="1688024" y="443375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54AB30D-B292-4929-BDAA-AA560A09C90B}"/>
              </a:ext>
            </a:extLst>
          </p:cNvPr>
          <p:cNvSpPr txBox="1"/>
          <p:nvPr/>
        </p:nvSpPr>
        <p:spPr>
          <a:xfrm>
            <a:off x="2578426" y="445286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C3FC5E4-32A2-4CD7-9295-A961B53FABA2}"/>
              </a:ext>
            </a:extLst>
          </p:cNvPr>
          <p:cNvSpPr txBox="1"/>
          <p:nvPr/>
        </p:nvSpPr>
        <p:spPr>
          <a:xfrm>
            <a:off x="3507114" y="443375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6779A5D-6F6E-4F15-8FBA-44C4ABCFB2CD}"/>
              </a:ext>
            </a:extLst>
          </p:cNvPr>
          <p:cNvSpPr txBox="1"/>
          <p:nvPr/>
        </p:nvSpPr>
        <p:spPr>
          <a:xfrm>
            <a:off x="4421514" y="44385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5FDECF6-2B15-4FF9-8E0C-4EA8E4A706C6}"/>
              </a:ext>
            </a:extLst>
          </p:cNvPr>
          <p:cNvSpPr txBox="1"/>
          <p:nvPr/>
        </p:nvSpPr>
        <p:spPr>
          <a:xfrm>
            <a:off x="5335914" y="445286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E24EC84-CB63-4707-AE2B-BB4C33616B83}"/>
              </a:ext>
            </a:extLst>
          </p:cNvPr>
          <p:cNvSpPr txBox="1"/>
          <p:nvPr/>
        </p:nvSpPr>
        <p:spPr>
          <a:xfrm>
            <a:off x="1678314" y="58470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F4D6EFC-81F4-431A-B6B3-A316AF8B5065}"/>
              </a:ext>
            </a:extLst>
          </p:cNvPr>
          <p:cNvSpPr txBox="1"/>
          <p:nvPr/>
        </p:nvSpPr>
        <p:spPr>
          <a:xfrm>
            <a:off x="3059624" y="58853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4CDF3935-D7BA-4F23-B1AA-B869FD0B6FAF}"/>
              </a:ext>
            </a:extLst>
          </p:cNvPr>
          <p:cNvSpPr txBox="1"/>
          <p:nvPr/>
        </p:nvSpPr>
        <p:spPr>
          <a:xfrm>
            <a:off x="4888424" y="58662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91" name="Elbow Connector 181">
            <a:extLst>
              <a:ext uri="{FF2B5EF4-FFF2-40B4-BE49-F238E27FC236}">
                <a16:creationId xmlns:a16="http://schemas.microsoft.com/office/drawing/2014/main" xmlns="" id="{EA0BC313-8DAE-4DC7-A78E-A717E68343D0}"/>
              </a:ext>
            </a:extLst>
          </p:cNvPr>
          <p:cNvCxnSpPr/>
          <p:nvPr/>
        </p:nvCxnSpPr>
        <p:spPr>
          <a:xfrm flipV="1">
            <a:off x="4122015" y="5845937"/>
            <a:ext cx="2290409" cy="504000"/>
          </a:xfrm>
          <a:prstGeom prst="bentConnector3">
            <a:avLst>
              <a:gd name="adj1" fmla="val 799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41D513BC-6F44-44F5-A9B3-203C37DD9AF0}"/>
              </a:ext>
            </a:extLst>
          </p:cNvPr>
          <p:cNvCxnSpPr/>
          <p:nvPr/>
        </p:nvCxnSpPr>
        <p:spPr>
          <a:xfrm>
            <a:off x="7754345" y="2993637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3E4404B-0526-4A70-B61A-C62F1EF971DF}"/>
              </a:ext>
            </a:extLst>
          </p:cNvPr>
          <p:cNvCxnSpPr/>
          <p:nvPr/>
        </p:nvCxnSpPr>
        <p:spPr>
          <a:xfrm>
            <a:off x="7754345" y="337642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B3F85A78-3634-442D-B23D-13DAD842E545}"/>
              </a:ext>
            </a:extLst>
          </p:cNvPr>
          <p:cNvCxnSpPr/>
          <p:nvPr/>
        </p:nvCxnSpPr>
        <p:spPr>
          <a:xfrm>
            <a:off x="7754345" y="3783868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0759683-AA21-48BF-AE3D-60B1B94107CA}"/>
              </a:ext>
            </a:extLst>
          </p:cNvPr>
          <p:cNvSpPr/>
          <p:nvPr/>
        </p:nvSpPr>
        <p:spPr>
          <a:xfrm>
            <a:off x="7512260" y="296684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23CC7FE-AED6-442D-8D31-3567E485F75A}"/>
              </a:ext>
            </a:extLst>
          </p:cNvPr>
          <p:cNvSpPr/>
          <p:nvPr/>
        </p:nvSpPr>
        <p:spPr>
          <a:xfrm>
            <a:off x="7549724" y="335166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E00C94C5-C02D-4914-B4B1-4F728B45CBD9}"/>
              </a:ext>
            </a:extLst>
          </p:cNvPr>
          <p:cNvSpPr/>
          <p:nvPr/>
        </p:nvSpPr>
        <p:spPr>
          <a:xfrm>
            <a:off x="7549724" y="377264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D434CD8-925E-4071-9502-BD44909D97F9}"/>
              </a:ext>
            </a:extLst>
          </p:cNvPr>
          <p:cNvCxnSpPr/>
          <p:nvPr/>
        </p:nvCxnSpPr>
        <p:spPr>
          <a:xfrm>
            <a:off x="7754345" y="419608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7D89CE3C-6C9B-4FBB-89AF-3D22E6C0B2EE}"/>
              </a:ext>
            </a:extLst>
          </p:cNvPr>
          <p:cNvSpPr/>
          <p:nvPr/>
        </p:nvSpPr>
        <p:spPr>
          <a:xfrm>
            <a:off x="7549724" y="418439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156">
            <a:extLst>
              <a:ext uri="{FF2B5EF4-FFF2-40B4-BE49-F238E27FC236}">
                <a16:creationId xmlns:a16="http://schemas.microsoft.com/office/drawing/2014/main" xmlns="" id="{8759921B-2CAB-4350-A4A0-FDEA9E0F18D3}"/>
              </a:ext>
            </a:extLst>
          </p:cNvPr>
          <p:cNvCxnSpPr/>
          <p:nvPr/>
        </p:nvCxnSpPr>
        <p:spPr>
          <a:xfrm flipV="1">
            <a:off x="1394786" y="5098827"/>
            <a:ext cx="900000" cy="0"/>
          </a:xfrm>
          <a:prstGeom prst="bentConnector3">
            <a:avLst>
              <a:gd name="adj1" fmla="val 93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58">
            <a:extLst>
              <a:ext uri="{FF2B5EF4-FFF2-40B4-BE49-F238E27FC236}">
                <a16:creationId xmlns:a16="http://schemas.microsoft.com/office/drawing/2014/main" xmlns="" id="{D6888DDA-C338-4E68-8F17-973E907634B0}"/>
              </a:ext>
            </a:extLst>
          </p:cNvPr>
          <p:cNvCxnSpPr/>
          <p:nvPr/>
        </p:nvCxnSpPr>
        <p:spPr>
          <a:xfrm flipV="1">
            <a:off x="2297464" y="5088078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AF323DBB-F367-4F93-8DF0-BA73A7EE1D23}"/>
              </a:ext>
            </a:extLst>
          </p:cNvPr>
          <p:cNvCxnSpPr/>
          <p:nvPr/>
        </p:nvCxnSpPr>
        <p:spPr>
          <a:xfrm>
            <a:off x="2294786" y="5098192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4FF6C8A6-3E60-44A5-8BA3-2A7F69750578}"/>
              </a:ext>
            </a:extLst>
          </p:cNvPr>
          <p:cNvCxnSpPr/>
          <p:nvPr/>
        </p:nvCxnSpPr>
        <p:spPr>
          <a:xfrm>
            <a:off x="4129440" y="5088078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61">
            <a:extLst>
              <a:ext uri="{FF2B5EF4-FFF2-40B4-BE49-F238E27FC236}">
                <a16:creationId xmlns:a16="http://schemas.microsoft.com/office/drawing/2014/main" xmlns="" id="{5AAE0A82-5027-404D-818C-C98FBF155237}"/>
              </a:ext>
            </a:extLst>
          </p:cNvPr>
          <p:cNvCxnSpPr>
            <a:cxnSpLocks/>
          </p:cNvCxnSpPr>
          <p:nvPr/>
        </p:nvCxnSpPr>
        <p:spPr>
          <a:xfrm flipV="1">
            <a:off x="4122681" y="5115366"/>
            <a:ext cx="1855574" cy="50918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D963D21-2D05-400C-930A-F81B2A09D03B}"/>
              </a:ext>
            </a:extLst>
          </p:cNvPr>
          <p:cNvSpPr txBox="1"/>
          <p:nvPr/>
        </p:nvSpPr>
        <p:spPr>
          <a:xfrm>
            <a:off x="937586" y="5135517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baseline="30000" dirty="0">
                <a:solidFill>
                  <a:schemeClr val="tx2"/>
                </a:solidFill>
              </a:rPr>
              <a:t>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F9F0790-FC1B-4E92-8A05-0DED845498CF}"/>
              </a:ext>
            </a:extLst>
          </p:cNvPr>
          <p:cNvSpPr txBox="1"/>
          <p:nvPr/>
        </p:nvSpPr>
        <p:spPr>
          <a:xfrm>
            <a:off x="1699586" y="5155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6D3104B-8F7F-4A6D-BD54-69728DC48151}"/>
              </a:ext>
            </a:extLst>
          </p:cNvPr>
          <p:cNvSpPr txBox="1"/>
          <p:nvPr/>
        </p:nvSpPr>
        <p:spPr>
          <a:xfrm>
            <a:off x="2589988" y="51750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AA74CB8-7FF2-4039-B2A9-4E341236094B}"/>
              </a:ext>
            </a:extLst>
          </p:cNvPr>
          <p:cNvSpPr txBox="1"/>
          <p:nvPr/>
        </p:nvSpPr>
        <p:spPr>
          <a:xfrm>
            <a:off x="3518676" y="5155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F6219DF-ED07-469D-96D7-319551B52B61}"/>
              </a:ext>
            </a:extLst>
          </p:cNvPr>
          <p:cNvSpPr txBox="1"/>
          <p:nvPr/>
        </p:nvSpPr>
        <p:spPr>
          <a:xfrm>
            <a:off x="4433076" y="51607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FB67C5BD-68A0-4CDF-9EDF-DBAB7FB7A478}"/>
              </a:ext>
            </a:extLst>
          </p:cNvPr>
          <p:cNvSpPr txBox="1"/>
          <p:nvPr/>
        </p:nvSpPr>
        <p:spPr>
          <a:xfrm>
            <a:off x="5347476" y="51750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CC51EEEA-0E2F-4FBF-BA9D-B2ACA29A4093}"/>
              </a:ext>
            </a:extLst>
          </p:cNvPr>
          <p:cNvCxnSpPr/>
          <p:nvPr/>
        </p:nvCxnSpPr>
        <p:spPr>
          <a:xfrm>
            <a:off x="5965383" y="5118814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1588219C-36A0-4369-AA3E-C7FB795AC81B}"/>
              </a:ext>
            </a:extLst>
          </p:cNvPr>
          <p:cNvCxnSpPr/>
          <p:nvPr/>
        </p:nvCxnSpPr>
        <p:spPr>
          <a:xfrm>
            <a:off x="5955223" y="565375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612635A3-E06B-4ADB-BBAF-161365999664}"/>
              </a:ext>
            </a:extLst>
          </p:cNvPr>
          <p:cNvCxnSpPr/>
          <p:nvPr/>
        </p:nvCxnSpPr>
        <p:spPr>
          <a:xfrm>
            <a:off x="2294786" y="5094776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BA4A3344-B810-42BE-AD86-9C3FEF45B19A}"/>
              </a:ext>
            </a:extLst>
          </p:cNvPr>
          <p:cNvCxnSpPr/>
          <p:nvPr/>
        </p:nvCxnSpPr>
        <p:spPr>
          <a:xfrm>
            <a:off x="4129440" y="5081623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86AEB6C2-28D2-483C-B0E8-905786080502}"/>
              </a:ext>
            </a:extLst>
          </p:cNvPr>
          <p:cNvCxnSpPr/>
          <p:nvPr/>
        </p:nvCxnSpPr>
        <p:spPr>
          <a:xfrm>
            <a:off x="5966391" y="5110832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 animBg="1"/>
      <p:bldP spid="96" grpId="0" animBg="1"/>
      <p:bldP spid="97" grpId="0" animBg="1"/>
      <p:bldP spid="99" grpId="0" animBg="1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2AB77-0ECF-4C63-BD95-388A8343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Up-Counter using Positive Edge-triggered Flip-Flop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F704C3F-92E6-426D-8700-87C6D1B31872}"/>
              </a:ext>
            </a:extLst>
          </p:cNvPr>
          <p:cNvGrpSpPr/>
          <p:nvPr/>
        </p:nvGrpSpPr>
        <p:grpSpPr>
          <a:xfrm>
            <a:off x="792525" y="774916"/>
            <a:ext cx="5030968" cy="2457511"/>
            <a:chOff x="-223234" y="914400"/>
            <a:chExt cx="5334546" cy="26861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F4C860D7-B2F8-4FF9-9E33-E833F53FEE01}"/>
                </a:ext>
              </a:extLst>
            </p:cNvPr>
            <p:cNvCxnSpPr/>
            <p:nvPr/>
          </p:nvCxnSpPr>
          <p:spPr>
            <a:xfrm>
              <a:off x="577806" y="2000310"/>
              <a:ext cx="5334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464C3808-15B7-4D54-AAFC-B737985D7E34}"/>
                </a:ext>
              </a:extLst>
            </p:cNvPr>
            <p:cNvGrpSpPr/>
            <p:nvPr/>
          </p:nvGrpSpPr>
          <p:grpSpPr>
            <a:xfrm>
              <a:off x="1018572" y="1695510"/>
              <a:ext cx="1336205" cy="1905000"/>
              <a:chOff x="1066800" y="2286000"/>
              <a:chExt cx="1336205" cy="1905000"/>
            </a:xfrm>
            <a:no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4D799881-DF0F-458A-800F-48CA12A9F1C3}"/>
                  </a:ext>
                </a:extLst>
              </p:cNvPr>
              <p:cNvGrpSpPr/>
              <p:nvPr/>
            </p:nvGrpSpPr>
            <p:grpSpPr>
              <a:xfrm>
                <a:off x="1066800" y="2286000"/>
                <a:ext cx="1296837" cy="1905000"/>
                <a:chOff x="1114424" y="2286000"/>
                <a:chExt cx="1569173" cy="1905000"/>
              </a:xfrm>
              <a:grp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0F18815E-FFD8-4301-AC53-9F416B42259D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627641FE-5A7C-4945-BB9D-C4978D0EDF7D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27108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F20F3661-CDEF-4855-B2E5-56DCA3A817BB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3766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5F21DE2B-AEE9-4294-BFB7-5184EF0D7EF7}"/>
                    </a:ext>
                  </a:extLst>
                </p:cNvPr>
                <p:cNvSpPr txBox="1"/>
                <p:nvPr/>
              </p:nvSpPr>
              <p:spPr>
                <a:xfrm>
                  <a:off x="1114424" y="2994010"/>
                  <a:ext cx="37861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243D19A-4B65-4125-A2CD-09CDC9102033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0427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C2492C66-82F5-474E-B5E9-9CEF09A335AE}"/>
                  </a:ext>
                </a:extLst>
              </p:cNvPr>
              <p:cNvSpPr txBox="1"/>
              <p:nvPr/>
            </p:nvSpPr>
            <p:spPr>
              <a:xfrm>
                <a:off x="1894532" y="3729336"/>
                <a:ext cx="50847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6BDA1BAC-7413-47C1-8707-5FABFC5695ED}"/>
                </a:ext>
              </a:extLst>
            </p:cNvPr>
            <p:cNvGrpSpPr/>
            <p:nvPr/>
          </p:nvGrpSpPr>
          <p:grpSpPr>
            <a:xfrm>
              <a:off x="3295172" y="1695510"/>
              <a:ext cx="1336205" cy="1905000"/>
              <a:chOff x="1033934" y="2286000"/>
              <a:chExt cx="1336205" cy="1905000"/>
            </a:xfrm>
            <a:no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40080FF8-2203-4B00-9043-8DB0C651080B}"/>
                  </a:ext>
                </a:extLst>
              </p:cNvPr>
              <p:cNvGrpSpPr/>
              <p:nvPr/>
            </p:nvGrpSpPr>
            <p:grpSpPr>
              <a:xfrm>
                <a:off x="1033934" y="2286000"/>
                <a:ext cx="1296836" cy="1905000"/>
                <a:chOff x="1074656" y="2286000"/>
                <a:chExt cx="1569172" cy="1905000"/>
              </a:xfrm>
              <a:grpFill/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FD67D36F-334A-4847-99CB-623F53F43C75}"/>
                    </a:ext>
                  </a:extLst>
                </p:cNvPr>
                <p:cNvSpPr/>
                <p:nvPr/>
              </p:nvSpPr>
              <p:spPr>
                <a:xfrm>
                  <a:off x="1179432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35026964-09CB-4E7F-9B7D-3905EFE9F4C0}"/>
                    </a:ext>
                  </a:extLst>
                </p:cNvPr>
                <p:cNvSpPr txBox="1"/>
                <p:nvPr/>
              </p:nvSpPr>
              <p:spPr>
                <a:xfrm>
                  <a:off x="1179432" y="2357735"/>
                  <a:ext cx="427108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D559206C-DD46-4DD8-A9C2-BC95AA699F47}"/>
                    </a:ext>
                  </a:extLst>
                </p:cNvPr>
                <p:cNvSpPr txBox="1"/>
                <p:nvPr/>
              </p:nvSpPr>
              <p:spPr>
                <a:xfrm>
                  <a:off x="2106162" y="2347912"/>
                  <a:ext cx="53766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0CE77300-CB6A-4060-95FC-CD972724CEEB}"/>
                    </a:ext>
                  </a:extLst>
                </p:cNvPr>
                <p:cNvSpPr txBox="1"/>
                <p:nvPr/>
              </p:nvSpPr>
              <p:spPr>
                <a:xfrm>
                  <a:off x="1074656" y="2994010"/>
                  <a:ext cx="37861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102003BE-2956-400C-92BB-D510BEAE41D1}"/>
                  </a:ext>
                </a:extLst>
              </p:cNvPr>
              <p:cNvSpPr txBox="1"/>
              <p:nvPr/>
            </p:nvSpPr>
            <p:spPr>
              <a:xfrm>
                <a:off x="1124421" y="3729336"/>
                <a:ext cx="40427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6C6F1428-26F8-4AD2-8D12-B0AF18810E0C}"/>
                  </a:ext>
                </a:extLst>
              </p:cNvPr>
              <p:cNvSpPr txBox="1"/>
              <p:nvPr/>
            </p:nvSpPr>
            <p:spPr>
              <a:xfrm>
                <a:off x="1861666" y="3729336"/>
                <a:ext cx="50847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7D29642-22C1-490D-870D-F158283F0634}"/>
                </a:ext>
              </a:extLst>
            </p:cNvPr>
            <p:cNvCxnSpPr/>
            <p:nvPr/>
          </p:nvCxnSpPr>
          <p:spPr>
            <a:xfrm flipV="1">
              <a:off x="577806" y="1377230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3371B69-4206-420E-A96A-E0FFF2CDD248}"/>
                </a:ext>
              </a:extLst>
            </p:cNvPr>
            <p:cNvCxnSpPr/>
            <p:nvPr/>
          </p:nvCxnSpPr>
          <p:spPr>
            <a:xfrm>
              <a:off x="577806" y="3371910"/>
              <a:ext cx="533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C74C1E7-E76A-433E-A283-3528BF62C0CB}"/>
                </a:ext>
              </a:extLst>
            </p:cNvPr>
            <p:cNvSpPr txBox="1"/>
            <p:nvPr/>
          </p:nvSpPr>
          <p:spPr>
            <a:xfrm>
              <a:off x="408972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97D8EEE-80C0-4D1A-923A-0D8D7ED1612B}"/>
                </a:ext>
              </a:extLst>
            </p:cNvPr>
            <p:cNvCxnSpPr/>
            <p:nvPr/>
          </p:nvCxnSpPr>
          <p:spPr>
            <a:xfrm>
              <a:off x="311207" y="2638486"/>
              <a:ext cx="78631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82B59FA-A2F9-41EE-8552-EACF05F016A4}"/>
                </a:ext>
              </a:extLst>
            </p:cNvPr>
            <p:cNvCxnSpPr/>
            <p:nvPr/>
          </p:nvCxnSpPr>
          <p:spPr>
            <a:xfrm>
              <a:off x="2954234" y="2001118"/>
              <a:ext cx="44082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5A91498-5727-4F05-AE0F-FA669C8BA391}"/>
                </a:ext>
              </a:extLst>
            </p:cNvPr>
            <p:cNvCxnSpPr/>
            <p:nvPr/>
          </p:nvCxnSpPr>
          <p:spPr>
            <a:xfrm flipV="1">
              <a:off x="2948020" y="1378038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A318CC96-1D56-4AFD-A95A-E845281E66BC}"/>
                </a:ext>
              </a:extLst>
            </p:cNvPr>
            <p:cNvCxnSpPr/>
            <p:nvPr/>
          </p:nvCxnSpPr>
          <p:spPr>
            <a:xfrm>
              <a:off x="2954234" y="3372718"/>
              <a:ext cx="44082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2BF48A1-2EC5-4AFD-9032-7E87E334912E}"/>
                </a:ext>
              </a:extLst>
            </p:cNvPr>
            <p:cNvSpPr txBox="1"/>
            <p:nvPr/>
          </p:nvSpPr>
          <p:spPr>
            <a:xfrm>
              <a:off x="2775750" y="933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348594E-26BC-45F1-A34D-6F3A9C18C7F0}"/>
                </a:ext>
              </a:extLst>
            </p:cNvPr>
            <p:cNvCxnSpPr/>
            <p:nvPr/>
          </p:nvCxnSpPr>
          <p:spPr>
            <a:xfrm flipV="1">
              <a:off x="2633060" y="2629640"/>
              <a:ext cx="0" cy="72795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45476EF-D570-4F18-9B13-FD51DABD2BD0}"/>
                </a:ext>
              </a:extLst>
            </p:cNvPr>
            <p:cNvCxnSpPr/>
            <p:nvPr/>
          </p:nvCxnSpPr>
          <p:spPr>
            <a:xfrm>
              <a:off x="2619376" y="2630428"/>
              <a:ext cx="7810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D3AD8F6-9F12-44FD-9680-C6778AD6CAD5}"/>
                </a:ext>
              </a:extLst>
            </p:cNvPr>
            <p:cNvCxnSpPr/>
            <p:nvPr/>
          </p:nvCxnSpPr>
          <p:spPr>
            <a:xfrm>
              <a:off x="2299684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35C8FFB-EE6E-4E55-8972-2A7596E905C4}"/>
                </a:ext>
              </a:extLst>
            </p:cNvPr>
            <p:cNvSpPr txBox="1"/>
            <p:nvPr/>
          </p:nvSpPr>
          <p:spPr>
            <a:xfrm>
              <a:off x="2423039" y="914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2169E12-02B3-4826-ACC7-244EA5583D40}"/>
                </a:ext>
              </a:extLst>
            </p:cNvPr>
            <p:cNvCxnSpPr/>
            <p:nvPr/>
          </p:nvCxnSpPr>
          <p:spPr>
            <a:xfrm>
              <a:off x="2313972" y="3368715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702B2B5-EDF7-404F-9D92-772EAF73A535}"/>
                </a:ext>
              </a:extLst>
            </p:cNvPr>
            <p:cNvCxnSpPr/>
            <p:nvPr/>
          </p:nvCxnSpPr>
          <p:spPr>
            <a:xfrm>
              <a:off x="4581394" y="3368715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B00373D-98AD-4390-9D47-884B6984F7AA}"/>
                </a:ext>
              </a:extLst>
            </p:cNvPr>
            <p:cNvCxnSpPr/>
            <p:nvPr/>
          </p:nvCxnSpPr>
          <p:spPr>
            <a:xfrm flipV="1">
              <a:off x="4902657" y="1375145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A7262F95-8FED-459C-A6CA-8D6A6D1B0B1C}"/>
                </a:ext>
              </a:extLst>
            </p:cNvPr>
            <p:cNvCxnSpPr/>
            <p:nvPr/>
          </p:nvCxnSpPr>
          <p:spPr>
            <a:xfrm>
              <a:off x="4583571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CB5D76D-FB85-466E-8F67-3F9472C2A418}"/>
                </a:ext>
              </a:extLst>
            </p:cNvPr>
            <p:cNvSpPr txBox="1"/>
            <p:nvPr/>
          </p:nvSpPr>
          <p:spPr>
            <a:xfrm>
              <a:off x="4692608" y="9335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CEE703E-1EA4-442D-B075-D23302CE17BD}"/>
                </a:ext>
              </a:extLst>
            </p:cNvPr>
            <p:cNvSpPr txBox="1"/>
            <p:nvPr/>
          </p:nvSpPr>
          <p:spPr>
            <a:xfrm>
              <a:off x="-223234" y="245382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76EF202-D62E-450F-88A7-AA18297B9B0D}"/>
                </a:ext>
              </a:extLst>
            </p:cNvPr>
            <p:cNvCxnSpPr/>
            <p:nvPr/>
          </p:nvCxnSpPr>
          <p:spPr>
            <a:xfrm flipV="1">
              <a:off x="2619376" y="1371600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86E38858-DD6F-41EE-AE1B-12DF6100C368}"/>
              </a:ext>
            </a:extLst>
          </p:cNvPr>
          <p:cNvGraphicFramePr>
            <a:graphicFrameLocks noGrp="1"/>
          </p:cNvGraphicFramePr>
          <p:nvPr/>
        </p:nvGraphicFramePr>
        <p:xfrm>
          <a:off x="7277528" y="2120618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0EDADCF-D807-431C-A042-D680C3C706EC}"/>
              </a:ext>
            </a:extLst>
          </p:cNvPr>
          <p:cNvSpPr/>
          <p:nvPr/>
        </p:nvSpPr>
        <p:spPr>
          <a:xfrm>
            <a:off x="8191929" y="295882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4A33947-4EF2-4755-9AFE-547E9ABB6259}"/>
              </a:ext>
            </a:extLst>
          </p:cNvPr>
          <p:cNvSpPr/>
          <p:nvPr/>
        </p:nvSpPr>
        <p:spPr>
          <a:xfrm>
            <a:off x="8968217" y="29445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F87D856-7E44-4389-BBE4-143A5339C60F}"/>
              </a:ext>
            </a:extLst>
          </p:cNvPr>
          <p:cNvSpPr/>
          <p:nvPr/>
        </p:nvSpPr>
        <p:spPr>
          <a:xfrm>
            <a:off x="9730217" y="296364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BA2F5BE-1522-41B8-BC97-5925284834E9}"/>
              </a:ext>
            </a:extLst>
          </p:cNvPr>
          <p:cNvSpPr/>
          <p:nvPr/>
        </p:nvSpPr>
        <p:spPr>
          <a:xfrm>
            <a:off x="10477929" y="295882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526971B-F574-4FDB-812B-F56169E1F8C4}"/>
              </a:ext>
            </a:extLst>
          </p:cNvPr>
          <p:cNvSpPr/>
          <p:nvPr/>
        </p:nvSpPr>
        <p:spPr>
          <a:xfrm>
            <a:off x="8177641" y="3358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3647EE5-B104-4890-9312-C0B1C08931EF}"/>
              </a:ext>
            </a:extLst>
          </p:cNvPr>
          <p:cNvSpPr/>
          <p:nvPr/>
        </p:nvSpPr>
        <p:spPr>
          <a:xfrm>
            <a:off x="8953929" y="334464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ED3C548-354F-43F1-92E5-9FB9A1D8F1C7}"/>
              </a:ext>
            </a:extLst>
          </p:cNvPr>
          <p:cNvSpPr/>
          <p:nvPr/>
        </p:nvSpPr>
        <p:spPr>
          <a:xfrm>
            <a:off x="9715929" y="336375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7411D07-9D9B-4CE8-816E-25089C9AD6E4}"/>
              </a:ext>
            </a:extLst>
          </p:cNvPr>
          <p:cNvSpPr/>
          <p:nvPr/>
        </p:nvSpPr>
        <p:spPr>
          <a:xfrm>
            <a:off x="10463641" y="3358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FD804F8-FFD5-4082-95DF-6142A791DA71}"/>
              </a:ext>
            </a:extLst>
          </p:cNvPr>
          <p:cNvSpPr/>
          <p:nvPr/>
        </p:nvSpPr>
        <p:spPr>
          <a:xfrm>
            <a:off x="8191929" y="3739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B2E8D68-2C1E-4D46-A92F-7E2AEE983E71}"/>
              </a:ext>
            </a:extLst>
          </p:cNvPr>
          <p:cNvSpPr/>
          <p:nvPr/>
        </p:nvSpPr>
        <p:spPr>
          <a:xfrm>
            <a:off x="8968217" y="372564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1896178-2D23-4129-82D2-C41A99737792}"/>
              </a:ext>
            </a:extLst>
          </p:cNvPr>
          <p:cNvSpPr/>
          <p:nvPr/>
        </p:nvSpPr>
        <p:spPr>
          <a:xfrm>
            <a:off x="9730217" y="374475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6F40A8E-25AE-481A-A321-8BF0231A5458}"/>
              </a:ext>
            </a:extLst>
          </p:cNvPr>
          <p:cNvSpPr/>
          <p:nvPr/>
        </p:nvSpPr>
        <p:spPr>
          <a:xfrm>
            <a:off x="10477929" y="3739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D401BDA-F3C9-42C5-A9E5-CC37D2AD94BE}"/>
              </a:ext>
            </a:extLst>
          </p:cNvPr>
          <p:cNvSpPr/>
          <p:nvPr/>
        </p:nvSpPr>
        <p:spPr>
          <a:xfrm>
            <a:off x="8206217" y="414779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BC73709-19EE-4DD4-B76A-DD053BF2DE74}"/>
              </a:ext>
            </a:extLst>
          </p:cNvPr>
          <p:cNvSpPr/>
          <p:nvPr/>
        </p:nvSpPr>
        <p:spPr>
          <a:xfrm>
            <a:off x="8982505" y="413350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B74A5EC9-5260-4616-837E-801FF1EA76ED}"/>
              </a:ext>
            </a:extLst>
          </p:cNvPr>
          <p:cNvSpPr/>
          <p:nvPr/>
        </p:nvSpPr>
        <p:spPr>
          <a:xfrm>
            <a:off x="9744505" y="415261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225FBD0-2FED-4B30-8659-F1A972527DA0}"/>
              </a:ext>
            </a:extLst>
          </p:cNvPr>
          <p:cNvSpPr/>
          <p:nvPr/>
        </p:nvSpPr>
        <p:spPr>
          <a:xfrm>
            <a:off x="10492217" y="414779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1CFC4DD-EF2F-4527-AF0B-D66F982D2F28}"/>
              </a:ext>
            </a:extLst>
          </p:cNvPr>
          <p:cNvSpPr txBox="1"/>
          <p:nvPr/>
        </p:nvSpPr>
        <p:spPr>
          <a:xfrm>
            <a:off x="790413" y="3688176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22B2117-221F-4CAA-BDA3-F685217EA3D3}"/>
              </a:ext>
            </a:extLst>
          </p:cNvPr>
          <p:cNvSpPr txBox="1"/>
          <p:nvPr/>
        </p:nvSpPr>
        <p:spPr>
          <a:xfrm>
            <a:off x="917155" y="442218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3F24C7C-46D7-4A70-926A-4BC0BE3A587E}"/>
              </a:ext>
            </a:extLst>
          </p:cNvPr>
          <p:cNvSpPr txBox="1"/>
          <p:nvPr/>
        </p:nvSpPr>
        <p:spPr>
          <a:xfrm>
            <a:off x="917155" y="583769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F53A988-86C6-42A6-9922-400ED8BE8BD0}"/>
              </a:ext>
            </a:extLst>
          </p:cNvPr>
          <p:cNvSpPr txBox="1"/>
          <p:nvPr/>
        </p:nvSpPr>
        <p:spPr>
          <a:xfrm>
            <a:off x="1479209" y="44431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3763A80-D3E2-4594-934C-33D229B6DC58}"/>
              </a:ext>
            </a:extLst>
          </p:cNvPr>
          <p:cNvSpPr txBox="1"/>
          <p:nvPr/>
        </p:nvSpPr>
        <p:spPr>
          <a:xfrm>
            <a:off x="1887444" y="58947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941FC236-7F88-447F-8016-E5C9EDBC982F}"/>
              </a:ext>
            </a:extLst>
          </p:cNvPr>
          <p:cNvCxnSpPr/>
          <p:nvPr/>
        </p:nvCxnSpPr>
        <p:spPr>
          <a:xfrm>
            <a:off x="1523874" y="4133508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D7A960C0-58C3-4BE8-A1CB-891BE064A92E}"/>
              </a:ext>
            </a:extLst>
          </p:cNvPr>
          <p:cNvCxnSpPr/>
          <p:nvPr/>
        </p:nvCxnSpPr>
        <p:spPr>
          <a:xfrm flipV="1">
            <a:off x="1838457" y="366217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46">
            <a:extLst>
              <a:ext uri="{FF2B5EF4-FFF2-40B4-BE49-F238E27FC236}">
                <a16:creationId xmlns:a16="http://schemas.microsoft.com/office/drawing/2014/main" xmlns="" id="{005F8B0E-EF37-44EF-9548-514FB9549A0D}"/>
              </a:ext>
            </a:extLst>
          </p:cNvPr>
          <p:cNvCxnSpPr/>
          <p:nvPr/>
        </p:nvCxnSpPr>
        <p:spPr>
          <a:xfrm>
            <a:off x="183269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F4C2C44B-A13D-4D12-BB77-DC101FE502D2}"/>
              </a:ext>
            </a:extLst>
          </p:cNvPr>
          <p:cNvCxnSpPr/>
          <p:nvPr/>
        </p:nvCxnSpPr>
        <p:spPr>
          <a:xfrm flipV="1">
            <a:off x="2653967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48">
            <a:extLst>
              <a:ext uri="{FF2B5EF4-FFF2-40B4-BE49-F238E27FC236}">
                <a16:creationId xmlns:a16="http://schemas.microsoft.com/office/drawing/2014/main" xmlns="" id="{FCF1ECF1-FEB9-4B16-B5AA-A20A12B946B8}"/>
              </a:ext>
            </a:extLst>
          </p:cNvPr>
          <p:cNvCxnSpPr/>
          <p:nvPr/>
        </p:nvCxnSpPr>
        <p:spPr>
          <a:xfrm>
            <a:off x="265465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FB6DB24C-3C2E-4DD6-859E-0B4D150CA328}"/>
              </a:ext>
            </a:extLst>
          </p:cNvPr>
          <p:cNvCxnSpPr/>
          <p:nvPr/>
        </p:nvCxnSpPr>
        <p:spPr>
          <a:xfrm flipV="1">
            <a:off x="5092367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50">
            <a:extLst>
              <a:ext uri="{FF2B5EF4-FFF2-40B4-BE49-F238E27FC236}">
                <a16:creationId xmlns:a16="http://schemas.microsoft.com/office/drawing/2014/main" xmlns="" id="{01E9BB54-0D0A-4FBE-AFD8-EFA939842F47}"/>
              </a:ext>
            </a:extLst>
          </p:cNvPr>
          <p:cNvCxnSpPr/>
          <p:nvPr/>
        </p:nvCxnSpPr>
        <p:spPr>
          <a:xfrm>
            <a:off x="507931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80FE40C8-0572-4A64-90B9-7C0F986276B2}"/>
              </a:ext>
            </a:extLst>
          </p:cNvPr>
          <p:cNvCxnSpPr/>
          <p:nvPr/>
        </p:nvCxnSpPr>
        <p:spPr>
          <a:xfrm flipV="1">
            <a:off x="4287323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52">
            <a:extLst>
              <a:ext uri="{FF2B5EF4-FFF2-40B4-BE49-F238E27FC236}">
                <a16:creationId xmlns:a16="http://schemas.microsoft.com/office/drawing/2014/main" xmlns="" id="{727BD9EF-32E3-4085-BF35-718A08D51803}"/>
              </a:ext>
            </a:extLst>
          </p:cNvPr>
          <p:cNvCxnSpPr/>
          <p:nvPr/>
        </p:nvCxnSpPr>
        <p:spPr>
          <a:xfrm>
            <a:off x="428608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4F2A3D1-EBF5-4E83-8B26-CF524EA893AA}"/>
              </a:ext>
            </a:extLst>
          </p:cNvPr>
          <p:cNvCxnSpPr/>
          <p:nvPr/>
        </p:nvCxnSpPr>
        <p:spPr>
          <a:xfrm flipV="1">
            <a:off x="3471211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54">
            <a:extLst>
              <a:ext uri="{FF2B5EF4-FFF2-40B4-BE49-F238E27FC236}">
                <a16:creationId xmlns:a16="http://schemas.microsoft.com/office/drawing/2014/main" xmlns="" id="{BE9171D9-EEF0-4DD4-9C7C-60029EE03AB9}"/>
              </a:ext>
            </a:extLst>
          </p:cNvPr>
          <p:cNvCxnSpPr/>
          <p:nvPr/>
        </p:nvCxnSpPr>
        <p:spPr>
          <a:xfrm>
            <a:off x="347786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8E97C5F0-7E8A-4076-A5DA-04DB90AA05FE}"/>
              </a:ext>
            </a:extLst>
          </p:cNvPr>
          <p:cNvCxnSpPr/>
          <p:nvPr/>
        </p:nvCxnSpPr>
        <p:spPr>
          <a:xfrm>
            <a:off x="1526755" y="4863866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BB59CA1-2523-4CB9-810D-6078B0C98BA9}"/>
              </a:ext>
            </a:extLst>
          </p:cNvPr>
          <p:cNvCxnSpPr/>
          <p:nvPr/>
        </p:nvCxnSpPr>
        <p:spPr>
          <a:xfrm flipV="1">
            <a:off x="1846545" y="4379734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57">
            <a:extLst>
              <a:ext uri="{FF2B5EF4-FFF2-40B4-BE49-F238E27FC236}">
                <a16:creationId xmlns:a16="http://schemas.microsoft.com/office/drawing/2014/main" xmlns="" id="{6149F481-9D55-4847-8F1A-6D2417B979A6}"/>
              </a:ext>
            </a:extLst>
          </p:cNvPr>
          <p:cNvCxnSpPr/>
          <p:nvPr/>
        </p:nvCxnSpPr>
        <p:spPr>
          <a:xfrm>
            <a:off x="1831555" y="4377436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58">
            <a:extLst>
              <a:ext uri="{FF2B5EF4-FFF2-40B4-BE49-F238E27FC236}">
                <a16:creationId xmlns:a16="http://schemas.microsoft.com/office/drawing/2014/main" xmlns="" id="{C31A989B-2D9E-4A7F-BEB4-9B0A715983B9}"/>
              </a:ext>
            </a:extLst>
          </p:cNvPr>
          <p:cNvCxnSpPr/>
          <p:nvPr/>
        </p:nvCxnSpPr>
        <p:spPr>
          <a:xfrm>
            <a:off x="3438740" y="4397535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A16FD20E-DF70-4026-AEAD-03EEEA937229}"/>
              </a:ext>
            </a:extLst>
          </p:cNvPr>
          <p:cNvCxnSpPr/>
          <p:nvPr/>
        </p:nvCxnSpPr>
        <p:spPr>
          <a:xfrm flipV="1">
            <a:off x="3452825" y="4391022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F537076-1C51-412E-9AA2-D8D5B28E88C5}"/>
              </a:ext>
            </a:extLst>
          </p:cNvPr>
          <p:cNvCxnSpPr/>
          <p:nvPr/>
        </p:nvCxnSpPr>
        <p:spPr>
          <a:xfrm flipV="1">
            <a:off x="5093165" y="4377787"/>
            <a:ext cx="0" cy="53254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BF61BEB-6288-47D7-8957-BE35ECCD36EB}"/>
              </a:ext>
            </a:extLst>
          </p:cNvPr>
          <p:cNvCxnSpPr/>
          <p:nvPr/>
        </p:nvCxnSpPr>
        <p:spPr>
          <a:xfrm flipH="1">
            <a:off x="5088201" y="4362767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2FCEBD5-FE92-4F78-99CE-A25B1A834B77}"/>
              </a:ext>
            </a:extLst>
          </p:cNvPr>
          <p:cNvCxnSpPr/>
          <p:nvPr/>
        </p:nvCxnSpPr>
        <p:spPr>
          <a:xfrm>
            <a:off x="1526755" y="6294894"/>
            <a:ext cx="1113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63">
            <a:extLst>
              <a:ext uri="{FF2B5EF4-FFF2-40B4-BE49-F238E27FC236}">
                <a16:creationId xmlns:a16="http://schemas.microsoft.com/office/drawing/2014/main" xmlns="" id="{C20B7AE4-2D54-4577-8C21-A3E3D716062E}"/>
              </a:ext>
            </a:extLst>
          </p:cNvPr>
          <p:cNvCxnSpPr/>
          <p:nvPr/>
        </p:nvCxnSpPr>
        <p:spPr>
          <a:xfrm>
            <a:off x="2620360" y="5807115"/>
            <a:ext cx="324593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77DF87F0-9B0B-4E68-AB5F-029BC9B26CF6}"/>
              </a:ext>
            </a:extLst>
          </p:cNvPr>
          <p:cNvCxnSpPr/>
          <p:nvPr/>
        </p:nvCxnSpPr>
        <p:spPr>
          <a:xfrm flipV="1">
            <a:off x="2638525" y="5810762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988C308-3972-43DC-BB92-072081102E51}"/>
              </a:ext>
            </a:extLst>
          </p:cNvPr>
          <p:cNvSpPr txBox="1"/>
          <p:nvPr/>
        </p:nvSpPr>
        <p:spPr>
          <a:xfrm>
            <a:off x="2898355" y="44431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9C51DA1-666A-445F-9B99-61BACFB6B596}"/>
              </a:ext>
            </a:extLst>
          </p:cNvPr>
          <p:cNvSpPr txBox="1"/>
          <p:nvPr/>
        </p:nvSpPr>
        <p:spPr>
          <a:xfrm>
            <a:off x="3306590" y="58947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B9BAAAF-B878-4E49-BDAF-58292C1D36DF}"/>
              </a:ext>
            </a:extLst>
          </p:cNvPr>
          <p:cNvSpPr txBox="1"/>
          <p:nvPr/>
        </p:nvSpPr>
        <p:spPr>
          <a:xfrm>
            <a:off x="4537810" y="44431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6891853-4427-45E2-A2F4-249F935283DF}"/>
              </a:ext>
            </a:extLst>
          </p:cNvPr>
          <p:cNvSpPr txBox="1"/>
          <p:nvPr/>
        </p:nvSpPr>
        <p:spPr>
          <a:xfrm>
            <a:off x="4946045" y="58947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AB647F2-5FEB-4879-AED6-4694EEC17830}"/>
              </a:ext>
            </a:extLst>
          </p:cNvPr>
          <p:cNvSpPr txBox="1"/>
          <p:nvPr/>
        </p:nvSpPr>
        <p:spPr>
          <a:xfrm>
            <a:off x="2060155" y="44281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2497A2B-8FBC-4572-B959-E7C53480F1D9}"/>
              </a:ext>
            </a:extLst>
          </p:cNvPr>
          <p:cNvSpPr txBox="1"/>
          <p:nvPr/>
        </p:nvSpPr>
        <p:spPr>
          <a:xfrm>
            <a:off x="3660355" y="44281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3F5274E-A1E9-49AF-9558-C506139F2705}"/>
              </a:ext>
            </a:extLst>
          </p:cNvPr>
          <p:cNvSpPr txBox="1"/>
          <p:nvPr/>
        </p:nvSpPr>
        <p:spPr>
          <a:xfrm>
            <a:off x="5327045" y="44281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08FCFA2-BF5B-4ABF-8D78-EA0BDE1D501B}"/>
              </a:ext>
            </a:extLst>
          </p:cNvPr>
          <p:cNvSpPr txBox="1"/>
          <p:nvPr/>
        </p:nvSpPr>
        <p:spPr>
          <a:xfrm>
            <a:off x="906995" y="5138792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baseline="30000" dirty="0">
                <a:solidFill>
                  <a:schemeClr val="tx2"/>
                </a:solidFill>
              </a:rPr>
              <a:t>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1E5A8B4-948D-4A31-9045-8264707A6BA2}"/>
              </a:ext>
            </a:extLst>
          </p:cNvPr>
          <p:cNvSpPr txBox="1"/>
          <p:nvPr/>
        </p:nvSpPr>
        <p:spPr>
          <a:xfrm>
            <a:off x="1469049" y="51753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93" name="Elbow Connector 157">
            <a:extLst>
              <a:ext uri="{FF2B5EF4-FFF2-40B4-BE49-F238E27FC236}">
                <a16:creationId xmlns:a16="http://schemas.microsoft.com/office/drawing/2014/main" xmlns="" id="{C1EF4F70-AA7F-4FAD-99F4-D5ACFA455BAF}"/>
              </a:ext>
            </a:extLst>
          </p:cNvPr>
          <p:cNvCxnSpPr>
            <a:cxnSpLocks/>
          </p:cNvCxnSpPr>
          <p:nvPr/>
        </p:nvCxnSpPr>
        <p:spPr>
          <a:xfrm>
            <a:off x="1519156" y="5119706"/>
            <a:ext cx="1106279" cy="445764"/>
          </a:xfrm>
          <a:prstGeom prst="bentConnector3">
            <a:avLst>
              <a:gd name="adj1" fmla="val 279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58">
            <a:extLst>
              <a:ext uri="{FF2B5EF4-FFF2-40B4-BE49-F238E27FC236}">
                <a16:creationId xmlns:a16="http://schemas.microsoft.com/office/drawing/2014/main" xmlns="" id="{F83337ED-3497-47D7-B62E-7C03D4CC2953}"/>
              </a:ext>
            </a:extLst>
          </p:cNvPr>
          <p:cNvCxnSpPr/>
          <p:nvPr/>
        </p:nvCxnSpPr>
        <p:spPr>
          <a:xfrm>
            <a:off x="2624769" y="5099386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F602EA3-8381-4736-A269-ED1AF2A3D309}"/>
              </a:ext>
            </a:extLst>
          </p:cNvPr>
          <p:cNvSpPr txBox="1"/>
          <p:nvPr/>
        </p:nvSpPr>
        <p:spPr>
          <a:xfrm>
            <a:off x="2888195" y="51753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404BD71-7254-4E75-8D48-018A64C62FC4}"/>
              </a:ext>
            </a:extLst>
          </p:cNvPr>
          <p:cNvSpPr txBox="1"/>
          <p:nvPr/>
        </p:nvSpPr>
        <p:spPr>
          <a:xfrm>
            <a:off x="4527650" y="51753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16FC143-9675-4FB0-BC73-7F745084CEBF}"/>
              </a:ext>
            </a:extLst>
          </p:cNvPr>
          <p:cNvSpPr txBox="1"/>
          <p:nvPr/>
        </p:nvSpPr>
        <p:spPr>
          <a:xfrm>
            <a:off x="2049995" y="5160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37D3342-CDAA-497B-B233-3EEFF79FE625}"/>
              </a:ext>
            </a:extLst>
          </p:cNvPr>
          <p:cNvSpPr txBox="1"/>
          <p:nvPr/>
        </p:nvSpPr>
        <p:spPr>
          <a:xfrm>
            <a:off x="3678125" y="5160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EC982346-99B0-46DE-AF56-5E14E8D27E75}"/>
              </a:ext>
            </a:extLst>
          </p:cNvPr>
          <p:cNvSpPr txBox="1"/>
          <p:nvPr/>
        </p:nvSpPr>
        <p:spPr>
          <a:xfrm>
            <a:off x="5316885" y="5160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00" name="Elbow Connector 158">
            <a:extLst>
              <a:ext uri="{FF2B5EF4-FFF2-40B4-BE49-F238E27FC236}">
                <a16:creationId xmlns:a16="http://schemas.microsoft.com/office/drawing/2014/main" xmlns="" id="{A55F2323-19B9-4072-BF86-9A4EFA120AF1}"/>
              </a:ext>
            </a:extLst>
          </p:cNvPr>
          <p:cNvCxnSpPr/>
          <p:nvPr/>
        </p:nvCxnSpPr>
        <p:spPr>
          <a:xfrm>
            <a:off x="4241778" y="5109546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6359651C-56DE-4342-A8F9-07A3B4656756}"/>
              </a:ext>
            </a:extLst>
          </p:cNvPr>
          <p:cNvCxnSpPr/>
          <p:nvPr/>
        </p:nvCxnSpPr>
        <p:spPr>
          <a:xfrm flipV="1">
            <a:off x="2624769" y="5082016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D35724FF-ED15-427D-A41F-553F8418E628}"/>
              </a:ext>
            </a:extLst>
          </p:cNvPr>
          <p:cNvCxnSpPr/>
          <p:nvPr/>
        </p:nvCxnSpPr>
        <p:spPr>
          <a:xfrm flipV="1">
            <a:off x="4254265" y="5102812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8B176299-ED8E-44D9-A8B4-9F50DA97F1EB}"/>
              </a:ext>
            </a:extLst>
          </p:cNvPr>
          <p:cNvCxnSpPr/>
          <p:nvPr/>
        </p:nvCxnSpPr>
        <p:spPr>
          <a:xfrm flipV="1">
            <a:off x="7658529" y="2936341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9F9FE1A8-970F-49EF-ACBE-B761DC9DE735}"/>
              </a:ext>
            </a:extLst>
          </p:cNvPr>
          <p:cNvCxnSpPr/>
          <p:nvPr/>
        </p:nvCxnSpPr>
        <p:spPr>
          <a:xfrm flipV="1">
            <a:off x="7658529" y="3339818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42DAA812-4151-4D75-9FBB-1E7FF9EB32CC}"/>
              </a:ext>
            </a:extLst>
          </p:cNvPr>
          <p:cNvCxnSpPr/>
          <p:nvPr/>
        </p:nvCxnSpPr>
        <p:spPr>
          <a:xfrm flipV="1">
            <a:off x="7658529" y="4128338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CB73B03-9E8E-40D4-ACAB-3A6CF0C44F07}"/>
              </a:ext>
            </a:extLst>
          </p:cNvPr>
          <p:cNvSpPr/>
          <p:nvPr/>
        </p:nvSpPr>
        <p:spPr>
          <a:xfrm>
            <a:off x="7429929" y="293310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EC8355BA-18FA-4AD3-A88D-BAB5FBC0DF5B}"/>
              </a:ext>
            </a:extLst>
          </p:cNvPr>
          <p:cNvSpPr/>
          <p:nvPr/>
        </p:nvSpPr>
        <p:spPr>
          <a:xfrm>
            <a:off x="7429929" y="3331461"/>
            <a:ext cx="457200" cy="32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3D2B6294-3089-4503-ACF2-3B439D2F6E68}"/>
              </a:ext>
            </a:extLst>
          </p:cNvPr>
          <p:cNvSpPr/>
          <p:nvPr/>
        </p:nvSpPr>
        <p:spPr>
          <a:xfrm>
            <a:off x="7429929" y="4116503"/>
            <a:ext cx="457200" cy="34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028F1FCC-8B08-4EE2-8FB3-624A3D598F34}"/>
              </a:ext>
            </a:extLst>
          </p:cNvPr>
          <p:cNvCxnSpPr/>
          <p:nvPr/>
        </p:nvCxnSpPr>
        <p:spPr>
          <a:xfrm flipV="1">
            <a:off x="7658529" y="3727018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1E80DC6E-8DD5-4EF5-9A3E-C4464424290E}"/>
              </a:ext>
            </a:extLst>
          </p:cNvPr>
          <p:cNvSpPr/>
          <p:nvPr/>
        </p:nvSpPr>
        <p:spPr>
          <a:xfrm>
            <a:off x="7429929" y="3713970"/>
            <a:ext cx="457200" cy="3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AA13A5D3-D0AF-4810-BCBA-75C77870BB53}"/>
              </a:ext>
            </a:extLst>
          </p:cNvPr>
          <p:cNvCxnSpPr/>
          <p:nvPr/>
        </p:nvCxnSpPr>
        <p:spPr>
          <a:xfrm flipV="1">
            <a:off x="2624769" y="50811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1CC7B278-32BD-41ED-A3B0-2B997F91553E}"/>
              </a:ext>
            </a:extLst>
          </p:cNvPr>
          <p:cNvCxnSpPr/>
          <p:nvPr/>
        </p:nvCxnSpPr>
        <p:spPr>
          <a:xfrm flipV="1">
            <a:off x="4254709" y="5108423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5" grpId="0"/>
      <p:bldP spid="96" grpId="0"/>
      <p:bldP spid="97" grpId="0"/>
      <p:bldP spid="98" grpId="0"/>
      <p:bldP spid="99" grpId="0"/>
      <p:bldP spid="106" grpId="0" animBg="1"/>
      <p:bldP spid="107" grpId="0" animBg="1"/>
      <p:bldP spid="108" grpId="0" animBg="1"/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19C36-E5B5-4D63-B7D7-EE96FBF4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Down-Counter using Positive Edge-triggered Flip-Flop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B249D10-8CEA-430F-B19F-3423F69AE745}"/>
              </a:ext>
            </a:extLst>
          </p:cNvPr>
          <p:cNvGrpSpPr/>
          <p:nvPr/>
        </p:nvGrpSpPr>
        <p:grpSpPr>
          <a:xfrm>
            <a:off x="693957" y="898901"/>
            <a:ext cx="5340961" cy="2686110"/>
            <a:chOff x="-220437" y="914400"/>
            <a:chExt cx="5340961" cy="26861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D2A88BEA-E9F1-4E37-A08B-EB2C405EA605}"/>
                </a:ext>
              </a:extLst>
            </p:cNvPr>
            <p:cNvCxnSpPr/>
            <p:nvPr/>
          </p:nvCxnSpPr>
          <p:spPr>
            <a:xfrm>
              <a:off x="561372" y="2000310"/>
              <a:ext cx="5334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238574F-2238-457C-92E4-28B1ABAE884F}"/>
                </a:ext>
              </a:extLst>
            </p:cNvPr>
            <p:cNvGrpSpPr/>
            <p:nvPr/>
          </p:nvGrpSpPr>
          <p:grpSpPr>
            <a:xfrm>
              <a:off x="1018572" y="1695510"/>
              <a:ext cx="1348134" cy="1905000"/>
              <a:chOff x="1066800" y="2286000"/>
              <a:chExt cx="1348134" cy="1905000"/>
            </a:xfrm>
            <a:noFill/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80C9CB2F-0050-4A0F-A388-E73DAC472636}"/>
                  </a:ext>
                </a:extLst>
              </p:cNvPr>
              <p:cNvGrpSpPr/>
              <p:nvPr/>
            </p:nvGrpSpPr>
            <p:grpSpPr>
              <a:xfrm>
                <a:off x="1066800" y="2286000"/>
                <a:ext cx="1348134" cy="1905000"/>
                <a:chOff x="1114424" y="2286000"/>
                <a:chExt cx="1631243" cy="1905000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E913D056-EAEA-4078-AAB7-0046C051DEDC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8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0EA5910F-9660-4DEF-BD8C-ABD4B81C3F6F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7801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0480E37-3608-4080-AA3B-732BCA87D1D3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9973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257700CA-888D-4686-80C2-CCE328B25A2C}"/>
                    </a:ext>
                  </a:extLst>
                </p:cNvPr>
                <p:cNvSpPr txBox="1"/>
                <p:nvPr/>
              </p:nvSpPr>
              <p:spPr>
                <a:xfrm>
                  <a:off x="1114424" y="2971800"/>
                  <a:ext cx="409651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4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F6F657D8-DB95-4787-8CE8-77B066C1C376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4916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0AB34036-02CE-420B-95AE-777D8B86D579}"/>
                  </a:ext>
                </a:extLst>
              </p:cNvPr>
              <p:cNvSpPr txBox="1"/>
              <p:nvPr/>
            </p:nvSpPr>
            <p:spPr>
              <a:xfrm>
                <a:off x="1828800" y="3729335"/>
                <a:ext cx="57259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BBE39BA6-3BB6-4D4A-B6C1-54917FC2B3E7}"/>
                </a:ext>
              </a:extLst>
            </p:cNvPr>
            <p:cNvGrpSpPr/>
            <p:nvPr/>
          </p:nvGrpSpPr>
          <p:grpSpPr>
            <a:xfrm>
              <a:off x="3328038" y="1695510"/>
              <a:ext cx="1348134" cy="1905000"/>
              <a:chOff x="1066800" y="2286000"/>
              <a:chExt cx="1348134" cy="1905000"/>
            </a:xfrm>
            <a:noFill/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E1DF1F06-44B3-49C1-B3C9-99BB0543BAC2}"/>
                  </a:ext>
                </a:extLst>
              </p:cNvPr>
              <p:cNvGrpSpPr/>
              <p:nvPr/>
            </p:nvGrpSpPr>
            <p:grpSpPr>
              <a:xfrm>
                <a:off x="1066800" y="2286000"/>
                <a:ext cx="1348134" cy="1905000"/>
                <a:chOff x="1114424" y="2286000"/>
                <a:chExt cx="1631243" cy="1905000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EDC0626D-A3FC-4DB5-A65D-2825B8EF385B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8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61551C68-6010-4A84-8F4D-098C2F4CAB05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6783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CE83B775-CD34-4A3B-AF13-ECE954BA015E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9973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1143CA1D-A63D-4E59-A9CF-E93B950ABAF2}"/>
                    </a:ext>
                  </a:extLst>
                </p:cNvPr>
                <p:cNvSpPr txBox="1"/>
                <p:nvPr/>
              </p:nvSpPr>
              <p:spPr>
                <a:xfrm>
                  <a:off x="1114424" y="2971800"/>
                  <a:ext cx="409651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4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818DDAB-1A65-424A-BBE5-0A34816C9C7A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4916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3316057A-DCB6-42CD-A2B2-5079480E8033}"/>
                  </a:ext>
                </a:extLst>
              </p:cNvPr>
              <p:cNvSpPr txBox="1"/>
              <p:nvPr/>
            </p:nvSpPr>
            <p:spPr>
              <a:xfrm>
                <a:off x="1828800" y="3729335"/>
                <a:ext cx="57259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B74BE8C8-8471-4B70-B269-A8C410CF1A4F}"/>
                </a:ext>
              </a:extLst>
            </p:cNvPr>
            <p:cNvCxnSpPr/>
            <p:nvPr/>
          </p:nvCxnSpPr>
          <p:spPr>
            <a:xfrm flipV="1">
              <a:off x="561372" y="1377230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AF31DFA8-F543-4867-A92C-B494371C11F1}"/>
                </a:ext>
              </a:extLst>
            </p:cNvPr>
            <p:cNvCxnSpPr/>
            <p:nvPr/>
          </p:nvCxnSpPr>
          <p:spPr>
            <a:xfrm>
              <a:off x="561372" y="3371910"/>
              <a:ext cx="533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7DC0FFE-8399-413E-B7F3-21B0561449E7}"/>
                </a:ext>
              </a:extLst>
            </p:cNvPr>
            <p:cNvSpPr txBox="1"/>
            <p:nvPr/>
          </p:nvSpPr>
          <p:spPr>
            <a:xfrm>
              <a:off x="408972" y="914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D6D20D4-FB9E-4807-BD09-26EEFC91C66F}"/>
                </a:ext>
              </a:extLst>
            </p:cNvPr>
            <p:cNvCxnSpPr/>
            <p:nvPr/>
          </p:nvCxnSpPr>
          <p:spPr>
            <a:xfrm>
              <a:off x="310466" y="2638486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6319ADC-1C14-44C8-AB07-4E7E4188425B}"/>
                </a:ext>
              </a:extLst>
            </p:cNvPr>
            <p:cNvCxnSpPr/>
            <p:nvPr/>
          </p:nvCxnSpPr>
          <p:spPr>
            <a:xfrm>
              <a:off x="2954234" y="2001118"/>
              <a:ext cx="44082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75243F1-1A54-454D-8504-20CF4E96F1B6}"/>
                </a:ext>
              </a:extLst>
            </p:cNvPr>
            <p:cNvCxnSpPr/>
            <p:nvPr/>
          </p:nvCxnSpPr>
          <p:spPr>
            <a:xfrm flipV="1">
              <a:off x="2937860" y="1378038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B8AC760-CDBA-45E2-872F-E2F02B21F9A3}"/>
                </a:ext>
              </a:extLst>
            </p:cNvPr>
            <p:cNvCxnSpPr/>
            <p:nvPr/>
          </p:nvCxnSpPr>
          <p:spPr>
            <a:xfrm>
              <a:off x="2954234" y="3372718"/>
              <a:ext cx="44082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0BE568B-08D9-43C9-A067-F1379DEEF815}"/>
                </a:ext>
              </a:extLst>
            </p:cNvPr>
            <p:cNvSpPr txBox="1"/>
            <p:nvPr/>
          </p:nvSpPr>
          <p:spPr>
            <a:xfrm>
              <a:off x="2775750" y="9335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00EFB6E-12BA-4F3C-84EC-9B362A7448CE}"/>
                </a:ext>
              </a:extLst>
            </p:cNvPr>
            <p:cNvCxnSpPr/>
            <p:nvPr/>
          </p:nvCxnSpPr>
          <p:spPr>
            <a:xfrm flipV="1">
              <a:off x="2618772" y="1390710"/>
              <a:ext cx="0" cy="1246909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5F82AF3-8427-4CEA-AB1F-509AAD2399A7}"/>
                </a:ext>
              </a:extLst>
            </p:cNvPr>
            <p:cNvCxnSpPr/>
            <p:nvPr/>
          </p:nvCxnSpPr>
          <p:spPr>
            <a:xfrm>
              <a:off x="2618772" y="2630428"/>
              <a:ext cx="8102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8A240FE1-E1E4-4404-BB62-18DE21CC86C5}"/>
                </a:ext>
              </a:extLst>
            </p:cNvPr>
            <p:cNvCxnSpPr/>
            <p:nvPr/>
          </p:nvCxnSpPr>
          <p:spPr>
            <a:xfrm>
              <a:off x="2299684" y="2000310"/>
              <a:ext cx="331199" cy="0"/>
            </a:xfrm>
            <a:prstGeom prst="line">
              <a:avLst/>
            </a:prstGeom>
            <a:ln w="254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E5EA077-02A5-4840-A395-3F9CCA83F2DF}"/>
                </a:ext>
              </a:extLst>
            </p:cNvPr>
            <p:cNvSpPr txBox="1"/>
            <p:nvPr/>
          </p:nvSpPr>
          <p:spPr>
            <a:xfrm>
              <a:off x="2390172" y="914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Q</a:t>
              </a:r>
              <a:r>
                <a:rPr lang="en-US" sz="2000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5EBD718-3795-427D-8AC8-F2E36BF15435}"/>
                </a:ext>
              </a:extLst>
            </p:cNvPr>
            <p:cNvCxnSpPr/>
            <p:nvPr/>
          </p:nvCxnSpPr>
          <p:spPr>
            <a:xfrm>
              <a:off x="2313972" y="3357542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4E45443-C1E3-4E17-9886-06EA05F16DD6}"/>
                </a:ext>
              </a:extLst>
            </p:cNvPr>
            <p:cNvCxnSpPr/>
            <p:nvPr/>
          </p:nvCxnSpPr>
          <p:spPr>
            <a:xfrm>
              <a:off x="4614260" y="3357542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18D51CA-FFDD-49A0-94CC-10E6C94FE79B}"/>
                </a:ext>
              </a:extLst>
            </p:cNvPr>
            <p:cNvCxnSpPr/>
            <p:nvPr/>
          </p:nvCxnSpPr>
          <p:spPr>
            <a:xfrm flipV="1">
              <a:off x="4935525" y="1375145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466DAC0-910E-4A5F-BFBE-A9EE9A5F55B3}"/>
                </a:ext>
              </a:extLst>
            </p:cNvPr>
            <p:cNvCxnSpPr/>
            <p:nvPr/>
          </p:nvCxnSpPr>
          <p:spPr>
            <a:xfrm>
              <a:off x="4616437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D9C2914-8DA0-4A32-867A-FE7C3300A47D}"/>
                </a:ext>
              </a:extLst>
            </p:cNvPr>
            <p:cNvSpPr txBox="1"/>
            <p:nvPr/>
          </p:nvSpPr>
          <p:spPr>
            <a:xfrm>
              <a:off x="4676172" y="9335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Q</a:t>
              </a:r>
              <a:r>
                <a:rPr lang="en-US" sz="2000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50E76CF-067E-45DD-970B-AD9B0330E6B6}"/>
                </a:ext>
              </a:extLst>
            </p:cNvPr>
            <p:cNvSpPr txBox="1"/>
            <p:nvPr/>
          </p:nvSpPr>
          <p:spPr>
            <a:xfrm>
              <a:off x="-220437" y="2437564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CLK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6A9C9921-AB72-4E76-87C6-1DDE341E836C}"/>
              </a:ext>
            </a:extLst>
          </p:cNvPr>
          <p:cNvGraphicFramePr>
            <a:graphicFrameLocks noGrp="1"/>
          </p:cNvGraphicFramePr>
          <p:nvPr/>
        </p:nvGraphicFramePr>
        <p:xfrm>
          <a:off x="7266994" y="2177690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</a:t>
                      </a:r>
                      <a:r>
                        <a:rPr lang="en-US" b="1" baseline="0" dirty="0"/>
                        <a:t> State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398F613-4013-486D-B191-82BB382757C0}"/>
              </a:ext>
            </a:extLst>
          </p:cNvPr>
          <p:cNvSpPr/>
          <p:nvPr/>
        </p:nvSpPr>
        <p:spPr>
          <a:xfrm>
            <a:off x="8195683" y="302071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4CA8B10-9BFE-4C50-B790-B9D5D2B17C8F}"/>
              </a:ext>
            </a:extLst>
          </p:cNvPr>
          <p:cNvSpPr/>
          <p:nvPr/>
        </p:nvSpPr>
        <p:spPr>
          <a:xfrm>
            <a:off x="8971971" y="300642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C8E9A27-0927-4172-884C-470E4C66A3BF}"/>
              </a:ext>
            </a:extLst>
          </p:cNvPr>
          <p:cNvSpPr/>
          <p:nvPr/>
        </p:nvSpPr>
        <p:spPr>
          <a:xfrm>
            <a:off x="9733971" y="3025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F1A457F-48C0-4E24-94A6-9F5F5C99A681}"/>
              </a:ext>
            </a:extLst>
          </p:cNvPr>
          <p:cNvSpPr/>
          <p:nvPr/>
        </p:nvSpPr>
        <p:spPr>
          <a:xfrm>
            <a:off x="10481683" y="302071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8E282AF-040E-4263-A753-BD2EDE231139}"/>
              </a:ext>
            </a:extLst>
          </p:cNvPr>
          <p:cNvSpPr/>
          <p:nvPr/>
        </p:nvSpPr>
        <p:spPr>
          <a:xfrm>
            <a:off x="8181395" y="3420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F8E548A-2DCF-441F-840A-CD6F6F896C1A}"/>
              </a:ext>
            </a:extLst>
          </p:cNvPr>
          <p:cNvSpPr/>
          <p:nvPr/>
        </p:nvSpPr>
        <p:spPr>
          <a:xfrm>
            <a:off x="8957683" y="3406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355510A-0DD8-4DBD-ADDD-C2B77BA06A64}"/>
              </a:ext>
            </a:extLst>
          </p:cNvPr>
          <p:cNvSpPr/>
          <p:nvPr/>
        </p:nvSpPr>
        <p:spPr>
          <a:xfrm>
            <a:off x="9719683" y="3425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A1FB0AF-0FA9-4B0A-AFCE-5BC1D3EE7A73}"/>
              </a:ext>
            </a:extLst>
          </p:cNvPr>
          <p:cNvSpPr/>
          <p:nvPr/>
        </p:nvSpPr>
        <p:spPr>
          <a:xfrm>
            <a:off x="10467395" y="3420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04701A2-EE87-495D-9217-591749C964D5}"/>
              </a:ext>
            </a:extLst>
          </p:cNvPr>
          <p:cNvSpPr/>
          <p:nvPr/>
        </p:nvSpPr>
        <p:spPr>
          <a:xfrm>
            <a:off x="8195683" y="3801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7417A98-B34A-46B9-B469-D1E42BF814A6}"/>
              </a:ext>
            </a:extLst>
          </p:cNvPr>
          <p:cNvSpPr/>
          <p:nvPr/>
        </p:nvSpPr>
        <p:spPr>
          <a:xfrm>
            <a:off x="8971971" y="3787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2DA073-8015-4B7B-86C9-8F4ABB784387}"/>
              </a:ext>
            </a:extLst>
          </p:cNvPr>
          <p:cNvSpPr/>
          <p:nvPr/>
        </p:nvSpPr>
        <p:spPr>
          <a:xfrm>
            <a:off x="9733971" y="3806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D831089-FB41-42AF-B4ED-720A32B03E51}"/>
              </a:ext>
            </a:extLst>
          </p:cNvPr>
          <p:cNvSpPr/>
          <p:nvPr/>
        </p:nvSpPr>
        <p:spPr>
          <a:xfrm>
            <a:off x="10481683" y="3801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B0EFB00-094F-4A18-96B4-88A640920D7B}"/>
              </a:ext>
            </a:extLst>
          </p:cNvPr>
          <p:cNvSpPr/>
          <p:nvPr/>
        </p:nvSpPr>
        <p:spPr>
          <a:xfrm>
            <a:off x="8209971" y="420969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6D10F78-C418-4D2B-973B-D7D385EB445E}"/>
              </a:ext>
            </a:extLst>
          </p:cNvPr>
          <p:cNvSpPr/>
          <p:nvPr/>
        </p:nvSpPr>
        <p:spPr>
          <a:xfrm>
            <a:off x="8986259" y="419540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FEF8137-8996-4C8C-A16E-439DC3989821}"/>
              </a:ext>
            </a:extLst>
          </p:cNvPr>
          <p:cNvSpPr/>
          <p:nvPr/>
        </p:nvSpPr>
        <p:spPr>
          <a:xfrm>
            <a:off x="9748259" y="42145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B233F6B7-71C9-48FD-94E2-55860B03E5CA}"/>
              </a:ext>
            </a:extLst>
          </p:cNvPr>
          <p:cNvSpPr/>
          <p:nvPr/>
        </p:nvSpPr>
        <p:spPr>
          <a:xfrm>
            <a:off x="10495971" y="420969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789EBA6-5B24-4908-A03F-DEC81C516916}"/>
              </a:ext>
            </a:extLst>
          </p:cNvPr>
          <p:cNvSpPr txBox="1"/>
          <p:nvPr/>
        </p:nvSpPr>
        <p:spPr>
          <a:xfrm>
            <a:off x="727128" y="4236203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F42761F-7F0B-462F-86B4-B21CA65F3C05}"/>
              </a:ext>
            </a:extLst>
          </p:cNvPr>
          <p:cNvSpPr txBox="1"/>
          <p:nvPr/>
        </p:nvSpPr>
        <p:spPr>
          <a:xfrm>
            <a:off x="848532" y="50684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0A6A8B7-72BD-4EAF-B6A0-704186B03DAC}"/>
              </a:ext>
            </a:extLst>
          </p:cNvPr>
          <p:cNvSpPr txBox="1"/>
          <p:nvPr/>
        </p:nvSpPr>
        <p:spPr>
          <a:xfrm>
            <a:off x="848532" y="579119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166F531-ED04-4C90-B0CB-DBC1F80B7707}"/>
              </a:ext>
            </a:extLst>
          </p:cNvPr>
          <p:cNvSpPr txBox="1"/>
          <p:nvPr/>
        </p:nvSpPr>
        <p:spPr>
          <a:xfrm>
            <a:off x="1410586" y="51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5BDFDF4-6E1A-4CF7-BA07-E4F057B9021F}"/>
              </a:ext>
            </a:extLst>
          </p:cNvPr>
          <p:cNvSpPr txBox="1"/>
          <p:nvPr/>
        </p:nvSpPr>
        <p:spPr>
          <a:xfrm>
            <a:off x="1458132" y="58327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3FD72709-7424-4E76-A67E-D58E32FB7B4A}"/>
              </a:ext>
            </a:extLst>
          </p:cNvPr>
          <p:cNvCxnSpPr/>
          <p:nvPr/>
        </p:nvCxnSpPr>
        <p:spPr>
          <a:xfrm>
            <a:off x="1445091" y="4666037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98882293-447B-4E35-B91E-843EF764331F}"/>
              </a:ext>
            </a:extLst>
          </p:cNvPr>
          <p:cNvCxnSpPr/>
          <p:nvPr/>
        </p:nvCxnSpPr>
        <p:spPr>
          <a:xfrm flipV="1">
            <a:off x="1759674" y="419470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44">
            <a:extLst>
              <a:ext uri="{FF2B5EF4-FFF2-40B4-BE49-F238E27FC236}">
                <a16:creationId xmlns:a16="http://schemas.microsoft.com/office/drawing/2014/main" xmlns="" id="{8A7EEEA9-B83F-42A5-82D8-7C9A4F4BBB5D}"/>
              </a:ext>
            </a:extLst>
          </p:cNvPr>
          <p:cNvCxnSpPr/>
          <p:nvPr/>
        </p:nvCxnSpPr>
        <p:spPr>
          <a:xfrm>
            <a:off x="175390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F796999-1616-4950-A41A-6E73FFE450C1}"/>
              </a:ext>
            </a:extLst>
          </p:cNvPr>
          <p:cNvCxnSpPr/>
          <p:nvPr/>
        </p:nvCxnSpPr>
        <p:spPr>
          <a:xfrm flipV="1">
            <a:off x="2575184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6">
            <a:extLst>
              <a:ext uri="{FF2B5EF4-FFF2-40B4-BE49-F238E27FC236}">
                <a16:creationId xmlns:a16="http://schemas.microsoft.com/office/drawing/2014/main" xmlns="" id="{39957CCC-D990-439A-8AC6-9239C90BB890}"/>
              </a:ext>
            </a:extLst>
          </p:cNvPr>
          <p:cNvCxnSpPr/>
          <p:nvPr/>
        </p:nvCxnSpPr>
        <p:spPr>
          <a:xfrm>
            <a:off x="257586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D9866557-9925-4FE1-923B-3F82289200E6}"/>
              </a:ext>
            </a:extLst>
          </p:cNvPr>
          <p:cNvCxnSpPr/>
          <p:nvPr/>
        </p:nvCxnSpPr>
        <p:spPr>
          <a:xfrm flipV="1">
            <a:off x="5013584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8">
            <a:extLst>
              <a:ext uri="{FF2B5EF4-FFF2-40B4-BE49-F238E27FC236}">
                <a16:creationId xmlns:a16="http://schemas.microsoft.com/office/drawing/2014/main" xmlns="" id="{41C26184-007B-439E-BD6B-DC2F4394D87D}"/>
              </a:ext>
            </a:extLst>
          </p:cNvPr>
          <p:cNvCxnSpPr/>
          <p:nvPr/>
        </p:nvCxnSpPr>
        <p:spPr>
          <a:xfrm>
            <a:off x="500052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31B61BFA-4B16-4603-913C-94026439AE92}"/>
              </a:ext>
            </a:extLst>
          </p:cNvPr>
          <p:cNvCxnSpPr/>
          <p:nvPr/>
        </p:nvCxnSpPr>
        <p:spPr>
          <a:xfrm flipV="1">
            <a:off x="4208540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50">
            <a:extLst>
              <a:ext uri="{FF2B5EF4-FFF2-40B4-BE49-F238E27FC236}">
                <a16:creationId xmlns:a16="http://schemas.microsoft.com/office/drawing/2014/main" xmlns="" id="{6382E335-BA1B-4138-BF75-167F3D4E3D97}"/>
              </a:ext>
            </a:extLst>
          </p:cNvPr>
          <p:cNvCxnSpPr/>
          <p:nvPr/>
        </p:nvCxnSpPr>
        <p:spPr>
          <a:xfrm>
            <a:off x="420729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F61EBF87-8762-4443-8D87-2529889664E3}"/>
              </a:ext>
            </a:extLst>
          </p:cNvPr>
          <p:cNvCxnSpPr/>
          <p:nvPr/>
        </p:nvCxnSpPr>
        <p:spPr>
          <a:xfrm flipV="1">
            <a:off x="3392428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2">
            <a:extLst>
              <a:ext uri="{FF2B5EF4-FFF2-40B4-BE49-F238E27FC236}">
                <a16:creationId xmlns:a16="http://schemas.microsoft.com/office/drawing/2014/main" xmlns="" id="{765C4279-A78E-4958-A075-D4D87E72A3B4}"/>
              </a:ext>
            </a:extLst>
          </p:cNvPr>
          <p:cNvCxnSpPr/>
          <p:nvPr/>
        </p:nvCxnSpPr>
        <p:spPr>
          <a:xfrm>
            <a:off x="339907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6CDB3F6E-7A58-4D00-BE21-BB98222101BC}"/>
              </a:ext>
            </a:extLst>
          </p:cNvPr>
          <p:cNvCxnSpPr/>
          <p:nvPr/>
        </p:nvCxnSpPr>
        <p:spPr>
          <a:xfrm>
            <a:off x="1458132" y="5547101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155">
            <a:extLst>
              <a:ext uri="{FF2B5EF4-FFF2-40B4-BE49-F238E27FC236}">
                <a16:creationId xmlns:a16="http://schemas.microsoft.com/office/drawing/2014/main" xmlns="" id="{7B19F5A5-E5BA-4BE2-9260-1DD5C6989347}"/>
              </a:ext>
            </a:extLst>
          </p:cNvPr>
          <p:cNvCxnSpPr/>
          <p:nvPr/>
        </p:nvCxnSpPr>
        <p:spPr>
          <a:xfrm>
            <a:off x="1762932" y="5049383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56">
            <a:extLst>
              <a:ext uri="{FF2B5EF4-FFF2-40B4-BE49-F238E27FC236}">
                <a16:creationId xmlns:a16="http://schemas.microsoft.com/office/drawing/2014/main" xmlns="" id="{89838641-0C7B-433E-9865-D9E327E4E739}"/>
              </a:ext>
            </a:extLst>
          </p:cNvPr>
          <p:cNvCxnSpPr/>
          <p:nvPr/>
        </p:nvCxnSpPr>
        <p:spPr>
          <a:xfrm>
            <a:off x="3380056" y="5049383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E6F8B543-3F05-4AD8-84B0-68453ED52998}"/>
              </a:ext>
            </a:extLst>
          </p:cNvPr>
          <p:cNvCxnSpPr/>
          <p:nvPr/>
        </p:nvCxnSpPr>
        <p:spPr>
          <a:xfrm flipH="1">
            <a:off x="4999258" y="5034714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EA96B478-6F7D-4B1E-9764-BF9639F85070}"/>
              </a:ext>
            </a:extLst>
          </p:cNvPr>
          <p:cNvCxnSpPr/>
          <p:nvPr/>
        </p:nvCxnSpPr>
        <p:spPr>
          <a:xfrm>
            <a:off x="1458132" y="6232901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61">
            <a:extLst>
              <a:ext uri="{FF2B5EF4-FFF2-40B4-BE49-F238E27FC236}">
                <a16:creationId xmlns:a16="http://schemas.microsoft.com/office/drawing/2014/main" xmlns="" id="{04134440-5537-426D-AAFC-37C106B623FC}"/>
              </a:ext>
            </a:extLst>
          </p:cNvPr>
          <p:cNvCxnSpPr/>
          <p:nvPr/>
        </p:nvCxnSpPr>
        <p:spPr>
          <a:xfrm>
            <a:off x="1747434" y="5735183"/>
            <a:ext cx="324593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AD529F2A-CAB5-4BD2-A69A-609FC4CDD2A5}"/>
              </a:ext>
            </a:extLst>
          </p:cNvPr>
          <p:cNvCxnSpPr/>
          <p:nvPr/>
        </p:nvCxnSpPr>
        <p:spPr>
          <a:xfrm flipV="1">
            <a:off x="1762932" y="5748769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62EEBDC-C428-474C-9DC1-0730AB597660}"/>
              </a:ext>
            </a:extLst>
          </p:cNvPr>
          <p:cNvSpPr txBox="1"/>
          <p:nvPr/>
        </p:nvSpPr>
        <p:spPr>
          <a:xfrm>
            <a:off x="2829732" y="51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B73AB1B-EFAD-4812-B152-59A35CE11DC9}"/>
              </a:ext>
            </a:extLst>
          </p:cNvPr>
          <p:cNvSpPr txBox="1"/>
          <p:nvPr/>
        </p:nvSpPr>
        <p:spPr>
          <a:xfrm>
            <a:off x="2448732" y="58327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DFCBAB2-8105-4731-8BAE-6243E73DC922}"/>
              </a:ext>
            </a:extLst>
          </p:cNvPr>
          <p:cNvSpPr txBox="1"/>
          <p:nvPr/>
        </p:nvSpPr>
        <p:spPr>
          <a:xfrm>
            <a:off x="4469187" y="51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05CF538-3D8A-44D9-8DD0-8080E5DCD96C}"/>
              </a:ext>
            </a:extLst>
          </p:cNvPr>
          <p:cNvSpPr txBox="1"/>
          <p:nvPr/>
        </p:nvSpPr>
        <p:spPr>
          <a:xfrm>
            <a:off x="4048932" y="58327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3783DB4-E737-470E-87F8-72024B742907}"/>
              </a:ext>
            </a:extLst>
          </p:cNvPr>
          <p:cNvSpPr txBox="1"/>
          <p:nvPr/>
        </p:nvSpPr>
        <p:spPr>
          <a:xfrm>
            <a:off x="1991532" y="5089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7627B80-7A67-4849-B58D-8BCE1555FE5E}"/>
              </a:ext>
            </a:extLst>
          </p:cNvPr>
          <p:cNvSpPr txBox="1"/>
          <p:nvPr/>
        </p:nvSpPr>
        <p:spPr>
          <a:xfrm>
            <a:off x="3591732" y="5089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8F9DC74-75C2-4A42-A1A5-DEB05B120EC1}"/>
              </a:ext>
            </a:extLst>
          </p:cNvPr>
          <p:cNvSpPr txBox="1"/>
          <p:nvPr/>
        </p:nvSpPr>
        <p:spPr>
          <a:xfrm>
            <a:off x="5258422" y="5089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EF81E0ED-4C2F-4860-936A-7D6193467946}"/>
              </a:ext>
            </a:extLst>
          </p:cNvPr>
          <p:cNvCxnSpPr/>
          <p:nvPr/>
        </p:nvCxnSpPr>
        <p:spPr>
          <a:xfrm flipV="1">
            <a:off x="5008436" y="5715346"/>
            <a:ext cx="0" cy="53254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83241D9A-B902-4B1A-9DEB-0C4F2ADDB205}"/>
              </a:ext>
            </a:extLst>
          </p:cNvPr>
          <p:cNvCxnSpPr/>
          <p:nvPr/>
        </p:nvCxnSpPr>
        <p:spPr>
          <a:xfrm flipH="1">
            <a:off x="5003472" y="5700105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33BD03CF-2EC2-46BB-9DAB-BC2686F95025}"/>
              </a:ext>
            </a:extLst>
          </p:cNvPr>
          <p:cNvCxnSpPr/>
          <p:nvPr/>
        </p:nvCxnSpPr>
        <p:spPr>
          <a:xfrm flipV="1">
            <a:off x="1782980" y="5059543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F7D1D348-CE45-41F1-BB86-DC6474546F01}"/>
              </a:ext>
            </a:extLst>
          </p:cNvPr>
          <p:cNvCxnSpPr/>
          <p:nvPr/>
        </p:nvCxnSpPr>
        <p:spPr>
          <a:xfrm flipV="1">
            <a:off x="3380056" y="5059543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FB19551D-38CD-416F-B670-F514FE611F34}"/>
              </a:ext>
            </a:extLst>
          </p:cNvPr>
          <p:cNvCxnSpPr/>
          <p:nvPr/>
        </p:nvCxnSpPr>
        <p:spPr>
          <a:xfrm flipV="1">
            <a:off x="5008436" y="5059543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D05DB8F2-9C37-4CB8-B1FA-DD7468C00657}"/>
              </a:ext>
            </a:extLst>
          </p:cNvPr>
          <p:cNvCxnSpPr/>
          <p:nvPr/>
        </p:nvCxnSpPr>
        <p:spPr>
          <a:xfrm flipV="1">
            <a:off x="7647995" y="299557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1D31EC2A-4785-4849-9051-36EB9289BB8D}"/>
              </a:ext>
            </a:extLst>
          </p:cNvPr>
          <p:cNvCxnSpPr/>
          <p:nvPr/>
        </p:nvCxnSpPr>
        <p:spPr>
          <a:xfrm flipV="1">
            <a:off x="7647995" y="339293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7FA935C8-D24F-473E-A883-D38AFB50849C}"/>
              </a:ext>
            </a:extLst>
          </p:cNvPr>
          <p:cNvCxnSpPr/>
          <p:nvPr/>
        </p:nvCxnSpPr>
        <p:spPr>
          <a:xfrm flipV="1">
            <a:off x="7647995" y="377393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4F244B5E-24E4-42E7-9FB6-92FEE4F47737}"/>
              </a:ext>
            </a:extLst>
          </p:cNvPr>
          <p:cNvCxnSpPr/>
          <p:nvPr/>
        </p:nvCxnSpPr>
        <p:spPr>
          <a:xfrm flipV="1">
            <a:off x="7647995" y="418033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C904B4B-C1F1-4C5E-A447-481B7F2982CE}"/>
              </a:ext>
            </a:extLst>
          </p:cNvPr>
          <p:cNvSpPr/>
          <p:nvPr/>
        </p:nvSpPr>
        <p:spPr>
          <a:xfrm>
            <a:off x="7419395" y="2984599"/>
            <a:ext cx="457200" cy="34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549061DE-E66F-4080-93D9-A3D2C6797E86}"/>
              </a:ext>
            </a:extLst>
          </p:cNvPr>
          <p:cNvSpPr/>
          <p:nvPr/>
        </p:nvSpPr>
        <p:spPr>
          <a:xfrm>
            <a:off x="7419395" y="340050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499C3ED0-EA35-4194-AA2F-F9B11A65DE01}"/>
              </a:ext>
            </a:extLst>
          </p:cNvPr>
          <p:cNvSpPr/>
          <p:nvPr/>
        </p:nvSpPr>
        <p:spPr>
          <a:xfrm>
            <a:off x="7419395" y="3773965"/>
            <a:ext cx="457200" cy="34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D6BC284-A35B-483C-A510-5B953F7D44B5}"/>
              </a:ext>
            </a:extLst>
          </p:cNvPr>
          <p:cNvSpPr/>
          <p:nvPr/>
        </p:nvSpPr>
        <p:spPr>
          <a:xfrm>
            <a:off x="7419395" y="418937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653EBF0B-8FE5-47BE-BD99-DDCD45079826}"/>
              </a:ext>
            </a:extLst>
          </p:cNvPr>
          <p:cNvCxnSpPr/>
          <p:nvPr/>
        </p:nvCxnSpPr>
        <p:spPr>
          <a:xfrm flipV="1">
            <a:off x="1781158" y="5061408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1929044C-16C8-463C-83C5-0E51BAF8E882}"/>
              </a:ext>
            </a:extLst>
          </p:cNvPr>
          <p:cNvCxnSpPr/>
          <p:nvPr/>
        </p:nvCxnSpPr>
        <p:spPr>
          <a:xfrm flipV="1">
            <a:off x="3375484" y="5056445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CCF68F63-5640-484A-9D66-7CE7B7034865}"/>
              </a:ext>
            </a:extLst>
          </p:cNvPr>
          <p:cNvCxnSpPr/>
          <p:nvPr/>
        </p:nvCxnSpPr>
        <p:spPr>
          <a:xfrm flipV="1">
            <a:off x="5008436" y="5059543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5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6" grpId="0" animBg="1"/>
      <p:bldP spid="97" grpId="0" animBg="1"/>
      <p:bldP spid="98" grpId="0" animBg="1"/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90B68-6FA7-4B64-BC24-21DDAFD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Mod-6 Asynchronous Counter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85A35B6-46CC-4D59-97AA-7E15EAE670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1387" y="1148022"/>
          <a:ext cx="5071953" cy="4754880"/>
        </p:xfrm>
        <a:graphic>
          <a:graphicData uri="http://schemas.openxmlformats.org/drawingml/2006/table">
            <a:tbl>
              <a:tblPr firstRow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00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615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After pulses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Reset(R)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Q</a:t>
                      </a:r>
                      <a:r>
                        <a:rPr lang="en-US" sz="2000" b="1" baseline="-250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Q</a:t>
                      </a:r>
                      <a:r>
                        <a:rPr lang="en-US" sz="2000" b="1" baseline="-25000" dirty="0">
                          <a:latin typeface="+mj-lt"/>
                        </a:rPr>
                        <a:t>2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Q</a:t>
                      </a:r>
                      <a:r>
                        <a:rPr lang="en-US" sz="2000" b="1" baseline="-25000" dirty="0">
                          <a:latin typeface="+mj-lt"/>
                        </a:rPr>
                        <a:t>1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↓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↓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F5B44D-D9A8-4F8D-9552-4D06F3D8E28D}"/>
              </a:ext>
            </a:extLst>
          </p:cNvPr>
          <p:cNvSpPr/>
          <p:nvPr/>
        </p:nvSpPr>
        <p:spPr>
          <a:xfrm>
            <a:off x="5287681" y="202082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7C3172-7CAE-4AE6-AD0A-1B43741B2443}"/>
              </a:ext>
            </a:extLst>
          </p:cNvPr>
          <p:cNvSpPr/>
          <p:nvPr/>
        </p:nvSpPr>
        <p:spPr>
          <a:xfrm>
            <a:off x="5271231" y="240303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D5A434-DEA6-4D37-916E-8E424D75D2CA}"/>
              </a:ext>
            </a:extLst>
          </p:cNvPr>
          <p:cNvSpPr/>
          <p:nvPr/>
        </p:nvSpPr>
        <p:spPr>
          <a:xfrm>
            <a:off x="5274087" y="2815033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F18BB6-FD14-4020-9C0A-778243F8A410}"/>
              </a:ext>
            </a:extLst>
          </p:cNvPr>
          <p:cNvSpPr/>
          <p:nvPr/>
        </p:nvSpPr>
        <p:spPr>
          <a:xfrm>
            <a:off x="5257637" y="321274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F3706C-80CD-4ABA-8168-7A9A52628D92}"/>
              </a:ext>
            </a:extLst>
          </p:cNvPr>
          <p:cNvSpPr/>
          <p:nvPr/>
        </p:nvSpPr>
        <p:spPr>
          <a:xfrm>
            <a:off x="5271667" y="360448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85C9C8-03FD-4166-9860-E3FB615E937F}"/>
              </a:ext>
            </a:extLst>
          </p:cNvPr>
          <p:cNvSpPr/>
          <p:nvPr/>
        </p:nvSpPr>
        <p:spPr>
          <a:xfrm>
            <a:off x="5286213" y="400218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EAC8FA-7B97-4A07-BB4B-21BB0521D24C}"/>
              </a:ext>
            </a:extLst>
          </p:cNvPr>
          <p:cNvSpPr/>
          <p:nvPr/>
        </p:nvSpPr>
        <p:spPr>
          <a:xfrm>
            <a:off x="5272005" y="441418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AADE436-A217-4B41-8B88-4F3DA29ED7DF}"/>
              </a:ext>
            </a:extLst>
          </p:cNvPr>
          <p:cNvSpPr/>
          <p:nvPr/>
        </p:nvSpPr>
        <p:spPr>
          <a:xfrm>
            <a:off x="5334869" y="517263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6ED29F-FBED-4A7E-BC28-699FE9706D82}"/>
              </a:ext>
            </a:extLst>
          </p:cNvPr>
          <p:cNvSpPr/>
          <p:nvPr/>
        </p:nvSpPr>
        <p:spPr>
          <a:xfrm>
            <a:off x="5333917" y="553934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7E0A476-A6F5-456B-9A77-4959BDA6B318}"/>
              </a:ext>
            </a:extLst>
          </p:cNvPr>
          <p:cNvSpPr txBox="1"/>
          <p:nvPr/>
        </p:nvSpPr>
        <p:spPr>
          <a:xfrm>
            <a:off x="7670367" y="2093310"/>
            <a:ext cx="30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0 for 000 to 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4224932-1DA9-41B1-83ED-8CB862D1DEC0}"/>
              </a:ext>
            </a:extLst>
          </p:cNvPr>
          <p:cNvSpPr txBox="1"/>
          <p:nvPr/>
        </p:nvSpPr>
        <p:spPr>
          <a:xfrm>
            <a:off x="7670367" y="2560690"/>
            <a:ext cx="203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1 for 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FA7CD3-93A5-42E9-9BCB-7331919A76BD}"/>
              </a:ext>
            </a:extLst>
          </p:cNvPr>
          <p:cNvSpPr txBox="1"/>
          <p:nvPr/>
        </p:nvSpPr>
        <p:spPr>
          <a:xfrm>
            <a:off x="7670367" y="3094090"/>
            <a:ext cx="2006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x for 111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5DE9BE-7940-40D2-9A50-B3E1E8B244A5}"/>
              </a:ext>
            </a:extLst>
          </p:cNvPr>
          <p:cNvSpPr txBox="1"/>
          <p:nvPr/>
        </p:nvSpPr>
        <p:spPr>
          <a:xfrm>
            <a:off x="7670367" y="362749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Q</a:t>
            </a:r>
            <a:r>
              <a:rPr lang="en-US" sz="2800" baseline="-25000" dirty="0"/>
              <a:t>1</a:t>
            </a:r>
            <a:r>
              <a:rPr lang="en-US" sz="2800" dirty="0"/>
              <a:t>’ +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Q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39F6752-0A7E-4B68-BEC3-52F550C26C86}"/>
              </a:ext>
            </a:extLst>
          </p:cNvPr>
          <p:cNvSpPr txBox="1"/>
          <p:nvPr/>
        </p:nvSpPr>
        <p:spPr>
          <a:xfrm>
            <a:off x="7670367" y="4160890"/>
            <a:ext cx="1451038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 =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54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SR Latch, Flip-flop: SR, D, JK, 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05EA2-3788-413B-9B49-72BDA4F9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Mod-6 Asynchronous Counter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8A4204-FA67-4FA3-B065-6FBA730C3F2A}"/>
              </a:ext>
            </a:extLst>
          </p:cNvPr>
          <p:cNvGrpSpPr/>
          <p:nvPr/>
        </p:nvGrpSpPr>
        <p:grpSpPr>
          <a:xfrm>
            <a:off x="2320429" y="2561094"/>
            <a:ext cx="1396585" cy="1905000"/>
            <a:chOff x="1066800" y="2286000"/>
            <a:chExt cx="1396585" cy="1905000"/>
          </a:xfrm>
          <a:noFill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7EBED46-7145-4E67-BD81-27593A5498B3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3068239-91FC-4C90-A0A2-A6BF6431BC51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7A47F14-833E-416B-86FF-239961C69AC9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AE184B9-398E-4366-8E32-ABE8701634E9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83934003-FBFB-499F-B2D8-AB0C46A8C682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AB48D79-9F62-4F31-8ABC-ABC546A16887}"/>
                </a:ext>
              </a:extLst>
            </p:cNvPr>
            <p:cNvSpPr txBox="1"/>
            <p:nvPr/>
          </p:nvSpPr>
          <p:spPr>
            <a:xfrm>
              <a:off x="1890792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6A5D51B-54DA-4D16-9901-9C8156F29B6B}"/>
              </a:ext>
            </a:extLst>
          </p:cNvPr>
          <p:cNvGrpSpPr/>
          <p:nvPr/>
        </p:nvGrpSpPr>
        <p:grpSpPr>
          <a:xfrm>
            <a:off x="4629895" y="2561094"/>
            <a:ext cx="1396585" cy="1905000"/>
            <a:chOff x="1066800" y="2286000"/>
            <a:chExt cx="1396585" cy="1905000"/>
          </a:xfrm>
          <a:noFill/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347BC8E-DED6-4836-949F-5EA7AE9065A5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9371AADE-E7C0-42B2-98CE-4DA42B523192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6FC34CF-AFD4-4284-A51D-A6A891C8EEA4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365DC82-7234-4BDA-8017-FD911CE35F0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2DDC6CD3-FC75-4D82-B0BB-3F72E32A2B56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27F8BD7-50A2-49BA-9AAD-9EDB6B65874D}"/>
                </a:ext>
              </a:extLst>
            </p:cNvPr>
            <p:cNvSpPr txBox="1"/>
            <p:nvPr/>
          </p:nvSpPr>
          <p:spPr>
            <a:xfrm>
              <a:off x="1890792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16E2EB7-A3A7-4D7E-A9A4-B702E8C8A563}"/>
              </a:ext>
            </a:extLst>
          </p:cNvPr>
          <p:cNvGrpSpPr/>
          <p:nvPr/>
        </p:nvGrpSpPr>
        <p:grpSpPr>
          <a:xfrm>
            <a:off x="6964123" y="2570560"/>
            <a:ext cx="1381087" cy="1905000"/>
            <a:chOff x="1066800" y="2286000"/>
            <a:chExt cx="1381087" cy="1905000"/>
          </a:xfrm>
          <a:noFill/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2B3B44B6-03F8-4586-8BB3-927C5C7C514F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B0F23AE6-93F1-4B9E-9847-BD5E50BD6D1A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D3024910-E1C0-42D6-8D92-FB55CC6007DD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8E315642-3EBD-4F67-B47E-6A09AD4D8F79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BD851B14-CFCF-445B-B947-009CD65ECFDB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F67958E-F231-406B-8493-A9B6774E0516}"/>
                </a:ext>
              </a:extLst>
            </p:cNvPr>
            <p:cNvSpPr txBox="1"/>
            <p:nvPr/>
          </p:nvSpPr>
          <p:spPr>
            <a:xfrm>
              <a:off x="1875294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9F874E7-45EE-41A2-8020-5E368BE9DC90}"/>
              </a:ext>
            </a:extLst>
          </p:cNvPr>
          <p:cNvCxnSpPr/>
          <p:nvPr/>
        </p:nvCxnSpPr>
        <p:spPr>
          <a:xfrm flipV="1">
            <a:off x="3920629" y="2242006"/>
            <a:ext cx="0" cy="124690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24D4718F-8DA8-4CE5-8265-F27A8B06BFC4}"/>
              </a:ext>
            </a:extLst>
          </p:cNvPr>
          <p:cNvGrpSpPr/>
          <p:nvPr/>
        </p:nvGrpSpPr>
        <p:grpSpPr>
          <a:xfrm>
            <a:off x="3920629" y="3434100"/>
            <a:ext cx="762000" cy="117594"/>
            <a:chOff x="381000" y="3000376"/>
            <a:chExt cx="762000" cy="11759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8D98239-4CD9-462D-ABBA-3B585C8ADAED}"/>
                </a:ext>
              </a:extLst>
            </p:cNvPr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1A4767E9-1001-4B0F-BF62-296D64757777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912CE60-7BF4-4E65-BF09-A60C04BBB38C}"/>
              </a:ext>
            </a:extLst>
          </p:cNvPr>
          <p:cNvCxnSpPr/>
          <p:nvPr/>
        </p:nvCxnSpPr>
        <p:spPr>
          <a:xfrm>
            <a:off x="3601541" y="2851606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724BC7F-C25D-4BE7-B6C3-A4E3331315EF}"/>
              </a:ext>
            </a:extLst>
          </p:cNvPr>
          <p:cNvCxnSpPr/>
          <p:nvPr/>
        </p:nvCxnSpPr>
        <p:spPr>
          <a:xfrm flipV="1">
            <a:off x="6265017" y="1856184"/>
            <a:ext cx="0" cy="164702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E552A49-F1C2-4D78-B4EB-5F9C33B7608C}"/>
              </a:ext>
            </a:extLst>
          </p:cNvPr>
          <p:cNvGrpSpPr/>
          <p:nvPr/>
        </p:nvGrpSpPr>
        <p:grpSpPr>
          <a:xfrm>
            <a:off x="6265017" y="3448388"/>
            <a:ext cx="762000" cy="117594"/>
            <a:chOff x="381000" y="3000376"/>
            <a:chExt cx="762000" cy="11759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B3EAD87-A673-4D7E-8AE3-EEA86FA9B973}"/>
                </a:ext>
              </a:extLst>
            </p:cNvPr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AA8F224B-1720-4BB2-B233-932D176CF141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FAE9835-9428-410A-AA15-6A89DE79153F}"/>
              </a:ext>
            </a:extLst>
          </p:cNvPr>
          <p:cNvCxnSpPr/>
          <p:nvPr/>
        </p:nvCxnSpPr>
        <p:spPr>
          <a:xfrm>
            <a:off x="5935769" y="2865894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96F1E34D-BB04-49BD-87A6-8ED36AC9847F}"/>
              </a:ext>
            </a:extLst>
          </p:cNvPr>
          <p:cNvCxnSpPr/>
          <p:nvPr/>
        </p:nvCxnSpPr>
        <p:spPr>
          <a:xfrm>
            <a:off x="1863229" y="2885004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7838E9FA-5AB1-48AC-BF2A-0D6A90AF92C4}"/>
              </a:ext>
            </a:extLst>
          </p:cNvPr>
          <p:cNvCxnSpPr/>
          <p:nvPr/>
        </p:nvCxnSpPr>
        <p:spPr>
          <a:xfrm flipV="1">
            <a:off x="1863229" y="2276212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CA52E0F-37F0-4845-9940-22B0B97DA0F0}"/>
              </a:ext>
            </a:extLst>
          </p:cNvPr>
          <p:cNvSpPr txBox="1"/>
          <p:nvPr/>
        </p:nvSpPr>
        <p:spPr>
          <a:xfrm>
            <a:off x="1710829" y="179909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4B9A62C-C5FF-4245-B62B-C18B7CE68553}"/>
              </a:ext>
            </a:extLst>
          </p:cNvPr>
          <p:cNvSpPr txBox="1"/>
          <p:nvPr/>
        </p:nvSpPr>
        <p:spPr>
          <a:xfrm>
            <a:off x="3692029" y="1799094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14E8B87-DEC7-47CF-A00B-9AB93CAEC0EB}"/>
              </a:ext>
            </a:extLst>
          </p:cNvPr>
          <p:cNvSpPr txBox="1"/>
          <p:nvPr/>
        </p:nvSpPr>
        <p:spPr>
          <a:xfrm>
            <a:off x="5810505" y="1856184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EDDA216-9993-4115-A0F1-4E31B259EA3B}"/>
              </a:ext>
            </a:extLst>
          </p:cNvPr>
          <p:cNvCxnSpPr/>
          <p:nvPr/>
        </p:nvCxnSpPr>
        <p:spPr>
          <a:xfrm>
            <a:off x="1800649" y="3475494"/>
            <a:ext cx="5152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10E9D2A-CFE5-48CB-B751-9A636C80F90B}"/>
                  </a:ext>
                </a:extLst>
              </p:cNvPr>
              <p:cNvSpPr txBox="1"/>
              <p:nvPr/>
            </p:nvSpPr>
            <p:spPr>
              <a:xfrm>
                <a:off x="2444857" y="4064362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0E9D2A-CFE5-48CB-B751-9A636C80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57" y="4064362"/>
                <a:ext cx="806054" cy="46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15CFF98-80BB-4306-B14A-F91EC39BEF02}"/>
                  </a:ext>
                </a:extLst>
              </p:cNvPr>
              <p:cNvSpPr txBox="1"/>
              <p:nvPr/>
            </p:nvSpPr>
            <p:spPr>
              <a:xfrm>
                <a:off x="4763003" y="4069596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CFF98-80BB-4306-B14A-F91EC39B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03" y="4069596"/>
                <a:ext cx="806054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5BD8C7B-3AFC-4915-B8E8-57E1F4E558CC}"/>
                  </a:ext>
                </a:extLst>
              </p:cNvPr>
              <p:cNvSpPr txBox="1"/>
              <p:nvPr/>
            </p:nvSpPr>
            <p:spPr>
              <a:xfrm>
                <a:off x="7049003" y="4069596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BD8C7B-3AFC-4915-B8E8-57E1F4E55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003" y="4069596"/>
                <a:ext cx="806054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0C9F70D8-CA32-4E3B-A32D-ADF516544716}"/>
              </a:ext>
            </a:extLst>
          </p:cNvPr>
          <p:cNvCxnSpPr/>
          <p:nvPr/>
        </p:nvCxnSpPr>
        <p:spPr>
          <a:xfrm>
            <a:off x="4371082" y="2885004"/>
            <a:ext cx="331199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B2E9503-BB2C-44C4-8327-06BDC8A16C1C}"/>
              </a:ext>
            </a:extLst>
          </p:cNvPr>
          <p:cNvCxnSpPr/>
          <p:nvPr/>
        </p:nvCxnSpPr>
        <p:spPr>
          <a:xfrm flipV="1">
            <a:off x="4377218" y="2276212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C561706-B4B4-491C-A589-E6B64D46368D}"/>
              </a:ext>
            </a:extLst>
          </p:cNvPr>
          <p:cNvSpPr txBox="1"/>
          <p:nvPr/>
        </p:nvSpPr>
        <p:spPr>
          <a:xfrm>
            <a:off x="4197457" y="1856184"/>
            <a:ext cx="25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BC1FA5F9-55C8-4777-9DAD-B5A6A3CF17D6}"/>
              </a:ext>
            </a:extLst>
          </p:cNvPr>
          <p:cNvCxnSpPr/>
          <p:nvPr/>
        </p:nvCxnSpPr>
        <p:spPr>
          <a:xfrm>
            <a:off x="6702695" y="2904114"/>
            <a:ext cx="331199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11304358-3E84-4C17-80CE-E9EF806F9E0F}"/>
              </a:ext>
            </a:extLst>
          </p:cNvPr>
          <p:cNvCxnSpPr/>
          <p:nvPr/>
        </p:nvCxnSpPr>
        <p:spPr>
          <a:xfrm flipV="1">
            <a:off x="6708831" y="2305482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1D8639B-EEBF-4B93-BF45-6F89E0DB780C}"/>
              </a:ext>
            </a:extLst>
          </p:cNvPr>
          <p:cNvSpPr txBox="1"/>
          <p:nvPr/>
        </p:nvSpPr>
        <p:spPr>
          <a:xfrm>
            <a:off x="6528332" y="1875294"/>
            <a:ext cx="25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23757B4-8536-4E7D-BA3D-2EDCEF229457}"/>
              </a:ext>
            </a:extLst>
          </p:cNvPr>
          <p:cNvGrpSpPr/>
          <p:nvPr/>
        </p:nvGrpSpPr>
        <p:grpSpPr>
          <a:xfrm>
            <a:off x="6266968" y="1722894"/>
            <a:ext cx="3775328" cy="556814"/>
            <a:chOff x="-1119166" y="4177246"/>
            <a:chExt cx="6080202" cy="7411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30D0BA56-7569-4092-8086-BDB2AD6BA6EA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98FE8A8-5C7F-4102-A20B-367916611AEB}"/>
                </a:ext>
              </a:extLst>
            </p:cNvPr>
            <p:cNvCxnSpPr/>
            <p:nvPr/>
          </p:nvCxnSpPr>
          <p:spPr>
            <a:xfrm>
              <a:off x="-1119166" y="4371022"/>
              <a:ext cx="481355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27FCC0BD-A3B8-44FD-BBC6-AC10E932B72C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3684A71F-81D6-482E-9355-00A75781DEDF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84A8B7EE-A3D2-4024-B5B3-2B26F8481B44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Delay 67">
              <a:extLst>
                <a:ext uri="{FF2B5EF4-FFF2-40B4-BE49-F238E27FC236}">
                  <a16:creationId xmlns:a16="http://schemas.microsoft.com/office/drawing/2014/main" xmlns="" id="{3403305A-56E3-44C7-9BA6-B4970FA794D5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7" name="Elbow Connector 73">
            <a:extLst>
              <a:ext uri="{FF2B5EF4-FFF2-40B4-BE49-F238E27FC236}">
                <a16:creationId xmlns:a16="http://schemas.microsoft.com/office/drawing/2014/main" xmlns="" id="{1C3B3E8D-906D-4C1E-ABF3-BC54F1837927}"/>
              </a:ext>
            </a:extLst>
          </p:cNvPr>
          <p:cNvCxnSpPr/>
          <p:nvPr/>
        </p:nvCxnSpPr>
        <p:spPr>
          <a:xfrm flipV="1">
            <a:off x="8236057" y="2141470"/>
            <a:ext cx="914400" cy="73389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652A9D6E-E111-472B-B4C8-74161C1E6870}"/>
              </a:ext>
            </a:extLst>
          </p:cNvPr>
          <p:cNvCxnSpPr/>
          <p:nvPr/>
        </p:nvCxnSpPr>
        <p:spPr>
          <a:xfrm flipV="1">
            <a:off x="10040409" y="2006020"/>
            <a:ext cx="0" cy="2844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917B6D6-049E-47D6-9A50-22FC0FF643E4}"/>
              </a:ext>
            </a:extLst>
          </p:cNvPr>
          <p:cNvCxnSpPr/>
          <p:nvPr/>
        </p:nvCxnSpPr>
        <p:spPr>
          <a:xfrm>
            <a:off x="2826245" y="4847094"/>
            <a:ext cx="7218292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45747F8-8062-45ED-BA18-880A763B7732}"/>
              </a:ext>
            </a:extLst>
          </p:cNvPr>
          <p:cNvGrpSpPr/>
          <p:nvPr/>
        </p:nvGrpSpPr>
        <p:grpSpPr>
          <a:xfrm rot="16200000">
            <a:off x="2638820" y="4599355"/>
            <a:ext cx="377886" cy="117594"/>
            <a:chOff x="765114" y="2984878"/>
            <a:chExt cx="377886" cy="11759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C81963A-C3ED-4640-9CD2-2996DDC445F4}"/>
                </a:ext>
              </a:extLst>
            </p:cNvPr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4AA28822-770E-4C21-8F56-F24E3D9B260A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1E891F4A-6146-478B-96DD-3BD42674E17E}"/>
              </a:ext>
            </a:extLst>
          </p:cNvPr>
          <p:cNvGrpSpPr/>
          <p:nvPr/>
        </p:nvGrpSpPr>
        <p:grpSpPr>
          <a:xfrm rot="16200000">
            <a:off x="4966213" y="4596240"/>
            <a:ext cx="377886" cy="117594"/>
            <a:chOff x="765114" y="2984878"/>
            <a:chExt cx="377886" cy="11759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544272A-058D-4944-B7CF-2B29DAEC823F}"/>
                </a:ext>
              </a:extLst>
            </p:cNvPr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9C3B9F54-0CD3-43D0-A14D-CABB147EA3C3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33A05E60-F906-4B3F-B2AF-EB08289EB92F}"/>
              </a:ext>
            </a:extLst>
          </p:cNvPr>
          <p:cNvGrpSpPr/>
          <p:nvPr/>
        </p:nvGrpSpPr>
        <p:grpSpPr>
          <a:xfrm rot="16200000">
            <a:off x="7287019" y="4596240"/>
            <a:ext cx="377886" cy="117594"/>
            <a:chOff x="765114" y="2984878"/>
            <a:chExt cx="377886" cy="11759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2D55F4A9-E06C-471A-AA33-A50FBFFDF764}"/>
                </a:ext>
              </a:extLst>
            </p:cNvPr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BF6FA533-940B-41C6-9AB6-201E6D362247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1895F45-0BCA-4DFE-808A-309E59A8BD30}"/>
              </a:ext>
            </a:extLst>
          </p:cNvPr>
          <p:cNvSpPr txBox="1"/>
          <p:nvPr/>
        </p:nvSpPr>
        <p:spPr>
          <a:xfrm>
            <a:off x="8264633" y="2084784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8F60B0E-E5B2-4965-9CEB-D97CD69F8D20}"/>
              </a:ext>
            </a:extLst>
          </p:cNvPr>
          <p:cNvSpPr txBox="1"/>
          <p:nvPr/>
        </p:nvSpPr>
        <p:spPr>
          <a:xfrm>
            <a:off x="9697278" y="2108305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F7B33BA-4089-43F5-9E2A-B63A682BCEB7}"/>
              </a:ext>
            </a:extLst>
          </p:cNvPr>
          <p:cNvSpPr txBox="1"/>
          <p:nvPr/>
        </p:nvSpPr>
        <p:spPr>
          <a:xfrm>
            <a:off x="1273885" y="3242072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5257299B-9E35-4E42-9B35-6C20A973F24E}"/>
              </a:ext>
            </a:extLst>
          </p:cNvPr>
          <p:cNvSpPr/>
          <p:nvPr/>
        </p:nvSpPr>
        <p:spPr>
          <a:xfrm>
            <a:off x="2277217" y="3418602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46" grpId="0"/>
      <p:bldP spid="49" grpId="0"/>
      <p:bldP spid="69" grpId="0"/>
      <p:bldP spid="70" grpId="0"/>
      <p:bldP spid="71" grpId="0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Synchronous Counter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2334900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5F922-500C-4F12-A4D3-AD431CC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157A8-805C-4C61-9A3D-E1794F4D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42147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1 - Number of flip-flops:  </a:t>
            </a:r>
            <a:r>
              <a:rPr lang="en-US" dirty="0"/>
              <a:t>Based on the description of the problem, determine the required number n of the FFs - the smallest value of n is such that the number of states </a:t>
            </a:r>
            <a:r>
              <a:rPr lang="en-US" dirty="0">
                <a:solidFill>
                  <a:schemeClr val="accent6"/>
                </a:solidFill>
              </a:rPr>
              <a:t>N ≤ 2</a:t>
            </a:r>
            <a:r>
              <a:rPr lang="en-US" baseline="30000" dirty="0">
                <a:solidFill>
                  <a:schemeClr val="accent6"/>
                </a:solidFill>
              </a:rPr>
              <a:t>n</a:t>
            </a:r>
            <a:r>
              <a:rPr lang="en-US" dirty="0"/>
              <a:t> and the desired counting sequence.</a:t>
            </a:r>
          </a:p>
          <a:p>
            <a:r>
              <a:rPr lang="en-US" dirty="0">
                <a:solidFill>
                  <a:schemeClr val="tx2"/>
                </a:solidFill>
              </a:rPr>
              <a:t>Step 2 - State diagram: </a:t>
            </a:r>
            <a:r>
              <a:rPr lang="en-US" dirty="0"/>
              <a:t>Draw the state diagram showing all the possible states.</a:t>
            </a:r>
          </a:p>
          <a:p>
            <a:r>
              <a:rPr lang="en-US" dirty="0">
                <a:solidFill>
                  <a:schemeClr val="tx2"/>
                </a:solidFill>
              </a:rPr>
              <a:t>Step 3 - Choice of flip-flops and excitation table: </a:t>
            </a:r>
            <a:r>
              <a:rPr lang="en-US" dirty="0"/>
              <a:t>Select the type of flip-flops to be used and write the excitation table. An excitation table is a table that lists the present state (PS), the next state (NS) and the required excitations.</a:t>
            </a:r>
          </a:p>
          <a:p>
            <a:r>
              <a:rPr lang="en-US" dirty="0">
                <a:solidFill>
                  <a:schemeClr val="tx2"/>
                </a:solidFill>
              </a:rPr>
              <a:t>Step 4 - Minimal expressions for excitations: </a:t>
            </a:r>
            <a:r>
              <a:rPr lang="en-US" dirty="0"/>
              <a:t>Obtain the minimal expressions for the excitations of the FFs using K-maps for the excitations of the flip-flops in terms of the present states and inputs.</a:t>
            </a:r>
          </a:p>
          <a:p>
            <a:r>
              <a:rPr lang="en-US" dirty="0">
                <a:solidFill>
                  <a:schemeClr val="tx2"/>
                </a:solidFill>
              </a:rPr>
              <a:t>Step 5 - Logic Diagram: </a:t>
            </a:r>
            <a:r>
              <a:rPr lang="en-US" dirty="0"/>
              <a:t>Draw the logic diagram based on the minimal expressions.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00DAA-1087-4FE4-9848-C8D5A6E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3789526-A615-40D1-AAF9-4533ACDD47AB}"/>
              </a:ext>
            </a:extLst>
          </p:cNvPr>
          <p:cNvGraphicFramePr>
            <a:graphicFrameLocks noGrp="1"/>
          </p:cNvGraphicFramePr>
          <p:nvPr/>
        </p:nvGraphicFramePr>
        <p:xfrm>
          <a:off x="1238802" y="1993530"/>
          <a:ext cx="4464000" cy="2437060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0E335E-DCFD-48DE-9CAC-EB8D83F7F3E8}"/>
              </a:ext>
            </a:extLst>
          </p:cNvPr>
          <p:cNvSpPr/>
          <p:nvPr/>
        </p:nvSpPr>
        <p:spPr>
          <a:xfrm>
            <a:off x="3883551" y="2916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374A94-DD62-4321-B801-6FE7F568C27D}"/>
              </a:ext>
            </a:extLst>
          </p:cNvPr>
          <p:cNvSpPr/>
          <p:nvPr/>
        </p:nvSpPr>
        <p:spPr>
          <a:xfrm>
            <a:off x="4879316" y="2916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F518BDD-E43F-4F6E-BF87-3EE0D914B118}"/>
              </a:ext>
            </a:extLst>
          </p:cNvPr>
          <p:cNvSpPr/>
          <p:nvPr/>
        </p:nvSpPr>
        <p:spPr>
          <a:xfrm>
            <a:off x="3883551" y="3297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B67E93B-377D-493D-A792-009CB5163BB0}"/>
              </a:ext>
            </a:extLst>
          </p:cNvPr>
          <p:cNvSpPr/>
          <p:nvPr/>
        </p:nvSpPr>
        <p:spPr>
          <a:xfrm>
            <a:off x="4879316" y="3297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D0E787-9537-449A-9C0C-A862935709EF}"/>
              </a:ext>
            </a:extLst>
          </p:cNvPr>
          <p:cNvSpPr/>
          <p:nvPr/>
        </p:nvSpPr>
        <p:spPr>
          <a:xfrm>
            <a:off x="3914983" y="370754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C4307E-6096-4CFB-AD61-A26CEF7B204C}"/>
              </a:ext>
            </a:extLst>
          </p:cNvPr>
          <p:cNvSpPr/>
          <p:nvPr/>
        </p:nvSpPr>
        <p:spPr>
          <a:xfrm>
            <a:off x="4910748" y="370754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E4CE1E0-FE8D-4B2C-86E1-3F7F536A43D2}"/>
              </a:ext>
            </a:extLst>
          </p:cNvPr>
          <p:cNvSpPr/>
          <p:nvPr/>
        </p:nvSpPr>
        <p:spPr>
          <a:xfrm>
            <a:off x="3883551" y="411331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65FDE3-598A-4AFE-A8AE-AE0B40B8ADC7}"/>
              </a:ext>
            </a:extLst>
          </p:cNvPr>
          <p:cNvSpPr/>
          <p:nvPr/>
        </p:nvSpPr>
        <p:spPr>
          <a:xfrm>
            <a:off x="4879316" y="411331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48EA25-FDF2-47ED-B9A1-FDC40A759F58}"/>
              </a:ext>
            </a:extLst>
          </p:cNvPr>
          <p:cNvSpPr txBox="1"/>
          <p:nvPr/>
        </p:nvSpPr>
        <p:spPr>
          <a:xfrm>
            <a:off x="2962146" y="4474218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S-R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8DB9672B-53EF-4B5D-84DF-7734FFED2411}"/>
              </a:ext>
            </a:extLst>
          </p:cNvPr>
          <p:cNvGraphicFramePr>
            <a:graphicFrameLocks noGrp="1"/>
          </p:cNvGraphicFramePr>
          <p:nvPr/>
        </p:nvGraphicFramePr>
        <p:xfrm>
          <a:off x="6783279" y="1988982"/>
          <a:ext cx="4464000" cy="2437060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E9E6075-BCBE-4AC1-96E0-737BC007E04B}"/>
              </a:ext>
            </a:extLst>
          </p:cNvPr>
          <p:cNvSpPr/>
          <p:nvPr/>
        </p:nvSpPr>
        <p:spPr>
          <a:xfrm>
            <a:off x="9421863" y="292960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11A30A2-10E1-4267-A629-09B8C4017492}"/>
              </a:ext>
            </a:extLst>
          </p:cNvPr>
          <p:cNvSpPr/>
          <p:nvPr/>
        </p:nvSpPr>
        <p:spPr>
          <a:xfrm>
            <a:off x="10495119" y="2960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64147AF-CAAC-4045-8887-072D8D1C96FC}"/>
              </a:ext>
            </a:extLst>
          </p:cNvPr>
          <p:cNvSpPr/>
          <p:nvPr/>
        </p:nvSpPr>
        <p:spPr>
          <a:xfrm>
            <a:off x="9421863" y="3341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245F5CC-19FA-4C9B-84A4-AF05146C6272}"/>
              </a:ext>
            </a:extLst>
          </p:cNvPr>
          <p:cNvSpPr/>
          <p:nvPr/>
        </p:nvSpPr>
        <p:spPr>
          <a:xfrm>
            <a:off x="10495119" y="3341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493BCF7-2E7C-436D-BA22-FA46B8097112}"/>
              </a:ext>
            </a:extLst>
          </p:cNvPr>
          <p:cNvSpPr/>
          <p:nvPr/>
        </p:nvSpPr>
        <p:spPr>
          <a:xfrm>
            <a:off x="9453295" y="3751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7CB9E5A-34D8-4CAE-996F-565FBEE5F6A5}"/>
              </a:ext>
            </a:extLst>
          </p:cNvPr>
          <p:cNvSpPr/>
          <p:nvPr/>
        </p:nvSpPr>
        <p:spPr>
          <a:xfrm>
            <a:off x="10526551" y="372018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BA7CA1C-561E-44B9-AAE2-DE083A621A47}"/>
              </a:ext>
            </a:extLst>
          </p:cNvPr>
          <p:cNvSpPr/>
          <p:nvPr/>
        </p:nvSpPr>
        <p:spPr>
          <a:xfrm>
            <a:off x="9421863" y="4156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63E32AC-5C1A-4598-8EE0-92D6A36B95EB}"/>
              </a:ext>
            </a:extLst>
          </p:cNvPr>
          <p:cNvSpPr/>
          <p:nvPr/>
        </p:nvSpPr>
        <p:spPr>
          <a:xfrm>
            <a:off x="10495119" y="412594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EE5C92-1D4B-4CF9-87A1-BFB94AC5E912}"/>
              </a:ext>
            </a:extLst>
          </p:cNvPr>
          <p:cNvSpPr txBox="1"/>
          <p:nvPr/>
        </p:nvSpPr>
        <p:spPr>
          <a:xfrm>
            <a:off x="8506359" y="4474218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J-K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6FF91-1A8E-4B55-B336-6EC1C5DB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7350B32-5E61-45A0-8BC8-18AEAEDA3334}"/>
              </a:ext>
            </a:extLst>
          </p:cNvPr>
          <p:cNvGraphicFramePr>
            <a:graphicFrameLocks noGrp="1"/>
          </p:cNvGraphicFramePr>
          <p:nvPr/>
        </p:nvGraphicFramePr>
        <p:xfrm>
          <a:off x="1176579" y="1977633"/>
          <a:ext cx="4387312" cy="2437060"/>
        </p:xfrm>
        <a:graphic>
          <a:graphicData uri="http://schemas.openxmlformats.org/drawingml/2006/table">
            <a:tbl>
              <a:tblPr firstRow="1" bandRow="1"/>
              <a:tblGrid>
                <a:gridCol w="111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82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C0D0E-72CE-429E-A491-D6DECEE63D10}"/>
              </a:ext>
            </a:extLst>
          </p:cNvPr>
          <p:cNvSpPr/>
          <p:nvPr/>
        </p:nvSpPr>
        <p:spPr>
          <a:xfrm>
            <a:off x="4321526" y="292266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9D0531-3D2A-468F-B36B-733B37030766}"/>
              </a:ext>
            </a:extLst>
          </p:cNvPr>
          <p:cNvSpPr/>
          <p:nvPr/>
        </p:nvSpPr>
        <p:spPr>
          <a:xfrm>
            <a:off x="4321526" y="330366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86176A5-A920-4EC6-8E52-2E9DA1D2B505}"/>
              </a:ext>
            </a:extLst>
          </p:cNvPr>
          <p:cNvSpPr/>
          <p:nvPr/>
        </p:nvSpPr>
        <p:spPr>
          <a:xfrm>
            <a:off x="4352958" y="3713243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00AF53-E8E5-479F-91DE-406885C718A8}"/>
              </a:ext>
            </a:extLst>
          </p:cNvPr>
          <p:cNvSpPr/>
          <p:nvPr/>
        </p:nvSpPr>
        <p:spPr>
          <a:xfrm>
            <a:off x="4321526" y="411900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463BE2-E94C-4DE8-AEB8-281231311E6F}"/>
              </a:ext>
            </a:extLst>
          </p:cNvPr>
          <p:cNvSpPr txBox="1"/>
          <p:nvPr/>
        </p:nvSpPr>
        <p:spPr>
          <a:xfrm>
            <a:off x="2661717" y="4495669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A71B65-41B1-4AA2-9B18-272AF27DBB1E}"/>
              </a:ext>
            </a:extLst>
          </p:cNvPr>
          <p:cNvSpPr txBox="1"/>
          <p:nvPr/>
        </p:nvSpPr>
        <p:spPr>
          <a:xfrm>
            <a:off x="8377394" y="4495669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D71B80C-3B40-4E43-8F75-9975DCC362F0}"/>
              </a:ext>
            </a:extLst>
          </p:cNvPr>
          <p:cNvGraphicFramePr>
            <a:graphicFrameLocks noGrp="1"/>
          </p:cNvGraphicFramePr>
          <p:nvPr/>
        </p:nvGraphicFramePr>
        <p:xfrm>
          <a:off x="6628111" y="1964349"/>
          <a:ext cx="4516407" cy="2437060"/>
        </p:xfrm>
        <a:graphic>
          <a:graphicData uri="http://schemas.openxmlformats.org/drawingml/2006/table">
            <a:tbl>
              <a:tblPr firstRow="1" bandRow="1"/>
              <a:tblGrid>
                <a:gridCol w="111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7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984309-7FEE-45A5-B7B7-FC9AF91407F5}"/>
              </a:ext>
            </a:extLst>
          </p:cNvPr>
          <p:cNvSpPr/>
          <p:nvPr/>
        </p:nvSpPr>
        <p:spPr>
          <a:xfrm>
            <a:off x="9835051" y="290318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5CED6DB-C684-439C-85C7-AD7F555CE789}"/>
              </a:ext>
            </a:extLst>
          </p:cNvPr>
          <p:cNvSpPr/>
          <p:nvPr/>
        </p:nvSpPr>
        <p:spPr>
          <a:xfrm>
            <a:off x="9835051" y="328418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FC38A43-22C0-4974-930D-64FBBDFE997C}"/>
              </a:ext>
            </a:extLst>
          </p:cNvPr>
          <p:cNvSpPr/>
          <p:nvPr/>
        </p:nvSpPr>
        <p:spPr>
          <a:xfrm>
            <a:off x="9866483" y="369376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572665-A77E-4126-8905-993DBFFA9477}"/>
              </a:ext>
            </a:extLst>
          </p:cNvPr>
          <p:cNvSpPr/>
          <p:nvPr/>
        </p:nvSpPr>
        <p:spPr>
          <a:xfrm>
            <a:off x="9835051" y="409952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C9908-3E5D-4312-B2F3-5D31FFC7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FAA350-A155-4611-9472-7CC6501E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7126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1 - Number of flip-flops: </a:t>
            </a:r>
          </a:p>
          <a:p>
            <a:pPr indent="0" algn="just">
              <a:buNone/>
            </a:pPr>
            <a:r>
              <a:rPr lang="en-US" dirty="0"/>
              <a:t>A 3-bit up-counter requires </a:t>
            </a:r>
            <a:r>
              <a:rPr lang="en-US" dirty="0">
                <a:solidFill>
                  <a:schemeClr val="accent6"/>
                </a:solidFill>
              </a:rPr>
              <a:t>3 flip-flops</a:t>
            </a:r>
            <a:r>
              <a:rPr lang="en-US" dirty="0"/>
              <a:t>. The counting sequence is 000, 001, 010, 011, 100, 101, 110, 111, 000 …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2 - Draw the state diagram: </a:t>
            </a:r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DF5F09C-1A05-48E9-8ABA-85046E3757BE}"/>
              </a:ext>
            </a:extLst>
          </p:cNvPr>
          <p:cNvGraphicFramePr/>
          <p:nvPr/>
        </p:nvGraphicFramePr>
        <p:xfrm>
          <a:off x="3049292" y="2526223"/>
          <a:ext cx="6093416" cy="3860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5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A5B49-46F8-4955-88D2-7BC6D4970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CDA5B49-46F8-4955-88D2-7BC6D4970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701EBB-50E5-4E13-95C7-6675DD41C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8701EBB-50E5-4E13-95C7-6675DD41C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4D492A-0591-4520-BE28-E8E761B0A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C24D492A-0591-4520-BE28-E8E761B0A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C08DC-57B2-4465-923F-6CD076DE7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81BC08DC-57B2-4465-923F-6CD076DE7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BE0FE-9234-40A6-97DA-9A449E4E2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4EBE0FE-9234-40A6-97DA-9A449E4E2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6905E9-A143-4CC5-AF6F-5BBA46CF3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46905E9-A143-4CC5-AF6F-5BBA46CF3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AA1570-480E-413A-84E0-E4A7A73EC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81AA1570-480E-413A-84E0-E4A7A73EC6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FDB955-FAFB-45FC-851E-70369BC11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15FDB955-FAFB-45FC-851E-70369BC11C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BF359-8DB2-4FF1-BF67-BE5115541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6CBBF359-8DB2-4FF1-BF67-BE5115541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CBF61A-5C5A-4B98-BABB-AAFCC404D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7FCBF61A-5C5A-4B98-BABB-AAFCC404D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39A44-EEB0-4622-9DB9-0BC32A34C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8C39A44-EEB0-4622-9DB9-0BC32A34C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B52A7-EE32-45D0-8414-E5C1CEA31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A3B52A7-EE32-45D0-8414-E5C1CEA31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C9118A-8060-40C1-9015-E94F37D5A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B3C9118A-8060-40C1-9015-E94F37D5A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2DF381-65F3-444A-8CB0-AEF1D32E7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C92DF381-65F3-444A-8CB0-AEF1D32E7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5913E-AB09-432E-9203-3F284EA16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B1B5913E-AB09-432E-9203-3F284EA16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912B90-3EE1-4F99-970A-CA97195EE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A1912B90-3EE1-4F99-970A-CA97195EE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641EC-2A1F-4381-81D7-7040786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037F9D-DB4C-4124-9F58-D1AE4647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3731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3 - Select the type of flip-flops and draw the excitation table:  </a:t>
            </a:r>
          </a:p>
          <a:p>
            <a:pPr indent="0" algn="just">
              <a:buNone/>
            </a:pPr>
            <a:r>
              <a:rPr lang="en-US" dirty="0">
                <a:solidFill>
                  <a:schemeClr val="accent6"/>
                </a:solidFill>
              </a:rPr>
              <a:t>JK flip-flops </a:t>
            </a:r>
            <a:r>
              <a:rPr lang="en-US" dirty="0"/>
              <a:t>are selected and the excitation table of a 3-bit up-counter using J-K flip-flops is drawn as shown below.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7FE9D2E-2486-4B37-A58A-6FF9CB57B8E4}"/>
              </a:ext>
            </a:extLst>
          </p:cNvPr>
          <p:cNvGraphicFramePr>
            <a:graphicFrameLocks noGrp="1"/>
          </p:cNvGraphicFramePr>
          <p:nvPr/>
        </p:nvGraphicFramePr>
        <p:xfrm>
          <a:off x="190504" y="2200759"/>
          <a:ext cx="8763000" cy="4023360"/>
        </p:xfrm>
        <a:graphic>
          <a:graphicData uri="http://schemas.openxmlformats.org/drawingml/2006/table">
            <a:tbl>
              <a:tblPr firstRow="1" bandRow="1"/>
              <a:tblGrid>
                <a:gridCol w="73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excitations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J</a:t>
                      </a:r>
                      <a:r>
                        <a:rPr lang="en-US" sz="2000" b="1" baseline="-25000" dirty="0"/>
                        <a:t>3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K</a:t>
                      </a:r>
                      <a:r>
                        <a:rPr lang="en-US" sz="2000" b="1" baseline="-25000" dirty="0"/>
                        <a:t>3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J</a:t>
                      </a:r>
                      <a:r>
                        <a:rPr lang="en-US" sz="2000" b="1" baseline="-25000" dirty="0"/>
                        <a:t>2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K</a:t>
                      </a:r>
                      <a:r>
                        <a:rPr lang="en-US" sz="2000" b="1" baseline="-25000" dirty="0"/>
                        <a:t>2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J</a:t>
                      </a:r>
                      <a:r>
                        <a:rPr lang="en-US" sz="2000" b="1" baseline="-25000" dirty="0"/>
                        <a:t>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K</a:t>
                      </a:r>
                      <a:r>
                        <a:rPr lang="en-US" sz="2000" b="1" baseline="-25000" dirty="0"/>
                        <a:t>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1766D4-3E58-49C6-A214-DAEBE0911672}"/>
              </a:ext>
            </a:extLst>
          </p:cNvPr>
          <p:cNvSpPr/>
          <p:nvPr/>
        </p:nvSpPr>
        <p:spPr>
          <a:xfrm>
            <a:off x="4786316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770770-E4AB-4B8C-AB05-521BBE490758}"/>
              </a:ext>
            </a:extLst>
          </p:cNvPr>
          <p:cNvSpPr/>
          <p:nvPr/>
        </p:nvSpPr>
        <p:spPr>
          <a:xfrm>
            <a:off x="5500692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6F1E09A-8C04-47E7-AAB2-9FB8103BB245}"/>
              </a:ext>
            </a:extLst>
          </p:cNvPr>
          <p:cNvSpPr/>
          <p:nvPr/>
        </p:nvSpPr>
        <p:spPr>
          <a:xfrm>
            <a:off x="4767268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E03188-15C3-443C-AD8C-156E2D071074}"/>
              </a:ext>
            </a:extLst>
          </p:cNvPr>
          <p:cNvSpPr/>
          <p:nvPr/>
        </p:nvSpPr>
        <p:spPr>
          <a:xfrm>
            <a:off x="5481644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C80FCA-66B0-4813-AA09-B0EE0E6E77B6}"/>
              </a:ext>
            </a:extLst>
          </p:cNvPr>
          <p:cNvSpPr/>
          <p:nvPr/>
        </p:nvSpPr>
        <p:spPr>
          <a:xfrm>
            <a:off x="4800604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E85206-0414-495E-BF0C-025F390043C9}"/>
              </a:ext>
            </a:extLst>
          </p:cNvPr>
          <p:cNvSpPr/>
          <p:nvPr/>
        </p:nvSpPr>
        <p:spPr>
          <a:xfrm>
            <a:off x="5514980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102D14-BC24-4E28-8BC9-914130B62883}"/>
              </a:ext>
            </a:extLst>
          </p:cNvPr>
          <p:cNvSpPr/>
          <p:nvPr/>
        </p:nvSpPr>
        <p:spPr>
          <a:xfrm>
            <a:off x="4795844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91F915-E90C-468E-94FC-B7E50D9B284C}"/>
              </a:ext>
            </a:extLst>
          </p:cNvPr>
          <p:cNvSpPr/>
          <p:nvPr/>
        </p:nvSpPr>
        <p:spPr>
          <a:xfrm>
            <a:off x="5510220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3362D7-2313-4732-A750-4024ECA99BAF}"/>
              </a:ext>
            </a:extLst>
          </p:cNvPr>
          <p:cNvSpPr/>
          <p:nvPr/>
        </p:nvSpPr>
        <p:spPr>
          <a:xfrm>
            <a:off x="4800604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D1D15DD-DEA5-459F-83B4-E7A1ECE86179}"/>
              </a:ext>
            </a:extLst>
          </p:cNvPr>
          <p:cNvSpPr/>
          <p:nvPr/>
        </p:nvSpPr>
        <p:spPr>
          <a:xfrm>
            <a:off x="5514980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E52DD9B-15E4-40C4-A8A6-387593FCABC2}"/>
              </a:ext>
            </a:extLst>
          </p:cNvPr>
          <p:cNvSpPr/>
          <p:nvPr/>
        </p:nvSpPr>
        <p:spPr>
          <a:xfrm>
            <a:off x="4795844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1FC0FF-9D71-4158-957A-C2C0390BA3BD}"/>
              </a:ext>
            </a:extLst>
          </p:cNvPr>
          <p:cNvSpPr/>
          <p:nvPr/>
        </p:nvSpPr>
        <p:spPr>
          <a:xfrm>
            <a:off x="5510220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A6D08F-B98F-485D-9B76-975AB3F8C62E}"/>
              </a:ext>
            </a:extLst>
          </p:cNvPr>
          <p:cNvSpPr/>
          <p:nvPr/>
        </p:nvSpPr>
        <p:spPr>
          <a:xfrm>
            <a:off x="4800604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175110-3431-4F06-9B8C-78CDEE248F4A}"/>
              </a:ext>
            </a:extLst>
          </p:cNvPr>
          <p:cNvSpPr/>
          <p:nvPr/>
        </p:nvSpPr>
        <p:spPr>
          <a:xfrm>
            <a:off x="5514980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4D380C0-AFAE-40F8-9491-5C3D427E730E}"/>
              </a:ext>
            </a:extLst>
          </p:cNvPr>
          <p:cNvSpPr/>
          <p:nvPr/>
        </p:nvSpPr>
        <p:spPr>
          <a:xfrm>
            <a:off x="4781556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79821AC-95B6-40DD-839A-431126055C71}"/>
              </a:ext>
            </a:extLst>
          </p:cNvPr>
          <p:cNvSpPr/>
          <p:nvPr/>
        </p:nvSpPr>
        <p:spPr>
          <a:xfrm>
            <a:off x="5495932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5965AB-786C-464D-A963-E436A0FB0630}"/>
              </a:ext>
            </a:extLst>
          </p:cNvPr>
          <p:cNvSpPr/>
          <p:nvPr/>
        </p:nvSpPr>
        <p:spPr>
          <a:xfrm>
            <a:off x="6267452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6A5FD0F-5F55-477A-88C1-DC423DD1770B}"/>
              </a:ext>
            </a:extLst>
          </p:cNvPr>
          <p:cNvSpPr/>
          <p:nvPr/>
        </p:nvSpPr>
        <p:spPr>
          <a:xfrm>
            <a:off x="6981828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32725DF-6FE4-4D5D-837C-3EBDC8380D88}"/>
              </a:ext>
            </a:extLst>
          </p:cNvPr>
          <p:cNvSpPr/>
          <p:nvPr/>
        </p:nvSpPr>
        <p:spPr>
          <a:xfrm>
            <a:off x="6248404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C264103-C77E-4652-A367-4210373BEB38}"/>
              </a:ext>
            </a:extLst>
          </p:cNvPr>
          <p:cNvSpPr/>
          <p:nvPr/>
        </p:nvSpPr>
        <p:spPr>
          <a:xfrm>
            <a:off x="6962780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FA60C8-9556-454C-9EDB-CA80871F1920}"/>
              </a:ext>
            </a:extLst>
          </p:cNvPr>
          <p:cNvSpPr/>
          <p:nvPr/>
        </p:nvSpPr>
        <p:spPr>
          <a:xfrm>
            <a:off x="6281740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F7DFF7-A1D9-4C95-95AC-D61FE352ECAC}"/>
              </a:ext>
            </a:extLst>
          </p:cNvPr>
          <p:cNvSpPr/>
          <p:nvPr/>
        </p:nvSpPr>
        <p:spPr>
          <a:xfrm>
            <a:off x="6996116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DD56DB0-B90D-488B-9656-2927FA23CB8C}"/>
              </a:ext>
            </a:extLst>
          </p:cNvPr>
          <p:cNvSpPr/>
          <p:nvPr/>
        </p:nvSpPr>
        <p:spPr>
          <a:xfrm>
            <a:off x="6276980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AAE50F-1C72-4EA8-B95E-93B53B899666}"/>
              </a:ext>
            </a:extLst>
          </p:cNvPr>
          <p:cNvSpPr/>
          <p:nvPr/>
        </p:nvSpPr>
        <p:spPr>
          <a:xfrm>
            <a:off x="6991356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9A3FE7A-A65C-4A71-8C3B-30564A7138C8}"/>
              </a:ext>
            </a:extLst>
          </p:cNvPr>
          <p:cNvSpPr/>
          <p:nvPr/>
        </p:nvSpPr>
        <p:spPr>
          <a:xfrm>
            <a:off x="6281740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BEE74C2-C544-4BF6-82B7-E3748AD3E6A6}"/>
              </a:ext>
            </a:extLst>
          </p:cNvPr>
          <p:cNvSpPr/>
          <p:nvPr/>
        </p:nvSpPr>
        <p:spPr>
          <a:xfrm>
            <a:off x="6996116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2CB5E0E-0987-4D45-8984-1E8AF39FBD8A}"/>
              </a:ext>
            </a:extLst>
          </p:cNvPr>
          <p:cNvSpPr/>
          <p:nvPr/>
        </p:nvSpPr>
        <p:spPr>
          <a:xfrm>
            <a:off x="6276980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017E961-414A-4099-B023-2FE0E53C7BC3}"/>
              </a:ext>
            </a:extLst>
          </p:cNvPr>
          <p:cNvSpPr/>
          <p:nvPr/>
        </p:nvSpPr>
        <p:spPr>
          <a:xfrm>
            <a:off x="6991356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F2A714E-F6CC-4F3C-8AC8-2A33FF16B67D}"/>
              </a:ext>
            </a:extLst>
          </p:cNvPr>
          <p:cNvSpPr/>
          <p:nvPr/>
        </p:nvSpPr>
        <p:spPr>
          <a:xfrm>
            <a:off x="6281740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035144D-210F-424E-9EA7-18335BB3C94F}"/>
              </a:ext>
            </a:extLst>
          </p:cNvPr>
          <p:cNvSpPr/>
          <p:nvPr/>
        </p:nvSpPr>
        <p:spPr>
          <a:xfrm>
            <a:off x="6996116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0FE1ED1-8E18-40E6-86FF-3A0C01A3AC2C}"/>
              </a:ext>
            </a:extLst>
          </p:cNvPr>
          <p:cNvSpPr/>
          <p:nvPr/>
        </p:nvSpPr>
        <p:spPr>
          <a:xfrm>
            <a:off x="6262692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AB2296E-6EBD-46FB-8A77-20118B714172}"/>
              </a:ext>
            </a:extLst>
          </p:cNvPr>
          <p:cNvSpPr/>
          <p:nvPr/>
        </p:nvSpPr>
        <p:spPr>
          <a:xfrm>
            <a:off x="6977068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6FEB432-FD19-4D25-93C6-D8E99EC8313E}"/>
              </a:ext>
            </a:extLst>
          </p:cNvPr>
          <p:cNvSpPr/>
          <p:nvPr/>
        </p:nvSpPr>
        <p:spPr>
          <a:xfrm>
            <a:off x="7715252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38B1C50-164F-4079-8C70-007B0B43CB47}"/>
              </a:ext>
            </a:extLst>
          </p:cNvPr>
          <p:cNvSpPr/>
          <p:nvPr/>
        </p:nvSpPr>
        <p:spPr>
          <a:xfrm>
            <a:off x="8429628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CEE14A8-28F2-418E-A2C0-DC5B26ACA526}"/>
              </a:ext>
            </a:extLst>
          </p:cNvPr>
          <p:cNvSpPr/>
          <p:nvPr/>
        </p:nvSpPr>
        <p:spPr>
          <a:xfrm>
            <a:off x="7696204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358A056-FF05-42E9-9FCF-A850CBCF6B8B}"/>
              </a:ext>
            </a:extLst>
          </p:cNvPr>
          <p:cNvSpPr/>
          <p:nvPr/>
        </p:nvSpPr>
        <p:spPr>
          <a:xfrm>
            <a:off x="8410580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DBC8FED-80F9-4C87-8250-2EEBE5F089E7}"/>
              </a:ext>
            </a:extLst>
          </p:cNvPr>
          <p:cNvSpPr/>
          <p:nvPr/>
        </p:nvSpPr>
        <p:spPr>
          <a:xfrm>
            <a:off x="7729540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8C64514-FFB2-4ADB-8ED4-E6C7EBDC2A1F}"/>
              </a:ext>
            </a:extLst>
          </p:cNvPr>
          <p:cNvSpPr/>
          <p:nvPr/>
        </p:nvSpPr>
        <p:spPr>
          <a:xfrm>
            <a:off x="8443916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344D5BB-611C-4391-A218-4B45F37C0FBA}"/>
              </a:ext>
            </a:extLst>
          </p:cNvPr>
          <p:cNvSpPr/>
          <p:nvPr/>
        </p:nvSpPr>
        <p:spPr>
          <a:xfrm>
            <a:off x="7724780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26A4517-D885-4BFB-8E24-D3F7A3566574}"/>
              </a:ext>
            </a:extLst>
          </p:cNvPr>
          <p:cNvSpPr/>
          <p:nvPr/>
        </p:nvSpPr>
        <p:spPr>
          <a:xfrm>
            <a:off x="8439156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0B7D9F3-D81B-45C9-91FF-7D7E25DA5FD9}"/>
              </a:ext>
            </a:extLst>
          </p:cNvPr>
          <p:cNvSpPr/>
          <p:nvPr/>
        </p:nvSpPr>
        <p:spPr>
          <a:xfrm>
            <a:off x="7729540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0FAC4DC-F167-4F69-858B-145522A4B763}"/>
              </a:ext>
            </a:extLst>
          </p:cNvPr>
          <p:cNvSpPr/>
          <p:nvPr/>
        </p:nvSpPr>
        <p:spPr>
          <a:xfrm>
            <a:off x="8443916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B0CBFC5-B887-40D5-B2EC-BA406204488A}"/>
              </a:ext>
            </a:extLst>
          </p:cNvPr>
          <p:cNvSpPr/>
          <p:nvPr/>
        </p:nvSpPr>
        <p:spPr>
          <a:xfrm>
            <a:off x="7724780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A956717-C579-4E19-B7A9-927020D0B0CE}"/>
              </a:ext>
            </a:extLst>
          </p:cNvPr>
          <p:cNvSpPr/>
          <p:nvPr/>
        </p:nvSpPr>
        <p:spPr>
          <a:xfrm>
            <a:off x="8439156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DED204-B723-41E0-9A6C-0E883A1AA373}"/>
              </a:ext>
            </a:extLst>
          </p:cNvPr>
          <p:cNvSpPr/>
          <p:nvPr/>
        </p:nvSpPr>
        <p:spPr>
          <a:xfrm>
            <a:off x="7729540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400EC85-4D4A-4F54-B043-E4BD85DA6E9C}"/>
              </a:ext>
            </a:extLst>
          </p:cNvPr>
          <p:cNvSpPr/>
          <p:nvPr/>
        </p:nvSpPr>
        <p:spPr>
          <a:xfrm>
            <a:off x="8443916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8A1436-9E74-467D-9B4A-DF589D2200A3}"/>
              </a:ext>
            </a:extLst>
          </p:cNvPr>
          <p:cNvSpPr/>
          <p:nvPr/>
        </p:nvSpPr>
        <p:spPr>
          <a:xfrm>
            <a:off x="7710492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0E6C4FA-8894-4DD8-8247-99444E093A98}"/>
              </a:ext>
            </a:extLst>
          </p:cNvPr>
          <p:cNvSpPr/>
          <p:nvPr/>
        </p:nvSpPr>
        <p:spPr>
          <a:xfrm>
            <a:off x="8424868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0029052-B360-41CF-A530-76BB1C110112}"/>
              </a:ext>
            </a:extLst>
          </p:cNvPr>
          <p:cNvSpPr/>
          <p:nvPr/>
        </p:nvSpPr>
        <p:spPr>
          <a:xfrm>
            <a:off x="221500" y="269952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78D9742-1BF3-494B-922D-A10E0626952B}"/>
              </a:ext>
            </a:extLst>
          </p:cNvPr>
          <p:cNvSpPr/>
          <p:nvPr/>
        </p:nvSpPr>
        <p:spPr>
          <a:xfrm>
            <a:off x="945399" y="269952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C0189A87-945E-4896-BFFA-4558289F1259}"/>
              </a:ext>
            </a:extLst>
          </p:cNvPr>
          <p:cNvSpPr/>
          <p:nvPr/>
        </p:nvSpPr>
        <p:spPr>
          <a:xfrm>
            <a:off x="1669298" y="2696549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E0C7026-10AD-45E3-BD34-6A3632AAF64A}"/>
              </a:ext>
            </a:extLst>
          </p:cNvPr>
          <p:cNvSpPr/>
          <p:nvPr/>
        </p:nvSpPr>
        <p:spPr>
          <a:xfrm>
            <a:off x="2404174" y="269694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B1DC1E3-C15A-4B37-BD8B-8888E464F3EE}"/>
              </a:ext>
            </a:extLst>
          </p:cNvPr>
          <p:cNvSpPr/>
          <p:nvPr/>
        </p:nvSpPr>
        <p:spPr>
          <a:xfrm>
            <a:off x="3128073" y="269694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87EC0D1-7A2D-4B72-ADB8-94DD1025DF77}"/>
              </a:ext>
            </a:extLst>
          </p:cNvPr>
          <p:cNvSpPr/>
          <p:nvPr/>
        </p:nvSpPr>
        <p:spPr>
          <a:xfrm>
            <a:off x="3851972" y="2693969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96F8079A-76C8-41FA-84E5-A655616E043E}"/>
              </a:ext>
            </a:extLst>
          </p:cNvPr>
          <p:cNvGraphicFramePr>
            <a:graphicFrameLocks noGrp="1"/>
          </p:cNvGraphicFramePr>
          <p:nvPr/>
        </p:nvGraphicFramePr>
        <p:xfrm>
          <a:off x="9170478" y="2642437"/>
          <a:ext cx="2880000" cy="280282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CDD15B4-A1E8-4AF3-BABD-42ED427C6CA9}"/>
              </a:ext>
            </a:extLst>
          </p:cNvPr>
          <p:cNvSpPr txBox="1"/>
          <p:nvPr/>
        </p:nvSpPr>
        <p:spPr>
          <a:xfrm>
            <a:off x="9489323" y="2200759"/>
            <a:ext cx="251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J-K FF Excitation Table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0B8F9-346C-4761-A5A4-8BE0CB0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8E97D-D711-4EAC-BE21-C7EAC55C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4768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4 - Obtain the minimal expressions:</a:t>
            </a:r>
          </a:p>
          <a:p>
            <a:pPr indent="0" algn="just">
              <a:buNone/>
            </a:pPr>
            <a:r>
              <a:rPr lang="en-US" dirty="0"/>
              <a:t>From excitation table, J</a:t>
            </a:r>
            <a:r>
              <a:rPr lang="en-US" baseline="-25000" dirty="0"/>
              <a:t>1</a:t>
            </a:r>
            <a:r>
              <a:rPr lang="en-US" dirty="0"/>
              <a:t> = K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pPr indent="0" algn="just">
              <a:buNone/>
            </a:pPr>
            <a:r>
              <a:rPr lang="en-US" dirty="0"/>
              <a:t>K – Maps for excitations J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J</a:t>
            </a:r>
            <a:r>
              <a:rPr lang="en-US" baseline="-25000" dirty="0"/>
              <a:t>2</a:t>
            </a:r>
            <a:r>
              <a:rPr lang="en-US" dirty="0"/>
              <a:t> and K</a:t>
            </a:r>
            <a:r>
              <a:rPr lang="en-US" baseline="-25000" dirty="0"/>
              <a:t>2</a:t>
            </a:r>
            <a:r>
              <a:rPr lang="en-US" dirty="0"/>
              <a:t> and their minimized form are as follows: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85D82D4-4C3D-4C51-8124-F03B6E99F941}"/>
              </a:ext>
            </a:extLst>
          </p:cNvPr>
          <p:cNvGraphicFramePr>
            <a:graphicFrameLocks/>
          </p:cNvGraphicFramePr>
          <p:nvPr/>
        </p:nvGraphicFramePr>
        <p:xfrm>
          <a:off x="2197206" y="3358725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B65BF18-1572-4E14-9625-569F6F9C2DFF}"/>
              </a:ext>
            </a:extLst>
          </p:cNvPr>
          <p:cNvCxnSpPr/>
          <p:nvPr/>
        </p:nvCxnSpPr>
        <p:spPr>
          <a:xfrm flipH="1" flipV="1">
            <a:off x="1584054" y="2902735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ED9D11-1BE6-490B-8CAA-9DBD638AEA8A}"/>
              </a:ext>
            </a:extLst>
          </p:cNvPr>
          <p:cNvSpPr txBox="1"/>
          <p:nvPr/>
        </p:nvSpPr>
        <p:spPr>
          <a:xfrm>
            <a:off x="1682858" y="259672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27FA04-CDE9-404C-BFF4-8D179832AF7F}"/>
              </a:ext>
            </a:extLst>
          </p:cNvPr>
          <p:cNvSpPr txBox="1"/>
          <p:nvPr/>
        </p:nvSpPr>
        <p:spPr>
          <a:xfrm>
            <a:off x="1568556" y="30494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364899-0622-4435-AEC8-C8A20BF530B2}"/>
              </a:ext>
            </a:extLst>
          </p:cNvPr>
          <p:cNvSpPr txBox="1"/>
          <p:nvPr/>
        </p:nvSpPr>
        <p:spPr>
          <a:xfrm>
            <a:off x="2330556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584389-9F2F-4A2E-8E54-245E0BA3B00A}"/>
              </a:ext>
            </a:extLst>
          </p:cNvPr>
          <p:cNvSpPr txBox="1"/>
          <p:nvPr/>
        </p:nvSpPr>
        <p:spPr>
          <a:xfrm>
            <a:off x="4692756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771486-C53F-4B69-8A96-1A27BCB13A89}"/>
              </a:ext>
            </a:extLst>
          </p:cNvPr>
          <p:cNvSpPr txBox="1"/>
          <p:nvPr/>
        </p:nvSpPr>
        <p:spPr>
          <a:xfrm>
            <a:off x="1797156" y="35783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953A82-3043-499B-96BD-BB0973952727}"/>
              </a:ext>
            </a:extLst>
          </p:cNvPr>
          <p:cNvSpPr txBox="1"/>
          <p:nvPr/>
        </p:nvSpPr>
        <p:spPr>
          <a:xfrm>
            <a:off x="1809422" y="4344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E4A097-40C1-4C81-AEDB-3B470F950E65}"/>
              </a:ext>
            </a:extLst>
          </p:cNvPr>
          <p:cNvSpPr txBox="1"/>
          <p:nvPr/>
        </p:nvSpPr>
        <p:spPr>
          <a:xfrm>
            <a:off x="3130307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6078A6-8EE4-4831-82E1-D6EEA487FA2B}"/>
              </a:ext>
            </a:extLst>
          </p:cNvPr>
          <p:cNvSpPr txBox="1"/>
          <p:nvPr/>
        </p:nvSpPr>
        <p:spPr>
          <a:xfrm>
            <a:off x="3892307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7D3737-C24A-4B0F-9736-63416E7D2D5F}"/>
              </a:ext>
            </a:extLst>
          </p:cNvPr>
          <p:cNvSpPr txBox="1"/>
          <p:nvPr/>
        </p:nvSpPr>
        <p:spPr>
          <a:xfrm>
            <a:off x="3203808" y="434486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9A2630-E30B-414F-812D-E95906834159}"/>
              </a:ext>
            </a:extLst>
          </p:cNvPr>
          <p:cNvSpPr txBox="1"/>
          <p:nvPr/>
        </p:nvSpPr>
        <p:spPr>
          <a:xfrm>
            <a:off x="3995406" y="35111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98EADFB-162A-4D93-8CC5-5CDA6F08293B}"/>
              </a:ext>
            </a:extLst>
          </p:cNvPr>
          <p:cNvSpPr txBox="1"/>
          <p:nvPr/>
        </p:nvSpPr>
        <p:spPr>
          <a:xfrm>
            <a:off x="4759375" y="35111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95B5CC-048F-4F7A-8DD3-3FEBE4FA2C8C}"/>
              </a:ext>
            </a:extLst>
          </p:cNvPr>
          <p:cNvSpPr txBox="1"/>
          <p:nvPr/>
        </p:nvSpPr>
        <p:spPr>
          <a:xfrm>
            <a:off x="3997434" y="430170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F2FEEFD-6331-454C-B580-80345F79A50E}"/>
              </a:ext>
            </a:extLst>
          </p:cNvPr>
          <p:cNvSpPr txBox="1"/>
          <p:nvPr/>
        </p:nvSpPr>
        <p:spPr>
          <a:xfrm>
            <a:off x="4770501" y="431886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xmlns="" id="{AA81D00F-DDFF-4AA3-B1A1-E3D9B5B1AE48}"/>
              </a:ext>
            </a:extLst>
          </p:cNvPr>
          <p:cNvSpPr/>
          <p:nvPr/>
        </p:nvSpPr>
        <p:spPr>
          <a:xfrm rot="5400000">
            <a:off x="3524581" y="3928928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1599BD6-F80B-4A54-8E47-DFC718F102BD}"/>
              </a:ext>
            </a:extLst>
          </p:cNvPr>
          <p:cNvSpPr/>
          <p:nvPr/>
        </p:nvSpPr>
        <p:spPr>
          <a:xfrm>
            <a:off x="3054458" y="5142321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J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xmlns="" id="{8BD86785-16AD-422E-89AA-1DB320F54254}"/>
              </a:ext>
            </a:extLst>
          </p:cNvPr>
          <p:cNvGraphicFramePr>
            <a:graphicFrameLocks/>
          </p:cNvGraphicFramePr>
          <p:nvPr/>
        </p:nvGraphicFramePr>
        <p:xfrm>
          <a:off x="6769206" y="3358725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0D762A9-ADDD-42EF-93C0-BE9399EEBCB9}"/>
              </a:ext>
            </a:extLst>
          </p:cNvPr>
          <p:cNvCxnSpPr/>
          <p:nvPr/>
        </p:nvCxnSpPr>
        <p:spPr>
          <a:xfrm flipH="1" flipV="1">
            <a:off x="6156054" y="2902735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F866919-5CF0-4BFA-876F-DF0F3141861C}"/>
              </a:ext>
            </a:extLst>
          </p:cNvPr>
          <p:cNvSpPr txBox="1"/>
          <p:nvPr/>
        </p:nvSpPr>
        <p:spPr>
          <a:xfrm>
            <a:off x="6254858" y="259672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544268A-1AAA-49F4-8162-EE5F3A8BD5E9}"/>
              </a:ext>
            </a:extLst>
          </p:cNvPr>
          <p:cNvSpPr txBox="1"/>
          <p:nvPr/>
        </p:nvSpPr>
        <p:spPr>
          <a:xfrm>
            <a:off x="6140556" y="30494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D98BDC8-79AD-43F5-B666-524D78D2EF68}"/>
              </a:ext>
            </a:extLst>
          </p:cNvPr>
          <p:cNvSpPr txBox="1"/>
          <p:nvPr/>
        </p:nvSpPr>
        <p:spPr>
          <a:xfrm>
            <a:off x="6902556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8E20C3A-ECF3-4412-97C8-EC2F423B9F08}"/>
              </a:ext>
            </a:extLst>
          </p:cNvPr>
          <p:cNvSpPr txBox="1"/>
          <p:nvPr/>
        </p:nvSpPr>
        <p:spPr>
          <a:xfrm>
            <a:off x="9264756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77C5E5A-358A-4325-90A2-0A355495A988}"/>
              </a:ext>
            </a:extLst>
          </p:cNvPr>
          <p:cNvSpPr txBox="1"/>
          <p:nvPr/>
        </p:nvSpPr>
        <p:spPr>
          <a:xfrm>
            <a:off x="6369156" y="35783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84842F4-7F4F-4C3A-AB72-26A291AF7544}"/>
              </a:ext>
            </a:extLst>
          </p:cNvPr>
          <p:cNvSpPr txBox="1"/>
          <p:nvPr/>
        </p:nvSpPr>
        <p:spPr>
          <a:xfrm>
            <a:off x="6381422" y="4344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361373-48F2-40CC-AEE8-CA0DEEB7A723}"/>
              </a:ext>
            </a:extLst>
          </p:cNvPr>
          <p:cNvSpPr txBox="1"/>
          <p:nvPr/>
        </p:nvSpPr>
        <p:spPr>
          <a:xfrm>
            <a:off x="7702307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7C4E2B-3070-410B-AADB-2B063AC7C76A}"/>
              </a:ext>
            </a:extLst>
          </p:cNvPr>
          <p:cNvSpPr txBox="1"/>
          <p:nvPr/>
        </p:nvSpPr>
        <p:spPr>
          <a:xfrm>
            <a:off x="8464307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548139-71C6-49DD-88B3-CB3A41132FBE}"/>
              </a:ext>
            </a:extLst>
          </p:cNvPr>
          <p:cNvSpPr txBox="1"/>
          <p:nvPr/>
        </p:nvSpPr>
        <p:spPr>
          <a:xfrm>
            <a:off x="8555146" y="430718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E4495FB-021E-426C-AC1B-B78EE067979D}"/>
              </a:ext>
            </a:extLst>
          </p:cNvPr>
          <p:cNvSpPr txBox="1"/>
          <p:nvPr/>
        </p:nvSpPr>
        <p:spPr>
          <a:xfrm>
            <a:off x="6954250" y="351660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6E4F5AB-5A07-49FD-9250-4FE15AC75909}"/>
              </a:ext>
            </a:extLst>
          </p:cNvPr>
          <p:cNvSpPr txBox="1"/>
          <p:nvPr/>
        </p:nvSpPr>
        <p:spPr>
          <a:xfrm>
            <a:off x="7778858" y="35111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BE553BA-DE58-47DC-91DE-5E0BE45FF1E4}"/>
              </a:ext>
            </a:extLst>
          </p:cNvPr>
          <p:cNvSpPr txBox="1"/>
          <p:nvPr/>
        </p:nvSpPr>
        <p:spPr>
          <a:xfrm>
            <a:off x="6954250" y="430170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6259C74-7248-4F9D-B75D-7BC0B265D2E8}"/>
              </a:ext>
            </a:extLst>
          </p:cNvPr>
          <p:cNvSpPr txBox="1"/>
          <p:nvPr/>
        </p:nvSpPr>
        <p:spPr>
          <a:xfrm>
            <a:off x="7778858" y="430170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xmlns="" id="{B2E8116C-1F2C-49D7-AE3B-1ED89AF9A168}"/>
              </a:ext>
            </a:extLst>
          </p:cNvPr>
          <p:cNvSpPr/>
          <p:nvPr/>
        </p:nvSpPr>
        <p:spPr>
          <a:xfrm rot="5400000">
            <a:off x="8096581" y="3915508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443E11B-FB86-44B3-B888-26BF97170B77}"/>
              </a:ext>
            </a:extLst>
          </p:cNvPr>
          <p:cNvSpPr/>
          <p:nvPr/>
        </p:nvSpPr>
        <p:spPr>
          <a:xfrm>
            <a:off x="7626458" y="5142321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K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DBA7E-379C-435C-A3D7-591D123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AE77A0D-E2B2-4492-9D1E-DCA23BA8858F}"/>
              </a:ext>
            </a:extLst>
          </p:cNvPr>
          <p:cNvGraphicFramePr>
            <a:graphicFrameLocks/>
          </p:cNvGraphicFramePr>
          <p:nvPr/>
        </p:nvGraphicFramePr>
        <p:xfrm>
          <a:off x="2135212" y="244858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3E144FD-3B8C-4573-97B1-AA56C99731E2}"/>
              </a:ext>
            </a:extLst>
          </p:cNvPr>
          <p:cNvCxnSpPr/>
          <p:nvPr/>
        </p:nvCxnSpPr>
        <p:spPr>
          <a:xfrm flipH="1" flipV="1">
            <a:off x="1522060" y="1977092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7A5427-3403-4FEF-8ED1-F621A9128CC9}"/>
              </a:ext>
            </a:extLst>
          </p:cNvPr>
          <p:cNvSpPr txBox="1"/>
          <p:nvPr/>
        </p:nvSpPr>
        <p:spPr>
          <a:xfrm>
            <a:off x="1620864" y="16865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4628AE-B8AF-443A-8BE5-26057210A75D}"/>
              </a:ext>
            </a:extLst>
          </p:cNvPr>
          <p:cNvSpPr txBox="1"/>
          <p:nvPr/>
        </p:nvSpPr>
        <p:spPr>
          <a:xfrm>
            <a:off x="1506562" y="21393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63B751-7D06-42AC-B0C5-6CFDB70A12D5}"/>
              </a:ext>
            </a:extLst>
          </p:cNvPr>
          <p:cNvSpPr txBox="1"/>
          <p:nvPr/>
        </p:nvSpPr>
        <p:spPr>
          <a:xfrm>
            <a:off x="2268562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DF0E7A-3253-411A-AE80-CB5D52B24CC6}"/>
              </a:ext>
            </a:extLst>
          </p:cNvPr>
          <p:cNvSpPr txBox="1"/>
          <p:nvPr/>
        </p:nvSpPr>
        <p:spPr>
          <a:xfrm>
            <a:off x="4630762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C265AD-6274-48D0-BBB2-CECEBB4235CD}"/>
              </a:ext>
            </a:extLst>
          </p:cNvPr>
          <p:cNvSpPr txBox="1"/>
          <p:nvPr/>
        </p:nvSpPr>
        <p:spPr>
          <a:xfrm>
            <a:off x="1735162" y="2668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00F031-4DDD-4C77-A33D-42AEC00BB071}"/>
              </a:ext>
            </a:extLst>
          </p:cNvPr>
          <p:cNvSpPr txBox="1"/>
          <p:nvPr/>
        </p:nvSpPr>
        <p:spPr>
          <a:xfrm>
            <a:off x="1747428" y="34347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B73C31-E8FD-40B4-8F06-FC3EBA5A97AB}"/>
              </a:ext>
            </a:extLst>
          </p:cNvPr>
          <p:cNvSpPr txBox="1"/>
          <p:nvPr/>
        </p:nvSpPr>
        <p:spPr>
          <a:xfrm>
            <a:off x="3068313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349C47-DEB0-465B-8FCA-C30D7A04B328}"/>
              </a:ext>
            </a:extLst>
          </p:cNvPr>
          <p:cNvSpPr txBox="1"/>
          <p:nvPr/>
        </p:nvSpPr>
        <p:spPr>
          <a:xfrm>
            <a:off x="3830313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B680E0-6F2D-433B-9E68-C12DA8502A77}"/>
              </a:ext>
            </a:extLst>
          </p:cNvPr>
          <p:cNvSpPr txBox="1"/>
          <p:nvPr/>
        </p:nvSpPr>
        <p:spPr>
          <a:xfrm>
            <a:off x="2353588" y="341824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C8D1878-130D-4666-87E7-6193385343B9}"/>
              </a:ext>
            </a:extLst>
          </p:cNvPr>
          <p:cNvSpPr txBox="1"/>
          <p:nvPr/>
        </p:nvSpPr>
        <p:spPr>
          <a:xfrm>
            <a:off x="3172114" y="26009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D3CBE29-BBA9-4036-9D88-70C83C8A2970}"/>
              </a:ext>
            </a:extLst>
          </p:cNvPr>
          <p:cNvSpPr txBox="1"/>
          <p:nvPr/>
        </p:nvSpPr>
        <p:spPr>
          <a:xfrm>
            <a:off x="4705151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DFD293-1788-43E7-AFB9-98F9AB3DC884}"/>
              </a:ext>
            </a:extLst>
          </p:cNvPr>
          <p:cNvSpPr txBox="1"/>
          <p:nvPr/>
        </p:nvSpPr>
        <p:spPr>
          <a:xfrm>
            <a:off x="3172186" y="341635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xmlns="" id="{4AF8DA0F-5A9C-4DEB-8F47-8344BD103C2A}"/>
              </a:ext>
            </a:extLst>
          </p:cNvPr>
          <p:cNvSpPr/>
          <p:nvPr/>
        </p:nvSpPr>
        <p:spPr>
          <a:xfrm>
            <a:off x="2268561" y="3416350"/>
            <a:ext cx="2857849" cy="55623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AF3C13A-E62F-4BFE-A018-4843840E9C72}"/>
              </a:ext>
            </a:extLst>
          </p:cNvPr>
          <p:cNvSpPr/>
          <p:nvPr/>
        </p:nvSpPr>
        <p:spPr>
          <a:xfrm>
            <a:off x="3146091" y="4263172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J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xmlns="" id="{620AF0AF-9570-45A6-B87B-FDF8F9A747AC}"/>
              </a:ext>
            </a:extLst>
          </p:cNvPr>
          <p:cNvGraphicFramePr>
            <a:graphicFrameLocks/>
          </p:cNvGraphicFramePr>
          <p:nvPr/>
        </p:nvGraphicFramePr>
        <p:xfrm>
          <a:off x="6707212" y="244858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57664B2-E4A1-468D-B867-881BA4ED94C5}"/>
              </a:ext>
            </a:extLst>
          </p:cNvPr>
          <p:cNvCxnSpPr/>
          <p:nvPr/>
        </p:nvCxnSpPr>
        <p:spPr>
          <a:xfrm flipH="1" flipV="1">
            <a:off x="6094060" y="1977092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B75F1DC-4B11-4ED8-9139-560D8C9C2A61}"/>
              </a:ext>
            </a:extLst>
          </p:cNvPr>
          <p:cNvSpPr txBox="1"/>
          <p:nvPr/>
        </p:nvSpPr>
        <p:spPr>
          <a:xfrm>
            <a:off x="6192864" y="16865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5D1826-D189-4C53-8F04-2F3A656E7C7A}"/>
              </a:ext>
            </a:extLst>
          </p:cNvPr>
          <p:cNvSpPr txBox="1"/>
          <p:nvPr/>
        </p:nvSpPr>
        <p:spPr>
          <a:xfrm>
            <a:off x="6078562" y="21393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EFF2655-CB0A-420C-9520-4A0928C35E08}"/>
              </a:ext>
            </a:extLst>
          </p:cNvPr>
          <p:cNvSpPr txBox="1"/>
          <p:nvPr/>
        </p:nvSpPr>
        <p:spPr>
          <a:xfrm>
            <a:off x="6840562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03182AA-A094-4F2E-BBDA-1B298444124C}"/>
              </a:ext>
            </a:extLst>
          </p:cNvPr>
          <p:cNvSpPr txBox="1"/>
          <p:nvPr/>
        </p:nvSpPr>
        <p:spPr>
          <a:xfrm>
            <a:off x="9202762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E0F8EA8-55F8-45E4-BBFB-36E619C39C5B}"/>
              </a:ext>
            </a:extLst>
          </p:cNvPr>
          <p:cNvSpPr txBox="1"/>
          <p:nvPr/>
        </p:nvSpPr>
        <p:spPr>
          <a:xfrm>
            <a:off x="6307162" y="2668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9A8210D-A30F-4FF7-886A-F429A7E8642D}"/>
              </a:ext>
            </a:extLst>
          </p:cNvPr>
          <p:cNvSpPr txBox="1"/>
          <p:nvPr/>
        </p:nvSpPr>
        <p:spPr>
          <a:xfrm>
            <a:off x="6319428" y="34347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862088E-E7DE-4AA3-A937-CEBDC3C0C988}"/>
              </a:ext>
            </a:extLst>
          </p:cNvPr>
          <p:cNvSpPr txBox="1"/>
          <p:nvPr/>
        </p:nvSpPr>
        <p:spPr>
          <a:xfrm>
            <a:off x="7640313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BB4F10-D61D-4838-B4E1-89293C9FF387}"/>
              </a:ext>
            </a:extLst>
          </p:cNvPr>
          <p:cNvSpPr txBox="1"/>
          <p:nvPr/>
        </p:nvSpPr>
        <p:spPr>
          <a:xfrm>
            <a:off x="8402313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5D555EC-2AF0-4A9A-9633-B190EC227F1E}"/>
              </a:ext>
            </a:extLst>
          </p:cNvPr>
          <p:cNvSpPr txBox="1"/>
          <p:nvPr/>
        </p:nvSpPr>
        <p:spPr>
          <a:xfrm>
            <a:off x="8503864" y="3503582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CBDFB2F-E8E0-4358-97A4-92D676D2AC16}"/>
              </a:ext>
            </a:extLst>
          </p:cNvPr>
          <p:cNvSpPr txBox="1"/>
          <p:nvPr/>
        </p:nvSpPr>
        <p:spPr>
          <a:xfrm>
            <a:off x="6936291" y="2609910"/>
            <a:ext cx="37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01D80A8-FD73-4482-A3D8-AF81EB703C93}"/>
              </a:ext>
            </a:extLst>
          </p:cNvPr>
          <p:cNvSpPr txBox="1"/>
          <p:nvPr/>
        </p:nvSpPr>
        <p:spPr>
          <a:xfrm>
            <a:off x="9280507" y="344936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EC002E4-E720-4FD8-B57B-3095416F7A47}"/>
              </a:ext>
            </a:extLst>
          </p:cNvPr>
          <p:cNvSpPr txBox="1"/>
          <p:nvPr/>
        </p:nvSpPr>
        <p:spPr>
          <a:xfrm>
            <a:off x="9280507" y="260991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8424E2-3C56-4C23-B2ED-EB909D676F0D}"/>
              </a:ext>
            </a:extLst>
          </p:cNvPr>
          <p:cNvSpPr txBox="1"/>
          <p:nvPr/>
        </p:nvSpPr>
        <p:spPr>
          <a:xfrm>
            <a:off x="6930771" y="344936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xmlns="" id="{7B1519EF-E61A-4BB5-805C-F8EE182D2328}"/>
              </a:ext>
            </a:extLst>
          </p:cNvPr>
          <p:cNvSpPr/>
          <p:nvPr/>
        </p:nvSpPr>
        <p:spPr>
          <a:xfrm>
            <a:off x="6930771" y="3481376"/>
            <a:ext cx="2767640" cy="491203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4AF33BF-DCE6-4F97-8E7A-2D608E12F15D}"/>
              </a:ext>
            </a:extLst>
          </p:cNvPr>
          <p:cNvSpPr/>
          <p:nvPr/>
        </p:nvSpPr>
        <p:spPr>
          <a:xfrm>
            <a:off x="7731773" y="4263172"/>
            <a:ext cx="105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K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C11646-6836-46D9-81F8-E0F2A88C2D3E}"/>
              </a:ext>
            </a:extLst>
          </p:cNvPr>
          <p:cNvSpPr txBox="1"/>
          <p:nvPr/>
        </p:nvSpPr>
        <p:spPr>
          <a:xfrm>
            <a:off x="7704433" y="3485842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89B90A9-498B-41B4-B182-71F6CA0939B2}"/>
              </a:ext>
            </a:extLst>
          </p:cNvPr>
          <p:cNvSpPr txBox="1"/>
          <p:nvPr/>
        </p:nvSpPr>
        <p:spPr>
          <a:xfrm>
            <a:off x="3934114" y="259342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A74A94E-4828-4D0B-AA5D-D1259AF5D275}"/>
              </a:ext>
            </a:extLst>
          </p:cNvPr>
          <p:cNvSpPr txBox="1"/>
          <p:nvPr/>
        </p:nvSpPr>
        <p:spPr>
          <a:xfrm>
            <a:off x="3963216" y="340393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8131C-A172-42C2-A691-52366725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79907A9-BEF8-4E02-81B1-815D5666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2864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5 - Draw the logic diagram: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0655D2F-2ED3-43C5-A586-7A3BD6552D93}"/>
              </a:ext>
            </a:extLst>
          </p:cNvPr>
          <p:cNvCxnSpPr/>
          <p:nvPr/>
        </p:nvCxnSpPr>
        <p:spPr>
          <a:xfrm>
            <a:off x="2564969" y="2997368"/>
            <a:ext cx="5334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3DA37C8-F0E2-4456-9BE3-7F43FF4AE072}"/>
              </a:ext>
            </a:extLst>
          </p:cNvPr>
          <p:cNvGrpSpPr/>
          <p:nvPr/>
        </p:nvGrpSpPr>
        <p:grpSpPr>
          <a:xfrm>
            <a:off x="3022169" y="2692568"/>
            <a:ext cx="1348134" cy="1905000"/>
            <a:chOff x="1066800" y="2286000"/>
            <a:chExt cx="1348134" cy="1905000"/>
          </a:xfrm>
          <a:noFill/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90691FC-7D2A-4BC8-AD65-9CEB24CE9689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E493294-9F13-4315-B0F6-0E4FF609F533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4B5A617-60E4-47F1-AD74-9A30181BA1A0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C30A39B-EC0A-4914-9BE8-F364423D71A0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1235942-B3D0-45DB-A7BE-B16570AB3782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96C0B40-1A1A-4E81-A610-F0D7965DFEFE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2ADFFE4-3CB2-4CED-8177-5FA82FB4BBF6}"/>
                </a:ext>
              </a:extLst>
            </p:cNvPr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C871E47-9A5F-439C-A17F-78078B28EC12}"/>
              </a:ext>
            </a:extLst>
          </p:cNvPr>
          <p:cNvGrpSpPr/>
          <p:nvPr/>
        </p:nvGrpSpPr>
        <p:grpSpPr>
          <a:xfrm>
            <a:off x="5088747" y="2692568"/>
            <a:ext cx="1348134" cy="1905000"/>
            <a:chOff x="1066800" y="2286000"/>
            <a:chExt cx="1348134" cy="1905000"/>
          </a:xfrm>
          <a:noFill/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37361DF-DA72-462D-B311-3C8B4DB89931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37DE3181-778F-428E-A15E-423626B3130D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97D55DBF-3369-4049-AFE2-5D1CD77E1E9D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FBBF250-94BE-46D7-A737-6FADF243C977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3FCF4FFD-400F-4C6A-BD1F-5B03CC957D16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B34AFD2-166D-4070-9096-A8EAF9AE4C67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B046166-C0F9-4ACA-8964-2FCCDBF7D641}"/>
                </a:ext>
              </a:extLst>
            </p:cNvPr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8C61EC5-B647-420A-8A67-161041B0E2EC}"/>
              </a:ext>
            </a:extLst>
          </p:cNvPr>
          <p:cNvCxnSpPr/>
          <p:nvPr/>
        </p:nvCxnSpPr>
        <p:spPr>
          <a:xfrm flipV="1">
            <a:off x="2564969" y="2374288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325CE21-D223-4C30-9FDF-B199423AE242}"/>
              </a:ext>
            </a:extLst>
          </p:cNvPr>
          <p:cNvCxnSpPr/>
          <p:nvPr/>
        </p:nvCxnSpPr>
        <p:spPr>
          <a:xfrm>
            <a:off x="2564969" y="4368968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1456642-3B8E-4457-9724-339D3688FD47}"/>
              </a:ext>
            </a:extLst>
          </p:cNvPr>
          <p:cNvSpPr txBox="1"/>
          <p:nvPr/>
        </p:nvSpPr>
        <p:spPr>
          <a:xfrm>
            <a:off x="2397071" y="19734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4473708-3BFB-4942-A0F9-E8C25518EE12}"/>
              </a:ext>
            </a:extLst>
          </p:cNvPr>
          <p:cNvCxnSpPr>
            <a:endCxn id="20" idx="1"/>
          </p:cNvCxnSpPr>
          <p:nvPr/>
        </p:nvCxnSpPr>
        <p:spPr>
          <a:xfrm flipV="1">
            <a:off x="4303281" y="2995136"/>
            <a:ext cx="872058" cy="223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3F2E911-9FCE-4B1A-B7B4-A09CC727ADCF}"/>
              </a:ext>
            </a:extLst>
          </p:cNvPr>
          <p:cNvCxnSpPr/>
          <p:nvPr/>
        </p:nvCxnSpPr>
        <p:spPr>
          <a:xfrm>
            <a:off x="4542877" y="2311568"/>
            <a:ext cx="219600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C8BB900-36B9-4FE7-9BA0-6481F324942A}"/>
              </a:ext>
            </a:extLst>
          </p:cNvPr>
          <p:cNvGrpSpPr/>
          <p:nvPr/>
        </p:nvGrpSpPr>
        <p:grpSpPr>
          <a:xfrm>
            <a:off x="7932368" y="2692925"/>
            <a:ext cx="1348134" cy="1905000"/>
            <a:chOff x="1066800" y="2286000"/>
            <a:chExt cx="1348134" cy="1905000"/>
          </a:xfrm>
          <a:noFill/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C4B092BB-AE4E-4FB7-90F2-7BD00EEB7931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590E7F8-9E42-49C8-8D6D-211A2BBECF71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B1E86DA-5E90-430E-AB80-83D5826A0065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84352A14-FF95-4505-ADD8-49C26CC20291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D77B64F9-1A9D-4FDB-B4E2-08A753FF1A6B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65D5D47-8BFF-411E-A806-DEA8F88F64E5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E665DE9-AEF1-47A0-90F5-EED9400EDE0B}"/>
                </a:ext>
              </a:extLst>
            </p:cNvPr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69A8360-CC84-49D2-B586-03D7EB6FD194}"/>
              </a:ext>
            </a:extLst>
          </p:cNvPr>
          <p:cNvCxnSpPr/>
          <p:nvPr/>
        </p:nvCxnSpPr>
        <p:spPr>
          <a:xfrm>
            <a:off x="2336369" y="4963460"/>
            <a:ext cx="52436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C9CB01-17D0-4BE2-AAC4-DBB5AB8A3E4E}"/>
              </a:ext>
            </a:extLst>
          </p:cNvPr>
          <p:cNvGrpSpPr/>
          <p:nvPr/>
        </p:nvGrpSpPr>
        <p:grpSpPr>
          <a:xfrm>
            <a:off x="2721422" y="3591860"/>
            <a:ext cx="366822" cy="1371600"/>
            <a:chOff x="766053" y="3200400"/>
            <a:chExt cx="366822" cy="13716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5F90D72-E163-4732-AE4C-982549108FEA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BF1F975-A220-40F7-9BEE-68C47D55339C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035F59F-B80D-45E8-A303-E8E04A3E50CE}"/>
              </a:ext>
            </a:extLst>
          </p:cNvPr>
          <p:cNvGrpSpPr/>
          <p:nvPr/>
        </p:nvGrpSpPr>
        <p:grpSpPr>
          <a:xfrm>
            <a:off x="4788947" y="3591860"/>
            <a:ext cx="366822" cy="1371600"/>
            <a:chOff x="766053" y="3200400"/>
            <a:chExt cx="366822" cy="13716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4EC0D0C-1314-4E60-926F-ECBF88FB7C2F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6E0523F-1F3C-4C87-AB13-0832084EB62A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AEC3B2C-EF7C-43C1-88B8-A1673806F0C8}"/>
              </a:ext>
            </a:extLst>
          </p:cNvPr>
          <p:cNvGrpSpPr/>
          <p:nvPr/>
        </p:nvGrpSpPr>
        <p:grpSpPr>
          <a:xfrm>
            <a:off x="7569798" y="3606148"/>
            <a:ext cx="366822" cy="1372810"/>
            <a:chOff x="766053" y="3214688"/>
            <a:chExt cx="366822" cy="137281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0B20444-D888-4518-96D2-9168D752374C}"/>
                </a:ext>
              </a:extLst>
            </p:cNvPr>
            <p:cNvCxnSpPr/>
            <p:nvPr/>
          </p:nvCxnSpPr>
          <p:spPr>
            <a:xfrm flipV="1">
              <a:off x="776288" y="3215898"/>
              <a:ext cx="0" cy="137160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F574991-1830-4878-84D3-637999F0893B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9DF5C18-E33A-4B00-8DDA-071E1044FD0B}"/>
              </a:ext>
            </a:extLst>
          </p:cNvPr>
          <p:cNvSpPr/>
          <p:nvPr/>
        </p:nvSpPr>
        <p:spPr>
          <a:xfrm>
            <a:off x="5038175" y="3564052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5FCEE5D8-01D5-46B7-8611-E6B983862EE4}"/>
              </a:ext>
            </a:extLst>
          </p:cNvPr>
          <p:cNvSpPr/>
          <p:nvPr/>
        </p:nvSpPr>
        <p:spPr>
          <a:xfrm>
            <a:off x="2978449" y="3545640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BCF18F5-67F8-43DE-A766-DD5D2531276C}"/>
              </a:ext>
            </a:extLst>
          </p:cNvPr>
          <p:cNvSpPr/>
          <p:nvPr/>
        </p:nvSpPr>
        <p:spPr>
          <a:xfrm>
            <a:off x="7895226" y="3559226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F948742-7514-4F58-8DE3-1782908BE5BA}"/>
              </a:ext>
            </a:extLst>
          </p:cNvPr>
          <p:cNvCxnSpPr/>
          <p:nvPr/>
        </p:nvCxnSpPr>
        <p:spPr>
          <a:xfrm flipV="1">
            <a:off x="4563738" y="2996567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804BE48D-A6BE-4730-BBCB-ABEC05826660}"/>
              </a:ext>
            </a:extLst>
          </p:cNvPr>
          <p:cNvCxnSpPr>
            <a:cxnSpLocks/>
          </p:cNvCxnSpPr>
          <p:nvPr/>
        </p:nvCxnSpPr>
        <p:spPr>
          <a:xfrm flipV="1">
            <a:off x="4558375" y="4351238"/>
            <a:ext cx="62086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8218303-B7AA-4588-BE0A-FB895D824C11}"/>
              </a:ext>
            </a:extLst>
          </p:cNvPr>
          <p:cNvSpPr txBox="1"/>
          <p:nvPr/>
        </p:nvSpPr>
        <p:spPr>
          <a:xfrm>
            <a:off x="1743257" y="473262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8237EBD-E594-4CCA-B509-45E02A855EC0}"/>
              </a:ext>
            </a:extLst>
          </p:cNvPr>
          <p:cNvGrpSpPr/>
          <p:nvPr/>
        </p:nvGrpSpPr>
        <p:grpSpPr>
          <a:xfrm>
            <a:off x="6371866" y="2727350"/>
            <a:ext cx="1640952" cy="506195"/>
            <a:chOff x="3543521" y="1715660"/>
            <a:chExt cx="2402519" cy="74111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0699C0F-1ECD-4DE0-822B-17B43B844728}"/>
                </a:ext>
              </a:extLst>
            </p:cNvPr>
            <p:cNvCxnSpPr/>
            <p:nvPr/>
          </p:nvCxnSpPr>
          <p:spPr>
            <a:xfrm>
              <a:off x="3543521" y="2266409"/>
              <a:ext cx="91448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9FF37EE-4D15-4B86-91CC-374BDF50B5FA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25931D3-5AB4-44E7-900E-2FE5DCA8E1F3}"/>
                </a:ext>
              </a:extLst>
            </p:cNvPr>
            <p:cNvCxnSpPr/>
            <p:nvPr/>
          </p:nvCxnSpPr>
          <p:spPr>
            <a:xfrm flipV="1">
              <a:off x="5346320" y="2086965"/>
              <a:ext cx="59972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elay 68">
              <a:extLst>
                <a:ext uri="{FF2B5EF4-FFF2-40B4-BE49-F238E27FC236}">
                  <a16:creationId xmlns:a16="http://schemas.microsoft.com/office/drawing/2014/main" xmlns="" id="{625B4D01-3673-4E55-870E-F2EE38FBCA35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4D8B45C-559F-4415-A2B6-DA1F419C6671}"/>
              </a:ext>
            </a:extLst>
          </p:cNvPr>
          <p:cNvCxnSpPr/>
          <p:nvPr/>
        </p:nvCxnSpPr>
        <p:spPr>
          <a:xfrm flipV="1">
            <a:off x="6727393" y="2311568"/>
            <a:ext cx="0" cy="54377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4F2001E2-0E8E-42AF-9AB5-E77B25469C06}"/>
              </a:ext>
            </a:extLst>
          </p:cNvPr>
          <p:cNvCxnSpPr/>
          <p:nvPr/>
        </p:nvCxnSpPr>
        <p:spPr>
          <a:xfrm flipV="1">
            <a:off x="4558375" y="2308483"/>
            <a:ext cx="0" cy="720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50C67E9-2787-4A99-BA9B-746CF345047E}"/>
              </a:ext>
            </a:extLst>
          </p:cNvPr>
          <p:cNvCxnSpPr/>
          <p:nvPr/>
        </p:nvCxnSpPr>
        <p:spPr>
          <a:xfrm>
            <a:off x="9215488" y="3006833"/>
            <a:ext cx="664681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679363D8-C586-4144-8649-A22B12B1E1E3}"/>
              </a:ext>
            </a:extLst>
          </p:cNvPr>
          <p:cNvCxnSpPr/>
          <p:nvPr/>
        </p:nvCxnSpPr>
        <p:spPr>
          <a:xfrm flipV="1">
            <a:off x="7794193" y="2992546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3820707F-4D84-4FB9-ADDC-815278835665}"/>
              </a:ext>
            </a:extLst>
          </p:cNvPr>
          <p:cNvCxnSpPr/>
          <p:nvPr/>
        </p:nvCxnSpPr>
        <p:spPr>
          <a:xfrm>
            <a:off x="7794193" y="4364146"/>
            <a:ext cx="214465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6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Switching Circuits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15FBB-9828-4170-9649-1A585F15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r>
              <a:rPr lang="en-US" dirty="0"/>
              <a:t>Sequential switching circuits are circuits whose output levels at any instant of time are dependent on the </a:t>
            </a:r>
            <a:r>
              <a:rPr lang="en-US" dirty="0">
                <a:solidFill>
                  <a:schemeClr val="tx2"/>
                </a:solidFill>
              </a:rPr>
              <a:t>levels present at the inputs</a:t>
            </a:r>
            <a:r>
              <a:rPr lang="en-US" dirty="0"/>
              <a:t> at that time and on the </a:t>
            </a:r>
            <a:r>
              <a:rPr lang="en-US" dirty="0">
                <a:solidFill>
                  <a:schemeClr val="tx2"/>
                </a:solidFill>
              </a:rPr>
              <a:t>state of the circuit</a:t>
            </a:r>
            <a:r>
              <a:rPr lang="en-US" dirty="0"/>
              <a:t>, i.e., on the prior input level conditions (i.e. on its past inputs)</a:t>
            </a:r>
          </a:p>
          <a:p>
            <a:r>
              <a:rPr lang="en-US" dirty="0"/>
              <a:t>The past history is provided by </a:t>
            </a:r>
            <a:r>
              <a:rPr lang="en-US" dirty="0">
                <a:solidFill>
                  <a:schemeClr val="tx2"/>
                </a:solidFill>
              </a:rPr>
              <a:t>feedback</a:t>
            </a:r>
            <a:r>
              <a:rPr lang="en-US" dirty="0"/>
              <a:t> from the output back to the input.</a:t>
            </a:r>
          </a:p>
          <a:p>
            <a:r>
              <a:rPr lang="en-US" dirty="0"/>
              <a:t>Made up of combinational circuits and memory elements.</a:t>
            </a:r>
          </a:p>
          <a:p>
            <a:r>
              <a:rPr lang="en-US" dirty="0" err="1"/>
              <a:t>Eg.</a:t>
            </a:r>
            <a:r>
              <a:rPr lang="en-US" dirty="0"/>
              <a:t> Counters, shift registers, serial adder, etc.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9FC733-AEFC-4C7A-8F2B-1F8B7258D176}"/>
              </a:ext>
            </a:extLst>
          </p:cNvPr>
          <p:cNvSpPr/>
          <p:nvPr/>
        </p:nvSpPr>
        <p:spPr>
          <a:xfrm>
            <a:off x="3375207" y="3581245"/>
            <a:ext cx="4724400" cy="1371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Combinational Circuit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B5D53D1-8898-49FE-AC1B-068F57709A90}"/>
              </a:ext>
            </a:extLst>
          </p:cNvPr>
          <p:cNvCxnSpPr>
            <a:stCxn id="4" idx="1"/>
          </p:cNvCxnSpPr>
          <p:nvPr/>
        </p:nvCxnSpPr>
        <p:spPr>
          <a:xfrm flipH="1">
            <a:off x="2079807" y="4267045"/>
            <a:ext cx="1295400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D97FD5A-5B37-49EE-93DC-1EB3011430CA}"/>
              </a:ext>
            </a:extLst>
          </p:cNvPr>
          <p:cNvCxnSpPr>
            <a:stCxn id="4" idx="3"/>
          </p:cNvCxnSpPr>
          <p:nvPr/>
        </p:nvCxnSpPr>
        <p:spPr>
          <a:xfrm>
            <a:off x="8099607" y="4267045"/>
            <a:ext cx="1295400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08AB75A-5AE1-4E03-ACA9-90E4AB8F5BE6}"/>
              </a:ext>
            </a:extLst>
          </p:cNvPr>
          <p:cNvCxnSpPr/>
          <p:nvPr/>
        </p:nvCxnSpPr>
        <p:spPr>
          <a:xfrm>
            <a:off x="8785407" y="4267045"/>
            <a:ext cx="0" cy="1581145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5DF7FF7-8165-412C-86C1-0D027C2B4BD5}"/>
              </a:ext>
            </a:extLst>
          </p:cNvPr>
          <p:cNvSpPr/>
          <p:nvPr/>
        </p:nvSpPr>
        <p:spPr>
          <a:xfrm>
            <a:off x="6096000" y="5461981"/>
            <a:ext cx="2003607" cy="77423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Memory elements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D538A30-83CE-4DD2-BB6B-A8330C2B0843}"/>
              </a:ext>
            </a:extLst>
          </p:cNvPr>
          <p:cNvCxnSpPr>
            <a:stCxn id="8" idx="3"/>
          </p:cNvCxnSpPr>
          <p:nvPr/>
        </p:nvCxnSpPr>
        <p:spPr>
          <a:xfrm flipV="1">
            <a:off x="8099607" y="5848190"/>
            <a:ext cx="685800" cy="9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12B9262-559B-4000-8435-3EF5DD61A48B}"/>
              </a:ext>
            </a:extLst>
          </p:cNvPr>
          <p:cNvCxnSpPr/>
          <p:nvPr/>
        </p:nvCxnSpPr>
        <p:spPr>
          <a:xfrm>
            <a:off x="5280207" y="4952845"/>
            <a:ext cx="0" cy="895345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757388A-6E7F-4A39-9E0A-D332512B1BB4}"/>
              </a:ext>
            </a:extLst>
          </p:cNvPr>
          <p:cNvCxnSpPr>
            <a:endCxn id="8" idx="1"/>
          </p:cNvCxnSpPr>
          <p:nvPr/>
        </p:nvCxnSpPr>
        <p:spPr>
          <a:xfrm>
            <a:off x="5280207" y="5849098"/>
            <a:ext cx="8157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CCB99D-1BEB-457B-A56A-A345DBA6CE35}"/>
              </a:ext>
            </a:extLst>
          </p:cNvPr>
          <p:cNvSpPr txBox="1"/>
          <p:nvPr/>
        </p:nvSpPr>
        <p:spPr>
          <a:xfrm>
            <a:off x="2156007" y="380984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1B0B5AE-BD12-463D-BB21-EFE11689E718}"/>
              </a:ext>
            </a:extLst>
          </p:cNvPr>
          <p:cNvSpPr txBox="1"/>
          <p:nvPr/>
        </p:nvSpPr>
        <p:spPr>
          <a:xfrm>
            <a:off x="8252007" y="3805380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17762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Sequential Generator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2757324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FEDEC-225F-4358-B518-96D30EF0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Generator/Pulse Train Generators (Direct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2CC01E-0BED-4F7C-8172-161AA1D9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46902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Example:</a:t>
            </a:r>
            <a:r>
              <a:rPr lang="en-IN" dirty="0"/>
              <a:t> Generate the following pulse train using direct logic.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81CCF8-832A-4DAD-AFCB-AF0896B47C7F}"/>
              </a:ext>
            </a:extLst>
          </p:cNvPr>
          <p:cNvSpPr txBox="1"/>
          <p:nvPr/>
        </p:nvSpPr>
        <p:spPr>
          <a:xfrm>
            <a:off x="3742425" y="18112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88097C-9AB2-48F9-9BF9-B5F4B6E23C9A}"/>
              </a:ext>
            </a:extLst>
          </p:cNvPr>
          <p:cNvSpPr txBox="1"/>
          <p:nvPr/>
        </p:nvSpPr>
        <p:spPr>
          <a:xfrm>
            <a:off x="4189393" y="18240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" name="Elbow Connector 157">
            <a:extLst>
              <a:ext uri="{FF2B5EF4-FFF2-40B4-BE49-F238E27FC236}">
                <a16:creationId xmlns:a16="http://schemas.microsoft.com/office/drawing/2014/main" xmlns="" id="{DDF04473-E1F0-4EC4-8E72-EBA3A97C1C63}"/>
              </a:ext>
            </a:extLst>
          </p:cNvPr>
          <p:cNvCxnSpPr>
            <a:cxnSpLocks/>
          </p:cNvCxnSpPr>
          <p:nvPr/>
        </p:nvCxnSpPr>
        <p:spPr>
          <a:xfrm>
            <a:off x="3295973" y="1787752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3DA6856-43E8-44C0-B53F-DC877EF719D2}"/>
              </a:ext>
            </a:extLst>
          </p:cNvPr>
          <p:cNvCxnSpPr/>
          <p:nvPr/>
        </p:nvCxnSpPr>
        <p:spPr>
          <a:xfrm flipV="1">
            <a:off x="4095024" y="1772149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57">
            <a:extLst>
              <a:ext uri="{FF2B5EF4-FFF2-40B4-BE49-F238E27FC236}">
                <a16:creationId xmlns:a16="http://schemas.microsoft.com/office/drawing/2014/main" xmlns="" id="{4944E25C-6FF2-4634-9BE4-68FAF0B6D773}"/>
              </a:ext>
            </a:extLst>
          </p:cNvPr>
          <p:cNvCxnSpPr>
            <a:cxnSpLocks/>
          </p:cNvCxnSpPr>
          <p:nvPr/>
        </p:nvCxnSpPr>
        <p:spPr>
          <a:xfrm>
            <a:off x="4093541" y="1782511"/>
            <a:ext cx="1620000" cy="432000"/>
          </a:xfrm>
          <a:prstGeom prst="bentConnector3">
            <a:avLst>
              <a:gd name="adj1" fmla="val 738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C6F75B0-2362-468F-AAAC-39FE6064A0FC}"/>
              </a:ext>
            </a:extLst>
          </p:cNvPr>
          <p:cNvCxnSpPr/>
          <p:nvPr/>
        </p:nvCxnSpPr>
        <p:spPr>
          <a:xfrm flipV="1">
            <a:off x="5702592" y="1772149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57">
            <a:extLst>
              <a:ext uri="{FF2B5EF4-FFF2-40B4-BE49-F238E27FC236}">
                <a16:creationId xmlns:a16="http://schemas.microsoft.com/office/drawing/2014/main" xmlns="" id="{E4DC6274-D299-4227-84A5-752E22ED10DF}"/>
              </a:ext>
            </a:extLst>
          </p:cNvPr>
          <p:cNvCxnSpPr>
            <a:cxnSpLocks/>
          </p:cNvCxnSpPr>
          <p:nvPr/>
        </p:nvCxnSpPr>
        <p:spPr>
          <a:xfrm>
            <a:off x="5690949" y="1782511"/>
            <a:ext cx="1620000" cy="432000"/>
          </a:xfrm>
          <a:prstGeom prst="bentConnector3">
            <a:avLst>
              <a:gd name="adj1" fmla="val 738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146508B-79B3-4646-AB3E-BF61D99DB5EB}"/>
              </a:ext>
            </a:extLst>
          </p:cNvPr>
          <p:cNvCxnSpPr/>
          <p:nvPr/>
        </p:nvCxnSpPr>
        <p:spPr>
          <a:xfrm flipV="1">
            <a:off x="7300789" y="1774671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B0F9F-16F8-4520-8E70-EDD42D8A7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16417" y="1558991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05E7020-74EA-4765-B149-5F2101582DE3}"/>
              </a:ext>
            </a:extLst>
          </p:cNvPr>
          <p:cNvSpPr txBox="1"/>
          <p:nvPr/>
        </p:nvSpPr>
        <p:spPr>
          <a:xfrm>
            <a:off x="4545331" y="18335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FBB5DBC-A60D-428C-B46C-923518C1F4A6}"/>
              </a:ext>
            </a:extLst>
          </p:cNvPr>
          <p:cNvSpPr txBox="1"/>
          <p:nvPr/>
        </p:nvSpPr>
        <p:spPr>
          <a:xfrm>
            <a:off x="4902752" y="18335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032B29-D86B-4922-9000-AB0764609EAD}"/>
              </a:ext>
            </a:extLst>
          </p:cNvPr>
          <p:cNvSpPr txBox="1"/>
          <p:nvPr/>
        </p:nvSpPr>
        <p:spPr>
          <a:xfrm>
            <a:off x="5329206" y="18093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A3A2771-64C8-45AA-9615-538A1A4CD613}"/>
              </a:ext>
            </a:extLst>
          </p:cNvPr>
          <p:cNvSpPr txBox="1"/>
          <p:nvPr/>
        </p:nvSpPr>
        <p:spPr>
          <a:xfrm>
            <a:off x="5755854" y="18220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9B7A91-CC05-4734-8DC1-C98BA5C96B2A}"/>
              </a:ext>
            </a:extLst>
          </p:cNvPr>
          <p:cNvSpPr txBox="1"/>
          <p:nvPr/>
        </p:nvSpPr>
        <p:spPr>
          <a:xfrm>
            <a:off x="6111792" y="18316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8328F07-8CEC-4362-B385-04F962EA3524}"/>
              </a:ext>
            </a:extLst>
          </p:cNvPr>
          <p:cNvSpPr txBox="1"/>
          <p:nvPr/>
        </p:nvSpPr>
        <p:spPr>
          <a:xfrm>
            <a:off x="6469213" y="18316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7CF18A2-327C-425C-95A6-3EA0822BB9D5}"/>
              </a:ext>
            </a:extLst>
          </p:cNvPr>
          <p:cNvSpPr txBox="1"/>
          <p:nvPr/>
        </p:nvSpPr>
        <p:spPr>
          <a:xfrm>
            <a:off x="6944754" y="18220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37">
            <a:extLst>
              <a:ext uri="{FF2B5EF4-FFF2-40B4-BE49-F238E27FC236}">
                <a16:creationId xmlns:a16="http://schemas.microsoft.com/office/drawing/2014/main" xmlns="" id="{200AD134-2572-40F4-A45F-8E5CB5676053}"/>
              </a:ext>
            </a:extLst>
          </p:cNvPr>
          <p:cNvGraphicFramePr>
            <a:graphicFrameLocks noGrp="1"/>
          </p:cNvGraphicFramePr>
          <p:nvPr/>
        </p:nvGraphicFramePr>
        <p:xfrm>
          <a:off x="824798" y="3325732"/>
          <a:ext cx="143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4">
                  <a:extLst>
                    <a:ext uri="{9D8B030D-6E8A-4147-A177-3AD203B41FA5}">
                      <a16:colId xmlns:a16="http://schemas.microsoft.com/office/drawing/2014/main" xmlns="" val="2099679842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FF States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980041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F92FCB9-0439-4A30-A114-481B04C5C292}"/>
              </a:ext>
            </a:extLst>
          </p:cNvPr>
          <p:cNvGrpSpPr/>
          <p:nvPr/>
        </p:nvGrpSpPr>
        <p:grpSpPr>
          <a:xfrm>
            <a:off x="8899036" y="3327957"/>
            <a:ext cx="695771" cy="695771"/>
            <a:chOff x="2242914" y="1297"/>
            <a:chExt cx="695771" cy="69577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9CEF713-4216-4BE4-97FC-27F4B13419F2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xmlns="" id="{F00F3710-063E-45A8-8E04-CB09FAD0342A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B55A897-5BEF-4C35-908F-9BBF7D0D2DA3}"/>
              </a:ext>
            </a:extLst>
          </p:cNvPr>
          <p:cNvGrpSpPr/>
          <p:nvPr/>
        </p:nvGrpSpPr>
        <p:grpSpPr>
          <a:xfrm>
            <a:off x="9586673" y="3785157"/>
            <a:ext cx="185074" cy="234822"/>
            <a:chOff x="2976136" y="429713"/>
            <a:chExt cx="185074" cy="234822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xmlns="" id="{DA39E2B3-8565-46D5-B9C7-6C8CB28553BA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6">
              <a:extLst>
                <a:ext uri="{FF2B5EF4-FFF2-40B4-BE49-F238E27FC236}">
                  <a16:creationId xmlns:a16="http://schemas.microsoft.com/office/drawing/2014/main" xmlns="" id="{AF580B90-B887-484E-BDC4-976C30AA2CB4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3B7E317-9C96-448D-8775-AEE3BEF27AB5}"/>
              </a:ext>
            </a:extLst>
          </p:cNvPr>
          <p:cNvGrpSpPr/>
          <p:nvPr/>
        </p:nvGrpSpPr>
        <p:grpSpPr>
          <a:xfrm>
            <a:off x="9678301" y="3920392"/>
            <a:ext cx="695771" cy="695771"/>
            <a:chOff x="2242914" y="1297"/>
            <a:chExt cx="695771" cy="6957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57A1A77-A1CB-4BEF-BDBC-66B636C24D01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xmlns="" id="{F5DFBE3F-ABDB-4DE8-9927-228584D1BA05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F2266DD-E8A7-4C14-972C-1E3A018F33AD}"/>
              </a:ext>
            </a:extLst>
          </p:cNvPr>
          <p:cNvGrpSpPr/>
          <p:nvPr/>
        </p:nvGrpSpPr>
        <p:grpSpPr>
          <a:xfrm>
            <a:off x="8906756" y="4560770"/>
            <a:ext cx="695771" cy="695771"/>
            <a:chOff x="2242914" y="1297"/>
            <a:chExt cx="695771" cy="69577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92CC8499-31E3-42DB-B4D4-CB3F2FF4CC48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xmlns="" id="{4B5121CE-C07E-4666-9B69-2EA311F1C425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B800735-433B-471C-903E-2DC9937B4AA5}"/>
              </a:ext>
            </a:extLst>
          </p:cNvPr>
          <p:cNvGrpSpPr/>
          <p:nvPr/>
        </p:nvGrpSpPr>
        <p:grpSpPr>
          <a:xfrm>
            <a:off x="8119713" y="3966885"/>
            <a:ext cx="695771" cy="695771"/>
            <a:chOff x="2242914" y="1297"/>
            <a:chExt cx="695771" cy="69577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D09ADED9-4E25-4DE2-88B5-38ABEE53B6D6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xmlns="" id="{C13AA635-51FB-4F03-8528-D82BD16B610F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5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95DCDC1-CFB2-4D45-B1CC-67EF4DA322C1}"/>
              </a:ext>
            </a:extLst>
          </p:cNvPr>
          <p:cNvGrpSpPr/>
          <p:nvPr/>
        </p:nvGrpSpPr>
        <p:grpSpPr>
          <a:xfrm rot="7550000">
            <a:off x="9606048" y="4590788"/>
            <a:ext cx="185074" cy="234822"/>
            <a:chOff x="2976136" y="429713"/>
            <a:chExt cx="185074" cy="234822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xmlns="" id="{5F334610-B92B-40A7-ABC2-F97BB9093A6C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Arrow: Right 6">
              <a:extLst>
                <a:ext uri="{FF2B5EF4-FFF2-40B4-BE49-F238E27FC236}">
                  <a16:creationId xmlns:a16="http://schemas.microsoft.com/office/drawing/2014/main" xmlns="" id="{EF048B4B-A36C-4B43-8D1D-A10F80C19D91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87438F-03F1-4B0F-88BC-142E08521198}"/>
              </a:ext>
            </a:extLst>
          </p:cNvPr>
          <p:cNvGrpSpPr/>
          <p:nvPr/>
        </p:nvGrpSpPr>
        <p:grpSpPr>
          <a:xfrm rot="11662984">
            <a:off x="8655012" y="4597828"/>
            <a:ext cx="185074" cy="234822"/>
            <a:chOff x="2976136" y="429713"/>
            <a:chExt cx="185074" cy="234822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xmlns="" id="{2EA528C3-DFAF-4B2F-AB22-A67736BB9068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Arrow: Right 6">
              <a:extLst>
                <a:ext uri="{FF2B5EF4-FFF2-40B4-BE49-F238E27FC236}">
                  <a16:creationId xmlns:a16="http://schemas.microsoft.com/office/drawing/2014/main" xmlns="" id="{525770BA-C56A-40EF-98B9-55623A61FD98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2AE1945-B8FC-48A1-A4BD-8AF32CEFD15E}"/>
              </a:ext>
            </a:extLst>
          </p:cNvPr>
          <p:cNvGrpSpPr/>
          <p:nvPr/>
        </p:nvGrpSpPr>
        <p:grpSpPr>
          <a:xfrm rot="17408253">
            <a:off x="8678302" y="3795048"/>
            <a:ext cx="185074" cy="234822"/>
            <a:chOff x="2976136" y="429713"/>
            <a:chExt cx="185074" cy="234822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xmlns="" id="{DF689958-7298-4E3D-9E8D-8E310BACFFE1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Right 6">
              <a:extLst>
                <a:ext uri="{FF2B5EF4-FFF2-40B4-BE49-F238E27FC236}">
                  <a16:creationId xmlns:a16="http://schemas.microsoft.com/office/drawing/2014/main" xmlns="" id="{0A5AEBFC-766D-4569-A781-2FD01FECC53B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F1F7640-E230-4750-A84C-DA981701D2AC}"/>
              </a:ext>
            </a:extLst>
          </p:cNvPr>
          <p:cNvSpPr txBox="1"/>
          <p:nvPr/>
        </p:nvSpPr>
        <p:spPr>
          <a:xfrm>
            <a:off x="2500303" y="2591401"/>
            <a:ext cx="238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State assignment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8334CE7-27C3-4B8D-ACA2-5EA8C8579A8D}"/>
              </a:ext>
            </a:extLst>
          </p:cNvPr>
          <p:cNvSpPr txBox="1"/>
          <p:nvPr/>
        </p:nvSpPr>
        <p:spPr>
          <a:xfrm>
            <a:off x="8324114" y="2591401"/>
            <a:ext cx="189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State diagram</a:t>
            </a:r>
          </a:p>
        </p:txBody>
      </p:sp>
      <p:graphicFrame>
        <p:nvGraphicFramePr>
          <p:cNvPr id="48" name="Table 37">
            <a:extLst>
              <a:ext uri="{FF2B5EF4-FFF2-40B4-BE49-F238E27FC236}">
                <a16:creationId xmlns:a16="http://schemas.microsoft.com/office/drawing/2014/main" xmlns="" id="{61C586AF-9EDB-4DDD-A720-0B6DDC4AEBC9}"/>
              </a:ext>
            </a:extLst>
          </p:cNvPr>
          <p:cNvGraphicFramePr>
            <a:graphicFrameLocks noGrp="1"/>
          </p:cNvGraphicFramePr>
          <p:nvPr/>
        </p:nvGraphicFramePr>
        <p:xfrm>
          <a:off x="824798" y="3687192"/>
          <a:ext cx="143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xmlns="" val="2099679842"/>
                    </a:ext>
                  </a:extLst>
                </a:gridCol>
                <a:gridCol w="719172">
                  <a:extLst>
                    <a:ext uri="{9D8B030D-6E8A-4147-A177-3AD203B41FA5}">
                      <a16:colId xmlns:a16="http://schemas.microsoft.com/office/drawing/2014/main" xmlns="" val="4095768804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530878"/>
                  </a:ext>
                </a:extLst>
              </a:tr>
            </a:tbl>
          </a:graphicData>
        </a:graphic>
      </p:graphicFrame>
      <p:graphicFrame>
        <p:nvGraphicFramePr>
          <p:cNvPr id="49" name="Table 37">
            <a:extLst>
              <a:ext uri="{FF2B5EF4-FFF2-40B4-BE49-F238E27FC236}">
                <a16:creationId xmlns:a16="http://schemas.microsoft.com/office/drawing/2014/main" xmlns="" id="{9AA957C6-CB67-4D66-88B0-A2376C5815F9}"/>
              </a:ext>
            </a:extLst>
          </p:cNvPr>
          <p:cNvGraphicFramePr>
            <a:graphicFrameLocks noGrp="1"/>
          </p:cNvGraphicFramePr>
          <p:nvPr/>
        </p:nvGraphicFramePr>
        <p:xfrm>
          <a:off x="1546466" y="4060935"/>
          <a:ext cx="7191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xmlns="" val="4095768804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273830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840547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7504421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7274740"/>
                  </a:ext>
                </a:extLst>
              </a:tr>
            </a:tbl>
          </a:graphicData>
        </a:graphic>
      </p:graphicFrame>
      <p:graphicFrame>
        <p:nvGraphicFramePr>
          <p:cNvPr id="50" name="Table 37">
            <a:extLst>
              <a:ext uri="{FF2B5EF4-FFF2-40B4-BE49-F238E27FC236}">
                <a16:creationId xmlns:a16="http://schemas.microsoft.com/office/drawing/2014/main" xmlns="" id="{7AD294D4-971C-486D-9348-2ECD87BAA6B1}"/>
              </a:ext>
            </a:extLst>
          </p:cNvPr>
          <p:cNvGraphicFramePr>
            <a:graphicFrameLocks noGrp="1"/>
          </p:cNvGraphicFramePr>
          <p:nvPr/>
        </p:nvGraphicFramePr>
        <p:xfrm>
          <a:off x="821061" y="4050805"/>
          <a:ext cx="7191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xmlns="" val="2099679842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273830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840547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7504421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7274740"/>
                  </a:ext>
                </a:extLst>
              </a:tr>
            </a:tbl>
          </a:graphicData>
        </a:graphic>
      </p:graphicFrame>
      <p:graphicFrame>
        <p:nvGraphicFramePr>
          <p:cNvPr id="51" name="Table 39">
            <a:extLst>
              <a:ext uri="{FF2B5EF4-FFF2-40B4-BE49-F238E27FC236}">
                <a16:creationId xmlns:a16="http://schemas.microsoft.com/office/drawing/2014/main" xmlns="" id="{D7A41256-87F7-4608-9B6B-F43B72639365}"/>
              </a:ext>
            </a:extLst>
          </p:cNvPr>
          <p:cNvGraphicFramePr>
            <a:graphicFrameLocks noGrp="1"/>
          </p:cNvGraphicFramePr>
          <p:nvPr/>
        </p:nvGraphicFramePr>
        <p:xfrm>
          <a:off x="3048819" y="3303757"/>
          <a:ext cx="39557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21">
                  <a:extLst>
                    <a:ext uri="{9D8B030D-6E8A-4147-A177-3AD203B41FA5}">
                      <a16:colId xmlns:a16="http://schemas.microsoft.com/office/drawing/2014/main" xmlns="" val="1247507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1228064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8751496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139869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FF States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Decimal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equivalent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308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556789"/>
                  </a:ext>
                </a:extLst>
              </a:tr>
            </a:tbl>
          </a:graphicData>
        </a:graphic>
      </p:graphicFrame>
      <p:graphicFrame>
        <p:nvGraphicFramePr>
          <p:cNvPr id="52" name="Table 39">
            <a:extLst>
              <a:ext uri="{FF2B5EF4-FFF2-40B4-BE49-F238E27FC236}">
                <a16:creationId xmlns:a16="http://schemas.microsoft.com/office/drawing/2014/main" xmlns="" id="{2E7A07E1-8E7D-4115-A549-9329BD16059D}"/>
              </a:ext>
            </a:extLst>
          </p:cNvPr>
          <p:cNvGraphicFramePr>
            <a:graphicFrameLocks noGrp="1"/>
          </p:cNvGraphicFramePr>
          <p:nvPr/>
        </p:nvGraphicFramePr>
        <p:xfrm>
          <a:off x="4482273" y="4048065"/>
          <a:ext cx="76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875149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9790060"/>
                  </a:ext>
                </a:extLst>
              </a:tr>
            </a:tbl>
          </a:graphicData>
        </a:graphic>
      </p:graphicFrame>
      <p:graphicFrame>
        <p:nvGraphicFramePr>
          <p:cNvPr id="53" name="Table 39">
            <a:extLst>
              <a:ext uri="{FF2B5EF4-FFF2-40B4-BE49-F238E27FC236}">
                <a16:creationId xmlns:a16="http://schemas.microsoft.com/office/drawing/2014/main" xmlns="" id="{7D1E3F89-E81F-450B-BD6A-FE6115F59F43}"/>
              </a:ext>
            </a:extLst>
          </p:cNvPr>
          <p:cNvGraphicFramePr>
            <a:graphicFrameLocks noGrp="1"/>
          </p:cNvGraphicFramePr>
          <p:nvPr/>
        </p:nvGraphicFramePr>
        <p:xfrm>
          <a:off x="3047343" y="4045437"/>
          <a:ext cx="14411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21">
                  <a:extLst>
                    <a:ext uri="{9D8B030D-6E8A-4147-A177-3AD203B41FA5}">
                      <a16:colId xmlns:a16="http://schemas.microsoft.com/office/drawing/2014/main" xmlns="" val="1247507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12280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9790060"/>
                  </a:ext>
                </a:extLst>
              </a:tr>
            </a:tbl>
          </a:graphicData>
        </a:graphic>
      </p:graphicFrame>
      <p:graphicFrame>
        <p:nvGraphicFramePr>
          <p:cNvPr id="54" name="Table 39">
            <a:extLst>
              <a:ext uri="{FF2B5EF4-FFF2-40B4-BE49-F238E27FC236}">
                <a16:creationId xmlns:a16="http://schemas.microsoft.com/office/drawing/2014/main" xmlns="" id="{10AC1317-B555-4671-9249-51745BFF1C44}"/>
              </a:ext>
            </a:extLst>
          </p:cNvPr>
          <p:cNvGraphicFramePr>
            <a:graphicFrameLocks noGrp="1"/>
          </p:cNvGraphicFramePr>
          <p:nvPr/>
        </p:nvGraphicFramePr>
        <p:xfrm>
          <a:off x="5244273" y="4045437"/>
          <a:ext cx="1752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413986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979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6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6934F-AFD1-4E2C-B5D0-758E7569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4E5B3CCC-34E3-4287-AEB8-96011AB42B16}"/>
              </a:ext>
            </a:extLst>
          </p:cNvPr>
          <p:cNvGraphicFramePr>
            <a:graphicFrameLocks noGrp="1"/>
          </p:cNvGraphicFramePr>
          <p:nvPr/>
        </p:nvGraphicFramePr>
        <p:xfrm>
          <a:off x="2019300" y="1345770"/>
          <a:ext cx="8153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xmlns="" val="403942264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15953676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346716569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4587765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85621391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327048708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30869642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3364736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66980754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171855895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7905338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xmlns="" val="2029223005"/>
                    </a:ext>
                  </a:extLst>
                </a:gridCol>
              </a:tblGrid>
              <a:tr h="48260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Required excitations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79063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63157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67733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9077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871033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89912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F36AE5-F532-498B-8342-100298A12AD8}"/>
              </a:ext>
            </a:extLst>
          </p:cNvPr>
          <p:cNvSpPr txBox="1"/>
          <p:nvPr/>
        </p:nvSpPr>
        <p:spPr>
          <a:xfrm>
            <a:off x="1941810" y="469857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3</a:t>
            </a:r>
            <a:r>
              <a:rPr lang="en-US" sz="2400" dirty="0"/>
              <a:t> = Q</a:t>
            </a:r>
            <a:r>
              <a:rPr lang="en-US" sz="2400" baseline="-25000" dirty="0"/>
              <a:t>2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3</a:t>
            </a:r>
            <a:r>
              <a:rPr lang="en-US" sz="2400" dirty="0"/>
              <a:t> = 1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02ADB0-9ACC-47AC-81C5-C8E30C0C2AF7}"/>
              </a:ext>
            </a:extLst>
          </p:cNvPr>
          <p:cNvSpPr txBox="1"/>
          <p:nvPr/>
        </p:nvSpPr>
        <p:spPr>
          <a:xfrm>
            <a:off x="5448300" y="469857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2</a:t>
            </a:r>
            <a:r>
              <a:rPr lang="en-US" sz="2400" dirty="0"/>
              <a:t> = Q</a:t>
            </a:r>
            <a:r>
              <a:rPr lang="en-US" sz="2400" baseline="-25000" dirty="0"/>
              <a:t>3</a:t>
            </a:r>
            <a:r>
              <a:rPr lang="en-US" sz="2400" baseline="30000" dirty="0"/>
              <a:t>’</a:t>
            </a:r>
            <a:r>
              <a:rPr lang="en-US" sz="2400" dirty="0"/>
              <a:t>Q</a:t>
            </a:r>
            <a:r>
              <a:rPr lang="en-US" sz="2400" baseline="-25000" dirty="0"/>
              <a:t>1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94F5EE-EFF6-4772-914A-9E8E2F1F8B01}"/>
              </a:ext>
            </a:extLst>
          </p:cNvPr>
          <p:cNvSpPr txBox="1"/>
          <p:nvPr/>
        </p:nvSpPr>
        <p:spPr>
          <a:xfrm>
            <a:off x="9229884" y="469857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1</a:t>
            </a:r>
            <a:r>
              <a:rPr lang="en-US" sz="2400" dirty="0"/>
              <a:t> = 1</a:t>
            </a:r>
            <a:r>
              <a:rPr lang="en-US" sz="2400" baseline="-25000" dirty="0"/>
              <a:t>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 = Q</a:t>
            </a:r>
            <a:r>
              <a:rPr lang="en-US" sz="2400" baseline="-25000" dirty="0"/>
              <a:t>3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F2092F4-B7F3-407F-8989-AE0E0B5A263D}"/>
              </a:ext>
            </a:extLst>
          </p:cNvPr>
          <p:cNvSpPr/>
          <p:nvPr/>
        </p:nvSpPr>
        <p:spPr>
          <a:xfrm>
            <a:off x="2019300" y="1813301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A62C226-C8B1-4457-9946-6C227E2E486F}"/>
              </a:ext>
            </a:extLst>
          </p:cNvPr>
          <p:cNvSpPr/>
          <p:nvPr/>
        </p:nvSpPr>
        <p:spPr>
          <a:xfrm>
            <a:off x="2698641" y="1826218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663C5E6-B21A-484B-9582-9E4A3A7DAA92}"/>
              </a:ext>
            </a:extLst>
          </p:cNvPr>
          <p:cNvSpPr/>
          <p:nvPr/>
        </p:nvSpPr>
        <p:spPr>
          <a:xfrm>
            <a:off x="3377980" y="1823638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64344C6-DD02-4363-94B5-8E235922A6ED}"/>
              </a:ext>
            </a:extLst>
          </p:cNvPr>
          <p:cNvSpPr/>
          <p:nvPr/>
        </p:nvSpPr>
        <p:spPr>
          <a:xfrm>
            <a:off x="4057980" y="1829363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95B1F6-F636-4AF5-8012-95D821D4FAA2}"/>
              </a:ext>
            </a:extLst>
          </p:cNvPr>
          <p:cNvSpPr/>
          <p:nvPr/>
        </p:nvSpPr>
        <p:spPr>
          <a:xfrm>
            <a:off x="4742880" y="1826782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262B156-A3A5-4ADC-BDC7-FE0ABEEB72B4}"/>
              </a:ext>
            </a:extLst>
          </p:cNvPr>
          <p:cNvSpPr/>
          <p:nvPr/>
        </p:nvSpPr>
        <p:spPr>
          <a:xfrm>
            <a:off x="5422219" y="1824202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AE2EB01-385B-456A-93F7-CB98490FB539}"/>
              </a:ext>
            </a:extLst>
          </p:cNvPr>
          <p:cNvSpPr/>
          <p:nvPr/>
        </p:nvSpPr>
        <p:spPr>
          <a:xfrm>
            <a:off x="6109563" y="1823638"/>
            <a:ext cx="1347054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13B70F0-1CED-4157-AB6E-4A6084000A6E}"/>
              </a:ext>
            </a:extLst>
          </p:cNvPr>
          <p:cNvSpPr/>
          <p:nvPr/>
        </p:nvSpPr>
        <p:spPr>
          <a:xfrm>
            <a:off x="7468902" y="1823638"/>
            <a:ext cx="1347054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DA6F5D6-4CC7-4958-A5B1-3C21876B67E1}"/>
              </a:ext>
            </a:extLst>
          </p:cNvPr>
          <p:cNvSpPr/>
          <p:nvPr/>
        </p:nvSpPr>
        <p:spPr>
          <a:xfrm>
            <a:off x="8815956" y="1823638"/>
            <a:ext cx="1347054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11E94-AE66-4F14-86C9-D9255207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B75A52-D5D8-463C-999C-48A0230A879A}"/>
              </a:ext>
            </a:extLst>
          </p:cNvPr>
          <p:cNvCxnSpPr/>
          <p:nvPr/>
        </p:nvCxnSpPr>
        <p:spPr>
          <a:xfrm>
            <a:off x="2875230" y="2386882"/>
            <a:ext cx="396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EBFB81B-B5D3-4954-92C9-E05EA418D285}"/>
              </a:ext>
            </a:extLst>
          </p:cNvPr>
          <p:cNvGrpSpPr/>
          <p:nvPr/>
        </p:nvGrpSpPr>
        <p:grpSpPr>
          <a:xfrm>
            <a:off x="3173756" y="2101544"/>
            <a:ext cx="1260738" cy="1783364"/>
            <a:chOff x="1056057" y="2286000"/>
            <a:chExt cx="1333075" cy="1905000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7C235889-BC0A-441F-B8B9-88F96A012387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DAF2ADD7-3CD0-4E60-A1AF-59A3BF311DDC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BDA4283-D6F9-43A5-93AF-2BD8D13D579C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0A800EC-9369-4BC6-9981-DC5F6DB32C4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968A552-86EE-4DAE-9171-AE3EBD7E4486}"/>
                  </a:ext>
                </a:extLst>
              </p:cNvPr>
              <p:cNvSpPr txBox="1"/>
              <p:nvPr/>
            </p:nvSpPr>
            <p:spPr>
              <a:xfrm>
                <a:off x="1101425" y="3015212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317C57A-3DB1-42A9-BA41-6B6832FDA3D4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66FF563-285E-4CAE-884F-E88334B8524A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D5DC8DE-8D76-44C4-B864-39CB5A3E0192}"/>
              </a:ext>
            </a:extLst>
          </p:cNvPr>
          <p:cNvGrpSpPr/>
          <p:nvPr/>
        </p:nvGrpSpPr>
        <p:grpSpPr>
          <a:xfrm>
            <a:off x="5700970" y="2101544"/>
            <a:ext cx="1260738" cy="1783364"/>
            <a:chOff x="1056057" y="2286000"/>
            <a:chExt cx="1333075" cy="1905000"/>
          </a:xfrm>
          <a:noFill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02C8709-57B5-4060-B5E5-89458F07F7C0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37FF665E-02A7-4A3E-8A1F-2D3BB7ED6900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F892FB1-1E99-4DE5-9B0B-28327B0741EB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56A60E7-1BBF-4FFE-B1FD-B1D545A85F8B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D5831D6-FD7D-4F34-A348-203878347419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038362F-EF73-4505-B532-90861FB85145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8C1C532-9EEE-4A73-981D-72AD1D55AA61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B34FA2B-2BE6-408E-8A78-60BD8EF19B78}"/>
              </a:ext>
            </a:extLst>
          </p:cNvPr>
          <p:cNvCxnSpPr/>
          <p:nvPr/>
        </p:nvCxnSpPr>
        <p:spPr>
          <a:xfrm flipV="1">
            <a:off x="2912351" y="2968776"/>
            <a:ext cx="0" cy="1620000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AEFCC9E-0DAA-40F2-B4B5-E62800D6BF3A}"/>
              </a:ext>
            </a:extLst>
          </p:cNvPr>
          <p:cNvCxnSpPr/>
          <p:nvPr/>
        </p:nvCxnSpPr>
        <p:spPr>
          <a:xfrm>
            <a:off x="2463510" y="3681064"/>
            <a:ext cx="792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77A344A-26CE-431C-8D15-0310D54CD675}"/>
              </a:ext>
            </a:extLst>
          </p:cNvPr>
          <p:cNvSpPr txBox="1"/>
          <p:nvPr/>
        </p:nvSpPr>
        <p:spPr>
          <a:xfrm>
            <a:off x="2617566" y="220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16AD5FD-3C3B-4DEC-A044-FA924A9FCD16}"/>
              </a:ext>
            </a:extLst>
          </p:cNvPr>
          <p:cNvGrpSpPr/>
          <p:nvPr/>
        </p:nvGrpSpPr>
        <p:grpSpPr>
          <a:xfrm>
            <a:off x="2901583" y="2929567"/>
            <a:ext cx="356520" cy="108000"/>
            <a:chOff x="779013" y="3000376"/>
            <a:chExt cx="376977" cy="11759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A1882D6-948B-4E90-9E9A-351B455710A1}"/>
                </a:ext>
              </a:extLst>
            </p:cNvPr>
            <p:cNvCxnSpPr/>
            <p:nvPr/>
          </p:nvCxnSpPr>
          <p:spPr>
            <a:xfrm>
              <a:off x="779013" y="3049580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F5522CF3-2992-4DB6-92EB-DAA485A59D57}"/>
                </a:ext>
              </a:extLst>
            </p:cNvPr>
            <p:cNvSpPr/>
            <p:nvPr/>
          </p:nvSpPr>
          <p:spPr>
            <a:xfrm>
              <a:off x="1041793" y="3000376"/>
              <a:ext cx="114197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69718E2-6066-4A66-A17B-47DF60846771}"/>
              </a:ext>
            </a:extLst>
          </p:cNvPr>
          <p:cNvCxnSpPr/>
          <p:nvPr/>
        </p:nvCxnSpPr>
        <p:spPr>
          <a:xfrm>
            <a:off x="5554150" y="2387638"/>
            <a:ext cx="252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487F046-8141-460E-9946-C41DC35F07C6}"/>
              </a:ext>
            </a:extLst>
          </p:cNvPr>
          <p:cNvCxnSpPr/>
          <p:nvPr/>
        </p:nvCxnSpPr>
        <p:spPr>
          <a:xfrm>
            <a:off x="5150830" y="3681821"/>
            <a:ext cx="64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04ECD7E-4B40-41A6-85CC-E9EC3E9615F4}"/>
              </a:ext>
            </a:extLst>
          </p:cNvPr>
          <p:cNvCxnSpPr/>
          <p:nvPr/>
        </p:nvCxnSpPr>
        <p:spPr>
          <a:xfrm>
            <a:off x="4395511" y="2386882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B296927-8E05-463B-962B-2405FCAE154B}"/>
              </a:ext>
            </a:extLst>
          </p:cNvPr>
          <p:cNvCxnSpPr/>
          <p:nvPr/>
        </p:nvCxnSpPr>
        <p:spPr>
          <a:xfrm>
            <a:off x="4409024" y="3695167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5ADB057-DBB4-41DD-8146-0523AB17DA45}"/>
              </a:ext>
            </a:extLst>
          </p:cNvPr>
          <p:cNvCxnSpPr/>
          <p:nvPr/>
        </p:nvCxnSpPr>
        <p:spPr>
          <a:xfrm>
            <a:off x="6927557" y="3685007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6298701-D989-446F-943B-F22CC923F04D}"/>
              </a:ext>
            </a:extLst>
          </p:cNvPr>
          <p:cNvCxnSpPr/>
          <p:nvPr/>
        </p:nvCxnSpPr>
        <p:spPr>
          <a:xfrm>
            <a:off x="6929615" y="2386882"/>
            <a:ext cx="97200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0B80F6-8972-425F-99D6-EEA28B649D11}"/>
              </a:ext>
            </a:extLst>
          </p:cNvPr>
          <p:cNvSpPr txBox="1"/>
          <p:nvPr/>
        </p:nvSpPr>
        <p:spPr>
          <a:xfrm>
            <a:off x="1684150" y="4418308"/>
            <a:ext cx="530910" cy="374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BBBDD62-5477-47C3-AAEA-D28F67D56933}"/>
              </a:ext>
            </a:extLst>
          </p:cNvPr>
          <p:cNvCxnSpPr/>
          <p:nvPr/>
        </p:nvCxnSpPr>
        <p:spPr>
          <a:xfrm flipV="1">
            <a:off x="4706565" y="2283257"/>
            <a:ext cx="0" cy="10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E397D47-EC98-49D5-921E-27DAB22BD3A9}"/>
              </a:ext>
            </a:extLst>
          </p:cNvPr>
          <p:cNvGrpSpPr/>
          <p:nvPr/>
        </p:nvGrpSpPr>
        <p:grpSpPr>
          <a:xfrm>
            <a:off x="8210989" y="2101544"/>
            <a:ext cx="1260738" cy="1783364"/>
            <a:chOff x="1056057" y="2286000"/>
            <a:chExt cx="1333075" cy="1905000"/>
          </a:xfrm>
          <a:noFill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03A3C1DC-2298-4FCF-AAE1-C28A245CEAE2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094E0C78-6219-410A-9E36-7F3F0910300D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7C94DB0E-640B-48E4-9512-32819D2651EA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4A1B3016-FED9-44A9-BC8C-EB7634472075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42D85EF6-2277-45AC-B9AB-6A91A558C945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225A603-DF58-4E59-B9E5-23B83C1AD59A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0180F16-058C-421D-A330-ECE32BEE152A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17AE12A-6F33-4654-A709-FF5F95AC6F32}"/>
              </a:ext>
            </a:extLst>
          </p:cNvPr>
          <p:cNvCxnSpPr/>
          <p:nvPr/>
        </p:nvCxnSpPr>
        <p:spPr>
          <a:xfrm>
            <a:off x="7877788" y="2387638"/>
            <a:ext cx="416905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B102A1F5-7F14-4507-AD23-0ACE9B194560}"/>
              </a:ext>
            </a:extLst>
          </p:cNvPr>
          <p:cNvCxnSpPr/>
          <p:nvPr/>
        </p:nvCxnSpPr>
        <p:spPr>
          <a:xfrm>
            <a:off x="7653092" y="3681708"/>
            <a:ext cx="64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B825EBB-A2A1-4B99-BD63-B98AC67FD62D}"/>
              </a:ext>
            </a:extLst>
          </p:cNvPr>
          <p:cNvCxnSpPr/>
          <p:nvPr/>
        </p:nvCxnSpPr>
        <p:spPr>
          <a:xfrm>
            <a:off x="9437576" y="3685007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E36E66E-2377-4DD7-B261-0986DC6645AA}"/>
              </a:ext>
            </a:extLst>
          </p:cNvPr>
          <p:cNvCxnSpPr/>
          <p:nvPr/>
        </p:nvCxnSpPr>
        <p:spPr>
          <a:xfrm>
            <a:off x="9439635" y="2386882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8A98735E-1950-43D5-9EC7-C4BB9210F45E}"/>
              </a:ext>
            </a:extLst>
          </p:cNvPr>
          <p:cNvCxnSpPr/>
          <p:nvPr/>
        </p:nvCxnSpPr>
        <p:spPr>
          <a:xfrm flipV="1">
            <a:off x="5436886" y="2972724"/>
            <a:ext cx="0" cy="1620000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8D5B1DF9-43E5-4D86-A684-7EA5E21E1951}"/>
              </a:ext>
            </a:extLst>
          </p:cNvPr>
          <p:cNvGrpSpPr/>
          <p:nvPr/>
        </p:nvGrpSpPr>
        <p:grpSpPr>
          <a:xfrm>
            <a:off x="5431590" y="2923355"/>
            <a:ext cx="356520" cy="108000"/>
            <a:chOff x="779013" y="3000376"/>
            <a:chExt cx="376977" cy="1175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5A998E91-2787-4E1C-BEF5-E2E23C54DC58}"/>
                </a:ext>
              </a:extLst>
            </p:cNvPr>
            <p:cNvCxnSpPr/>
            <p:nvPr/>
          </p:nvCxnSpPr>
          <p:spPr>
            <a:xfrm>
              <a:off x="779013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0369318A-6C49-442D-809C-020AEE6A3BAC}"/>
                </a:ext>
              </a:extLst>
            </p:cNvPr>
            <p:cNvSpPr/>
            <p:nvPr/>
          </p:nvSpPr>
          <p:spPr>
            <a:xfrm>
              <a:off x="1041793" y="3000376"/>
              <a:ext cx="114197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6A1CF79-E7E0-40BE-A4AF-6CE47338A656}"/>
              </a:ext>
            </a:extLst>
          </p:cNvPr>
          <p:cNvCxnSpPr/>
          <p:nvPr/>
        </p:nvCxnSpPr>
        <p:spPr>
          <a:xfrm flipV="1">
            <a:off x="7951601" y="2978277"/>
            <a:ext cx="0" cy="1620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53F3D89B-6B61-4758-AD43-977FF2AC58E0}"/>
              </a:ext>
            </a:extLst>
          </p:cNvPr>
          <p:cNvGrpSpPr/>
          <p:nvPr/>
        </p:nvGrpSpPr>
        <p:grpSpPr>
          <a:xfrm>
            <a:off x="7940833" y="2921650"/>
            <a:ext cx="356520" cy="108000"/>
            <a:chOff x="779013" y="3000376"/>
            <a:chExt cx="376977" cy="11759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694C6C3-C627-430F-AB5C-DA320E01C877}"/>
                </a:ext>
              </a:extLst>
            </p:cNvPr>
            <p:cNvCxnSpPr/>
            <p:nvPr/>
          </p:nvCxnSpPr>
          <p:spPr>
            <a:xfrm>
              <a:off x="779013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E107E16A-835F-40EC-9340-9FE793B3C953}"/>
                </a:ext>
              </a:extLst>
            </p:cNvPr>
            <p:cNvSpPr/>
            <p:nvPr/>
          </p:nvSpPr>
          <p:spPr>
            <a:xfrm>
              <a:off x="1041793" y="3000376"/>
              <a:ext cx="114197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AEE5AAC4-8DA8-496B-B105-F5264F85523A}"/>
              </a:ext>
            </a:extLst>
          </p:cNvPr>
          <p:cNvCxnSpPr/>
          <p:nvPr/>
        </p:nvCxnSpPr>
        <p:spPr>
          <a:xfrm>
            <a:off x="2220056" y="4589577"/>
            <a:ext cx="5724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E047F9D-8240-4C99-A085-29F62D6D2F6E}"/>
              </a:ext>
            </a:extLst>
          </p:cNvPr>
          <p:cNvSpPr txBox="1"/>
          <p:nvPr/>
        </p:nvSpPr>
        <p:spPr>
          <a:xfrm>
            <a:off x="4903111" y="3496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7F4C396-5C2A-4FB7-B629-67B72E4EAD56}"/>
              </a:ext>
            </a:extLst>
          </p:cNvPr>
          <p:cNvSpPr txBox="1"/>
          <p:nvPr/>
        </p:nvSpPr>
        <p:spPr>
          <a:xfrm>
            <a:off x="7433117" y="349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08310D1C-F77C-4514-A7DE-1E5528038185}"/>
              </a:ext>
            </a:extLst>
          </p:cNvPr>
          <p:cNvCxnSpPr/>
          <p:nvPr/>
        </p:nvCxnSpPr>
        <p:spPr>
          <a:xfrm flipV="1">
            <a:off x="9740643" y="3685007"/>
            <a:ext cx="0" cy="64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57D5614-059F-4DF4-9802-DF125C3679AA}"/>
              </a:ext>
            </a:extLst>
          </p:cNvPr>
          <p:cNvCxnSpPr/>
          <p:nvPr/>
        </p:nvCxnSpPr>
        <p:spPr>
          <a:xfrm>
            <a:off x="4855110" y="4333399"/>
            <a:ext cx="4896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E9958C77-AC3D-433F-B2C8-59FD21E2C5E7}"/>
              </a:ext>
            </a:extLst>
          </p:cNvPr>
          <p:cNvCxnSpPr/>
          <p:nvPr/>
        </p:nvCxnSpPr>
        <p:spPr>
          <a:xfrm flipV="1">
            <a:off x="4862471" y="2492988"/>
            <a:ext cx="0" cy="1836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E6A3ABC3-24D3-4B06-9F02-EA810AC8ECC8}"/>
              </a:ext>
            </a:extLst>
          </p:cNvPr>
          <p:cNvGrpSpPr/>
          <p:nvPr/>
        </p:nvGrpSpPr>
        <p:grpSpPr>
          <a:xfrm>
            <a:off x="4695295" y="2188337"/>
            <a:ext cx="847114" cy="409238"/>
            <a:chOff x="3804894" y="1857614"/>
            <a:chExt cx="1240257" cy="59916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90FF0FC-E201-4914-899A-24DDBE881007}"/>
                </a:ext>
              </a:extLst>
            </p:cNvPr>
            <p:cNvCxnSpPr/>
            <p:nvPr/>
          </p:nvCxnSpPr>
          <p:spPr>
            <a:xfrm>
              <a:off x="4033627" y="2296159"/>
              <a:ext cx="42166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C53F664-825E-4196-AE54-38606585787B}"/>
                </a:ext>
              </a:extLst>
            </p:cNvPr>
            <p:cNvCxnSpPr/>
            <p:nvPr/>
          </p:nvCxnSpPr>
          <p:spPr>
            <a:xfrm flipV="1">
              <a:off x="3804894" y="2007185"/>
              <a:ext cx="63249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Delay 68">
              <a:extLst>
                <a:ext uri="{FF2B5EF4-FFF2-40B4-BE49-F238E27FC236}">
                  <a16:creationId xmlns:a16="http://schemas.microsoft.com/office/drawing/2014/main" xmlns="" id="{E929D5FF-E09B-4BC2-ACB6-077C7E2571BC}"/>
                </a:ext>
              </a:extLst>
            </p:cNvPr>
            <p:cNvSpPr/>
            <p:nvPr/>
          </p:nvSpPr>
          <p:spPr>
            <a:xfrm>
              <a:off x="4451796" y="1857614"/>
              <a:ext cx="593355" cy="599164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FAD79D07-1375-4AD6-95C1-71E083AA2B6D}"/>
              </a:ext>
            </a:extLst>
          </p:cNvPr>
          <p:cNvCxnSpPr/>
          <p:nvPr/>
        </p:nvCxnSpPr>
        <p:spPr>
          <a:xfrm flipV="1">
            <a:off x="9750803" y="1747064"/>
            <a:ext cx="0" cy="64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D79972B8-1ABB-4A22-82AE-4CA80946990F}"/>
              </a:ext>
            </a:extLst>
          </p:cNvPr>
          <p:cNvCxnSpPr/>
          <p:nvPr/>
        </p:nvCxnSpPr>
        <p:spPr>
          <a:xfrm>
            <a:off x="2453350" y="1757224"/>
            <a:ext cx="730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A574A781-C3FD-4355-A916-7B3D29C72907}"/>
              </a:ext>
            </a:extLst>
          </p:cNvPr>
          <p:cNvCxnSpPr/>
          <p:nvPr/>
        </p:nvCxnSpPr>
        <p:spPr>
          <a:xfrm flipV="1">
            <a:off x="2463510" y="1768969"/>
            <a:ext cx="0" cy="190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93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C6DD7-6C07-4FAF-83BB-BA577599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(Indirect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60536-A3A7-473A-92B7-072CFC52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84909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Example:</a:t>
            </a:r>
            <a:r>
              <a:rPr lang="en-IN" dirty="0"/>
              <a:t> Generate the following pulse train using indirect logic.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25FF28-285B-4C81-A83A-E3CBAEAA2864}"/>
              </a:ext>
            </a:extLst>
          </p:cNvPr>
          <p:cNvSpPr txBox="1"/>
          <p:nvPr/>
        </p:nvSpPr>
        <p:spPr>
          <a:xfrm>
            <a:off x="3814750" y="15293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69BD71-5D53-457B-8D9D-19108B9318C2}"/>
              </a:ext>
            </a:extLst>
          </p:cNvPr>
          <p:cNvSpPr txBox="1"/>
          <p:nvPr/>
        </p:nvSpPr>
        <p:spPr>
          <a:xfrm>
            <a:off x="4246220" y="15319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" name="Elbow Connector 157">
            <a:extLst>
              <a:ext uri="{FF2B5EF4-FFF2-40B4-BE49-F238E27FC236}">
                <a16:creationId xmlns:a16="http://schemas.microsoft.com/office/drawing/2014/main" xmlns="" id="{37B4DB9C-F102-42A5-86AB-07D99AA82EB8}"/>
              </a:ext>
            </a:extLst>
          </p:cNvPr>
          <p:cNvCxnSpPr>
            <a:cxnSpLocks/>
          </p:cNvCxnSpPr>
          <p:nvPr/>
        </p:nvCxnSpPr>
        <p:spPr>
          <a:xfrm>
            <a:off x="3352800" y="1505837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CD0F19F-2459-4521-9F2D-67C6E411DDBB}"/>
              </a:ext>
            </a:extLst>
          </p:cNvPr>
          <p:cNvCxnSpPr/>
          <p:nvPr/>
        </p:nvCxnSpPr>
        <p:spPr>
          <a:xfrm flipV="1">
            <a:off x="4151851" y="1490234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57">
            <a:extLst>
              <a:ext uri="{FF2B5EF4-FFF2-40B4-BE49-F238E27FC236}">
                <a16:creationId xmlns:a16="http://schemas.microsoft.com/office/drawing/2014/main" xmlns="" id="{61902ED2-263B-4A71-94A9-AD1316405533}"/>
              </a:ext>
            </a:extLst>
          </p:cNvPr>
          <p:cNvCxnSpPr>
            <a:cxnSpLocks/>
          </p:cNvCxnSpPr>
          <p:nvPr/>
        </p:nvCxnSpPr>
        <p:spPr>
          <a:xfrm>
            <a:off x="4150368" y="1500596"/>
            <a:ext cx="1224000" cy="449217"/>
          </a:xfrm>
          <a:prstGeom prst="bentConnector3">
            <a:avLst>
              <a:gd name="adj1" fmla="val 6706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A17899A-07DA-4256-A0F1-C4BD84D00C83}"/>
              </a:ext>
            </a:extLst>
          </p:cNvPr>
          <p:cNvCxnSpPr/>
          <p:nvPr/>
        </p:nvCxnSpPr>
        <p:spPr>
          <a:xfrm flipV="1">
            <a:off x="5373192" y="1510756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D4C7299-F7A9-4A82-834D-88DF202533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29337" y="1312908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7AD09A-B03D-44C1-ACCF-B980DF021A9D}"/>
              </a:ext>
            </a:extLst>
          </p:cNvPr>
          <p:cNvSpPr txBox="1"/>
          <p:nvPr/>
        </p:nvSpPr>
        <p:spPr>
          <a:xfrm>
            <a:off x="4612318" y="15313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D706458-4BE9-49EA-80B3-2021B07F6283}"/>
              </a:ext>
            </a:extLst>
          </p:cNvPr>
          <p:cNvSpPr txBox="1"/>
          <p:nvPr/>
        </p:nvSpPr>
        <p:spPr>
          <a:xfrm>
            <a:off x="5024120" y="15397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CA978E-2FD9-4E7F-A5E0-B27D50E389BB}"/>
              </a:ext>
            </a:extLst>
          </p:cNvPr>
          <p:cNvSpPr txBox="1"/>
          <p:nvPr/>
        </p:nvSpPr>
        <p:spPr>
          <a:xfrm>
            <a:off x="3405872" y="15217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B4BAF7-65EF-45ED-9515-78D6E7347AA8}"/>
              </a:ext>
            </a:extLst>
          </p:cNvPr>
          <p:cNvSpPr txBox="1"/>
          <p:nvPr/>
        </p:nvSpPr>
        <p:spPr>
          <a:xfrm>
            <a:off x="5833066" y="154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2B4879-CEFE-49B0-A804-2FC358A24EF5}"/>
              </a:ext>
            </a:extLst>
          </p:cNvPr>
          <p:cNvSpPr txBox="1"/>
          <p:nvPr/>
        </p:nvSpPr>
        <p:spPr>
          <a:xfrm>
            <a:off x="6274696" y="155107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6" name="Elbow Connector 157">
            <a:extLst>
              <a:ext uri="{FF2B5EF4-FFF2-40B4-BE49-F238E27FC236}">
                <a16:creationId xmlns:a16="http://schemas.microsoft.com/office/drawing/2014/main" xmlns="" id="{C84A26CC-A47A-400F-A36C-4AA28FA41731}"/>
              </a:ext>
            </a:extLst>
          </p:cNvPr>
          <p:cNvCxnSpPr>
            <a:cxnSpLocks/>
          </p:cNvCxnSpPr>
          <p:nvPr/>
        </p:nvCxnSpPr>
        <p:spPr>
          <a:xfrm>
            <a:off x="5371116" y="1524966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1C51974-D633-4B95-9DB8-2982813C8182}"/>
              </a:ext>
            </a:extLst>
          </p:cNvPr>
          <p:cNvCxnSpPr/>
          <p:nvPr/>
        </p:nvCxnSpPr>
        <p:spPr>
          <a:xfrm flipV="1">
            <a:off x="6170167" y="1509363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57">
            <a:extLst>
              <a:ext uri="{FF2B5EF4-FFF2-40B4-BE49-F238E27FC236}">
                <a16:creationId xmlns:a16="http://schemas.microsoft.com/office/drawing/2014/main" xmlns="" id="{73A0CDB3-49B6-4BFF-A759-32E716F4B671}"/>
              </a:ext>
            </a:extLst>
          </p:cNvPr>
          <p:cNvCxnSpPr>
            <a:cxnSpLocks/>
          </p:cNvCxnSpPr>
          <p:nvPr/>
        </p:nvCxnSpPr>
        <p:spPr>
          <a:xfrm>
            <a:off x="6168684" y="1519725"/>
            <a:ext cx="1224000" cy="449217"/>
          </a:xfrm>
          <a:prstGeom prst="bentConnector3">
            <a:avLst>
              <a:gd name="adj1" fmla="val 695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4340B6F-775B-4963-9848-2099645EF4BF}"/>
              </a:ext>
            </a:extLst>
          </p:cNvPr>
          <p:cNvCxnSpPr/>
          <p:nvPr/>
        </p:nvCxnSpPr>
        <p:spPr>
          <a:xfrm flipV="1">
            <a:off x="7391508" y="1529885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FA9417-4F8F-4B6F-A8BF-375BB9CC5A66}"/>
              </a:ext>
            </a:extLst>
          </p:cNvPr>
          <p:cNvSpPr txBox="1"/>
          <p:nvPr/>
        </p:nvSpPr>
        <p:spPr>
          <a:xfrm>
            <a:off x="6640794" y="15504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1148A1-DDDF-47AB-B7AB-983688BDDA9D}"/>
              </a:ext>
            </a:extLst>
          </p:cNvPr>
          <p:cNvSpPr txBox="1"/>
          <p:nvPr/>
        </p:nvSpPr>
        <p:spPr>
          <a:xfrm>
            <a:off x="7062756" y="15588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AC0B4D-9449-4B88-AA3C-7A7015D812C3}"/>
              </a:ext>
            </a:extLst>
          </p:cNvPr>
          <p:cNvSpPr txBox="1"/>
          <p:nvPr/>
        </p:nvSpPr>
        <p:spPr>
          <a:xfrm>
            <a:off x="5424188" y="15409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F2BB4D9-6BB6-4577-8CAF-480815DFB9B9}"/>
              </a:ext>
            </a:extLst>
          </p:cNvPr>
          <p:cNvSpPr txBox="1"/>
          <p:nvPr/>
        </p:nvSpPr>
        <p:spPr>
          <a:xfrm>
            <a:off x="7485877" y="1565825"/>
            <a:ext cx="23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24" name="Table 52">
            <a:extLst>
              <a:ext uri="{FF2B5EF4-FFF2-40B4-BE49-F238E27FC236}">
                <a16:creationId xmlns:a16="http://schemas.microsoft.com/office/drawing/2014/main" xmlns="" id="{095F361D-62E7-4420-873D-8F6D91BABCDE}"/>
              </a:ext>
            </a:extLst>
          </p:cNvPr>
          <p:cNvGraphicFramePr>
            <a:graphicFrameLocks noGrp="1"/>
          </p:cNvGraphicFramePr>
          <p:nvPr/>
        </p:nvGraphicFramePr>
        <p:xfrm>
          <a:off x="1009529" y="2493024"/>
          <a:ext cx="4583270" cy="33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93">
                  <a:extLst>
                    <a:ext uri="{9D8B030D-6E8A-4147-A177-3AD203B41FA5}">
                      <a16:colId xmlns:a16="http://schemas.microsoft.com/office/drawing/2014/main" xmlns="" val="1517175154"/>
                    </a:ext>
                  </a:extLst>
                </a:gridCol>
                <a:gridCol w="855693">
                  <a:extLst>
                    <a:ext uri="{9D8B030D-6E8A-4147-A177-3AD203B41FA5}">
                      <a16:colId xmlns:a16="http://schemas.microsoft.com/office/drawing/2014/main" xmlns="" val="29644871"/>
                    </a:ext>
                  </a:extLst>
                </a:gridCol>
                <a:gridCol w="855693">
                  <a:extLst>
                    <a:ext uri="{9D8B030D-6E8A-4147-A177-3AD203B41FA5}">
                      <a16:colId xmlns:a16="http://schemas.microsoft.com/office/drawing/2014/main" xmlns="" val="1671042586"/>
                    </a:ext>
                  </a:extLst>
                </a:gridCol>
                <a:gridCol w="1177991">
                  <a:extLst>
                    <a:ext uri="{9D8B030D-6E8A-4147-A177-3AD203B41FA5}">
                      <a16:colId xmlns:a16="http://schemas.microsoft.com/office/drawing/2014/main" xmlns="" val="23074201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588183296"/>
                    </a:ext>
                  </a:extLst>
                </a:gridCol>
              </a:tblGrid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IN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IN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IN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Output(f)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States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601898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77501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11325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025914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70035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1959164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449461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212935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289080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xmlns="" id="{0A19FC52-A881-4036-8939-21182CC4B4C8}"/>
              </a:ext>
            </a:extLst>
          </p:cNvPr>
          <p:cNvGraphicFramePr>
            <a:graphicFrameLocks/>
          </p:cNvGraphicFramePr>
          <p:nvPr/>
        </p:nvGraphicFramePr>
        <p:xfrm>
          <a:off x="7367002" y="3428364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D07B090-FB0A-4950-99D9-73E5E0BC3B17}"/>
              </a:ext>
            </a:extLst>
          </p:cNvPr>
          <p:cNvCxnSpPr/>
          <p:nvPr/>
        </p:nvCxnSpPr>
        <p:spPr>
          <a:xfrm flipH="1" flipV="1">
            <a:off x="6758230" y="2976754"/>
            <a:ext cx="609600" cy="457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C81850-DE50-45B7-A7D8-064B2A449985}"/>
              </a:ext>
            </a:extLst>
          </p:cNvPr>
          <p:cNvSpPr txBox="1"/>
          <p:nvPr/>
        </p:nvSpPr>
        <p:spPr>
          <a:xfrm>
            <a:off x="6852654" y="2666364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8320CFD-FEBC-4C9D-95FA-E7089A87DE34}"/>
              </a:ext>
            </a:extLst>
          </p:cNvPr>
          <p:cNvSpPr txBox="1"/>
          <p:nvPr/>
        </p:nvSpPr>
        <p:spPr>
          <a:xfrm>
            <a:off x="6738352" y="3119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8F340BE-732F-43C2-A649-948F5E8FC0CD}"/>
              </a:ext>
            </a:extLst>
          </p:cNvPr>
          <p:cNvSpPr txBox="1"/>
          <p:nvPr/>
        </p:nvSpPr>
        <p:spPr>
          <a:xfrm>
            <a:off x="7500352" y="29666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BA09AAD-0739-4ABE-AEA8-9763C10B3639}"/>
              </a:ext>
            </a:extLst>
          </p:cNvPr>
          <p:cNvSpPr txBox="1"/>
          <p:nvPr/>
        </p:nvSpPr>
        <p:spPr>
          <a:xfrm>
            <a:off x="9862552" y="29711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01E7093-913B-47AF-8D94-17E2A0C57D5E}"/>
              </a:ext>
            </a:extLst>
          </p:cNvPr>
          <p:cNvSpPr txBox="1"/>
          <p:nvPr/>
        </p:nvSpPr>
        <p:spPr>
          <a:xfrm>
            <a:off x="6966952" y="36480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EC4C461-0625-4299-B48C-62912F8E1AF3}"/>
              </a:ext>
            </a:extLst>
          </p:cNvPr>
          <p:cNvSpPr txBox="1"/>
          <p:nvPr/>
        </p:nvSpPr>
        <p:spPr>
          <a:xfrm>
            <a:off x="6979218" y="4414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8A26F90-EAE1-4EBF-9376-873D0E367B08}"/>
              </a:ext>
            </a:extLst>
          </p:cNvPr>
          <p:cNvSpPr txBox="1"/>
          <p:nvPr/>
        </p:nvSpPr>
        <p:spPr>
          <a:xfrm>
            <a:off x="8300103" y="29711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64848-CB54-4449-B82D-08F9092FFEB1}"/>
              </a:ext>
            </a:extLst>
          </p:cNvPr>
          <p:cNvSpPr txBox="1"/>
          <p:nvPr/>
        </p:nvSpPr>
        <p:spPr>
          <a:xfrm>
            <a:off x="9062103" y="29666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D5D9F66-AE77-4AE0-935B-43A005CA4A43}"/>
              </a:ext>
            </a:extLst>
          </p:cNvPr>
          <p:cNvSpPr txBox="1"/>
          <p:nvPr/>
        </p:nvSpPr>
        <p:spPr>
          <a:xfrm>
            <a:off x="8364223" y="359109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567-A082-46B0-8487-AB2C99DA1D07}"/>
              </a:ext>
            </a:extLst>
          </p:cNvPr>
          <p:cNvSpPr txBox="1"/>
          <p:nvPr/>
        </p:nvSpPr>
        <p:spPr>
          <a:xfrm>
            <a:off x="9165202" y="358076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F2029AC-6408-4C9F-A1FB-FF582A0CDB74}"/>
              </a:ext>
            </a:extLst>
          </p:cNvPr>
          <p:cNvSpPr txBox="1"/>
          <p:nvPr/>
        </p:nvSpPr>
        <p:spPr>
          <a:xfrm>
            <a:off x="9167230" y="440182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2492D0A-DA51-49AA-BDC9-C97246794B94}"/>
              </a:ext>
            </a:extLst>
          </p:cNvPr>
          <p:cNvSpPr txBox="1"/>
          <p:nvPr/>
        </p:nvSpPr>
        <p:spPr>
          <a:xfrm>
            <a:off x="9940297" y="439866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xmlns="" id="{C5EE07D8-19E8-4898-83DF-1D8D68C24BF1}"/>
              </a:ext>
            </a:extLst>
          </p:cNvPr>
          <p:cNvSpPr/>
          <p:nvPr/>
        </p:nvSpPr>
        <p:spPr>
          <a:xfrm rot="5400000">
            <a:off x="7886638" y="3195722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E5A636B-B1B1-4FB3-A772-43BAAA5BC4EC}"/>
              </a:ext>
            </a:extLst>
          </p:cNvPr>
          <p:cNvSpPr/>
          <p:nvPr/>
        </p:nvSpPr>
        <p:spPr>
          <a:xfrm>
            <a:off x="8006666" y="5185543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 = Q</a:t>
            </a:r>
            <a:r>
              <a:rPr lang="en-US" sz="2400" baseline="-25000" dirty="0">
                <a:solidFill>
                  <a:schemeClr val="tx2"/>
                </a:solidFill>
              </a:rPr>
              <a:t>2 </a:t>
            </a:r>
            <a:r>
              <a:rPr lang="en-US" sz="2400" dirty="0">
                <a:solidFill>
                  <a:schemeClr val="tx2"/>
                </a:solidFill>
              </a:rPr>
              <a:t>+ Q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baseline="30000" dirty="0">
                <a:solidFill>
                  <a:schemeClr val="tx2"/>
                </a:solidFill>
              </a:rPr>
              <a:t>’</a:t>
            </a:r>
            <a:r>
              <a:rPr lang="en-US" sz="2400" dirty="0">
                <a:solidFill>
                  <a:schemeClr val="tx2"/>
                </a:solidFill>
              </a:rPr>
              <a:t> 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baseline="30000" dirty="0">
                <a:solidFill>
                  <a:schemeClr val="tx2"/>
                </a:solidFill>
              </a:rPr>
              <a:t>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C322B6E-7F91-4C79-ABE3-8E231FE271B5}"/>
              </a:ext>
            </a:extLst>
          </p:cNvPr>
          <p:cNvSpPr txBox="1"/>
          <p:nvPr/>
        </p:nvSpPr>
        <p:spPr>
          <a:xfrm>
            <a:off x="7572528" y="359109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6961989-3356-4AAD-B545-5E4F3FE27C14}"/>
              </a:ext>
            </a:extLst>
          </p:cNvPr>
          <p:cNvSpPr txBox="1"/>
          <p:nvPr/>
        </p:nvSpPr>
        <p:spPr>
          <a:xfrm>
            <a:off x="8364223" y="441198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xmlns="" id="{D8E9792B-A44C-45DF-80E2-12E05FB35D6E}"/>
              </a:ext>
            </a:extLst>
          </p:cNvPr>
          <p:cNvSpPr/>
          <p:nvPr/>
        </p:nvSpPr>
        <p:spPr>
          <a:xfrm rot="5400000">
            <a:off x="8224931" y="3583983"/>
            <a:ext cx="1427394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39AB2-28AB-4A82-9A9F-70D6ACD4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(Indirect Logic)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5183622-4FED-4C35-B2E7-02E0C49F42E6}"/>
              </a:ext>
            </a:extLst>
          </p:cNvPr>
          <p:cNvGrpSpPr/>
          <p:nvPr/>
        </p:nvGrpSpPr>
        <p:grpSpPr>
          <a:xfrm>
            <a:off x="2170902" y="2183296"/>
            <a:ext cx="1260738" cy="1783364"/>
            <a:chOff x="1056057" y="2286000"/>
            <a:chExt cx="1333075" cy="1905000"/>
          </a:xfrm>
          <a:noFill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0852138-9B81-4CC0-A66E-8967174C8D2E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BAAC0E6-D3A6-4F09-84FD-2EA72CCFE5A6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BF242CC-F46D-4307-AF14-A9362FC0840B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1FD54D3-3527-4CD6-87C5-D28DF0C3CF3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7C450F95-697B-4D30-BC78-9955298863DE}"/>
                  </a:ext>
                </a:extLst>
              </p:cNvPr>
              <p:cNvSpPr txBox="1"/>
              <p:nvPr/>
            </p:nvSpPr>
            <p:spPr>
              <a:xfrm>
                <a:off x="1101425" y="3015212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E8F2B9F-F755-48BD-9083-C0044A459B1A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18B6672-FDED-4F9E-94C5-72C2DF8730F0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A6FD2BE-8DFE-41C7-BA04-D26564AEC6A6}"/>
              </a:ext>
            </a:extLst>
          </p:cNvPr>
          <p:cNvGrpSpPr/>
          <p:nvPr/>
        </p:nvGrpSpPr>
        <p:grpSpPr>
          <a:xfrm>
            <a:off x="4698116" y="2183296"/>
            <a:ext cx="1260738" cy="1783364"/>
            <a:chOff x="1056057" y="2286000"/>
            <a:chExt cx="1333075" cy="1905000"/>
          </a:xfrm>
          <a:noFill/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521EE24C-A761-450E-A008-A61E11CF8B22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E98F347A-BF56-4144-9C1C-14D67E89933F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F252987-962C-43B8-99F4-E513AF7487D2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1B653B0-9154-493F-B625-8CB6A4CB35B0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5CB2256C-D6A4-4653-A709-F6534FE17C2E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139475D-CB79-4CD0-89DD-30574720F8D1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F968B3B-AEF6-4F16-9B67-D34265A87097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B66E4EA-7BC1-4906-A66F-8A7D3B3F16A7}"/>
              </a:ext>
            </a:extLst>
          </p:cNvPr>
          <p:cNvGrpSpPr/>
          <p:nvPr/>
        </p:nvGrpSpPr>
        <p:grpSpPr>
          <a:xfrm>
            <a:off x="7208135" y="2183296"/>
            <a:ext cx="1260738" cy="1783364"/>
            <a:chOff x="1056057" y="2286000"/>
            <a:chExt cx="1333075" cy="1905000"/>
          </a:xfrm>
          <a:noFill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71435905-4B70-47BB-8864-EB9B4E8E411B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7E344451-E48C-479D-8AE8-0FFA46CFAB0C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>
                    <a:solidFill>
                      <a:sysClr val="windowText" lastClr="000000"/>
                    </a:solidFill>
                  </a:rPr>
                  <a:t>3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37FD8B0D-A3E4-4923-A684-82F81C4DE9C9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AD197D6B-CAA1-4BBF-98AB-054ECD66928B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A0826CB-7886-4CB1-B2C1-D4B5EF5BDEAB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B093F96-DBA6-4C83-8266-D16A985749AF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9DEE44E-973E-4078-A061-0596051F317B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8F3B6C3-F615-4E63-9271-A836752977F2}"/>
              </a:ext>
            </a:extLst>
          </p:cNvPr>
          <p:cNvGrpSpPr/>
          <p:nvPr/>
        </p:nvGrpSpPr>
        <p:grpSpPr>
          <a:xfrm>
            <a:off x="1728102" y="3020978"/>
            <a:ext cx="519305" cy="108000"/>
            <a:chOff x="593899" y="3000376"/>
            <a:chExt cx="549101" cy="11759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4D9AD70-0A9A-4655-9CBE-0F1CCED0C760}"/>
                </a:ext>
              </a:extLst>
            </p:cNvPr>
            <p:cNvCxnSpPr/>
            <p:nvPr/>
          </p:nvCxnSpPr>
          <p:spPr>
            <a:xfrm>
              <a:off x="593899" y="3059063"/>
              <a:ext cx="4567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66D3B340-B47E-4286-947B-1DC86D3DF82C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F0821E17-C224-47BF-8B94-2795984B5B59}"/>
              </a:ext>
            </a:extLst>
          </p:cNvPr>
          <p:cNvSpPr/>
          <p:nvPr/>
        </p:nvSpPr>
        <p:spPr>
          <a:xfrm>
            <a:off x="4667549" y="3006485"/>
            <a:ext cx="111213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5072F863-B97B-4514-983C-0168BB98DE95}"/>
              </a:ext>
            </a:extLst>
          </p:cNvPr>
          <p:cNvSpPr/>
          <p:nvPr/>
        </p:nvSpPr>
        <p:spPr>
          <a:xfrm>
            <a:off x="7171539" y="3006485"/>
            <a:ext cx="111213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CB68CF9-1139-450A-A155-557E6DAAA377}"/>
              </a:ext>
            </a:extLst>
          </p:cNvPr>
          <p:cNvCxnSpPr/>
          <p:nvPr/>
        </p:nvCxnSpPr>
        <p:spPr>
          <a:xfrm>
            <a:off x="1686955" y="2441310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C3141D6-51F2-4495-98C8-DB2B4B22382A}"/>
              </a:ext>
            </a:extLst>
          </p:cNvPr>
          <p:cNvCxnSpPr/>
          <p:nvPr/>
        </p:nvCxnSpPr>
        <p:spPr>
          <a:xfrm>
            <a:off x="1943422" y="3734528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51E57DF-8E1D-4E4B-AA12-267D7791E0F4}"/>
              </a:ext>
            </a:extLst>
          </p:cNvPr>
          <p:cNvCxnSpPr>
            <a:cxnSpLocks/>
          </p:cNvCxnSpPr>
          <p:nvPr/>
        </p:nvCxnSpPr>
        <p:spPr>
          <a:xfrm rot="5400000">
            <a:off x="1286422" y="3089216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8B6BE5D-F34B-4A17-B96B-C3A2950D53DA}"/>
              </a:ext>
            </a:extLst>
          </p:cNvPr>
          <p:cNvSpPr txBox="1"/>
          <p:nvPr/>
        </p:nvSpPr>
        <p:spPr>
          <a:xfrm>
            <a:off x="1435858" y="2260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EB58B63A-1933-41E9-AFB7-91523770DC7C}"/>
              </a:ext>
            </a:extLst>
          </p:cNvPr>
          <p:cNvCxnSpPr/>
          <p:nvPr/>
        </p:nvCxnSpPr>
        <p:spPr>
          <a:xfrm>
            <a:off x="4197184" y="2466579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78D5ABF-D04C-4C09-870E-2C80142587AB}"/>
              </a:ext>
            </a:extLst>
          </p:cNvPr>
          <p:cNvCxnSpPr/>
          <p:nvPr/>
        </p:nvCxnSpPr>
        <p:spPr>
          <a:xfrm>
            <a:off x="4453651" y="3759797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B7AF66A4-C8C0-498C-AE85-C4E952CC09F4}"/>
              </a:ext>
            </a:extLst>
          </p:cNvPr>
          <p:cNvCxnSpPr>
            <a:cxnSpLocks/>
          </p:cNvCxnSpPr>
          <p:nvPr/>
        </p:nvCxnSpPr>
        <p:spPr>
          <a:xfrm rot="5400000">
            <a:off x="3796651" y="3114485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AF63D95-1AF5-44F2-BF84-9146ABE84931}"/>
              </a:ext>
            </a:extLst>
          </p:cNvPr>
          <p:cNvSpPr txBox="1"/>
          <p:nvPr/>
        </p:nvSpPr>
        <p:spPr>
          <a:xfrm>
            <a:off x="3946104" y="2271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54AF399-437E-4D8D-9AA2-9DA4461FAD40}"/>
              </a:ext>
            </a:extLst>
          </p:cNvPr>
          <p:cNvCxnSpPr/>
          <p:nvPr/>
        </p:nvCxnSpPr>
        <p:spPr>
          <a:xfrm>
            <a:off x="6707203" y="247567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C5E96E90-214A-4E17-836E-C31E78AC84C7}"/>
              </a:ext>
            </a:extLst>
          </p:cNvPr>
          <p:cNvCxnSpPr/>
          <p:nvPr/>
        </p:nvCxnSpPr>
        <p:spPr>
          <a:xfrm>
            <a:off x="6963670" y="3768891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6A2E036-F030-4CD8-9F77-0E432AD5DB0A}"/>
              </a:ext>
            </a:extLst>
          </p:cNvPr>
          <p:cNvCxnSpPr>
            <a:cxnSpLocks/>
          </p:cNvCxnSpPr>
          <p:nvPr/>
        </p:nvCxnSpPr>
        <p:spPr>
          <a:xfrm rot="5400000">
            <a:off x="6306670" y="3123579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6DAABA2-6955-4557-98A2-343AF924F362}"/>
              </a:ext>
            </a:extLst>
          </p:cNvPr>
          <p:cNvSpPr txBox="1"/>
          <p:nvPr/>
        </p:nvSpPr>
        <p:spPr>
          <a:xfrm>
            <a:off x="6476001" y="2280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B846C1B5-DEAB-4CA8-9E87-5EA4C34FD7FA}"/>
              </a:ext>
            </a:extLst>
          </p:cNvPr>
          <p:cNvCxnSpPr/>
          <p:nvPr/>
        </p:nvCxnSpPr>
        <p:spPr>
          <a:xfrm>
            <a:off x="3394555" y="2441945"/>
            <a:ext cx="324000" cy="0"/>
          </a:xfrm>
          <a:prstGeom prst="line">
            <a:avLst/>
          </a:prstGeom>
          <a:ln w="25400"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A890BCDF-250C-47C9-B29A-E5988C18EEEE}"/>
              </a:ext>
            </a:extLst>
          </p:cNvPr>
          <p:cNvCxnSpPr>
            <a:cxnSpLocks/>
          </p:cNvCxnSpPr>
          <p:nvPr/>
        </p:nvCxnSpPr>
        <p:spPr>
          <a:xfrm rot="5400000">
            <a:off x="3171835" y="2504540"/>
            <a:ext cx="11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E58F02DF-3AF2-4047-9113-4D8E33B8873D}"/>
              </a:ext>
            </a:extLst>
          </p:cNvPr>
          <p:cNvCxnSpPr>
            <a:cxnSpLocks/>
          </p:cNvCxnSpPr>
          <p:nvPr/>
        </p:nvCxnSpPr>
        <p:spPr>
          <a:xfrm rot="10800000">
            <a:off x="3720676" y="3053237"/>
            <a:ext cx="95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DBBBD2B1-FD44-45B1-86EF-5E576AF0514E}"/>
              </a:ext>
            </a:extLst>
          </p:cNvPr>
          <p:cNvCxnSpPr/>
          <p:nvPr/>
        </p:nvCxnSpPr>
        <p:spPr>
          <a:xfrm>
            <a:off x="5937400" y="2472294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DB6054B-AE7C-4E16-80B3-88B04D401A3A}"/>
              </a:ext>
            </a:extLst>
          </p:cNvPr>
          <p:cNvCxnSpPr/>
          <p:nvPr/>
        </p:nvCxnSpPr>
        <p:spPr>
          <a:xfrm>
            <a:off x="8447419" y="2455988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3340402B-1BF1-48B4-939C-91427B79A19D}"/>
              </a:ext>
            </a:extLst>
          </p:cNvPr>
          <p:cNvCxnSpPr>
            <a:cxnSpLocks/>
          </p:cNvCxnSpPr>
          <p:nvPr/>
        </p:nvCxnSpPr>
        <p:spPr>
          <a:xfrm rot="5400000">
            <a:off x="5116894" y="3593216"/>
            <a:ext cx="22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994EC71B-2084-4B7A-AA05-075AB5DDD859}"/>
              </a:ext>
            </a:extLst>
          </p:cNvPr>
          <p:cNvCxnSpPr>
            <a:cxnSpLocks/>
          </p:cNvCxnSpPr>
          <p:nvPr/>
        </p:nvCxnSpPr>
        <p:spPr>
          <a:xfrm rot="10800000">
            <a:off x="6249796" y="3053237"/>
            <a:ext cx="936000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0225567B-6F7D-4D8E-9DFB-6F5F11B539FC}"/>
              </a:ext>
            </a:extLst>
          </p:cNvPr>
          <p:cNvCxnSpPr>
            <a:cxnSpLocks/>
          </p:cNvCxnSpPr>
          <p:nvPr/>
        </p:nvCxnSpPr>
        <p:spPr>
          <a:xfrm rot="10800000">
            <a:off x="3719662" y="1947185"/>
            <a:ext cx="50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elay 68">
            <a:extLst>
              <a:ext uri="{FF2B5EF4-FFF2-40B4-BE49-F238E27FC236}">
                <a16:creationId xmlns:a16="http://schemas.microsoft.com/office/drawing/2014/main" xmlns="" id="{E7BBE9EB-42B3-4C0A-A984-1FA83F781823}"/>
              </a:ext>
            </a:extLst>
          </p:cNvPr>
          <p:cNvSpPr/>
          <p:nvPr/>
        </p:nvSpPr>
        <p:spPr>
          <a:xfrm>
            <a:off x="8766486" y="1806616"/>
            <a:ext cx="633255" cy="758397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E72548B4-FC9F-44F2-9E4B-F6C997CFD906}"/>
              </a:ext>
            </a:extLst>
          </p:cNvPr>
          <p:cNvSpPr/>
          <p:nvPr/>
        </p:nvSpPr>
        <p:spPr>
          <a:xfrm>
            <a:off x="9388706" y="211939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A3B33D69-D0A3-43CF-82C7-83040B265731}"/>
              </a:ext>
            </a:extLst>
          </p:cNvPr>
          <p:cNvSpPr/>
          <p:nvPr/>
        </p:nvSpPr>
        <p:spPr>
          <a:xfrm>
            <a:off x="2743114" y="398726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E88DADC2-6AC7-4DA3-98B8-1032144BBCA8}"/>
              </a:ext>
            </a:extLst>
          </p:cNvPr>
          <p:cNvSpPr/>
          <p:nvPr/>
        </p:nvSpPr>
        <p:spPr>
          <a:xfrm>
            <a:off x="5260964" y="397682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EF47BDE9-5B7B-487D-96F9-41A1CE3AAE88}"/>
              </a:ext>
            </a:extLst>
          </p:cNvPr>
          <p:cNvSpPr/>
          <p:nvPr/>
        </p:nvSpPr>
        <p:spPr>
          <a:xfrm>
            <a:off x="7783385" y="397682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4E6F01F5-73C2-45A2-9592-50A7A427DAE4}"/>
              </a:ext>
            </a:extLst>
          </p:cNvPr>
          <p:cNvCxnSpPr>
            <a:cxnSpLocks/>
          </p:cNvCxnSpPr>
          <p:nvPr/>
        </p:nvCxnSpPr>
        <p:spPr>
          <a:xfrm rot="10800000">
            <a:off x="2794903" y="4327056"/>
            <a:ext cx="59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AD8DD58-30E0-4780-B7BD-DD496E865CCF}"/>
              </a:ext>
            </a:extLst>
          </p:cNvPr>
          <p:cNvCxnSpPr>
            <a:cxnSpLocks/>
          </p:cNvCxnSpPr>
          <p:nvPr/>
        </p:nvCxnSpPr>
        <p:spPr>
          <a:xfrm rot="5400000">
            <a:off x="2670893" y="4210820"/>
            <a:ext cx="25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3876F1F5-AC46-4D85-8127-C33AF7F9D271}"/>
              </a:ext>
            </a:extLst>
          </p:cNvPr>
          <p:cNvCxnSpPr>
            <a:cxnSpLocks/>
          </p:cNvCxnSpPr>
          <p:nvPr/>
        </p:nvCxnSpPr>
        <p:spPr>
          <a:xfrm rot="5400000">
            <a:off x="5188964" y="4210820"/>
            <a:ext cx="252000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E8E1F6FB-97AD-4181-B0E0-DB014F003D4F}"/>
              </a:ext>
            </a:extLst>
          </p:cNvPr>
          <p:cNvCxnSpPr>
            <a:cxnSpLocks/>
          </p:cNvCxnSpPr>
          <p:nvPr/>
        </p:nvCxnSpPr>
        <p:spPr>
          <a:xfrm rot="5400000">
            <a:off x="7710893" y="4201056"/>
            <a:ext cx="252000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B77E41BE-D5DB-4DAD-B5BB-1CE266AC346A}"/>
              </a:ext>
            </a:extLst>
          </p:cNvPr>
          <p:cNvCxnSpPr>
            <a:cxnSpLocks/>
          </p:cNvCxnSpPr>
          <p:nvPr/>
        </p:nvCxnSpPr>
        <p:spPr>
          <a:xfrm rot="5400000">
            <a:off x="8102662" y="3670499"/>
            <a:ext cx="131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191884E-9317-45CA-B05D-30D3F8882DAA}"/>
              </a:ext>
            </a:extLst>
          </p:cNvPr>
          <p:cNvCxnSpPr>
            <a:cxnSpLocks/>
          </p:cNvCxnSpPr>
          <p:nvPr/>
        </p:nvCxnSpPr>
        <p:spPr>
          <a:xfrm rot="10800000">
            <a:off x="8746462" y="3010575"/>
            <a:ext cx="10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019DD367-BAA1-40F9-9A56-982425E69A54}"/>
              </a:ext>
            </a:extLst>
          </p:cNvPr>
          <p:cNvCxnSpPr/>
          <p:nvPr/>
        </p:nvCxnSpPr>
        <p:spPr>
          <a:xfrm>
            <a:off x="9537926" y="2189532"/>
            <a:ext cx="28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FE9454D-9DCB-4C18-AC3A-E192A9084A23}"/>
              </a:ext>
            </a:extLst>
          </p:cNvPr>
          <p:cNvCxnSpPr>
            <a:cxnSpLocks/>
          </p:cNvCxnSpPr>
          <p:nvPr/>
        </p:nvCxnSpPr>
        <p:spPr>
          <a:xfrm rot="5400000">
            <a:off x="9407382" y="2600614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A340C6F6-9EBE-4824-9438-0B9BA9D174A3}"/>
              </a:ext>
            </a:extLst>
          </p:cNvPr>
          <p:cNvCxnSpPr/>
          <p:nvPr/>
        </p:nvCxnSpPr>
        <p:spPr>
          <a:xfrm>
            <a:off x="3396772" y="3744182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C9BBCF22-BDDD-40C4-BCF4-0D98C048BCC8}"/>
              </a:ext>
            </a:extLst>
          </p:cNvPr>
          <p:cNvCxnSpPr>
            <a:cxnSpLocks/>
          </p:cNvCxnSpPr>
          <p:nvPr/>
        </p:nvCxnSpPr>
        <p:spPr>
          <a:xfrm rot="5400000">
            <a:off x="3314266" y="4137264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ACCD61E2-2039-4BF5-8A7A-F00192CBE1DF}"/>
              </a:ext>
            </a:extLst>
          </p:cNvPr>
          <p:cNvCxnSpPr>
            <a:cxnSpLocks/>
          </p:cNvCxnSpPr>
          <p:nvPr/>
        </p:nvCxnSpPr>
        <p:spPr>
          <a:xfrm rot="10800000">
            <a:off x="3714103" y="4520096"/>
            <a:ext cx="52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6E13ED18-6276-4F5D-80B5-5C6874DD4BA9}"/>
              </a:ext>
            </a:extLst>
          </p:cNvPr>
          <p:cNvCxnSpPr>
            <a:cxnSpLocks/>
          </p:cNvCxnSpPr>
          <p:nvPr/>
        </p:nvCxnSpPr>
        <p:spPr>
          <a:xfrm rot="5400000">
            <a:off x="8726067" y="4265336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DC26BD3F-2D00-49A8-BF50-58E511A69233}"/>
              </a:ext>
            </a:extLst>
          </p:cNvPr>
          <p:cNvCxnSpPr/>
          <p:nvPr/>
        </p:nvCxnSpPr>
        <p:spPr>
          <a:xfrm>
            <a:off x="8447419" y="3745883"/>
            <a:ext cx="7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B1D6CB7C-A905-40FF-9D57-3F66DCA5AC34}"/>
              </a:ext>
            </a:extLst>
          </p:cNvPr>
          <p:cNvCxnSpPr>
            <a:cxnSpLocks/>
          </p:cNvCxnSpPr>
          <p:nvPr/>
        </p:nvCxnSpPr>
        <p:spPr>
          <a:xfrm>
            <a:off x="8985907" y="3997037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lay 68">
            <a:extLst>
              <a:ext uri="{FF2B5EF4-FFF2-40B4-BE49-F238E27FC236}">
                <a16:creationId xmlns:a16="http://schemas.microsoft.com/office/drawing/2014/main" xmlns="" id="{F38CF39F-F90F-42D6-8082-71987C8CB4FB}"/>
              </a:ext>
            </a:extLst>
          </p:cNvPr>
          <p:cNvSpPr/>
          <p:nvPr/>
        </p:nvSpPr>
        <p:spPr>
          <a:xfrm>
            <a:off x="9201907" y="3646349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548308C1-E0C0-47A4-8BC5-21F23F41A734}"/>
              </a:ext>
            </a:extLst>
          </p:cNvPr>
          <p:cNvCxnSpPr>
            <a:cxnSpLocks/>
          </p:cNvCxnSpPr>
          <p:nvPr/>
        </p:nvCxnSpPr>
        <p:spPr>
          <a:xfrm rot="10800000">
            <a:off x="6231834" y="4719530"/>
            <a:ext cx="342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464CEE06-A634-447B-9E2D-40FFB76DA7D2}"/>
              </a:ext>
            </a:extLst>
          </p:cNvPr>
          <p:cNvCxnSpPr>
            <a:cxnSpLocks/>
          </p:cNvCxnSpPr>
          <p:nvPr/>
        </p:nvCxnSpPr>
        <p:spPr>
          <a:xfrm>
            <a:off x="9631913" y="3869856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9E282B6-09AC-4571-9547-282C637B4479}"/>
              </a:ext>
            </a:extLst>
          </p:cNvPr>
          <p:cNvCxnSpPr>
            <a:cxnSpLocks/>
          </p:cNvCxnSpPr>
          <p:nvPr/>
        </p:nvCxnSpPr>
        <p:spPr>
          <a:xfrm rot="5400000">
            <a:off x="9369180" y="4457216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7830313-3B28-434C-93A1-F9809A2EE840}"/>
              </a:ext>
            </a:extLst>
          </p:cNvPr>
          <p:cNvCxnSpPr>
            <a:cxnSpLocks/>
          </p:cNvCxnSpPr>
          <p:nvPr/>
        </p:nvCxnSpPr>
        <p:spPr>
          <a:xfrm>
            <a:off x="9629020" y="4188917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EE5807C2-E6D6-4368-9436-69DB33087D59}"/>
              </a:ext>
            </a:extLst>
          </p:cNvPr>
          <p:cNvGrpSpPr/>
          <p:nvPr/>
        </p:nvGrpSpPr>
        <p:grpSpPr>
          <a:xfrm rot="16200000">
            <a:off x="9825817" y="3789817"/>
            <a:ext cx="450786" cy="482006"/>
            <a:chOff x="5510962" y="5285868"/>
            <a:chExt cx="341710" cy="360244"/>
          </a:xfrm>
        </p:grpSpPr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xmlns="" id="{01AEB39A-38FA-4D20-920C-398F6D087182}"/>
                </a:ext>
              </a:extLst>
            </p:cNvPr>
            <p:cNvSpPr/>
            <p:nvPr/>
          </p:nvSpPr>
          <p:spPr>
            <a:xfrm rot="16200000">
              <a:off x="5506953" y="5300392"/>
              <a:ext cx="353884" cy="337555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Stored Data 71">
              <a:extLst>
                <a:ext uri="{FF2B5EF4-FFF2-40B4-BE49-F238E27FC236}">
                  <a16:creationId xmlns:a16="http://schemas.microsoft.com/office/drawing/2014/main" xmlns="" id="{3D335C37-F04E-4A72-B255-ED2E15C488DF}"/>
                </a:ext>
              </a:extLst>
            </p:cNvPr>
            <p:cNvSpPr/>
            <p:nvPr/>
          </p:nvSpPr>
          <p:spPr>
            <a:xfrm rot="16200000">
              <a:off x="5660900" y="5135930"/>
              <a:ext cx="37689" cy="337565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4E211112-7DA5-4702-8352-2FE6403F9F46}"/>
              </a:ext>
            </a:extLst>
          </p:cNvPr>
          <p:cNvCxnSpPr>
            <a:cxnSpLocks/>
          </p:cNvCxnSpPr>
          <p:nvPr/>
        </p:nvCxnSpPr>
        <p:spPr>
          <a:xfrm>
            <a:off x="10297393" y="4032416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EE096AE-3A5C-416D-A72E-5C01FDFCA85B}"/>
              </a:ext>
            </a:extLst>
          </p:cNvPr>
          <p:cNvSpPr txBox="1"/>
          <p:nvPr/>
        </p:nvSpPr>
        <p:spPr>
          <a:xfrm>
            <a:off x="1244835" y="28946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BCE6E8A-DCEB-4093-A218-2CC271658533}"/>
              </a:ext>
            </a:extLst>
          </p:cNvPr>
          <p:cNvSpPr txBox="1"/>
          <p:nvPr/>
        </p:nvSpPr>
        <p:spPr>
          <a:xfrm>
            <a:off x="10490263" y="38565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endParaRPr lang="en-US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Sequential Circuits v/s Combinational Circuits</a:t>
            </a:r>
            <a:endParaRPr lang="en-IN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xmlns="" id="{8ABCFA0D-D3D1-49C0-916D-8FCE9B35B61F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1246609"/>
          <a:ext cx="9720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ysClr val="windowText" lastClr="000000"/>
                          </a:solidFill>
                        </a:rPr>
                        <a:t>Sequential Circuits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Combinational</a:t>
                      </a:r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IN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Circuits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46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sequential circuits, the output variables at any instant of time are dependent on the present input variables and on the present state, i.e., on the past history of the system.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combinational circuits, the output variables at any instant of time are dependent only on the present input variables. </a:t>
                      </a:r>
                    </a:p>
                    <a:p>
                      <a:pPr algn="just"/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xmlns="" id="{AE6D38FA-4018-437F-8714-31A81BCF71B6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2887883"/>
          <a:ext cx="972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Memory unit is required to store the past history of the input variables in sequential circuits.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Memory unit is not required in combinational circuits. </a:t>
                      </a:r>
                    </a:p>
                    <a:p>
                      <a:pPr algn="just"/>
                      <a:endParaRPr lang="en-IN" b="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xmlns="" id="{FFAC9BEB-60CD-4311-A418-F2FF9D12C922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3802283"/>
          <a:ext cx="972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Sequential circuits are slower than combinational circuits.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Combinational circuits are faster because the delay between the input and the output is due to propagation delay of gates only.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xmlns="" id="{B3011881-C79B-45DB-B54C-EA5D16427DAD}"/>
              </a:ext>
            </a:extLst>
          </p:cNvPr>
          <p:cNvGraphicFramePr>
            <a:graphicFrameLocks noGrp="1"/>
          </p:cNvGraphicFramePr>
          <p:nvPr/>
        </p:nvGraphicFramePr>
        <p:xfrm>
          <a:off x="1236000" y="4716683"/>
          <a:ext cx="97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xmlns="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Sequential circuits are comparatively harder to design.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Combinational circuits are easy to design.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7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0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91DD7-F7B4-4059-AFCB-4DE40ED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&amp; Latch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A89E8-7D79-4B1C-840E-FA022BC1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flip-flop</a:t>
            </a:r>
            <a:r>
              <a:rPr lang="en-US" dirty="0"/>
              <a:t>, known formally as bi-stable </a:t>
            </a:r>
            <a:r>
              <a:rPr lang="en-US" dirty="0" err="1"/>
              <a:t>multivibrator</a:t>
            </a:r>
            <a:r>
              <a:rPr lang="en-US" dirty="0"/>
              <a:t>, has </a:t>
            </a:r>
            <a:r>
              <a:rPr lang="en-US" dirty="0">
                <a:solidFill>
                  <a:schemeClr val="tx2"/>
                </a:solidFill>
              </a:rPr>
              <a:t>two stable states</a:t>
            </a:r>
            <a:r>
              <a:rPr lang="en-US" dirty="0"/>
              <a:t>.</a:t>
            </a:r>
          </a:p>
          <a:p>
            <a:r>
              <a:rPr lang="en-US" dirty="0"/>
              <a:t>It can remain in either of the states indefinitely.</a:t>
            </a:r>
          </a:p>
          <a:p>
            <a:r>
              <a:rPr lang="en-US" dirty="0"/>
              <a:t>Its state can be changed by applying the proper triggering signal.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Latch</a:t>
            </a:r>
            <a:r>
              <a:rPr lang="en-US" dirty="0"/>
              <a:t> is used for certain flip-flop which are </a:t>
            </a:r>
            <a:r>
              <a:rPr lang="en-US" i="1" dirty="0">
                <a:solidFill>
                  <a:schemeClr val="tx2"/>
                </a:solidFill>
              </a:rPr>
              <a:t>non-clocked.</a:t>
            </a:r>
          </a:p>
          <a:p>
            <a:r>
              <a:rPr lang="en-US" dirty="0"/>
              <a:t>These flip-flops ‘latch on’ to a 1 or a 0 immediately upon receiving the input pulse called SET or RESET.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S-R Latch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ED413-BB22-4A02-AEB5-ACC2D539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simplest type of flip-flop is called an S-R latch. </a:t>
            </a:r>
          </a:p>
          <a:p>
            <a:pPr algn="just"/>
            <a:r>
              <a:rPr lang="en-US" dirty="0"/>
              <a:t>It has two </a:t>
            </a:r>
            <a:r>
              <a:rPr lang="en-US" dirty="0">
                <a:solidFill>
                  <a:schemeClr val="tx2"/>
                </a:solidFill>
              </a:rPr>
              <a:t>outputs</a:t>
            </a:r>
            <a:r>
              <a:rPr lang="en-US" dirty="0"/>
              <a:t> labelled </a:t>
            </a:r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Q’</a:t>
            </a:r>
            <a:r>
              <a:rPr lang="en-US" dirty="0"/>
              <a:t> and two </a:t>
            </a:r>
            <a:r>
              <a:rPr lang="en-US" dirty="0">
                <a:solidFill>
                  <a:schemeClr val="tx2"/>
                </a:solidFill>
              </a:rPr>
              <a:t>inputs</a:t>
            </a:r>
            <a:r>
              <a:rPr lang="en-US" dirty="0"/>
              <a:t> labelled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/>
              <a:t>. The state of the latch corresponds to the level of Q (HIGH or LOW, 1 or 0) and Q’ is the complement of that state. </a:t>
            </a:r>
          </a:p>
          <a:p>
            <a:pPr algn="just"/>
            <a:r>
              <a:rPr lang="en-US" dirty="0"/>
              <a:t>It can be constructed using either two cross-coupled NAND gates or two cross-coupled NOR gates. </a:t>
            </a:r>
          </a:p>
          <a:p>
            <a:pPr algn="just"/>
            <a:r>
              <a:rPr lang="en-US" dirty="0"/>
              <a:t>Using two </a:t>
            </a:r>
            <a:r>
              <a:rPr lang="en-US" dirty="0">
                <a:solidFill>
                  <a:schemeClr val="tx2"/>
                </a:solidFill>
              </a:rPr>
              <a:t>NOR gates</a:t>
            </a:r>
            <a:r>
              <a:rPr lang="en-US" dirty="0"/>
              <a:t>, an </a:t>
            </a:r>
            <a:r>
              <a:rPr lang="en-US" dirty="0">
                <a:solidFill>
                  <a:schemeClr val="tx2"/>
                </a:solidFill>
              </a:rPr>
              <a:t>active-HIGH S-R latch</a:t>
            </a:r>
            <a:r>
              <a:rPr lang="en-US" dirty="0"/>
              <a:t> can be constructed and using two </a:t>
            </a:r>
            <a:r>
              <a:rPr lang="en-US" dirty="0">
                <a:solidFill>
                  <a:schemeClr val="tx2"/>
                </a:solidFill>
              </a:rPr>
              <a:t>NAND gates</a:t>
            </a:r>
            <a:r>
              <a:rPr lang="en-US" dirty="0"/>
              <a:t> an </a:t>
            </a:r>
            <a:r>
              <a:rPr lang="en-US" dirty="0">
                <a:solidFill>
                  <a:schemeClr val="tx2"/>
                </a:solidFill>
              </a:rPr>
              <a:t>active-LOW S-R latch</a:t>
            </a:r>
            <a:r>
              <a:rPr lang="en-US" dirty="0"/>
              <a:t> can be constructed. </a:t>
            </a:r>
          </a:p>
          <a:p>
            <a:pPr algn="just"/>
            <a:r>
              <a:rPr lang="en-US" dirty="0"/>
              <a:t>The name of the latch, S-R or SET-RESET, is derived from the names of its inputs.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1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AAD67-4B49-45B3-9BDF-6A0FBD92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 S-R latch (Active High)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583164-B789-4822-99A2-66945AAD91B3}"/>
              </a:ext>
            </a:extLst>
          </p:cNvPr>
          <p:cNvSpPr/>
          <p:nvPr/>
        </p:nvSpPr>
        <p:spPr>
          <a:xfrm>
            <a:off x="2098726" y="1085910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1B005DA-8082-40ED-B89F-8B1C0A04209F}"/>
              </a:ext>
            </a:extLst>
          </p:cNvPr>
          <p:cNvCxnSpPr/>
          <p:nvPr/>
        </p:nvCxnSpPr>
        <p:spPr>
          <a:xfrm flipH="1">
            <a:off x="1514292" y="131451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0DC9F73-ED08-4269-89EF-6877DCAC2762}"/>
              </a:ext>
            </a:extLst>
          </p:cNvPr>
          <p:cNvCxnSpPr/>
          <p:nvPr/>
        </p:nvCxnSpPr>
        <p:spPr>
          <a:xfrm>
            <a:off x="4308526" y="1314510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9E4793-D846-4126-889D-13249091228A}"/>
              </a:ext>
            </a:extLst>
          </p:cNvPr>
          <p:cNvSpPr txBox="1"/>
          <p:nvPr/>
        </p:nvSpPr>
        <p:spPr>
          <a:xfrm>
            <a:off x="2098726" y="1085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8CCB0EB-1551-4998-873F-998387A80FE9}"/>
              </a:ext>
            </a:extLst>
          </p:cNvPr>
          <p:cNvCxnSpPr/>
          <p:nvPr/>
        </p:nvCxnSpPr>
        <p:spPr>
          <a:xfrm flipH="1">
            <a:off x="1530976" y="214824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594102-3BE4-489B-92B6-274B9E7395AE}"/>
              </a:ext>
            </a:extLst>
          </p:cNvPr>
          <p:cNvSpPr txBox="1"/>
          <p:nvPr/>
        </p:nvSpPr>
        <p:spPr>
          <a:xfrm>
            <a:off x="2117636" y="191964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C60CA9-65D2-45AC-9495-436F9BC366A9}"/>
              </a:ext>
            </a:extLst>
          </p:cNvPr>
          <p:cNvSpPr txBox="1"/>
          <p:nvPr/>
        </p:nvSpPr>
        <p:spPr>
          <a:xfrm>
            <a:off x="3851326" y="108591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FFBED9-3657-4A4A-8B4E-46CD2A01588D}"/>
              </a:ext>
            </a:extLst>
          </p:cNvPr>
          <p:cNvSpPr txBox="1"/>
          <p:nvPr/>
        </p:nvSpPr>
        <p:spPr>
          <a:xfrm>
            <a:off x="3868562" y="191964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7ABDC9F-DB72-4ADC-B000-0F2C3D7947A3}"/>
              </a:ext>
            </a:extLst>
          </p:cNvPr>
          <p:cNvCxnSpPr/>
          <p:nvPr/>
        </p:nvCxnSpPr>
        <p:spPr>
          <a:xfrm>
            <a:off x="4308526" y="2186046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xmlns="" id="{74707AA8-C47E-407C-8DCC-CD88CB7145E4}"/>
              </a:ext>
            </a:extLst>
          </p:cNvPr>
          <p:cNvSpPr/>
          <p:nvPr/>
        </p:nvSpPr>
        <p:spPr>
          <a:xfrm>
            <a:off x="1191666" y="1188780"/>
            <a:ext cx="251901" cy="108775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xmlns="" id="{851DF377-F58C-429C-A31A-AC0EC4A00E9B}"/>
              </a:ext>
            </a:extLst>
          </p:cNvPr>
          <p:cNvSpPr/>
          <p:nvPr/>
        </p:nvSpPr>
        <p:spPr>
          <a:xfrm>
            <a:off x="5044495" y="1205956"/>
            <a:ext cx="238257" cy="107057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8943455-9D60-4629-860C-8CC9521AC22C}"/>
              </a:ext>
            </a:extLst>
          </p:cNvPr>
          <p:cNvSpPr txBox="1"/>
          <p:nvPr/>
        </p:nvSpPr>
        <p:spPr>
          <a:xfrm rot="16200000">
            <a:off x="527506" y="1532186"/>
            <a:ext cx="69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F10A48-9DB0-4A81-9763-94DC332ADEF8}"/>
              </a:ext>
            </a:extLst>
          </p:cNvPr>
          <p:cNvSpPr txBox="1"/>
          <p:nvPr/>
        </p:nvSpPr>
        <p:spPr>
          <a:xfrm rot="16200000">
            <a:off x="5157307" y="1534603"/>
            <a:ext cx="85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24A811B8-195B-4D49-AE0C-F2EABA1FA3EA}"/>
              </a:ext>
            </a:extLst>
          </p:cNvPr>
          <p:cNvGraphicFramePr>
            <a:graphicFrameLocks noGrp="1"/>
          </p:cNvGraphicFramePr>
          <p:nvPr/>
        </p:nvGraphicFramePr>
        <p:xfrm>
          <a:off x="6748883" y="2025579"/>
          <a:ext cx="4724407" cy="3362960"/>
        </p:xfrm>
        <a:graphic>
          <a:graphicData uri="http://schemas.openxmlformats.org/drawingml/2006/table">
            <a:tbl>
              <a:tblPr firstRow="1" bandRow="1"/>
              <a:tblGrid>
                <a:gridCol w="66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9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13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D4CA879-1255-4CEB-833B-BE92EB88CDEC}"/>
              </a:ext>
            </a:extLst>
          </p:cNvPr>
          <p:cNvGrpSpPr/>
          <p:nvPr/>
        </p:nvGrpSpPr>
        <p:grpSpPr>
          <a:xfrm>
            <a:off x="2219791" y="3443645"/>
            <a:ext cx="2179159" cy="657819"/>
            <a:chOff x="6719808" y="5434727"/>
            <a:chExt cx="2900464" cy="7236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E26D83BC-9FC6-4834-970A-55A9F0D5DFAC}"/>
                </a:ext>
              </a:extLst>
            </p:cNvPr>
            <p:cNvGrpSpPr/>
            <p:nvPr/>
          </p:nvGrpSpPr>
          <p:grpSpPr>
            <a:xfrm>
              <a:off x="6719808" y="5434727"/>
              <a:ext cx="1798463" cy="723601"/>
              <a:chOff x="3208798" y="5435921"/>
              <a:chExt cx="1798463" cy="72360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837D7E48-8B00-4ED3-8D41-C4C7FB8896DB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6CC7D767-3CAF-4929-B308-2334C287995F}"/>
                  </a:ext>
                </a:extLst>
              </p:cNvPr>
              <p:cNvCxnSpPr/>
              <p:nvPr/>
            </p:nvCxnSpPr>
            <p:spPr>
              <a:xfrm>
                <a:off x="3208798" y="5620676"/>
                <a:ext cx="88143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Stored Data 71">
                <a:extLst>
                  <a:ext uri="{FF2B5EF4-FFF2-40B4-BE49-F238E27FC236}">
                    <a16:creationId xmlns:a16="http://schemas.microsoft.com/office/drawing/2014/main" xmlns="" id="{A3CF137B-0DF0-4020-8502-F697043046D4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ored Data 71">
                <a:extLst>
                  <a:ext uri="{FF2B5EF4-FFF2-40B4-BE49-F238E27FC236}">
                    <a16:creationId xmlns:a16="http://schemas.microsoft.com/office/drawing/2014/main" xmlns="" id="{AA5A4A24-40C1-49D8-82EA-E340453D0F3E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2D9469D-1718-43EA-9787-49B09CE697CA}"/>
                </a:ext>
              </a:extLst>
            </p:cNvPr>
            <p:cNvGrpSpPr/>
            <p:nvPr/>
          </p:nvGrpSpPr>
          <p:grpSpPr>
            <a:xfrm>
              <a:off x="8524804" y="5740592"/>
              <a:ext cx="1095468" cy="117436"/>
              <a:chOff x="1486315" y="1289057"/>
              <a:chExt cx="1095468" cy="1174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E65AA19D-6AF2-4688-92EE-2A2A172DEBD0}"/>
                  </a:ext>
                </a:extLst>
              </p:cNvPr>
              <p:cNvCxnSpPr/>
              <p:nvPr/>
            </p:nvCxnSpPr>
            <p:spPr>
              <a:xfrm flipV="1">
                <a:off x="1603168" y="1348684"/>
                <a:ext cx="97861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4DE6514E-AAD3-43CB-A774-A9D701EF8F18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CC86D15-4CC0-40A0-966A-18DFEAEB766C}"/>
              </a:ext>
            </a:extLst>
          </p:cNvPr>
          <p:cNvGrpSpPr/>
          <p:nvPr/>
        </p:nvGrpSpPr>
        <p:grpSpPr>
          <a:xfrm>
            <a:off x="2219792" y="4995626"/>
            <a:ext cx="2179158" cy="657819"/>
            <a:chOff x="6719803" y="5434727"/>
            <a:chExt cx="2900460" cy="7236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87EF0E44-54CA-4233-AED5-416611EA3321}"/>
                </a:ext>
              </a:extLst>
            </p:cNvPr>
            <p:cNvGrpSpPr/>
            <p:nvPr/>
          </p:nvGrpSpPr>
          <p:grpSpPr>
            <a:xfrm>
              <a:off x="6719803" y="5434727"/>
              <a:ext cx="1798468" cy="723601"/>
              <a:chOff x="3208793" y="5435921"/>
              <a:chExt cx="1798468" cy="7236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8CD7270-9BEE-415A-B08E-79C57CABFF80}"/>
                  </a:ext>
                </a:extLst>
              </p:cNvPr>
              <p:cNvCxnSpPr/>
              <p:nvPr/>
            </p:nvCxnSpPr>
            <p:spPr>
              <a:xfrm>
                <a:off x="3208793" y="5984024"/>
                <a:ext cx="88143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DFCAFF5F-C88B-4C6F-AE0F-2825A4728D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xmlns="" id="{6653B753-85EC-4F6C-BFAF-EB2AFDB6B88A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xmlns="" id="{245DD611-9FD7-419B-855C-5DDE2D54F6E1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C300230E-7E63-463E-910F-724236185561}"/>
                </a:ext>
              </a:extLst>
            </p:cNvPr>
            <p:cNvGrpSpPr/>
            <p:nvPr/>
          </p:nvGrpSpPr>
          <p:grpSpPr>
            <a:xfrm>
              <a:off x="8524804" y="5740592"/>
              <a:ext cx="1095459" cy="117436"/>
              <a:chOff x="1486315" y="1289057"/>
              <a:chExt cx="1095459" cy="1174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AC444F54-1960-4512-9623-A9E19D7CBA0C}"/>
                  </a:ext>
                </a:extLst>
              </p:cNvPr>
              <p:cNvCxnSpPr/>
              <p:nvPr/>
            </p:nvCxnSpPr>
            <p:spPr>
              <a:xfrm flipV="1">
                <a:off x="1603168" y="1348684"/>
                <a:ext cx="978606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C7F5F7FC-15E9-4C6F-96C5-3F13A03E3F04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FE0CA19-6FF0-4204-BABC-7BE528676FAA}"/>
              </a:ext>
            </a:extLst>
          </p:cNvPr>
          <p:cNvCxnSpPr/>
          <p:nvPr/>
        </p:nvCxnSpPr>
        <p:spPr>
          <a:xfrm flipH="1" flipV="1">
            <a:off x="2570147" y="3929421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1AB4C8E-EE45-4100-A9D8-BA0345447F3C}"/>
              </a:ext>
            </a:extLst>
          </p:cNvPr>
          <p:cNvCxnSpPr/>
          <p:nvPr/>
        </p:nvCxnSpPr>
        <p:spPr>
          <a:xfrm flipH="1" flipV="1">
            <a:off x="3865547" y="4865867"/>
            <a:ext cx="4" cy="46800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001B1908-F735-498A-9BB7-DA1A464D041C}"/>
              </a:ext>
            </a:extLst>
          </p:cNvPr>
          <p:cNvCxnSpPr/>
          <p:nvPr/>
        </p:nvCxnSpPr>
        <p:spPr>
          <a:xfrm flipH="1" flipV="1">
            <a:off x="3865551" y="3777021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8CEC18FA-CD83-416D-80ED-3E36636D2D8B}"/>
              </a:ext>
            </a:extLst>
          </p:cNvPr>
          <p:cNvCxnSpPr/>
          <p:nvPr/>
        </p:nvCxnSpPr>
        <p:spPr>
          <a:xfrm flipH="1" flipV="1">
            <a:off x="2570151" y="4781909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9448459E-657F-41F3-BAAD-E37C9D956DD2}"/>
              </a:ext>
            </a:extLst>
          </p:cNvPr>
          <p:cNvCxnSpPr/>
          <p:nvPr/>
        </p:nvCxnSpPr>
        <p:spPr>
          <a:xfrm flipH="1" flipV="1">
            <a:off x="2575605" y="4307403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277AD3B-73E6-460A-8B33-C61B5CA19209}"/>
              </a:ext>
            </a:extLst>
          </p:cNvPr>
          <p:cNvCxnSpPr/>
          <p:nvPr/>
        </p:nvCxnSpPr>
        <p:spPr>
          <a:xfrm flipV="1">
            <a:off x="2564693" y="4266247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C6873E3-2920-4588-9F6D-3520A70832E2}"/>
              </a:ext>
            </a:extLst>
          </p:cNvPr>
          <p:cNvSpPr txBox="1"/>
          <p:nvPr/>
        </p:nvSpPr>
        <p:spPr>
          <a:xfrm>
            <a:off x="1885863" y="341393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5585AFA-9F39-4487-A620-DC4712535333}"/>
              </a:ext>
            </a:extLst>
          </p:cNvPr>
          <p:cNvSpPr txBox="1"/>
          <p:nvPr/>
        </p:nvSpPr>
        <p:spPr>
          <a:xfrm>
            <a:off x="1885863" y="52724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76649D3-2C20-4934-871F-E5BCBC15F084}"/>
              </a:ext>
            </a:extLst>
          </p:cNvPr>
          <p:cNvSpPr txBox="1"/>
          <p:nvPr/>
        </p:nvSpPr>
        <p:spPr>
          <a:xfrm>
            <a:off x="4475151" y="357693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D4388C6-3423-458E-B865-8FF9D4C0BC1E}"/>
              </a:ext>
            </a:extLst>
          </p:cNvPr>
          <p:cNvSpPr txBox="1"/>
          <p:nvPr/>
        </p:nvSpPr>
        <p:spPr>
          <a:xfrm>
            <a:off x="4475151" y="5120045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7DC4515-D133-4AD2-94D7-55E504619E8F}"/>
              </a:ext>
            </a:extLst>
          </p:cNvPr>
          <p:cNvSpPr txBox="1"/>
          <p:nvPr/>
        </p:nvSpPr>
        <p:spPr>
          <a:xfrm>
            <a:off x="2394237" y="5729645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AA2FE37-6A42-4BB3-8F83-9D40DCED298B}"/>
              </a:ext>
            </a:extLst>
          </p:cNvPr>
          <p:cNvSpPr txBox="1"/>
          <p:nvPr/>
        </p:nvSpPr>
        <p:spPr>
          <a:xfrm>
            <a:off x="2466061" y="245751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C4EC332-74B5-49C2-887B-C6C7C8283F7E}"/>
              </a:ext>
            </a:extLst>
          </p:cNvPr>
          <p:cNvSpPr/>
          <p:nvPr/>
        </p:nvSpPr>
        <p:spPr>
          <a:xfrm>
            <a:off x="6882918" y="395915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EF3E985-ABED-441C-B7A6-CA99C5C772AD}"/>
              </a:ext>
            </a:extLst>
          </p:cNvPr>
          <p:cNvSpPr/>
          <p:nvPr/>
        </p:nvSpPr>
        <p:spPr>
          <a:xfrm>
            <a:off x="7554430" y="394486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5479F23-85B9-4868-91CA-8E998019DF32}"/>
              </a:ext>
            </a:extLst>
          </p:cNvPr>
          <p:cNvSpPr/>
          <p:nvPr/>
        </p:nvSpPr>
        <p:spPr>
          <a:xfrm>
            <a:off x="8239547" y="394486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47E584D-81D9-43DF-9CD9-83C038F004A0}"/>
              </a:ext>
            </a:extLst>
          </p:cNvPr>
          <p:cNvSpPr/>
          <p:nvPr/>
        </p:nvSpPr>
        <p:spPr>
          <a:xfrm>
            <a:off x="9006307" y="394486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43DA655-DCB3-4593-8397-7D3198718580}"/>
              </a:ext>
            </a:extLst>
          </p:cNvPr>
          <p:cNvSpPr/>
          <p:nvPr/>
        </p:nvSpPr>
        <p:spPr>
          <a:xfrm>
            <a:off x="6893129" y="431729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539187C-A29D-41D7-8494-048A4884C46E}"/>
              </a:ext>
            </a:extLst>
          </p:cNvPr>
          <p:cNvSpPr/>
          <p:nvPr/>
        </p:nvSpPr>
        <p:spPr>
          <a:xfrm>
            <a:off x="7564641" y="430300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91DAC55-B7F1-4096-B15A-74BEC66F052E}"/>
              </a:ext>
            </a:extLst>
          </p:cNvPr>
          <p:cNvSpPr/>
          <p:nvPr/>
        </p:nvSpPr>
        <p:spPr>
          <a:xfrm>
            <a:off x="8249758" y="430300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A612F63-0695-427F-908D-A29FE5C14036}"/>
              </a:ext>
            </a:extLst>
          </p:cNvPr>
          <p:cNvSpPr/>
          <p:nvPr/>
        </p:nvSpPr>
        <p:spPr>
          <a:xfrm>
            <a:off x="9016518" y="430300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0C070047-C54B-4D8C-A561-0531B5CB5E0E}"/>
              </a:ext>
            </a:extLst>
          </p:cNvPr>
          <p:cNvSpPr/>
          <p:nvPr/>
        </p:nvSpPr>
        <p:spPr>
          <a:xfrm>
            <a:off x="6901283" y="3216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5FE456C-4781-40C7-9A26-A24E49EAD3A5}"/>
              </a:ext>
            </a:extLst>
          </p:cNvPr>
          <p:cNvSpPr/>
          <p:nvPr/>
        </p:nvSpPr>
        <p:spPr>
          <a:xfrm>
            <a:off x="7572795" y="32019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4C66FC4E-9417-4209-877E-217F7EAD6404}"/>
              </a:ext>
            </a:extLst>
          </p:cNvPr>
          <p:cNvSpPr/>
          <p:nvPr/>
        </p:nvSpPr>
        <p:spPr>
          <a:xfrm>
            <a:off x="8257912" y="32019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6EC7B6A-E3E6-4EE5-8984-90B92A6AE70E}"/>
              </a:ext>
            </a:extLst>
          </p:cNvPr>
          <p:cNvSpPr/>
          <p:nvPr/>
        </p:nvSpPr>
        <p:spPr>
          <a:xfrm>
            <a:off x="9024672" y="32019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68EFEBB-FF50-4B6C-A30A-97F5FDF44264}"/>
              </a:ext>
            </a:extLst>
          </p:cNvPr>
          <p:cNvSpPr/>
          <p:nvPr/>
        </p:nvSpPr>
        <p:spPr>
          <a:xfrm>
            <a:off x="6911494" y="3574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5F9453C-C61B-4790-A80A-8C42E58D6FED}"/>
              </a:ext>
            </a:extLst>
          </p:cNvPr>
          <p:cNvSpPr/>
          <p:nvPr/>
        </p:nvSpPr>
        <p:spPr>
          <a:xfrm>
            <a:off x="7583006" y="356005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3F93042-B07A-4E46-8729-D538F0FC77A8}"/>
              </a:ext>
            </a:extLst>
          </p:cNvPr>
          <p:cNvSpPr/>
          <p:nvPr/>
        </p:nvSpPr>
        <p:spPr>
          <a:xfrm>
            <a:off x="8268123" y="356005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D2EB220D-41EE-4425-B100-2BBE3AE37A0B}"/>
              </a:ext>
            </a:extLst>
          </p:cNvPr>
          <p:cNvSpPr/>
          <p:nvPr/>
        </p:nvSpPr>
        <p:spPr>
          <a:xfrm>
            <a:off x="9034883" y="356005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DE957891-A055-4133-A510-C9CF4FC9810C}"/>
              </a:ext>
            </a:extLst>
          </p:cNvPr>
          <p:cNvSpPr/>
          <p:nvPr/>
        </p:nvSpPr>
        <p:spPr>
          <a:xfrm>
            <a:off x="6930542" y="24684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C9BA9D5-2DE5-4E97-A77C-617578724B4D}"/>
              </a:ext>
            </a:extLst>
          </p:cNvPr>
          <p:cNvSpPr/>
          <p:nvPr/>
        </p:nvSpPr>
        <p:spPr>
          <a:xfrm>
            <a:off x="7602054" y="2454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20FE67B-8A18-436A-879C-7F92C70C4364}"/>
              </a:ext>
            </a:extLst>
          </p:cNvPr>
          <p:cNvSpPr/>
          <p:nvPr/>
        </p:nvSpPr>
        <p:spPr>
          <a:xfrm>
            <a:off x="8287171" y="2454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A2A8854-4679-47D7-9869-82BE85421FB8}"/>
              </a:ext>
            </a:extLst>
          </p:cNvPr>
          <p:cNvSpPr/>
          <p:nvPr/>
        </p:nvSpPr>
        <p:spPr>
          <a:xfrm>
            <a:off x="9053931" y="2454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6A3A46D-146A-4AAA-8445-7C387BE98113}"/>
              </a:ext>
            </a:extLst>
          </p:cNvPr>
          <p:cNvSpPr/>
          <p:nvPr/>
        </p:nvSpPr>
        <p:spPr>
          <a:xfrm>
            <a:off x="6940753" y="28266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63431E5-44B2-4378-B0F8-D2C1E6233152}"/>
              </a:ext>
            </a:extLst>
          </p:cNvPr>
          <p:cNvSpPr/>
          <p:nvPr/>
        </p:nvSpPr>
        <p:spPr>
          <a:xfrm>
            <a:off x="7612265" y="2812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B0D68F66-FACF-4F27-B166-86AAC4B86113}"/>
              </a:ext>
            </a:extLst>
          </p:cNvPr>
          <p:cNvSpPr/>
          <p:nvPr/>
        </p:nvSpPr>
        <p:spPr>
          <a:xfrm>
            <a:off x="8297382" y="2812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242B2214-4BE0-40C8-B6BD-55431AB4FB44}"/>
              </a:ext>
            </a:extLst>
          </p:cNvPr>
          <p:cNvSpPr/>
          <p:nvPr/>
        </p:nvSpPr>
        <p:spPr>
          <a:xfrm>
            <a:off x="9064142" y="2812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C6ACD5A0-D102-439A-8503-16320ED579CE}"/>
              </a:ext>
            </a:extLst>
          </p:cNvPr>
          <p:cNvSpPr/>
          <p:nvPr/>
        </p:nvSpPr>
        <p:spPr>
          <a:xfrm>
            <a:off x="6886995" y="469257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CB35650-DC71-431E-8FC9-58FC9E65F906}"/>
              </a:ext>
            </a:extLst>
          </p:cNvPr>
          <p:cNvSpPr/>
          <p:nvPr/>
        </p:nvSpPr>
        <p:spPr>
          <a:xfrm>
            <a:off x="7558507" y="46782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260A2BB0-2D09-4BDD-85FF-893725867F9E}"/>
              </a:ext>
            </a:extLst>
          </p:cNvPr>
          <p:cNvSpPr/>
          <p:nvPr/>
        </p:nvSpPr>
        <p:spPr>
          <a:xfrm>
            <a:off x="8243624" y="46782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8B910CF-BFA5-4958-A77D-D1B2C2F25593}"/>
              </a:ext>
            </a:extLst>
          </p:cNvPr>
          <p:cNvSpPr/>
          <p:nvPr/>
        </p:nvSpPr>
        <p:spPr>
          <a:xfrm>
            <a:off x="9010384" y="46782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8633DE65-2182-4D08-8F22-9B721DBB420C}"/>
              </a:ext>
            </a:extLst>
          </p:cNvPr>
          <p:cNvSpPr/>
          <p:nvPr/>
        </p:nvSpPr>
        <p:spPr>
          <a:xfrm>
            <a:off x="6897206" y="505072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3857BE1-C997-4BAB-A18B-09E0FC8515ED}"/>
              </a:ext>
            </a:extLst>
          </p:cNvPr>
          <p:cNvSpPr/>
          <p:nvPr/>
        </p:nvSpPr>
        <p:spPr>
          <a:xfrm>
            <a:off x="7568718" y="50364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D20DE7D-0C5D-4350-9DA4-F921667FFB4F}"/>
              </a:ext>
            </a:extLst>
          </p:cNvPr>
          <p:cNvSpPr/>
          <p:nvPr/>
        </p:nvSpPr>
        <p:spPr>
          <a:xfrm>
            <a:off x="8253835" y="50364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A7DB33D-AE65-45F2-BB45-D6CBCF17C8BC}"/>
              </a:ext>
            </a:extLst>
          </p:cNvPr>
          <p:cNvSpPr/>
          <p:nvPr/>
        </p:nvSpPr>
        <p:spPr>
          <a:xfrm>
            <a:off x="9020595" y="50364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8FD52EB-3171-4CD3-A1A0-8F48E40C08D7}"/>
              </a:ext>
            </a:extLst>
          </p:cNvPr>
          <p:cNvSpPr/>
          <p:nvPr/>
        </p:nvSpPr>
        <p:spPr>
          <a:xfrm>
            <a:off x="10086957" y="4083995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8C6A1E1C-7EDA-4EBF-B971-C245E2E1D14C}"/>
              </a:ext>
            </a:extLst>
          </p:cNvPr>
          <p:cNvSpPr/>
          <p:nvPr/>
        </p:nvSpPr>
        <p:spPr>
          <a:xfrm>
            <a:off x="10101683" y="3320979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A2287A5C-8988-4B20-9EC7-335FBE5C7767}"/>
              </a:ext>
            </a:extLst>
          </p:cNvPr>
          <p:cNvSpPr/>
          <p:nvPr/>
        </p:nvSpPr>
        <p:spPr>
          <a:xfrm>
            <a:off x="9892311" y="2635179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0DE4DD9B-71C1-4292-AF3F-4B38EFE7974F}"/>
              </a:ext>
            </a:extLst>
          </p:cNvPr>
          <p:cNvSpPr/>
          <p:nvPr/>
        </p:nvSpPr>
        <p:spPr>
          <a:xfrm>
            <a:off x="9796883" y="4735443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D47C539-88CA-43A0-86FB-86CA454AB76C}"/>
              </a:ext>
            </a:extLst>
          </p:cNvPr>
          <p:cNvSpPr txBox="1"/>
          <p:nvPr/>
        </p:nvSpPr>
        <p:spPr>
          <a:xfrm>
            <a:off x="2551921" y="518665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344FDB9-0E7D-44E2-8AF9-C500BF797549}"/>
              </a:ext>
            </a:extLst>
          </p:cNvPr>
          <p:cNvSpPr txBox="1"/>
          <p:nvPr/>
        </p:nvSpPr>
        <p:spPr>
          <a:xfrm>
            <a:off x="2553148" y="329293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BB95D0B-9CE9-4DE9-B339-84FCAC4AA9CB}"/>
              </a:ext>
            </a:extLst>
          </p:cNvPr>
          <p:cNvSpPr txBox="1"/>
          <p:nvPr/>
        </p:nvSpPr>
        <p:spPr>
          <a:xfrm>
            <a:off x="4112606" y="346186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D40E47B-B5DD-40C8-A593-8C34ACB12375}"/>
              </a:ext>
            </a:extLst>
          </p:cNvPr>
          <p:cNvSpPr txBox="1"/>
          <p:nvPr/>
        </p:nvSpPr>
        <p:spPr>
          <a:xfrm>
            <a:off x="2546116" y="483920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304B8E1-3A98-4B70-9365-AF8AA2EB5865}"/>
              </a:ext>
            </a:extLst>
          </p:cNvPr>
          <p:cNvSpPr txBox="1"/>
          <p:nvPr/>
        </p:nvSpPr>
        <p:spPr>
          <a:xfrm>
            <a:off x="4129243" y="502764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1F6078D-674B-41A1-B9E8-0A65D81BD8E3}"/>
              </a:ext>
            </a:extLst>
          </p:cNvPr>
          <p:cNvSpPr txBox="1"/>
          <p:nvPr/>
        </p:nvSpPr>
        <p:spPr>
          <a:xfrm>
            <a:off x="2546116" y="364238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298254C-F0D3-49DA-968C-BE06DC84AA67}"/>
              </a:ext>
            </a:extLst>
          </p:cNvPr>
          <p:cNvSpPr txBox="1"/>
          <p:nvPr/>
        </p:nvSpPr>
        <p:spPr>
          <a:xfrm>
            <a:off x="4126458" y="345453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4" grpId="1"/>
      <p:bldP spid="86" grpId="0"/>
      <p:bldP spid="86" grpId="1"/>
      <p:bldP spid="88" grpId="0"/>
      <p:bldP spid="88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C344A-FD11-4159-A198-502F3F69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 S-R latch (Active Low)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5AB8AE5-6FD7-4B6B-A504-36E7864F84C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03510"/>
          <a:ext cx="4724407" cy="3362960"/>
        </p:xfrm>
        <a:graphic>
          <a:graphicData uri="http://schemas.openxmlformats.org/drawingml/2006/table">
            <a:tbl>
              <a:tblPr firstRow="1" bandRow="1"/>
              <a:tblGrid>
                <a:gridCol w="66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9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13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E876FC2-8B47-4BE9-91D1-A281AAF5FE86}"/>
              </a:ext>
            </a:extLst>
          </p:cNvPr>
          <p:cNvCxnSpPr/>
          <p:nvPr/>
        </p:nvCxnSpPr>
        <p:spPr>
          <a:xfrm flipH="1" flipV="1">
            <a:off x="1962100" y="2732502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BB5CCC0-8D48-44C9-8511-F1A5ECCC37D1}"/>
              </a:ext>
            </a:extLst>
          </p:cNvPr>
          <p:cNvCxnSpPr/>
          <p:nvPr/>
        </p:nvCxnSpPr>
        <p:spPr>
          <a:xfrm flipV="1">
            <a:off x="3257500" y="3652935"/>
            <a:ext cx="0" cy="462094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5B68ACE-B3DC-4176-827C-E6C85EC8FBDA}"/>
              </a:ext>
            </a:extLst>
          </p:cNvPr>
          <p:cNvCxnSpPr/>
          <p:nvPr/>
        </p:nvCxnSpPr>
        <p:spPr>
          <a:xfrm flipH="1" flipV="1">
            <a:off x="3257504" y="2580102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7BFFEBC-E7F5-44A5-8D13-67CC32C819BC}"/>
              </a:ext>
            </a:extLst>
          </p:cNvPr>
          <p:cNvCxnSpPr/>
          <p:nvPr/>
        </p:nvCxnSpPr>
        <p:spPr>
          <a:xfrm flipH="1" flipV="1">
            <a:off x="1962104" y="3584990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29DDA9C-AE6B-4C74-98DE-639DE8DF5082}"/>
              </a:ext>
            </a:extLst>
          </p:cNvPr>
          <p:cNvCxnSpPr/>
          <p:nvPr/>
        </p:nvCxnSpPr>
        <p:spPr>
          <a:xfrm flipH="1" flipV="1">
            <a:off x="1967558" y="3103936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F0C1E6-5EEA-4DB6-8EB9-81690D182349}"/>
              </a:ext>
            </a:extLst>
          </p:cNvPr>
          <p:cNvCxnSpPr/>
          <p:nvPr/>
        </p:nvCxnSpPr>
        <p:spPr>
          <a:xfrm flipV="1">
            <a:off x="1956646" y="3069328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077446-3244-4A12-9EB8-D977488DC2E3}"/>
              </a:ext>
            </a:extLst>
          </p:cNvPr>
          <p:cNvSpPr txBox="1"/>
          <p:nvPr/>
        </p:nvSpPr>
        <p:spPr>
          <a:xfrm>
            <a:off x="1277816" y="221702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73FE02B-38F4-457D-A5AC-DF3E91D68ED5}"/>
              </a:ext>
            </a:extLst>
          </p:cNvPr>
          <p:cNvSpPr txBox="1"/>
          <p:nvPr/>
        </p:nvSpPr>
        <p:spPr>
          <a:xfrm>
            <a:off x="1256976" y="4056416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5C640B-5AA4-47DD-A1C0-C2DD025E8422}"/>
              </a:ext>
            </a:extLst>
          </p:cNvPr>
          <p:cNvSpPr txBox="1"/>
          <p:nvPr/>
        </p:nvSpPr>
        <p:spPr>
          <a:xfrm>
            <a:off x="3714704" y="238001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63EF76A-18BE-4A4C-8F0B-9E7DE77AEE2F}"/>
              </a:ext>
            </a:extLst>
          </p:cNvPr>
          <p:cNvSpPr txBox="1"/>
          <p:nvPr/>
        </p:nvSpPr>
        <p:spPr>
          <a:xfrm>
            <a:off x="3714704" y="3923126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30BF1F-2594-497C-A6A3-754C3ABD0D9C}"/>
              </a:ext>
            </a:extLst>
          </p:cNvPr>
          <p:cNvSpPr txBox="1"/>
          <p:nvPr/>
        </p:nvSpPr>
        <p:spPr>
          <a:xfrm>
            <a:off x="1786190" y="4532726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F767609-9104-4BF4-BD9D-E9BE3FA1AFA5}"/>
              </a:ext>
            </a:extLst>
          </p:cNvPr>
          <p:cNvGrpSpPr/>
          <p:nvPr/>
        </p:nvGrpSpPr>
        <p:grpSpPr>
          <a:xfrm>
            <a:off x="1601944" y="2261014"/>
            <a:ext cx="2127443" cy="612495"/>
            <a:chOff x="2860773" y="4177246"/>
            <a:chExt cx="2574205" cy="74111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7F07112-2666-4DA1-A170-5BC18E99B8D6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F3384C2-8C11-4D9B-B0A9-C1D0B096CB87}"/>
                </a:ext>
              </a:extLst>
            </p:cNvPr>
            <p:cNvCxnSpPr/>
            <p:nvPr/>
          </p:nvCxnSpPr>
          <p:spPr>
            <a:xfrm>
              <a:off x="2860773" y="4371022"/>
              <a:ext cx="83361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CA4FF3E2-9329-449F-9A20-417CFFA2A55A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73AE26FD-F80E-4027-B4DE-E005466BC1FE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E0359444-36BE-4714-BC9F-B11888D3E27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Delay 67">
              <a:extLst>
                <a:ext uri="{FF2B5EF4-FFF2-40B4-BE49-F238E27FC236}">
                  <a16:creationId xmlns:a16="http://schemas.microsoft.com/office/drawing/2014/main" xmlns="" id="{B7E23304-5C26-4D8C-AC18-81CE490B7D25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14E34D1-4DD0-4BA3-BE44-7B8F2B0F26ED}"/>
              </a:ext>
            </a:extLst>
          </p:cNvPr>
          <p:cNvGrpSpPr/>
          <p:nvPr/>
        </p:nvGrpSpPr>
        <p:grpSpPr>
          <a:xfrm>
            <a:off x="1601944" y="3801167"/>
            <a:ext cx="2127443" cy="612495"/>
            <a:chOff x="2860773" y="4177246"/>
            <a:chExt cx="2574205" cy="74111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4B781C24-A412-4721-9956-53C1068B7D3F}"/>
                </a:ext>
              </a:extLst>
            </p:cNvPr>
            <p:cNvCxnSpPr/>
            <p:nvPr/>
          </p:nvCxnSpPr>
          <p:spPr>
            <a:xfrm>
              <a:off x="2860773" y="4734372"/>
              <a:ext cx="83361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8C9AA02-A4CE-4500-BB63-FD4963B883A3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A8C00C4C-0B63-4977-94B7-99117DE0AF01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ED101EE2-79D6-45DC-8A80-60AAF7C12C5C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9BCFA34C-48CE-4C31-9A47-166451EC2C64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Delay 67">
              <a:extLst>
                <a:ext uri="{FF2B5EF4-FFF2-40B4-BE49-F238E27FC236}">
                  <a16:creationId xmlns:a16="http://schemas.microsoft.com/office/drawing/2014/main" xmlns="" id="{96DC74EA-620D-43B2-B967-B509A6623A37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170C1FC-B6E1-4D9B-8CEE-3FE81A2C23E2}"/>
              </a:ext>
            </a:extLst>
          </p:cNvPr>
          <p:cNvSpPr/>
          <p:nvPr/>
        </p:nvSpPr>
        <p:spPr>
          <a:xfrm>
            <a:off x="6248407" y="38180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A19269-C0E4-4613-AD1B-7E84E4BE10BD}"/>
              </a:ext>
            </a:extLst>
          </p:cNvPr>
          <p:cNvSpPr/>
          <p:nvPr/>
        </p:nvSpPr>
        <p:spPr>
          <a:xfrm>
            <a:off x="6919919" y="38037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B7C1BA3-C0FE-4187-9D10-DC814C170893}"/>
              </a:ext>
            </a:extLst>
          </p:cNvPr>
          <p:cNvSpPr/>
          <p:nvPr/>
        </p:nvSpPr>
        <p:spPr>
          <a:xfrm>
            <a:off x="7605036" y="38037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5AF8B1D-65BF-4E66-A0BF-68CCBE64F15C}"/>
              </a:ext>
            </a:extLst>
          </p:cNvPr>
          <p:cNvSpPr/>
          <p:nvPr/>
        </p:nvSpPr>
        <p:spPr>
          <a:xfrm>
            <a:off x="8371796" y="38037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6AE0E95-77E7-4661-878C-972BF397048C}"/>
              </a:ext>
            </a:extLst>
          </p:cNvPr>
          <p:cNvSpPr/>
          <p:nvPr/>
        </p:nvSpPr>
        <p:spPr>
          <a:xfrm>
            <a:off x="6258618" y="417617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A912EAF-E15C-495F-AD4B-CA6CF4B48E4B}"/>
              </a:ext>
            </a:extLst>
          </p:cNvPr>
          <p:cNvSpPr/>
          <p:nvPr/>
        </p:nvSpPr>
        <p:spPr>
          <a:xfrm>
            <a:off x="6930130" y="41618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2A1E716-49C3-4F9C-BAC6-23DA25AF3B17}"/>
              </a:ext>
            </a:extLst>
          </p:cNvPr>
          <p:cNvSpPr/>
          <p:nvPr/>
        </p:nvSpPr>
        <p:spPr>
          <a:xfrm>
            <a:off x="7615247" y="41618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A0FF4C4-EDD8-4187-A54B-F19A63F8FDA4}"/>
              </a:ext>
            </a:extLst>
          </p:cNvPr>
          <p:cNvSpPr/>
          <p:nvPr/>
        </p:nvSpPr>
        <p:spPr>
          <a:xfrm>
            <a:off x="8382007" y="41618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7CE326C-008B-4D8A-B97D-6C655C5D6542}"/>
              </a:ext>
            </a:extLst>
          </p:cNvPr>
          <p:cNvSpPr/>
          <p:nvPr/>
        </p:nvSpPr>
        <p:spPr>
          <a:xfrm>
            <a:off x="6266772" y="3075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947E060-D4EF-46C9-9C44-980BD0A77E85}"/>
              </a:ext>
            </a:extLst>
          </p:cNvPr>
          <p:cNvSpPr/>
          <p:nvPr/>
        </p:nvSpPr>
        <p:spPr>
          <a:xfrm>
            <a:off x="6938284" y="306079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E6329BE-1982-40F2-94F3-F4CA291B62AB}"/>
              </a:ext>
            </a:extLst>
          </p:cNvPr>
          <p:cNvSpPr/>
          <p:nvPr/>
        </p:nvSpPr>
        <p:spPr>
          <a:xfrm>
            <a:off x="7623401" y="306079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FF3B0D7-727E-487C-96A5-99600F926EBA}"/>
              </a:ext>
            </a:extLst>
          </p:cNvPr>
          <p:cNvSpPr/>
          <p:nvPr/>
        </p:nvSpPr>
        <p:spPr>
          <a:xfrm>
            <a:off x="8390161" y="306079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BBD55F1-840D-4B0E-B1E5-E9894B5A667B}"/>
              </a:ext>
            </a:extLst>
          </p:cNvPr>
          <p:cNvSpPr/>
          <p:nvPr/>
        </p:nvSpPr>
        <p:spPr>
          <a:xfrm>
            <a:off x="6276983" y="3433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F14D731-A452-4B80-B15D-C31F5844C4D5}"/>
              </a:ext>
            </a:extLst>
          </p:cNvPr>
          <p:cNvSpPr/>
          <p:nvPr/>
        </p:nvSpPr>
        <p:spPr>
          <a:xfrm>
            <a:off x="6948495" y="341893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E3931A8-8EDD-4998-B558-3A928D6D938E}"/>
              </a:ext>
            </a:extLst>
          </p:cNvPr>
          <p:cNvSpPr/>
          <p:nvPr/>
        </p:nvSpPr>
        <p:spPr>
          <a:xfrm>
            <a:off x="7633612" y="341893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667DAFF-7799-4B06-B365-D122F8CD3BDE}"/>
              </a:ext>
            </a:extLst>
          </p:cNvPr>
          <p:cNvSpPr/>
          <p:nvPr/>
        </p:nvSpPr>
        <p:spPr>
          <a:xfrm>
            <a:off x="8400372" y="341893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23420AD-011B-4CDC-B66B-536BBF4EBF85}"/>
              </a:ext>
            </a:extLst>
          </p:cNvPr>
          <p:cNvSpPr/>
          <p:nvPr/>
        </p:nvSpPr>
        <p:spPr>
          <a:xfrm>
            <a:off x="6296031" y="23273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A33AB8F-CC3D-4738-9F3D-277F714273B7}"/>
              </a:ext>
            </a:extLst>
          </p:cNvPr>
          <p:cNvSpPr/>
          <p:nvPr/>
        </p:nvSpPr>
        <p:spPr>
          <a:xfrm>
            <a:off x="6967543" y="2313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5FCB56D-02A5-45B5-AE54-6168C289FCE4}"/>
              </a:ext>
            </a:extLst>
          </p:cNvPr>
          <p:cNvSpPr/>
          <p:nvPr/>
        </p:nvSpPr>
        <p:spPr>
          <a:xfrm>
            <a:off x="7652660" y="2313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910ED6-E15C-4772-98DB-385937836C1F}"/>
              </a:ext>
            </a:extLst>
          </p:cNvPr>
          <p:cNvSpPr/>
          <p:nvPr/>
        </p:nvSpPr>
        <p:spPr>
          <a:xfrm>
            <a:off x="8419420" y="2313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398820B-7F1B-47BF-8D64-DCD95661334E}"/>
              </a:ext>
            </a:extLst>
          </p:cNvPr>
          <p:cNvSpPr/>
          <p:nvPr/>
        </p:nvSpPr>
        <p:spPr>
          <a:xfrm>
            <a:off x="6306242" y="26855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5C16B24-7B2A-4F4F-8759-85F2F1966F30}"/>
              </a:ext>
            </a:extLst>
          </p:cNvPr>
          <p:cNvSpPr/>
          <p:nvPr/>
        </p:nvSpPr>
        <p:spPr>
          <a:xfrm>
            <a:off x="6977754" y="2671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35958C9-96DE-429A-AD76-928FD748ED8A}"/>
              </a:ext>
            </a:extLst>
          </p:cNvPr>
          <p:cNvSpPr/>
          <p:nvPr/>
        </p:nvSpPr>
        <p:spPr>
          <a:xfrm>
            <a:off x="7662871" y="2671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F0346EC-9F9C-4FB7-83A9-40305C531902}"/>
              </a:ext>
            </a:extLst>
          </p:cNvPr>
          <p:cNvSpPr/>
          <p:nvPr/>
        </p:nvSpPr>
        <p:spPr>
          <a:xfrm>
            <a:off x="8429631" y="2671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8921EFD-DC99-42B0-95DE-111D0F5331CC}"/>
              </a:ext>
            </a:extLst>
          </p:cNvPr>
          <p:cNvSpPr/>
          <p:nvPr/>
        </p:nvSpPr>
        <p:spPr>
          <a:xfrm>
            <a:off x="6252484" y="455146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A8A4B8F-D513-40DC-8ECE-2C76E9A53AF7}"/>
              </a:ext>
            </a:extLst>
          </p:cNvPr>
          <p:cNvSpPr/>
          <p:nvPr/>
        </p:nvSpPr>
        <p:spPr>
          <a:xfrm>
            <a:off x="6923996" y="45371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68C19B4-C600-42D4-BF76-099FDE62FE24}"/>
              </a:ext>
            </a:extLst>
          </p:cNvPr>
          <p:cNvSpPr/>
          <p:nvPr/>
        </p:nvSpPr>
        <p:spPr>
          <a:xfrm>
            <a:off x="7609113" y="45371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B1D40E2-A258-483A-908F-DB9C80E3164B}"/>
              </a:ext>
            </a:extLst>
          </p:cNvPr>
          <p:cNvSpPr/>
          <p:nvPr/>
        </p:nvSpPr>
        <p:spPr>
          <a:xfrm>
            <a:off x="8375873" y="45371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CD4211F-0821-496D-B66F-DE90EAA05274}"/>
              </a:ext>
            </a:extLst>
          </p:cNvPr>
          <p:cNvSpPr/>
          <p:nvPr/>
        </p:nvSpPr>
        <p:spPr>
          <a:xfrm>
            <a:off x="6262695" y="49096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7C539B7-D07A-4239-9574-358C8226A233}"/>
              </a:ext>
            </a:extLst>
          </p:cNvPr>
          <p:cNvSpPr/>
          <p:nvPr/>
        </p:nvSpPr>
        <p:spPr>
          <a:xfrm>
            <a:off x="6934207" y="48953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F4F77CE-4732-40A8-9EBA-E92901D8F9F0}"/>
              </a:ext>
            </a:extLst>
          </p:cNvPr>
          <p:cNvSpPr/>
          <p:nvPr/>
        </p:nvSpPr>
        <p:spPr>
          <a:xfrm>
            <a:off x="7619324" y="48953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709880B-85DE-426B-AAA0-DEFE34C735FA}"/>
              </a:ext>
            </a:extLst>
          </p:cNvPr>
          <p:cNvSpPr/>
          <p:nvPr/>
        </p:nvSpPr>
        <p:spPr>
          <a:xfrm>
            <a:off x="8386084" y="48953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A657D5D-C0CA-4F2B-A1C6-6DA7920BB697}"/>
              </a:ext>
            </a:extLst>
          </p:cNvPr>
          <p:cNvSpPr/>
          <p:nvPr/>
        </p:nvSpPr>
        <p:spPr>
          <a:xfrm>
            <a:off x="9452446" y="3942878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11980004-F9A0-424E-8EF2-B8C5B8F5CC9E}"/>
              </a:ext>
            </a:extLst>
          </p:cNvPr>
          <p:cNvSpPr/>
          <p:nvPr/>
        </p:nvSpPr>
        <p:spPr>
          <a:xfrm>
            <a:off x="9467172" y="3179862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417A7611-7EEA-493B-B40C-D36688638AE5}"/>
              </a:ext>
            </a:extLst>
          </p:cNvPr>
          <p:cNvSpPr/>
          <p:nvPr/>
        </p:nvSpPr>
        <p:spPr>
          <a:xfrm>
            <a:off x="9050366" y="2401687"/>
            <a:ext cx="1668249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B076929-7D8B-4784-A6B8-26952FBB7B3C}"/>
              </a:ext>
            </a:extLst>
          </p:cNvPr>
          <p:cNvSpPr/>
          <p:nvPr/>
        </p:nvSpPr>
        <p:spPr>
          <a:xfrm>
            <a:off x="9162372" y="459432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DF384A3-E78F-46F9-9E7A-5F82A54881B3}"/>
              </a:ext>
            </a:extLst>
          </p:cNvPr>
          <p:cNvSpPr txBox="1"/>
          <p:nvPr/>
        </p:nvSpPr>
        <p:spPr>
          <a:xfrm>
            <a:off x="1978843" y="210403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56579C8-9AAB-4865-88CB-6DFC8305A666}"/>
              </a:ext>
            </a:extLst>
          </p:cNvPr>
          <p:cNvSpPr txBox="1"/>
          <p:nvPr/>
        </p:nvSpPr>
        <p:spPr>
          <a:xfrm>
            <a:off x="1988763" y="3954057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918AA5D-B5A0-4336-8A8E-E6B0E865E9EC}"/>
              </a:ext>
            </a:extLst>
          </p:cNvPr>
          <p:cNvSpPr txBox="1"/>
          <p:nvPr/>
        </p:nvSpPr>
        <p:spPr>
          <a:xfrm>
            <a:off x="1985826" y="365652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B81E5B7-5529-4EBB-9C04-BAF8130938D6}"/>
              </a:ext>
            </a:extLst>
          </p:cNvPr>
          <p:cNvSpPr txBox="1"/>
          <p:nvPr/>
        </p:nvSpPr>
        <p:spPr>
          <a:xfrm>
            <a:off x="3361427" y="2242837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ADA13BB-AD52-4C2F-BD6C-A51EC9E02C4C}"/>
              </a:ext>
            </a:extLst>
          </p:cNvPr>
          <p:cNvSpPr txBox="1"/>
          <p:nvPr/>
        </p:nvSpPr>
        <p:spPr>
          <a:xfrm>
            <a:off x="3361427" y="377413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E8429B7-F0FE-4BAE-B4D3-7EC7DEDDFED9}"/>
              </a:ext>
            </a:extLst>
          </p:cNvPr>
          <p:cNvSpPr txBox="1"/>
          <p:nvPr/>
        </p:nvSpPr>
        <p:spPr>
          <a:xfrm>
            <a:off x="1979875" y="242411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3063</Words>
  <Application>Microsoft Office PowerPoint</Application>
  <PresentationFormat>Widescreen</PresentationFormat>
  <Paragraphs>1564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Roboto Condensed Light</vt:lpstr>
      <vt:lpstr>Calibri</vt:lpstr>
      <vt:lpstr>Wingdings 3</vt:lpstr>
      <vt:lpstr>Wingdings</vt:lpstr>
      <vt:lpstr>Arial</vt:lpstr>
      <vt:lpstr>Cambria Math</vt:lpstr>
      <vt:lpstr>Wingdings 2</vt:lpstr>
      <vt:lpstr>Roboto Condensed</vt:lpstr>
      <vt:lpstr>Segoe UI Black</vt:lpstr>
      <vt:lpstr>Office Theme</vt:lpstr>
      <vt:lpstr>Unit-4  Sequential Digital Circuits</vt:lpstr>
      <vt:lpstr>PowerPoint Presentation</vt:lpstr>
      <vt:lpstr>SR Latch, Flip-flop: SR, D, JK, T</vt:lpstr>
      <vt:lpstr>Sequential Switching Circuits</vt:lpstr>
      <vt:lpstr>Sequential Circuits v/s Combinational Circuits</vt:lpstr>
      <vt:lpstr>Flip-flop &amp; Latch</vt:lpstr>
      <vt:lpstr>S-R Latch</vt:lpstr>
      <vt:lpstr>NOR Gate S-R latch (Active High)</vt:lpstr>
      <vt:lpstr>NAND Gate S-R latch (Active Low)</vt:lpstr>
      <vt:lpstr>Gated S-R Latch (S-R Flip-flop)</vt:lpstr>
      <vt:lpstr>Gated D-Latch (D Flip-flop)</vt:lpstr>
      <vt:lpstr>J-K Flip-flop</vt:lpstr>
      <vt:lpstr>T Flip-flop</vt:lpstr>
      <vt:lpstr>Shift register</vt:lpstr>
      <vt:lpstr>Registers</vt:lpstr>
      <vt:lpstr>Shift Register</vt:lpstr>
      <vt:lpstr>Data transmission in shift register</vt:lpstr>
      <vt:lpstr>Serial-in, Serial-out, Shift-right, Shift register</vt:lpstr>
      <vt:lpstr>Serial-in, Serial-out, Shift-right, Shift register</vt:lpstr>
      <vt:lpstr>Serial-in, Parallel-out, Shift register</vt:lpstr>
      <vt:lpstr>Parallel-in, Parallel-out, Shift register</vt:lpstr>
      <vt:lpstr>Parallel-in, Serial-out, Shift register</vt:lpstr>
      <vt:lpstr>Asynchronous Counter</vt:lpstr>
      <vt:lpstr>Asynchronous Counters v/s Synchronous Counters</vt:lpstr>
      <vt:lpstr>2-bit Ripple Up-Counter using Negative Edge-triggered Flip-Flop</vt:lpstr>
      <vt:lpstr>2-bit Ripple Down-Counter using Negative Edge-triggered Flip-Flop</vt:lpstr>
      <vt:lpstr>2-bit Ripple Up-Counter using Positive Edge-triggered Flip-Flop</vt:lpstr>
      <vt:lpstr>2-bit Ripple Down-Counter using Positive Edge-triggered Flip-Flop</vt:lpstr>
      <vt:lpstr>Mod-6 Asynchronous Counter</vt:lpstr>
      <vt:lpstr>Mod-6 Asynchronous Counter</vt:lpstr>
      <vt:lpstr>Synchronous Counter</vt:lpstr>
      <vt:lpstr>Design of Synchronous Counters</vt:lpstr>
      <vt:lpstr>Excitation Tables</vt:lpstr>
      <vt:lpstr>Excitation Tables</vt:lpstr>
      <vt:lpstr>Design of Synchronous 3-bit Up Counters</vt:lpstr>
      <vt:lpstr>Design of Synchronous 3-bit Up Counters</vt:lpstr>
      <vt:lpstr>Design of Synchronous 3-bit Up Counters</vt:lpstr>
      <vt:lpstr>Design of Synchronous 3-bit Up Counters</vt:lpstr>
      <vt:lpstr>Design of Synchronous 3-bit Up Counters</vt:lpstr>
      <vt:lpstr>Sequential Generator</vt:lpstr>
      <vt:lpstr>Sequence Generator/Pulse Train Generators (Direct Logic)</vt:lpstr>
      <vt:lpstr>Sequence Generator (Direct Logic)</vt:lpstr>
      <vt:lpstr>Sequence Generator (Direct Logic)</vt:lpstr>
      <vt:lpstr>Sequence Generator (Indirect Logic)</vt:lpstr>
      <vt:lpstr>Sequence Generator (Indirect Logic)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187</cp:revision>
  <dcterms:created xsi:type="dcterms:W3CDTF">2020-05-01T05:09:15Z</dcterms:created>
  <dcterms:modified xsi:type="dcterms:W3CDTF">2022-08-06T05:56:42Z</dcterms:modified>
</cp:coreProperties>
</file>