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0" r:id="rId2"/>
    <p:sldId id="324" r:id="rId3"/>
    <p:sldId id="346" r:id="rId4"/>
    <p:sldId id="408" r:id="rId5"/>
    <p:sldId id="409" r:id="rId6"/>
    <p:sldId id="468" r:id="rId7"/>
    <p:sldId id="469" r:id="rId8"/>
    <p:sldId id="347" r:id="rId9"/>
    <p:sldId id="452" r:id="rId10"/>
    <p:sldId id="471" r:id="rId11"/>
    <p:sldId id="453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35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3" r:id="rId32"/>
    <p:sldId id="494" r:id="rId33"/>
    <p:sldId id="348" r:id="rId34"/>
    <p:sldId id="495" r:id="rId35"/>
    <p:sldId id="496" r:id="rId36"/>
    <p:sldId id="497" r:id="rId37"/>
    <p:sldId id="498" r:id="rId38"/>
    <p:sldId id="499" r:id="rId39"/>
  </p:sldIdLst>
  <p:sldSz cx="12192000" cy="6858000"/>
  <p:notesSz cx="6858000" cy="9144000"/>
  <p:embeddedFontLst>
    <p:embeddedFont>
      <p:font typeface="Roboto Condensed Light" panose="02000000000000000000" pitchFamily="2" charset="0"/>
      <p:regular r:id="rId42"/>
      <p:italic r:id="rId43"/>
    </p:embeddedFont>
    <p:embeddedFont>
      <p:font typeface="Wingdings 3" panose="05040102010807070707" pitchFamily="18" charset="2"/>
      <p:regular r:id="rId44"/>
    </p:embeddedFont>
    <p:embeddedFont>
      <p:font typeface="Segoe UI Black" panose="020B0A02040204020203" pitchFamily="34" charset="0"/>
      <p:bold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Roboto Condensed" panose="02000000000000000000" pitchFamily="2" charset="0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fPZnlCDErnC2TAm13rs6g==" hashData="IpmEADQTcN+Re3O6BwNy5zQzCEG0JRVa6dSnPPxpteoUQ58VGe3N3neSEJzzYIXMkJzz/jJkWWxLZm6OKbRX8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0233"/>
    <a:srgbClr val="301B92"/>
    <a:srgbClr val="673BB7"/>
    <a:srgbClr val="607D8B"/>
    <a:srgbClr val="ED524F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04D292-FDE6-4740-BD23-5814F0C155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032C9-2C1E-4CF6-A3C4-7502E13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BD4E-4D0D-4F77-A68F-4CFFD6043445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6138-E6E7-4427-BBC1-56A11A863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8D7DF-AB7A-4F3A-AA22-63A597EA7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0123-96C4-4DE2-B998-709FDEF2C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 descr="output-onlinepngtools.png">
            <a:extLst>
              <a:ext uri="{FF2B5EF4-FFF2-40B4-BE49-F238E27FC236}">
                <a16:creationId xmlns:a16="http://schemas.microsoft.com/office/drawing/2014/main" xmlns="" id="{A0549EC1-0B4B-5649-849C-0B48C6725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74000" y="6604000"/>
            <a:ext cx="4644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Memories and Programmable Logic Devices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5EC0171-2BE4-40CA-A480-8BB7C938984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CB2D5116-322F-3573-7C1F-FAA55FA5D2F5}"/>
              </a:ext>
            </a:extLst>
          </p:cNvPr>
          <p:cNvSpPr txBox="1">
            <a:spLocks/>
          </p:cNvSpPr>
          <p:nvPr userDrawn="1"/>
        </p:nvSpPr>
        <p:spPr>
          <a:xfrm>
            <a:off x="3774000" y="6604000"/>
            <a:ext cx="4644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Memories and Programmable Logic Devices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3B5677A2-14E3-4450-A93A-4020B13EB00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F0D54220-6151-48FA-B959-14945EB273F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041B91BA-E967-4818-B106-E9599A94208F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113DDC47-5F98-429E-9511-53CA83B7C31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BA46B2CE-1D1F-638C-D6D7-827BCAA38643}"/>
              </a:ext>
            </a:extLst>
          </p:cNvPr>
          <p:cNvSpPr txBox="1">
            <a:spLocks/>
          </p:cNvSpPr>
          <p:nvPr userDrawn="1"/>
        </p:nvSpPr>
        <p:spPr>
          <a:xfrm>
            <a:off x="3774000" y="6604000"/>
            <a:ext cx="4644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Memories and Programmable Logic Devices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B0EE67C7-74D3-4CBD-AD92-CC9A11B73E7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AE81E5F0-5C18-18FB-FE89-E7608A930E86}"/>
              </a:ext>
            </a:extLst>
          </p:cNvPr>
          <p:cNvSpPr txBox="1">
            <a:spLocks/>
          </p:cNvSpPr>
          <p:nvPr userDrawn="1"/>
        </p:nvSpPr>
        <p:spPr>
          <a:xfrm>
            <a:off x="3774000" y="6604000"/>
            <a:ext cx="4644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Memories and Programmable Logic Devices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8F1A213C-9150-4DD4-AF93-378AEE35F37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EE13806C-05D6-42C4-AE68-FB0FD73D54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Memories and Programmable Logic Devices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Science &amp;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Digital Fundamentals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#2101CS303</a:t>
            </a:r>
          </a:p>
        </p:txBody>
      </p:sp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xmlns="" id="{955B1F2C-5420-4479-A55C-83A5DAC50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84" y="5204627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5A610-74E8-43D6-BF73-B760B769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166D2-A43E-4C3B-AA95-053E797F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a ROM as a PLD</a:t>
            </a:r>
          </a:p>
          <a:p>
            <a:pPr lvl="1"/>
            <a:r>
              <a:rPr lang="en-US" dirty="0"/>
              <a:t>Ease of design since no simplification or minimization of logic function is required</a:t>
            </a:r>
          </a:p>
          <a:p>
            <a:pPr lvl="1"/>
            <a:r>
              <a:rPr lang="en-US" dirty="0"/>
              <a:t>Designs can be changed, modified easily</a:t>
            </a:r>
          </a:p>
          <a:p>
            <a:pPr lvl="1"/>
            <a:r>
              <a:rPr lang="en-US" dirty="0"/>
              <a:t>Faster than discrete MSI/SSI circuit</a:t>
            </a:r>
          </a:p>
          <a:p>
            <a:pPr lvl="1"/>
            <a:r>
              <a:rPr lang="en-US" dirty="0"/>
              <a:t>Cost is reduced</a:t>
            </a:r>
          </a:p>
          <a:p>
            <a:r>
              <a:rPr lang="en-US" dirty="0"/>
              <a:t>Disadvantages of ROM based circuits</a:t>
            </a:r>
          </a:p>
          <a:p>
            <a:pPr lvl="1"/>
            <a:r>
              <a:rPr lang="en-US" dirty="0"/>
              <a:t>Non-utilization of complete circuit</a:t>
            </a:r>
          </a:p>
          <a:p>
            <a:pPr lvl="1"/>
            <a:r>
              <a:rPr lang="en-US" dirty="0"/>
              <a:t>Increased power requirement</a:t>
            </a:r>
          </a:p>
          <a:p>
            <a:pPr lvl="1"/>
            <a:r>
              <a:rPr lang="en-US" dirty="0"/>
              <a:t>Enormous increase in size with increase in number of input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6938A-D7E5-4E59-ABAF-8A6E2C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</a:t>
            </a:r>
            <a:endParaRPr lang="en-IN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xmlns="" id="{85CBF87A-DA5F-47CD-8CD6-80F4BF1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4" y="3365566"/>
            <a:ext cx="10176014" cy="1931991"/>
          </a:xfrm>
        </p:spPr>
        <p:txBody>
          <a:bodyPr/>
          <a:lstStyle/>
          <a:p>
            <a:pPr algn="just"/>
            <a:r>
              <a:rPr lang="en-US" dirty="0"/>
              <a:t>k inputs – provide address for the memory</a:t>
            </a:r>
          </a:p>
          <a:p>
            <a:pPr algn="just"/>
            <a:r>
              <a:rPr lang="en-US" dirty="0"/>
              <a:t>n outputs – data bits of the stored word selected by address</a:t>
            </a:r>
          </a:p>
          <a:p>
            <a:pPr algn="just"/>
            <a:r>
              <a:rPr lang="en-US" dirty="0"/>
              <a:t>k address input lines specify 2</a:t>
            </a:r>
            <a:r>
              <a:rPr lang="en-US" baseline="30000" dirty="0"/>
              <a:t>k</a:t>
            </a:r>
            <a:r>
              <a:rPr lang="en-US" dirty="0"/>
              <a:t> words</a:t>
            </a:r>
          </a:p>
          <a:p>
            <a:pPr algn="just"/>
            <a:r>
              <a:rPr lang="en-US" dirty="0"/>
              <a:t>ROM does not have data inputs because it does not have write operation.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1A3BBDB-461A-4AD4-8BC1-8D739906037B}"/>
              </a:ext>
            </a:extLst>
          </p:cNvPr>
          <p:cNvSpPr/>
          <p:nvPr/>
        </p:nvSpPr>
        <p:spPr>
          <a:xfrm>
            <a:off x="4800600" y="1466883"/>
            <a:ext cx="2590800" cy="1143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k</a:t>
            </a:r>
            <a:r>
              <a:rPr lang="en-US" sz="2400" dirty="0">
                <a:solidFill>
                  <a:sysClr val="windowText" lastClr="000000"/>
                </a:solidFill>
              </a:rPr>
              <a:t> x 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ROM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DF22B599-800B-4CBB-9E7E-F3FF00ABBEA5}"/>
              </a:ext>
            </a:extLst>
          </p:cNvPr>
          <p:cNvCxnSpPr>
            <a:cxnSpLocks/>
          </p:cNvCxnSpPr>
          <p:nvPr/>
        </p:nvCxnSpPr>
        <p:spPr>
          <a:xfrm>
            <a:off x="3962400" y="2047907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F1FF232-B19A-4ACE-9A1A-9D957690C475}"/>
              </a:ext>
            </a:extLst>
          </p:cNvPr>
          <p:cNvSpPr txBox="1"/>
          <p:nvPr/>
        </p:nvSpPr>
        <p:spPr>
          <a:xfrm>
            <a:off x="2133600" y="1847883"/>
            <a:ext cx="18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inputs (address)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2F0F2C10-A8D4-47CC-8A87-40B39F268198}"/>
              </a:ext>
            </a:extLst>
          </p:cNvPr>
          <p:cNvCxnSpPr>
            <a:cxnSpLocks/>
          </p:cNvCxnSpPr>
          <p:nvPr/>
        </p:nvCxnSpPr>
        <p:spPr>
          <a:xfrm>
            <a:off x="7391400" y="2047907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942455C-E6C3-4232-9CAB-5F487D064AE7}"/>
              </a:ext>
            </a:extLst>
          </p:cNvPr>
          <p:cNvSpPr txBox="1"/>
          <p:nvPr/>
        </p:nvSpPr>
        <p:spPr>
          <a:xfrm>
            <a:off x="8287428" y="1847883"/>
            <a:ext cx="16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outputs (data)</a:t>
            </a:r>
          </a:p>
        </p:txBody>
      </p:sp>
    </p:spTree>
    <p:extLst>
      <p:ext uri="{BB962C8B-B14F-4D97-AF65-F5344CB8AC3E}">
        <p14:creationId xmlns:p14="http://schemas.microsoft.com/office/powerpoint/2010/main" val="20947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77" grpId="0" animBg="1"/>
      <p:bldP spid="79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97A56-13E5-476C-A8A7-5AB43C1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(32 x 8 ROM)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AADF81-2A3D-48CB-8839-3C1AD700F841}"/>
              </a:ext>
            </a:extLst>
          </p:cNvPr>
          <p:cNvSpPr/>
          <p:nvPr/>
        </p:nvSpPr>
        <p:spPr>
          <a:xfrm>
            <a:off x="2454964" y="1078953"/>
            <a:ext cx="1600200" cy="2971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3076B72-5297-4122-A0B5-4EC450B0A827}"/>
              </a:ext>
            </a:extLst>
          </p:cNvPr>
          <p:cNvGrpSpPr/>
          <p:nvPr/>
        </p:nvGrpSpPr>
        <p:grpSpPr>
          <a:xfrm rot="5400000">
            <a:off x="2345790" y="2940727"/>
            <a:ext cx="4572001" cy="543652"/>
            <a:chOff x="-2088886" y="3048834"/>
            <a:chExt cx="7363245" cy="7236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F7F6A232-9E71-4E19-BAE9-A886BAA822FF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B66D14E-E804-4C2F-89AF-B885013B01EB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62D6D90D-F605-433A-A1BE-C392BE70C11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" name="Stored Data 71">
                <a:extLst>
                  <a:ext uri="{FF2B5EF4-FFF2-40B4-BE49-F238E27FC236}">
                    <a16:creationId xmlns:a16="http://schemas.microsoft.com/office/drawing/2014/main" xmlns="" id="{8C176C27-AAC3-4FCA-A37F-BB6D073A4B3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Stored Data 71">
                <a:extLst>
                  <a:ext uri="{FF2B5EF4-FFF2-40B4-BE49-F238E27FC236}">
                    <a16:creationId xmlns:a16="http://schemas.microsoft.com/office/drawing/2014/main" xmlns="" id="{E737A14B-D672-4023-839A-ABE37708641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6A310F0-E2F6-460F-8EAB-50F0F4374B49}"/>
              </a:ext>
            </a:extLst>
          </p:cNvPr>
          <p:cNvGrpSpPr/>
          <p:nvPr/>
        </p:nvGrpSpPr>
        <p:grpSpPr>
          <a:xfrm rot="5400000">
            <a:off x="3097537" y="2940728"/>
            <a:ext cx="4572001" cy="543652"/>
            <a:chOff x="-2088886" y="3048834"/>
            <a:chExt cx="7363245" cy="7236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44481228-5EE2-4E96-89DF-09BAA95B8302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EE2BC92-8F8B-4105-852A-FAE1B2DEF1A6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2C784F5E-CC00-4184-B3CD-ACAB70D047FF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" name="Stored Data 71">
                <a:extLst>
                  <a:ext uri="{FF2B5EF4-FFF2-40B4-BE49-F238E27FC236}">
                    <a16:creationId xmlns:a16="http://schemas.microsoft.com/office/drawing/2014/main" xmlns="" id="{4E701B51-97CF-4E29-ADFE-5A7956CF5E0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Stored Data 71">
                <a:extLst>
                  <a:ext uri="{FF2B5EF4-FFF2-40B4-BE49-F238E27FC236}">
                    <a16:creationId xmlns:a16="http://schemas.microsoft.com/office/drawing/2014/main" xmlns="" id="{90CC7D10-F413-4229-B2B8-AB61FD54F46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1EF9D79-926E-4D32-B500-36AA3B21D8DE}"/>
              </a:ext>
            </a:extLst>
          </p:cNvPr>
          <p:cNvGrpSpPr/>
          <p:nvPr/>
        </p:nvGrpSpPr>
        <p:grpSpPr>
          <a:xfrm rot="5400000">
            <a:off x="3859537" y="2940728"/>
            <a:ext cx="4572001" cy="543652"/>
            <a:chOff x="-2088886" y="3048834"/>
            <a:chExt cx="7363245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ACEB8B2-2D26-45E1-925E-AFCEF26947F4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BA03F58C-B18B-4ED8-B1EE-5469F57C05D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6E654530-284D-4AF1-BA61-49C876C3A2A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xmlns="" id="{DE846DD4-2334-4412-B351-156A59BA8B4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xmlns="" id="{626D792F-1166-4E40-9D4C-22CC8DDD644D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77CAB3E-3E52-4CED-8001-F34A960B2F76}"/>
              </a:ext>
            </a:extLst>
          </p:cNvPr>
          <p:cNvGrpSpPr/>
          <p:nvPr/>
        </p:nvGrpSpPr>
        <p:grpSpPr>
          <a:xfrm rot="5400000">
            <a:off x="4621537" y="2940728"/>
            <a:ext cx="4572001" cy="543652"/>
            <a:chOff x="-2088886" y="3048834"/>
            <a:chExt cx="7363245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7589F8C-7BA2-4918-8E1A-D0076512A428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BB49E53-FD84-4412-8191-5B03D2396EEE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F07615F1-89C3-4482-BE7A-E5F191FE1EA1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xmlns="" id="{32F046AA-9E81-4575-94D1-8D32899DFB88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xmlns="" id="{6FA3B777-1C9F-461D-9AD3-DAAEFCB31F0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E624717-657B-4E73-A634-F6238F4BBC26}"/>
              </a:ext>
            </a:extLst>
          </p:cNvPr>
          <p:cNvGrpSpPr/>
          <p:nvPr/>
        </p:nvGrpSpPr>
        <p:grpSpPr>
          <a:xfrm rot="5400000">
            <a:off x="5393790" y="2940728"/>
            <a:ext cx="4572001" cy="543652"/>
            <a:chOff x="-2088886" y="3048834"/>
            <a:chExt cx="7363245" cy="72360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D6D557D7-FFFF-4DB3-AF50-02418C6FBAE9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2A4A367F-15A8-427F-837B-77C0FA27D46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42FAA0C-FD7D-4C99-933A-90F034D4498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" name="Stored Data 71">
                <a:extLst>
                  <a:ext uri="{FF2B5EF4-FFF2-40B4-BE49-F238E27FC236}">
                    <a16:creationId xmlns:a16="http://schemas.microsoft.com/office/drawing/2014/main" xmlns="" id="{4A5529D3-4D22-4EF8-8311-84DE1B2E18F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xmlns="" id="{87EE66A6-81A0-43A1-A16C-3B75068EAA6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1076585-B774-49CC-AB13-D8FBB5D5CE2C}"/>
              </a:ext>
            </a:extLst>
          </p:cNvPr>
          <p:cNvGrpSpPr/>
          <p:nvPr/>
        </p:nvGrpSpPr>
        <p:grpSpPr>
          <a:xfrm rot="5400000">
            <a:off x="6145537" y="2940729"/>
            <a:ext cx="4572001" cy="543652"/>
            <a:chOff x="-2088886" y="3048834"/>
            <a:chExt cx="7363245" cy="7236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13E0F35-2B01-4FB9-AA25-EA07FD83BA9E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334E262-860F-47BD-A649-00128B824C33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924932C5-17EC-4A67-894E-45AE35AC1D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9" name="Stored Data 71">
                <a:extLst>
                  <a:ext uri="{FF2B5EF4-FFF2-40B4-BE49-F238E27FC236}">
                    <a16:creationId xmlns:a16="http://schemas.microsoft.com/office/drawing/2014/main" xmlns="" id="{956C25BD-4187-4134-867E-5E73B2A8EE2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ored Data 71">
                <a:extLst>
                  <a:ext uri="{FF2B5EF4-FFF2-40B4-BE49-F238E27FC236}">
                    <a16:creationId xmlns:a16="http://schemas.microsoft.com/office/drawing/2014/main" xmlns="" id="{34E1E7F6-98EB-4AA2-B386-3571EEC3AC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3225E93-5E51-4205-AF3E-2990597547DD}"/>
              </a:ext>
            </a:extLst>
          </p:cNvPr>
          <p:cNvGrpSpPr/>
          <p:nvPr/>
        </p:nvGrpSpPr>
        <p:grpSpPr>
          <a:xfrm rot="5400000">
            <a:off x="6907537" y="2940729"/>
            <a:ext cx="4572001" cy="543652"/>
            <a:chOff x="-2088886" y="3048834"/>
            <a:chExt cx="7363245" cy="7236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8E12E94-63AD-4DAE-BD31-AD1BC8272768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D62EC89-24A8-49D4-BC6A-524690C47FE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CFF54567-F54E-42F7-8202-77D02E76802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xmlns="" id="{E395B6C7-058A-4B6A-A23C-CF912C794D1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xmlns="" id="{B2D5CB05-D428-4F02-9F01-9CF3799D1150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25D1AB8-ABF9-4C67-BF40-604F9EECF010}"/>
              </a:ext>
            </a:extLst>
          </p:cNvPr>
          <p:cNvGrpSpPr/>
          <p:nvPr/>
        </p:nvGrpSpPr>
        <p:grpSpPr>
          <a:xfrm rot="5400000">
            <a:off x="7669537" y="2940729"/>
            <a:ext cx="4572001" cy="543652"/>
            <a:chOff x="-2088886" y="3048834"/>
            <a:chExt cx="7363245" cy="72360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D66A4B8-9E84-4E16-8402-A8D650FDA5BD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61FD3CB-5C2A-4FE3-A1E1-B24E96B2D0CE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12B86B5A-C91D-47E7-BC19-22BCDFC7D7F4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1" name="Stored Data 71">
                <a:extLst>
                  <a:ext uri="{FF2B5EF4-FFF2-40B4-BE49-F238E27FC236}">
                    <a16:creationId xmlns:a16="http://schemas.microsoft.com/office/drawing/2014/main" xmlns="" id="{70E641E3-FAE3-4FE4-ADE3-52FB7FF0FF5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xmlns="" id="{E19B4652-8397-4515-BB36-F517969A546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648238D-4DFA-4A68-8321-08F3C496669E}"/>
              </a:ext>
            </a:extLst>
          </p:cNvPr>
          <p:cNvCxnSpPr/>
          <p:nvPr/>
        </p:nvCxnSpPr>
        <p:spPr>
          <a:xfrm>
            <a:off x="4055164" y="13075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930C989-EEA1-4FC1-87E1-338E9EC639ED}"/>
              </a:ext>
            </a:extLst>
          </p:cNvPr>
          <p:cNvCxnSpPr/>
          <p:nvPr/>
        </p:nvCxnSpPr>
        <p:spPr>
          <a:xfrm>
            <a:off x="4055164" y="16123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D221B25C-CF32-49F5-BAA8-CE7E5D0F70FE}"/>
              </a:ext>
            </a:extLst>
          </p:cNvPr>
          <p:cNvCxnSpPr/>
          <p:nvPr/>
        </p:nvCxnSpPr>
        <p:spPr>
          <a:xfrm>
            <a:off x="4055164" y="19171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B8065D1-4367-4D18-88AB-7BC96288109F}"/>
              </a:ext>
            </a:extLst>
          </p:cNvPr>
          <p:cNvCxnSpPr/>
          <p:nvPr/>
        </p:nvCxnSpPr>
        <p:spPr>
          <a:xfrm>
            <a:off x="4055164" y="22219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CFDA0B9-F87E-4DD6-82A8-0FE4B45CBB1C}"/>
              </a:ext>
            </a:extLst>
          </p:cNvPr>
          <p:cNvCxnSpPr/>
          <p:nvPr/>
        </p:nvCxnSpPr>
        <p:spPr>
          <a:xfrm>
            <a:off x="4055164" y="29839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03D2EDCF-C346-4AFD-86B2-B4B974A37780}"/>
              </a:ext>
            </a:extLst>
          </p:cNvPr>
          <p:cNvCxnSpPr/>
          <p:nvPr/>
        </p:nvCxnSpPr>
        <p:spPr>
          <a:xfrm>
            <a:off x="4055164" y="32887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96B0F7E-B0FB-4229-9841-5AB7BD553675}"/>
              </a:ext>
            </a:extLst>
          </p:cNvPr>
          <p:cNvCxnSpPr/>
          <p:nvPr/>
        </p:nvCxnSpPr>
        <p:spPr>
          <a:xfrm>
            <a:off x="4055164" y="35935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688027E-9D6F-42BA-9723-190425D18328}"/>
              </a:ext>
            </a:extLst>
          </p:cNvPr>
          <p:cNvCxnSpPr/>
          <p:nvPr/>
        </p:nvCxnSpPr>
        <p:spPr>
          <a:xfrm>
            <a:off x="4055164" y="3898353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48DB596-F356-410C-8A3E-761DC0EAF2CB}"/>
              </a:ext>
            </a:extLst>
          </p:cNvPr>
          <p:cNvCxnSpPr/>
          <p:nvPr/>
        </p:nvCxnSpPr>
        <p:spPr>
          <a:xfrm>
            <a:off x="1747121" y="20695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7A5B44CD-EC0F-4825-8C00-E3095B33055C}"/>
              </a:ext>
            </a:extLst>
          </p:cNvPr>
          <p:cNvCxnSpPr/>
          <p:nvPr/>
        </p:nvCxnSpPr>
        <p:spPr>
          <a:xfrm>
            <a:off x="1747121" y="23743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24148E5E-E211-47EA-9894-40B862BCD3B6}"/>
              </a:ext>
            </a:extLst>
          </p:cNvPr>
          <p:cNvCxnSpPr/>
          <p:nvPr/>
        </p:nvCxnSpPr>
        <p:spPr>
          <a:xfrm>
            <a:off x="1747121" y="26791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A472222F-7A06-44A0-9C27-3F943A3958BF}"/>
              </a:ext>
            </a:extLst>
          </p:cNvPr>
          <p:cNvCxnSpPr/>
          <p:nvPr/>
        </p:nvCxnSpPr>
        <p:spPr>
          <a:xfrm>
            <a:off x="1747121" y="29839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5DB9FDED-C61F-4DE9-95A1-5D4835661A74}"/>
              </a:ext>
            </a:extLst>
          </p:cNvPr>
          <p:cNvCxnSpPr/>
          <p:nvPr/>
        </p:nvCxnSpPr>
        <p:spPr>
          <a:xfrm>
            <a:off x="1761409" y="3288753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8EE83D1-C3F1-4A7C-AE2F-5545DBB5ABC7}"/>
              </a:ext>
            </a:extLst>
          </p:cNvPr>
          <p:cNvSpPr txBox="1"/>
          <p:nvPr/>
        </p:nvSpPr>
        <p:spPr>
          <a:xfrm>
            <a:off x="1381843" y="18218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98F70F-DABB-455C-B665-C5B61D8E8912}"/>
              </a:ext>
            </a:extLst>
          </p:cNvPr>
          <p:cNvSpPr txBox="1"/>
          <p:nvPr/>
        </p:nvSpPr>
        <p:spPr>
          <a:xfrm>
            <a:off x="1388164" y="21457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60AA633-40EA-400A-8142-BAD31AC6806C}"/>
              </a:ext>
            </a:extLst>
          </p:cNvPr>
          <p:cNvSpPr txBox="1"/>
          <p:nvPr/>
        </p:nvSpPr>
        <p:spPr>
          <a:xfrm>
            <a:off x="1388164" y="24505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B6CAFAE-2641-4282-ADFE-226C8AE91C38}"/>
              </a:ext>
            </a:extLst>
          </p:cNvPr>
          <p:cNvSpPr txBox="1"/>
          <p:nvPr/>
        </p:nvSpPr>
        <p:spPr>
          <a:xfrm>
            <a:off x="1388164" y="27553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6C0E038-5BE7-40D6-A417-F7A1A9FC644D}"/>
              </a:ext>
            </a:extLst>
          </p:cNvPr>
          <p:cNvSpPr txBox="1"/>
          <p:nvPr/>
        </p:nvSpPr>
        <p:spPr>
          <a:xfrm>
            <a:off x="1388164" y="30601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D6BF439-66B8-4970-B1DE-E30F92078F4A}"/>
              </a:ext>
            </a:extLst>
          </p:cNvPr>
          <p:cNvSpPr txBox="1"/>
          <p:nvPr/>
        </p:nvSpPr>
        <p:spPr>
          <a:xfrm>
            <a:off x="9785742" y="549115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70DCC3B-806A-4142-8E0D-4C322BDC6B23}"/>
              </a:ext>
            </a:extLst>
          </p:cNvPr>
          <p:cNvSpPr txBox="1"/>
          <p:nvPr/>
        </p:nvSpPr>
        <p:spPr>
          <a:xfrm>
            <a:off x="9033938" y="548121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7C0A792-35F2-4476-97BA-62189DCB482C}"/>
              </a:ext>
            </a:extLst>
          </p:cNvPr>
          <p:cNvSpPr txBox="1"/>
          <p:nvPr/>
        </p:nvSpPr>
        <p:spPr>
          <a:xfrm>
            <a:off x="8271938" y="548121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CCE2BC7-F6D3-441B-8F8F-5544223404E7}"/>
              </a:ext>
            </a:extLst>
          </p:cNvPr>
          <p:cNvSpPr txBox="1"/>
          <p:nvPr/>
        </p:nvSpPr>
        <p:spPr>
          <a:xfrm>
            <a:off x="7509938" y="547128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F3DEA49-EEAC-44EF-9330-C9535FEC699F}"/>
              </a:ext>
            </a:extLst>
          </p:cNvPr>
          <p:cNvSpPr txBox="1"/>
          <p:nvPr/>
        </p:nvSpPr>
        <p:spPr>
          <a:xfrm>
            <a:off x="6748363" y="5479443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79C5286-C3BE-427C-B343-8AC41F5AE73E}"/>
              </a:ext>
            </a:extLst>
          </p:cNvPr>
          <p:cNvSpPr txBox="1"/>
          <p:nvPr/>
        </p:nvSpPr>
        <p:spPr>
          <a:xfrm>
            <a:off x="5989556" y="547128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E3C31DD-3CEF-412F-9345-8DBE71565CED}"/>
              </a:ext>
            </a:extLst>
          </p:cNvPr>
          <p:cNvSpPr txBox="1"/>
          <p:nvPr/>
        </p:nvSpPr>
        <p:spPr>
          <a:xfrm>
            <a:off x="5227556" y="546134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A22D0A5-8B3E-4E8C-940E-54745C33672E}"/>
              </a:ext>
            </a:extLst>
          </p:cNvPr>
          <p:cNvSpPr txBox="1"/>
          <p:nvPr/>
        </p:nvSpPr>
        <p:spPr>
          <a:xfrm>
            <a:off x="4465981" y="546950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9E72BCA-F2BE-457A-94C3-D3B222827D78}"/>
              </a:ext>
            </a:extLst>
          </p:cNvPr>
          <p:cNvSpPr txBox="1"/>
          <p:nvPr/>
        </p:nvSpPr>
        <p:spPr>
          <a:xfrm>
            <a:off x="3740654" y="10789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0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8C01967-70CF-41B9-A1DE-7391404A3A30}"/>
              </a:ext>
            </a:extLst>
          </p:cNvPr>
          <p:cNvSpPr txBox="1"/>
          <p:nvPr/>
        </p:nvSpPr>
        <p:spPr>
          <a:xfrm>
            <a:off x="3750364" y="13837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E040983-1853-4EB4-BEEE-4569B3E77A55}"/>
              </a:ext>
            </a:extLst>
          </p:cNvPr>
          <p:cNvSpPr txBox="1"/>
          <p:nvPr/>
        </p:nvSpPr>
        <p:spPr>
          <a:xfrm>
            <a:off x="3750364" y="1688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F03D06A3-3ECD-4D4C-8163-38E5E54F238B}"/>
              </a:ext>
            </a:extLst>
          </p:cNvPr>
          <p:cNvSpPr txBox="1"/>
          <p:nvPr/>
        </p:nvSpPr>
        <p:spPr>
          <a:xfrm>
            <a:off x="3750364" y="19742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9FB1289-7385-443F-A117-9EEE061EA3F9}"/>
              </a:ext>
            </a:extLst>
          </p:cNvPr>
          <p:cNvSpPr txBox="1"/>
          <p:nvPr/>
        </p:nvSpPr>
        <p:spPr>
          <a:xfrm>
            <a:off x="3674164" y="27553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28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2CCD481-EC74-4C3A-9DF1-CD9688F3B7C8}"/>
              </a:ext>
            </a:extLst>
          </p:cNvPr>
          <p:cNvSpPr txBox="1"/>
          <p:nvPr/>
        </p:nvSpPr>
        <p:spPr>
          <a:xfrm>
            <a:off x="3674164" y="30601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29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F3E1C37-EF9D-45FF-819A-345D121D16F4}"/>
              </a:ext>
            </a:extLst>
          </p:cNvPr>
          <p:cNvSpPr txBox="1"/>
          <p:nvPr/>
        </p:nvSpPr>
        <p:spPr>
          <a:xfrm>
            <a:off x="3674164" y="336495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30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43C90EE-7A34-46E0-AE91-DDDEC26AA47F}"/>
              </a:ext>
            </a:extLst>
          </p:cNvPr>
          <p:cNvSpPr txBox="1"/>
          <p:nvPr/>
        </p:nvSpPr>
        <p:spPr>
          <a:xfrm>
            <a:off x="3674164" y="36506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6ADA27C-B951-4680-97A4-0FA035BFAB69}"/>
              </a:ext>
            </a:extLst>
          </p:cNvPr>
          <p:cNvSpPr txBox="1"/>
          <p:nvPr/>
        </p:nvSpPr>
        <p:spPr>
          <a:xfrm>
            <a:off x="3740654" y="220284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E8DE2C4-9D69-4FBB-AE65-55DD5D731E48}"/>
              </a:ext>
            </a:extLst>
          </p:cNvPr>
          <p:cNvSpPr txBox="1"/>
          <p:nvPr/>
        </p:nvSpPr>
        <p:spPr>
          <a:xfrm>
            <a:off x="3740654" y="235524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3BA3910-8A6D-4EE2-A45A-DD83A714A37E}"/>
              </a:ext>
            </a:extLst>
          </p:cNvPr>
          <p:cNvSpPr txBox="1"/>
          <p:nvPr/>
        </p:nvSpPr>
        <p:spPr>
          <a:xfrm>
            <a:off x="3740654" y="2550507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•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770B7EA-16F2-45B5-8835-9C08383813DB}"/>
              </a:ext>
            </a:extLst>
          </p:cNvPr>
          <p:cNvSpPr txBox="1"/>
          <p:nvPr/>
        </p:nvSpPr>
        <p:spPr>
          <a:xfrm>
            <a:off x="2721851" y="2202905"/>
            <a:ext cx="104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 x 32 decoder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E657B9A-DA32-45B5-B0FD-B457159F70FB}"/>
              </a:ext>
            </a:extLst>
          </p:cNvPr>
          <p:cNvSpPr txBox="1"/>
          <p:nvPr/>
        </p:nvSpPr>
        <p:spPr>
          <a:xfrm>
            <a:off x="4277040" y="6024318"/>
            <a:ext cx="363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Internal logic of 32 x 8 ROM</a:t>
            </a:r>
            <a:endParaRPr 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5A221-9729-48D3-9EAA-27C3A10E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(32 x 8 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3B54D-FE7B-423B-BB34-21747316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unit consists of 32 words of 8 bits each. </a:t>
            </a:r>
          </a:p>
          <a:p>
            <a:pPr algn="just"/>
            <a:r>
              <a:rPr lang="en-US" dirty="0"/>
              <a:t>There are five input lines that form the binary numbers from 0 through 31 for the address. </a:t>
            </a:r>
          </a:p>
          <a:p>
            <a:pPr algn="just"/>
            <a:r>
              <a:rPr lang="en-US" dirty="0"/>
              <a:t>The five inputs are decoded into 32 distinct outputs by means of a 5 x 32 decoder. </a:t>
            </a:r>
          </a:p>
          <a:p>
            <a:pPr algn="just"/>
            <a:r>
              <a:rPr lang="en-US" dirty="0"/>
              <a:t>Each output of the decoder represents a memory address.</a:t>
            </a:r>
          </a:p>
          <a:p>
            <a:pPr algn="just"/>
            <a:r>
              <a:rPr lang="en-US" dirty="0"/>
              <a:t>The 32 outputs of the decoder are connected to each of the 8 OR gates. </a:t>
            </a:r>
          </a:p>
          <a:p>
            <a:pPr algn="just"/>
            <a:r>
              <a:rPr lang="en-US" dirty="0"/>
              <a:t>Each OR gate must be considered as having 32 inputs. </a:t>
            </a:r>
          </a:p>
          <a:p>
            <a:pPr algn="just"/>
            <a:r>
              <a:rPr lang="en-US" dirty="0"/>
              <a:t>Since each OR gate has 32 input connections and there are 8 OR gates, the ROM contains 32 x 8 = 256 internal connections.</a:t>
            </a:r>
          </a:p>
          <a:p>
            <a:pPr algn="just"/>
            <a:r>
              <a:rPr lang="en-US" dirty="0"/>
              <a:t>In general, a 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baseline="30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x n </a:t>
            </a:r>
            <a:r>
              <a:rPr lang="en-US" dirty="0"/>
              <a:t>ROM will have an internal </a:t>
            </a:r>
            <a:r>
              <a:rPr lang="en-US" dirty="0">
                <a:solidFill>
                  <a:schemeClr val="tx2"/>
                </a:solidFill>
              </a:rPr>
              <a:t>k x 2</a:t>
            </a:r>
            <a:r>
              <a:rPr lang="en-US" baseline="30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 decoder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n OR gates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Each OR gate has 2</a:t>
            </a:r>
            <a:r>
              <a:rPr lang="en-US" baseline="30000" dirty="0"/>
              <a:t>k</a:t>
            </a:r>
            <a:r>
              <a:rPr lang="en-US" dirty="0"/>
              <a:t> inputs, which are connected to each of the outputs of the decoder.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80D55-6C7D-4B64-8874-134609E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06F39F-1C12-4785-94E7-4706D6CE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85234"/>
          </a:xfrm>
        </p:spPr>
        <p:txBody>
          <a:bodyPr/>
          <a:lstStyle/>
          <a:p>
            <a:r>
              <a:rPr lang="en-US" dirty="0"/>
              <a:t>Implement following functions using ROM.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1</a:t>
            </a:r>
            <a:r>
              <a:rPr lang="en-US" dirty="0"/>
              <a:t> = ∑ m(1, 3, 4, 6),   F</a:t>
            </a:r>
            <a:r>
              <a:rPr lang="en-US" baseline="-25000" dirty="0"/>
              <a:t>2</a:t>
            </a:r>
            <a:r>
              <a:rPr lang="en-US" dirty="0"/>
              <a:t> = ∑ m(2, 4, 5, 7),   F</a:t>
            </a:r>
            <a:r>
              <a:rPr lang="en-US" baseline="-25000" dirty="0"/>
              <a:t>3</a:t>
            </a:r>
            <a:r>
              <a:rPr lang="en-US" dirty="0"/>
              <a:t> = ∑ m(0, 1, 5, 7),   F</a:t>
            </a:r>
            <a:r>
              <a:rPr lang="en-US" baseline="-25000" dirty="0"/>
              <a:t>4</a:t>
            </a:r>
            <a:r>
              <a:rPr lang="en-US" dirty="0"/>
              <a:t> = ∑ m(1, 2, 3, 4)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91891-662D-464F-B9D1-00102EA37FE0}"/>
              </a:ext>
            </a:extLst>
          </p:cNvPr>
          <p:cNvSpPr/>
          <p:nvPr/>
        </p:nvSpPr>
        <p:spPr>
          <a:xfrm>
            <a:off x="942907" y="2153478"/>
            <a:ext cx="1548000" cy="306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7842D88-5825-4BD3-83C5-30182B4AFB20}"/>
              </a:ext>
            </a:extLst>
          </p:cNvPr>
          <p:cNvCxnSpPr/>
          <p:nvPr/>
        </p:nvCxnSpPr>
        <p:spPr>
          <a:xfrm>
            <a:off x="333307" y="30678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0D4349A-B1DA-42FB-99EF-715251C687D5}"/>
              </a:ext>
            </a:extLst>
          </p:cNvPr>
          <p:cNvCxnSpPr/>
          <p:nvPr/>
        </p:nvCxnSpPr>
        <p:spPr>
          <a:xfrm>
            <a:off x="333307" y="36774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0AE275E-C272-46BD-AE0A-4EE24F55E7B5}"/>
              </a:ext>
            </a:extLst>
          </p:cNvPr>
          <p:cNvCxnSpPr/>
          <p:nvPr/>
        </p:nvCxnSpPr>
        <p:spPr>
          <a:xfrm>
            <a:off x="333307" y="4287078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C51094E-69CB-4DD0-88C0-D48569EB9C01}"/>
              </a:ext>
            </a:extLst>
          </p:cNvPr>
          <p:cNvCxnSpPr/>
          <p:nvPr/>
        </p:nvCxnSpPr>
        <p:spPr>
          <a:xfrm>
            <a:off x="2490101" y="23769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A6E7568-472E-4683-9AAF-3B0F62886E9A}"/>
              </a:ext>
            </a:extLst>
          </p:cNvPr>
          <p:cNvCxnSpPr/>
          <p:nvPr/>
        </p:nvCxnSpPr>
        <p:spPr>
          <a:xfrm>
            <a:off x="2490101" y="27325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46C79D3-00B3-449E-A48D-0CCCAA77F1B7}"/>
              </a:ext>
            </a:extLst>
          </p:cNvPr>
          <p:cNvCxnSpPr/>
          <p:nvPr/>
        </p:nvCxnSpPr>
        <p:spPr>
          <a:xfrm>
            <a:off x="2490101" y="31034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89B688B-9F26-4A83-972D-B3422A7DD214}"/>
              </a:ext>
            </a:extLst>
          </p:cNvPr>
          <p:cNvCxnSpPr/>
          <p:nvPr/>
        </p:nvCxnSpPr>
        <p:spPr>
          <a:xfrm>
            <a:off x="2490101" y="34590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807698C-9598-43B2-BB91-FB329B293D43}"/>
              </a:ext>
            </a:extLst>
          </p:cNvPr>
          <p:cNvCxnSpPr/>
          <p:nvPr/>
        </p:nvCxnSpPr>
        <p:spPr>
          <a:xfrm>
            <a:off x="2490101" y="385527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4546316-D5F6-4D13-A13F-F7EC9244A43B}"/>
              </a:ext>
            </a:extLst>
          </p:cNvPr>
          <p:cNvCxnSpPr/>
          <p:nvPr/>
        </p:nvCxnSpPr>
        <p:spPr>
          <a:xfrm>
            <a:off x="2490101" y="422103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4626735-8245-4E80-87B8-AF47C352BBFD}"/>
              </a:ext>
            </a:extLst>
          </p:cNvPr>
          <p:cNvCxnSpPr/>
          <p:nvPr/>
        </p:nvCxnSpPr>
        <p:spPr>
          <a:xfrm>
            <a:off x="2490101" y="461219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4AA8F36-D990-4B76-B247-3C95D2B16AF4}"/>
              </a:ext>
            </a:extLst>
          </p:cNvPr>
          <p:cNvCxnSpPr/>
          <p:nvPr/>
        </p:nvCxnSpPr>
        <p:spPr>
          <a:xfrm>
            <a:off x="2490101" y="4998278"/>
            <a:ext cx="48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BF6F86-86A2-4E8B-89BF-FDB635B5CD2B}"/>
              </a:ext>
            </a:extLst>
          </p:cNvPr>
          <p:cNvGrpSpPr/>
          <p:nvPr/>
        </p:nvGrpSpPr>
        <p:grpSpPr>
          <a:xfrm rot="5400000">
            <a:off x="1290926" y="3835252"/>
            <a:ext cx="4212000" cy="543652"/>
            <a:chOff x="-2088886" y="3048834"/>
            <a:chExt cx="7363245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0DE227C0-4C4F-49AA-8F08-3CF2C49E5C36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220AC4C-6C22-4157-A491-6A729B268B1C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362C852-BEA8-47B6-9A82-4D28E68F8668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xmlns="" id="{1CE2A2A9-97ED-47C0-A8EE-916CC547151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xmlns="" id="{C19A82F1-B309-4762-9126-A8EDDC002F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1F3E540-07F1-4E52-B927-C5DA9CAF6A50}"/>
              </a:ext>
            </a:extLst>
          </p:cNvPr>
          <p:cNvGrpSpPr/>
          <p:nvPr/>
        </p:nvGrpSpPr>
        <p:grpSpPr>
          <a:xfrm rot="5400000">
            <a:off x="2345118" y="3835253"/>
            <a:ext cx="4212000" cy="543652"/>
            <a:chOff x="-2088886" y="3048834"/>
            <a:chExt cx="7363245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A3550DD-3EEB-40E1-B4DC-3A3B649BB1B0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17EA1FC-8D67-459F-9906-6CAEC3F6AC32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C2C99A9-0E38-4C76-90C1-7931125E3D5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7" name="Stored Data 71">
                <a:extLst>
                  <a:ext uri="{FF2B5EF4-FFF2-40B4-BE49-F238E27FC236}">
                    <a16:creationId xmlns:a16="http://schemas.microsoft.com/office/drawing/2014/main" xmlns="" id="{1165B9E5-2FDE-4982-A665-C1886447F2F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xmlns="" id="{6CE87678-86DB-44AB-BC3C-451060A706A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0CFE52A-0AAA-49A4-8269-01D38BC96AB1}"/>
              </a:ext>
            </a:extLst>
          </p:cNvPr>
          <p:cNvGrpSpPr/>
          <p:nvPr/>
        </p:nvGrpSpPr>
        <p:grpSpPr>
          <a:xfrm rot="5400000">
            <a:off x="3434051" y="3835253"/>
            <a:ext cx="4212000" cy="543652"/>
            <a:chOff x="-2088886" y="3048834"/>
            <a:chExt cx="7363245" cy="72360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FD1FAEFC-ACD0-4E2B-9196-8E56FFEC2D21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8FC4D30F-67E6-409D-A21E-D3D281F0E0AA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8E87BAFD-D0B8-4598-8760-ABA80FF994DC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3" name="Stored Data 71">
                <a:extLst>
                  <a:ext uri="{FF2B5EF4-FFF2-40B4-BE49-F238E27FC236}">
                    <a16:creationId xmlns:a16="http://schemas.microsoft.com/office/drawing/2014/main" xmlns="" id="{AFA4B0F0-84FF-4A4D-B7D0-2C9D4F799790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xmlns="" id="{84B1A39E-F5F1-4651-814A-2DA20DEA8465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D273ECB-37E4-42A9-91DF-4EE0B4376F4E}"/>
              </a:ext>
            </a:extLst>
          </p:cNvPr>
          <p:cNvGrpSpPr/>
          <p:nvPr/>
        </p:nvGrpSpPr>
        <p:grpSpPr>
          <a:xfrm rot="5400000">
            <a:off x="4537701" y="3835253"/>
            <a:ext cx="4212000" cy="543652"/>
            <a:chOff x="-2088886" y="3048834"/>
            <a:chExt cx="7363245" cy="7236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43D60C5-428A-4E2B-8E1D-5BC5B07B2599}"/>
                </a:ext>
              </a:extLst>
            </p:cNvPr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0C2660B-67EC-45B5-8B13-0945C957F47C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1286CE7-23C0-4B5C-9C3E-0F268DFDF04E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9" name="Stored Data 71">
                <a:extLst>
                  <a:ext uri="{FF2B5EF4-FFF2-40B4-BE49-F238E27FC236}">
                    <a16:creationId xmlns:a16="http://schemas.microsoft.com/office/drawing/2014/main" xmlns="" id="{CD71E41C-B968-4F4C-B7E6-578FF3782F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ored Data 71">
                <a:extLst>
                  <a:ext uri="{FF2B5EF4-FFF2-40B4-BE49-F238E27FC236}">
                    <a16:creationId xmlns:a16="http://schemas.microsoft.com/office/drawing/2014/main" xmlns="" id="{C1FB4494-C108-41A0-AFFD-6B3C70B0DD8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22F6AF2D-655F-4808-B37E-C79DC1C53EBF}"/>
              </a:ext>
            </a:extLst>
          </p:cNvPr>
          <p:cNvSpPr/>
          <p:nvPr/>
        </p:nvSpPr>
        <p:spPr>
          <a:xfrm>
            <a:off x="3280879" y="330105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82BC23A-FB60-4831-B568-D0B188A5001B}"/>
              </a:ext>
            </a:extLst>
          </p:cNvPr>
          <p:cNvSpPr txBox="1"/>
          <p:nvPr/>
        </p:nvSpPr>
        <p:spPr>
          <a:xfrm>
            <a:off x="2251341" y="21905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39E0A6-E905-4C84-9C99-98FDDE0D3345}"/>
              </a:ext>
            </a:extLst>
          </p:cNvPr>
          <p:cNvSpPr txBox="1"/>
          <p:nvPr/>
        </p:nvSpPr>
        <p:spPr>
          <a:xfrm>
            <a:off x="2251341" y="25461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C3A78-3ED2-4929-A384-D2CDCF3F6BA2}"/>
              </a:ext>
            </a:extLst>
          </p:cNvPr>
          <p:cNvSpPr txBox="1"/>
          <p:nvPr/>
        </p:nvSpPr>
        <p:spPr>
          <a:xfrm>
            <a:off x="2251341" y="2918772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FA9C767-C386-4F99-A3B2-6E0FFAEBEE11}"/>
              </a:ext>
            </a:extLst>
          </p:cNvPr>
          <p:cNvSpPr txBox="1"/>
          <p:nvPr/>
        </p:nvSpPr>
        <p:spPr>
          <a:xfrm>
            <a:off x="2265425" y="3279453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DB9AA3-ED8E-43C3-B93D-BDA4DF4978A5}"/>
              </a:ext>
            </a:extLst>
          </p:cNvPr>
          <p:cNvSpPr txBox="1"/>
          <p:nvPr/>
        </p:nvSpPr>
        <p:spPr>
          <a:xfrm>
            <a:off x="2260336" y="3664362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5FA16C-FFC8-4B59-B227-F642549C5A55}"/>
              </a:ext>
            </a:extLst>
          </p:cNvPr>
          <p:cNvSpPr txBox="1"/>
          <p:nvPr/>
        </p:nvSpPr>
        <p:spPr>
          <a:xfrm>
            <a:off x="2260336" y="4025043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955BDC9-A5DA-47C9-9CF7-15444F40D50C}"/>
              </a:ext>
            </a:extLst>
          </p:cNvPr>
          <p:cNvSpPr txBox="1"/>
          <p:nvPr/>
        </p:nvSpPr>
        <p:spPr>
          <a:xfrm>
            <a:off x="2251341" y="4425746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CA2F6B7-BED0-4FA3-8774-FE1A42C843ED}"/>
              </a:ext>
            </a:extLst>
          </p:cNvPr>
          <p:cNvSpPr txBox="1"/>
          <p:nvPr/>
        </p:nvSpPr>
        <p:spPr>
          <a:xfrm>
            <a:off x="2251341" y="4796587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808C710-B4D8-46CD-BD94-7C493DA302FE}"/>
              </a:ext>
            </a:extLst>
          </p:cNvPr>
          <p:cNvSpPr txBox="1"/>
          <p:nvPr/>
        </p:nvSpPr>
        <p:spPr>
          <a:xfrm>
            <a:off x="-18646" y="2883212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A889CA2-277E-4E26-A759-0493101AFD62}"/>
              </a:ext>
            </a:extLst>
          </p:cNvPr>
          <p:cNvSpPr txBox="1"/>
          <p:nvPr/>
        </p:nvSpPr>
        <p:spPr>
          <a:xfrm>
            <a:off x="-18646" y="3492812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2FFE233-E180-4819-845E-B6A0C5963719}"/>
              </a:ext>
            </a:extLst>
          </p:cNvPr>
          <p:cNvSpPr txBox="1"/>
          <p:nvPr/>
        </p:nvSpPr>
        <p:spPr>
          <a:xfrm>
            <a:off x="-18646" y="4073779"/>
            <a:ext cx="403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1EA38B0-2732-4FB7-BD23-D41AEC9A81F7}"/>
              </a:ext>
            </a:extLst>
          </p:cNvPr>
          <p:cNvSpPr txBox="1"/>
          <p:nvPr/>
        </p:nvSpPr>
        <p:spPr>
          <a:xfrm>
            <a:off x="1218714" y="3354312"/>
            <a:ext cx="10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 x 8</a:t>
            </a:r>
          </a:p>
          <a:p>
            <a:pPr algn="ctr"/>
            <a:r>
              <a:rPr lang="en-IN" dirty="0"/>
              <a:t>decoder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xmlns="" id="{ABD5187B-E7F2-4DD2-9E84-A503D3459041}"/>
              </a:ext>
            </a:extLst>
          </p:cNvPr>
          <p:cNvSpPr/>
          <p:nvPr/>
        </p:nvSpPr>
        <p:spPr>
          <a:xfrm>
            <a:off x="3280879" y="258081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791642C6-FFC0-4060-B6FE-AAFB77C52DC9}"/>
              </a:ext>
            </a:extLst>
          </p:cNvPr>
          <p:cNvSpPr/>
          <p:nvPr/>
        </p:nvSpPr>
        <p:spPr>
          <a:xfrm>
            <a:off x="3280879" y="3687130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C58CBB1B-8F4D-472F-8510-AFBD347C320A}"/>
              </a:ext>
            </a:extLst>
          </p:cNvPr>
          <p:cNvSpPr/>
          <p:nvPr/>
        </p:nvSpPr>
        <p:spPr>
          <a:xfrm>
            <a:off x="3280879" y="4460918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F3802796-B96E-4DB1-88D1-1B4082320E8E}"/>
              </a:ext>
            </a:extLst>
          </p:cNvPr>
          <p:cNvSpPr/>
          <p:nvPr/>
        </p:nvSpPr>
        <p:spPr>
          <a:xfrm>
            <a:off x="4332866" y="368205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F2BA37FD-D3B9-4E0C-8093-F82F108EDDE0}"/>
              </a:ext>
            </a:extLst>
          </p:cNvPr>
          <p:cNvSpPr/>
          <p:nvPr/>
        </p:nvSpPr>
        <p:spPr>
          <a:xfrm>
            <a:off x="4332866" y="2961813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D9972EB5-F03E-4E71-9134-61850417AD34}"/>
              </a:ext>
            </a:extLst>
          </p:cNvPr>
          <p:cNvSpPr/>
          <p:nvPr/>
        </p:nvSpPr>
        <p:spPr>
          <a:xfrm>
            <a:off x="4332866" y="406813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9A2076D9-521C-4E7B-B954-1EA5BB66FCC8}"/>
              </a:ext>
            </a:extLst>
          </p:cNvPr>
          <p:cNvSpPr/>
          <p:nvPr/>
        </p:nvSpPr>
        <p:spPr>
          <a:xfrm>
            <a:off x="4332866" y="4841919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xmlns="" id="{7417C15B-4AC7-4C3B-833C-C99B8D4FF795}"/>
              </a:ext>
            </a:extLst>
          </p:cNvPr>
          <p:cNvSpPr/>
          <p:nvPr/>
        </p:nvSpPr>
        <p:spPr>
          <a:xfrm>
            <a:off x="5423488" y="2580705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13C9C1DD-CEEE-406D-9A1A-FB17CD2F8250}"/>
              </a:ext>
            </a:extLst>
          </p:cNvPr>
          <p:cNvSpPr/>
          <p:nvPr/>
        </p:nvSpPr>
        <p:spPr>
          <a:xfrm>
            <a:off x="5411639" y="2215946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28D2BFFC-BBA5-461D-8160-9B0036C1355F}"/>
              </a:ext>
            </a:extLst>
          </p:cNvPr>
          <p:cNvSpPr/>
          <p:nvPr/>
        </p:nvSpPr>
        <p:spPr>
          <a:xfrm>
            <a:off x="5426190" y="404753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9031803B-7FAF-418A-9B5A-A4A9C1C79F7C}"/>
              </a:ext>
            </a:extLst>
          </p:cNvPr>
          <p:cNvSpPr/>
          <p:nvPr/>
        </p:nvSpPr>
        <p:spPr>
          <a:xfrm>
            <a:off x="5411639" y="4841919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112A47F9-153A-4158-B0FC-B3E14B7101B2}"/>
              </a:ext>
            </a:extLst>
          </p:cNvPr>
          <p:cNvSpPr/>
          <p:nvPr/>
        </p:nvSpPr>
        <p:spPr>
          <a:xfrm>
            <a:off x="6525449" y="331629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4E3905F0-D74F-45F1-8404-A63DD2614FE1}"/>
              </a:ext>
            </a:extLst>
          </p:cNvPr>
          <p:cNvSpPr/>
          <p:nvPr/>
        </p:nvSpPr>
        <p:spPr>
          <a:xfrm>
            <a:off x="6525449" y="2596052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B2DD2F98-A28C-4EF8-BA81-2C0F01CE543B}"/>
              </a:ext>
            </a:extLst>
          </p:cNvPr>
          <p:cNvSpPr/>
          <p:nvPr/>
        </p:nvSpPr>
        <p:spPr>
          <a:xfrm>
            <a:off x="6525449" y="3702370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xmlns="" id="{B8DB1D62-A5AD-4485-B970-543B97E96DC8}"/>
              </a:ext>
            </a:extLst>
          </p:cNvPr>
          <p:cNvSpPr/>
          <p:nvPr/>
        </p:nvSpPr>
        <p:spPr>
          <a:xfrm>
            <a:off x="6525449" y="2951651"/>
            <a:ext cx="252000" cy="324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95C88B5-AD5A-4876-B4CD-A31D9C0A4568}"/>
              </a:ext>
            </a:extLst>
          </p:cNvPr>
          <p:cNvSpPr txBox="1"/>
          <p:nvPr/>
        </p:nvSpPr>
        <p:spPr>
          <a:xfrm>
            <a:off x="3217134" y="622521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4F79C37-2A21-4E60-8FAA-7FA1DC483C3D}"/>
              </a:ext>
            </a:extLst>
          </p:cNvPr>
          <p:cNvSpPr txBox="1"/>
          <p:nvPr/>
        </p:nvSpPr>
        <p:spPr>
          <a:xfrm>
            <a:off x="4275200" y="622521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7FA7DB8-8617-4342-B3CC-C48F1A9F8661}"/>
              </a:ext>
            </a:extLst>
          </p:cNvPr>
          <p:cNvSpPr txBox="1"/>
          <p:nvPr/>
        </p:nvSpPr>
        <p:spPr>
          <a:xfrm>
            <a:off x="5352702" y="6221401"/>
            <a:ext cx="369250" cy="419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F845F55-02BF-445A-811A-A60EC117DC6C}"/>
              </a:ext>
            </a:extLst>
          </p:cNvPr>
          <p:cNvSpPr txBox="1"/>
          <p:nvPr/>
        </p:nvSpPr>
        <p:spPr>
          <a:xfrm>
            <a:off x="6471286" y="6220131"/>
            <a:ext cx="369250" cy="380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F</a:t>
            </a:r>
            <a:r>
              <a:rPr lang="en-IN" baseline="-25000" dirty="0"/>
              <a:t>4</a:t>
            </a:r>
            <a:endParaRPr lang="en-IN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xmlns="" id="{38AE3AE6-67E8-4D07-B9C1-10E8DE2DC11D}"/>
              </a:ext>
            </a:extLst>
          </p:cNvPr>
          <p:cNvGraphicFramePr>
            <a:graphicFrameLocks noGrp="1"/>
          </p:cNvGraphicFramePr>
          <p:nvPr/>
        </p:nvGraphicFramePr>
        <p:xfrm>
          <a:off x="8244020" y="1813240"/>
          <a:ext cx="3528000" cy="3948661"/>
        </p:xfrm>
        <a:graphic>
          <a:graphicData uri="http://schemas.openxmlformats.org/drawingml/2006/table">
            <a:tbl>
              <a:tblPr firstRow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640B6-52F2-4E4D-9FA6-E7AD03C8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Organization 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E482D-66BD-41BA-872D-E9B79D8D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1) Design a combinational circuit using a PROM. The circuit accepts 3-bit binary number and generates its equivalent XS-3.</a:t>
            </a:r>
          </a:p>
          <a:p>
            <a:pPr algn="just"/>
            <a:r>
              <a:rPr lang="en-IN" dirty="0"/>
              <a:t>2) Realize two outputs F</a:t>
            </a:r>
            <a:r>
              <a:rPr lang="en-IN" baseline="-25000" dirty="0"/>
              <a:t>1 </a:t>
            </a:r>
            <a:r>
              <a:rPr lang="en-IN" dirty="0"/>
              <a:t>and F</a:t>
            </a:r>
            <a:r>
              <a:rPr lang="en-IN" baseline="-25000" dirty="0"/>
              <a:t>2 </a:t>
            </a:r>
            <a:r>
              <a:rPr lang="en-IN" dirty="0"/>
              <a:t>using a 4 x 2 PROM:</a:t>
            </a:r>
          </a:p>
          <a:p>
            <a:pPr marL="2286000" lvl="5" indent="0" algn="just">
              <a:buNone/>
            </a:pPr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 (A</a:t>
            </a:r>
            <a:r>
              <a:rPr lang="en-IN" sz="2400" baseline="-25000" dirty="0"/>
              <a:t>1</a:t>
            </a:r>
            <a:r>
              <a:rPr lang="en-IN" sz="2400" dirty="0"/>
              <a:t>, A</a:t>
            </a:r>
            <a:r>
              <a:rPr lang="en-IN" sz="2400" baseline="-25000" dirty="0"/>
              <a:t>0</a:t>
            </a:r>
            <a:r>
              <a:rPr lang="en-IN" sz="2400" dirty="0"/>
              <a:t>) = </a:t>
            </a:r>
            <a:r>
              <a:rPr lang="en-US" sz="2400" dirty="0"/>
              <a:t>∑ m(0, 2)</a:t>
            </a:r>
          </a:p>
          <a:p>
            <a:pPr marL="2286000" lvl="5" indent="0" algn="just">
              <a:buNone/>
            </a:pPr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0</a:t>
            </a:r>
            <a:r>
              <a:rPr lang="en-US" sz="2400" dirty="0"/>
              <a:t>) = ∑ m(0, 1, 3)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2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A0-C219-450F-A488-AB39C937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 programmable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BB6BD7-89B8-4833-91E8-8BDD944E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at the time of manufacturing, as the last process of fabrication.</a:t>
            </a:r>
          </a:p>
          <a:p>
            <a:pPr algn="just"/>
            <a:r>
              <a:rPr lang="en-US" dirty="0"/>
              <a:t>Custom programmed or mask programmed.</a:t>
            </a:r>
          </a:p>
          <a:p>
            <a:pPr algn="just"/>
            <a:r>
              <a:rPr lang="en-IN" dirty="0"/>
              <a:t>Data can’t be changed after fabrication.</a:t>
            </a:r>
          </a:p>
          <a:p>
            <a:pPr algn="just"/>
            <a:r>
              <a:rPr lang="en-IN" dirty="0"/>
              <a:t>Only for bulk production.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4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10E81-D2F6-4728-A09F-1DD3F360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ROM (PROM)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DA736D-1C08-44EC-AF98-F2F22CA8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Programmed by the user using a special circuit – PROM programmer.</a:t>
            </a:r>
          </a:p>
          <a:p>
            <a:pPr algn="just"/>
            <a:r>
              <a:rPr lang="en-US" dirty="0"/>
              <a:t>It can be programmed only once after which its contests are permanently fixed as in a ROM.</a:t>
            </a:r>
          </a:p>
          <a:p>
            <a:pPr algn="just"/>
            <a:r>
              <a:rPr lang="en-US" dirty="0"/>
              <a:t>Suitable for storage of data which is of permanent in nature.</a:t>
            </a:r>
          </a:p>
          <a:p>
            <a:pPr algn="just"/>
            <a:r>
              <a:rPr lang="en-US" dirty="0"/>
              <a:t>Available without any data on it from vendor.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6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EDF45-7894-42E7-9D26-2B0654FC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Erasable PROM (EPROM)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2FB80-05A2-4544-AC87-9EC3CFF5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can be programmed again and again, so referred as erasable and programmable ROM.</a:t>
            </a:r>
          </a:p>
          <a:p>
            <a:pPr algn="just"/>
            <a:r>
              <a:rPr lang="en-IN" dirty="0"/>
              <a:t>Two techniques: Ultraviolet radiation, Electrically</a:t>
            </a:r>
          </a:p>
          <a:p>
            <a:pPr algn="just"/>
            <a:r>
              <a:rPr lang="en-IN" dirty="0"/>
              <a:t>A ROM in which erasing process using ultraviolet radiation is used is known as EPROM.</a:t>
            </a:r>
          </a:p>
          <a:p>
            <a:pPr algn="just"/>
            <a:r>
              <a:rPr lang="en-IN" dirty="0"/>
              <a:t>The device using electrical voltage for erasing is known as Electrically EPROM or Electrically alterable ROM (EAROM)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7CDE0-BF97-4C36-9926-EA50128D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7EA54B-788A-4D8C-B139-6FD0E76B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Used in computers for the temporary storage of programs and data.</a:t>
            </a:r>
          </a:p>
          <a:p>
            <a:pPr algn="just"/>
            <a:r>
              <a:rPr lang="en-US" dirty="0"/>
              <a:t>Read and write both operations are performed by RAM which requires fast cycle times as not to slow down the computer operation.</a:t>
            </a:r>
          </a:p>
          <a:p>
            <a:pPr algn="just"/>
            <a:r>
              <a:rPr lang="en-US" dirty="0"/>
              <a:t>It is volatile and lose all stored information if power is interrupted or turned off.</a:t>
            </a:r>
          </a:p>
          <a:p>
            <a:pPr algn="just"/>
            <a:r>
              <a:rPr lang="en-US" dirty="0"/>
              <a:t>RAMs typically come with word capacities of 1K, 4K, 8K, 16K, etc.. and word sizes of 1, 4 or 8-bits.</a:t>
            </a:r>
          </a:p>
          <a:p>
            <a:pPr algn="just"/>
            <a:r>
              <a:rPr lang="en-US" dirty="0"/>
              <a:t>It can be expanded by combining several memory chips.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70342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Memory organization and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Classification of memory: ROM, RAM, ROM as PLD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Programmable Array Logic (PAL)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Programmable Logic Array (PLA)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5A0BD-B907-489F-A5B1-007F7A12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SRAM v/s DRAM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DD65AAC-C5EF-43E4-BBBE-73EBAD1F37E4}"/>
              </a:ext>
            </a:extLst>
          </p:cNvPr>
          <p:cNvGraphicFramePr>
            <a:graphicFrameLocks noGrp="1"/>
          </p:cNvGraphicFramePr>
          <p:nvPr/>
        </p:nvGraphicFramePr>
        <p:xfrm>
          <a:off x="965039" y="874649"/>
          <a:ext cx="102616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641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2953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Static 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Dynamic 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  <a:tr h="60739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SRAM has lower access time, so it is faster compared to DRAM.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DRAM has higher access time, so it is slower than SRAM.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70575169-1E1D-4CAD-85B4-42F2CE0B3F32}"/>
              </a:ext>
            </a:extLst>
          </p:cNvPr>
          <p:cNvGraphicFramePr>
            <a:graphicFrameLocks noGrp="1"/>
          </p:cNvGraphicFramePr>
          <p:nvPr/>
        </p:nvGraphicFramePr>
        <p:xfrm>
          <a:off x="965040" y="1880489"/>
          <a:ext cx="1026192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is costlier than DRAM.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costs less compared to SRAM.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7DC549E5-5CBC-4508-820F-B2A407B046FD}"/>
              </a:ext>
            </a:extLst>
          </p:cNvPr>
          <p:cNvGraphicFramePr>
            <a:graphicFrameLocks noGrp="1"/>
          </p:cNvGraphicFramePr>
          <p:nvPr/>
        </p:nvGraphicFramePr>
        <p:xfrm>
          <a:off x="965040" y="2282894"/>
          <a:ext cx="10261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requires constant power supply, which means this type of memory consumes more power.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offers reduced power consumption, due to the fact that the information is stored in the capacitor.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xmlns="" id="{840B3002-C36D-439A-B2D5-76F2A044DECF}"/>
              </a:ext>
            </a:extLst>
          </p:cNvPr>
          <p:cNvGraphicFramePr>
            <a:graphicFrameLocks noGrp="1"/>
          </p:cNvGraphicFramePr>
          <p:nvPr/>
        </p:nvGraphicFramePr>
        <p:xfrm>
          <a:off x="965040" y="2919002"/>
          <a:ext cx="10261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complex internal circuitry, less storage capacity is available compared to the same physical size of DRAM memory chip.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the small internal circuitry in the one-bit memory cell of DRAM, the large storage capacity is available.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A848FBB1-9A24-41F7-9524-115738CAD9AA}"/>
              </a:ext>
            </a:extLst>
          </p:cNvPr>
          <p:cNvGraphicFramePr>
            <a:graphicFrameLocks noGrp="1"/>
          </p:cNvGraphicFramePr>
          <p:nvPr/>
        </p:nvGraphicFramePr>
        <p:xfrm>
          <a:off x="965040" y="3833402"/>
          <a:ext cx="1026192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 has low packaging density.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DRAM has high packaging density.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8ECD7B83-FD21-4085-AC95-664132C0B604}"/>
              </a:ext>
            </a:extLst>
          </p:cNvPr>
          <p:cNvGraphicFramePr>
            <a:graphicFrameLocks noGrp="1"/>
          </p:cNvGraphicFramePr>
          <p:nvPr/>
        </p:nvGraphicFramePr>
        <p:xfrm>
          <a:off x="965040" y="4229402"/>
          <a:ext cx="102619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need to refresh periodically.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capacitor used as storage element, information may lose over period of time. So, need to refresh periodically.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611EF66F-95AD-414B-9B43-3BDCB6AB9316}"/>
              </a:ext>
            </a:extLst>
          </p:cNvPr>
          <p:cNvGraphicFramePr>
            <a:graphicFrameLocks noGrp="1"/>
          </p:cNvGraphicFramePr>
          <p:nvPr/>
        </p:nvGraphicFramePr>
        <p:xfrm>
          <a:off x="964720" y="5143802"/>
          <a:ext cx="10261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6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513096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an array of 6 transistors for each memory cell.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a single transistor and capacitor for each memory cell.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4DD0A-7FF9-4321-BD19-87C5A2D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RAM v/s ROM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3223279-DAEB-492A-84FD-A8934080D87B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884588"/>
          <a:ext cx="107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295375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RAM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ROM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  <a:tr h="60739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Data</a:t>
                      </a:r>
                      <a:endParaRPr lang="en-IN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data is not permanent but it can be altered any number of times.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data is permanent. It can be altered but only a limited number of times that too at slow speed.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10500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D5F209D-6EE7-403D-B487-8D296A764501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1890428"/>
          <a:ext cx="107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high-speed memory.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much slower than the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C30A481-D330-406A-BFB7-5712361CE448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2256188"/>
          <a:ext cx="107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 Interaction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CPU can access the data stored on it.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CPU can not access the data stored on it. In order to do so, the data is first copied to the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7541CC4-6093-4ADF-9801-B2AE276C9839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3170588"/>
          <a:ext cx="107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and Capacity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size with higher capacity.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size with less capacity.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D94421D-5B79-4B8E-B9E4-CE8647CBD9FC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3810668"/>
          <a:ext cx="107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memory (DRAM DIMM modules), CPU Cache (SRAM).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 like BIOS or UEFI. RFID tags, microcontrollers, medical devices, and at places where a small and permanent memory solution is required.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F93BC25-A41B-43B7-AC7E-F17DC610D6E0}"/>
              </a:ext>
            </a:extLst>
          </p:cNvPr>
          <p:cNvGraphicFramePr>
            <a:graphicFrameLocks noGrp="1"/>
          </p:cNvGraphicFramePr>
          <p:nvPr/>
        </p:nvGraphicFramePr>
        <p:xfrm>
          <a:off x="662015" y="4999388"/>
          <a:ext cx="107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556717273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2132222992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xmlns="" val="1608176201"/>
                    </a:ext>
                  </a:extLst>
                </a:gridCol>
              </a:tblGrid>
              <a:tr h="126404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doesn’t come cheap.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 cheaper than RAM.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94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Programmable Array Logic (PAL)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42507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D048C-086A-435B-A918-1238428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Programmable Array Logic (PAL)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C33ADB-7F11-47F4-BAC7-8726C63B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030680" cy="5590565"/>
          </a:xfrm>
        </p:spPr>
        <p:txBody>
          <a:bodyPr/>
          <a:lstStyle/>
          <a:p>
            <a:pPr algn="just"/>
            <a:r>
              <a:rPr lang="en-US" sz="2200" dirty="0"/>
              <a:t>Programmable array logic (a registered trade mark of Monolithic Memories) is a particular family of programmable logic devices (PLDs) that is widely used and available from a number of manufacturers.</a:t>
            </a:r>
          </a:p>
          <a:p>
            <a:pPr algn="just"/>
            <a:r>
              <a:rPr lang="en-US" sz="2200" dirty="0"/>
              <a:t>The PAL circuits consist of a set of AND gates whose inputs can be programmed and whose outputs are connected to an OR gate, i.e. the inputs to the OR gate are hard-wired. </a:t>
            </a:r>
          </a:p>
          <a:p>
            <a:pPr algn="just"/>
            <a:r>
              <a:rPr lang="en-US" sz="2200" dirty="0"/>
              <a:t>The PAL is easier to program as only the AND gates are programmable.</a:t>
            </a:r>
          </a:p>
          <a:p>
            <a:r>
              <a:rPr lang="en-US" sz="2200" dirty="0"/>
              <a:t>The fuse symbols represent fusible links that can be burned open using equipment similar to a PROM programmer. </a:t>
            </a:r>
          </a:p>
          <a:p>
            <a:r>
              <a:rPr lang="en-US" sz="2200" dirty="0"/>
              <a:t>Note that every input variable and its complement can be left either connected or disconnected from every AND gate. </a:t>
            </a:r>
          </a:p>
          <a:p>
            <a:pPr algn="just"/>
            <a:endParaRPr lang="en-US" sz="2200" dirty="0"/>
          </a:p>
          <a:p>
            <a:endParaRPr lang="en-IN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29769E-0AA6-428C-BAF7-AFB986E795B1}"/>
              </a:ext>
            </a:extLst>
          </p:cNvPr>
          <p:cNvGrpSpPr/>
          <p:nvPr/>
        </p:nvGrpSpPr>
        <p:grpSpPr>
          <a:xfrm>
            <a:off x="6261653" y="1225826"/>
            <a:ext cx="6075341" cy="3886200"/>
            <a:chOff x="685802" y="838200"/>
            <a:chExt cx="7626285" cy="45712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F1A73BA-265A-4294-98F7-3D9310DEDBBF}"/>
                </a:ext>
              </a:extLst>
            </p:cNvPr>
            <p:cNvGrpSpPr/>
            <p:nvPr/>
          </p:nvGrpSpPr>
          <p:grpSpPr>
            <a:xfrm rot="5400000">
              <a:off x="406090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xmlns="" id="{B6947273-867C-4423-9593-89212C745754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DF9A88EB-A82E-4EC3-AE39-4571AFE120D1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Triangle 100">
                <a:extLst>
                  <a:ext uri="{FF2B5EF4-FFF2-40B4-BE49-F238E27FC236}">
                    <a16:creationId xmlns:a16="http://schemas.microsoft.com/office/drawing/2014/main" xmlns="" id="{DC467468-1869-4FEB-8861-C8F15E50601E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24F515C5-B019-4989-8D78-7990CAAF7E92}"/>
                </a:ext>
              </a:extLst>
            </p:cNvPr>
            <p:cNvCxnSpPr/>
            <p:nvPr/>
          </p:nvCxnSpPr>
          <p:spPr>
            <a:xfrm>
              <a:off x="1295400" y="1393914"/>
              <a:ext cx="0" cy="37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004DD16B-D76E-495D-934E-7B54D02043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20833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FCC46E8-FCC2-4EC7-BAC1-EAFDE6DDB0E8}"/>
                </a:ext>
              </a:extLst>
            </p:cNvPr>
            <p:cNvCxnSpPr/>
            <p:nvPr/>
          </p:nvCxnSpPr>
          <p:spPr>
            <a:xfrm>
              <a:off x="919599" y="2185163"/>
              <a:ext cx="0" cy="31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B74E389-FB7C-4349-94F3-1738055295CD}"/>
                </a:ext>
              </a:extLst>
            </p:cNvPr>
            <p:cNvGrpSpPr/>
            <p:nvPr/>
          </p:nvGrpSpPr>
          <p:grpSpPr>
            <a:xfrm rot="5400000">
              <a:off x="1168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9FA5A5EA-09FB-4334-ACD7-ACA697EA7F90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8CA1EFCD-445A-43C2-BED5-078B13C05983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Triangle 100">
                <a:extLst>
                  <a:ext uri="{FF2B5EF4-FFF2-40B4-BE49-F238E27FC236}">
                    <a16:creationId xmlns:a16="http://schemas.microsoft.com/office/drawing/2014/main" xmlns="" id="{C3FA5F9E-F68E-47F1-9AC8-3B728B89B78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ACCD27FF-648E-4D36-8219-17C839148624}"/>
                </a:ext>
              </a:extLst>
            </p:cNvPr>
            <p:cNvCxnSpPr/>
            <p:nvPr/>
          </p:nvCxnSpPr>
          <p:spPr>
            <a:xfrm>
              <a:off x="2062124" y="1393914"/>
              <a:ext cx="0" cy="3499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5F69CE7-B8A2-4D28-80E1-DB29A9C227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9175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E7A2A1C-5505-40D9-8B09-616F7583FC08}"/>
                </a:ext>
              </a:extLst>
            </p:cNvPr>
            <p:cNvCxnSpPr/>
            <p:nvPr/>
          </p:nvCxnSpPr>
          <p:spPr>
            <a:xfrm>
              <a:off x="1681597" y="2185163"/>
              <a:ext cx="0" cy="28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8019AF6-EE3D-4B0E-8467-24A62421F5F2}"/>
                </a:ext>
              </a:extLst>
            </p:cNvPr>
            <p:cNvGrpSpPr/>
            <p:nvPr/>
          </p:nvGrpSpPr>
          <p:grpSpPr>
            <a:xfrm rot="5400000">
              <a:off x="1930088" y="1439946"/>
              <a:ext cx="1026900" cy="467476"/>
              <a:chOff x="-87273" y="5807937"/>
              <a:chExt cx="1653831" cy="752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520A962-985B-43AA-87B2-963D28E86736}"/>
                  </a:ext>
                </a:extLst>
              </p:cNvPr>
              <p:cNvCxnSpPr/>
              <p:nvPr/>
            </p:nvCxnSpPr>
            <p:spPr>
              <a:xfrm>
                <a:off x="-87273" y="6170804"/>
                <a:ext cx="86967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EE5399F1-4438-4B0D-B38E-F31E6DCAF5F9}"/>
                  </a:ext>
                </a:extLst>
              </p:cNvPr>
              <p:cNvSpPr/>
              <p:nvPr/>
            </p:nvSpPr>
            <p:spPr>
              <a:xfrm>
                <a:off x="1446530" y="6108650"/>
                <a:ext cx="120028" cy="11743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riangle 100">
                <a:extLst>
                  <a:ext uri="{FF2B5EF4-FFF2-40B4-BE49-F238E27FC236}">
                    <a16:creationId xmlns:a16="http://schemas.microsoft.com/office/drawing/2014/main" xmlns="" id="{EDB3E9B9-C46D-4E80-A142-93AC6440E3ED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81F53B4-404C-4063-8E35-A78443C323F2}"/>
                </a:ext>
              </a:extLst>
            </p:cNvPr>
            <p:cNvCxnSpPr/>
            <p:nvPr/>
          </p:nvCxnSpPr>
          <p:spPr>
            <a:xfrm>
              <a:off x="2831827" y="1393914"/>
              <a:ext cx="0" cy="321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B56FA33-707B-4FED-8400-2877D44264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50827" y="1395434"/>
              <a:ext cx="3852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115EA03-5EA3-431F-8795-5A4A2CEA4069}"/>
                </a:ext>
              </a:extLst>
            </p:cNvPr>
            <p:cNvCxnSpPr/>
            <p:nvPr/>
          </p:nvCxnSpPr>
          <p:spPr>
            <a:xfrm>
              <a:off x="2443597" y="2185163"/>
              <a:ext cx="0" cy="2566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8FA49D5-C89C-47BF-9B44-502DCC5D68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7400" y="3703238"/>
              <a:ext cx="0" cy="3186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xmlns="" id="{3448A8B3-36CB-402C-A404-2E7043DF8B0C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7720" y="5180806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81C133F-72F9-4381-BFF8-70C20A0559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9480" y="5079106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6A3F9BE-E62E-47D9-B467-082FF11D47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6179" y="4140879"/>
              <a:ext cx="0" cy="205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xmlns="" id="{DFF2C8E7-F04B-4B57-A553-B0EA0FCF1E57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505144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9D5B6B9-B6B2-473D-AF37-A284F3EC3C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7181" y="4593514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B2CAC5CE-9139-4E82-8860-7D2359B919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80699" y="3816705"/>
              <a:ext cx="0" cy="2401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xmlns="" id="{BD76B628-6D13-48B4-8EE6-C8881D64EF81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8619" y="49018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E0DD8BD2-109F-46F4-8116-79E198B1B8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0379" y="4800173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7306E5F-CAA9-4962-B513-367FAFEE40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9579" y="4245340"/>
              <a:ext cx="0" cy="1285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xmlns="" id="{A31C31FA-2D6B-47D1-9752-0012C9C732FE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9499" y="476187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64D99583-6A27-4A13-82F9-59A3C7FD55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31493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40DF1C2-DAD0-4D26-8557-DCBDA61FB3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2482" y="3912971"/>
              <a:ext cx="0" cy="1641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xmlns="" id="{D6C01881-C5D6-4E47-8F02-1CF087262A38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0602" y="461833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844C17F6-2E85-4ED9-B92E-61FC8A67C2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2362" y="451663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FFE8EF9-50DC-4CA4-8673-BEE50EF8E0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1" y="4348867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xmlns="" id="{5E56C0CB-593C-4320-AEB8-11CEC375295C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2381" y="448543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9DDE9FE-EA4D-45A5-AEDD-B9F7426947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4779" y="4038135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9F8DCA5-F694-42B0-98C1-5BD6839ACE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1445770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xmlns="" id="{7E347843-E61C-451A-A6BF-A69BBB35648E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2923338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26765DF-3290-402A-A56B-7BC7EC5DA1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2821638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C4EFC49-C2AB-4375-9304-8C8BA37F16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1883411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xmlns="" id="{FB7DE0B8-5DA1-433C-8789-E6608B4671B1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79397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2EACF01E-51DF-48BF-A2B7-2EA6810457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2336046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0CC4713-AD5A-486B-B48C-5386398D94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1559237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xmlns="" id="{EF40B2CC-5370-4759-8C80-FB0FDADE7904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264440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CE55A9B6-E148-485D-9BCE-90167915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254270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BD3E2A9-0DBA-4A89-B4E6-8F3204E5D7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1987872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xmlns="" id="{F2382FB8-AC0D-4B92-A0CF-1CBE1A8546C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250440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75C6C1E-4908-40AA-94D3-D2D507B21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057463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5112E41-C377-46B0-8C23-5B9CE16AA0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1655503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xmlns="" id="{6E5175A4-FC29-43B7-BCE0-0C2308E935F3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236087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C8E8FC9D-F674-4ED3-800C-BCB5938444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2259171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4B9554C0-C5A5-4A3C-AF3F-BEEC8B46F7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2091399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xmlns="" id="{4E81DCA0-FF2B-493A-A0A8-DEFB05ED9964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2227967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FA5A4143-C3D1-41C7-A4FE-8F7744892E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178066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A45408E7-2386-4DE8-AEB0-B5BCB0E7C9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1960" y="2567864"/>
              <a:ext cx="0" cy="3186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xmlns="" id="{ABC53E13-4034-4EC9-B7ED-16CE6342BE35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42280" y="4045432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43F6D9F-BDA7-440F-9324-E919AEB790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4040" y="3943732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DBF6260E-BCB2-4C0F-A3B4-73D4F1C52B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0739" y="3005505"/>
              <a:ext cx="0" cy="2052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xmlns="" id="{2485EB1A-1E87-436F-B92E-B7395792BFDA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916073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6DB43A6-B853-4D56-86C6-1644277176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71741" y="3458140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D434B369-FB56-494D-8D6B-FFEBCFDB37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75259" y="2681331"/>
              <a:ext cx="0" cy="2401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xmlns="" id="{A9A010E1-161B-4490-A21E-9C9173DB2617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23179" y="3766499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F417436-6FBB-4047-AE18-D39F205D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4939" y="3664799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2DE5BF8-EF4F-4617-BE70-68C0090153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04139" y="3109966"/>
              <a:ext cx="0" cy="12852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xmlns="" id="{23B24243-89E4-431C-950B-16019F07E3E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94059" y="362650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3EF19D12-C6C2-486A-A828-8E89216893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3179557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C6464987-501F-430F-9BE4-543A881811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7042" y="2777597"/>
              <a:ext cx="0" cy="16416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xmlns="" id="{AB0DB71E-6D94-4CF6-BC75-FC995EB29E50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4135162" y="3482965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F36A4DD0-A394-4A36-ABAC-C8A8C98AEB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16922" y="3381265"/>
              <a:ext cx="0" cy="43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A36E2763-040F-4DC8-A979-3C134E6547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87621" y="3213493"/>
              <a:ext cx="0" cy="50400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xmlns="" id="{9D3B93AF-B66C-4DCA-B30E-287C43F30E32}"/>
                </a:ext>
              </a:extLst>
            </p:cNvPr>
            <p:cNvCxnSpPr>
              <a:cxnSpLocks/>
            </p:cNvCxnSpPr>
            <p:nvPr/>
          </p:nvCxnSpPr>
          <p:spPr>
            <a:xfrm rot="8040000" flipH="1" flipV="1">
              <a:off x="3386941" y="3350061"/>
              <a:ext cx="228600" cy="228600"/>
            </a:xfrm>
            <a:prstGeom prst="curvedConnector3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E327A31C-8A5E-4FF0-BB7E-FFAE8912C7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9339" y="2902761"/>
              <a:ext cx="0" cy="112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>
              <a:extLst>
                <a:ext uri="{FF2B5EF4-FFF2-40B4-BE49-F238E27FC236}">
                  <a16:creationId xmlns:a16="http://schemas.microsoft.com/office/drawing/2014/main" xmlns="" id="{4F70D2FD-4DE5-4A08-8A7E-E5BD1E9A96E9}"/>
                </a:ext>
              </a:extLst>
            </p:cNvPr>
            <p:cNvSpPr/>
            <p:nvPr/>
          </p:nvSpPr>
          <p:spPr>
            <a:xfrm>
              <a:off x="4824080" y="224823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Delay 68">
              <a:extLst>
                <a:ext uri="{FF2B5EF4-FFF2-40B4-BE49-F238E27FC236}">
                  <a16:creationId xmlns:a16="http://schemas.microsoft.com/office/drawing/2014/main" xmlns="" id="{C6A821AD-F3AD-4DED-BCF7-66D0D8F31B81}"/>
                </a:ext>
              </a:extLst>
            </p:cNvPr>
            <p:cNvSpPr/>
            <p:nvPr/>
          </p:nvSpPr>
          <p:spPr>
            <a:xfrm>
              <a:off x="4827626" y="3367897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Delay 68">
              <a:extLst>
                <a:ext uri="{FF2B5EF4-FFF2-40B4-BE49-F238E27FC236}">
                  <a16:creationId xmlns:a16="http://schemas.microsoft.com/office/drawing/2014/main" xmlns="" id="{66294B7C-7BD9-4B1C-BF57-AC47EBB8A678}"/>
                </a:ext>
              </a:extLst>
            </p:cNvPr>
            <p:cNvSpPr/>
            <p:nvPr/>
          </p:nvSpPr>
          <p:spPr>
            <a:xfrm>
              <a:off x="4826649" y="4495089"/>
              <a:ext cx="668572" cy="87509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592B334C-41A3-4233-9354-669DC613A22C}"/>
                </a:ext>
              </a:extLst>
            </p:cNvPr>
            <p:cNvGrpSpPr/>
            <p:nvPr/>
          </p:nvGrpSpPr>
          <p:grpSpPr>
            <a:xfrm>
              <a:off x="6452440" y="3371576"/>
              <a:ext cx="981459" cy="873940"/>
              <a:chOff x="6409940" y="3509052"/>
              <a:chExt cx="1343870" cy="1060348"/>
            </a:xfrm>
          </p:grpSpPr>
          <p:sp>
            <p:nvSpPr>
              <p:cNvPr id="88" name="Stored Data 71">
                <a:extLst>
                  <a:ext uri="{FF2B5EF4-FFF2-40B4-BE49-F238E27FC236}">
                    <a16:creationId xmlns:a16="http://schemas.microsoft.com/office/drawing/2014/main" xmlns="" id="{CD9C2191-C0BF-4A8D-BD9A-B81F3D334159}"/>
                  </a:ext>
                </a:extLst>
              </p:cNvPr>
              <p:cNvSpPr/>
              <p:nvPr/>
            </p:nvSpPr>
            <p:spPr>
              <a:xfrm rot="10800000">
                <a:off x="6409941" y="3510007"/>
                <a:ext cx="1343869" cy="10593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Stored Data 71">
                <a:extLst>
                  <a:ext uri="{FF2B5EF4-FFF2-40B4-BE49-F238E27FC236}">
                    <a16:creationId xmlns:a16="http://schemas.microsoft.com/office/drawing/2014/main" xmlns="" id="{536DDAF8-EB1C-4065-B3D1-CB3698D89283}"/>
                  </a:ext>
                </a:extLst>
              </p:cNvPr>
              <p:cNvSpPr/>
              <p:nvPr/>
            </p:nvSpPr>
            <p:spPr>
              <a:xfrm rot="10800000">
                <a:off x="6409940" y="3509052"/>
                <a:ext cx="143122" cy="105942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C2594A0D-2696-437F-BF40-2403E20AB9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90000" y="2355238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1E4D34AA-C58D-446C-9016-3B4CE123E5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00633" y="4627791"/>
              <a:ext cx="0" cy="612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9B4632E9-A857-46BF-A9C3-E648CB303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3833" y="3265446"/>
              <a:ext cx="0" cy="108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F4F97D1E-7B96-481E-B6C9-C1AC7E403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332" y="3332521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D143D256-6E0C-424A-BD6F-604FE4814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2828" y="380967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E03617FD-02EE-499B-A768-A4A0F16B4C3E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2665398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171EAF44-DAD1-497A-B53D-901F880E75C5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5" y="4039587"/>
              <a:ext cx="0" cy="90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4B9680AA-25DE-4A66-BC8F-00DA818FAF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7899" y="3571446"/>
              <a:ext cx="0" cy="46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53EADFF-F332-4EAB-9350-EC36A20568ED}"/>
                </a:ext>
              </a:extLst>
            </p:cNvPr>
            <p:cNvSpPr txBox="1"/>
            <p:nvPr/>
          </p:nvSpPr>
          <p:spPr>
            <a:xfrm>
              <a:off x="761509" y="838393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C</a:t>
              </a:r>
              <a:endParaRPr lang="en-IN" sz="16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1EFA33C9-E5DB-4C32-99D5-B2E7E6293139}"/>
                </a:ext>
              </a:extLst>
            </p:cNvPr>
            <p:cNvSpPr txBox="1"/>
            <p:nvPr/>
          </p:nvSpPr>
          <p:spPr>
            <a:xfrm>
              <a:off x="1525644" y="844385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B</a:t>
              </a:r>
              <a:endParaRPr lang="en-IN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6B089AA2-6DE5-4344-9881-52DA65AD8A68}"/>
                </a:ext>
              </a:extLst>
            </p:cNvPr>
            <p:cNvSpPr txBox="1"/>
            <p:nvPr/>
          </p:nvSpPr>
          <p:spPr>
            <a:xfrm>
              <a:off x="2285510" y="838200"/>
              <a:ext cx="29026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/>
                <a:t>A</a:t>
              </a:r>
              <a:endParaRPr lang="en-IN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8B4F2F9-DDE1-4596-B2A8-82CD03CA2214}"/>
                </a:ext>
              </a:extLst>
            </p:cNvPr>
            <p:cNvSpPr txBox="1"/>
            <p:nvPr/>
          </p:nvSpPr>
          <p:spPr>
            <a:xfrm>
              <a:off x="3018546" y="1647734"/>
              <a:ext cx="1828798" cy="687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Programmable AND gates</a:t>
              </a:r>
              <a:endParaRPr lang="en-IN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29CA929D-F48D-48D7-A062-43F01A5D5776}"/>
                </a:ext>
              </a:extLst>
            </p:cNvPr>
            <p:cNvSpPr txBox="1"/>
            <p:nvPr/>
          </p:nvSpPr>
          <p:spPr>
            <a:xfrm>
              <a:off x="7340820" y="3394676"/>
              <a:ext cx="971267" cy="39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</a:t>
              </a:r>
              <a:endParaRPr lang="en-IN" sz="16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99FEFDE-7C29-42A4-90A6-CB94A1A52A80}"/>
              </a:ext>
            </a:extLst>
          </p:cNvPr>
          <p:cNvSpPr txBox="1"/>
          <p:nvPr/>
        </p:nvSpPr>
        <p:spPr>
          <a:xfrm>
            <a:off x="6470707" y="5686784"/>
            <a:ext cx="130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 symbol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9D650947-8411-46C8-A50A-2A3811588F44}"/>
              </a:ext>
            </a:extLst>
          </p:cNvPr>
          <p:cNvCxnSpPr>
            <a:cxnSpLocks/>
          </p:cNvCxnSpPr>
          <p:nvPr/>
        </p:nvCxnSpPr>
        <p:spPr>
          <a:xfrm flipV="1">
            <a:off x="7498323" y="4558993"/>
            <a:ext cx="879304" cy="12101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C3EDC7B9-A4B3-466D-BD28-39BA9825B4C0}"/>
              </a:ext>
            </a:extLst>
          </p:cNvPr>
          <p:cNvSpPr/>
          <p:nvPr/>
        </p:nvSpPr>
        <p:spPr>
          <a:xfrm>
            <a:off x="8307677" y="4209727"/>
            <a:ext cx="392205" cy="3986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9" grpId="0"/>
      <p:bldP spid="1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7AC0B-1B62-40AA-9514-645DE126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F = AB’C + A’BC using PAL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D1F1D-C1F7-4D29-A411-58748417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4819218"/>
            <a:ext cx="11929641" cy="1740608"/>
          </a:xfrm>
        </p:spPr>
        <p:txBody>
          <a:bodyPr/>
          <a:lstStyle/>
          <a:p>
            <a:pPr algn="just"/>
            <a:r>
              <a:rPr lang="en-US" sz="2400" dirty="0"/>
              <a:t>Figure shows how the circuit is programmed to implement F = A’BC + AB’C. </a:t>
            </a:r>
          </a:p>
          <a:p>
            <a:pPr algn="just"/>
            <a:r>
              <a:rPr lang="en-US" sz="2400" dirty="0"/>
              <a:t>All input variables and their complements are left connected to the unused AND gate, whose output is, therefore, AA’BB’CC’ = 0. </a:t>
            </a:r>
          </a:p>
          <a:p>
            <a:pPr algn="just"/>
            <a:r>
              <a:rPr lang="en-US" sz="2400" dirty="0"/>
              <a:t>The 0 has no affect on the output of the OR gate.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583A961-B897-4EA6-A6C0-ACA779534C45}"/>
              </a:ext>
            </a:extLst>
          </p:cNvPr>
          <p:cNvGrpSpPr/>
          <p:nvPr/>
        </p:nvGrpSpPr>
        <p:grpSpPr>
          <a:xfrm rot="5400000">
            <a:off x="3261523" y="132820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700A9D4-797F-4BDF-BCD9-5B823A07842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D889DE27-5510-41F8-8E95-E2E1B2D2B0B2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xmlns="" id="{11A6283E-F92E-482A-AAA4-86BC44CB163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AD06B73-6C8B-4098-B138-45E07545B0D1}"/>
              </a:ext>
            </a:extLst>
          </p:cNvPr>
          <p:cNvCxnSpPr/>
          <p:nvPr/>
        </p:nvCxnSpPr>
        <p:spPr>
          <a:xfrm>
            <a:off x="3997453" y="1276560"/>
            <a:ext cx="0" cy="3213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76E5010-731C-41C9-9CA3-795A57B66728}"/>
              </a:ext>
            </a:extLst>
          </p:cNvPr>
          <p:cNvCxnSpPr>
            <a:cxnSpLocks/>
          </p:cNvCxnSpPr>
          <p:nvPr/>
        </p:nvCxnSpPr>
        <p:spPr>
          <a:xfrm rot="10800000">
            <a:off x="3699061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F9AFE1F-AAB8-4AA7-B072-461F272EB4F1}"/>
              </a:ext>
            </a:extLst>
          </p:cNvPr>
          <p:cNvCxnSpPr/>
          <p:nvPr/>
        </p:nvCxnSpPr>
        <p:spPr>
          <a:xfrm>
            <a:off x="3698078" y="1949238"/>
            <a:ext cx="0" cy="2662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4855817-76B9-48AB-935A-74ED9C45DE98}"/>
              </a:ext>
            </a:extLst>
          </p:cNvPr>
          <p:cNvGrpSpPr/>
          <p:nvPr/>
        </p:nvGrpSpPr>
        <p:grpSpPr>
          <a:xfrm rot="5400000">
            <a:off x="3868555" y="1328203"/>
            <a:ext cx="873017" cy="372406"/>
            <a:chOff x="-87273" y="5807937"/>
            <a:chExt cx="1653831" cy="75287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1E54B05-B403-45F8-8565-DFCC65F3544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1252911-CC21-479D-A0D2-D26455F77E5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iangle 100">
              <a:extLst>
                <a:ext uri="{FF2B5EF4-FFF2-40B4-BE49-F238E27FC236}">
                  <a16:creationId xmlns:a16="http://schemas.microsoft.com/office/drawing/2014/main" xmlns="" id="{556C2A66-B73E-4754-B8B8-9A459D02713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1D3432E-7BD8-4E0E-9EF3-7E118EA4BBEA}"/>
              </a:ext>
            </a:extLst>
          </p:cNvPr>
          <p:cNvCxnSpPr/>
          <p:nvPr/>
        </p:nvCxnSpPr>
        <p:spPr>
          <a:xfrm>
            <a:off x="4608250" y="1276560"/>
            <a:ext cx="0" cy="297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8FBB6EB-0185-46EF-9462-1626366E1730}"/>
              </a:ext>
            </a:extLst>
          </p:cNvPr>
          <p:cNvCxnSpPr>
            <a:cxnSpLocks/>
          </p:cNvCxnSpPr>
          <p:nvPr/>
        </p:nvCxnSpPr>
        <p:spPr>
          <a:xfrm rot="10800000">
            <a:off x="4313204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AE5E0E4-59F5-4926-8B76-1111E927340D}"/>
              </a:ext>
            </a:extLst>
          </p:cNvPr>
          <p:cNvCxnSpPr/>
          <p:nvPr/>
        </p:nvCxnSpPr>
        <p:spPr>
          <a:xfrm>
            <a:off x="4305110" y="1949238"/>
            <a:ext cx="0" cy="2417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9E8B318-526F-4A31-8224-5D093647986E}"/>
              </a:ext>
            </a:extLst>
          </p:cNvPr>
          <p:cNvGrpSpPr/>
          <p:nvPr/>
        </p:nvGrpSpPr>
        <p:grpSpPr>
          <a:xfrm rot="5400000">
            <a:off x="4475588" y="1328203"/>
            <a:ext cx="873017" cy="372406"/>
            <a:chOff x="-87273" y="5807937"/>
            <a:chExt cx="1653831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4E0BE75-6894-4216-9ECB-7A4C645C1CC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3B6E2271-D6A9-42FC-A901-C4AC6E3E2AB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riangle 100">
              <a:extLst>
                <a:ext uri="{FF2B5EF4-FFF2-40B4-BE49-F238E27FC236}">
                  <a16:creationId xmlns:a16="http://schemas.microsoft.com/office/drawing/2014/main" xmlns="" id="{7607ABBB-727A-42BB-ADBB-0D1FFCDA015B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975A52E-41C2-43EE-A00B-BC728C24CB48}"/>
              </a:ext>
            </a:extLst>
          </p:cNvPr>
          <p:cNvCxnSpPr/>
          <p:nvPr/>
        </p:nvCxnSpPr>
        <p:spPr>
          <a:xfrm>
            <a:off x="5221420" y="1276560"/>
            <a:ext cx="0" cy="2733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B9FAE0D-06A8-45B8-8BAC-21B4C24E35FE}"/>
              </a:ext>
            </a:extLst>
          </p:cNvPr>
          <p:cNvCxnSpPr>
            <a:cxnSpLocks/>
          </p:cNvCxnSpPr>
          <p:nvPr/>
        </p:nvCxnSpPr>
        <p:spPr>
          <a:xfrm rot="10800000">
            <a:off x="4917903" y="1277852"/>
            <a:ext cx="306863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47191A5-084C-4E6D-8DDE-F89FFB52DF79}"/>
              </a:ext>
            </a:extLst>
          </p:cNvPr>
          <p:cNvCxnSpPr/>
          <p:nvPr/>
        </p:nvCxnSpPr>
        <p:spPr>
          <a:xfrm>
            <a:off x="4912143" y="1949238"/>
            <a:ext cx="0" cy="218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DC8BC91-F28B-4B8B-A78A-2B4289AD7F31}"/>
              </a:ext>
            </a:extLst>
          </p:cNvPr>
          <p:cNvCxnSpPr>
            <a:cxnSpLocks/>
          </p:cNvCxnSpPr>
          <p:nvPr/>
        </p:nvCxnSpPr>
        <p:spPr>
          <a:xfrm rot="5400000">
            <a:off x="4962971" y="3325077"/>
            <a:ext cx="0" cy="2538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xmlns="" id="{777159B8-AD0C-4570-8062-F7977F31FBE3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63585" y="450209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E3E0B24-3915-4811-B7DC-081A7B33A17D}"/>
              </a:ext>
            </a:extLst>
          </p:cNvPr>
          <p:cNvCxnSpPr>
            <a:cxnSpLocks/>
          </p:cNvCxnSpPr>
          <p:nvPr/>
        </p:nvCxnSpPr>
        <p:spPr>
          <a:xfrm rot="5400000">
            <a:off x="6653487" y="442107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3864510-2A9F-4D92-B890-2BD7884103B6}"/>
              </a:ext>
            </a:extLst>
          </p:cNvPr>
          <p:cNvCxnSpPr>
            <a:cxnSpLocks/>
          </p:cNvCxnSpPr>
          <p:nvPr/>
        </p:nvCxnSpPr>
        <p:spPr>
          <a:xfrm rot="5400000">
            <a:off x="4818604" y="3666793"/>
            <a:ext cx="0" cy="1634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xmlns="" id="{716A3023-6054-467D-A510-574E4EE0728C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7528" y="439212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9A5B001-78D5-44E0-8BA6-C4DB5E25CC82}"/>
              </a:ext>
            </a:extLst>
          </p:cNvPr>
          <p:cNvCxnSpPr>
            <a:cxnSpLocks/>
          </p:cNvCxnSpPr>
          <p:nvPr/>
        </p:nvCxnSpPr>
        <p:spPr>
          <a:xfrm rot="5400000">
            <a:off x="6372835" y="4026747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26592EC-B94F-4250-95D7-F97B27BDE856}"/>
              </a:ext>
            </a:extLst>
          </p:cNvPr>
          <p:cNvCxnSpPr>
            <a:cxnSpLocks/>
          </p:cNvCxnSpPr>
          <p:nvPr/>
        </p:nvCxnSpPr>
        <p:spPr>
          <a:xfrm rot="5400000">
            <a:off x="5260353" y="3400541"/>
            <a:ext cx="0" cy="191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63296E4E-7E2D-413E-8041-8C64DDDE464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8369" y="426496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4127C30-8DCC-41EB-851B-12E6C2FCCE9B}"/>
              </a:ext>
            </a:extLst>
          </p:cNvPr>
          <p:cNvCxnSpPr>
            <a:cxnSpLocks/>
          </p:cNvCxnSpPr>
          <p:nvPr/>
        </p:nvCxnSpPr>
        <p:spPr>
          <a:xfrm rot="5400000">
            <a:off x="6638271" y="4183942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53D0FD49-B635-4442-B868-E06184FE983C}"/>
              </a:ext>
            </a:extLst>
          </p:cNvPr>
          <p:cNvCxnSpPr>
            <a:cxnSpLocks/>
          </p:cNvCxnSpPr>
          <p:nvPr/>
        </p:nvCxnSpPr>
        <p:spPr>
          <a:xfrm rot="5400000">
            <a:off x="5124033" y="3735082"/>
            <a:ext cx="0" cy="1023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xmlns="" id="{206CF081-070D-41B5-BED6-CFD048B817F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7528" y="4145941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E45B128-6029-4C30-B045-864790DB3D8D}"/>
              </a:ext>
            </a:extLst>
          </p:cNvPr>
          <p:cNvCxnSpPr>
            <a:cxnSpLocks/>
          </p:cNvCxnSpPr>
          <p:nvPr/>
        </p:nvCxnSpPr>
        <p:spPr>
          <a:xfrm rot="5400000">
            <a:off x="6362955" y="3789910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78EDA85-3D94-49B3-990C-661ABAA63E4C}"/>
              </a:ext>
            </a:extLst>
          </p:cNvPr>
          <p:cNvCxnSpPr>
            <a:cxnSpLocks/>
          </p:cNvCxnSpPr>
          <p:nvPr/>
        </p:nvCxnSpPr>
        <p:spPr>
          <a:xfrm rot="5400000">
            <a:off x="5572460" y="3462056"/>
            <a:ext cx="0" cy="1307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xmlns="" id="{59A7D138-55E8-4CD8-A02E-9D08F6950C05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7915" y="402391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8B9E494-06E2-4912-8F03-DD35FA4E6383}"/>
              </a:ext>
            </a:extLst>
          </p:cNvPr>
          <p:cNvCxnSpPr>
            <a:cxnSpLocks/>
          </p:cNvCxnSpPr>
          <p:nvPr/>
        </p:nvCxnSpPr>
        <p:spPr>
          <a:xfrm rot="5400000">
            <a:off x="6647817" y="394289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CF56AE68-4075-41FA-896D-DDC639B9D88D}"/>
              </a:ext>
            </a:extLst>
          </p:cNvPr>
          <p:cNvCxnSpPr>
            <a:cxnSpLocks/>
          </p:cNvCxnSpPr>
          <p:nvPr/>
        </p:nvCxnSpPr>
        <p:spPr>
          <a:xfrm rot="5400000">
            <a:off x="5429527" y="3802192"/>
            <a:ext cx="0" cy="401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230B84E1-B107-4930-BDD1-DB3C48216FA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1858" y="3910926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560EFDAC-876A-437C-8E19-E27E36D9CDB6}"/>
              </a:ext>
            </a:extLst>
          </p:cNvPr>
          <p:cNvCxnSpPr>
            <a:cxnSpLocks/>
          </p:cNvCxnSpPr>
          <p:nvPr/>
        </p:nvCxnSpPr>
        <p:spPr>
          <a:xfrm rot="5400000">
            <a:off x="6362955" y="3554593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B10C93C3-838F-4219-A12D-BC37B7D12A13}"/>
              </a:ext>
            </a:extLst>
          </p:cNvPr>
          <p:cNvCxnSpPr>
            <a:cxnSpLocks/>
          </p:cNvCxnSpPr>
          <p:nvPr/>
        </p:nvCxnSpPr>
        <p:spPr>
          <a:xfrm rot="5400000">
            <a:off x="4958637" y="1405896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xmlns="" id="{83D1CA7A-1839-4BAC-9AEE-64AACC70573E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9251" y="258291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CCA7859-89C7-482A-9A5D-B35CA5AE7E9C}"/>
              </a:ext>
            </a:extLst>
          </p:cNvPr>
          <p:cNvCxnSpPr>
            <a:cxnSpLocks/>
          </p:cNvCxnSpPr>
          <p:nvPr/>
        </p:nvCxnSpPr>
        <p:spPr>
          <a:xfrm rot="5400000">
            <a:off x="6649154" y="250189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9673ECE-33D6-422C-9180-C37930155A5F}"/>
              </a:ext>
            </a:extLst>
          </p:cNvPr>
          <p:cNvCxnSpPr>
            <a:cxnSpLocks/>
          </p:cNvCxnSpPr>
          <p:nvPr/>
        </p:nvCxnSpPr>
        <p:spPr>
          <a:xfrm rot="5400000">
            <a:off x="4814271" y="1747612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A1E5C3BE-5FFD-4BE5-B37B-C2779ABAA43F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247293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15F7A430-15EB-4814-BDED-3B04103E6F41}"/>
              </a:ext>
            </a:extLst>
          </p:cNvPr>
          <p:cNvCxnSpPr>
            <a:cxnSpLocks/>
          </p:cNvCxnSpPr>
          <p:nvPr/>
        </p:nvCxnSpPr>
        <p:spPr>
          <a:xfrm rot="5400000">
            <a:off x="6368501" y="2107566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A6E0611-E500-4720-9450-0C436F3D6464}"/>
              </a:ext>
            </a:extLst>
          </p:cNvPr>
          <p:cNvCxnSpPr>
            <a:cxnSpLocks/>
          </p:cNvCxnSpPr>
          <p:nvPr/>
        </p:nvCxnSpPr>
        <p:spPr>
          <a:xfrm rot="5400000">
            <a:off x="5256019" y="1481360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xmlns="" id="{11EEAF19-0BAE-4AEE-BEF6-E48242EB769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4035" y="234577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5831E09-2D29-4E90-AB35-BA6F9D8F8473}"/>
              </a:ext>
            </a:extLst>
          </p:cNvPr>
          <p:cNvCxnSpPr>
            <a:cxnSpLocks/>
          </p:cNvCxnSpPr>
          <p:nvPr/>
        </p:nvCxnSpPr>
        <p:spPr>
          <a:xfrm rot="5400000">
            <a:off x="6633937" y="226476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46412505-F578-41E3-A019-58FD252A1333}"/>
              </a:ext>
            </a:extLst>
          </p:cNvPr>
          <p:cNvCxnSpPr>
            <a:cxnSpLocks/>
          </p:cNvCxnSpPr>
          <p:nvPr/>
        </p:nvCxnSpPr>
        <p:spPr>
          <a:xfrm rot="5400000">
            <a:off x="5119699" y="1815901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xmlns="" id="{538B4CB4-B633-4C53-A15E-EBFF7275712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2226760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4AB185A-490F-4B86-BF3C-CC8F26DD2DE5}"/>
              </a:ext>
            </a:extLst>
          </p:cNvPr>
          <p:cNvCxnSpPr>
            <a:cxnSpLocks/>
          </p:cNvCxnSpPr>
          <p:nvPr/>
        </p:nvCxnSpPr>
        <p:spPr>
          <a:xfrm rot="5400000">
            <a:off x="6358621" y="1870729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87CF1CE-A020-45F8-A741-BB289C3A70E6}"/>
              </a:ext>
            </a:extLst>
          </p:cNvPr>
          <p:cNvCxnSpPr>
            <a:cxnSpLocks/>
          </p:cNvCxnSpPr>
          <p:nvPr/>
        </p:nvCxnSpPr>
        <p:spPr>
          <a:xfrm rot="5400000">
            <a:off x="5568126" y="1542875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xmlns="" id="{D90F0F5F-A2F9-44C7-89CE-6BBB27B97E1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3581" y="2104733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8C0B9F16-D2E8-4522-9C04-7B01F2737DCB}"/>
              </a:ext>
            </a:extLst>
          </p:cNvPr>
          <p:cNvCxnSpPr>
            <a:cxnSpLocks/>
          </p:cNvCxnSpPr>
          <p:nvPr/>
        </p:nvCxnSpPr>
        <p:spPr>
          <a:xfrm rot="5400000">
            <a:off x="6643483" y="2023716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46D14811-1362-4D59-B639-DC9104336766}"/>
              </a:ext>
            </a:extLst>
          </p:cNvPr>
          <p:cNvCxnSpPr>
            <a:cxnSpLocks/>
          </p:cNvCxnSpPr>
          <p:nvPr/>
        </p:nvCxnSpPr>
        <p:spPr>
          <a:xfrm rot="5400000">
            <a:off x="5425193" y="1883011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xmlns="" id="{BCF9F3F1-6DCC-42D6-BE76-FD03BF2C6DE8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57524" y="1991745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665347B1-E88A-47C7-961C-45C6448EBD2B}"/>
              </a:ext>
            </a:extLst>
          </p:cNvPr>
          <p:cNvCxnSpPr>
            <a:cxnSpLocks/>
          </p:cNvCxnSpPr>
          <p:nvPr/>
        </p:nvCxnSpPr>
        <p:spPr>
          <a:xfrm rot="5400000">
            <a:off x="6358621" y="1635412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A10EF6B3-AED0-43A2-92F9-961E9DEC35C3}"/>
              </a:ext>
            </a:extLst>
          </p:cNvPr>
          <p:cNvCxnSpPr>
            <a:cxnSpLocks/>
          </p:cNvCxnSpPr>
          <p:nvPr/>
        </p:nvCxnSpPr>
        <p:spPr>
          <a:xfrm rot="5400000">
            <a:off x="4958637" y="2359842"/>
            <a:ext cx="0" cy="2538069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xmlns="" id="{9E2C1B50-9444-4EAF-9327-9E7B3361E077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9251" y="353685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EAC27C80-0656-47EE-83B4-47F6D60C5D16}"/>
              </a:ext>
            </a:extLst>
          </p:cNvPr>
          <p:cNvCxnSpPr>
            <a:cxnSpLocks/>
          </p:cNvCxnSpPr>
          <p:nvPr/>
        </p:nvCxnSpPr>
        <p:spPr>
          <a:xfrm rot="5400000">
            <a:off x="6649154" y="345584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084DF3A7-245A-4CFF-AA88-55456ABA81F9}"/>
              </a:ext>
            </a:extLst>
          </p:cNvPr>
          <p:cNvCxnSpPr>
            <a:cxnSpLocks/>
          </p:cNvCxnSpPr>
          <p:nvPr/>
        </p:nvCxnSpPr>
        <p:spPr>
          <a:xfrm rot="5400000">
            <a:off x="4814271" y="2701557"/>
            <a:ext cx="0" cy="1634688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xmlns="" id="{D1DE1653-62C9-48AF-B2E3-A34B42B33EA2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342688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0B3A0FF-CECA-4FC2-9686-222EDC44DB5E}"/>
              </a:ext>
            </a:extLst>
          </p:cNvPr>
          <p:cNvCxnSpPr>
            <a:cxnSpLocks/>
          </p:cNvCxnSpPr>
          <p:nvPr/>
        </p:nvCxnSpPr>
        <p:spPr>
          <a:xfrm rot="5400000">
            <a:off x="6368501" y="3061511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74A8D3C-8088-4C6C-BB37-652CD4DA5BE9}"/>
              </a:ext>
            </a:extLst>
          </p:cNvPr>
          <p:cNvCxnSpPr>
            <a:cxnSpLocks/>
          </p:cNvCxnSpPr>
          <p:nvPr/>
        </p:nvCxnSpPr>
        <p:spPr>
          <a:xfrm rot="5400000">
            <a:off x="5256019" y="2435306"/>
            <a:ext cx="0" cy="191287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xmlns="" id="{36FD663F-6AB6-4D84-B8B7-6C1B0D301A1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44035" y="3299724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B5319A6D-815F-4E26-820C-3478B1556356}"/>
              </a:ext>
            </a:extLst>
          </p:cNvPr>
          <p:cNvCxnSpPr>
            <a:cxnSpLocks/>
          </p:cNvCxnSpPr>
          <p:nvPr/>
        </p:nvCxnSpPr>
        <p:spPr>
          <a:xfrm rot="5400000">
            <a:off x="6633937" y="3218707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3F100AB1-93E3-4614-97D4-F1912BA8C02C}"/>
              </a:ext>
            </a:extLst>
          </p:cNvPr>
          <p:cNvCxnSpPr>
            <a:cxnSpLocks/>
          </p:cNvCxnSpPr>
          <p:nvPr/>
        </p:nvCxnSpPr>
        <p:spPr>
          <a:xfrm rot="5400000">
            <a:off x="5119699" y="2769847"/>
            <a:ext cx="0" cy="102383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xmlns="" id="{3D7439F7-9A91-4302-97B4-032B83D765D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63195" y="3180705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780267AF-77DE-474D-8F10-AF9F6F5D5D2F}"/>
              </a:ext>
            </a:extLst>
          </p:cNvPr>
          <p:cNvCxnSpPr>
            <a:cxnSpLocks/>
          </p:cNvCxnSpPr>
          <p:nvPr/>
        </p:nvCxnSpPr>
        <p:spPr>
          <a:xfrm rot="5400000">
            <a:off x="6358621" y="2824675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A45EA86C-CB73-419C-B62E-8AA716433C05}"/>
              </a:ext>
            </a:extLst>
          </p:cNvPr>
          <p:cNvCxnSpPr>
            <a:cxnSpLocks/>
          </p:cNvCxnSpPr>
          <p:nvPr/>
        </p:nvCxnSpPr>
        <p:spPr>
          <a:xfrm rot="5400000">
            <a:off x="5568126" y="2496821"/>
            <a:ext cx="0" cy="130775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xmlns="" id="{F156E77E-C3AA-474C-8AF2-4249A1881924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253581" y="3058679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27B1CE1-0546-47CC-A4CC-04F5DD2A6916}"/>
              </a:ext>
            </a:extLst>
          </p:cNvPr>
          <p:cNvCxnSpPr>
            <a:cxnSpLocks/>
          </p:cNvCxnSpPr>
          <p:nvPr/>
        </p:nvCxnSpPr>
        <p:spPr>
          <a:xfrm rot="5400000">
            <a:off x="6643483" y="2977661"/>
            <a:ext cx="0" cy="34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25815D4-1397-44F8-B30E-F80E64B55FFF}"/>
              </a:ext>
            </a:extLst>
          </p:cNvPr>
          <p:cNvCxnSpPr>
            <a:cxnSpLocks/>
          </p:cNvCxnSpPr>
          <p:nvPr/>
        </p:nvCxnSpPr>
        <p:spPr>
          <a:xfrm rot="5400000">
            <a:off x="5425193" y="2836957"/>
            <a:ext cx="0" cy="40150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xmlns="" id="{A0D13214-F303-4E84-99F0-C58DD5638CD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657524" y="2945691"/>
            <a:ext cx="194344" cy="182110"/>
          </a:xfrm>
          <a:prstGeom prst="curved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C6C5B08A-75BB-4E90-A988-B1B5A4FB679D}"/>
              </a:ext>
            </a:extLst>
          </p:cNvPr>
          <p:cNvCxnSpPr>
            <a:cxnSpLocks/>
          </p:cNvCxnSpPr>
          <p:nvPr/>
        </p:nvCxnSpPr>
        <p:spPr>
          <a:xfrm rot="5400000">
            <a:off x="6358621" y="2589357"/>
            <a:ext cx="0" cy="89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elay 68">
            <a:extLst>
              <a:ext uri="{FF2B5EF4-FFF2-40B4-BE49-F238E27FC236}">
                <a16:creationId xmlns:a16="http://schemas.microsoft.com/office/drawing/2014/main" xmlns="" id="{694B5830-DCB2-4096-86C9-BDE84A6AD32A}"/>
              </a:ext>
            </a:extLst>
          </p:cNvPr>
          <p:cNvSpPr/>
          <p:nvPr/>
        </p:nvSpPr>
        <p:spPr>
          <a:xfrm>
            <a:off x="6808512" y="2002861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elay 68">
            <a:extLst>
              <a:ext uri="{FF2B5EF4-FFF2-40B4-BE49-F238E27FC236}">
                <a16:creationId xmlns:a16="http://schemas.microsoft.com/office/drawing/2014/main" xmlns="" id="{227B8690-F347-409D-B352-9463C21A7341}"/>
              </a:ext>
            </a:extLst>
          </p:cNvPr>
          <p:cNvSpPr/>
          <p:nvPr/>
        </p:nvSpPr>
        <p:spPr>
          <a:xfrm>
            <a:off x="6811337" y="2954737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elay 68">
            <a:extLst>
              <a:ext uri="{FF2B5EF4-FFF2-40B4-BE49-F238E27FC236}">
                <a16:creationId xmlns:a16="http://schemas.microsoft.com/office/drawing/2014/main" xmlns="" id="{29460D35-4BCB-4719-ABD6-DDF5D3B95C61}"/>
              </a:ext>
            </a:extLst>
          </p:cNvPr>
          <p:cNvSpPr/>
          <p:nvPr/>
        </p:nvSpPr>
        <p:spPr>
          <a:xfrm>
            <a:off x="6810558" y="3913017"/>
            <a:ext cx="532606" cy="743963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5533E9F0-40C3-422F-BB1D-51AD188A91CE}"/>
              </a:ext>
            </a:extLst>
          </p:cNvPr>
          <p:cNvGrpSpPr/>
          <p:nvPr/>
        </p:nvGrpSpPr>
        <p:grpSpPr>
          <a:xfrm>
            <a:off x="8105715" y="2957865"/>
            <a:ext cx="781861" cy="742978"/>
            <a:chOff x="6409940" y="3509052"/>
            <a:chExt cx="1343870" cy="1060348"/>
          </a:xfrm>
        </p:grpSpPr>
        <p:sp>
          <p:nvSpPr>
            <p:cNvPr id="83" name="Stored Data 71">
              <a:extLst>
                <a:ext uri="{FF2B5EF4-FFF2-40B4-BE49-F238E27FC236}">
                  <a16:creationId xmlns:a16="http://schemas.microsoft.com/office/drawing/2014/main" xmlns="" id="{DFC9565D-081E-4149-AE77-DDC1697F636A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Stored Data 71">
              <a:extLst>
                <a:ext uri="{FF2B5EF4-FFF2-40B4-BE49-F238E27FC236}">
                  <a16:creationId xmlns:a16="http://schemas.microsoft.com/office/drawing/2014/main" xmlns="" id="{934B4243-C1AA-46AD-9F0D-184F4C95EE8F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54C95627-3CB5-441B-98D6-896034DE2EEE}"/>
              </a:ext>
            </a:extLst>
          </p:cNvPr>
          <p:cNvCxnSpPr>
            <a:cxnSpLocks/>
          </p:cNvCxnSpPr>
          <p:nvPr/>
        </p:nvCxnSpPr>
        <p:spPr>
          <a:xfrm rot="5400000">
            <a:off x="7577994" y="2110203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39D2EA6-551A-46E8-8EEE-D87BAD57D3E4}"/>
              </a:ext>
            </a:extLst>
          </p:cNvPr>
          <p:cNvCxnSpPr>
            <a:cxnSpLocks/>
          </p:cNvCxnSpPr>
          <p:nvPr/>
        </p:nvCxnSpPr>
        <p:spPr>
          <a:xfrm rot="5400000">
            <a:off x="7586465" y="4042209"/>
            <a:ext cx="0" cy="487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756A4ABE-40A6-484D-9D05-5F76731A98FC}"/>
              </a:ext>
            </a:extLst>
          </p:cNvPr>
          <p:cNvCxnSpPr>
            <a:cxnSpLocks/>
          </p:cNvCxnSpPr>
          <p:nvPr/>
        </p:nvCxnSpPr>
        <p:spPr>
          <a:xfrm rot="5400000">
            <a:off x="7764273" y="2896537"/>
            <a:ext cx="0" cy="860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C88F911C-2AF7-47CD-83C3-BDEF103690AF}"/>
              </a:ext>
            </a:extLst>
          </p:cNvPr>
          <p:cNvCxnSpPr>
            <a:cxnSpLocks/>
          </p:cNvCxnSpPr>
          <p:nvPr/>
        </p:nvCxnSpPr>
        <p:spPr>
          <a:xfrm rot="5400000">
            <a:off x="7994101" y="2937185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43A1376A-5311-42B9-A1B9-1113157DB83C}"/>
              </a:ext>
            </a:extLst>
          </p:cNvPr>
          <p:cNvCxnSpPr>
            <a:cxnSpLocks/>
          </p:cNvCxnSpPr>
          <p:nvPr/>
        </p:nvCxnSpPr>
        <p:spPr>
          <a:xfrm rot="5400000">
            <a:off x="7994496" y="3342837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80E65562-6920-490D-8230-87C656FD5024}"/>
              </a:ext>
            </a:extLst>
          </p:cNvPr>
          <p:cNvCxnSpPr>
            <a:cxnSpLocks/>
          </p:cNvCxnSpPr>
          <p:nvPr/>
        </p:nvCxnSpPr>
        <p:spPr>
          <a:xfrm>
            <a:off x="7816159" y="2357509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458533EE-0BC8-42E7-8CC6-5EBD6CBD9D61}"/>
              </a:ext>
            </a:extLst>
          </p:cNvPr>
          <p:cNvCxnSpPr>
            <a:cxnSpLocks/>
          </p:cNvCxnSpPr>
          <p:nvPr/>
        </p:nvCxnSpPr>
        <p:spPr>
          <a:xfrm>
            <a:off x="7816159" y="3525773"/>
            <a:ext cx="0" cy="7651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EBF66C4E-6196-4246-B408-2656C05060F8}"/>
              </a:ext>
            </a:extLst>
          </p:cNvPr>
          <p:cNvCxnSpPr>
            <a:cxnSpLocks/>
          </p:cNvCxnSpPr>
          <p:nvPr/>
        </p:nvCxnSpPr>
        <p:spPr>
          <a:xfrm rot="5400000">
            <a:off x="9073988" y="3140306"/>
            <a:ext cx="0" cy="372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3FB067A-58E4-42D4-A88D-4FFCEE466CFB}"/>
              </a:ext>
            </a:extLst>
          </p:cNvPr>
          <p:cNvSpPr txBox="1"/>
          <p:nvPr/>
        </p:nvSpPr>
        <p:spPr>
          <a:xfrm>
            <a:off x="3572139" y="80428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CE39CAC-9DFA-46A8-8335-B688E8DBEC3F}"/>
              </a:ext>
            </a:extLst>
          </p:cNvPr>
          <p:cNvSpPr txBox="1"/>
          <p:nvPr/>
        </p:nvSpPr>
        <p:spPr>
          <a:xfrm>
            <a:off x="4180873" y="80937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1B2D2FF-90C5-47F5-A58F-C9549B030A02}"/>
              </a:ext>
            </a:extLst>
          </p:cNvPr>
          <p:cNvSpPr txBox="1"/>
          <p:nvPr/>
        </p:nvSpPr>
        <p:spPr>
          <a:xfrm>
            <a:off x="4786206" y="80412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6632E7A-C45A-4A6C-9066-F00239A45A1B}"/>
              </a:ext>
            </a:extLst>
          </p:cNvPr>
          <p:cNvSpPr txBox="1"/>
          <p:nvPr/>
        </p:nvSpPr>
        <p:spPr>
          <a:xfrm>
            <a:off x="5370166" y="1492344"/>
            <a:ext cx="145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Programmable AND gates</a:t>
            </a:r>
            <a:endParaRPr lang="en-IN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0006829-8828-4E3F-A7F9-622353C7C522}"/>
              </a:ext>
            </a:extLst>
          </p:cNvPr>
          <p:cNvSpPr txBox="1"/>
          <p:nvPr/>
        </p:nvSpPr>
        <p:spPr>
          <a:xfrm>
            <a:off x="7315111" y="2022375"/>
            <a:ext cx="64977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AB’C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F4FE35B-892F-4518-82A5-99D4DB69FBC9}"/>
              </a:ext>
            </a:extLst>
          </p:cNvPr>
          <p:cNvSpPr txBox="1"/>
          <p:nvPr/>
        </p:nvSpPr>
        <p:spPr>
          <a:xfrm>
            <a:off x="7306862" y="3035580"/>
            <a:ext cx="6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A’BC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F09B15F-B3F9-4E52-810D-26124D3A5496}"/>
              </a:ext>
            </a:extLst>
          </p:cNvPr>
          <p:cNvSpPr txBox="1"/>
          <p:nvPr/>
        </p:nvSpPr>
        <p:spPr>
          <a:xfrm>
            <a:off x="7322227" y="3960999"/>
            <a:ext cx="2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39503F55-F41E-4C92-97E2-6436F3614100}"/>
              </a:ext>
            </a:extLst>
          </p:cNvPr>
          <p:cNvCxnSpPr/>
          <p:nvPr/>
        </p:nvCxnSpPr>
        <p:spPr>
          <a:xfrm flipH="1">
            <a:off x="7341118" y="4519123"/>
            <a:ext cx="10475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31FAE93-3235-4F59-BFFB-FF1BE18F7A2B}"/>
              </a:ext>
            </a:extLst>
          </p:cNvPr>
          <p:cNvSpPr txBox="1"/>
          <p:nvPr/>
        </p:nvSpPr>
        <p:spPr>
          <a:xfrm>
            <a:off x="8371264" y="4323163"/>
            <a:ext cx="93176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Unused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1C975B7-7AD7-46F8-973E-92B1E83FDED0}"/>
              </a:ext>
            </a:extLst>
          </p:cNvPr>
          <p:cNvSpPr txBox="1"/>
          <p:nvPr/>
        </p:nvSpPr>
        <p:spPr>
          <a:xfrm>
            <a:off x="8916591" y="2973482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AB’C + A’BC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 animBg="1"/>
      <p:bldP spid="80" grpId="0" animBg="1"/>
      <p:bldP spid="81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94753-AD86-47B3-B52E-740940F2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– Second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5CE418C-4596-415E-A9D1-CBC4BD4F9474}"/>
              </a:ext>
            </a:extLst>
          </p:cNvPr>
          <p:cNvGrpSpPr/>
          <p:nvPr/>
        </p:nvGrpSpPr>
        <p:grpSpPr>
          <a:xfrm rot="5400000">
            <a:off x="4265817" y="123528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F7F393A-E1E7-43AA-BBA4-67D4B1F3E1D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59ABDE2-FF3E-44AB-880B-5F67BB0C1EE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xmlns="" id="{2AC69DC7-9DBE-4BAC-B11C-452820C6E21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98B0D37-5AEC-427D-A539-DA90AC3EAC85}"/>
              </a:ext>
            </a:extLst>
          </p:cNvPr>
          <p:cNvCxnSpPr/>
          <p:nvPr/>
        </p:nvCxnSpPr>
        <p:spPr>
          <a:xfrm>
            <a:off x="5235114" y="1183639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9EE3AB0-6785-4867-BBE1-69282F3E794E}"/>
              </a:ext>
            </a:extLst>
          </p:cNvPr>
          <p:cNvCxnSpPr>
            <a:cxnSpLocks/>
          </p:cNvCxnSpPr>
          <p:nvPr/>
        </p:nvCxnSpPr>
        <p:spPr>
          <a:xfrm rot="10800000">
            <a:off x="4708734" y="118493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4397783-5BD7-4C3C-9430-2C68063907B4}"/>
              </a:ext>
            </a:extLst>
          </p:cNvPr>
          <p:cNvCxnSpPr/>
          <p:nvPr/>
        </p:nvCxnSpPr>
        <p:spPr>
          <a:xfrm>
            <a:off x="4702372" y="1856317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85316C-87AA-4BD6-96E1-B9AED83D82DA}"/>
              </a:ext>
            </a:extLst>
          </p:cNvPr>
          <p:cNvSpPr txBox="1"/>
          <p:nvPr/>
        </p:nvSpPr>
        <p:spPr>
          <a:xfrm>
            <a:off x="4576435" y="71120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xmlns="" id="{BDF6F348-F382-4DC5-88A6-A7570496231C}"/>
              </a:ext>
            </a:extLst>
          </p:cNvPr>
          <p:cNvSpPr/>
          <p:nvPr/>
        </p:nvSpPr>
        <p:spPr>
          <a:xfrm>
            <a:off x="5859280" y="1874297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1A985B4-3F70-4576-AE8E-E2C8FE0A5961}"/>
              </a:ext>
            </a:extLst>
          </p:cNvPr>
          <p:cNvGrpSpPr/>
          <p:nvPr/>
        </p:nvGrpSpPr>
        <p:grpSpPr>
          <a:xfrm rot="5400000">
            <a:off x="6918388" y="5535310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xmlns="" id="{7BFF4AB8-0BEB-4E35-8CC5-8B530F1D682A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D830FE29-ACFB-4BE5-800B-FE4D849B35BB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xmlns="" id="{D69F516C-C5D0-4B53-B34B-0B803C0FD10F}"/>
              </a:ext>
            </a:extLst>
          </p:cNvPr>
          <p:cNvSpPr/>
          <p:nvPr/>
        </p:nvSpPr>
        <p:spPr>
          <a:xfrm>
            <a:off x="5854728" y="24997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xmlns="" id="{15D836F1-0A78-462E-9533-26884BBAB849}"/>
              </a:ext>
            </a:extLst>
          </p:cNvPr>
          <p:cNvSpPr/>
          <p:nvPr/>
        </p:nvSpPr>
        <p:spPr>
          <a:xfrm>
            <a:off x="5854728" y="31093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xmlns="" id="{8FCA818A-AB5C-41D2-821A-250CA0EF5373}"/>
              </a:ext>
            </a:extLst>
          </p:cNvPr>
          <p:cNvSpPr/>
          <p:nvPr/>
        </p:nvSpPr>
        <p:spPr>
          <a:xfrm>
            <a:off x="5849006" y="37189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xmlns="" id="{4AAE2EF9-B96F-4657-B041-6434A513D17E}"/>
              </a:ext>
            </a:extLst>
          </p:cNvPr>
          <p:cNvSpPr/>
          <p:nvPr/>
        </p:nvSpPr>
        <p:spPr>
          <a:xfrm>
            <a:off x="5844454" y="43285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xmlns="" id="{5F69E3F2-6D62-4518-AA31-3D06D0173000}"/>
              </a:ext>
            </a:extLst>
          </p:cNvPr>
          <p:cNvSpPr/>
          <p:nvPr/>
        </p:nvSpPr>
        <p:spPr>
          <a:xfrm>
            <a:off x="5844454" y="49381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081B09C-C7AD-402C-9233-FC9CE2C9A936}"/>
              </a:ext>
            </a:extLst>
          </p:cNvPr>
          <p:cNvGrpSpPr/>
          <p:nvPr/>
        </p:nvGrpSpPr>
        <p:grpSpPr>
          <a:xfrm rot="5400000">
            <a:off x="8500972" y="5534455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C5073B2A-9F6E-4008-B1AD-9E96884D86ED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61075672-4102-49FA-A584-C699A5499511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DA7401D-32E2-4058-B139-DE5B0DBECEB3}"/>
              </a:ext>
            </a:extLst>
          </p:cNvPr>
          <p:cNvGrpSpPr/>
          <p:nvPr/>
        </p:nvGrpSpPr>
        <p:grpSpPr>
          <a:xfrm rot="5400000">
            <a:off x="3172701" y="1248181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60DECF9-A070-4148-B49C-7D3E79F8DECA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E76040CD-CF85-4FB8-8F61-422C2D4BF1C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xmlns="" id="{50A707DA-A7CF-4085-ABA3-B16C4ABA739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5E78280-3731-4EA6-AA5B-37BB2F4C8B79}"/>
              </a:ext>
            </a:extLst>
          </p:cNvPr>
          <p:cNvCxnSpPr/>
          <p:nvPr/>
        </p:nvCxnSpPr>
        <p:spPr>
          <a:xfrm>
            <a:off x="4141998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01CEBA8-CF52-47F7-903C-4E62BD0E8B6E}"/>
              </a:ext>
            </a:extLst>
          </p:cNvPr>
          <p:cNvCxnSpPr>
            <a:cxnSpLocks/>
          </p:cNvCxnSpPr>
          <p:nvPr/>
        </p:nvCxnSpPr>
        <p:spPr>
          <a:xfrm rot="10800000">
            <a:off x="3615618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2682F48-E51D-4E8D-8562-A952299F0216}"/>
              </a:ext>
            </a:extLst>
          </p:cNvPr>
          <p:cNvCxnSpPr/>
          <p:nvPr/>
        </p:nvCxnSpPr>
        <p:spPr>
          <a:xfrm>
            <a:off x="3609256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0D6A2A2-A7C2-4C8D-A523-BC8638E6CFFC}"/>
              </a:ext>
            </a:extLst>
          </p:cNvPr>
          <p:cNvSpPr txBox="1"/>
          <p:nvPr/>
        </p:nvSpPr>
        <p:spPr>
          <a:xfrm>
            <a:off x="3483319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7AFF6D3-368C-40E4-98A3-61127D1D5C00}"/>
              </a:ext>
            </a:extLst>
          </p:cNvPr>
          <p:cNvGrpSpPr/>
          <p:nvPr/>
        </p:nvGrpSpPr>
        <p:grpSpPr>
          <a:xfrm rot="5400000">
            <a:off x="2098640" y="1248181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9BFA66FB-89EF-4858-9732-CFA7301E9EB8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D2E39F88-FD2B-4389-929F-9BB97444A491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xmlns="" id="{F2D93478-BA58-480E-B6B0-67B46F99DF49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739E5A3-5B7A-4217-BC37-B6D66B5D44F4}"/>
              </a:ext>
            </a:extLst>
          </p:cNvPr>
          <p:cNvCxnSpPr/>
          <p:nvPr/>
        </p:nvCxnSpPr>
        <p:spPr>
          <a:xfrm>
            <a:off x="3067937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FAE8922-B9CE-4C79-B6F5-B9D7D113D166}"/>
              </a:ext>
            </a:extLst>
          </p:cNvPr>
          <p:cNvCxnSpPr>
            <a:cxnSpLocks/>
          </p:cNvCxnSpPr>
          <p:nvPr/>
        </p:nvCxnSpPr>
        <p:spPr>
          <a:xfrm rot="10800000">
            <a:off x="2541557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11FB742-3D78-42F5-B873-0BF49C1500E1}"/>
              </a:ext>
            </a:extLst>
          </p:cNvPr>
          <p:cNvCxnSpPr/>
          <p:nvPr/>
        </p:nvCxnSpPr>
        <p:spPr>
          <a:xfrm>
            <a:off x="2535195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5A140C-637B-4790-9AFE-1D3F2A8B46E3}"/>
              </a:ext>
            </a:extLst>
          </p:cNvPr>
          <p:cNvSpPr txBox="1"/>
          <p:nvPr/>
        </p:nvSpPr>
        <p:spPr>
          <a:xfrm>
            <a:off x="2409258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619D2A7B-A74F-4A9C-9267-27939FE857FA}"/>
              </a:ext>
            </a:extLst>
          </p:cNvPr>
          <p:cNvCxnSpPr>
            <a:cxnSpLocks/>
          </p:cNvCxnSpPr>
          <p:nvPr/>
        </p:nvCxnSpPr>
        <p:spPr>
          <a:xfrm rot="5400000">
            <a:off x="4188454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55930E1A-A5B1-4570-8A68-386CFB259B2C}"/>
              </a:ext>
            </a:extLst>
          </p:cNvPr>
          <p:cNvSpPr/>
          <p:nvPr/>
        </p:nvSpPr>
        <p:spPr>
          <a:xfrm>
            <a:off x="2439254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xmlns="" id="{C5762622-A5AC-4D25-A38F-2F35C1741304}"/>
              </a:ext>
            </a:extLst>
          </p:cNvPr>
          <p:cNvSpPr/>
          <p:nvPr/>
        </p:nvSpPr>
        <p:spPr>
          <a:xfrm>
            <a:off x="2981848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xmlns="" id="{B19E19FF-2013-4CE5-8F5C-EF4F68405D56}"/>
              </a:ext>
            </a:extLst>
          </p:cNvPr>
          <p:cNvSpPr/>
          <p:nvPr/>
        </p:nvSpPr>
        <p:spPr>
          <a:xfrm>
            <a:off x="3515713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xmlns="" id="{B16A1295-D647-4E8A-8899-9B783D8D1DA2}"/>
              </a:ext>
            </a:extLst>
          </p:cNvPr>
          <p:cNvSpPr/>
          <p:nvPr/>
        </p:nvSpPr>
        <p:spPr>
          <a:xfrm>
            <a:off x="4048033" y="1951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xmlns="" id="{0AC5783F-7BEA-4184-A901-93F27AB1C3C6}"/>
              </a:ext>
            </a:extLst>
          </p:cNvPr>
          <p:cNvSpPr/>
          <p:nvPr/>
        </p:nvSpPr>
        <p:spPr>
          <a:xfrm>
            <a:off x="4608829" y="19649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xmlns="" id="{DC4911A6-0DE4-446C-9E75-CD18AC33E18D}"/>
              </a:ext>
            </a:extLst>
          </p:cNvPr>
          <p:cNvSpPr/>
          <p:nvPr/>
        </p:nvSpPr>
        <p:spPr>
          <a:xfrm>
            <a:off x="5130875" y="19617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8113560B-DBAF-4AC5-A7DD-6F6B0C30EEA0}"/>
              </a:ext>
            </a:extLst>
          </p:cNvPr>
          <p:cNvCxnSpPr>
            <a:cxnSpLocks/>
          </p:cNvCxnSpPr>
          <p:nvPr/>
        </p:nvCxnSpPr>
        <p:spPr>
          <a:xfrm rot="5400000">
            <a:off x="4188454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xmlns="" id="{5E4FF965-49EB-4CDE-A716-B925C484E146}"/>
              </a:ext>
            </a:extLst>
          </p:cNvPr>
          <p:cNvSpPr/>
          <p:nvPr/>
        </p:nvSpPr>
        <p:spPr>
          <a:xfrm>
            <a:off x="2439254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xmlns="" id="{1CB291A5-AE3B-4260-ACE9-D9A6400AB97F}"/>
              </a:ext>
            </a:extLst>
          </p:cNvPr>
          <p:cNvSpPr/>
          <p:nvPr/>
        </p:nvSpPr>
        <p:spPr>
          <a:xfrm>
            <a:off x="2981848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xmlns="" id="{49A00147-8C16-4C43-8C2E-196C8E9DCC55}"/>
              </a:ext>
            </a:extLst>
          </p:cNvPr>
          <p:cNvSpPr/>
          <p:nvPr/>
        </p:nvSpPr>
        <p:spPr>
          <a:xfrm>
            <a:off x="3515713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xmlns="" id="{8D4BDA96-4325-4696-A443-6BCA15E6EB18}"/>
              </a:ext>
            </a:extLst>
          </p:cNvPr>
          <p:cNvSpPr/>
          <p:nvPr/>
        </p:nvSpPr>
        <p:spPr>
          <a:xfrm>
            <a:off x="4048033" y="25773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xmlns="" id="{2713FFC9-FC52-4B78-BE7B-B83CDEA0F9EF}"/>
              </a:ext>
            </a:extLst>
          </p:cNvPr>
          <p:cNvSpPr/>
          <p:nvPr/>
        </p:nvSpPr>
        <p:spPr>
          <a:xfrm>
            <a:off x="4608829" y="25903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xmlns="" id="{AC8EB9DA-08C1-47ED-9C5D-DD9DD54A8477}"/>
              </a:ext>
            </a:extLst>
          </p:cNvPr>
          <p:cNvSpPr/>
          <p:nvPr/>
        </p:nvSpPr>
        <p:spPr>
          <a:xfrm>
            <a:off x="5130875" y="2587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A11977C-CF5A-4D98-9583-2A39AE8E27F6}"/>
              </a:ext>
            </a:extLst>
          </p:cNvPr>
          <p:cNvCxnSpPr>
            <a:cxnSpLocks/>
          </p:cNvCxnSpPr>
          <p:nvPr/>
        </p:nvCxnSpPr>
        <p:spPr>
          <a:xfrm rot="5400000">
            <a:off x="4196984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7BF6B959-2F90-481F-9581-7EFC6198806D}"/>
              </a:ext>
            </a:extLst>
          </p:cNvPr>
          <p:cNvSpPr/>
          <p:nvPr/>
        </p:nvSpPr>
        <p:spPr>
          <a:xfrm>
            <a:off x="2437510" y="3188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9A292B0F-F4DD-4602-99EF-68ECD1CA3DAF}"/>
              </a:ext>
            </a:extLst>
          </p:cNvPr>
          <p:cNvSpPr/>
          <p:nvPr/>
        </p:nvSpPr>
        <p:spPr>
          <a:xfrm>
            <a:off x="2980104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DB4193AB-3A6F-414E-89B5-2281D99B2E7E}"/>
              </a:ext>
            </a:extLst>
          </p:cNvPr>
          <p:cNvSpPr/>
          <p:nvPr/>
        </p:nvSpPr>
        <p:spPr>
          <a:xfrm>
            <a:off x="3513969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AA4D50DC-AB5F-4D17-99B4-71EAB6550030}"/>
              </a:ext>
            </a:extLst>
          </p:cNvPr>
          <p:cNvSpPr/>
          <p:nvPr/>
        </p:nvSpPr>
        <p:spPr>
          <a:xfrm>
            <a:off x="4046289" y="31817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28074B4F-3569-41AA-B901-43CF378AF0E4}"/>
              </a:ext>
            </a:extLst>
          </p:cNvPr>
          <p:cNvSpPr/>
          <p:nvPr/>
        </p:nvSpPr>
        <p:spPr>
          <a:xfrm>
            <a:off x="4607085" y="31947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48847E61-0A9A-4CFE-985C-A56BA8B17354}"/>
              </a:ext>
            </a:extLst>
          </p:cNvPr>
          <p:cNvSpPr/>
          <p:nvPr/>
        </p:nvSpPr>
        <p:spPr>
          <a:xfrm>
            <a:off x="5139405" y="31915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159F262-8E86-408B-8499-2D72E3678E88}"/>
              </a:ext>
            </a:extLst>
          </p:cNvPr>
          <p:cNvCxnSpPr>
            <a:cxnSpLocks/>
          </p:cNvCxnSpPr>
          <p:nvPr/>
        </p:nvCxnSpPr>
        <p:spPr>
          <a:xfrm rot="5400000">
            <a:off x="4196984" y="226343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5486E911-0F0E-4715-85F1-2DA4F38DDD95}"/>
              </a:ext>
            </a:extLst>
          </p:cNvPr>
          <p:cNvSpPr/>
          <p:nvPr/>
        </p:nvSpPr>
        <p:spPr>
          <a:xfrm>
            <a:off x="2437510" y="3803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09335043-09CD-484F-8868-FF6CD183F303}"/>
              </a:ext>
            </a:extLst>
          </p:cNvPr>
          <p:cNvSpPr/>
          <p:nvPr/>
        </p:nvSpPr>
        <p:spPr>
          <a:xfrm>
            <a:off x="2980104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165EC137-7B70-402F-B71B-4577BDDF820B}"/>
              </a:ext>
            </a:extLst>
          </p:cNvPr>
          <p:cNvSpPr/>
          <p:nvPr/>
        </p:nvSpPr>
        <p:spPr>
          <a:xfrm>
            <a:off x="3513969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E7B1EFD6-B0F7-4A27-8835-1C86C2A45BC8}"/>
              </a:ext>
            </a:extLst>
          </p:cNvPr>
          <p:cNvSpPr/>
          <p:nvPr/>
        </p:nvSpPr>
        <p:spPr>
          <a:xfrm>
            <a:off x="4046289" y="37967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6D821955-79C3-4186-9666-D542701994D0}"/>
              </a:ext>
            </a:extLst>
          </p:cNvPr>
          <p:cNvSpPr/>
          <p:nvPr/>
        </p:nvSpPr>
        <p:spPr>
          <a:xfrm>
            <a:off x="4607085" y="3809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4A997B6E-ABAF-47B0-BB06-53FC5878C4D5}"/>
              </a:ext>
            </a:extLst>
          </p:cNvPr>
          <p:cNvSpPr/>
          <p:nvPr/>
        </p:nvSpPr>
        <p:spPr>
          <a:xfrm>
            <a:off x="5139405" y="38065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F110890B-E68D-44E3-B83B-8D76C255D7E3}"/>
              </a:ext>
            </a:extLst>
          </p:cNvPr>
          <p:cNvCxnSpPr>
            <a:cxnSpLocks/>
          </p:cNvCxnSpPr>
          <p:nvPr/>
        </p:nvCxnSpPr>
        <p:spPr>
          <a:xfrm rot="5400000">
            <a:off x="4196984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xmlns="" id="{3252976C-8BFC-44C3-97B0-9F8FF4A12918}"/>
              </a:ext>
            </a:extLst>
          </p:cNvPr>
          <p:cNvSpPr/>
          <p:nvPr/>
        </p:nvSpPr>
        <p:spPr>
          <a:xfrm>
            <a:off x="2437510" y="44194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FFB21D1F-C041-4923-AFBD-FB9FA9DBD09F}"/>
              </a:ext>
            </a:extLst>
          </p:cNvPr>
          <p:cNvSpPr/>
          <p:nvPr/>
        </p:nvSpPr>
        <p:spPr>
          <a:xfrm>
            <a:off x="2980104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xmlns="" id="{04EB2C13-0774-47E4-9597-CCEE0613F29B}"/>
              </a:ext>
            </a:extLst>
          </p:cNvPr>
          <p:cNvSpPr/>
          <p:nvPr/>
        </p:nvSpPr>
        <p:spPr>
          <a:xfrm>
            <a:off x="3513969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xmlns="" id="{939CA12D-CBBB-4C53-9DE6-5A9DF66176BD}"/>
              </a:ext>
            </a:extLst>
          </p:cNvPr>
          <p:cNvSpPr/>
          <p:nvPr/>
        </p:nvSpPr>
        <p:spPr>
          <a:xfrm>
            <a:off x="4046289" y="44130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B5EDF2B2-924E-4703-88DF-92C8D5A774CC}"/>
              </a:ext>
            </a:extLst>
          </p:cNvPr>
          <p:cNvSpPr/>
          <p:nvPr/>
        </p:nvSpPr>
        <p:spPr>
          <a:xfrm>
            <a:off x="4607085" y="44260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51060810-2D8B-4A1B-9690-5C2651F21AD2}"/>
              </a:ext>
            </a:extLst>
          </p:cNvPr>
          <p:cNvSpPr/>
          <p:nvPr/>
        </p:nvSpPr>
        <p:spPr>
          <a:xfrm>
            <a:off x="5139405" y="44228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262494BA-17F7-46E2-9581-3BFEC08D8E9E}"/>
              </a:ext>
            </a:extLst>
          </p:cNvPr>
          <p:cNvCxnSpPr>
            <a:cxnSpLocks/>
          </p:cNvCxnSpPr>
          <p:nvPr/>
        </p:nvCxnSpPr>
        <p:spPr>
          <a:xfrm rot="5400000">
            <a:off x="4196984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xmlns="" id="{9E1A5D55-F674-45A6-B50D-89C5FB66587C}"/>
              </a:ext>
            </a:extLst>
          </p:cNvPr>
          <p:cNvSpPr/>
          <p:nvPr/>
        </p:nvSpPr>
        <p:spPr>
          <a:xfrm>
            <a:off x="2437510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xmlns="" id="{1452215E-1D2C-4873-AF62-42B3229CFEBC}"/>
              </a:ext>
            </a:extLst>
          </p:cNvPr>
          <p:cNvSpPr/>
          <p:nvPr/>
        </p:nvSpPr>
        <p:spPr>
          <a:xfrm>
            <a:off x="2980104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xmlns="" id="{A2B97275-64B4-4171-A73F-52A4CFE51928}"/>
              </a:ext>
            </a:extLst>
          </p:cNvPr>
          <p:cNvSpPr/>
          <p:nvPr/>
        </p:nvSpPr>
        <p:spPr>
          <a:xfrm>
            <a:off x="3513969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xmlns="" id="{B24959BE-6D35-406E-AA22-16640F90C3C6}"/>
              </a:ext>
            </a:extLst>
          </p:cNvPr>
          <p:cNvSpPr/>
          <p:nvPr/>
        </p:nvSpPr>
        <p:spPr>
          <a:xfrm>
            <a:off x="4046289" y="50281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xmlns="" id="{8B0B536B-4EA4-4AF5-8DEA-15D26CCEF223}"/>
              </a:ext>
            </a:extLst>
          </p:cNvPr>
          <p:cNvSpPr/>
          <p:nvPr/>
        </p:nvSpPr>
        <p:spPr>
          <a:xfrm>
            <a:off x="4607085" y="50410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xmlns="" id="{C7D426ED-092E-4AEC-B9F1-77DB189C037A}"/>
              </a:ext>
            </a:extLst>
          </p:cNvPr>
          <p:cNvSpPr/>
          <p:nvPr/>
        </p:nvSpPr>
        <p:spPr>
          <a:xfrm>
            <a:off x="5139405" y="50378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BEBED80-D231-4436-933B-5865920BA7B8}"/>
              </a:ext>
            </a:extLst>
          </p:cNvPr>
          <p:cNvCxnSpPr>
            <a:cxnSpLocks/>
          </p:cNvCxnSpPr>
          <p:nvPr/>
        </p:nvCxnSpPr>
        <p:spPr>
          <a:xfrm rot="5400000">
            <a:off x="7974295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80FDB239-8E95-4A14-B508-860B7FBA13EC}"/>
              </a:ext>
            </a:extLst>
          </p:cNvPr>
          <p:cNvCxnSpPr>
            <a:cxnSpLocks/>
          </p:cNvCxnSpPr>
          <p:nvPr/>
        </p:nvCxnSpPr>
        <p:spPr>
          <a:xfrm rot="5400000">
            <a:off x="7974295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5838959F-60ED-443B-B964-23EA19251892}"/>
              </a:ext>
            </a:extLst>
          </p:cNvPr>
          <p:cNvCxnSpPr>
            <a:cxnSpLocks/>
          </p:cNvCxnSpPr>
          <p:nvPr/>
        </p:nvCxnSpPr>
        <p:spPr>
          <a:xfrm rot="5400000">
            <a:off x="7974295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BC599592-844F-49ED-B61A-84BBCD7C3972}"/>
              </a:ext>
            </a:extLst>
          </p:cNvPr>
          <p:cNvCxnSpPr>
            <a:cxnSpLocks/>
          </p:cNvCxnSpPr>
          <p:nvPr/>
        </p:nvCxnSpPr>
        <p:spPr>
          <a:xfrm rot="5400000">
            <a:off x="7952519" y="22737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EB0C8FC5-1A52-493C-8267-5C8DAE72AB15}"/>
              </a:ext>
            </a:extLst>
          </p:cNvPr>
          <p:cNvCxnSpPr>
            <a:cxnSpLocks/>
          </p:cNvCxnSpPr>
          <p:nvPr/>
        </p:nvCxnSpPr>
        <p:spPr>
          <a:xfrm rot="5400000">
            <a:off x="7952519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4A9CD394-1702-4FD4-88D0-EB614652D2B6}"/>
              </a:ext>
            </a:extLst>
          </p:cNvPr>
          <p:cNvCxnSpPr>
            <a:cxnSpLocks/>
          </p:cNvCxnSpPr>
          <p:nvPr/>
        </p:nvCxnSpPr>
        <p:spPr>
          <a:xfrm rot="5400000">
            <a:off x="7962793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84C62B75-89E0-40FC-BE60-45AF625A4AFC}"/>
              </a:ext>
            </a:extLst>
          </p:cNvPr>
          <p:cNvCxnSpPr/>
          <p:nvPr/>
        </p:nvCxnSpPr>
        <p:spPr>
          <a:xfrm>
            <a:off x="7201777" y="1695781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30F7CE24-9E85-40F9-B6AE-E4DAD14C4B1F}"/>
              </a:ext>
            </a:extLst>
          </p:cNvPr>
          <p:cNvCxnSpPr/>
          <p:nvPr/>
        </p:nvCxnSpPr>
        <p:spPr>
          <a:xfrm>
            <a:off x="8787421" y="1685605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EF669E5-93B5-49B1-B3F4-EA1D5378D305}"/>
              </a:ext>
            </a:extLst>
          </p:cNvPr>
          <p:cNvCxnSpPr/>
          <p:nvPr/>
        </p:nvCxnSpPr>
        <p:spPr>
          <a:xfrm>
            <a:off x="7201777" y="6032317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D0DB2AB0-6910-47DF-BDB7-8EFEC0E97073}"/>
              </a:ext>
            </a:extLst>
          </p:cNvPr>
          <p:cNvCxnSpPr>
            <a:cxnSpLocks/>
          </p:cNvCxnSpPr>
          <p:nvPr/>
        </p:nvCxnSpPr>
        <p:spPr>
          <a:xfrm>
            <a:off x="8787421" y="604259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xmlns="" id="{490D4749-B309-4245-833D-236046243B8E}"/>
              </a:ext>
            </a:extLst>
          </p:cNvPr>
          <p:cNvSpPr/>
          <p:nvPr/>
        </p:nvSpPr>
        <p:spPr>
          <a:xfrm>
            <a:off x="7108808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15124195-8BC3-4A45-B914-0FBAB7BEED42}"/>
              </a:ext>
            </a:extLst>
          </p:cNvPr>
          <p:cNvSpPr/>
          <p:nvPr/>
        </p:nvSpPr>
        <p:spPr>
          <a:xfrm>
            <a:off x="7105138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817E52DF-90C0-4E14-B59A-BBB5B8F6B650}"/>
              </a:ext>
            </a:extLst>
          </p:cNvPr>
          <p:cNvSpPr/>
          <p:nvPr/>
        </p:nvSpPr>
        <p:spPr>
          <a:xfrm>
            <a:off x="7105138" y="317890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D3F1A3A0-5227-40E7-82B9-C8535481A632}"/>
              </a:ext>
            </a:extLst>
          </p:cNvPr>
          <p:cNvSpPr/>
          <p:nvPr/>
        </p:nvSpPr>
        <p:spPr>
          <a:xfrm>
            <a:off x="8691186" y="381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xmlns="" id="{2E9FF3CE-A020-4B38-8E34-177E7723D67C}"/>
              </a:ext>
            </a:extLst>
          </p:cNvPr>
          <p:cNvSpPr/>
          <p:nvPr/>
        </p:nvSpPr>
        <p:spPr>
          <a:xfrm>
            <a:off x="8687516" y="44290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xmlns="" id="{28C28BD2-8306-4B01-83D9-DB175AE74792}"/>
              </a:ext>
            </a:extLst>
          </p:cNvPr>
          <p:cNvSpPr/>
          <p:nvPr/>
        </p:nvSpPr>
        <p:spPr>
          <a:xfrm>
            <a:off x="8687516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4243D5A-3D55-447D-BD9A-466B2170E57C}"/>
              </a:ext>
            </a:extLst>
          </p:cNvPr>
          <p:cNvSpPr txBox="1"/>
          <p:nvPr/>
        </p:nvSpPr>
        <p:spPr>
          <a:xfrm>
            <a:off x="7248953" y="1432499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A14DEFD-340A-4C79-9D68-EEAB3BDD63CB}"/>
              </a:ext>
            </a:extLst>
          </p:cNvPr>
          <p:cNvSpPr txBox="1"/>
          <p:nvPr/>
        </p:nvSpPr>
        <p:spPr>
          <a:xfrm>
            <a:off x="2608299" y="602433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DD4A713-ECF4-4E34-9753-14D98A636E42}"/>
              </a:ext>
            </a:extLst>
          </p:cNvPr>
          <p:cNvSpPr txBox="1"/>
          <p:nvPr/>
        </p:nvSpPr>
        <p:spPr>
          <a:xfrm>
            <a:off x="7223968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6C65419-8AE7-41DA-B2E4-E5BACF572017}"/>
              </a:ext>
            </a:extLst>
          </p:cNvPr>
          <p:cNvSpPr txBox="1"/>
          <p:nvPr/>
        </p:nvSpPr>
        <p:spPr>
          <a:xfrm>
            <a:off x="8787222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1ADAF-63C9-4C91-AD2C-676DE376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Example:- F1 = A’BC + AC’ + AB’C,  F2 = A’B’C’ + BC using PAL.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1DE1AF9-F27D-4FAE-8CE7-E14E34068BF4}"/>
              </a:ext>
            </a:extLst>
          </p:cNvPr>
          <p:cNvGrpSpPr/>
          <p:nvPr/>
        </p:nvGrpSpPr>
        <p:grpSpPr>
          <a:xfrm rot="5400000">
            <a:off x="4146550" y="1235283"/>
            <a:ext cx="873017" cy="372406"/>
            <a:chOff x="-87273" y="5807937"/>
            <a:chExt cx="1653831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39043C3-C50F-445F-9126-3CBAD9B431AE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6D6722F-59F3-4955-BD58-6105C7FD372B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riangle 100">
              <a:extLst>
                <a:ext uri="{FF2B5EF4-FFF2-40B4-BE49-F238E27FC236}">
                  <a16:creationId xmlns:a16="http://schemas.microsoft.com/office/drawing/2014/main" xmlns="" id="{B89C9B31-6873-4562-9847-43306038AB6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3B9DD74-7308-4A69-A656-63D48452D586}"/>
              </a:ext>
            </a:extLst>
          </p:cNvPr>
          <p:cNvCxnSpPr/>
          <p:nvPr/>
        </p:nvCxnSpPr>
        <p:spPr>
          <a:xfrm>
            <a:off x="5115847" y="1183639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97A4254-45B9-49B5-9308-B174C41994FB}"/>
              </a:ext>
            </a:extLst>
          </p:cNvPr>
          <p:cNvCxnSpPr>
            <a:cxnSpLocks/>
          </p:cNvCxnSpPr>
          <p:nvPr/>
        </p:nvCxnSpPr>
        <p:spPr>
          <a:xfrm rot="10800000">
            <a:off x="4589467" y="118493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18B137C-C483-41B1-9F0E-3934E070322C}"/>
              </a:ext>
            </a:extLst>
          </p:cNvPr>
          <p:cNvCxnSpPr/>
          <p:nvPr/>
        </p:nvCxnSpPr>
        <p:spPr>
          <a:xfrm>
            <a:off x="4583105" y="1856317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C65345-3C6C-42CD-A747-34D6BC405BDB}"/>
              </a:ext>
            </a:extLst>
          </p:cNvPr>
          <p:cNvSpPr txBox="1"/>
          <p:nvPr/>
        </p:nvSpPr>
        <p:spPr>
          <a:xfrm>
            <a:off x="4457168" y="71120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2" name="Delay 68">
            <a:extLst>
              <a:ext uri="{FF2B5EF4-FFF2-40B4-BE49-F238E27FC236}">
                <a16:creationId xmlns:a16="http://schemas.microsoft.com/office/drawing/2014/main" xmlns="" id="{A65C2328-5267-4171-A9FF-B303787D068A}"/>
              </a:ext>
            </a:extLst>
          </p:cNvPr>
          <p:cNvSpPr/>
          <p:nvPr/>
        </p:nvSpPr>
        <p:spPr>
          <a:xfrm>
            <a:off x="5740013" y="1874297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3FB1A6D-3863-403D-A8CD-203CFCC0B023}"/>
              </a:ext>
            </a:extLst>
          </p:cNvPr>
          <p:cNvGrpSpPr/>
          <p:nvPr/>
        </p:nvGrpSpPr>
        <p:grpSpPr>
          <a:xfrm rot="5400000">
            <a:off x="6799121" y="5535310"/>
            <a:ext cx="572913" cy="457184"/>
            <a:chOff x="6409940" y="3509052"/>
            <a:chExt cx="1343870" cy="1060348"/>
          </a:xfrm>
        </p:grpSpPr>
        <p:sp>
          <p:nvSpPr>
            <p:cNvPr id="14" name="Stored Data 71">
              <a:extLst>
                <a:ext uri="{FF2B5EF4-FFF2-40B4-BE49-F238E27FC236}">
                  <a16:creationId xmlns:a16="http://schemas.microsoft.com/office/drawing/2014/main" xmlns="" id="{C4FD44AE-C24F-462D-9705-25112E0BA641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2FA86C5E-BA51-488B-9CE2-F68C41071729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Delay 68">
            <a:extLst>
              <a:ext uri="{FF2B5EF4-FFF2-40B4-BE49-F238E27FC236}">
                <a16:creationId xmlns:a16="http://schemas.microsoft.com/office/drawing/2014/main" xmlns="" id="{B902EB59-3A2C-4673-8DD1-2867023F9D07}"/>
              </a:ext>
            </a:extLst>
          </p:cNvPr>
          <p:cNvSpPr/>
          <p:nvPr/>
        </p:nvSpPr>
        <p:spPr>
          <a:xfrm>
            <a:off x="5735461" y="24997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elay 68">
            <a:extLst>
              <a:ext uri="{FF2B5EF4-FFF2-40B4-BE49-F238E27FC236}">
                <a16:creationId xmlns:a16="http://schemas.microsoft.com/office/drawing/2014/main" xmlns="" id="{4D7C0DA9-14FC-4250-B703-336C00BE53CA}"/>
              </a:ext>
            </a:extLst>
          </p:cNvPr>
          <p:cNvSpPr/>
          <p:nvPr/>
        </p:nvSpPr>
        <p:spPr>
          <a:xfrm>
            <a:off x="5735461" y="31093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elay 68">
            <a:extLst>
              <a:ext uri="{FF2B5EF4-FFF2-40B4-BE49-F238E27FC236}">
                <a16:creationId xmlns:a16="http://schemas.microsoft.com/office/drawing/2014/main" xmlns="" id="{6CD4EC30-D75C-4C7E-B19F-3C04CB11D982}"/>
              </a:ext>
            </a:extLst>
          </p:cNvPr>
          <p:cNvSpPr/>
          <p:nvPr/>
        </p:nvSpPr>
        <p:spPr>
          <a:xfrm>
            <a:off x="5729739" y="37189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lay 68">
            <a:extLst>
              <a:ext uri="{FF2B5EF4-FFF2-40B4-BE49-F238E27FC236}">
                <a16:creationId xmlns:a16="http://schemas.microsoft.com/office/drawing/2014/main" xmlns="" id="{EF392CDB-412E-410C-A15C-CF87DF0060A8}"/>
              </a:ext>
            </a:extLst>
          </p:cNvPr>
          <p:cNvSpPr/>
          <p:nvPr/>
        </p:nvSpPr>
        <p:spPr>
          <a:xfrm>
            <a:off x="5725187" y="43285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elay 68">
            <a:extLst>
              <a:ext uri="{FF2B5EF4-FFF2-40B4-BE49-F238E27FC236}">
                <a16:creationId xmlns:a16="http://schemas.microsoft.com/office/drawing/2014/main" xmlns="" id="{68B78B72-A226-46F3-826D-BD2281927258}"/>
              </a:ext>
            </a:extLst>
          </p:cNvPr>
          <p:cNvSpPr/>
          <p:nvPr/>
        </p:nvSpPr>
        <p:spPr>
          <a:xfrm>
            <a:off x="5725187" y="4938181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051E30-AD07-4884-A14C-7818887E1E70}"/>
              </a:ext>
            </a:extLst>
          </p:cNvPr>
          <p:cNvGrpSpPr/>
          <p:nvPr/>
        </p:nvGrpSpPr>
        <p:grpSpPr>
          <a:xfrm rot="5400000">
            <a:off x="8381705" y="5534455"/>
            <a:ext cx="572913" cy="457184"/>
            <a:chOff x="6409940" y="3509052"/>
            <a:chExt cx="1343870" cy="1060348"/>
          </a:xfrm>
        </p:grpSpPr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955BC1A6-B71A-4CD2-9157-5FD3B49FB91E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38C71134-F9AA-4BE8-A0FF-D00FA584D4D4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8455D2D-24D2-4C4E-8991-12560FD2E277}"/>
              </a:ext>
            </a:extLst>
          </p:cNvPr>
          <p:cNvGrpSpPr/>
          <p:nvPr/>
        </p:nvGrpSpPr>
        <p:grpSpPr>
          <a:xfrm rot="5400000">
            <a:off x="3053434" y="1248181"/>
            <a:ext cx="873017" cy="372406"/>
            <a:chOff x="-87273" y="5807937"/>
            <a:chExt cx="1653831" cy="75287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74E16B7-C010-49E3-BAC5-77AA276A4A72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04D4684-2899-4E40-8839-8D1C29A65C0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xmlns="" id="{45147D62-B23D-4669-BE25-86BD01663C2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0E78880-EA56-44D2-ABC7-A6B48120646B}"/>
              </a:ext>
            </a:extLst>
          </p:cNvPr>
          <p:cNvCxnSpPr/>
          <p:nvPr/>
        </p:nvCxnSpPr>
        <p:spPr>
          <a:xfrm>
            <a:off x="4022731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1D17DD4-F8AE-4D88-A95A-14BCF8119BE2}"/>
              </a:ext>
            </a:extLst>
          </p:cNvPr>
          <p:cNvCxnSpPr>
            <a:cxnSpLocks/>
          </p:cNvCxnSpPr>
          <p:nvPr/>
        </p:nvCxnSpPr>
        <p:spPr>
          <a:xfrm rot="10800000">
            <a:off x="3496351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295E968-4D9D-41D7-86FA-6BF792512F4B}"/>
              </a:ext>
            </a:extLst>
          </p:cNvPr>
          <p:cNvCxnSpPr/>
          <p:nvPr/>
        </p:nvCxnSpPr>
        <p:spPr>
          <a:xfrm>
            <a:off x="3489989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5472A99-C506-481D-B57B-8E22B2DA8FD6}"/>
              </a:ext>
            </a:extLst>
          </p:cNvPr>
          <p:cNvSpPr txBox="1"/>
          <p:nvPr/>
        </p:nvSpPr>
        <p:spPr>
          <a:xfrm>
            <a:off x="3364052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B634730-F92D-4C94-8ED1-7AF07B842F85}"/>
              </a:ext>
            </a:extLst>
          </p:cNvPr>
          <p:cNvGrpSpPr/>
          <p:nvPr/>
        </p:nvGrpSpPr>
        <p:grpSpPr>
          <a:xfrm rot="5400000">
            <a:off x="1979373" y="1248181"/>
            <a:ext cx="873017" cy="372406"/>
            <a:chOff x="-87273" y="5807937"/>
            <a:chExt cx="1653831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DD2BAF6-0D96-4E91-B52A-6D8A4FCEE58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9B5DEE36-4D6F-4233-8B80-74567991C01C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angle 100">
              <a:extLst>
                <a:ext uri="{FF2B5EF4-FFF2-40B4-BE49-F238E27FC236}">
                  <a16:creationId xmlns:a16="http://schemas.microsoft.com/office/drawing/2014/main" xmlns="" id="{4D47DD0D-BD00-401D-8BC4-C647D2D04C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9ED8CAD-C747-4EEF-910A-EFC557778BA8}"/>
              </a:ext>
            </a:extLst>
          </p:cNvPr>
          <p:cNvCxnSpPr/>
          <p:nvPr/>
        </p:nvCxnSpPr>
        <p:spPr>
          <a:xfrm>
            <a:off x="2948670" y="1196537"/>
            <a:ext cx="0" cy="48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A8F7631-55A5-481F-A6D1-04F55C391E13}"/>
              </a:ext>
            </a:extLst>
          </p:cNvPr>
          <p:cNvCxnSpPr>
            <a:cxnSpLocks/>
          </p:cNvCxnSpPr>
          <p:nvPr/>
        </p:nvCxnSpPr>
        <p:spPr>
          <a:xfrm rot="10800000">
            <a:off x="2422290" y="1197830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767DA5D-4B35-4273-BE1B-6897248AF3B9}"/>
              </a:ext>
            </a:extLst>
          </p:cNvPr>
          <p:cNvCxnSpPr/>
          <p:nvPr/>
        </p:nvCxnSpPr>
        <p:spPr>
          <a:xfrm>
            <a:off x="2415928" y="1869215"/>
            <a:ext cx="0" cy="417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FB2759-BC63-4BAC-84E8-B45DB8DC39AA}"/>
              </a:ext>
            </a:extLst>
          </p:cNvPr>
          <p:cNvSpPr txBox="1"/>
          <p:nvPr/>
        </p:nvSpPr>
        <p:spPr>
          <a:xfrm>
            <a:off x="2289991" y="724099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318ED5D-8F6E-4C25-9B41-5A19C21941E1}"/>
              </a:ext>
            </a:extLst>
          </p:cNvPr>
          <p:cNvCxnSpPr>
            <a:cxnSpLocks/>
          </p:cNvCxnSpPr>
          <p:nvPr/>
        </p:nvCxnSpPr>
        <p:spPr>
          <a:xfrm rot="5400000">
            <a:off x="4069187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xmlns="" id="{B6577569-C9F8-49EA-A29C-B303F9DD386C}"/>
              </a:ext>
            </a:extLst>
          </p:cNvPr>
          <p:cNvSpPr/>
          <p:nvPr/>
        </p:nvSpPr>
        <p:spPr>
          <a:xfrm>
            <a:off x="2319987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xmlns="" id="{46C36146-3A2C-44D7-ADB7-E44D98A988DF}"/>
              </a:ext>
            </a:extLst>
          </p:cNvPr>
          <p:cNvSpPr/>
          <p:nvPr/>
        </p:nvSpPr>
        <p:spPr>
          <a:xfrm>
            <a:off x="2862581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xmlns="" id="{317D501C-E3A6-4C5C-AC5E-F0AB99713395}"/>
              </a:ext>
            </a:extLst>
          </p:cNvPr>
          <p:cNvSpPr/>
          <p:nvPr/>
        </p:nvSpPr>
        <p:spPr>
          <a:xfrm>
            <a:off x="3396446" y="19551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xmlns="" id="{93B8BD81-9C2B-404D-85C8-EFA9231E100B}"/>
              </a:ext>
            </a:extLst>
          </p:cNvPr>
          <p:cNvSpPr/>
          <p:nvPr/>
        </p:nvSpPr>
        <p:spPr>
          <a:xfrm>
            <a:off x="3928766" y="1951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xmlns="" id="{26860CED-8B1C-49D6-9C81-DD1AF0746C60}"/>
              </a:ext>
            </a:extLst>
          </p:cNvPr>
          <p:cNvSpPr/>
          <p:nvPr/>
        </p:nvSpPr>
        <p:spPr>
          <a:xfrm>
            <a:off x="4489562" y="19649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xmlns="" id="{068FA1AC-AE6A-4C46-B187-4D6A3C3E5328}"/>
              </a:ext>
            </a:extLst>
          </p:cNvPr>
          <p:cNvSpPr/>
          <p:nvPr/>
        </p:nvSpPr>
        <p:spPr>
          <a:xfrm>
            <a:off x="5011608" y="19617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9947844-15DE-4992-AE1C-EA84A8692870}"/>
              </a:ext>
            </a:extLst>
          </p:cNvPr>
          <p:cNvCxnSpPr>
            <a:cxnSpLocks/>
          </p:cNvCxnSpPr>
          <p:nvPr/>
        </p:nvCxnSpPr>
        <p:spPr>
          <a:xfrm rot="5400000">
            <a:off x="4069187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xmlns="" id="{619EB05D-22E0-4286-82E4-E0442DAB1593}"/>
              </a:ext>
            </a:extLst>
          </p:cNvPr>
          <p:cNvSpPr/>
          <p:nvPr/>
        </p:nvSpPr>
        <p:spPr>
          <a:xfrm>
            <a:off x="2319987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xmlns="" id="{CAE11A33-8946-4944-AFBE-0D0F10A75424}"/>
              </a:ext>
            </a:extLst>
          </p:cNvPr>
          <p:cNvSpPr/>
          <p:nvPr/>
        </p:nvSpPr>
        <p:spPr>
          <a:xfrm>
            <a:off x="2862581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xmlns="" id="{98DBBEEC-B14B-41F8-89C0-627A692021B5}"/>
              </a:ext>
            </a:extLst>
          </p:cNvPr>
          <p:cNvSpPr/>
          <p:nvPr/>
        </p:nvSpPr>
        <p:spPr>
          <a:xfrm>
            <a:off x="3396446" y="25805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xmlns="" id="{4523A24A-63E5-4FD0-8BF7-FD22D9E72F1D}"/>
              </a:ext>
            </a:extLst>
          </p:cNvPr>
          <p:cNvSpPr/>
          <p:nvPr/>
        </p:nvSpPr>
        <p:spPr>
          <a:xfrm>
            <a:off x="3928766" y="25773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xmlns="" id="{B7078932-B49A-4251-87AB-BE98CEAC90F2}"/>
              </a:ext>
            </a:extLst>
          </p:cNvPr>
          <p:cNvSpPr/>
          <p:nvPr/>
        </p:nvSpPr>
        <p:spPr>
          <a:xfrm>
            <a:off x="4489562" y="25903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xmlns="" id="{E9AA30EC-ACDE-4EB8-81BB-F39B45297618}"/>
              </a:ext>
            </a:extLst>
          </p:cNvPr>
          <p:cNvSpPr/>
          <p:nvPr/>
        </p:nvSpPr>
        <p:spPr>
          <a:xfrm>
            <a:off x="5011608" y="2587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1E72C2C-11A6-4D71-9A88-06CD253609B8}"/>
              </a:ext>
            </a:extLst>
          </p:cNvPr>
          <p:cNvCxnSpPr>
            <a:cxnSpLocks/>
          </p:cNvCxnSpPr>
          <p:nvPr/>
        </p:nvCxnSpPr>
        <p:spPr>
          <a:xfrm rot="5400000">
            <a:off x="4077717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30152477-BC9A-4D10-BC6E-9711BFD6DAB2}"/>
              </a:ext>
            </a:extLst>
          </p:cNvPr>
          <p:cNvSpPr/>
          <p:nvPr/>
        </p:nvSpPr>
        <p:spPr>
          <a:xfrm>
            <a:off x="2318243" y="31881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87E1D74C-FDD5-471A-8F5C-D8335A8E2A0C}"/>
              </a:ext>
            </a:extLst>
          </p:cNvPr>
          <p:cNvSpPr/>
          <p:nvPr/>
        </p:nvSpPr>
        <p:spPr>
          <a:xfrm>
            <a:off x="2860837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C3D15D29-3902-450F-9B22-1B77E5A72DC8}"/>
              </a:ext>
            </a:extLst>
          </p:cNvPr>
          <p:cNvSpPr/>
          <p:nvPr/>
        </p:nvSpPr>
        <p:spPr>
          <a:xfrm>
            <a:off x="3394702" y="3184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6BD921B4-13AB-4ED6-90E4-62B761A22D61}"/>
              </a:ext>
            </a:extLst>
          </p:cNvPr>
          <p:cNvSpPr/>
          <p:nvPr/>
        </p:nvSpPr>
        <p:spPr>
          <a:xfrm>
            <a:off x="3927022" y="31817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xmlns="" id="{637D0757-47E3-48DD-8CD3-85FCE08C239B}"/>
              </a:ext>
            </a:extLst>
          </p:cNvPr>
          <p:cNvSpPr/>
          <p:nvPr/>
        </p:nvSpPr>
        <p:spPr>
          <a:xfrm>
            <a:off x="4487818" y="31947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08CA74B0-9E22-4911-AD14-8631F7A3C287}"/>
              </a:ext>
            </a:extLst>
          </p:cNvPr>
          <p:cNvSpPr/>
          <p:nvPr/>
        </p:nvSpPr>
        <p:spPr>
          <a:xfrm>
            <a:off x="5020138" y="319150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CE26DEF-64E1-4EAC-9DCA-2A98BAD95D60}"/>
              </a:ext>
            </a:extLst>
          </p:cNvPr>
          <p:cNvCxnSpPr>
            <a:cxnSpLocks/>
          </p:cNvCxnSpPr>
          <p:nvPr/>
        </p:nvCxnSpPr>
        <p:spPr>
          <a:xfrm rot="5400000">
            <a:off x="4077717" y="2263435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8FA0040F-98E9-4204-B6F5-CAA6C7755CB2}"/>
              </a:ext>
            </a:extLst>
          </p:cNvPr>
          <p:cNvSpPr/>
          <p:nvPr/>
        </p:nvSpPr>
        <p:spPr>
          <a:xfrm>
            <a:off x="2318243" y="3803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8F819F16-5BE9-4806-AF86-F26C42340300}"/>
              </a:ext>
            </a:extLst>
          </p:cNvPr>
          <p:cNvSpPr/>
          <p:nvPr/>
        </p:nvSpPr>
        <p:spPr>
          <a:xfrm>
            <a:off x="2860837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8EAA8D54-6034-43DD-BAB3-6F3E45DF6E61}"/>
              </a:ext>
            </a:extLst>
          </p:cNvPr>
          <p:cNvSpPr/>
          <p:nvPr/>
        </p:nvSpPr>
        <p:spPr>
          <a:xfrm>
            <a:off x="3394702" y="37999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xmlns="" id="{C91A40A3-4525-44D8-AF42-9FBC9E7D4BAF}"/>
              </a:ext>
            </a:extLst>
          </p:cNvPr>
          <p:cNvSpPr/>
          <p:nvPr/>
        </p:nvSpPr>
        <p:spPr>
          <a:xfrm>
            <a:off x="3927022" y="37967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xmlns="" id="{69C7C01A-4F6A-45A6-B56F-E953D59D61FF}"/>
              </a:ext>
            </a:extLst>
          </p:cNvPr>
          <p:cNvSpPr/>
          <p:nvPr/>
        </p:nvSpPr>
        <p:spPr>
          <a:xfrm>
            <a:off x="4487818" y="3809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89997583-83E6-4041-814E-028C632DC702}"/>
              </a:ext>
            </a:extLst>
          </p:cNvPr>
          <p:cNvSpPr/>
          <p:nvPr/>
        </p:nvSpPr>
        <p:spPr>
          <a:xfrm>
            <a:off x="5020138" y="38065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EBF5E6BD-9F36-4C58-AEB0-D9DFDC27F0EA}"/>
              </a:ext>
            </a:extLst>
          </p:cNvPr>
          <p:cNvCxnSpPr>
            <a:cxnSpLocks/>
          </p:cNvCxnSpPr>
          <p:nvPr/>
        </p:nvCxnSpPr>
        <p:spPr>
          <a:xfrm rot="5400000">
            <a:off x="4077717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xmlns="" id="{AFE69112-B147-4125-B5D1-F1101EBF0AEE}"/>
              </a:ext>
            </a:extLst>
          </p:cNvPr>
          <p:cNvSpPr/>
          <p:nvPr/>
        </p:nvSpPr>
        <p:spPr>
          <a:xfrm>
            <a:off x="2318243" y="44194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041A966D-9BD7-4735-A4F3-71BA342D8CA6}"/>
              </a:ext>
            </a:extLst>
          </p:cNvPr>
          <p:cNvSpPr/>
          <p:nvPr/>
        </p:nvSpPr>
        <p:spPr>
          <a:xfrm>
            <a:off x="2860837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xmlns="" id="{97574EB2-5316-43E1-9CF9-1004F8F8F279}"/>
              </a:ext>
            </a:extLst>
          </p:cNvPr>
          <p:cNvSpPr/>
          <p:nvPr/>
        </p:nvSpPr>
        <p:spPr>
          <a:xfrm>
            <a:off x="3394702" y="4416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xmlns="" id="{E0E13C9D-5955-4481-B621-57330F254CCD}"/>
              </a:ext>
            </a:extLst>
          </p:cNvPr>
          <p:cNvSpPr/>
          <p:nvPr/>
        </p:nvSpPr>
        <p:spPr>
          <a:xfrm>
            <a:off x="3927022" y="44130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6D0B3837-AB6D-486E-9E66-81EED561016A}"/>
              </a:ext>
            </a:extLst>
          </p:cNvPr>
          <p:cNvSpPr/>
          <p:nvPr/>
        </p:nvSpPr>
        <p:spPr>
          <a:xfrm>
            <a:off x="4487818" y="44260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D971C52A-3F90-468E-84A7-3F1C0AD20374}"/>
              </a:ext>
            </a:extLst>
          </p:cNvPr>
          <p:cNvSpPr/>
          <p:nvPr/>
        </p:nvSpPr>
        <p:spPr>
          <a:xfrm>
            <a:off x="5020138" y="442281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7A9FE02-A598-4253-8E55-3F380873A221}"/>
              </a:ext>
            </a:extLst>
          </p:cNvPr>
          <p:cNvCxnSpPr>
            <a:cxnSpLocks/>
          </p:cNvCxnSpPr>
          <p:nvPr/>
        </p:nvCxnSpPr>
        <p:spPr>
          <a:xfrm rot="5400000">
            <a:off x="4077717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xmlns="" id="{247CF645-14F7-41B2-8DF5-69C029B5FB21}"/>
              </a:ext>
            </a:extLst>
          </p:cNvPr>
          <p:cNvSpPr/>
          <p:nvPr/>
        </p:nvSpPr>
        <p:spPr>
          <a:xfrm>
            <a:off x="2318243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xmlns="" id="{3BB8DFDA-AFB9-4DDA-8811-31FA83D51ECA}"/>
              </a:ext>
            </a:extLst>
          </p:cNvPr>
          <p:cNvSpPr/>
          <p:nvPr/>
        </p:nvSpPr>
        <p:spPr>
          <a:xfrm>
            <a:off x="2860837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xmlns="" id="{A85BEB65-DD25-48B3-9C3B-03F499D3A824}"/>
              </a:ext>
            </a:extLst>
          </p:cNvPr>
          <p:cNvSpPr/>
          <p:nvPr/>
        </p:nvSpPr>
        <p:spPr>
          <a:xfrm>
            <a:off x="3394702" y="50313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Multiplication Sign 78">
            <a:extLst>
              <a:ext uri="{FF2B5EF4-FFF2-40B4-BE49-F238E27FC236}">
                <a16:creationId xmlns:a16="http://schemas.microsoft.com/office/drawing/2014/main" xmlns="" id="{F2834890-61B0-411D-BD0A-233F5E4D0E1C}"/>
              </a:ext>
            </a:extLst>
          </p:cNvPr>
          <p:cNvSpPr/>
          <p:nvPr/>
        </p:nvSpPr>
        <p:spPr>
          <a:xfrm>
            <a:off x="3927022" y="50281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xmlns="" id="{F9D925C1-B6F5-4378-8D61-16A3FCDAED02}"/>
              </a:ext>
            </a:extLst>
          </p:cNvPr>
          <p:cNvSpPr/>
          <p:nvPr/>
        </p:nvSpPr>
        <p:spPr>
          <a:xfrm>
            <a:off x="4487818" y="50410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xmlns="" id="{7B1235E2-D967-4D56-A9C6-F65142801FE2}"/>
              </a:ext>
            </a:extLst>
          </p:cNvPr>
          <p:cNvSpPr/>
          <p:nvPr/>
        </p:nvSpPr>
        <p:spPr>
          <a:xfrm>
            <a:off x="5020138" y="50378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62012D90-45A9-4D9D-8C8D-19C69A54B566}"/>
              </a:ext>
            </a:extLst>
          </p:cNvPr>
          <p:cNvCxnSpPr>
            <a:cxnSpLocks/>
          </p:cNvCxnSpPr>
          <p:nvPr/>
        </p:nvCxnSpPr>
        <p:spPr>
          <a:xfrm rot="5400000">
            <a:off x="7855028" y="4186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A14D71CC-34A0-4D1E-8FEE-18DFFDBE4AD7}"/>
              </a:ext>
            </a:extLst>
          </p:cNvPr>
          <p:cNvCxnSpPr>
            <a:cxnSpLocks/>
          </p:cNvCxnSpPr>
          <p:nvPr/>
        </p:nvCxnSpPr>
        <p:spPr>
          <a:xfrm rot="5400000">
            <a:off x="7855028" y="104396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00EE644-7CA6-4C93-8B63-DE4BC7B9D814}"/>
              </a:ext>
            </a:extLst>
          </p:cNvPr>
          <p:cNvCxnSpPr>
            <a:cxnSpLocks/>
          </p:cNvCxnSpPr>
          <p:nvPr/>
        </p:nvCxnSpPr>
        <p:spPr>
          <a:xfrm rot="5400000">
            <a:off x="7855028" y="1648356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33C51F96-8E7B-40AA-9A44-BC641F68A915}"/>
              </a:ext>
            </a:extLst>
          </p:cNvPr>
          <p:cNvCxnSpPr>
            <a:cxnSpLocks/>
          </p:cNvCxnSpPr>
          <p:nvPr/>
        </p:nvCxnSpPr>
        <p:spPr>
          <a:xfrm rot="5400000">
            <a:off x="7833252" y="2273708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CDE4080E-8E52-41E3-A4EB-DB9C6F2837AD}"/>
              </a:ext>
            </a:extLst>
          </p:cNvPr>
          <p:cNvCxnSpPr>
            <a:cxnSpLocks/>
          </p:cNvCxnSpPr>
          <p:nvPr/>
        </p:nvCxnSpPr>
        <p:spPr>
          <a:xfrm rot="5400000">
            <a:off x="7833252" y="287967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0C805F7E-3AB7-4C30-8831-00A2ADD097FA}"/>
              </a:ext>
            </a:extLst>
          </p:cNvPr>
          <p:cNvCxnSpPr>
            <a:cxnSpLocks/>
          </p:cNvCxnSpPr>
          <p:nvPr/>
        </p:nvCxnSpPr>
        <p:spPr>
          <a:xfrm rot="5400000">
            <a:off x="7843526" y="3494752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E940D41A-46A6-4775-BC9C-6A103DDCB608}"/>
              </a:ext>
            </a:extLst>
          </p:cNvPr>
          <p:cNvCxnSpPr/>
          <p:nvPr/>
        </p:nvCxnSpPr>
        <p:spPr>
          <a:xfrm>
            <a:off x="7082510" y="1695781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E580EAF-8D34-4537-9E88-65780E41EAEF}"/>
              </a:ext>
            </a:extLst>
          </p:cNvPr>
          <p:cNvCxnSpPr/>
          <p:nvPr/>
        </p:nvCxnSpPr>
        <p:spPr>
          <a:xfrm>
            <a:off x="8668154" y="1685605"/>
            <a:ext cx="0" cy="38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6A646313-19CA-49E0-ACB1-91B25283B0A3}"/>
              </a:ext>
            </a:extLst>
          </p:cNvPr>
          <p:cNvCxnSpPr/>
          <p:nvPr/>
        </p:nvCxnSpPr>
        <p:spPr>
          <a:xfrm>
            <a:off x="7082510" y="6032317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ABC0C662-5962-416E-B733-06EE1EA22378}"/>
              </a:ext>
            </a:extLst>
          </p:cNvPr>
          <p:cNvCxnSpPr>
            <a:cxnSpLocks/>
          </p:cNvCxnSpPr>
          <p:nvPr/>
        </p:nvCxnSpPr>
        <p:spPr>
          <a:xfrm>
            <a:off x="8668154" y="6042591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xmlns="" id="{6AD1A6CD-AEA4-48E0-8E7C-208FA682390A}"/>
              </a:ext>
            </a:extLst>
          </p:cNvPr>
          <p:cNvSpPr/>
          <p:nvPr/>
        </p:nvSpPr>
        <p:spPr>
          <a:xfrm>
            <a:off x="6989541" y="19583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FF0A206C-F634-4E20-9B8F-7664655E219F}"/>
              </a:ext>
            </a:extLst>
          </p:cNvPr>
          <p:cNvSpPr/>
          <p:nvPr/>
        </p:nvSpPr>
        <p:spPr>
          <a:xfrm>
            <a:off x="6985871" y="258371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28D3BA48-E1A8-4127-B5C1-32D6117A2DE7}"/>
              </a:ext>
            </a:extLst>
          </p:cNvPr>
          <p:cNvSpPr/>
          <p:nvPr/>
        </p:nvSpPr>
        <p:spPr>
          <a:xfrm>
            <a:off x="6985871" y="317890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20E80513-A4E7-492D-A00A-4334A5E000E7}"/>
              </a:ext>
            </a:extLst>
          </p:cNvPr>
          <p:cNvSpPr/>
          <p:nvPr/>
        </p:nvSpPr>
        <p:spPr>
          <a:xfrm>
            <a:off x="8571919" y="381395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xmlns="" id="{A133DC27-F554-4401-8E81-3CC7963263D4}"/>
              </a:ext>
            </a:extLst>
          </p:cNvPr>
          <p:cNvSpPr/>
          <p:nvPr/>
        </p:nvSpPr>
        <p:spPr>
          <a:xfrm>
            <a:off x="8568249" y="442903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xmlns="" id="{A0502801-C81C-44C7-952B-EBF9736D9EDC}"/>
              </a:ext>
            </a:extLst>
          </p:cNvPr>
          <p:cNvSpPr/>
          <p:nvPr/>
        </p:nvSpPr>
        <p:spPr>
          <a:xfrm>
            <a:off x="8568249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91072E3-36A6-4ADD-B203-F976181ABA4B}"/>
              </a:ext>
            </a:extLst>
          </p:cNvPr>
          <p:cNvSpPr txBox="1"/>
          <p:nvPr/>
        </p:nvSpPr>
        <p:spPr>
          <a:xfrm>
            <a:off x="7129686" y="1432499"/>
            <a:ext cx="21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D53CD30-B2A2-4639-B27B-2428207950F6}"/>
              </a:ext>
            </a:extLst>
          </p:cNvPr>
          <p:cNvSpPr txBox="1"/>
          <p:nvPr/>
        </p:nvSpPr>
        <p:spPr>
          <a:xfrm>
            <a:off x="2489032" y="602433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4969559-2670-439B-9AEA-726E3DC60262}"/>
              </a:ext>
            </a:extLst>
          </p:cNvPr>
          <p:cNvSpPr txBox="1"/>
          <p:nvPr/>
        </p:nvSpPr>
        <p:spPr>
          <a:xfrm>
            <a:off x="7104701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974D5F0-BFB4-4E40-A111-4E588BD5EA14}"/>
              </a:ext>
            </a:extLst>
          </p:cNvPr>
          <p:cNvSpPr txBox="1"/>
          <p:nvPr/>
        </p:nvSpPr>
        <p:spPr>
          <a:xfrm>
            <a:off x="8667955" y="5973651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xmlns="" id="{E31FF373-E864-492B-8E58-7F34EFAB2762}"/>
              </a:ext>
            </a:extLst>
          </p:cNvPr>
          <p:cNvSpPr/>
          <p:nvPr/>
        </p:nvSpPr>
        <p:spPr>
          <a:xfrm>
            <a:off x="5819806" y="503450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9" grpId="0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6" grpId="1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2" grpId="0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7" grpId="0" animBg="1"/>
      <p:bldP spid="67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A282D-AED7-4AB3-A949-CDAB9BB8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F0DF799-59E9-4DF4-9CA7-09C7B1080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2853791"/>
              </a:xfrm>
            </p:spPr>
            <p:txBody>
              <a:bodyPr/>
              <a:lstStyle/>
              <a:p>
                <a:pPr algn="just"/>
                <a:r>
                  <a:rPr lang="en-IN" dirty="0"/>
                  <a:t>Implement the following Boolean functions using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(2, 12, 13)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7, 8, 9, 10, 11, 12, 13, 14, 15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0, 2, 3, 4, 5, 6, 7, 8, 10, 11, 15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1, 2, 8, 12, 13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DF799-59E9-4DF4-9CA7-09C7B1080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2853791"/>
              </a:xfrm>
              <a:blipFill>
                <a:blip r:embed="rId2"/>
                <a:stretch>
                  <a:fillRect l="-716" t="-2778" r="-818" b="-13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2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4D435-5044-4123-8AEC-4D65D039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FFC9E98-2D4C-4FA7-9681-34E4FEC72485}"/>
              </a:ext>
            </a:extLst>
          </p:cNvPr>
          <p:cNvGrpSpPr/>
          <p:nvPr/>
        </p:nvGrpSpPr>
        <p:grpSpPr>
          <a:xfrm>
            <a:off x="1245702" y="1166192"/>
            <a:ext cx="3825728" cy="3978966"/>
            <a:chOff x="2667000" y="1431234"/>
            <a:chExt cx="3825728" cy="3978966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471D5EB1-6305-4F34-8911-5AA140EE1E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BE1A0EAE-B547-4506-AE21-20A2FEDCB735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E8CC4C9-90D3-43A7-BB0E-6AD180310921}"/>
                </a:ext>
              </a:extLst>
            </p:cNvPr>
            <p:cNvSpPr txBox="1"/>
            <p:nvPr/>
          </p:nvSpPr>
          <p:spPr>
            <a:xfrm>
              <a:off x="2909888" y="1431234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30C2F3D-C193-4D9B-9CDA-C5998A72BCCE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490B1F1-6824-4F2B-97FA-496260D84DD4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160017C-544D-4995-B29B-5CF6D0A9436A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F6EAD8B-02D1-4967-8D91-0B779265E618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3E39381-785E-40EC-984A-96BA248EA52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D74CDE2-9944-4C6B-AEF5-6C4839F94F1D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13613E0-BA4F-4472-93EA-4427993708DD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75FE268-0831-440C-B629-85EC2C35EE41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E68CA69-3D2C-4D84-83E9-CBE38E429593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A08E352-AF52-44DB-BB7C-899E7FBBC2B0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2AF6097-3935-47EF-B986-347828F479E6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3CF77CB-D40B-4450-A609-9182458B4531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A219280-7E8B-4187-9573-C4B18C50AFE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D589EA3-172D-4D4C-8F34-D9B984040256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F16BA61-4FA7-47BD-99AB-208314C199F3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36C8BC2-1F8F-488E-86F3-633F9254C399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18D0E3A-EE0F-4541-BB8D-44002035617C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9C33F57-5F9F-486E-A981-F04D8FD8DD34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FF53833-8235-418A-A6B0-25C0E2A90E3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18C115-22C7-4D62-B940-7060CD5C166F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DF2ED9D-A630-4D68-A7AF-855BFAEDA671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23B0F26-5D7A-49E1-B3C3-86C001F10918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3D8B0E5-929E-412C-B6BA-A30118F630F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79ABF80-0A9B-4160-BF79-5F937A31DCD4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9CEEE27-E7DE-4F58-A433-4E88CCBAE4BD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25729C9-CD09-4AB5-9548-1EE0803DCBC5}"/>
              </a:ext>
            </a:extLst>
          </p:cNvPr>
          <p:cNvSpPr txBox="1"/>
          <p:nvPr/>
        </p:nvSpPr>
        <p:spPr>
          <a:xfrm>
            <a:off x="2083137" y="44796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F39777A-C16B-4CB1-8471-1122A19EBC07}"/>
              </a:ext>
            </a:extLst>
          </p:cNvPr>
          <p:cNvSpPr txBox="1"/>
          <p:nvPr/>
        </p:nvSpPr>
        <p:spPr>
          <a:xfrm>
            <a:off x="3637222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B1627DB-2516-42E7-AACD-7E47C4178036}"/>
              </a:ext>
            </a:extLst>
          </p:cNvPr>
          <p:cNvSpPr txBox="1"/>
          <p:nvPr/>
        </p:nvSpPr>
        <p:spPr>
          <a:xfrm>
            <a:off x="3637222" y="20164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Rounded Rectangle 63">
            <a:extLst>
              <a:ext uri="{FF2B5EF4-FFF2-40B4-BE49-F238E27FC236}">
                <a16:creationId xmlns:a16="http://schemas.microsoft.com/office/drawing/2014/main" xmlns="" id="{328E2BF7-0F13-4B6C-934E-A6C87EAEAA11}"/>
              </a:ext>
            </a:extLst>
          </p:cNvPr>
          <p:cNvSpPr/>
          <p:nvPr/>
        </p:nvSpPr>
        <p:spPr>
          <a:xfrm>
            <a:off x="3558676" y="1885436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DA87BF5E-2743-4978-AAAB-B3FA2473ACA8}"/>
              </a:ext>
            </a:extLst>
          </p:cNvPr>
          <p:cNvGrpSpPr/>
          <p:nvPr/>
        </p:nvGrpSpPr>
        <p:grpSpPr>
          <a:xfrm>
            <a:off x="6457954" y="1156253"/>
            <a:ext cx="3825728" cy="3988905"/>
            <a:chOff x="2667000" y="1421295"/>
            <a:chExt cx="3825728" cy="3988905"/>
          </a:xfrm>
        </p:grpSpPr>
        <p:graphicFrame>
          <p:nvGraphicFramePr>
            <p:cNvPr id="38" name="Content Placeholder 3">
              <a:extLst>
                <a:ext uri="{FF2B5EF4-FFF2-40B4-BE49-F238E27FC236}">
                  <a16:creationId xmlns:a16="http://schemas.microsoft.com/office/drawing/2014/main" xmlns="" id="{52B5A97B-5B08-45E4-B47B-1394F82B386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3FBE692-1962-4148-8D95-564309901975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66D44C6-9625-441F-926D-09D09DBA403B}"/>
                </a:ext>
              </a:extLst>
            </p:cNvPr>
            <p:cNvSpPr txBox="1"/>
            <p:nvPr/>
          </p:nvSpPr>
          <p:spPr>
            <a:xfrm>
              <a:off x="2909888" y="1421295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8EB10BA-4549-41DB-A4BD-0A9674D0BE14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AEB3A19-8329-4123-B600-BB6C2702A592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0EE1880-AE89-4FC2-8085-220A82733DDA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0828551-C551-4784-8E59-2740D75018E2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1B81A29-BB92-49F9-9E3B-43C334CDEAB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EB379CC-0761-42F0-AB46-CF3EB82E1A70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7E5464D-7876-4FC2-AF3E-F31B2273EE8F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D6EE253-CAC8-48AA-AEC6-B1EABEF95489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22B7CA4-2DF9-428E-8D3F-609127551C4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E4B1CEE-789C-4B83-BD25-3879C14A252A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EAC59F8-E9AC-4806-998F-1715A46AF235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8FE9626-E2E0-4F85-B855-D245CD3DECC0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FF38F80-A98E-4841-B5D6-4A0BAA77074C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A6637D2-3D89-49CB-B06B-0012595141E0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7406C8A-202D-468C-A1E2-564D2E81724D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FBC33262-6ECA-478A-8BE1-3ECB363F8859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BC6AAB8-D48D-49FD-B447-3EB05FD60C1A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8BE4422-767F-4F97-B227-1D5FA068CC7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E6354C3-1E7D-4B46-9894-C6842064F7D1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9F8043D-ED6E-4C2B-AFF2-47F12870B5B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7996F50-5CFD-4C1A-9E84-AB938D45FD14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037EBB5-6278-4B09-B8C0-4ECA5850CAF7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6AE5E1C-A940-45ED-900A-C7DB942120D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0F3F6D2-0754-453D-AF39-AF6063B2E664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E63BD9B-D4D1-4743-B703-69EDB937188B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1F0BF87-5106-4314-AF1B-AC3402ED64C7}"/>
              </a:ext>
            </a:extLst>
          </p:cNvPr>
          <p:cNvSpPr txBox="1"/>
          <p:nvPr/>
        </p:nvSpPr>
        <p:spPr>
          <a:xfrm>
            <a:off x="8849474" y="2009594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32D5F0A-0691-414E-AF02-F9E59B99B7E8}"/>
              </a:ext>
            </a:extLst>
          </p:cNvPr>
          <p:cNvSpPr txBox="1"/>
          <p:nvPr/>
        </p:nvSpPr>
        <p:spPr>
          <a:xfrm>
            <a:off x="8849474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E1915DF-FD2C-4947-9F3C-3BD1F618CEDB}"/>
              </a:ext>
            </a:extLst>
          </p:cNvPr>
          <p:cNvSpPr txBox="1"/>
          <p:nvPr/>
        </p:nvSpPr>
        <p:spPr>
          <a:xfrm>
            <a:off x="8088170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7758B3-73BF-4BB1-BF2D-A66B67DF7561}"/>
              </a:ext>
            </a:extLst>
          </p:cNvPr>
          <p:cNvSpPr txBox="1"/>
          <p:nvPr/>
        </p:nvSpPr>
        <p:spPr>
          <a:xfrm>
            <a:off x="8849474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Rounded Rectangle 63">
            <a:extLst>
              <a:ext uri="{FF2B5EF4-FFF2-40B4-BE49-F238E27FC236}">
                <a16:creationId xmlns:a16="http://schemas.microsoft.com/office/drawing/2014/main" xmlns="" id="{DAE0F759-37B0-4EC0-A233-026D44F8AEA1}"/>
              </a:ext>
            </a:extLst>
          </p:cNvPr>
          <p:cNvSpPr/>
          <p:nvPr/>
        </p:nvSpPr>
        <p:spPr>
          <a:xfrm>
            <a:off x="7982627" y="3655216"/>
            <a:ext cx="1325157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xmlns="" id="{F3396A3C-6F04-4B66-A955-DDF9E0F62254}"/>
              </a:ext>
            </a:extLst>
          </p:cNvPr>
          <p:cNvSpPr/>
          <p:nvPr/>
        </p:nvSpPr>
        <p:spPr>
          <a:xfrm>
            <a:off x="1964838" y="4452776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411E65-B006-487C-B898-7549CCF6E49E}"/>
              </a:ext>
            </a:extLst>
          </p:cNvPr>
          <p:cNvSpPr txBox="1"/>
          <p:nvPr/>
        </p:nvSpPr>
        <p:spPr>
          <a:xfrm>
            <a:off x="8863610" y="445277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2DA84DF-FF45-40D1-9613-E6A71F06149D}"/>
              </a:ext>
            </a:extLst>
          </p:cNvPr>
          <p:cNvSpPr txBox="1"/>
          <p:nvPr/>
        </p:nvSpPr>
        <p:spPr>
          <a:xfrm>
            <a:off x="9640050" y="2009594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1FA4FEE-EC65-4497-B941-C974549FA6A1}"/>
              </a:ext>
            </a:extLst>
          </p:cNvPr>
          <p:cNvSpPr txBox="1"/>
          <p:nvPr/>
        </p:nvSpPr>
        <p:spPr>
          <a:xfrm>
            <a:off x="9640050" y="27829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1D6880D-2BBB-47BC-8482-23080017BC9C}"/>
              </a:ext>
            </a:extLst>
          </p:cNvPr>
          <p:cNvSpPr txBox="1"/>
          <p:nvPr/>
        </p:nvSpPr>
        <p:spPr>
          <a:xfrm>
            <a:off x="9640050" y="36211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0C3EEE6-1E86-4EED-9299-53EC98C85D93}"/>
              </a:ext>
            </a:extLst>
          </p:cNvPr>
          <p:cNvSpPr txBox="1"/>
          <p:nvPr/>
        </p:nvSpPr>
        <p:spPr>
          <a:xfrm>
            <a:off x="9654186" y="445277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Rounded Rectangle 63">
            <a:extLst>
              <a:ext uri="{FF2B5EF4-FFF2-40B4-BE49-F238E27FC236}">
                <a16:creationId xmlns:a16="http://schemas.microsoft.com/office/drawing/2014/main" xmlns="" id="{6436A42A-248E-4B70-8028-B59BF29F50CF}"/>
              </a:ext>
            </a:extLst>
          </p:cNvPr>
          <p:cNvSpPr/>
          <p:nvPr/>
        </p:nvSpPr>
        <p:spPr>
          <a:xfrm>
            <a:off x="8756149" y="1919066"/>
            <a:ext cx="1325157" cy="3065337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9FA3AD3-C236-431A-BF2F-ACEEA0303199}"/>
              </a:ext>
            </a:extLst>
          </p:cNvPr>
          <p:cNvSpPr txBox="1"/>
          <p:nvPr/>
        </p:nvSpPr>
        <p:spPr>
          <a:xfrm>
            <a:off x="2283833" y="5327844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ABC’ + A’B’CD’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8510639-8102-4690-B760-42ED4D51AC1F}"/>
              </a:ext>
            </a:extLst>
          </p:cNvPr>
          <p:cNvSpPr txBox="1"/>
          <p:nvPr/>
        </p:nvSpPr>
        <p:spPr>
          <a:xfrm>
            <a:off x="7840811" y="5327844"/>
            <a:ext cx="184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A + BCD</a:t>
            </a:r>
          </a:p>
        </p:txBody>
      </p:sp>
    </p:spTree>
    <p:extLst>
      <p:ext uri="{BB962C8B-B14F-4D97-AF65-F5344CB8AC3E}">
        <p14:creationId xmlns:p14="http://schemas.microsoft.com/office/powerpoint/2010/main" val="21684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66" grpId="0"/>
      <p:bldP spid="67" grpId="0"/>
      <p:bldP spid="68" grpId="0"/>
      <p:bldP spid="69" grpId="0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 animBg="1"/>
      <p:bldP spid="78" grpId="0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1CD2E-C2F4-4DFE-BA18-A6E2F82C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80E55C0-D7B0-445F-A793-35FC1A6B45AB}"/>
              </a:ext>
            </a:extLst>
          </p:cNvPr>
          <p:cNvGrpSpPr/>
          <p:nvPr/>
        </p:nvGrpSpPr>
        <p:grpSpPr>
          <a:xfrm>
            <a:off x="1197302" y="1136714"/>
            <a:ext cx="3825728" cy="3998844"/>
            <a:chOff x="2667000" y="1411356"/>
            <a:chExt cx="3825728" cy="3998844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7D0CA18E-EF70-4E0A-996F-533DA603DD0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483AE14C-7A7E-44D0-A127-1739811FD0D3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F393A16-8202-48DB-A192-37EF2DECA3D4}"/>
                </a:ext>
              </a:extLst>
            </p:cNvPr>
            <p:cNvSpPr txBox="1"/>
            <p:nvPr/>
          </p:nvSpPr>
          <p:spPr>
            <a:xfrm>
              <a:off x="2909888" y="1411356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6243F62-8E4D-4470-8BDB-19E4318E9C2B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DFABA36-A737-4C79-AB2B-01325CB700D3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94E8FD-0F29-48A0-B9E6-5BDE82322004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5AA0F13-3915-4A18-9EA0-45AC6FFBE61E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1BF0DA8-4D4E-465F-AC40-5831BBB21141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F77EFA1-A8B5-4C9A-8A6A-883AF028BFC8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6A0A78B-02A2-4F6A-8BD1-592DF77D2226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783327C-7BF2-464D-BBDC-704DDEA85D0F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D504512-369B-4DB3-B09C-4922332AD54F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317B69B-B963-4A51-AC74-494E8394BAFD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35078ED-827E-493D-81CB-CA13E7654A03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F382859-2F5F-482F-8C6F-833F6C0C5B39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33E18E1-0648-46FB-A139-FE4783956A50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33F01BF-B19A-475E-B76D-22F6F35E5B19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5C8916-8972-4F2E-A714-65F5B3868F95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FD7649C-64FD-4B2B-85A6-63555B057C2F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09E6FC-22E4-4F03-BAB4-306BF85FDFFE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0F214EF-32FC-434C-98DC-87EB741A29F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C0B5869-DA8D-45E6-9594-ACA54DD2D001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0C8B81C-D3D3-4E9D-BAD5-925E383F79E7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6E38DE6-7F46-4507-9643-3193E5DFE8A2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937EE51-246F-43C9-89F8-274D1E89BF76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6B39BF1-D7D2-4258-B220-5BC1A2287DED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94E3E9F-2A89-4681-865E-D63B7768B98D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B5D94DB-F3DC-4032-9298-6E6B4C428DB8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3FCB85-46B6-4843-8477-213DBE25E878}"/>
              </a:ext>
            </a:extLst>
          </p:cNvPr>
          <p:cNvSpPr txBox="1"/>
          <p:nvPr/>
        </p:nvSpPr>
        <p:spPr>
          <a:xfrm>
            <a:off x="2034737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65CED2C-ABC5-44F9-93B6-3A60920258FB}"/>
              </a:ext>
            </a:extLst>
          </p:cNvPr>
          <p:cNvSpPr txBox="1"/>
          <p:nvPr/>
        </p:nvSpPr>
        <p:spPr>
          <a:xfrm>
            <a:off x="2017982" y="362991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4DF01C1-3F40-47C2-9119-697E9969D1EA}"/>
              </a:ext>
            </a:extLst>
          </p:cNvPr>
          <p:cNvSpPr txBox="1"/>
          <p:nvPr/>
        </p:nvSpPr>
        <p:spPr>
          <a:xfrm>
            <a:off x="2017982" y="195276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Rounded Rectangle 63">
            <a:extLst>
              <a:ext uri="{FF2B5EF4-FFF2-40B4-BE49-F238E27FC236}">
                <a16:creationId xmlns:a16="http://schemas.microsoft.com/office/drawing/2014/main" xmlns="" id="{DD702424-389D-4DBD-B535-D63E6CF9A946}"/>
              </a:ext>
            </a:extLst>
          </p:cNvPr>
          <p:cNvSpPr/>
          <p:nvPr/>
        </p:nvSpPr>
        <p:spPr>
          <a:xfrm>
            <a:off x="2747863" y="1956316"/>
            <a:ext cx="495649" cy="30268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63">
            <a:extLst>
              <a:ext uri="{FF2B5EF4-FFF2-40B4-BE49-F238E27FC236}">
                <a16:creationId xmlns:a16="http://schemas.microsoft.com/office/drawing/2014/main" xmlns="" id="{EB024B1F-D2F6-4306-80C6-51AD91B51F84}"/>
              </a:ext>
            </a:extLst>
          </p:cNvPr>
          <p:cNvSpPr/>
          <p:nvPr/>
        </p:nvSpPr>
        <p:spPr>
          <a:xfrm>
            <a:off x="7218201" y="2752407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25C3478-48A5-410D-9B5E-B12B4385DE26}"/>
              </a:ext>
            </a:extLst>
          </p:cNvPr>
          <p:cNvSpPr txBox="1"/>
          <p:nvPr/>
        </p:nvSpPr>
        <p:spPr>
          <a:xfrm>
            <a:off x="2235433" y="5318244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 </a:t>
            </a:r>
            <a:r>
              <a:rPr lang="en-IN" sz="2400" dirty="0"/>
              <a:t>= CD + A’B + B’D’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0A067A17-6156-4CAA-B334-48A5F3061CC4}"/>
              </a:ext>
            </a:extLst>
          </p:cNvPr>
          <p:cNvGrpSpPr/>
          <p:nvPr/>
        </p:nvGrpSpPr>
        <p:grpSpPr>
          <a:xfrm>
            <a:off x="6518614" y="1126775"/>
            <a:ext cx="3825728" cy="4008783"/>
            <a:chOff x="2667000" y="1401417"/>
            <a:chExt cx="3825728" cy="4008783"/>
          </a:xfrm>
        </p:grpSpPr>
        <p:graphicFrame>
          <p:nvGraphicFramePr>
            <p:cNvPr id="40" name="Content Placeholder 3">
              <a:extLst>
                <a:ext uri="{FF2B5EF4-FFF2-40B4-BE49-F238E27FC236}">
                  <a16:creationId xmlns:a16="http://schemas.microsoft.com/office/drawing/2014/main" xmlns="" id="{DFF91D1B-BB69-4F1E-AF72-6CF84D012F8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6B81F72-C44D-4EB3-B6CD-BFC523F9A86C}"/>
                </a:ext>
              </a:extLst>
            </p:cNvPr>
            <p:cNvCxnSpPr/>
            <p:nvPr/>
          </p:nvCxnSpPr>
          <p:spPr>
            <a:xfrm flipH="1" flipV="1">
              <a:off x="2676939" y="15958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B423A15-3B58-4BE3-BC22-88F46C359455}"/>
                </a:ext>
              </a:extLst>
            </p:cNvPr>
            <p:cNvSpPr txBox="1"/>
            <p:nvPr/>
          </p:nvSpPr>
          <p:spPr>
            <a:xfrm>
              <a:off x="2909888" y="1401417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CE47FE7-F0AE-414B-A151-9419D71AA786}"/>
                </a:ext>
              </a:extLst>
            </p:cNvPr>
            <p:cNvSpPr txBox="1"/>
            <p:nvPr/>
          </p:nvSpPr>
          <p:spPr>
            <a:xfrm>
              <a:off x="2667000" y="1807769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17E7742-C0DD-4B89-8BB2-7A9B29A9133D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9385D8B-B758-4174-B216-0A004D3B0B31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FD4BD8F-D391-44F9-A95D-BAB42B83CA17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31F8AA4C-B6DB-4080-95EC-D29A7FADC6EE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93D7C3E-DF5E-4C70-9509-015D9E11012B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BF2EDB9-26B2-44C4-B0C8-890099D4465A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B0E45E9-A38D-4B86-BC7B-76A754F0F743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5B12C27-5AEC-428E-B8D7-2A3EF3F0D818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1791845-AB95-418F-9016-7FC263BDDF11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4024FBC-01E9-4591-94BF-7A12CE221BFD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CF6F203D-67E7-4C12-8636-E87867B79D56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6F490BA-DAB4-416C-A1DB-4F90E8EE9E9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FD3CF16D-97D9-4514-A14B-C2D8414FAA78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1910307-1DCB-48C2-AA2C-5874C2AE2C1D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750EEC6-B776-4629-845F-2F178EFB5AEC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9CC92BC-4B22-40D5-ADD2-37EA20800429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F3B0C38-AD7B-44FA-BFA5-58EB43CCFEEE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7064F0B-BFD1-48CB-BB2E-8856F9A37385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7115A9E-1AAE-45D3-8494-BFA8FAA4609F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1FD1FC7-953F-4B8D-81AA-AD6449E5800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7D5539E-8341-47CD-BA1F-9ABB8749429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690013B-515F-4A59-9D4F-89D6C025BB13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A6DCCE7-08F1-4DAC-A22C-65028FAF9642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F3C41B9-E88D-4601-BDA0-920C57BD263F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9B7783-D79C-49E5-B69C-24B85DC94B1D}"/>
              </a:ext>
            </a:extLst>
          </p:cNvPr>
          <p:cNvSpPr txBox="1"/>
          <p:nvPr/>
        </p:nvSpPr>
        <p:spPr>
          <a:xfrm>
            <a:off x="7356049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49C390D-84EC-43CE-BF77-589ACB3355E0}"/>
              </a:ext>
            </a:extLst>
          </p:cNvPr>
          <p:cNvSpPr txBox="1"/>
          <p:nvPr/>
        </p:nvSpPr>
        <p:spPr>
          <a:xfrm>
            <a:off x="8910134" y="2773358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8422CDA-9A1C-40AA-9E7F-34C3CEDF0357}"/>
              </a:ext>
            </a:extLst>
          </p:cNvPr>
          <p:cNvSpPr txBox="1"/>
          <p:nvPr/>
        </p:nvSpPr>
        <p:spPr>
          <a:xfrm>
            <a:off x="8910134" y="20068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Rounded Rectangle 63">
            <a:extLst>
              <a:ext uri="{FF2B5EF4-FFF2-40B4-BE49-F238E27FC236}">
                <a16:creationId xmlns:a16="http://schemas.microsoft.com/office/drawing/2014/main" xmlns="" id="{B32CE5CD-9883-44B3-BE01-4E84B6DBFB6E}"/>
              </a:ext>
            </a:extLst>
          </p:cNvPr>
          <p:cNvSpPr/>
          <p:nvPr/>
        </p:nvSpPr>
        <p:spPr>
          <a:xfrm>
            <a:off x="8831588" y="1875836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63">
            <a:extLst>
              <a:ext uri="{FF2B5EF4-FFF2-40B4-BE49-F238E27FC236}">
                <a16:creationId xmlns:a16="http://schemas.microsoft.com/office/drawing/2014/main" xmlns="" id="{DFBB1F88-389A-48AF-A149-F1C935046193}"/>
              </a:ext>
            </a:extLst>
          </p:cNvPr>
          <p:cNvSpPr/>
          <p:nvPr/>
        </p:nvSpPr>
        <p:spPr>
          <a:xfrm>
            <a:off x="7237750" y="4443176"/>
            <a:ext cx="582035" cy="5755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488BFAF-6B64-4FAA-9872-EBBB3CCBEAAE}"/>
              </a:ext>
            </a:extLst>
          </p:cNvPr>
          <p:cNvSpPr txBox="1"/>
          <p:nvPr/>
        </p:nvSpPr>
        <p:spPr>
          <a:xfrm>
            <a:off x="6340949" y="5329240"/>
            <a:ext cx="469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4 </a:t>
            </a:r>
            <a:r>
              <a:rPr lang="en-IN" sz="2400" dirty="0"/>
              <a:t>= ABC’ + AC’D’ + A’B’C’D + A’B’CD’</a:t>
            </a:r>
          </a:p>
          <a:p>
            <a:r>
              <a:rPr lang="en-IN" sz="2400" dirty="0"/>
              <a:t>    </a:t>
            </a:r>
            <a:r>
              <a:rPr lang="en-IN" sz="600" dirty="0"/>
              <a:t> </a:t>
            </a:r>
            <a:r>
              <a:rPr lang="en-IN" sz="2400" dirty="0"/>
              <a:t>= F</a:t>
            </a:r>
            <a:r>
              <a:rPr lang="en-IN" sz="2400" baseline="-25000" dirty="0"/>
              <a:t>1</a:t>
            </a:r>
            <a:r>
              <a:rPr lang="en-IN" sz="2400" dirty="0"/>
              <a:t> + AC’D’ + A’B’C’D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3979091-6801-4881-A6D3-04D6BFC02D35}"/>
              </a:ext>
            </a:extLst>
          </p:cNvPr>
          <p:cNvSpPr txBox="1"/>
          <p:nvPr/>
        </p:nvSpPr>
        <p:spPr>
          <a:xfrm>
            <a:off x="2837403" y="447007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95CCCAC-F5E7-45F3-A731-9AEF342A49DD}"/>
              </a:ext>
            </a:extLst>
          </p:cNvPr>
          <p:cNvSpPr txBox="1"/>
          <p:nvPr/>
        </p:nvSpPr>
        <p:spPr>
          <a:xfrm>
            <a:off x="2820648" y="3629917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BB371D8-BFDD-4189-9A68-A6B5F95A9D7A}"/>
              </a:ext>
            </a:extLst>
          </p:cNvPr>
          <p:cNvSpPr txBox="1"/>
          <p:nvPr/>
        </p:nvSpPr>
        <p:spPr>
          <a:xfrm>
            <a:off x="2820648" y="195276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CDF5C71-5F53-44BF-8FFB-494448F395D3}"/>
              </a:ext>
            </a:extLst>
          </p:cNvPr>
          <p:cNvSpPr txBox="1"/>
          <p:nvPr/>
        </p:nvSpPr>
        <p:spPr>
          <a:xfrm>
            <a:off x="2820648" y="278921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3A485D7-6B5E-4100-802A-829085CF2372}"/>
              </a:ext>
            </a:extLst>
          </p:cNvPr>
          <p:cNvSpPr txBox="1"/>
          <p:nvPr/>
        </p:nvSpPr>
        <p:spPr>
          <a:xfrm>
            <a:off x="4372369" y="44821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4BCA164-0165-4486-B2BD-B7CE3C18AA64}"/>
              </a:ext>
            </a:extLst>
          </p:cNvPr>
          <p:cNvSpPr txBox="1"/>
          <p:nvPr/>
        </p:nvSpPr>
        <p:spPr>
          <a:xfrm>
            <a:off x="4355614" y="364198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0C324B5-8EE2-45F9-ACDF-B22B83F40302}"/>
              </a:ext>
            </a:extLst>
          </p:cNvPr>
          <p:cNvSpPr txBox="1"/>
          <p:nvPr/>
        </p:nvSpPr>
        <p:spPr>
          <a:xfrm>
            <a:off x="4365774" y="194450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5219E5B6-5988-4882-ADD2-64CAD41FDD17}"/>
              </a:ext>
            </a:extLst>
          </p:cNvPr>
          <p:cNvSpPr txBox="1"/>
          <p:nvPr/>
        </p:nvSpPr>
        <p:spPr>
          <a:xfrm>
            <a:off x="3602958" y="36334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2" name="Rounded Rectangle 63">
            <a:extLst>
              <a:ext uri="{FF2B5EF4-FFF2-40B4-BE49-F238E27FC236}">
                <a16:creationId xmlns:a16="http://schemas.microsoft.com/office/drawing/2014/main" xmlns="" id="{A32CEF35-2B78-4D50-B883-15650422DB5E}"/>
              </a:ext>
            </a:extLst>
          </p:cNvPr>
          <p:cNvSpPr/>
          <p:nvPr/>
        </p:nvSpPr>
        <p:spPr>
          <a:xfrm rot="5400000">
            <a:off x="3132060" y="2383713"/>
            <a:ext cx="495649" cy="302684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xmlns="" id="{26AD53D7-371E-4DBA-A479-A4F1384379B6}"/>
              </a:ext>
            </a:extLst>
          </p:cNvPr>
          <p:cNvSpPr/>
          <p:nvPr/>
        </p:nvSpPr>
        <p:spPr>
          <a:xfrm>
            <a:off x="1837549" y="1777998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51">
            <a:extLst>
              <a:ext uri="{FF2B5EF4-FFF2-40B4-BE49-F238E27FC236}">
                <a16:creationId xmlns:a16="http://schemas.microsoft.com/office/drawing/2014/main" xmlns="" id="{7DF27FED-5EE6-4D20-846E-3BDE86583EE8}"/>
              </a:ext>
            </a:extLst>
          </p:cNvPr>
          <p:cNvSpPr/>
          <p:nvPr/>
        </p:nvSpPr>
        <p:spPr>
          <a:xfrm rot="5400000">
            <a:off x="4286895" y="1749422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52">
            <a:extLst>
              <a:ext uri="{FF2B5EF4-FFF2-40B4-BE49-F238E27FC236}">
                <a16:creationId xmlns:a16="http://schemas.microsoft.com/office/drawing/2014/main" xmlns="" id="{0EAF6D83-E4BA-4773-9452-812488F4C7EB}"/>
              </a:ext>
            </a:extLst>
          </p:cNvPr>
          <p:cNvSpPr/>
          <p:nvPr/>
        </p:nvSpPr>
        <p:spPr>
          <a:xfrm rot="16643652">
            <a:off x="1851836" y="4392712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53">
            <a:extLst>
              <a:ext uri="{FF2B5EF4-FFF2-40B4-BE49-F238E27FC236}">
                <a16:creationId xmlns:a16="http://schemas.microsoft.com/office/drawing/2014/main" xmlns="" id="{FFB29251-FE31-47C3-967C-D91941F22793}"/>
              </a:ext>
            </a:extLst>
          </p:cNvPr>
          <p:cNvSpPr/>
          <p:nvPr/>
        </p:nvSpPr>
        <p:spPr>
          <a:xfrm rot="10800000">
            <a:off x="4290237" y="4394675"/>
            <a:ext cx="689141" cy="736122"/>
          </a:xfrm>
          <a:custGeom>
            <a:avLst/>
            <a:gdLst>
              <a:gd name="connsiteX0" fmla="*/ 628650 w 689141"/>
              <a:gd name="connsiteY0" fmla="*/ 0 h 736122"/>
              <a:gd name="connsiteX1" fmla="*/ 628650 w 689141"/>
              <a:gd name="connsiteY1" fmla="*/ 671513 h 736122"/>
              <a:gd name="connsiteX2" fmla="*/ 0 w 689141"/>
              <a:gd name="connsiteY2" fmla="*/ 714375 h 73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41" h="736122">
                <a:moveTo>
                  <a:pt x="628650" y="0"/>
                </a:moveTo>
                <a:cubicBezTo>
                  <a:pt x="681037" y="276225"/>
                  <a:pt x="733425" y="552451"/>
                  <a:pt x="628650" y="671513"/>
                </a:cubicBezTo>
                <a:cubicBezTo>
                  <a:pt x="523875" y="790576"/>
                  <a:pt x="95250" y="707231"/>
                  <a:pt x="0" y="714375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5FB88FB-1841-4443-8FDF-D388D29718AD}"/>
              </a:ext>
            </a:extLst>
          </p:cNvPr>
          <p:cNvSpPr txBox="1"/>
          <p:nvPr/>
        </p:nvSpPr>
        <p:spPr>
          <a:xfrm>
            <a:off x="7346433" y="2773779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D694D74-0FB4-4C10-BF0C-9F6FAD30D8C1}"/>
              </a:ext>
            </a:extLst>
          </p:cNvPr>
          <p:cNvSpPr txBox="1"/>
          <p:nvPr/>
        </p:nvSpPr>
        <p:spPr>
          <a:xfrm>
            <a:off x="9709896" y="198891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9" name="Rounded Rectangle 63">
            <a:extLst>
              <a:ext uri="{FF2B5EF4-FFF2-40B4-BE49-F238E27FC236}">
                <a16:creationId xmlns:a16="http://schemas.microsoft.com/office/drawing/2014/main" xmlns="" id="{68FD6A36-41D7-4041-9F50-99857A2DD6A4}"/>
              </a:ext>
            </a:extLst>
          </p:cNvPr>
          <p:cNvSpPr/>
          <p:nvPr/>
        </p:nvSpPr>
        <p:spPr>
          <a:xfrm rot="5400000">
            <a:off x="9229498" y="1511460"/>
            <a:ext cx="495649" cy="150935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 animBg="1"/>
      <p:bldP spid="38" grpId="0"/>
      <p:bldP spid="68" grpId="0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Memory organization and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CF0D0D8-22D4-4481-AFDA-E33EE86EB38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14500" y="433526"/>
          <a:ext cx="8762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>
                  <a:extLst>
                    <a:ext uri="{9D8B030D-6E8A-4147-A177-3AD203B41FA5}">
                      <a16:colId xmlns:a16="http://schemas.microsoft.com/office/drawing/2014/main" xmlns="" val="4133655284"/>
                    </a:ext>
                  </a:extLst>
                </a:gridCol>
                <a:gridCol w="691243">
                  <a:extLst>
                    <a:ext uri="{9D8B030D-6E8A-4147-A177-3AD203B41FA5}">
                      <a16:colId xmlns:a16="http://schemas.microsoft.com/office/drawing/2014/main" xmlns="" val="3818655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4194618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10875945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4467983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792410969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xmlns="" val="126020355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Product term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ysClr val="windowText" lastClr="000000"/>
                          </a:solidFill>
                        </a:rPr>
                        <a:t>AND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7122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43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1 </a:t>
                      </a:r>
                      <a:r>
                        <a:rPr lang="en-IN" sz="1800" dirty="0"/>
                        <a:t>= ABC’ + A’B’CD’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595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291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2 </a:t>
                      </a:r>
                      <a:r>
                        <a:rPr lang="en-IN" sz="1800" dirty="0"/>
                        <a:t>= A + BCD</a:t>
                      </a:r>
                    </a:p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9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68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596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3 </a:t>
                      </a:r>
                      <a:r>
                        <a:rPr lang="en-IN" sz="1800" dirty="0"/>
                        <a:t>= CD + A’B + B’D’</a:t>
                      </a:r>
                    </a:p>
                    <a:p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12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83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4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800" dirty="0"/>
                        <a:t>F</a:t>
                      </a:r>
                      <a:r>
                        <a:rPr lang="en-IN" sz="1800" baseline="-25000" dirty="0"/>
                        <a:t>4 </a:t>
                      </a:r>
                      <a:r>
                        <a:rPr lang="en-IN" sz="1800" dirty="0"/>
                        <a:t>= F</a:t>
                      </a:r>
                      <a:r>
                        <a:rPr lang="en-IN" sz="1800" baseline="-25000" dirty="0"/>
                        <a:t>1</a:t>
                      </a:r>
                      <a:r>
                        <a:rPr lang="en-IN" sz="1800" dirty="0"/>
                        <a:t> + AC’D’ + A’B’C’D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09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2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325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4523885-6749-43EA-A0EA-03BA18FF87FB}"/>
              </a:ext>
            </a:extLst>
          </p:cNvPr>
          <p:cNvCxnSpPr/>
          <p:nvPr/>
        </p:nvCxnSpPr>
        <p:spPr>
          <a:xfrm>
            <a:off x="6131938" y="229484"/>
            <a:ext cx="0" cy="61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B9D3073-A886-4DCD-BF2D-EB1D17C01B1A}"/>
              </a:ext>
            </a:extLst>
          </p:cNvPr>
          <p:cNvCxnSpPr>
            <a:cxnSpLocks/>
          </p:cNvCxnSpPr>
          <p:nvPr/>
        </p:nvCxnSpPr>
        <p:spPr>
          <a:xfrm rot="10800000">
            <a:off x="5605558" y="230777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C8B1FC0-990B-4811-B89D-8DCAFF92EE8D}"/>
              </a:ext>
            </a:extLst>
          </p:cNvPr>
          <p:cNvCxnSpPr/>
          <p:nvPr/>
        </p:nvCxnSpPr>
        <p:spPr>
          <a:xfrm>
            <a:off x="5609135" y="723260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E07452-1E62-43ED-AB63-336CF09E84E2}"/>
              </a:ext>
            </a:extLst>
          </p:cNvPr>
          <p:cNvSpPr txBox="1"/>
          <p:nvPr/>
        </p:nvSpPr>
        <p:spPr>
          <a:xfrm>
            <a:off x="1206662" y="-44153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0" name="Delay 68">
            <a:extLst>
              <a:ext uri="{FF2B5EF4-FFF2-40B4-BE49-F238E27FC236}">
                <a16:creationId xmlns:a16="http://schemas.microsoft.com/office/drawing/2014/main" xmlns="" id="{7AD913E6-00C3-4D60-8292-43CBDD73E9E2}"/>
              </a:ext>
            </a:extLst>
          </p:cNvPr>
          <p:cNvSpPr/>
          <p:nvPr/>
        </p:nvSpPr>
        <p:spPr>
          <a:xfrm>
            <a:off x="6748016" y="900141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ABC68B9-A5C7-4F0F-B3C7-E3D78237782D}"/>
              </a:ext>
            </a:extLst>
          </p:cNvPr>
          <p:cNvGrpSpPr/>
          <p:nvPr/>
        </p:nvGrpSpPr>
        <p:grpSpPr>
          <a:xfrm rot="5400000">
            <a:off x="7666127" y="5674455"/>
            <a:ext cx="572913" cy="457184"/>
            <a:chOff x="6409940" y="3509052"/>
            <a:chExt cx="1343870" cy="1060348"/>
          </a:xfrm>
        </p:grpSpPr>
        <p:sp>
          <p:nvSpPr>
            <p:cNvPr id="12" name="Stored Data 71">
              <a:extLst>
                <a:ext uri="{FF2B5EF4-FFF2-40B4-BE49-F238E27FC236}">
                  <a16:creationId xmlns:a16="http://schemas.microsoft.com/office/drawing/2014/main" xmlns="" id="{47FD5596-60AF-4E0A-8D4C-8FBBC1479F25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>
              <a:extLst>
                <a:ext uri="{FF2B5EF4-FFF2-40B4-BE49-F238E27FC236}">
                  <a16:creationId xmlns:a16="http://schemas.microsoft.com/office/drawing/2014/main" xmlns="" id="{F60AD7E1-FAC8-4370-87BF-EBA06D8AA984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58821E0-623C-43C1-8F93-F77B6B0D8DAB}"/>
              </a:ext>
            </a:extLst>
          </p:cNvPr>
          <p:cNvGrpSpPr/>
          <p:nvPr/>
        </p:nvGrpSpPr>
        <p:grpSpPr>
          <a:xfrm rot="5400000">
            <a:off x="8572852" y="5673600"/>
            <a:ext cx="572913" cy="457184"/>
            <a:chOff x="6409940" y="3509052"/>
            <a:chExt cx="1343870" cy="1060348"/>
          </a:xfrm>
        </p:grpSpPr>
        <p:sp>
          <p:nvSpPr>
            <p:cNvPr id="20" name="Stored Data 71">
              <a:extLst>
                <a:ext uri="{FF2B5EF4-FFF2-40B4-BE49-F238E27FC236}">
                  <a16:creationId xmlns:a16="http://schemas.microsoft.com/office/drawing/2014/main" xmlns="" id="{0F8B09DE-139F-4FE0-9B0D-EE5465D58C57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ored Data 71">
              <a:extLst>
                <a:ext uri="{FF2B5EF4-FFF2-40B4-BE49-F238E27FC236}">
                  <a16:creationId xmlns:a16="http://schemas.microsoft.com/office/drawing/2014/main" xmlns="" id="{A5649705-8227-4013-B2A4-BB5CED1891C1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C1DF67F-681E-42AD-A0EF-510197180837}"/>
              </a:ext>
            </a:extLst>
          </p:cNvPr>
          <p:cNvCxnSpPr/>
          <p:nvPr/>
        </p:nvCxnSpPr>
        <p:spPr>
          <a:xfrm>
            <a:off x="5048761" y="2423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76B8C74-9633-412B-8A6A-E8AC348C852B}"/>
              </a:ext>
            </a:extLst>
          </p:cNvPr>
          <p:cNvCxnSpPr>
            <a:cxnSpLocks/>
          </p:cNvCxnSpPr>
          <p:nvPr/>
        </p:nvCxnSpPr>
        <p:spPr>
          <a:xfrm rot="10800000">
            <a:off x="4512442" y="2436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B65FC4C-876D-4904-83B5-143CCA9D12DE}"/>
              </a:ext>
            </a:extLst>
          </p:cNvPr>
          <p:cNvCxnSpPr/>
          <p:nvPr/>
        </p:nvCxnSpPr>
        <p:spPr>
          <a:xfrm>
            <a:off x="4525958" y="726219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B24227-0504-4694-AA64-8F4EDFAC5978}"/>
              </a:ext>
            </a:extLst>
          </p:cNvPr>
          <p:cNvSpPr txBox="1"/>
          <p:nvPr/>
        </p:nvSpPr>
        <p:spPr>
          <a:xfrm>
            <a:off x="2311577" y="-4336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51A7BFC-31DD-41BF-8F7F-CE151A3D4AF1}"/>
              </a:ext>
            </a:extLst>
          </p:cNvPr>
          <p:cNvGrpSpPr/>
          <p:nvPr/>
        </p:nvGrpSpPr>
        <p:grpSpPr>
          <a:xfrm rot="5400000">
            <a:off x="3093983" y="240971"/>
            <a:ext cx="684000" cy="288000"/>
            <a:chOff x="-87273" y="5807937"/>
            <a:chExt cx="1653831" cy="7528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152A094-AF69-49DA-8803-F7EE5BAEACC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EF508B9-CF29-4A51-8819-5A5988EEA3E1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angle 100">
              <a:extLst>
                <a:ext uri="{FF2B5EF4-FFF2-40B4-BE49-F238E27FC236}">
                  <a16:creationId xmlns:a16="http://schemas.microsoft.com/office/drawing/2014/main" xmlns="" id="{D17EB566-B648-4677-AF74-256F52C06F38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FE8CD74F-4614-43F1-B430-B9B0D9A66BE9}"/>
              </a:ext>
            </a:extLst>
          </p:cNvPr>
          <p:cNvCxnSpPr/>
          <p:nvPr/>
        </p:nvCxnSpPr>
        <p:spPr>
          <a:xfrm>
            <a:off x="3974700" y="2423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76AE439-4367-447C-A212-BB4CE698C7DD}"/>
              </a:ext>
            </a:extLst>
          </p:cNvPr>
          <p:cNvCxnSpPr>
            <a:cxnSpLocks/>
          </p:cNvCxnSpPr>
          <p:nvPr/>
        </p:nvCxnSpPr>
        <p:spPr>
          <a:xfrm rot="10800000">
            <a:off x="3438381" y="2436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59A1A26F-0B3F-42D3-A206-484923AF77C6}"/>
              </a:ext>
            </a:extLst>
          </p:cNvPr>
          <p:cNvCxnSpPr/>
          <p:nvPr/>
        </p:nvCxnSpPr>
        <p:spPr>
          <a:xfrm>
            <a:off x="3441958" y="7361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7273BFA-B381-4A02-BA73-91D8E2D6C114}"/>
              </a:ext>
            </a:extLst>
          </p:cNvPr>
          <p:cNvSpPr txBox="1"/>
          <p:nvPr/>
        </p:nvSpPr>
        <p:spPr>
          <a:xfrm>
            <a:off x="3405582" y="-51644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5708CF4-ADC5-4039-AD11-396E43190E8E}"/>
              </a:ext>
            </a:extLst>
          </p:cNvPr>
          <p:cNvCxnSpPr>
            <a:cxnSpLocks/>
          </p:cNvCxnSpPr>
          <p:nvPr/>
        </p:nvCxnSpPr>
        <p:spPr>
          <a:xfrm rot="5400000">
            <a:off x="3871217" y="-1848998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xmlns="" id="{9CA88678-72FE-40C1-AA09-9906141E8615}"/>
              </a:ext>
            </a:extLst>
          </p:cNvPr>
          <p:cNvSpPr/>
          <p:nvPr/>
        </p:nvSpPr>
        <p:spPr>
          <a:xfrm>
            <a:off x="3346017" y="914752"/>
            <a:ext cx="199810" cy="2520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D5E661F-132D-4057-9A2A-544CFB7C3B6F}"/>
              </a:ext>
            </a:extLst>
          </p:cNvPr>
          <p:cNvCxnSpPr>
            <a:cxnSpLocks/>
          </p:cNvCxnSpPr>
          <p:nvPr/>
        </p:nvCxnSpPr>
        <p:spPr>
          <a:xfrm rot="5400000">
            <a:off x="3871217" y="-1462181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xmlns="" id="{5F4C5153-D793-4B73-B088-9EAC2D485A15}"/>
              </a:ext>
            </a:extLst>
          </p:cNvPr>
          <p:cNvSpPr/>
          <p:nvPr/>
        </p:nvSpPr>
        <p:spPr>
          <a:xfrm>
            <a:off x="3888611" y="12983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xmlns="" id="{1C83D623-5D2C-495B-97EB-C6A061AEB32E}"/>
              </a:ext>
            </a:extLst>
          </p:cNvPr>
          <p:cNvSpPr/>
          <p:nvPr/>
        </p:nvSpPr>
        <p:spPr>
          <a:xfrm>
            <a:off x="4422476" y="12983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9CA6BCC0-E24E-401E-83BD-2BA5E202BCA1}"/>
              </a:ext>
            </a:extLst>
          </p:cNvPr>
          <p:cNvCxnSpPr>
            <a:cxnSpLocks/>
          </p:cNvCxnSpPr>
          <p:nvPr/>
        </p:nvCxnSpPr>
        <p:spPr>
          <a:xfrm rot="5400000">
            <a:off x="3868016" y="-1086387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000F6A2-3EEB-4B72-9E26-D4E38175C71B}"/>
              </a:ext>
            </a:extLst>
          </p:cNvPr>
          <p:cNvCxnSpPr>
            <a:cxnSpLocks/>
          </p:cNvCxnSpPr>
          <p:nvPr/>
        </p:nvCxnSpPr>
        <p:spPr>
          <a:xfrm rot="5400000">
            <a:off x="3879747" y="-709844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F21EE612-C9AD-412F-863D-20F386E42B84}"/>
              </a:ext>
            </a:extLst>
          </p:cNvPr>
          <p:cNvCxnSpPr>
            <a:cxnSpLocks/>
          </p:cNvCxnSpPr>
          <p:nvPr/>
        </p:nvCxnSpPr>
        <p:spPr>
          <a:xfrm rot="5400000">
            <a:off x="3879747" y="-302325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xmlns="" id="{055493EC-391A-43BA-98D4-73171F50E59C}"/>
              </a:ext>
            </a:extLst>
          </p:cNvPr>
          <p:cNvSpPr/>
          <p:nvPr/>
        </p:nvSpPr>
        <p:spPr>
          <a:xfrm>
            <a:off x="3886867" y="24582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xmlns="" id="{044E9D27-BA3C-421E-8D21-EA926EDC337E}"/>
              </a:ext>
            </a:extLst>
          </p:cNvPr>
          <p:cNvSpPr/>
          <p:nvPr/>
        </p:nvSpPr>
        <p:spPr>
          <a:xfrm>
            <a:off x="4953052" y="24550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5DA3E502-6345-4F97-808B-6533C2C5F245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13974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81DA3711-DB70-4DCD-B388-AF375301BF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948998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774A44F1-4424-4E8C-A0EE-5FAEC5441F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562181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B8D888AA-57FC-4244-9D90-07F780C555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-18638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16A149A6-AB92-4001-AC83-DAA18E0484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00429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6670F37B-3789-482B-9108-D950BAA6D4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59767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15E5D19F-BDC4-4DF3-B200-B947AEA4A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4471" y="1013974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06E0A1D6-47C2-4F24-8A70-65B51744A25F}"/>
              </a:ext>
            </a:extLst>
          </p:cNvPr>
          <p:cNvCxnSpPr/>
          <p:nvPr/>
        </p:nvCxnSpPr>
        <p:spPr>
          <a:xfrm>
            <a:off x="7949516" y="741626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390E223C-10C6-4518-9309-91D7C5B16880}"/>
              </a:ext>
            </a:extLst>
          </p:cNvPr>
          <p:cNvCxnSpPr/>
          <p:nvPr/>
        </p:nvCxnSpPr>
        <p:spPr>
          <a:xfrm>
            <a:off x="8859301" y="731450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FB1E381B-A1D5-46B3-A9E4-41F80022F54E}"/>
              </a:ext>
            </a:extLst>
          </p:cNvPr>
          <p:cNvCxnSpPr/>
          <p:nvPr/>
        </p:nvCxnSpPr>
        <p:spPr>
          <a:xfrm>
            <a:off x="7949516" y="617146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D756CD88-E471-4AC8-A476-FB6BE0B9AC24}"/>
              </a:ext>
            </a:extLst>
          </p:cNvPr>
          <p:cNvCxnSpPr>
            <a:cxnSpLocks/>
          </p:cNvCxnSpPr>
          <p:nvPr/>
        </p:nvCxnSpPr>
        <p:spPr>
          <a:xfrm>
            <a:off x="8859301" y="61817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xmlns="" id="{4BA7EACB-3C10-4787-A21E-9B8A5FB1497A}"/>
              </a:ext>
            </a:extLst>
          </p:cNvPr>
          <p:cNvSpPr/>
          <p:nvPr/>
        </p:nvSpPr>
        <p:spPr>
          <a:xfrm>
            <a:off x="7856547" y="9147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xmlns="" id="{DCB9D536-278B-445B-A14A-E366292EF649}"/>
              </a:ext>
            </a:extLst>
          </p:cNvPr>
          <p:cNvSpPr/>
          <p:nvPr/>
        </p:nvSpPr>
        <p:spPr>
          <a:xfrm>
            <a:off x="7852877" y="13015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xmlns="" id="{68A5E853-EEA5-48B9-94CE-701E314EEA95}"/>
              </a:ext>
            </a:extLst>
          </p:cNvPr>
          <p:cNvSpPr/>
          <p:nvPr/>
        </p:nvSpPr>
        <p:spPr>
          <a:xfrm>
            <a:off x="7852877" y="166816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xmlns="" id="{330BB8FB-0243-4E07-AB9C-269A26EF6F9D}"/>
              </a:ext>
            </a:extLst>
          </p:cNvPr>
          <p:cNvSpPr/>
          <p:nvPr/>
        </p:nvSpPr>
        <p:spPr>
          <a:xfrm>
            <a:off x="8763066" y="20646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xmlns="" id="{F175CC29-09F9-4347-B9A1-253B54C20687}"/>
              </a:ext>
            </a:extLst>
          </p:cNvPr>
          <p:cNvSpPr/>
          <p:nvPr/>
        </p:nvSpPr>
        <p:spPr>
          <a:xfrm>
            <a:off x="8759396" y="24710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xmlns="" id="{6231ED9F-61DE-4BA9-925E-EC109B10722D}"/>
              </a:ext>
            </a:extLst>
          </p:cNvPr>
          <p:cNvSpPr/>
          <p:nvPr/>
        </p:nvSpPr>
        <p:spPr>
          <a:xfrm>
            <a:off x="8759396" y="287772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94A06BD-85ED-4F32-B8AA-DF90798C5F33}"/>
              </a:ext>
            </a:extLst>
          </p:cNvPr>
          <p:cNvSpPr txBox="1"/>
          <p:nvPr/>
        </p:nvSpPr>
        <p:spPr>
          <a:xfrm>
            <a:off x="7774688" y="103494"/>
            <a:ext cx="169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OR array</a:t>
            </a:r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32EDA979-EF0F-49B2-9A49-E96F65601861}"/>
              </a:ext>
            </a:extLst>
          </p:cNvPr>
          <p:cNvSpPr txBox="1"/>
          <p:nvPr/>
        </p:nvSpPr>
        <p:spPr>
          <a:xfrm>
            <a:off x="2473615" y="5887400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AND array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FF74855-0ABB-4CED-AAC8-53CC20091116}"/>
              </a:ext>
            </a:extLst>
          </p:cNvPr>
          <p:cNvSpPr txBox="1"/>
          <p:nvPr/>
        </p:nvSpPr>
        <p:spPr>
          <a:xfrm>
            <a:off x="7951829" y="6112796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89B97233-4774-4360-A58F-EFB92AF2CAEB}"/>
              </a:ext>
            </a:extLst>
          </p:cNvPr>
          <p:cNvSpPr txBox="1"/>
          <p:nvPr/>
        </p:nvSpPr>
        <p:spPr>
          <a:xfrm>
            <a:off x="8859102" y="6112796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IN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2C8A5C6C-4500-4513-9198-33108528550E}"/>
              </a:ext>
            </a:extLst>
          </p:cNvPr>
          <p:cNvGrpSpPr/>
          <p:nvPr/>
        </p:nvGrpSpPr>
        <p:grpSpPr>
          <a:xfrm rot="5400000">
            <a:off x="4171684" y="233965"/>
            <a:ext cx="684000" cy="288000"/>
            <a:chOff x="-87273" y="5807937"/>
            <a:chExt cx="1653831" cy="752875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CF480802-38FE-42B6-99CA-F5876947363D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DCE4AB53-B757-451A-939C-907C70351B4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Triangle 100">
              <a:extLst>
                <a:ext uri="{FF2B5EF4-FFF2-40B4-BE49-F238E27FC236}">
                  <a16:creationId xmlns:a16="http://schemas.microsoft.com/office/drawing/2014/main" xmlns="" id="{D55D772F-CCB1-4139-8750-CD5027932CF3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CE710C08-05E7-4BD0-8D61-1FF29315249D}"/>
              </a:ext>
            </a:extLst>
          </p:cNvPr>
          <p:cNvGrpSpPr/>
          <p:nvPr/>
        </p:nvGrpSpPr>
        <p:grpSpPr>
          <a:xfrm rot="5400000">
            <a:off x="5258366" y="228073"/>
            <a:ext cx="684000" cy="288000"/>
            <a:chOff x="-87273" y="5807937"/>
            <a:chExt cx="1653831" cy="752875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3A07D8CA-CD72-4181-91E5-1A0D820A405E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48164ECD-A40B-457F-B18D-7F5711357352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Triangle 100">
              <a:extLst>
                <a:ext uri="{FF2B5EF4-FFF2-40B4-BE49-F238E27FC236}">
                  <a16:creationId xmlns:a16="http://schemas.microsoft.com/office/drawing/2014/main" xmlns="" id="{9C48C574-2742-4B89-8D3D-8E3565B5DA59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8" name="Delay 68">
            <a:extLst>
              <a:ext uri="{FF2B5EF4-FFF2-40B4-BE49-F238E27FC236}">
                <a16:creationId xmlns:a16="http://schemas.microsoft.com/office/drawing/2014/main" xmlns="" id="{1E003A90-EB17-4752-B065-529856B8ABA1}"/>
              </a:ext>
            </a:extLst>
          </p:cNvPr>
          <p:cNvSpPr/>
          <p:nvPr/>
        </p:nvSpPr>
        <p:spPr>
          <a:xfrm>
            <a:off x="6751329" y="1281684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Delay 68">
            <a:extLst>
              <a:ext uri="{FF2B5EF4-FFF2-40B4-BE49-F238E27FC236}">
                <a16:creationId xmlns:a16="http://schemas.microsoft.com/office/drawing/2014/main" xmlns="" id="{3C2F01B2-9307-447C-B40D-9F20EAD14E32}"/>
              </a:ext>
            </a:extLst>
          </p:cNvPr>
          <p:cNvSpPr/>
          <p:nvPr/>
        </p:nvSpPr>
        <p:spPr>
          <a:xfrm>
            <a:off x="6751698" y="1669163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Delay 68">
            <a:extLst>
              <a:ext uri="{FF2B5EF4-FFF2-40B4-BE49-F238E27FC236}">
                <a16:creationId xmlns:a16="http://schemas.microsoft.com/office/drawing/2014/main" xmlns="" id="{68A23776-3A62-48FD-B23D-69B70CEC7240}"/>
              </a:ext>
            </a:extLst>
          </p:cNvPr>
          <p:cNvSpPr/>
          <p:nvPr/>
        </p:nvSpPr>
        <p:spPr>
          <a:xfrm>
            <a:off x="6755011" y="2050706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Delay 68">
            <a:extLst>
              <a:ext uri="{FF2B5EF4-FFF2-40B4-BE49-F238E27FC236}">
                <a16:creationId xmlns:a16="http://schemas.microsoft.com/office/drawing/2014/main" xmlns="" id="{CD0F4E32-2CB1-4542-BFD0-37576188CA17}"/>
              </a:ext>
            </a:extLst>
          </p:cNvPr>
          <p:cNvSpPr/>
          <p:nvPr/>
        </p:nvSpPr>
        <p:spPr>
          <a:xfrm>
            <a:off x="6754541" y="2446675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Delay 68">
            <a:extLst>
              <a:ext uri="{FF2B5EF4-FFF2-40B4-BE49-F238E27FC236}">
                <a16:creationId xmlns:a16="http://schemas.microsoft.com/office/drawing/2014/main" xmlns="" id="{BBA906C0-14EE-488E-98AA-7FBE7A8D6EAC}"/>
              </a:ext>
            </a:extLst>
          </p:cNvPr>
          <p:cNvSpPr/>
          <p:nvPr/>
        </p:nvSpPr>
        <p:spPr>
          <a:xfrm>
            <a:off x="6757854" y="2867974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983DBC4D-2C9C-4AA6-81CF-2C9290D5F882}"/>
              </a:ext>
            </a:extLst>
          </p:cNvPr>
          <p:cNvCxnSpPr/>
          <p:nvPr/>
        </p:nvCxnSpPr>
        <p:spPr>
          <a:xfrm>
            <a:off x="2864692" y="2455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903B382-A9AF-4369-BE99-FBA1CE780711}"/>
              </a:ext>
            </a:extLst>
          </p:cNvPr>
          <p:cNvCxnSpPr>
            <a:cxnSpLocks/>
          </p:cNvCxnSpPr>
          <p:nvPr/>
        </p:nvCxnSpPr>
        <p:spPr>
          <a:xfrm rot="10800000">
            <a:off x="2328373" y="2468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E238A315-40A1-44D1-9458-DED5F6138410}"/>
              </a:ext>
            </a:extLst>
          </p:cNvPr>
          <p:cNvCxnSpPr/>
          <p:nvPr/>
        </p:nvCxnSpPr>
        <p:spPr>
          <a:xfrm>
            <a:off x="2331950" y="7393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38474CCA-2F64-4ADA-9E11-59526290C7FB}"/>
              </a:ext>
            </a:extLst>
          </p:cNvPr>
          <p:cNvGrpSpPr/>
          <p:nvPr/>
        </p:nvGrpSpPr>
        <p:grpSpPr>
          <a:xfrm rot="5400000">
            <a:off x="909914" y="244171"/>
            <a:ext cx="684000" cy="288000"/>
            <a:chOff x="-87273" y="5807937"/>
            <a:chExt cx="1653831" cy="75287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87699629-FD08-46B4-B49E-373EB1B62DF6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EA6FFA83-042E-483A-ABB4-031E30244604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Triangle 100">
              <a:extLst>
                <a:ext uri="{FF2B5EF4-FFF2-40B4-BE49-F238E27FC236}">
                  <a16:creationId xmlns:a16="http://schemas.microsoft.com/office/drawing/2014/main" xmlns="" id="{7CCB34B2-7155-4978-8F2A-EB0D73A13DB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18BE6464-28E8-4BE7-9E14-3B2AA57F436E}"/>
              </a:ext>
            </a:extLst>
          </p:cNvPr>
          <p:cNvCxnSpPr/>
          <p:nvPr/>
        </p:nvCxnSpPr>
        <p:spPr>
          <a:xfrm>
            <a:off x="1790631" y="245582"/>
            <a:ext cx="0" cy="553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55894CFA-F97D-437F-9E0E-C368AE6317A3}"/>
              </a:ext>
            </a:extLst>
          </p:cNvPr>
          <p:cNvCxnSpPr>
            <a:cxnSpLocks/>
          </p:cNvCxnSpPr>
          <p:nvPr/>
        </p:nvCxnSpPr>
        <p:spPr>
          <a:xfrm rot="10800000">
            <a:off x="1254312" y="246875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CCBF521-0021-4958-B68B-2ECCEB5219E4}"/>
              </a:ext>
            </a:extLst>
          </p:cNvPr>
          <p:cNvCxnSpPr/>
          <p:nvPr/>
        </p:nvCxnSpPr>
        <p:spPr>
          <a:xfrm>
            <a:off x="1257889" y="739358"/>
            <a:ext cx="0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ultiplication Sign 123">
            <a:extLst>
              <a:ext uri="{FF2B5EF4-FFF2-40B4-BE49-F238E27FC236}">
                <a16:creationId xmlns:a16="http://schemas.microsoft.com/office/drawing/2014/main" xmlns="" id="{325DE0B9-3AD8-4E26-86C0-C03D597CFB29}"/>
              </a:ext>
            </a:extLst>
          </p:cNvPr>
          <p:cNvSpPr/>
          <p:nvPr/>
        </p:nvSpPr>
        <p:spPr>
          <a:xfrm>
            <a:off x="1704542" y="9147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xmlns="" id="{E6469C94-4E04-44A2-BFE9-16B411B7312B}"/>
              </a:ext>
            </a:extLst>
          </p:cNvPr>
          <p:cNvSpPr/>
          <p:nvPr/>
        </p:nvSpPr>
        <p:spPr>
          <a:xfrm>
            <a:off x="2770727" y="9115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Multiplication Sign 126">
            <a:extLst>
              <a:ext uri="{FF2B5EF4-FFF2-40B4-BE49-F238E27FC236}">
                <a16:creationId xmlns:a16="http://schemas.microsoft.com/office/drawing/2014/main" xmlns="" id="{F57FCB37-72EE-41A6-8150-1CFC1FEEE697}"/>
              </a:ext>
            </a:extLst>
          </p:cNvPr>
          <p:cNvSpPr/>
          <p:nvPr/>
        </p:nvSpPr>
        <p:spPr>
          <a:xfrm>
            <a:off x="1161948" y="13047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xmlns="" id="{46C0BD93-3AEE-4E66-90CA-AB6B22C1ED0D}"/>
              </a:ext>
            </a:extLst>
          </p:cNvPr>
          <p:cNvSpPr/>
          <p:nvPr/>
        </p:nvSpPr>
        <p:spPr>
          <a:xfrm>
            <a:off x="2238407" y="13015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xmlns="" id="{9E5EF52A-96B0-4B7D-948C-B25255ED45E3}"/>
              </a:ext>
            </a:extLst>
          </p:cNvPr>
          <p:cNvSpPr/>
          <p:nvPr/>
        </p:nvSpPr>
        <p:spPr>
          <a:xfrm>
            <a:off x="1702798" y="20539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xmlns="" id="{A683BD93-072B-40D9-A5D2-0EBE841CE4FF}"/>
              </a:ext>
            </a:extLst>
          </p:cNvPr>
          <p:cNvSpPr/>
          <p:nvPr/>
        </p:nvSpPr>
        <p:spPr>
          <a:xfrm>
            <a:off x="2768983" y="24582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F8CDA348-43D8-4366-9F27-D40D4978C9C0}"/>
              </a:ext>
            </a:extLst>
          </p:cNvPr>
          <p:cNvGrpSpPr/>
          <p:nvPr/>
        </p:nvGrpSpPr>
        <p:grpSpPr>
          <a:xfrm rot="5400000">
            <a:off x="1987615" y="237165"/>
            <a:ext cx="684000" cy="288000"/>
            <a:chOff x="-87273" y="5807937"/>
            <a:chExt cx="1653831" cy="75287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0BDA763B-BD5E-4104-9137-D465010D6450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8FD9AC44-AE40-4126-93DF-02FAAB83BAB0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riangle 100">
              <a:extLst>
                <a:ext uri="{FF2B5EF4-FFF2-40B4-BE49-F238E27FC236}">
                  <a16:creationId xmlns:a16="http://schemas.microsoft.com/office/drawing/2014/main" xmlns="" id="{0029B126-1493-4A59-A29C-CB0DE6B7DE0F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5A861B1-E104-4921-B831-2677E4942B52}"/>
              </a:ext>
            </a:extLst>
          </p:cNvPr>
          <p:cNvSpPr txBox="1"/>
          <p:nvPr/>
        </p:nvSpPr>
        <p:spPr>
          <a:xfrm>
            <a:off x="4491966" y="-5841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endParaRPr lang="en-IN"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91F4C11E-FBC5-4D6A-AEC4-6540E2BD5720}"/>
              </a:ext>
            </a:extLst>
          </p:cNvPr>
          <p:cNvSpPr txBox="1"/>
          <p:nvPr/>
        </p:nvSpPr>
        <p:spPr>
          <a:xfrm>
            <a:off x="5589868" y="-64200"/>
            <a:ext cx="428029" cy="319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F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153" name="Delay 68">
            <a:extLst>
              <a:ext uri="{FF2B5EF4-FFF2-40B4-BE49-F238E27FC236}">
                <a16:creationId xmlns:a16="http://schemas.microsoft.com/office/drawing/2014/main" xmlns="" id="{5306B814-3B37-4CFD-908C-9C13431A2931}"/>
              </a:ext>
            </a:extLst>
          </p:cNvPr>
          <p:cNvSpPr/>
          <p:nvPr/>
        </p:nvSpPr>
        <p:spPr>
          <a:xfrm>
            <a:off x="6748016" y="3269337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CDF8BB91-0552-4C03-986F-D4E587EE0A88}"/>
              </a:ext>
            </a:extLst>
          </p:cNvPr>
          <p:cNvCxnSpPr>
            <a:cxnSpLocks/>
          </p:cNvCxnSpPr>
          <p:nvPr/>
        </p:nvCxnSpPr>
        <p:spPr>
          <a:xfrm rot="5400000">
            <a:off x="3871217" y="520198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642223F9-FA4F-49DB-9C44-77F027F3C111}"/>
              </a:ext>
            </a:extLst>
          </p:cNvPr>
          <p:cNvCxnSpPr>
            <a:cxnSpLocks/>
          </p:cNvCxnSpPr>
          <p:nvPr/>
        </p:nvCxnSpPr>
        <p:spPr>
          <a:xfrm rot="5400000">
            <a:off x="3871217" y="907015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Multiplication Sign 162">
            <a:extLst>
              <a:ext uri="{FF2B5EF4-FFF2-40B4-BE49-F238E27FC236}">
                <a16:creationId xmlns:a16="http://schemas.microsoft.com/office/drawing/2014/main" xmlns="" id="{FB8A24BA-9294-4265-914D-44D489E93F7E}"/>
              </a:ext>
            </a:extLst>
          </p:cNvPr>
          <p:cNvSpPr/>
          <p:nvPr/>
        </p:nvSpPr>
        <p:spPr>
          <a:xfrm>
            <a:off x="3888611" y="366756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Multiplication Sign 164">
            <a:extLst>
              <a:ext uri="{FF2B5EF4-FFF2-40B4-BE49-F238E27FC236}">
                <a16:creationId xmlns:a16="http://schemas.microsoft.com/office/drawing/2014/main" xmlns="" id="{729FAD56-E8FA-4F77-8285-879F06BF4EC4}"/>
              </a:ext>
            </a:extLst>
          </p:cNvPr>
          <p:cNvSpPr/>
          <p:nvPr/>
        </p:nvSpPr>
        <p:spPr>
          <a:xfrm>
            <a:off x="4954796" y="366436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96720381-A43C-4802-BAFE-AE6D3F0E890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282809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Multiplication Sign 170">
            <a:extLst>
              <a:ext uri="{FF2B5EF4-FFF2-40B4-BE49-F238E27FC236}">
                <a16:creationId xmlns:a16="http://schemas.microsoft.com/office/drawing/2014/main" xmlns="" id="{47A968E2-2602-48DC-B3CB-ED522EAEC530}"/>
              </a:ext>
            </a:extLst>
          </p:cNvPr>
          <p:cNvSpPr/>
          <p:nvPr/>
        </p:nvSpPr>
        <p:spPr>
          <a:xfrm>
            <a:off x="4420732" y="404335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xmlns="" id="{ABCFB67E-55A9-426F-9B9A-22A7376A3CF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1659352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Multiplication Sign 180">
            <a:extLst>
              <a:ext uri="{FF2B5EF4-FFF2-40B4-BE49-F238E27FC236}">
                <a16:creationId xmlns:a16="http://schemas.microsoft.com/office/drawing/2014/main" xmlns="" id="{927C7FF9-6855-46B5-94B1-5948333521F9}"/>
              </a:ext>
            </a:extLst>
          </p:cNvPr>
          <p:cNvSpPr/>
          <p:nvPr/>
        </p:nvSpPr>
        <p:spPr>
          <a:xfrm>
            <a:off x="6046168" y="44264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3852900F-D3B3-48E7-9050-58E676EF828B}"/>
              </a:ext>
            </a:extLst>
          </p:cNvPr>
          <p:cNvCxnSpPr>
            <a:cxnSpLocks/>
          </p:cNvCxnSpPr>
          <p:nvPr/>
        </p:nvCxnSpPr>
        <p:spPr>
          <a:xfrm rot="5400000">
            <a:off x="3879747" y="2066871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xmlns="" id="{3AEC21E5-C434-4CA9-8EB1-87684E093750}"/>
              </a:ext>
            </a:extLst>
          </p:cNvPr>
          <p:cNvSpPr/>
          <p:nvPr/>
        </p:nvSpPr>
        <p:spPr>
          <a:xfrm>
            <a:off x="3344273" y="48306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Multiplication Sign 184">
            <a:extLst>
              <a:ext uri="{FF2B5EF4-FFF2-40B4-BE49-F238E27FC236}">
                <a16:creationId xmlns:a16="http://schemas.microsoft.com/office/drawing/2014/main" xmlns="" id="{F0FBFA9C-BCE8-4B1B-8C44-F7D619536D9C}"/>
              </a:ext>
            </a:extLst>
          </p:cNvPr>
          <p:cNvSpPr/>
          <p:nvPr/>
        </p:nvSpPr>
        <p:spPr>
          <a:xfrm>
            <a:off x="4420732" y="48274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xmlns="" id="{A60F15A9-75B3-47C1-83AD-0FC0900C2058}"/>
              </a:ext>
            </a:extLst>
          </p:cNvPr>
          <p:cNvCxnSpPr>
            <a:cxnSpLocks/>
          </p:cNvCxnSpPr>
          <p:nvPr/>
        </p:nvCxnSpPr>
        <p:spPr>
          <a:xfrm rot="5400000">
            <a:off x="3879747" y="2483170"/>
            <a:ext cx="0" cy="57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xmlns="" id="{99D0791D-C110-4A98-B988-E70800522C96}"/>
              </a:ext>
            </a:extLst>
          </p:cNvPr>
          <p:cNvSpPr/>
          <p:nvPr/>
        </p:nvSpPr>
        <p:spPr>
          <a:xfrm>
            <a:off x="3344273" y="52469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Multiplication Sign 192">
            <a:extLst>
              <a:ext uri="{FF2B5EF4-FFF2-40B4-BE49-F238E27FC236}">
                <a16:creationId xmlns:a16="http://schemas.microsoft.com/office/drawing/2014/main" xmlns="" id="{DB52D3C5-D953-4485-96C6-1CFABB21AD1B}"/>
              </a:ext>
            </a:extLst>
          </p:cNvPr>
          <p:cNvSpPr/>
          <p:nvPr/>
        </p:nvSpPr>
        <p:spPr>
          <a:xfrm>
            <a:off x="4953052" y="52405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C9547069-271A-4C1B-B744-251325C34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1420198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ECEA47A9-07DD-48C0-82EF-548FFECBA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180701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xmlns="" id="{84363AA5-A906-462F-8BFF-A70EF6182F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034" y="2182809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04284820-265C-4074-B8A1-9A53370AD2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569625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AFF1100B-3F0E-45B7-9FD6-77C301A378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4197" y="2966871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xmlns="" id="{19BF0673-56FF-4675-9B15-3B9A9694C8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4471" y="3383170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Delay 68">
            <a:extLst>
              <a:ext uri="{FF2B5EF4-FFF2-40B4-BE49-F238E27FC236}">
                <a16:creationId xmlns:a16="http://schemas.microsoft.com/office/drawing/2014/main" xmlns="" id="{E6B65D70-348E-40B9-9A1B-9C3CCFDF6EFF}"/>
              </a:ext>
            </a:extLst>
          </p:cNvPr>
          <p:cNvSpPr/>
          <p:nvPr/>
        </p:nvSpPr>
        <p:spPr>
          <a:xfrm>
            <a:off x="6751329" y="3650880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Delay 68">
            <a:extLst>
              <a:ext uri="{FF2B5EF4-FFF2-40B4-BE49-F238E27FC236}">
                <a16:creationId xmlns:a16="http://schemas.microsoft.com/office/drawing/2014/main" xmlns="" id="{C98279C4-2D2A-4651-BB1A-1ED045AC75DD}"/>
              </a:ext>
            </a:extLst>
          </p:cNvPr>
          <p:cNvSpPr/>
          <p:nvPr/>
        </p:nvSpPr>
        <p:spPr>
          <a:xfrm>
            <a:off x="6751698" y="4038359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Delay 68">
            <a:extLst>
              <a:ext uri="{FF2B5EF4-FFF2-40B4-BE49-F238E27FC236}">
                <a16:creationId xmlns:a16="http://schemas.microsoft.com/office/drawing/2014/main" xmlns="" id="{510BD191-25F4-4FC3-BDFB-19A2F5BF5A74}"/>
              </a:ext>
            </a:extLst>
          </p:cNvPr>
          <p:cNvSpPr/>
          <p:nvPr/>
        </p:nvSpPr>
        <p:spPr>
          <a:xfrm>
            <a:off x="6755011" y="4419902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Delay 68">
            <a:extLst>
              <a:ext uri="{FF2B5EF4-FFF2-40B4-BE49-F238E27FC236}">
                <a16:creationId xmlns:a16="http://schemas.microsoft.com/office/drawing/2014/main" xmlns="" id="{07441537-256F-4606-89B9-0DB870E94CD6}"/>
              </a:ext>
            </a:extLst>
          </p:cNvPr>
          <p:cNvSpPr/>
          <p:nvPr/>
        </p:nvSpPr>
        <p:spPr>
          <a:xfrm>
            <a:off x="6754541" y="4815871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Delay 68">
            <a:extLst>
              <a:ext uri="{FF2B5EF4-FFF2-40B4-BE49-F238E27FC236}">
                <a16:creationId xmlns:a16="http://schemas.microsoft.com/office/drawing/2014/main" xmlns="" id="{B2550E46-983F-4154-AE46-FAC0502E5862}"/>
              </a:ext>
            </a:extLst>
          </p:cNvPr>
          <p:cNvSpPr/>
          <p:nvPr/>
        </p:nvSpPr>
        <p:spPr>
          <a:xfrm>
            <a:off x="6757854" y="5237170"/>
            <a:ext cx="324000" cy="2520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Multiplication Sign 212">
            <a:extLst>
              <a:ext uri="{FF2B5EF4-FFF2-40B4-BE49-F238E27FC236}">
                <a16:creationId xmlns:a16="http://schemas.microsoft.com/office/drawing/2014/main" xmlns="" id="{EE9FE23B-3D14-4B9B-A616-B113F083AE7F}"/>
              </a:ext>
            </a:extLst>
          </p:cNvPr>
          <p:cNvSpPr/>
          <p:nvPr/>
        </p:nvSpPr>
        <p:spPr>
          <a:xfrm>
            <a:off x="1161948" y="32871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Multiplication Sign 215">
            <a:extLst>
              <a:ext uri="{FF2B5EF4-FFF2-40B4-BE49-F238E27FC236}">
                <a16:creationId xmlns:a16="http://schemas.microsoft.com/office/drawing/2014/main" xmlns="" id="{B1E68920-DEC4-49AF-BF59-745EA4E0736C}"/>
              </a:ext>
            </a:extLst>
          </p:cNvPr>
          <p:cNvSpPr/>
          <p:nvPr/>
        </p:nvSpPr>
        <p:spPr>
          <a:xfrm>
            <a:off x="2770727" y="32807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Multiplication Sign 222">
            <a:extLst>
              <a:ext uri="{FF2B5EF4-FFF2-40B4-BE49-F238E27FC236}">
                <a16:creationId xmlns:a16="http://schemas.microsoft.com/office/drawing/2014/main" xmlns="" id="{A30FD5F8-AF76-49B6-83B4-71C11051E857}"/>
              </a:ext>
            </a:extLst>
          </p:cNvPr>
          <p:cNvSpPr/>
          <p:nvPr/>
        </p:nvSpPr>
        <p:spPr>
          <a:xfrm>
            <a:off x="2236663" y="404655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Multiplication Sign 229">
            <a:extLst>
              <a:ext uri="{FF2B5EF4-FFF2-40B4-BE49-F238E27FC236}">
                <a16:creationId xmlns:a16="http://schemas.microsoft.com/office/drawing/2014/main" xmlns="" id="{A3AC9E1E-66FE-47BB-86FF-3394DBA26FE1}"/>
              </a:ext>
            </a:extLst>
          </p:cNvPr>
          <p:cNvSpPr/>
          <p:nvPr/>
        </p:nvSpPr>
        <p:spPr>
          <a:xfrm>
            <a:off x="1702798" y="48306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Multiplication Sign 232">
            <a:extLst>
              <a:ext uri="{FF2B5EF4-FFF2-40B4-BE49-F238E27FC236}">
                <a16:creationId xmlns:a16="http://schemas.microsoft.com/office/drawing/2014/main" xmlns="" id="{AB57C9F1-130D-4084-BC41-62A71B1F9915}"/>
              </a:ext>
            </a:extLst>
          </p:cNvPr>
          <p:cNvSpPr/>
          <p:nvPr/>
        </p:nvSpPr>
        <p:spPr>
          <a:xfrm>
            <a:off x="1160204" y="52501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Multiplication Sign 234">
            <a:extLst>
              <a:ext uri="{FF2B5EF4-FFF2-40B4-BE49-F238E27FC236}">
                <a16:creationId xmlns:a16="http://schemas.microsoft.com/office/drawing/2014/main" xmlns="" id="{756ADC14-5177-4C87-8143-224866D2CC3A}"/>
              </a:ext>
            </a:extLst>
          </p:cNvPr>
          <p:cNvSpPr/>
          <p:nvPr/>
        </p:nvSpPr>
        <p:spPr>
          <a:xfrm>
            <a:off x="2236663" y="524692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xmlns="" id="{7D957C0C-5D6E-470F-9B19-31CA0C06207A}"/>
              </a:ext>
            </a:extLst>
          </p:cNvPr>
          <p:cNvGrpSpPr/>
          <p:nvPr/>
        </p:nvGrpSpPr>
        <p:grpSpPr>
          <a:xfrm rot="5400000">
            <a:off x="9506438" y="5677621"/>
            <a:ext cx="572913" cy="457184"/>
            <a:chOff x="6409940" y="3509052"/>
            <a:chExt cx="1343870" cy="1060348"/>
          </a:xfrm>
        </p:grpSpPr>
        <p:sp>
          <p:nvSpPr>
            <p:cNvPr id="238" name="Stored Data 71">
              <a:extLst>
                <a:ext uri="{FF2B5EF4-FFF2-40B4-BE49-F238E27FC236}">
                  <a16:creationId xmlns:a16="http://schemas.microsoft.com/office/drawing/2014/main" xmlns="" id="{A50F5930-882B-436F-8F54-EDF14AE55864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Stored Data 71">
              <a:extLst>
                <a:ext uri="{FF2B5EF4-FFF2-40B4-BE49-F238E27FC236}">
                  <a16:creationId xmlns:a16="http://schemas.microsoft.com/office/drawing/2014/main" xmlns="" id="{B62F38B7-9043-45F4-A19D-3A0F7B5B7875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xmlns="" id="{2E227A2D-19E8-4F45-A25D-263CE1D75F99}"/>
              </a:ext>
            </a:extLst>
          </p:cNvPr>
          <p:cNvGrpSpPr/>
          <p:nvPr/>
        </p:nvGrpSpPr>
        <p:grpSpPr>
          <a:xfrm rot="5400000">
            <a:off x="10413163" y="5676766"/>
            <a:ext cx="572913" cy="457184"/>
            <a:chOff x="6409940" y="3509052"/>
            <a:chExt cx="1343870" cy="1060348"/>
          </a:xfrm>
        </p:grpSpPr>
        <p:sp>
          <p:nvSpPr>
            <p:cNvPr id="241" name="Stored Data 71">
              <a:extLst>
                <a:ext uri="{FF2B5EF4-FFF2-40B4-BE49-F238E27FC236}">
                  <a16:creationId xmlns:a16="http://schemas.microsoft.com/office/drawing/2014/main" xmlns="" id="{95099CF7-E296-48AC-B43A-0718E4E28E6D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Stored Data 71">
              <a:extLst>
                <a:ext uri="{FF2B5EF4-FFF2-40B4-BE49-F238E27FC236}">
                  <a16:creationId xmlns:a16="http://schemas.microsoft.com/office/drawing/2014/main" xmlns="" id="{422A0138-44AA-4594-8807-76200EDC00DF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xmlns="" id="{9EFDE606-A173-4F48-BEAB-99807F47E35D}"/>
              </a:ext>
            </a:extLst>
          </p:cNvPr>
          <p:cNvCxnSpPr/>
          <p:nvPr/>
        </p:nvCxnSpPr>
        <p:spPr>
          <a:xfrm>
            <a:off x="9789827" y="744792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xmlns="" id="{0CD332DE-B9FC-4D49-A9B6-1EFD95E1F5C0}"/>
              </a:ext>
            </a:extLst>
          </p:cNvPr>
          <p:cNvCxnSpPr/>
          <p:nvPr/>
        </p:nvCxnSpPr>
        <p:spPr>
          <a:xfrm>
            <a:off x="10699612" y="734616"/>
            <a:ext cx="0" cy="49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xmlns="" id="{08846CB0-89A8-42C7-88F7-B79C71240FA8}"/>
              </a:ext>
            </a:extLst>
          </p:cNvPr>
          <p:cNvCxnSpPr/>
          <p:nvPr/>
        </p:nvCxnSpPr>
        <p:spPr>
          <a:xfrm>
            <a:off x="9789827" y="6174628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xmlns="" id="{31CDA072-518C-4FB2-A855-1E813047DDD6}"/>
              </a:ext>
            </a:extLst>
          </p:cNvPr>
          <p:cNvCxnSpPr>
            <a:cxnSpLocks/>
          </p:cNvCxnSpPr>
          <p:nvPr/>
        </p:nvCxnSpPr>
        <p:spPr>
          <a:xfrm>
            <a:off x="10699612" y="6184902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9516136C-0E60-494A-8DA3-65BFF40A31E5}"/>
              </a:ext>
            </a:extLst>
          </p:cNvPr>
          <p:cNvSpPr txBox="1"/>
          <p:nvPr/>
        </p:nvSpPr>
        <p:spPr>
          <a:xfrm>
            <a:off x="9812018" y="6115962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21FBAD21-146D-4BAD-A164-AB63C5872E86}"/>
              </a:ext>
            </a:extLst>
          </p:cNvPr>
          <p:cNvSpPr txBox="1"/>
          <p:nvPr/>
        </p:nvSpPr>
        <p:spPr>
          <a:xfrm>
            <a:off x="10709352" y="6115962"/>
            <a:ext cx="395667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255" name="Multiplication Sign 254">
            <a:extLst>
              <a:ext uri="{FF2B5EF4-FFF2-40B4-BE49-F238E27FC236}">
                <a16:creationId xmlns:a16="http://schemas.microsoft.com/office/drawing/2014/main" xmlns="" id="{01D35501-F905-497D-8CB0-9FF2115842B7}"/>
              </a:ext>
            </a:extLst>
          </p:cNvPr>
          <p:cNvSpPr/>
          <p:nvPr/>
        </p:nvSpPr>
        <p:spPr>
          <a:xfrm>
            <a:off x="9696858" y="328711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Multiplication Sign 255">
            <a:extLst>
              <a:ext uri="{FF2B5EF4-FFF2-40B4-BE49-F238E27FC236}">
                <a16:creationId xmlns:a16="http://schemas.microsoft.com/office/drawing/2014/main" xmlns="" id="{D0E7D76B-3C78-4CBB-8845-2A6F239E669A}"/>
              </a:ext>
            </a:extLst>
          </p:cNvPr>
          <p:cNvSpPr/>
          <p:nvPr/>
        </p:nvSpPr>
        <p:spPr>
          <a:xfrm>
            <a:off x="9693188" y="367393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Multiplication Sign 256">
            <a:extLst>
              <a:ext uri="{FF2B5EF4-FFF2-40B4-BE49-F238E27FC236}">
                <a16:creationId xmlns:a16="http://schemas.microsoft.com/office/drawing/2014/main" xmlns="" id="{38D97907-3D8B-4E0F-9C73-153ACC526EAC}"/>
              </a:ext>
            </a:extLst>
          </p:cNvPr>
          <p:cNvSpPr/>
          <p:nvPr/>
        </p:nvSpPr>
        <p:spPr>
          <a:xfrm>
            <a:off x="9693188" y="40405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Multiplication Sign 257">
            <a:extLst>
              <a:ext uri="{FF2B5EF4-FFF2-40B4-BE49-F238E27FC236}">
                <a16:creationId xmlns:a16="http://schemas.microsoft.com/office/drawing/2014/main" xmlns="" id="{096B37B3-7942-4927-A42A-08B177ADC879}"/>
              </a:ext>
            </a:extLst>
          </p:cNvPr>
          <p:cNvSpPr/>
          <p:nvPr/>
        </p:nvSpPr>
        <p:spPr>
          <a:xfrm>
            <a:off x="10603377" y="443703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9" name="Multiplication Sign 258">
            <a:extLst>
              <a:ext uri="{FF2B5EF4-FFF2-40B4-BE49-F238E27FC236}">
                <a16:creationId xmlns:a16="http://schemas.microsoft.com/office/drawing/2014/main" xmlns="" id="{8A26AADA-3639-4D99-931B-81CFFD319956}"/>
              </a:ext>
            </a:extLst>
          </p:cNvPr>
          <p:cNvSpPr/>
          <p:nvPr/>
        </p:nvSpPr>
        <p:spPr>
          <a:xfrm>
            <a:off x="10599707" y="484339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Multiplication Sign 259">
            <a:extLst>
              <a:ext uri="{FF2B5EF4-FFF2-40B4-BE49-F238E27FC236}">
                <a16:creationId xmlns:a16="http://schemas.microsoft.com/office/drawing/2014/main" xmlns="" id="{7C631AA7-D944-4DEC-80F2-6594FB1170E3}"/>
              </a:ext>
            </a:extLst>
          </p:cNvPr>
          <p:cNvSpPr/>
          <p:nvPr/>
        </p:nvSpPr>
        <p:spPr>
          <a:xfrm>
            <a:off x="10599707" y="526996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Multiplication Sign 260">
            <a:extLst>
              <a:ext uri="{FF2B5EF4-FFF2-40B4-BE49-F238E27FC236}">
                <a16:creationId xmlns:a16="http://schemas.microsoft.com/office/drawing/2014/main" xmlns="" id="{366DBA4B-1DE5-47AE-97B2-6AC272FE3D4D}"/>
              </a:ext>
            </a:extLst>
          </p:cNvPr>
          <p:cNvSpPr/>
          <p:nvPr/>
        </p:nvSpPr>
        <p:spPr>
          <a:xfrm>
            <a:off x="6804473" y="16839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Multiplication Sign 261">
            <a:extLst>
              <a:ext uri="{FF2B5EF4-FFF2-40B4-BE49-F238E27FC236}">
                <a16:creationId xmlns:a16="http://schemas.microsoft.com/office/drawing/2014/main" xmlns="" id="{D40B96EA-9AE0-4ED5-946A-7A521B15FF59}"/>
              </a:ext>
            </a:extLst>
          </p:cNvPr>
          <p:cNvSpPr/>
          <p:nvPr/>
        </p:nvSpPr>
        <p:spPr>
          <a:xfrm>
            <a:off x="6816595" y="288092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xmlns="" id="{CECB8A50-D9B4-4CB1-8038-517084E9CC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606" y="5495075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45C178C4-2F19-4D8A-92D1-E7BFC9ACA6B8}"/>
              </a:ext>
            </a:extLst>
          </p:cNvPr>
          <p:cNvSpPr txBox="1"/>
          <p:nvPr/>
        </p:nvSpPr>
        <p:spPr>
          <a:xfrm>
            <a:off x="50306" y="6134240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1 </a:t>
            </a:r>
            <a:r>
              <a:rPr lang="en-IN" sz="2400" dirty="0">
                <a:solidFill>
                  <a:schemeClr val="accent6"/>
                </a:solidFill>
              </a:rPr>
              <a:t>= ABC’ + A’B’CD’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B4DEA1AE-7EC6-4E71-A8F8-A56486E66419}"/>
              </a:ext>
            </a:extLst>
          </p:cNvPr>
          <p:cNvSpPr txBox="1"/>
          <p:nvPr/>
        </p:nvSpPr>
        <p:spPr>
          <a:xfrm>
            <a:off x="49895" y="6141247"/>
            <a:ext cx="184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2 </a:t>
            </a:r>
            <a:r>
              <a:rPr lang="en-IN" sz="2400" dirty="0">
                <a:solidFill>
                  <a:schemeClr val="accent6"/>
                </a:solidFill>
              </a:rPr>
              <a:t>= A + BCD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730B304C-A7D5-4C0E-828D-3EE65D331888}"/>
              </a:ext>
            </a:extLst>
          </p:cNvPr>
          <p:cNvSpPr txBox="1"/>
          <p:nvPr/>
        </p:nvSpPr>
        <p:spPr>
          <a:xfrm>
            <a:off x="36687" y="6124382"/>
            <a:ext cx="254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3 </a:t>
            </a:r>
            <a:r>
              <a:rPr lang="en-IN" sz="2400" dirty="0">
                <a:solidFill>
                  <a:schemeClr val="accent6"/>
                </a:solidFill>
              </a:rPr>
              <a:t>= CD + A’B + B’D’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71D1666C-40A1-4A8D-9F1F-785ED5D03950}"/>
              </a:ext>
            </a:extLst>
          </p:cNvPr>
          <p:cNvSpPr txBox="1"/>
          <p:nvPr/>
        </p:nvSpPr>
        <p:spPr>
          <a:xfrm>
            <a:off x="48092" y="6134239"/>
            <a:ext cx="318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4</a:t>
            </a:r>
            <a:r>
              <a:rPr lang="en-IN" sz="600" dirty="0">
                <a:solidFill>
                  <a:schemeClr val="accent6"/>
                </a:solidFill>
              </a:rPr>
              <a:t> </a:t>
            </a:r>
            <a:r>
              <a:rPr lang="en-IN" sz="2400" dirty="0">
                <a:solidFill>
                  <a:schemeClr val="accent6"/>
                </a:solidFill>
              </a:rPr>
              <a:t>= F</a:t>
            </a:r>
            <a:r>
              <a:rPr lang="en-IN" sz="2400" baseline="-25000" dirty="0">
                <a:solidFill>
                  <a:schemeClr val="accent6"/>
                </a:solidFill>
              </a:rPr>
              <a:t>1</a:t>
            </a:r>
            <a:r>
              <a:rPr lang="en-IN" sz="2400" dirty="0">
                <a:solidFill>
                  <a:schemeClr val="accent6"/>
                </a:solidFill>
              </a:rPr>
              <a:t> + AC’D’ + A’B’C’D</a:t>
            </a:r>
          </a:p>
        </p:txBody>
      </p:sp>
    </p:spTree>
    <p:extLst>
      <p:ext uri="{BB962C8B-B14F-4D97-AF65-F5344CB8AC3E}">
        <p14:creationId xmlns:p14="http://schemas.microsoft.com/office/powerpoint/2010/main" val="32998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9" grpId="0"/>
      <p:bldP spid="37" grpId="0"/>
      <p:bldP spid="39" grpId="0" animBg="1"/>
      <p:bldP spid="47" grpId="0" animBg="1"/>
      <p:bldP spid="48" grpId="0" animBg="1"/>
      <p:bldP spid="68" grpId="0" animBg="1"/>
      <p:bldP spid="70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8" grpId="0" animBg="1"/>
      <p:bldP spid="109" grpId="0" animBg="1"/>
      <p:bldP spid="110" grpId="0" animBg="1"/>
      <p:bldP spid="111" grpId="0" animBg="1"/>
      <p:bldP spid="112" grpId="0" animBg="1"/>
      <p:bldP spid="124" grpId="0" animBg="1"/>
      <p:bldP spid="126" grpId="0" animBg="1"/>
      <p:bldP spid="127" grpId="0" animBg="1"/>
      <p:bldP spid="129" grpId="0" animBg="1"/>
      <p:bldP spid="136" grpId="0" animBg="1"/>
      <p:bldP spid="142" grpId="0" animBg="1"/>
      <p:bldP spid="151" grpId="0"/>
      <p:bldP spid="152" grpId="0"/>
      <p:bldP spid="153" grpId="0" animBg="1"/>
      <p:bldP spid="163" grpId="0" animBg="1"/>
      <p:bldP spid="165" grpId="0" animBg="1"/>
      <p:bldP spid="171" grpId="0" animBg="1"/>
      <p:bldP spid="181" grpId="0" animBg="1"/>
      <p:bldP spid="183" grpId="0" animBg="1"/>
      <p:bldP spid="185" grpId="0" animBg="1"/>
      <p:bldP spid="190" grpId="0" animBg="1"/>
      <p:bldP spid="193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6" grpId="0" animBg="1"/>
      <p:bldP spid="223" grpId="0" animBg="1"/>
      <p:bldP spid="230" grpId="0" animBg="1"/>
      <p:bldP spid="233" grpId="0" animBg="1"/>
      <p:bldP spid="235" grpId="0" animBg="1"/>
      <p:bldP spid="253" grpId="0"/>
      <p:bldP spid="254" grpId="0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144" grpId="0"/>
      <p:bldP spid="144" grpId="1"/>
      <p:bldP spid="145" grpId="0"/>
      <p:bldP spid="145" grpId="1"/>
      <p:bldP spid="155" grpId="0"/>
      <p:bldP spid="155" grpId="1"/>
      <p:bldP spid="1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2DCD2-E484-47E3-B772-B06172C5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PAL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E6E0D46-AA55-472C-8AF0-DCA923DC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Realize the following functions using a PAL with four inputs and 3-wide AND-OR structure. Also write the PAL programming table.</a:t>
                </a:r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6, 8, 9, 12, 13, 14, 15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1, 4, 5, 6, 7, 10, 11, 12, 13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3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4, 5, 6, 7, 10, 11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400050" lvl="1" indent="0">
                  <a:buNone/>
                </a:pPr>
                <a:r>
                  <a:rPr lang="en-IN" sz="2400" dirty="0"/>
                  <a:t>F</a:t>
                </a:r>
                <a:r>
                  <a:rPr lang="en-IN" sz="2400" baseline="-25000" dirty="0"/>
                  <a:t>4</a:t>
                </a:r>
                <a:r>
                  <a:rPr lang="en-IN" sz="2400" dirty="0"/>
                  <a:t>(A, B, C, 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4, 5, 6, 7, 9, 10, 11, 12, 13, 14, 15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E0D46-AA55-472C-8AF0-DCA923DC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3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Programmable Logic Array (PLA)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28849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15301-86C7-4A3D-9ED7-0BC2A675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Programmable Logic Array (3-input 4-output PLA)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FCF85-F0C6-4A2B-BC27-F7437AB2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005" y="710409"/>
            <a:ext cx="3881807" cy="5590565"/>
          </a:xfrm>
        </p:spPr>
        <p:txBody>
          <a:bodyPr/>
          <a:lstStyle/>
          <a:p>
            <a:pPr algn="just"/>
            <a:r>
              <a:rPr lang="en-US" dirty="0"/>
              <a:t>The PLA combines the characteristics of the PROM and the PAL by providing both a programmable OR array and a programmable AND array, i.e. in a PLA both AND gates and OR gates have fuses at the inputs. </a:t>
            </a:r>
          </a:p>
          <a:p>
            <a:pPr algn="just"/>
            <a:r>
              <a:rPr lang="en-US" dirty="0"/>
              <a:t>A third set of fuses in the output inverters allows the output function to be inverted if required. </a:t>
            </a:r>
          </a:p>
          <a:p>
            <a:endParaRPr lang="en-IN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9A12C876-5F1F-474B-9842-03DA034A23E1}"/>
              </a:ext>
            </a:extLst>
          </p:cNvPr>
          <p:cNvGrpSpPr/>
          <p:nvPr/>
        </p:nvGrpSpPr>
        <p:grpSpPr>
          <a:xfrm rot="5400000">
            <a:off x="2387522" y="1249279"/>
            <a:ext cx="873017" cy="372406"/>
            <a:chOff x="-87273" y="5807937"/>
            <a:chExt cx="1653831" cy="75287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9484989B-3B31-4B2C-97C0-CDF90C49F8D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F5B9E655-D5F1-411E-90F0-9AAC451099CF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riangle 100">
              <a:extLst>
                <a:ext uri="{FF2B5EF4-FFF2-40B4-BE49-F238E27FC236}">
                  <a16:creationId xmlns:a16="http://schemas.microsoft.com/office/drawing/2014/main" xmlns="" id="{317EF581-ACF7-4AFB-9809-BCF3041A7A6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27C4CB48-7AFB-43A1-BA4C-F351A636D6FA}"/>
              </a:ext>
            </a:extLst>
          </p:cNvPr>
          <p:cNvCxnSpPr/>
          <p:nvPr/>
        </p:nvCxnSpPr>
        <p:spPr>
          <a:xfrm>
            <a:off x="3356819" y="1197635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944D4331-172A-425E-ADFE-1884226B07FE}"/>
              </a:ext>
            </a:extLst>
          </p:cNvPr>
          <p:cNvCxnSpPr>
            <a:cxnSpLocks/>
          </p:cNvCxnSpPr>
          <p:nvPr/>
        </p:nvCxnSpPr>
        <p:spPr>
          <a:xfrm rot="10800000">
            <a:off x="2830439" y="1198928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xmlns="" id="{38FDF5F1-5AE4-4189-8D72-37731E68EEA9}"/>
              </a:ext>
            </a:extLst>
          </p:cNvPr>
          <p:cNvCxnSpPr/>
          <p:nvPr/>
        </p:nvCxnSpPr>
        <p:spPr>
          <a:xfrm>
            <a:off x="2824077" y="1870313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FCA8A6A-AC85-4C34-88A8-133F8B0B71FC}"/>
              </a:ext>
            </a:extLst>
          </p:cNvPr>
          <p:cNvSpPr txBox="1"/>
          <p:nvPr/>
        </p:nvSpPr>
        <p:spPr>
          <a:xfrm>
            <a:off x="2698140" y="72519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sp>
        <p:nvSpPr>
          <p:cNvPr id="168" name="Delay 68">
            <a:extLst>
              <a:ext uri="{FF2B5EF4-FFF2-40B4-BE49-F238E27FC236}">
                <a16:creationId xmlns:a16="http://schemas.microsoft.com/office/drawing/2014/main" xmlns="" id="{2EF35FE4-1348-490A-8CFD-AB972F751A2C}"/>
              </a:ext>
            </a:extLst>
          </p:cNvPr>
          <p:cNvSpPr/>
          <p:nvPr/>
        </p:nvSpPr>
        <p:spPr>
          <a:xfrm>
            <a:off x="3971046" y="1826649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88CB56B3-443F-45A1-BF76-C135C6DB198D}"/>
              </a:ext>
            </a:extLst>
          </p:cNvPr>
          <p:cNvGrpSpPr/>
          <p:nvPr/>
        </p:nvGrpSpPr>
        <p:grpSpPr>
          <a:xfrm rot="5400000">
            <a:off x="4679986" y="5726129"/>
            <a:ext cx="572913" cy="457184"/>
            <a:chOff x="6409940" y="3509052"/>
            <a:chExt cx="1343870" cy="1060348"/>
          </a:xfrm>
        </p:grpSpPr>
        <p:sp>
          <p:nvSpPr>
            <p:cNvPr id="170" name="Stored Data 71">
              <a:extLst>
                <a:ext uri="{FF2B5EF4-FFF2-40B4-BE49-F238E27FC236}">
                  <a16:creationId xmlns:a16="http://schemas.microsoft.com/office/drawing/2014/main" xmlns="" id="{75D571B7-C6D2-4748-880E-656A577F22A6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Stored Data 71">
              <a:extLst>
                <a:ext uri="{FF2B5EF4-FFF2-40B4-BE49-F238E27FC236}">
                  <a16:creationId xmlns:a16="http://schemas.microsoft.com/office/drawing/2014/main" xmlns="" id="{3DE774C3-BBAF-4BA4-BEAA-5B56C894C332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2" name="Delay 68">
            <a:extLst>
              <a:ext uri="{FF2B5EF4-FFF2-40B4-BE49-F238E27FC236}">
                <a16:creationId xmlns:a16="http://schemas.microsoft.com/office/drawing/2014/main" xmlns="" id="{AD2C7DCF-0641-456E-B11A-B67AF80A2472}"/>
              </a:ext>
            </a:extLst>
          </p:cNvPr>
          <p:cNvSpPr/>
          <p:nvPr/>
        </p:nvSpPr>
        <p:spPr>
          <a:xfrm>
            <a:off x="3976433" y="230070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Delay 68">
            <a:extLst>
              <a:ext uri="{FF2B5EF4-FFF2-40B4-BE49-F238E27FC236}">
                <a16:creationId xmlns:a16="http://schemas.microsoft.com/office/drawing/2014/main" xmlns="" id="{2B245412-6A31-445B-A3D2-01D35778B6BA}"/>
              </a:ext>
            </a:extLst>
          </p:cNvPr>
          <p:cNvSpPr/>
          <p:nvPr/>
        </p:nvSpPr>
        <p:spPr>
          <a:xfrm>
            <a:off x="3976433" y="2768812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Delay 68">
            <a:extLst>
              <a:ext uri="{FF2B5EF4-FFF2-40B4-BE49-F238E27FC236}">
                <a16:creationId xmlns:a16="http://schemas.microsoft.com/office/drawing/2014/main" xmlns="" id="{18D27C6C-7423-4964-A3D2-63CE47BD480D}"/>
              </a:ext>
            </a:extLst>
          </p:cNvPr>
          <p:cNvSpPr/>
          <p:nvPr/>
        </p:nvSpPr>
        <p:spPr>
          <a:xfrm>
            <a:off x="3970711" y="323658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Delay 68">
            <a:extLst>
              <a:ext uri="{FF2B5EF4-FFF2-40B4-BE49-F238E27FC236}">
                <a16:creationId xmlns:a16="http://schemas.microsoft.com/office/drawing/2014/main" xmlns="" id="{23F88115-9D85-439C-8173-1315BB9919E5}"/>
              </a:ext>
            </a:extLst>
          </p:cNvPr>
          <p:cNvSpPr/>
          <p:nvPr/>
        </p:nvSpPr>
        <p:spPr>
          <a:xfrm>
            <a:off x="3966159" y="3704695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Delay 68">
            <a:extLst>
              <a:ext uri="{FF2B5EF4-FFF2-40B4-BE49-F238E27FC236}">
                <a16:creationId xmlns:a16="http://schemas.microsoft.com/office/drawing/2014/main" xmlns="" id="{0C772689-AB79-4524-B071-DEFA3C92A55C}"/>
              </a:ext>
            </a:extLst>
          </p:cNvPr>
          <p:cNvSpPr/>
          <p:nvPr/>
        </p:nvSpPr>
        <p:spPr>
          <a:xfrm>
            <a:off x="3966159" y="4163200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C7D1EA17-F387-45E1-ACED-17F86B977BA2}"/>
              </a:ext>
            </a:extLst>
          </p:cNvPr>
          <p:cNvGrpSpPr/>
          <p:nvPr/>
        </p:nvGrpSpPr>
        <p:grpSpPr>
          <a:xfrm rot="5400000">
            <a:off x="5579933" y="5733040"/>
            <a:ext cx="572913" cy="457184"/>
            <a:chOff x="6409940" y="3509052"/>
            <a:chExt cx="1343870" cy="1060348"/>
          </a:xfrm>
        </p:grpSpPr>
        <p:sp>
          <p:nvSpPr>
            <p:cNvPr id="178" name="Stored Data 71">
              <a:extLst>
                <a:ext uri="{FF2B5EF4-FFF2-40B4-BE49-F238E27FC236}">
                  <a16:creationId xmlns:a16="http://schemas.microsoft.com/office/drawing/2014/main" xmlns="" id="{FDD4667A-7D04-429A-8DC7-EE83BEDD3F41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Stored Data 71">
              <a:extLst>
                <a:ext uri="{FF2B5EF4-FFF2-40B4-BE49-F238E27FC236}">
                  <a16:creationId xmlns:a16="http://schemas.microsoft.com/office/drawing/2014/main" xmlns="" id="{EB1BCACE-3D9A-45AD-8F86-6AD301818B7D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010D5A71-6BB7-4914-8293-16BE6546D110}"/>
              </a:ext>
            </a:extLst>
          </p:cNvPr>
          <p:cNvGrpSpPr/>
          <p:nvPr/>
        </p:nvGrpSpPr>
        <p:grpSpPr>
          <a:xfrm rot="5400000">
            <a:off x="1294406" y="1262177"/>
            <a:ext cx="873017" cy="372406"/>
            <a:chOff x="-87273" y="5807937"/>
            <a:chExt cx="1653831" cy="752875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BC920F5A-1FB2-42D8-9B39-F434EF991834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DC55199F-A3C7-4402-AF8A-CD3F2A47A9F8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Triangle 100">
              <a:extLst>
                <a:ext uri="{FF2B5EF4-FFF2-40B4-BE49-F238E27FC236}">
                  <a16:creationId xmlns:a16="http://schemas.microsoft.com/office/drawing/2014/main" xmlns="" id="{8C3F439B-1563-4E43-B62A-8F47EB55D67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2E2B6FB8-76D3-4A3D-A4B6-4C92C55C4534}"/>
              </a:ext>
            </a:extLst>
          </p:cNvPr>
          <p:cNvCxnSpPr/>
          <p:nvPr/>
        </p:nvCxnSpPr>
        <p:spPr>
          <a:xfrm>
            <a:off x="2263703" y="1210533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56E51A38-296E-4564-A7D7-9E6D1D73B275}"/>
              </a:ext>
            </a:extLst>
          </p:cNvPr>
          <p:cNvCxnSpPr>
            <a:cxnSpLocks/>
          </p:cNvCxnSpPr>
          <p:nvPr/>
        </p:nvCxnSpPr>
        <p:spPr>
          <a:xfrm rot="10800000">
            <a:off x="1737323" y="1211826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xmlns="" id="{58B3B4E2-3557-43D3-8F14-582F2023C71D}"/>
              </a:ext>
            </a:extLst>
          </p:cNvPr>
          <p:cNvCxnSpPr/>
          <p:nvPr/>
        </p:nvCxnSpPr>
        <p:spPr>
          <a:xfrm>
            <a:off x="1730961" y="1883211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C8A490E4-8784-40D0-965E-7E0632A926F2}"/>
              </a:ext>
            </a:extLst>
          </p:cNvPr>
          <p:cNvSpPr txBox="1"/>
          <p:nvPr/>
        </p:nvSpPr>
        <p:spPr>
          <a:xfrm>
            <a:off x="1605024" y="73809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3221792A-71A9-485E-B3FA-2E60A45B6E3E}"/>
              </a:ext>
            </a:extLst>
          </p:cNvPr>
          <p:cNvGrpSpPr/>
          <p:nvPr/>
        </p:nvGrpSpPr>
        <p:grpSpPr>
          <a:xfrm rot="5400000">
            <a:off x="220345" y="1262177"/>
            <a:ext cx="873017" cy="372406"/>
            <a:chOff x="-87273" y="5807937"/>
            <a:chExt cx="1653831" cy="752875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D824A752-1BB9-4A71-A32D-C66059A82D43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DBEA1891-7B4E-4833-912D-6FDBD8179D9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riangle 100">
              <a:extLst>
                <a:ext uri="{FF2B5EF4-FFF2-40B4-BE49-F238E27FC236}">
                  <a16:creationId xmlns:a16="http://schemas.microsoft.com/office/drawing/2014/main" xmlns="" id="{79AF87D0-6402-4E47-967F-46D211E1ED87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A5C26BC2-2CD3-4D8D-96B9-30FAF182EB86}"/>
              </a:ext>
            </a:extLst>
          </p:cNvPr>
          <p:cNvCxnSpPr/>
          <p:nvPr/>
        </p:nvCxnSpPr>
        <p:spPr>
          <a:xfrm>
            <a:off x="1189642" y="1210533"/>
            <a:ext cx="0" cy="45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6C0C04AD-49E3-48F4-B9BC-F08629E07377}"/>
              </a:ext>
            </a:extLst>
          </p:cNvPr>
          <p:cNvCxnSpPr>
            <a:cxnSpLocks/>
          </p:cNvCxnSpPr>
          <p:nvPr/>
        </p:nvCxnSpPr>
        <p:spPr>
          <a:xfrm rot="10800000">
            <a:off x="663262" y="1211826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C90405A1-A237-4498-A4E5-87A5D6D7D81D}"/>
              </a:ext>
            </a:extLst>
          </p:cNvPr>
          <p:cNvCxnSpPr/>
          <p:nvPr/>
        </p:nvCxnSpPr>
        <p:spPr>
          <a:xfrm>
            <a:off x="656900" y="1883211"/>
            <a:ext cx="0" cy="38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D68A6701-CC62-48A6-8C0E-45917F0A3B4A}"/>
              </a:ext>
            </a:extLst>
          </p:cNvPr>
          <p:cNvSpPr txBox="1"/>
          <p:nvPr/>
        </p:nvSpPr>
        <p:spPr>
          <a:xfrm>
            <a:off x="530963" y="738095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0CC7DA37-705E-4796-B035-FC9BF2474A51}"/>
              </a:ext>
            </a:extLst>
          </p:cNvPr>
          <p:cNvCxnSpPr>
            <a:cxnSpLocks/>
          </p:cNvCxnSpPr>
          <p:nvPr/>
        </p:nvCxnSpPr>
        <p:spPr>
          <a:xfrm rot="5400000">
            <a:off x="2310159" y="37096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Multiplication Sign 196">
            <a:extLst>
              <a:ext uri="{FF2B5EF4-FFF2-40B4-BE49-F238E27FC236}">
                <a16:creationId xmlns:a16="http://schemas.microsoft.com/office/drawing/2014/main" xmlns="" id="{BC46585B-1DF2-444A-90D2-46D88CFC8DAB}"/>
              </a:ext>
            </a:extLst>
          </p:cNvPr>
          <p:cNvSpPr/>
          <p:nvPr/>
        </p:nvSpPr>
        <p:spPr>
          <a:xfrm>
            <a:off x="560959" y="19107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Multiplication Sign 197">
            <a:extLst>
              <a:ext uri="{FF2B5EF4-FFF2-40B4-BE49-F238E27FC236}">
                <a16:creationId xmlns:a16="http://schemas.microsoft.com/office/drawing/2014/main" xmlns="" id="{0C250BB7-6383-4997-943A-DF2EEF45524D}"/>
              </a:ext>
            </a:extLst>
          </p:cNvPr>
          <p:cNvSpPr/>
          <p:nvPr/>
        </p:nvSpPr>
        <p:spPr>
          <a:xfrm>
            <a:off x="1103553" y="19075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Multiplication Sign 198">
            <a:extLst>
              <a:ext uri="{FF2B5EF4-FFF2-40B4-BE49-F238E27FC236}">
                <a16:creationId xmlns:a16="http://schemas.microsoft.com/office/drawing/2014/main" xmlns="" id="{DEFCAF56-3A65-49A7-8D5A-D9D0DEAB925F}"/>
              </a:ext>
            </a:extLst>
          </p:cNvPr>
          <p:cNvSpPr/>
          <p:nvPr/>
        </p:nvSpPr>
        <p:spPr>
          <a:xfrm>
            <a:off x="1637418" y="19075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Multiplication Sign 199">
            <a:extLst>
              <a:ext uri="{FF2B5EF4-FFF2-40B4-BE49-F238E27FC236}">
                <a16:creationId xmlns:a16="http://schemas.microsoft.com/office/drawing/2014/main" xmlns="" id="{1DD2D8C6-F2EF-4A9C-8282-746AFFB24809}"/>
              </a:ext>
            </a:extLst>
          </p:cNvPr>
          <p:cNvSpPr/>
          <p:nvPr/>
        </p:nvSpPr>
        <p:spPr>
          <a:xfrm>
            <a:off x="2169738" y="19043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xmlns="" id="{8D26A5A1-1BBD-4B61-BDC4-902833F3A6C6}"/>
              </a:ext>
            </a:extLst>
          </p:cNvPr>
          <p:cNvSpPr/>
          <p:nvPr/>
        </p:nvSpPr>
        <p:spPr>
          <a:xfrm>
            <a:off x="2730534" y="19173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Multiplication Sign 201">
            <a:extLst>
              <a:ext uri="{FF2B5EF4-FFF2-40B4-BE49-F238E27FC236}">
                <a16:creationId xmlns:a16="http://schemas.microsoft.com/office/drawing/2014/main" xmlns="" id="{DB29433F-2BEB-4B63-BD0A-D9D062DFD426}"/>
              </a:ext>
            </a:extLst>
          </p:cNvPr>
          <p:cNvSpPr/>
          <p:nvPr/>
        </p:nvSpPr>
        <p:spPr>
          <a:xfrm>
            <a:off x="3262519" y="19141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5534E3E3-94A1-4C71-A440-066ED68B835D}"/>
              </a:ext>
            </a:extLst>
          </p:cNvPr>
          <p:cNvCxnSpPr>
            <a:cxnSpLocks/>
          </p:cNvCxnSpPr>
          <p:nvPr/>
        </p:nvCxnSpPr>
        <p:spPr>
          <a:xfrm rot="5400000">
            <a:off x="2310159" y="84488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Multiplication Sign 203">
            <a:extLst>
              <a:ext uri="{FF2B5EF4-FFF2-40B4-BE49-F238E27FC236}">
                <a16:creationId xmlns:a16="http://schemas.microsoft.com/office/drawing/2014/main" xmlns="" id="{4C1724CC-77A3-428B-A8D3-4D413CF32294}"/>
              </a:ext>
            </a:extLst>
          </p:cNvPr>
          <p:cNvSpPr/>
          <p:nvPr/>
        </p:nvSpPr>
        <p:spPr>
          <a:xfrm>
            <a:off x="560959" y="23846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xmlns="" id="{330ECAF0-5A9B-4912-A2A5-721B126EF395}"/>
              </a:ext>
            </a:extLst>
          </p:cNvPr>
          <p:cNvSpPr/>
          <p:nvPr/>
        </p:nvSpPr>
        <p:spPr>
          <a:xfrm>
            <a:off x="1103553" y="23814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xmlns="" id="{7FAF8E87-8228-47C8-970F-C172B19C28AB}"/>
              </a:ext>
            </a:extLst>
          </p:cNvPr>
          <p:cNvSpPr/>
          <p:nvPr/>
        </p:nvSpPr>
        <p:spPr>
          <a:xfrm>
            <a:off x="1637418" y="23814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xmlns="" id="{D33FA238-6645-41CB-9C46-15FD3904DBBB}"/>
              </a:ext>
            </a:extLst>
          </p:cNvPr>
          <p:cNvSpPr/>
          <p:nvPr/>
        </p:nvSpPr>
        <p:spPr>
          <a:xfrm>
            <a:off x="2169738" y="23782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xmlns="" id="{77A962E5-F5D6-4E7E-B880-1F8DBEC6A439}"/>
              </a:ext>
            </a:extLst>
          </p:cNvPr>
          <p:cNvSpPr/>
          <p:nvPr/>
        </p:nvSpPr>
        <p:spPr>
          <a:xfrm>
            <a:off x="2730534" y="23912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xmlns="" id="{A578CCA7-988F-4975-B8B2-140CC5449A82}"/>
              </a:ext>
            </a:extLst>
          </p:cNvPr>
          <p:cNvSpPr/>
          <p:nvPr/>
        </p:nvSpPr>
        <p:spPr>
          <a:xfrm>
            <a:off x="3262519" y="238802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xmlns="" id="{277BF774-AB17-4055-A0D1-F5A8D99FA7AD}"/>
              </a:ext>
            </a:extLst>
          </p:cNvPr>
          <p:cNvCxnSpPr>
            <a:cxnSpLocks/>
          </p:cNvCxnSpPr>
          <p:nvPr/>
        </p:nvCxnSpPr>
        <p:spPr>
          <a:xfrm rot="5400000">
            <a:off x="2318689" y="1307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xmlns="" id="{D703C5B3-B02F-4139-B3EB-2A3234CC57A2}"/>
              </a:ext>
            </a:extLst>
          </p:cNvPr>
          <p:cNvSpPr/>
          <p:nvPr/>
        </p:nvSpPr>
        <p:spPr>
          <a:xfrm>
            <a:off x="559215" y="28475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Multiplication Sign 211">
            <a:extLst>
              <a:ext uri="{FF2B5EF4-FFF2-40B4-BE49-F238E27FC236}">
                <a16:creationId xmlns:a16="http://schemas.microsoft.com/office/drawing/2014/main" xmlns="" id="{A63BB4B5-7821-477C-B2C1-DD857A631E76}"/>
              </a:ext>
            </a:extLst>
          </p:cNvPr>
          <p:cNvSpPr/>
          <p:nvPr/>
        </p:nvSpPr>
        <p:spPr>
          <a:xfrm>
            <a:off x="1101809" y="2844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Multiplication Sign 212">
            <a:extLst>
              <a:ext uri="{FF2B5EF4-FFF2-40B4-BE49-F238E27FC236}">
                <a16:creationId xmlns:a16="http://schemas.microsoft.com/office/drawing/2014/main" xmlns="" id="{5894C718-8598-4F4B-B3F5-153FA196CD33}"/>
              </a:ext>
            </a:extLst>
          </p:cNvPr>
          <p:cNvSpPr/>
          <p:nvPr/>
        </p:nvSpPr>
        <p:spPr>
          <a:xfrm>
            <a:off x="1635674" y="2844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xmlns="" id="{3E2333D9-1407-45C1-977E-2B432195B9CF}"/>
              </a:ext>
            </a:extLst>
          </p:cNvPr>
          <p:cNvSpPr/>
          <p:nvPr/>
        </p:nvSpPr>
        <p:spPr>
          <a:xfrm>
            <a:off x="2167994" y="28411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5" name="Multiplication Sign 214">
            <a:extLst>
              <a:ext uri="{FF2B5EF4-FFF2-40B4-BE49-F238E27FC236}">
                <a16:creationId xmlns:a16="http://schemas.microsoft.com/office/drawing/2014/main" xmlns="" id="{480B29AD-7EAD-497C-B844-FD4CE271591F}"/>
              </a:ext>
            </a:extLst>
          </p:cNvPr>
          <p:cNvSpPr/>
          <p:nvPr/>
        </p:nvSpPr>
        <p:spPr>
          <a:xfrm>
            <a:off x="2728790" y="28541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Multiplication Sign 215">
            <a:extLst>
              <a:ext uri="{FF2B5EF4-FFF2-40B4-BE49-F238E27FC236}">
                <a16:creationId xmlns:a16="http://schemas.microsoft.com/office/drawing/2014/main" xmlns="" id="{2E499D67-42DC-46FC-8BA1-03A72FD323CD}"/>
              </a:ext>
            </a:extLst>
          </p:cNvPr>
          <p:cNvSpPr/>
          <p:nvPr/>
        </p:nvSpPr>
        <p:spPr>
          <a:xfrm>
            <a:off x="3271049" y="28509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xmlns="" id="{33CABE03-64C9-487F-B698-55D8CA1B439E}"/>
              </a:ext>
            </a:extLst>
          </p:cNvPr>
          <p:cNvCxnSpPr>
            <a:cxnSpLocks/>
          </p:cNvCxnSpPr>
          <p:nvPr/>
        </p:nvCxnSpPr>
        <p:spPr>
          <a:xfrm rot="5400000">
            <a:off x="2318689" y="178104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Multiplication Sign 217">
            <a:extLst>
              <a:ext uri="{FF2B5EF4-FFF2-40B4-BE49-F238E27FC236}">
                <a16:creationId xmlns:a16="http://schemas.microsoft.com/office/drawing/2014/main" xmlns="" id="{E6C5F777-CA7F-4E32-85F4-6FF9DD8C1850}"/>
              </a:ext>
            </a:extLst>
          </p:cNvPr>
          <p:cNvSpPr/>
          <p:nvPr/>
        </p:nvSpPr>
        <p:spPr>
          <a:xfrm>
            <a:off x="559215" y="33207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xmlns="" id="{25C9E3D1-B027-4AB3-90B4-B046A5B0F2B8}"/>
              </a:ext>
            </a:extLst>
          </p:cNvPr>
          <p:cNvSpPr/>
          <p:nvPr/>
        </p:nvSpPr>
        <p:spPr>
          <a:xfrm>
            <a:off x="1101809" y="33175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xmlns="" id="{B3015AD8-10F0-4BC3-ABEC-5509E3EDB5F9}"/>
              </a:ext>
            </a:extLst>
          </p:cNvPr>
          <p:cNvSpPr/>
          <p:nvPr/>
        </p:nvSpPr>
        <p:spPr>
          <a:xfrm>
            <a:off x="1635674" y="33175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Multiplication Sign 220">
            <a:extLst>
              <a:ext uri="{FF2B5EF4-FFF2-40B4-BE49-F238E27FC236}">
                <a16:creationId xmlns:a16="http://schemas.microsoft.com/office/drawing/2014/main" xmlns="" id="{16679C9A-0E95-4F34-B597-6DED85C6CFE6}"/>
              </a:ext>
            </a:extLst>
          </p:cNvPr>
          <p:cNvSpPr/>
          <p:nvPr/>
        </p:nvSpPr>
        <p:spPr>
          <a:xfrm>
            <a:off x="2167994" y="331439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2" name="Multiplication Sign 221">
            <a:extLst>
              <a:ext uri="{FF2B5EF4-FFF2-40B4-BE49-F238E27FC236}">
                <a16:creationId xmlns:a16="http://schemas.microsoft.com/office/drawing/2014/main" xmlns="" id="{76C47C8D-0F4A-47F2-8E85-9C84577F4A38}"/>
              </a:ext>
            </a:extLst>
          </p:cNvPr>
          <p:cNvSpPr/>
          <p:nvPr/>
        </p:nvSpPr>
        <p:spPr>
          <a:xfrm>
            <a:off x="2728790" y="33273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Multiplication Sign 222">
            <a:extLst>
              <a:ext uri="{FF2B5EF4-FFF2-40B4-BE49-F238E27FC236}">
                <a16:creationId xmlns:a16="http://schemas.microsoft.com/office/drawing/2014/main" xmlns="" id="{F29DEE4D-136F-45FF-884C-E09903AFC474}"/>
              </a:ext>
            </a:extLst>
          </p:cNvPr>
          <p:cNvSpPr/>
          <p:nvPr/>
        </p:nvSpPr>
        <p:spPr>
          <a:xfrm>
            <a:off x="3261110" y="332418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xmlns="" id="{A4EA8198-57B6-4795-AEAB-1E188AEB475B}"/>
              </a:ext>
            </a:extLst>
          </p:cNvPr>
          <p:cNvCxnSpPr>
            <a:cxnSpLocks/>
          </p:cNvCxnSpPr>
          <p:nvPr/>
        </p:nvCxnSpPr>
        <p:spPr>
          <a:xfrm rot="5400000">
            <a:off x="2318689" y="2255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Multiplication Sign 224">
            <a:extLst>
              <a:ext uri="{FF2B5EF4-FFF2-40B4-BE49-F238E27FC236}">
                <a16:creationId xmlns:a16="http://schemas.microsoft.com/office/drawing/2014/main" xmlns="" id="{FCDE6CA9-F790-4414-995C-62E8DCD9B060}"/>
              </a:ext>
            </a:extLst>
          </p:cNvPr>
          <p:cNvSpPr/>
          <p:nvPr/>
        </p:nvSpPr>
        <p:spPr>
          <a:xfrm>
            <a:off x="559215" y="37955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Multiplication Sign 225">
            <a:extLst>
              <a:ext uri="{FF2B5EF4-FFF2-40B4-BE49-F238E27FC236}">
                <a16:creationId xmlns:a16="http://schemas.microsoft.com/office/drawing/2014/main" xmlns="" id="{5FB55085-FD6F-4793-932A-80A7B98FC93C}"/>
              </a:ext>
            </a:extLst>
          </p:cNvPr>
          <p:cNvSpPr/>
          <p:nvPr/>
        </p:nvSpPr>
        <p:spPr>
          <a:xfrm>
            <a:off x="1101809" y="3792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Multiplication Sign 226">
            <a:extLst>
              <a:ext uri="{FF2B5EF4-FFF2-40B4-BE49-F238E27FC236}">
                <a16:creationId xmlns:a16="http://schemas.microsoft.com/office/drawing/2014/main" xmlns="" id="{DE6A1063-297F-4DD9-89C0-A22DC9AE883B}"/>
              </a:ext>
            </a:extLst>
          </p:cNvPr>
          <p:cNvSpPr/>
          <p:nvPr/>
        </p:nvSpPr>
        <p:spPr>
          <a:xfrm>
            <a:off x="1635674" y="37923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Multiplication Sign 227">
            <a:extLst>
              <a:ext uri="{FF2B5EF4-FFF2-40B4-BE49-F238E27FC236}">
                <a16:creationId xmlns:a16="http://schemas.microsoft.com/office/drawing/2014/main" xmlns="" id="{90CE3672-5A01-446A-B1F4-15BD0C8CF4C6}"/>
              </a:ext>
            </a:extLst>
          </p:cNvPr>
          <p:cNvSpPr/>
          <p:nvPr/>
        </p:nvSpPr>
        <p:spPr>
          <a:xfrm>
            <a:off x="2167994" y="378913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Multiplication Sign 228">
            <a:extLst>
              <a:ext uri="{FF2B5EF4-FFF2-40B4-BE49-F238E27FC236}">
                <a16:creationId xmlns:a16="http://schemas.microsoft.com/office/drawing/2014/main" xmlns="" id="{7C084EA1-E405-476C-B245-79C75B004CC9}"/>
              </a:ext>
            </a:extLst>
          </p:cNvPr>
          <p:cNvSpPr/>
          <p:nvPr/>
        </p:nvSpPr>
        <p:spPr>
          <a:xfrm>
            <a:off x="2728790" y="38021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Multiplication Sign 229">
            <a:extLst>
              <a:ext uri="{FF2B5EF4-FFF2-40B4-BE49-F238E27FC236}">
                <a16:creationId xmlns:a16="http://schemas.microsoft.com/office/drawing/2014/main" xmlns="" id="{869BF7D3-0A62-422A-B927-42D69B9F230E}"/>
              </a:ext>
            </a:extLst>
          </p:cNvPr>
          <p:cNvSpPr/>
          <p:nvPr/>
        </p:nvSpPr>
        <p:spPr>
          <a:xfrm>
            <a:off x="3261110" y="379893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xmlns="" id="{8C353D07-6A4A-4ED3-A7B0-D91FF1ED4172}"/>
              </a:ext>
            </a:extLst>
          </p:cNvPr>
          <p:cNvCxnSpPr>
            <a:cxnSpLocks/>
          </p:cNvCxnSpPr>
          <p:nvPr/>
        </p:nvCxnSpPr>
        <p:spPr>
          <a:xfrm rot="5400000">
            <a:off x="2318689" y="2719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Multiplication Sign 231">
            <a:extLst>
              <a:ext uri="{FF2B5EF4-FFF2-40B4-BE49-F238E27FC236}">
                <a16:creationId xmlns:a16="http://schemas.microsoft.com/office/drawing/2014/main" xmlns="" id="{2DCD0A28-6E57-4A00-8FEC-DAD896EE458F}"/>
              </a:ext>
            </a:extLst>
          </p:cNvPr>
          <p:cNvSpPr/>
          <p:nvPr/>
        </p:nvSpPr>
        <p:spPr>
          <a:xfrm>
            <a:off x="559215" y="4259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Multiplication Sign 232">
            <a:extLst>
              <a:ext uri="{FF2B5EF4-FFF2-40B4-BE49-F238E27FC236}">
                <a16:creationId xmlns:a16="http://schemas.microsoft.com/office/drawing/2014/main" xmlns="" id="{E3BED037-E293-4B37-9F0A-35C170967010}"/>
              </a:ext>
            </a:extLst>
          </p:cNvPr>
          <p:cNvSpPr/>
          <p:nvPr/>
        </p:nvSpPr>
        <p:spPr>
          <a:xfrm>
            <a:off x="1101809" y="4256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Multiplication Sign 233">
            <a:extLst>
              <a:ext uri="{FF2B5EF4-FFF2-40B4-BE49-F238E27FC236}">
                <a16:creationId xmlns:a16="http://schemas.microsoft.com/office/drawing/2014/main" xmlns="" id="{E50F2B07-A223-4C14-A879-C467CBA0686C}"/>
              </a:ext>
            </a:extLst>
          </p:cNvPr>
          <p:cNvSpPr/>
          <p:nvPr/>
        </p:nvSpPr>
        <p:spPr>
          <a:xfrm>
            <a:off x="1635674" y="42563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Multiplication Sign 234">
            <a:extLst>
              <a:ext uri="{FF2B5EF4-FFF2-40B4-BE49-F238E27FC236}">
                <a16:creationId xmlns:a16="http://schemas.microsoft.com/office/drawing/2014/main" xmlns="" id="{5D54B175-990C-4BAC-910C-0E74614A00FD}"/>
              </a:ext>
            </a:extLst>
          </p:cNvPr>
          <p:cNvSpPr/>
          <p:nvPr/>
        </p:nvSpPr>
        <p:spPr>
          <a:xfrm>
            <a:off x="2167994" y="42531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Multiplication Sign 235">
            <a:extLst>
              <a:ext uri="{FF2B5EF4-FFF2-40B4-BE49-F238E27FC236}">
                <a16:creationId xmlns:a16="http://schemas.microsoft.com/office/drawing/2014/main" xmlns="" id="{1C7693B4-A0EE-4FC4-9A04-3E037695B8A9}"/>
              </a:ext>
            </a:extLst>
          </p:cNvPr>
          <p:cNvSpPr/>
          <p:nvPr/>
        </p:nvSpPr>
        <p:spPr>
          <a:xfrm>
            <a:off x="2728790" y="4266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Multiplication Sign 236">
            <a:extLst>
              <a:ext uri="{FF2B5EF4-FFF2-40B4-BE49-F238E27FC236}">
                <a16:creationId xmlns:a16="http://schemas.microsoft.com/office/drawing/2014/main" xmlns="" id="{CE67025E-B155-4061-A0DD-392D0CDE9C8A}"/>
              </a:ext>
            </a:extLst>
          </p:cNvPr>
          <p:cNvSpPr/>
          <p:nvPr/>
        </p:nvSpPr>
        <p:spPr>
          <a:xfrm>
            <a:off x="3261110" y="42629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xmlns="" id="{1410F9C2-726A-44C5-950C-2E1D6B551FB0}"/>
              </a:ext>
            </a:extLst>
          </p:cNvPr>
          <p:cNvCxnSpPr>
            <a:cxnSpLocks/>
          </p:cNvCxnSpPr>
          <p:nvPr/>
        </p:nvCxnSpPr>
        <p:spPr>
          <a:xfrm rot="5400000">
            <a:off x="6086061" y="37096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xmlns="" id="{5753F4B2-563B-4C37-83B3-76F5BC934B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84488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xmlns="" id="{0517F59A-00D0-4700-AC32-B2F77B7D1456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07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xmlns="" id="{9059E340-8251-47F8-B2CF-637B783F5AD2}"/>
              </a:ext>
            </a:extLst>
          </p:cNvPr>
          <p:cNvCxnSpPr>
            <a:cxnSpLocks/>
          </p:cNvCxnSpPr>
          <p:nvPr/>
        </p:nvCxnSpPr>
        <p:spPr>
          <a:xfrm rot="5400000">
            <a:off x="6074224" y="179131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xmlns="" id="{37531021-DD23-4945-9971-278A70D4123E}"/>
              </a:ext>
            </a:extLst>
          </p:cNvPr>
          <p:cNvCxnSpPr>
            <a:cxnSpLocks/>
          </p:cNvCxnSpPr>
          <p:nvPr/>
        </p:nvCxnSpPr>
        <p:spPr>
          <a:xfrm rot="5400000">
            <a:off x="6074224" y="225578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xmlns="" id="{1363CF0F-F691-4DB7-85A1-BD500CC8EAE9}"/>
              </a:ext>
            </a:extLst>
          </p:cNvPr>
          <p:cNvCxnSpPr>
            <a:cxnSpLocks/>
          </p:cNvCxnSpPr>
          <p:nvPr/>
        </p:nvCxnSpPr>
        <p:spPr>
          <a:xfrm rot="5400000">
            <a:off x="6084498" y="271977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xmlns="" id="{71FFFE2F-B6C8-4706-91BE-A7F72563DFE0}"/>
              </a:ext>
            </a:extLst>
          </p:cNvPr>
          <p:cNvCxnSpPr/>
          <p:nvPr/>
        </p:nvCxnSpPr>
        <p:spPr>
          <a:xfrm>
            <a:off x="4963375" y="1709777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xmlns="" id="{EA6DF043-ABD0-4B82-A18E-CA1117069ED7}"/>
              </a:ext>
            </a:extLst>
          </p:cNvPr>
          <p:cNvCxnSpPr/>
          <p:nvPr/>
        </p:nvCxnSpPr>
        <p:spPr>
          <a:xfrm>
            <a:off x="5866382" y="1699601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xmlns="" id="{BAF5E9C8-782E-4FF7-8ECD-F147B4D5C0E7}"/>
              </a:ext>
            </a:extLst>
          </p:cNvPr>
          <p:cNvCxnSpPr/>
          <p:nvPr/>
        </p:nvCxnSpPr>
        <p:spPr>
          <a:xfrm>
            <a:off x="4963375" y="622313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xmlns="" id="{9E79B97E-0528-4BEF-9C4F-DA4479C2E95D}"/>
              </a:ext>
            </a:extLst>
          </p:cNvPr>
          <p:cNvCxnSpPr>
            <a:cxnSpLocks/>
          </p:cNvCxnSpPr>
          <p:nvPr/>
        </p:nvCxnSpPr>
        <p:spPr>
          <a:xfrm>
            <a:off x="5866382" y="6241176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Multiplication Sign 247">
            <a:extLst>
              <a:ext uri="{FF2B5EF4-FFF2-40B4-BE49-F238E27FC236}">
                <a16:creationId xmlns:a16="http://schemas.microsoft.com/office/drawing/2014/main" xmlns="" id="{74CED2FD-2B1B-4636-BF2D-5526F5452AC4}"/>
              </a:ext>
            </a:extLst>
          </p:cNvPr>
          <p:cNvSpPr/>
          <p:nvPr/>
        </p:nvSpPr>
        <p:spPr>
          <a:xfrm>
            <a:off x="4870406" y="19107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Multiplication Sign 248">
            <a:extLst>
              <a:ext uri="{FF2B5EF4-FFF2-40B4-BE49-F238E27FC236}">
                <a16:creationId xmlns:a16="http://schemas.microsoft.com/office/drawing/2014/main" xmlns="" id="{98C2D99C-BA70-4B52-BD3D-3F33DC7EBCE2}"/>
              </a:ext>
            </a:extLst>
          </p:cNvPr>
          <p:cNvSpPr/>
          <p:nvPr/>
        </p:nvSpPr>
        <p:spPr>
          <a:xfrm>
            <a:off x="4866736" y="238463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Multiplication Sign 249">
            <a:extLst>
              <a:ext uri="{FF2B5EF4-FFF2-40B4-BE49-F238E27FC236}">
                <a16:creationId xmlns:a16="http://schemas.microsoft.com/office/drawing/2014/main" xmlns="" id="{BFAEB8AF-73CC-444A-ADA4-A7D1B5F846D3}"/>
              </a:ext>
            </a:extLst>
          </p:cNvPr>
          <p:cNvSpPr/>
          <p:nvPr/>
        </p:nvSpPr>
        <p:spPr>
          <a:xfrm>
            <a:off x="4866736" y="283834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Multiplication Sign 250">
            <a:extLst>
              <a:ext uri="{FF2B5EF4-FFF2-40B4-BE49-F238E27FC236}">
                <a16:creationId xmlns:a16="http://schemas.microsoft.com/office/drawing/2014/main" xmlns="" id="{75DAF675-6EBA-4A66-A965-8FA063F9F050}"/>
              </a:ext>
            </a:extLst>
          </p:cNvPr>
          <p:cNvSpPr/>
          <p:nvPr/>
        </p:nvSpPr>
        <p:spPr>
          <a:xfrm>
            <a:off x="5770147" y="333155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Multiplication Sign 251">
            <a:extLst>
              <a:ext uri="{FF2B5EF4-FFF2-40B4-BE49-F238E27FC236}">
                <a16:creationId xmlns:a16="http://schemas.microsoft.com/office/drawing/2014/main" xmlns="" id="{C004627D-3ED5-4681-AE69-E170AA7188F6}"/>
              </a:ext>
            </a:extLst>
          </p:cNvPr>
          <p:cNvSpPr/>
          <p:nvPr/>
        </p:nvSpPr>
        <p:spPr>
          <a:xfrm>
            <a:off x="5776751" y="379487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Multiplication Sign 252">
            <a:extLst>
              <a:ext uri="{FF2B5EF4-FFF2-40B4-BE49-F238E27FC236}">
                <a16:creationId xmlns:a16="http://schemas.microsoft.com/office/drawing/2014/main" xmlns="" id="{945F45F6-9D0B-446F-8951-45EC8F1BCB77}"/>
              </a:ext>
            </a:extLst>
          </p:cNvPr>
          <p:cNvSpPr/>
          <p:nvPr/>
        </p:nvSpPr>
        <p:spPr>
          <a:xfrm>
            <a:off x="5776751" y="425952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44A4B7E8-0907-48D5-80C0-87CCB16552FF}"/>
              </a:ext>
            </a:extLst>
          </p:cNvPr>
          <p:cNvSpPr txBox="1"/>
          <p:nvPr/>
        </p:nvSpPr>
        <p:spPr>
          <a:xfrm>
            <a:off x="3508489" y="877597"/>
            <a:ext cx="163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Programmable AND gates</a:t>
            </a:r>
            <a:endParaRPr lang="en-IN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95C0AB7A-C226-4A4A-B10E-FB0658D69FF9}"/>
              </a:ext>
            </a:extLst>
          </p:cNvPr>
          <p:cNvSpPr txBox="1"/>
          <p:nvPr/>
        </p:nvSpPr>
        <p:spPr>
          <a:xfrm>
            <a:off x="1638131" y="5929914"/>
            <a:ext cx="258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OR gates</a:t>
            </a:r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C95663E0-D846-472B-A63C-C8E1DACE5AD8}"/>
              </a:ext>
            </a:extLst>
          </p:cNvPr>
          <p:cNvSpPr txBox="1"/>
          <p:nvPr/>
        </p:nvSpPr>
        <p:spPr>
          <a:xfrm>
            <a:off x="4910798" y="6194750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Out-1</a:t>
            </a:r>
            <a:endParaRPr lang="en-IN" dirty="0"/>
          </a:p>
        </p:txBody>
      </p:sp>
      <p:sp>
        <p:nvSpPr>
          <p:cNvPr id="257" name="Delay 68">
            <a:extLst>
              <a:ext uri="{FF2B5EF4-FFF2-40B4-BE49-F238E27FC236}">
                <a16:creationId xmlns:a16="http://schemas.microsoft.com/office/drawing/2014/main" xmlns="" id="{1B8EBB3D-C934-4548-B93D-40425315FFB3}"/>
              </a:ext>
            </a:extLst>
          </p:cNvPr>
          <p:cNvSpPr/>
          <p:nvPr/>
        </p:nvSpPr>
        <p:spPr>
          <a:xfrm>
            <a:off x="3966159" y="4634338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Delay 68">
            <a:extLst>
              <a:ext uri="{FF2B5EF4-FFF2-40B4-BE49-F238E27FC236}">
                <a16:creationId xmlns:a16="http://schemas.microsoft.com/office/drawing/2014/main" xmlns="" id="{35EA35FE-13FF-43EA-AA17-1FE8F7806963}"/>
              </a:ext>
            </a:extLst>
          </p:cNvPr>
          <p:cNvSpPr/>
          <p:nvPr/>
        </p:nvSpPr>
        <p:spPr>
          <a:xfrm>
            <a:off x="3966159" y="5102782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xmlns="" id="{CC929678-5D45-48B7-B3A8-5615BFA1AA3B}"/>
              </a:ext>
            </a:extLst>
          </p:cNvPr>
          <p:cNvCxnSpPr>
            <a:cxnSpLocks/>
          </p:cNvCxnSpPr>
          <p:nvPr/>
        </p:nvCxnSpPr>
        <p:spPr>
          <a:xfrm rot="5400000">
            <a:off x="2318689" y="318543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Multiplication Sign 259">
            <a:extLst>
              <a:ext uri="{FF2B5EF4-FFF2-40B4-BE49-F238E27FC236}">
                <a16:creationId xmlns:a16="http://schemas.microsoft.com/office/drawing/2014/main" xmlns="" id="{9227D549-16C3-46A2-985C-FCD1A6B0C721}"/>
              </a:ext>
            </a:extLst>
          </p:cNvPr>
          <p:cNvSpPr/>
          <p:nvPr/>
        </p:nvSpPr>
        <p:spPr>
          <a:xfrm>
            <a:off x="559215" y="47251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Multiplication Sign 260">
            <a:extLst>
              <a:ext uri="{FF2B5EF4-FFF2-40B4-BE49-F238E27FC236}">
                <a16:creationId xmlns:a16="http://schemas.microsoft.com/office/drawing/2014/main" xmlns="" id="{8D661BCE-649D-4D53-88C5-D9EE54C42244}"/>
              </a:ext>
            </a:extLst>
          </p:cNvPr>
          <p:cNvSpPr/>
          <p:nvPr/>
        </p:nvSpPr>
        <p:spPr>
          <a:xfrm>
            <a:off x="1101809" y="47219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Multiplication Sign 261">
            <a:extLst>
              <a:ext uri="{FF2B5EF4-FFF2-40B4-BE49-F238E27FC236}">
                <a16:creationId xmlns:a16="http://schemas.microsoft.com/office/drawing/2014/main" xmlns="" id="{A63C4289-F209-4CF8-98E7-8762AB1E7AFF}"/>
              </a:ext>
            </a:extLst>
          </p:cNvPr>
          <p:cNvSpPr/>
          <p:nvPr/>
        </p:nvSpPr>
        <p:spPr>
          <a:xfrm>
            <a:off x="1635674" y="47219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Multiplication Sign 262">
            <a:extLst>
              <a:ext uri="{FF2B5EF4-FFF2-40B4-BE49-F238E27FC236}">
                <a16:creationId xmlns:a16="http://schemas.microsoft.com/office/drawing/2014/main" xmlns="" id="{C20AB84B-5F6A-4F61-BB94-1EA01AA127C8}"/>
              </a:ext>
            </a:extLst>
          </p:cNvPr>
          <p:cNvSpPr/>
          <p:nvPr/>
        </p:nvSpPr>
        <p:spPr>
          <a:xfrm>
            <a:off x="2167994" y="471878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Multiplication Sign 263">
            <a:extLst>
              <a:ext uri="{FF2B5EF4-FFF2-40B4-BE49-F238E27FC236}">
                <a16:creationId xmlns:a16="http://schemas.microsoft.com/office/drawing/2014/main" xmlns="" id="{AA2E1DBC-1602-45F6-8601-A8CFCFDB7D28}"/>
              </a:ext>
            </a:extLst>
          </p:cNvPr>
          <p:cNvSpPr/>
          <p:nvPr/>
        </p:nvSpPr>
        <p:spPr>
          <a:xfrm>
            <a:off x="2728790" y="47317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xmlns="" id="{C281D380-D769-4DD6-9311-CA2B97608A6E}"/>
              </a:ext>
            </a:extLst>
          </p:cNvPr>
          <p:cNvSpPr/>
          <p:nvPr/>
        </p:nvSpPr>
        <p:spPr>
          <a:xfrm>
            <a:off x="3261110" y="47285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xmlns="" id="{27E449CC-F6F7-4CE1-A38E-BD14EE087E68}"/>
              </a:ext>
            </a:extLst>
          </p:cNvPr>
          <p:cNvCxnSpPr>
            <a:cxnSpLocks/>
          </p:cNvCxnSpPr>
          <p:nvPr/>
        </p:nvCxnSpPr>
        <p:spPr>
          <a:xfrm rot="5400000">
            <a:off x="2318689" y="365935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Multiplication Sign 266">
            <a:extLst>
              <a:ext uri="{FF2B5EF4-FFF2-40B4-BE49-F238E27FC236}">
                <a16:creationId xmlns:a16="http://schemas.microsoft.com/office/drawing/2014/main" xmlns="" id="{7292F61D-6B75-4C33-99BE-C00804FE093B}"/>
              </a:ext>
            </a:extLst>
          </p:cNvPr>
          <p:cNvSpPr/>
          <p:nvPr/>
        </p:nvSpPr>
        <p:spPr>
          <a:xfrm>
            <a:off x="559215" y="51991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Multiplication Sign 267">
            <a:extLst>
              <a:ext uri="{FF2B5EF4-FFF2-40B4-BE49-F238E27FC236}">
                <a16:creationId xmlns:a16="http://schemas.microsoft.com/office/drawing/2014/main" xmlns="" id="{12AB61F2-2FB5-4601-829A-5B8104450B10}"/>
              </a:ext>
            </a:extLst>
          </p:cNvPr>
          <p:cNvSpPr/>
          <p:nvPr/>
        </p:nvSpPr>
        <p:spPr>
          <a:xfrm>
            <a:off x="1101809" y="5195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Multiplication Sign 268">
            <a:extLst>
              <a:ext uri="{FF2B5EF4-FFF2-40B4-BE49-F238E27FC236}">
                <a16:creationId xmlns:a16="http://schemas.microsoft.com/office/drawing/2014/main" xmlns="" id="{8203EC0D-BC82-448F-8410-A9FF34226C57}"/>
              </a:ext>
            </a:extLst>
          </p:cNvPr>
          <p:cNvSpPr/>
          <p:nvPr/>
        </p:nvSpPr>
        <p:spPr>
          <a:xfrm>
            <a:off x="1635674" y="5195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Multiplication Sign 269">
            <a:extLst>
              <a:ext uri="{FF2B5EF4-FFF2-40B4-BE49-F238E27FC236}">
                <a16:creationId xmlns:a16="http://schemas.microsoft.com/office/drawing/2014/main" xmlns="" id="{7B03C534-2E1C-49DE-A96B-BBCC494A9CB9}"/>
              </a:ext>
            </a:extLst>
          </p:cNvPr>
          <p:cNvSpPr/>
          <p:nvPr/>
        </p:nvSpPr>
        <p:spPr>
          <a:xfrm>
            <a:off x="2167994" y="520264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Multiplication Sign 270">
            <a:extLst>
              <a:ext uri="{FF2B5EF4-FFF2-40B4-BE49-F238E27FC236}">
                <a16:creationId xmlns:a16="http://schemas.microsoft.com/office/drawing/2014/main" xmlns="" id="{0D439147-B156-45AE-9903-CFA955907C78}"/>
              </a:ext>
            </a:extLst>
          </p:cNvPr>
          <p:cNvSpPr/>
          <p:nvPr/>
        </p:nvSpPr>
        <p:spPr>
          <a:xfrm>
            <a:off x="2728790" y="520569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2" name="Multiplication Sign 271">
            <a:extLst>
              <a:ext uri="{FF2B5EF4-FFF2-40B4-BE49-F238E27FC236}">
                <a16:creationId xmlns:a16="http://schemas.microsoft.com/office/drawing/2014/main" xmlns="" id="{8F589AB0-9D46-4AD4-B23A-C500C6BD2A2C}"/>
              </a:ext>
            </a:extLst>
          </p:cNvPr>
          <p:cNvSpPr/>
          <p:nvPr/>
        </p:nvSpPr>
        <p:spPr>
          <a:xfrm>
            <a:off x="3261110" y="520249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B1E91F61-2FD3-4884-9F17-6B553497D5DA}"/>
              </a:ext>
            </a:extLst>
          </p:cNvPr>
          <p:cNvCxnSpPr>
            <a:cxnSpLocks/>
          </p:cNvCxnSpPr>
          <p:nvPr/>
        </p:nvCxnSpPr>
        <p:spPr>
          <a:xfrm rot="5400000">
            <a:off x="6074224" y="3185430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xmlns="" id="{F24EDE31-5953-4E4D-ACEB-7088E8FA0A00}"/>
              </a:ext>
            </a:extLst>
          </p:cNvPr>
          <p:cNvCxnSpPr>
            <a:cxnSpLocks/>
          </p:cNvCxnSpPr>
          <p:nvPr/>
        </p:nvCxnSpPr>
        <p:spPr>
          <a:xfrm rot="5400000">
            <a:off x="6084498" y="365935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Multiplication Sign 274">
            <a:extLst>
              <a:ext uri="{FF2B5EF4-FFF2-40B4-BE49-F238E27FC236}">
                <a16:creationId xmlns:a16="http://schemas.microsoft.com/office/drawing/2014/main" xmlns="" id="{C38580FD-B73D-4F4D-900C-D11428265070}"/>
              </a:ext>
            </a:extLst>
          </p:cNvPr>
          <p:cNvSpPr/>
          <p:nvPr/>
        </p:nvSpPr>
        <p:spPr>
          <a:xfrm>
            <a:off x="5776751" y="473478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Multiplication Sign 275">
            <a:extLst>
              <a:ext uri="{FF2B5EF4-FFF2-40B4-BE49-F238E27FC236}">
                <a16:creationId xmlns:a16="http://schemas.microsoft.com/office/drawing/2014/main" xmlns="" id="{770DC178-24E5-46FD-AEA4-943983A2D230}"/>
              </a:ext>
            </a:extLst>
          </p:cNvPr>
          <p:cNvSpPr/>
          <p:nvPr/>
        </p:nvSpPr>
        <p:spPr>
          <a:xfrm>
            <a:off x="5776751" y="51991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Multiplication Sign 276">
            <a:extLst>
              <a:ext uri="{FF2B5EF4-FFF2-40B4-BE49-F238E27FC236}">
                <a16:creationId xmlns:a16="http://schemas.microsoft.com/office/drawing/2014/main" xmlns="" id="{64989BDE-968B-4D30-A9FA-E514A954103C}"/>
              </a:ext>
            </a:extLst>
          </p:cNvPr>
          <p:cNvSpPr/>
          <p:nvPr/>
        </p:nvSpPr>
        <p:spPr>
          <a:xfrm>
            <a:off x="4863685" y="331757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Multiplication Sign 277">
            <a:extLst>
              <a:ext uri="{FF2B5EF4-FFF2-40B4-BE49-F238E27FC236}">
                <a16:creationId xmlns:a16="http://schemas.microsoft.com/office/drawing/2014/main" xmlns="" id="{A0112EB5-CFED-4F8A-8A45-F2CE539FD816}"/>
              </a:ext>
            </a:extLst>
          </p:cNvPr>
          <p:cNvSpPr/>
          <p:nvPr/>
        </p:nvSpPr>
        <p:spPr>
          <a:xfrm>
            <a:off x="4870289" y="378089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Multiplication Sign 278">
            <a:extLst>
              <a:ext uri="{FF2B5EF4-FFF2-40B4-BE49-F238E27FC236}">
                <a16:creationId xmlns:a16="http://schemas.microsoft.com/office/drawing/2014/main" xmlns="" id="{7B0CC131-C312-4C1E-8768-5C471554DC6B}"/>
              </a:ext>
            </a:extLst>
          </p:cNvPr>
          <p:cNvSpPr/>
          <p:nvPr/>
        </p:nvSpPr>
        <p:spPr>
          <a:xfrm>
            <a:off x="4870289" y="4245544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0" name="Multiplication Sign 279">
            <a:extLst>
              <a:ext uri="{FF2B5EF4-FFF2-40B4-BE49-F238E27FC236}">
                <a16:creationId xmlns:a16="http://schemas.microsoft.com/office/drawing/2014/main" xmlns="" id="{DA16A642-3188-4DD0-9D2A-75A4B3364A76}"/>
              </a:ext>
            </a:extLst>
          </p:cNvPr>
          <p:cNvSpPr/>
          <p:nvPr/>
        </p:nvSpPr>
        <p:spPr>
          <a:xfrm>
            <a:off x="4870289" y="472081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xmlns="" id="{44699D6E-2BC8-49E3-88E9-F78AABAEBC8F}"/>
              </a:ext>
            </a:extLst>
          </p:cNvPr>
          <p:cNvSpPr/>
          <p:nvPr/>
        </p:nvSpPr>
        <p:spPr>
          <a:xfrm>
            <a:off x="4870289" y="518512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xmlns="" id="{9D23B218-0F62-46B2-8AE6-2D78EE1C6E2E}"/>
              </a:ext>
            </a:extLst>
          </p:cNvPr>
          <p:cNvSpPr/>
          <p:nvPr/>
        </p:nvSpPr>
        <p:spPr>
          <a:xfrm>
            <a:off x="5773817" y="190927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Multiplication Sign 282">
            <a:extLst>
              <a:ext uri="{FF2B5EF4-FFF2-40B4-BE49-F238E27FC236}">
                <a16:creationId xmlns:a16="http://schemas.microsoft.com/office/drawing/2014/main" xmlns="" id="{3AC88451-93B9-4F53-8ECC-0F9544B258B4}"/>
              </a:ext>
            </a:extLst>
          </p:cNvPr>
          <p:cNvSpPr/>
          <p:nvPr/>
        </p:nvSpPr>
        <p:spPr>
          <a:xfrm>
            <a:off x="5770147" y="238319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Multiplication Sign 283">
            <a:extLst>
              <a:ext uri="{FF2B5EF4-FFF2-40B4-BE49-F238E27FC236}">
                <a16:creationId xmlns:a16="http://schemas.microsoft.com/office/drawing/2014/main" xmlns="" id="{B8AC0150-2E17-4BE2-9752-E88848197C71}"/>
              </a:ext>
            </a:extLst>
          </p:cNvPr>
          <p:cNvSpPr/>
          <p:nvPr/>
        </p:nvSpPr>
        <p:spPr>
          <a:xfrm>
            <a:off x="5770147" y="283690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DB739DC0-D7B6-4762-897A-BC96AB131570}"/>
              </a:ext>
            </a:extLst>
          </p:cNvPr>
          <p:cNvSpPr txBox="1"/>
          <p:nvPr/>
        </p:nvSpPr>
        <p:spPr>
          <a:xfrm>
            <a:off x="5813694" y="6194750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Out-2</a:t>
            </a:r>
            <a:endParaRPr lang="en-IN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0C48FCB1-9841-4C37-A231-B72CC7C9470B}"/>
              </a:ext>
            </a:extLst>
          </p:cNvPr>
          <p:cNvGrpSpPr/>
          <p:nvPr/>
        </p:nvGrpSpPr>
        <p:grpSpPr>
          <a:xfrm rot="5400000">
            <a:off x="6518598" y="5734808"/>
            <a:ext cx="572913" cy="457184"/>
            <a:chOff x="6409940" y="3509052"/>
            <a:chExt cx="1343870" cy="1060348"/>
          </a:xfrm>
        </p:grpSpPr>
        <p:sp>
          <p:nvSpPr>
            <p:cNvPr id="287" name="Stored Data 71">
              <a:extLst>
                <a:ext uri="{FF2B5EF4-FFF2-40B4-BE49-F238E27FC236}">
                  <a16:creationId xmlns:a16="http://schemas.microsoft.com/office/drawing/2014/main" xmlns="" id="{86424901-DFB8-492A-ABBE-1520E3FEDEFE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Stored Data 71">
              <a:extLst>
                <a:ext uri="{FF2B5EF4-FFF2-40B4-BE49-F238E27FC236}">
                  <a16:creationId xmlns:a16="http://schemas.microsoft.com/office/drawing/2014/main" xmlns="" id="{170DC662-6ABB-436D-A0E0-2485FF41FC76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xmlns="" id="{2B6BBEF9-2929-4604-8E94-60BAF33D9D81}"/>
              </a:ext>
            </a:extLst>
          </p:cNvPr>
          <p:cNvGrpSpPr/>
          <p:nvPr/>
        </p:nvGrpSpPr>
        <p:grpSpPr>
          <a:xfrm rot="5400000">
            <a:off x="7418545" y="5741719"/>
            <a:ext cx="572913" cy="457184"/>
            <a:chOff x="6409940" y="3509052"/>
            <a:chExt cx="1343870" cy="1060348"/>
          </a:xfrm>
        </p:grpSpPr>
        <p:sp>
          <p:nvSpPr>
            <p:cNvPr id="290" name="Stored Data 71">
              <a:extLst>
                <a:ext uri="{FF2B5EF4-FFF2-40B4-BE49-F238E27FC236}">
                  <a16:creationId xmlns:a16="http://schemas.microsoft.com/office/drawing/2014/main" xmlns="" id="{BCE2A292-B8C8-4DE5-8F47-71F8A0EC0B96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Stored Data 71">
              <a:extLst>
                <a:ext uri="{FF2B5EF4-FFF2-40B4-BE49-F238E27FC236}">
                  <a16:creationId xmlns:a16="http://schemas.microsoft.com/office/drawing/2014/main" xmlns="" id="{03640612-FA9E-4E49-A9A7-5C38C048FD1E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xmlns="" id="{BCEE09BB-D47A-4624-995A-A03F18D69ADA}"/>
              </a:ext>
            </a:extLst>
          </p:cNvPr>
          <p:cNvCxnSpPr/>
          <p:nvPr/>
        </p:nvCxnSpPr>
        <p:spPr>
          <a:xfrm>
            <a:off x="6801987" y="1718456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xmlns="" id="{5FD54AAB-6487-45FF-A0EA-AFEC157B81E0}"/>
              </a:ext>
            </a:extLst>
          </p:cNvPr>
          <p:cNvCxnSpPr/>
          <p:nvPr/>
        </p:nvCxnSpPr>
        <p:spPr>
          <a:xfrm>
            <a:off x="7704994" y="1708280"/>
            <a:ext cx="0" cy="40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xmlns="" id="{76EC0D1D-FA84-49B5-B216-C2A0C455FE36}"/>
              </a:ext>
            </a:extLst>
          </p:cNvPr>
          <p:cNvCxnSpPr/>
          <p:nvPr/>
        </p:nvCxnSpPr>
        <p:spPr>
          <a:xfrm>
            <a:off x="6801987" y="6231815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xmlns="" id="{2B84538F-C41C-4B1D-A3E6-46E5646EB314}"/>
              </a:ext>
            </a:extLst>
          </p:cNvPr>
          <p:cNvCxnSpPr>
            <a:cxnSpLocks/>
          </p:cNvCxnSpPr>
          <p:nvPr/>
        </p:nvCxnSpPr>
        <p:spPr>
          <a:xfrm>
            <a:off x="7704994" y="6249855"/>
            <a:ext cx="0" cy="2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Multiplication Sign 295">
            <a:extLst>
              <a:ext uri="{FF2B5EF4-FFF2-40B4-BE49-F238E27FC236}">
                <a16:creationId xmlns:a16="http://schemas.microsoft.com/office/drawing/2014/main" xmlns="" id="{02E202B5-ADC5-437F-9849-8DEB919E7FFE}"/>
              </a:ext>
            </a:extLst>
          </p:cNvPr>
          <p:cNvSpPr/>
          <p:nvPr/>
        </p:nvSpPr>
        <p:spPr>
          <a:xfrm>
            <a:off x="6709018" y="191938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7" name="Multiplication Sign 296">
            <a:extLst>
              <a:ext uri="{FF2B5EF4-FFF2-40B4-BE49-F238E27FC236}">
                <a16:creationId xmlns:a16="http://schemas.microsoft.com/office/drawing/2014/main" xmlns="" id="{C7F7136E-C105-4D62-84C0-2297F50C043F}"/>
              </a:ext>
            </a:extLst>
          </p:cNvPr>
          <p:cNvSpPr/>
          <p:nvPr/>
        </p:nvSpPr>
        <p:spPr>
          <a:xfrm>
            <a:off x="6705348" y="239331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8" name="Multiplication Sign 297">
            <a:extLst>
              <a:ext uri="{FF2B5EF4-FFF2-40B4-BE49-F238E27FC236}">
                <a16:creationId xmlns:a16="http://schemas.microsoft.com/office/drawing/2014/main" xmlns="" id="{D3134AAE-F805-4D1D-A5CC-779C0B10B51C}"/>
              </a:ext>
            </a:extLst>
          </p:cNvPr>
          <p:cNvSpPr/>
          <p:nvPr/>
        </p:nvSpPr>
        <p:spPr>
          <a:xfrm>
            <a:off x="6705348" y="284701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9" name="Multiplication Sign 298">
            <a:extLst>
              <a:ext uri="{FF2B5EF4-FFF2-40B4-BE49-F238E27FC236}">
                <a16:creationId xmlns:a16="http://schemas.microsoft.com/office/drawing/2014/main" xmlns="" id="{C7A0F0FA-02C3-4C26-B49B-AFD77AAD4A7C}"/>
              </a:ext>
            </a:extLst>
          </p:cNvPr>
          <p:cNvSpPr/>
          <p:nvPr/>
        </p:nvSpPr>
        <p:spPr>
          <a:xfrm>
            <a:off x="7608759" y="334023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Multiplication Sign 299">
            <a:extLst>
              <a:ext uri="{FF2B5EF4-FFF2-40B4-BE49-F238E27FC236}">
                <a16:creationId xmlns:a16="http://schemas.microsoft.com/office/drawing/2014/main" xmlns="" id="{EAEFE639-835B-4369-96DB-59D0DEB30361}"/>
              </a:ext>
            </a:extLst>
          </p:cNvPr>
          <p:cNvSpPr/>
          <p:nvPr/>
        </p:nvSpPr>
        <p:spPr>
          <a:xfrm>
            <a:off x="7615363" y="380354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Multiplication Sign 300">
            <a:extLst>
              <a:ext uri="{FF2B5EF4-FFF2-40B4-BE49-F238E27FC236}">
                <a16:creationId xmlns:a16="http://schemas.microsoft.com/office/drawing/2014/main" xmlns="" id="{E7B45456-9CE3-4039-9F7D-8A90C94C2ECE}"/>
              </a:ext>
            </a:extLst>
          </p:cNvPr>
          <p:cNvSpPr/>
          <p:nvPr/>
        </p:nvSpPr>
        <p:spPr>
          <a:xfrm>
            <a:off x="7615363" y="4268200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4E672AE4-9551-4A57-B6E1-051387043B18}"/>
              </a:ext>
            </a:extLst>
          </p:cNvPr>
          <p:cNvSpPr txBox="1"/>
          <p:nvPr/>
        </p:nvSpPr>
        <p:spPr>
          <a:xfrm>
            <a:off x="6749410" y="6203429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Out-3</a:t>
            </a:r>
            <a:endParaRPr lang="en-IN" dirty="0"/>
          </a:p>
        </p:txBody>
      </p:sp>
      <p:sp>
        <p:nvSpPr>
          <p:cNvPr id="303" name="Multiplication Sign 302">
            <a:extLst>
              <a:ext uri="{FF2B5EF4-FFF2-40B4-BE49-F238E27FC236}">
                <a16:creationId xmlns:a16="http://schemas.microsoft.com/office/drawing/2014/main" xmlns="" id="{87009CE4-3BFE-4B14-A61A-54FC47F7FF25}"/>
              </a:ext>
            </a:extLst>
          </p:cNvPr>
          <p:cNvSpPr/>
          <p:nvPr/>
        </p:nvSpPr>
        <p:spPr>
          <a:xfrm>
            <a:off x="7615363" y="474346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Multiplication Sign 303">
            <a:extLst>
              <a:ext uri="{FF2B5EF4-FFF2-40B4-BE49-F238E27FC236}">
                <a16:creationId xmlns:a16="http://schemas.microsoft.com/office/drawing/2014/main" xmlns="" id="{2829DAF8-ABA8-4D95-AD5E-3711E333875C}"/>
              </a:ext>
            </a:extLst>
          </p:cNvPr>
          <p:cNvSpPr/>
          <p:nvPr/>
        </p:nvSpPr>
        <p:spPr>
          <a:xfrm>
            <a:off x="7615363" y="520778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Multiplication Sign 304">
            <a:extLst>
              <a:ext uri="{FF2B5EF4-FFF2-40B4-BE49-F238E27FC236}">
                <a16:creationId xmlns:a16="http://schemas.microsoft.com/office/drawing/2014/main" xmlns="" id="{07140CED-78C7-4A88-BBBF-E37C57861F30}"/>
              </a:ext>
            </a:extLst>
          </p:cNvPr>
          <p:cNvSpPr/>
          <p:nvPr/>
        </p:nvSpPr>
        <p:spPr>
          <a:xfrm>
            <a:off x="6702297" y="332625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Multiplication Sign 305">
            <a:extLst>
              <a:ext uri="{FF2B5EF4-FFF2-40B4-BE49-F238E27FC236}">
                <a16:creationId xmlns:a16="http://schemas.microsoft.com/office/drawing/2014/main" xmlns="" id="{B8A70255-0FED-4EB3-BEFA-3AC555813E9D}"/>
              </a:ext>
            </a:extLst>
          </p:cNvPr>
          <p:cNvSpPr/>
          <p:nvPr/>
        </p:nvSpPr>
        <p:spPr>
          <a:xfrm>
            <a:off x="6708901" y="378957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Multiplication Sign 306">
            <a:extLst>
              <a:ext uri="{FF2B5EF4-FFF2-40B4-BE49-F238E27FC236}">
                <a16:creationId xmlns:a16="http://schemas.microsoft.com/office/drawing/2014/main" xmlns="" id="{7B23AF85-EF19-46AF-9489-9266E1E7069B}"/>
              </a:ext>
            </a:extLst>
          </p:cNvPr>
          <p:cNvSpPr/>
          <p:nvPr/>
        </p:nvSpPr>
        <p:spPr>
          <a:xfrm>
            <a:off x="6708901" y="425422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Multiplication Sign 307">
            <a:extLst>
              <a:ext uri="{FF2B5EF4-FFF2-40B4-BE49-F238E27FC236}">
                <a16:creationId xmlns:a16="http://schemas.microsoft.com/office/drawing/2014/main" xmlns="" id="{44EF43DE-6F72-4D2A-91D3-195582E45D9D}"/>
              </a:ext>
            </a:extLst>
          </p:cNvPr>
          <p:cNvSpPr/>
          <p:nvPr/>
        </p:nvSpPr>
        <p:spPr>
          <a:xfrm>
            <a:off x="6708901" y="472948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" name="Multiplication Sign 308">
            <a:extLst>
              <a:ext uri="{FF2B5EF4-FFF2-40B4-BE49-F238E27FC236}">
                <a16:creationId xmlns:a16="http://schemas.microsoft.com/office/drawing/2014/main" xmlns="" id="{98B4F915-A668-41DD-9ECD-250010D98115}"/>
              </a:ext>
            </a:extLst>
          </p:cNvPr>
          <p:cNvSpPr/>
          <p:nvPr/>
        </p:nvSpPr>
        <p:spPr>
          <a:xfrm>
            <a:off x="6708901" y="519380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Multiplication Sign 309">
            <a:extLst>
              <a:ext uri="{FF2B5EF4-FFF2-40B4-BE49-F238E27FC236}">
                <a16:creationId xmlns:a16="http://schemas.microsoft.com/office/drawing/2014/main" xmlns="" id="{CFBB8BE1-B34B-4AA0-90BD-0905B68D99B3}"/>
              </a:ext>
            </a:extLst>
          </p:cNvPr>
          <p:cNvSpPr/>
          <p:nvPr/>
        </p:nvSpPr>
        <p:spPr>
          <a:xfrm>
            <a:off x="7612429" y="191795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1" name="Multiplication Sign 310">
            <a:extLst>
              <a:ext uri="{FF2B5EF4-FFF2-40B4-BE49-F238E27FC236}">
                <a16:creationId xmlns:a16="http://schemas.microsoft.com/office/drawing/2014/main" xmlns="" id="{9E66F90E-8A22-459B-8784-B8CBD1110919}"/>
              </a:ext>
            </a:extLst>
          </p:cNvPr>
          <p:cNvSpPr/>
          <p:nvPr/>
        </p:nvSpPr>
        <p:spPr>
          <a:xfrm>
            <a:off x="7608759" y="239187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" name="Multiplication Sign 311">
            <a:extLst>
              <a:ext uri="{FF2B5EF4-FFF2-40B4-BE49-F238E27FC236}">
                <a16:creationId xmlns:a16="http://schemas.microsoft.com/office/drawing/2014/main" xmlns="" id="{BF61BC10-02B8-40C9-A6A2-1E8950BDFF38}"/>
              </a:ext>
            </a:extLst>
          </p:cNvPr>
          <p:cNvSpPr/>
          <p:nvPr/>
        </p:nvSpPr>
        <p:spPr>
          <a:xfrm>
            <a:off x="7608759" y="284558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xmlns="" id="{D44EB132-2CB1-414E-8072-2D9D89A9BB09}"/>
              </a:ext>
            </a:extLst>
          </p:cNvPr>
          <p:cNvSpPr txBox="1"/>
          <p:nvPr/>
        </p:nvSpPr>
        <p:spPr>
          <a:xfrm>
            <a:off x="7652306" y="6203429"/>
            <a:ext cx="77104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Out-4</a:t>
            </a:r>
            <a:endParaRPr lang="en-IN" dirty="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xmlns="" id="{58D6B7D1-CA25-4CCE-816A-C682A250C4E1}"/>
              </a:ext>
            </a:extLst>
          </p:cNvPr>
          <p:cNvCxnSpPr>
            <a:cxnSpLocks/>
          </p:cNvCxnSpPr>
          <p:nvPr/>
        </p:nvCxnSpPr>
        <p:spPr>
          <a:xfrm>
            <a:off x="4192191" y="1467997"/>
            <a:ext cx="0" cy="3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19B17F12-CE72-4E58-B2AA-83F368C291F6}"/>
              </a:ext>
            </a:extLst>
          </p:cNvPr>
          <p:cNvCxnSpPr>
            <a:cxnSpLocks/>
          </p:cNvCxnSpPr>
          <p:nvPr/>
        </p:nvCxnSpPr>
        <p:spPr>
          <a:xfrm rot="16200000">
            <a:off x="4344450" y="5828668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7" grpId="0"/>
      <p:bldP spid="168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87" grpId="0"/>
      <p:bldP spid="195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/>
      <p:bldP spid="255" grpId="0"/>
      <p:bldP spid="256" grpId="0"/>
      <p:bldP spid="257" grpId="0" animBg="1"/>
      <p:bldP spid="25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7F55B-EC1D-45F8-852A-A1ED1B5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81E970D-031E-4BE5-BD6B-42A8B085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975295"/>
              </a:xfrm>
            </p:spPr>
            <p:txBody>
              <a:bodyPr/>
              <a:lstStyle/>
              <a:p>
                <a:r>
                  <a:rPr lang="en-IN" dirty="0"/>
                  <a:t>Implement the following two Boolean functions with a PLA:</a:t>
                </a:r>
              </a:p>
              <a:p>
                <a:pPr marL="0" indent="0">
                  <a:buNone/>
                </a:pPr>
                <a:r>
                  <a:rPr lang="en-IN" dirty="0"/>
                  <a:t>F</a:t>
                </a:r>
                <a:r>
                  <a:rPr lang="en-IN" baseline="-25000" dirty="0"/>
                  <a:t>1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0, 1, 2, 4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,             F</a:t>
                </a:r>
                <a:r>
                  <a:rPr lang="en-IN" baseline="-25000" dirty="0"/>
                  <a:t>2</a:t>
                </a:r>
                <a:r>
                  <a:rPr lang="en-IN" dirty="0"/>
                  <a:t>(A, B, 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E970D-031E-4BE5-BD6B-42A8B085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975295"/>
              </a:xfrm>
              <a:blipFill>
                <a:blip r:embed="rId2"/>
                <a:stretch>
                  <a:fillRect l="-818" t="-18750" b="-8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4D5CCD4-2078-426A-93C1-EFCD4017B94C}"/>
              </a:ext>
            </a:extLst>
          </p:cNvPr>
          <p:cNvGrpSpPr/>
          <p:nvPr/>
        </p:nvGrpSpPr>
        <p:grpSpPr>
          <a:xfrm>
            <a:off x="787071" y="1990982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55B932E-2EEA-4928-AF82-E6C1744ACB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2BAA2247-292B-4309-B2C9-80D3269A09F4}"/>
                </a:ext>
              </a:extLst>
            </p:cNvPr>
            <p:cNvCxnSpPr/>
            <p:nvPr/>
          </p:nvCxnSpPr>
          <p:spPr>
            <a:xfrm flipH="1" flipV="1">
              <a:off x="5201478" y="251025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BCBE0AD-644C-4856-8466-ADA405514430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93956FA-768C-4AF7-832F-F71373B63D2E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A7761AC-87A5-4998-AB5D-24F76735DD50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52AA546-B74F-4DC5-A3EE-E82586F4B7B1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5715516-9CE4-4341-ACA7-9D6D8E21963A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350DEBA-0FB3-45F5-89A6-B58800D2C8B7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962A8D7-6A8F-4B3E-81E4-F21E5E53B0C0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A12AA78-4C82-4FE5-B994-D522B054963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A8C5F99-0BEF-443E-9AE2-6364AE9AEC23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4A17265-4BF8-421D-A78A-81D5DC20AA3B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33FD5D3-E225-47F5-B5FC-25943D77DCC0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2F8918D-7E39-454A-9D2C-EBAF761C3BBA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FAB10A8-92B9-434D-9FC9-F8D4EAD26602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C9F8AD-2CA6-431F-835F-18462F031CB5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E741D89-601F-4151-80DE-D2A78A9CB15C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9B2340B-D29B-4069-84CA-3C87A235AC8F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3533D72-66C2-4D6B-B1FD-7B5F42EC3992}"/>
              </a:ext>
            </a:extLst>
          </p:cNvPr>
          <p:cNvSpPr txBox="1"/>
          <p:nvPr/>
        </p:nvSpPr>
        <p:spPr>
          <a:xfrm>
            <a:off x="1625271" y="36673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BA30CEF-A504-493D-84BF-2862CE5A9986}"/>
              </a:ext>
            </a:extLst>
          </p:cNvPr>
          <p:cNvSpPr txBox="1"/>
          <p:nvPr/>
        </p:nvSpPr>
        <p:spPr>
          <a:xfrm>
            <a:off x="1625271" y="2910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000605F-791C-4C16-A8E9-92E16E27FAEA}"/>
              </a:ext>
            </a:extLst>
          </p:cNvPr>
          <p:cNvSpPr txBox="1"/>
          <p:nvPr/>
        </p:nvSpPr>
        <p:spPr>
          <a:xfrm>
            <a:off x="3953225" y="2910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4B8EB78-8E08-4618-AF64-C32F00B744C5}"/>
              </a:ext>
            </a:extLst>
          </p:cNvPr>
          <p:cNvSpPr txBox="1"/>
          <p:nvPr/>
        </p:nvSpPr>
        <p:spPr>
          <a:xfrm>
            <a:off x="2412919" y="2903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xmlns="" id="{8E03D5D5-BE7B-4C6E-B360-E39F0ED2084B}"/>
              </a:ext>
            </a:extLst>
          </p:cNvPr>
          <p:cNvSpPr/>
          <p:nvPr/>
        </p:nvSpPr>
        <p:spPr>
          <a:xfrm>
            <a:off x="1555324" y="2829182"/>
            <a:ext cx="457546" cy="13716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D28AA340-A406-457E-BAC1-6867773DF124}"/>
              </a:ext>
            </a:extLst>
          </p:cNvPr>
          <p:cNvGrpSpPr/>
          <p:nvPr/>
        </p:nvGrpSpPr>
        <p:grpSpPr>
          <a:xfrm>
            <a:off x="6786798" y="1955195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xmlns="" id="{A9CF2089-6EB5-4406-A573-777B87D28C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5E415FA-358A-478B-8AD5-B1E19AE0713F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3156BFE-59A5-4706-848C-C11D6A3F8E43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D7092F9-3D57-4E3F-9563-C2BFB41A4CFB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725627D-BABB-4950-BFCE-42A90A9289F7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FB1EA77-5273-4B09-A2A5-BC86D4B75A55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BFE2F9E-2BE5-4A0D-8FE0-1EEDC67D1C42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A547587-63A9-46E0-8119-74D5A22B28C0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44C7022-DAAE-405B-B1B4-F88CBCEF8C5A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DC57B26-5FC5-466D-9242-63818B2ED851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BA284EC-B840-478A-ABAE-C3AC29F6FF4A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BB14358-FFFF-4737-8CC4-F47AEA3F0508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0554F1A-E315-4F09-8B41-924E89522307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6160F7C-C858-4575-945C-EB4EC1EE970B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1A649E1-3751-4F89-963B-0C1A11C96DF7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CD0B1A3-25D4-4345-91EF-DFA14D0D321B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72532EC-0C06-4A4C-A9C1-91A8AF4902E2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C0DF098-94AF-48F7-B04E-3BADA0972A70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B33ECE-7FBB-44D6-A54C-B67DDC5E8006}"/>
              </a:ext>
            </a:extLst>
          </p:cNvPr>
          <p:cNvSpPr txBox="1"/>
          <p:nvPr/>
        </p:nvSpPr>
        <p:spPr>
          <a:xfrm>
            <a:off x="9219565" y="28673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C2FF922-ECB2-42BF-B1D9-20A8BBA36511}"/>
              </a:ext>
            </a:extLst>
          </p:cNvPr>
          <p:cNvSpPr txBox="1"/>
          <p:nvPr/>
        </p:nvSpPr>
        <p:spPr>
          <a:xfrm>
            <a:off x="8427840" y="36271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B1765A7-A3D5-4390-8DD9-748B097D7CC2}"/>
              </a:ext>
            </a:extLst>
          </p:cNvPr>
          <p:cNvSpPr txBox="1"/>
          <p:nvPr/>
        </p:nvSpPr>
        <p:spPr>
          <a:xfrm>
            <a:off x="9987198" y="363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146F07B-17AD-442C-8D75-ADDEA16959BF}"/>
              </a:ext>
            </a:extLst>
          </p:cNvPr>
          <p:cNvSpPr txBox="1"/>
          <p:nvPr/>
        </p:nvSpPr>
        <p:spPr>
          <a:xfrm>
            <a:off x="9225198" y="363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Rounded Rectangle 47">
            <a:extLst>
              <a:ext uri="{FF2B5EF4-FFF2-40B4-BE49-F238E27FC236}">
                <a16:creationId xmlns:a16="http://schemas.microsoft.com/office/drawing/2014/main" xmlns="" id="{8E2CAEAF-4438-4CAB-BC44-DDE243480E21}"/>
              </a:ext>
            </a:extLst>
          </p:cNvPr>
          <p:cNvSpPr/>
          <p:nvPr/>
        </p:nvSpPr>
        <p:spPr>
          <a:xfrm>
            <a:off x="9110549" y="3631595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A03465E-3D18-4E31-83EA-B0C41481E6D2}"/>
              </a:ext>
            </a:extLst>
          </p:cNvPr>
          <p:cNvSpPr txBox="1"/>
          <p:nvPr/>
        </p:nvSpPr>
        <p:spPr>
          <a:xfrm>
            <a:off x="1440671" y="4474399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(T) = A’C’ + B’C’ + A’B’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xmlns="" id="{4ACC0BFC-9CF8-4550-B0CE-10D164D72CB8}"/>
              </a:ext>
            </a:extLst>
          </p:cNvPr>
          <p:cNvSpPr/>
          <p:nvPr/>
        </p:nvSpPr>
        <p:spPr>
          <a:xfrm rot="5400000">
            <a:off x="1968218" y="2443890"/>
            <a:ext cx="457546" cy="13716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6ACBBDE9-883A-4CB0-BDB4-26155ACAE954}"/>
              </a:ext>
            </a:extLst>
          </p:cNvPr>
          <p:cNvGrpSpPr/>
          <p:nvPr/>
        </p:nvGrpSpPr>
        <p:grpSpPr>
          <a:xfrm>
            <a:off x="1455271" y="2797999"/>
            <a:ext cx="3092884" cy="642936"/>
            <a:chOff x="973000" y="3626417"/>
            <a:chExt cx="3092884" cy="642936"/>
          </a:xfrm>
        </p:grpSpPr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xmlns="" id="{D2254F9D-0A6C-4CF0-9608-0A9FC6E196D3}"/>
                </a:ext>
              </a:extLst>
            </p:cNvPr>
            <p:cNvSpPr/>
            <p:nvPr/>
          </p:nvSpPr>
          <p:spPr>
            <a:xfrm>
              <a:off x="3482216" y="3626417"/>
              <a:ext cx="583668" cy="633096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xmlns="" id="{194295F6-D34F-41D0-9382-B343AFFA0CE0}"/>
                </a:ext>
              </a:extLst>
            </p:cNvPr>
            <p:cNvSpPr/>
            <p:nvPr/>
          </p:nvSpPr>
          <p:spPr>
            <a:xfrm rot="10800000">
              <a:off x="973000" y="3636257"/>
              <a:ext cx="578184" cy="633096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xmlns="" id="{619F0B07-C8CD-4A9D-9BAB-3C08870F25A2}"/>
              </a:ext>
            </a:extLst>
          </p:cNvPr>
          <p:cNvSpPr/>
          <p:nvPr/>
        </p:nvSpPr>
        <p:spPr>
          <a:xfrm>
            <a:off x="8276922" y="3668475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47">
            <a:extLst>
              <a:ext uri="{FF2B5EF4-FFF2-40B4-BE49-F238E27FC236}">
                <a16:creationId xmlns:a16="http://schemas.microsoft.com/office/drawing/2014/main" xmlns="" id="{2ACEFDA1-997B-426D-B1DA-2D959FCFF036}"/>
              </a:ext>
            </a:extLst>
          </p:cNvPr>
          <p:cNvSpPr/>
          <p:nvPr/>
        </p:nvSpPr>
        <p:spPr>
          <a:xfrm rot="5400000">
            <a:off x="8753911" y="3203658"/>
            <a:ext cx="1258000" cy="461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1CAECEA-5702-4DC5-826C-2F460F183588}"/>
              </a:ext>
            </a:extLst>
          </p:cNvPr>
          <p:cNvSpPr txBox="1"/>
          <p:nvPr/>
        </p:nvSpPr>
        <p:spPr>
          <a:xfrm>
            <a:off x="7243998" y="4438612"/>
            <a:ext cx="333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 </a:t>
            </a:r>
            <a:r>
              <a:rPr lang="en-IN" sz="2400" dirty="0"/>
              <a:t>= (A’+B’) (B’+C’) (A’+C’)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’ = AB + AC + BC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r>
              <a:rPr lang="en-IN" sz="2400" dirty="0"/>
              <a:t>(C) = (AB + AC + BC)’</a:t>
            </a:r>
          </a:p>
        </p:txBody>
      </p:sp>
    </p:spTree>
    <p:extLst>
      <p:ext uri="{BB962C8B-B14F-4D97-AF65-F5344CB8AC3E}">
        <p14:creationId xmlns:p14="http://schemas.microsoft.com/office/powerpoint/2010/main" val="9150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7" grpId="0" animBg="1"/>
      <p:bldP spid="58" grpId="0" animBg="1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D946E9-B8CE-4FF8-9E25-87C8129C5732}"/>
              </a:ext>
            </a:extLst>
          </p:cNvPr>
          <p:cNvGrpSpPr/>
          <p:nvPr/>
        </p:nvGrpSpPr>
        <p:grpSpPr>
          <a:xfrm>
            <a:off x="1109870" y="109328"/>
            <a:ext cx="3771902" cy="2362200"/>
            <a:chOff x="5181600" y="2286000"/>
            <a:chExt cx="3771902" cy="23622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9EE7C5DF-B5D6-483C-B235-F4119581AF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FEC16D1C-B23A-495C-BDB1-C42CADCA3B20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6E1A321-21E0-447F-B22A-D6F8E4E51091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DD4F5B2-259D-49B5-9146-E3AEE8FF1B28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9FD47C8-2078-440B-B94A-AA3BDEA8BE00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25009D2-02ED-4857-8ED4-44739427FBC8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D4ACDF-44EB-4604-A67E-2D084B507419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EB3073D-8FF1-4830-B3DE-2134751D7114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B718145-E3E9-42CB-A2F1-5EB06FF988EF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24601DA-8884-46BA-9E1C-3297550FF866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9E2069E-8E70-4111-8ECB-77268B8CB211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FD9A5D6-D38D-483E-AF97-CF6E9D64D064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748069-ADCB-4FB1-84DA-76F3B4688EAB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B9BD140-7CFC-47CD-90F1-EC9889751179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80E184D-33F3-4DE1-987A-D26244A6D415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BD94AC2-C126-44A3-BE5D-2B4BA749DFE7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5BAE819-0FC1-4E29-9176-D186AFA2EF2E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DD37FAF-1FF6-4A45-AFC4-11DFF987E1C5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107219-1EA5-40AD-BDF6-95CC2CD0CC1E}"/>
              </a:ext>
            </a:extLst>
          </p:cNvPr>
          <p:cNvSpPr txBox="1"/>
          <p:nvPr/>
        </p:nvSpPr>
        <p:spPr>
          <a:xfrm>
            <a:off x="4300560" y="18574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B241D42-5601-4C6C-9BBE-D83AC2862133}"/>
              </a:ext>
            </a:extLst>
          </p:cNvPr>
          <p:cNvSpPr txBox="1"/>
          <p:nvPr/>
        </p:nvSpPr>
        <p:spPr>
          <a:xfrm>
            <a:off x="1957376" y="1010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44E8B77-85D2-4F0D-8A9E-7287E8BF4302}"/>
              </a:ext>
            </a:extLst>
          </p:cNvPr>
          <p:cNvSpPr txBox="1"/>
          <p:nvPr/>
        </p:nvSpPr>
        <p:spPr>
          <a:xfrm>
            <a:off x="3534314" y="1859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7B8E9AB-E86C-428B-9180-46B5D65BEC6D}"/>
              </a:ext>
            </a:extLst>
          </p:cNvPr>
          <p:cNvSpPr txBox="1"/>
          <p:nvPr/>
        </p:nvSpPr>
        <p:spPr>
          <a:xfrm>
            <a:off x="3538328" y="1011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xmlns="" id="{B3D6A216-E528-4B8B-9C64-3A48A824BEE4}"/>
              </a:ext>
            </a:extLst>
          </p:cNvPr>
          <p:cNvSpPr/>
          <p:nvPr/>
        </p:nvSpPr>
        <p:spPr>
          <a:xfrm>
            <a:off x="3453001" y="959623"/>
            <a:ext cx="457546" cy="1371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7D72898-9F5A-4CC9-A4AA-FBCA205B15D6}"/>
              </a:ext>
            </a:extLst>
          </p:cNvPr>
          <p:cNvGrpSpPr/>
          <p:nvPr/>
        </p:nvGrpSpPr>
        <p:grpSpPr>
          <a:xfrm>
            <a:off x="6725479" y="109328"/>
            <a:ext cx="3771902" cy="2362200"/>
            <a:chOff x="5181600" y="2286000"/>
            <a:chExt cx="3771902" cy="2362200"/>
          </a:xfrm>
        </p:grpSpPr>
        <p:graphicFrame>
          <p:nvGraphicFramePr>
            <p:cNvPr id="29" name="Content Placeholder 3">
              <a:extLst>
                <a:ext uri="{FF2B5EF4-FFF2-40B4-BE49-F238E27FC236}">
                  <a16:creationId xmlns:a16="http://schemas.microsoft.com/office/drawing/2014/main" xmlns="" id="{CA1C0F5B-6844-4699-96DC-F31D3947EB7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B0E2EB9-E5F6-4708-AA3C-9A17D9B95CFF}"/>
                </a:ext>
              </a:extLst>
            </p:cNvPr>
            <p:cNvCxnSpPr/>
            <p:nvPr/>
          </p:nvCxnSpPr>
          <p:spPr>
            <a:xfrm flipH="1" flipV="1">
              <a:off x="5201478" y="252019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06F310D-F2B9-42E1-9438-BE9152EDE2B9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7137B76-C06E-4238-A266-8D7F98496979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F9B5F08-7485-4851-9EEA-F5E2F845960A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F27F5C2-24B8-4AFB-9454-E5B17276E39C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87F9C6B-A246-4DC2-9056-C24D69135428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692B50A-79CC-460C-9AAD-ED2995E8C75C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099A6D3-D4D3-4CB1-83F6-9EEF92BA6ADB}"/>
                </a:ext>
              </a:extLst>
            </p:cNvPr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E671928-A656-4EFB-B3A7-18F91DA988B9}"/>
                </a:ext>
              </a:extLst>
            </p:cNvPr>
            <p:cNvSpPr txBox="1"/>
            <p:nvPr/>
          </p:nvSpPr>
          <p:spPr>
            <a:xfrm>
              <a:off x="62484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808C1CF-FE42-4AEF-8ED4-0629278811D1}"/>
                </a:ext>
              </a:extLst>
            </p:cNvPr>
            <p:cNvSpPr txBox="1"/>
            <p:nvPr/>
          </p:nvSpPr>
          <p:spPr>
            <a:xfrm>
              <a:off x="7086600" y="295751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601C28E-F243-4BCC-B199-9989D94A1D2D}"/>
                </a:ext>
              </a:extLst>
            </p:cNvPr>
            <p:cNvSpPr txBox="1"/>
            <p:nvPr/>
          </p:nvSpPr>
          <p:spPr>
            <a:xfrm>
              <a:off x="7086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8FF94B4-F087-4FEB-95F5-533A33C4A560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0078B03-7469-4B56-9CE6-62D408D50F39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A2B842-FACB-4556-89C8-9412E3E3DC95}"/>
                </a:ext>
              </a:extLst>
            </p:cNvPr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1AF5FE2-B783-4F4E-BD16-88D93E09A4C9}"/>
                </a:ext>
              </a:extLst>
            </p:cNvPr>
            <p:cNvSpPr txBox="1"/>
            <p:nvPr/>
          </p:nvSpPr>
          <p:spPr>
            <a:xfrm>
              <a:off x="8610600" y="3810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301D23D-C3C3-4EA0-8D9B-2FD42B879CAF}"/>
                </a:ext>
              </a:extLst>
            </p:cNvPr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99E09C9-F09E-4E89-8183-3FBBE00BD7B9}"/>
                </a:ext>
              </a:extLst>
            </p:cNvPr>
            <p:cNvSpPr txBox="1"/>
            <p:nvPr/>
          </p:nvSpPr>
          <p:spPr>
            <a:xfrm>
              <a:off x="7848600" y="3790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FECE06B-7D57-4231-B348-FD9852784F64}"/>
              </a:ext>
            </a:extLst>
          </p:cNvPr>
          <p:cNvSpPr txBox="1"/>
          <p:nvPr/>
        </p:nvSpPr>
        <p:spPr>
          <a:xfrm>
            <a:off x="8366521" y="10020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7724898-5FFF-48DB-B8FD-310D58002735}"/>
              </a:ext>
            </a:extLst>
          </p:cNvPr>
          <p:cNvSpPr txBox="1"/>
          <p:nvPr/>
        </p:nvSpPr>
        <p:spPr>
          <a:xfrm>
            <a:off x="8358343" y="18091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8BB6B42-7508-4610-8FE4-B7739E85EDE2}"/>
              </a:ext>
            </a:extLst>
          </p:cNvPr>
          <p:cNvSpPr txBox="1"/>
          <p:nvPr/>
        </p:nvSpPr>
        <p:spPr>
          <a:xfrm>
            <a:off x="9920887" y="10020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548E80D-759C-4447-8836-C3E60B265092}"/>
              </a:ext>
            </a:extLst>
          </p:cNvPr>
          <p:cNvSpPr txBox="1"/>
          <p:nvPr/>
        </p:nvSpPr>
        <p:spPr>
          <a:xfrm>
            <a:off x="7570695" y="18142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61B2AFD-63F9-4A77-8134-3F2A7A150E9C}"/>
              </a:ext>
            </a:extLst>
          </p:cNvPr>
          <p:cNvSpPr txBox="1"/>
          <p:nvPr/>
        </p:nvSpPr>
        <p:spPr>
          <a:xfrm>
            <a:off x="1763470" y="2592745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(T) = A’B’C’ + AB + AC</a:t>
            </a:r>
          </a:p>
        </p:txBody>
      </p:sp>
      <p:sp>
        <p:nvSpPr>
          <p:cNvPr id="52" name="Rounded Rectangle 47">
            <a:extLst>
              <a:ext uri="{FF2B5EF4-FFF2-40B4-BE49-F238E27FC236}">
                <a16:creationId xmlns:a16="http://schemas.microsoft.com/office/drawing/2014/main" xmlns="" id="{68457CBD-EC37-4D4A-B16F-A1027215A3ED}"/>
              </a:ext>
            </a:extLst>
          </p:cNvPr>
          <p:cNvSpPr/>
          <p:nvPr/>
        </p:nvSpPr>
        <p:spPr>
          <a:xfrm rot="5400000">
            <a:off x="3831918" y="1435518"/>
            <a:ext cx="457546" cy="13716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xmlns="" id="{4B5644E7-07DE-4C58-A417-C4FE6DFFCACE}"/>
              </a:ext>
            </a:extLst>
          </p:cNvPr>
          <p:cNvSpPr/>
          <p:nvPr/>
        </p:nvSpPr>
        <p:spPr>
          <a:xfrm>
            <a:off x="7524879" y="1816803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xmlns="" id="{D7F48A3C-09AE-4801-B005-95769B62FBCC}"/>
              </a:ext>
            </a:extLst>
          </p:cNvPr>
          <p:cNvSpPr/>
          <p:nvPr/>
        </p:nvSpPr>
        <p:spPr>
          <a:xfrm rot="5400000">
            <a:off x="7897237" y="1400196"/>
            <a:ext cx="1258000" cy="46166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12C0A2-7D02-4F6A-BF28-4ECAE783E17B}"/>
              </a:ext>
            </a:extLst>
          </p:cNvPr>
          <p:cNvSpPr txBox="1"/>
          <p:nvPr/>
        </p:nvSpPr>
        <p:spPr>
          <a:xfrm>
            <a:off x="7204273" y="2590289"/>
            <a:ext cx="344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 </a:t>
            </a:r>
            <a:r>
              <a:rPr lang="en-IN" sz="2400" dirty="0"/>
              <a:t>= (A+B’) (A+C’) (A’+B+C)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’ = A’B + A’C + AB’C’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(C) = (A’B + A’C + AB’C’)’</a:t>
            </a:r>
          </a:p>
        </p:txBody>
      </p:sp>
      <p:graphicFrame>
        <p:nvGraphicFramePr>
          <p:cNvPr id="56" name="Table 60">
            <a:extLst>
              <a:ext uri="{FF2B5EF4-FFF2-40B4-BE49-F238E27FC236}">
                <a16:creationId xmlns:a16="http://schemas.microsoft.com/office/drawing/2014/main" xmlns="" id="{74632194-F8F9-4853-9506-B054FEDC3607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171016"/>
          <a:ext cx="6095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30529605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506616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7991519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5829489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5097448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593126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82398193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Product term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227540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IN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(C)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IN" b="0" baseline="-25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IN" b="0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(T)</a:t>
                      </a:r>
                      <a:endParaRPr lang="en-I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170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86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736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A’B’C’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6427307"/>
                  </a:ext>
                </a:extLst>
              </a:tr>
            </a:tbl>
          </a:graphicData>
        </a:graphic>
      </p:graphicFrame>
      <p:sp>
        <p:nvSpPr>
          <p:cNvPr id="57" name="Rounded Rectangle 63">
            <a:extLst>
              <a:ext uri="{FF2B5EF4-FFF2-40B4-BE49-F238E27FC236}">
                <a16:creationId xmlns:a16="http://schemas.microsoft.com/office/drawing/2014/main" xmlns="" id="{414C870E-297B-4DC6-A3A2-D5471307F779}"/>
              </a:ext>
            </a:extLst>
          </p:cNvPr>
          <p:cNvSpPr/>
          <p:nvPr/>
        </p:nvSpPr>
        <p:spPr>
          <a:xfrm>
            <a:off x="1831589" y="960569"/>
            <a:ext cx="582035" cy="5755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63">
            <a:extLst>
              <a:ext uri="{FF2B5EF4-FFF2-40B4-BE49-F238E27FC236}">
                <a16:creationId xmlns:a16="http://schemas.microsoft.com/office/drawing/2014/main" xmlns="" id="{522769EF-C60D-4A1A-B644-B8E5E9AEDD01}"/>
              </a:ext>
            </a:extLst>
          </p:cNvPr>
          <p:cNvSpPr/>
          <p:nvPr/>
        </p:nvSpPr>
        <p:spPr>
          <a:xfrm>
            <a:off x="9799948" y="950403"/>
            <a:ext cx="582035" cy="5755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7" grpId="0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FE6B28B-F3B5-4EF7-AB77-D9A7CBBD4B01}"/>
              </a:ext>
            </a:extLst>
          </p:cNvPr>
          <p:cNvGrpSpPr/>
          <p:nvPr/>
        </p:nvGrpSpPr>
        <p:grpSpPr>
          <a:xfrm rot="5400000">
            <a:off x="3411249" y="613175"/>
            <a:ext cx="873017" cy="372406"/>
            <a:chOff x="-87273" y="5807937"/>
            <a:chExt cx="1653831" cy="752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FAF5AA13-F832-4429-A033-A41C15BBFEF3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2B33E2C3-64AA-411E-835F-464CD7372D9E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100">
              <a:extLst>
                <a:ext uri="{FF2B5EF4-FFF2-40B4-BE49-F238E27FC236}">
                  <a16:creationId xmlns:a16="http://schemas.microsoft.com/office/drawing/2014/main" xmlns="" id="{8D9DBE7E-DBF4-4545-A008-20F219412C8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A36267F-9315-42B0-9874-00EE8BE50CA7}"/>
              </a:ext>
            </a:extLst>
          </p:cNvPr>
          <p:cNvCxnSpPr/>
          <p:nvPr/>
        </p:nvCxnSpPr>
        <p:spPr>
          <a:xfrm>
            <a:off x="4380546" y="561531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32CC129-901B-4164-A007-F242B9A071C3}"/>
              </a:ext>
            </a:extLst>
          </p:cNvPr>
          <p:cNvCxnSpPr>
            <a:cxnSpLocks/>
          </p:cNvCxnSpPr>
          <p:nvPr/>
        </p:nvCxnSpPr>
        <p:spPr>
          <a:xfrm rot="10800000">
            <a:off x="3854166" y="562824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78F8166-9724-4310-8271-15231A8EE843}"/>
              </a:ext>
            </a:extLst>
          </p:cNvPr>
          <p:cNvCxnSpPr/>
          <p:nvPr/>
        </p:nvCxnSpPr>
        <p:spPr>
          <a:xfrm>
            <a:off x="3857743" y="1234209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6E9C0-C525-44F3-BDB5-8D7AB28C4196}"/>
              </a:ext>
            </a:extLst>
          </p:cNvPr>
          <p:cNvSpPr txBox="1"/>
          <p:nvPr/>
        </p:nvSpPr>
        <p:spPr>
          <a:xfrm>
            <a:off x="3721867" y="89093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C</a:t>
            </a:r>
            <a:endParaRPr lang="en-IN" sz="1600" dirty="0"/>
          </a:p>
        </p:txBody>
      </p:sp>
      <p:sp>
        <p:nvSpPr>
          <p:cNvPr id="10" name="Delay 68">
            <a:extLst>
              <a:ext uri="{FF2B5EF4-FFF2-40B4-BE49-F238E27FC236}">
                <a16:creationId xmlns:a16="http://schemas.microsoft.com/office/drawing/2014/main" xmlns="" id="{E456CB57-6F99-4460-9EAD-80E8618EF4E5}"/>
              </a:ext>
            </a:extLst>
          </p:cNvPr>
          <p:cNvSpPr/>
          <p:nvPr/>
        </p:nvSpPr>
        <p:spPr>
          <a:xfrm>
            <a:off x="4994773" y="1190545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C4A374E-B72F-4A9A-BDED-85C36ED38534}"/>
              </a:ext>
            </a:extLst>
          </p:cNvPr>
          <p:cNvGrpSpPr/>
          <p:nvPr/>
        </p:nvGrpSpPr>
        <p:grpSpPr>
          <a:xfrm rot="5400000">
            <a:off x="5703713" y="3648851"/>
            <a:ext cx="572913" cy="457184"/>
            <a:chOff x="6409940" y="3509052"/>
            <a:chExt cx="1343870" cy="1060348"/>
          </a:xfrm>
        </p:grpSpPr>
        <p:sp>
          <p:nvSpPr>
            <p:cNvPr id="12" name="Stored Data 71">
              <a:extLst>
                <a:ext uri="{FF2B5EF4-FFF2-40B4-BE49-F238E27FC236}">
                  <a16:creationId xmlns:a16="http://schemas.microsoft.com/office/drawing/2014/main" xmlns="" id="{622D84F5-C6B0-4F93-A5B2-875FB85ACF08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>
              <a:extLst>
                <a:ext uri="{FF2B5EF4-FFF2-40B4-BE49-F238E27FC236}">
                  <a16:creationId xmlns:a16="http://schemas.microsoft.com/office/drawing/2014/main" xmlns="" id="{23B9C1F6-040E-46C2-9B8B-069ABD7781D3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Delay 68">
            <a:extLst>
              <a:ext uri="{FF2B5EF4-FFF2-40B4-BE49-F238E27FC236}">
                <a16:creationId xmlns:a16="http://schemas.microsoft.com/office/drawing/2014/main" xmlns="" id="{A5CA07FE-0883-4BC0-A5EA-5038C76D8199}"/>
              </a:ext>
            </a:extLst>
          </p:cNvPr>
          <p:cNvSpPr/>
          <p:nvPr/>
        </p:nvSpPr>
        <p:spPr>
          <a:xfrm>
            <a:off x="5000160" y="182362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elay 68">
            <a:extLst>
              <a:ext uri="{FF2B5EF4-FFF2-40B4-BE49-F238E27FC236}">
                <a16:creationId xmlns:a16="http://schemas.microsoft.com/office/drawing/2014/main" xmlns="" id="{39A72853-6BB1-492E-BA1B-66F8BEDDCE83}"/>
              </a:ext>
            </a:extLst>
          </p:cNvPr>
          <p:cNvSpPr/>
          <p:nvPr/>
        </p:nvSpPr>
        <p:spPr>
          <a:xfrm>
            <a:off x="5000160" y="2450756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elay 68">
            <a:extLst>
              <a:ext uri="{FF2B5EF4-FFF2-40B4-BE49-F238E27FC236}">
                <a16:creationId xmlns:a16="http://schemas.microsoft.com/office/drawing/2014/main" xmlns="" id="{61D01C91-BF22-4843-AE3A-A7295A8D4986}"/>
              </a:ext>
            </a:extLst>
          </p:cNvPr>
          <p:cNvSpPr/>
          <p:nvPr/>
        </p:nvSpPr>
        <p:spPr>
          <a:xfrm>
            <a:off x="4994438" y="3087493"/>
            <a:ext cx="452065" cy="420386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F98AED1-727C-445E-93F0-D29603AE8F9F}"/>
              </a:ext>
            </a:extLst>
          </p:cNvPr>
          <p:cNvGrpSpPr/>
          <p:nvPr/>
        </p:nvGrpSpPr>
        <p:grpSpPr>
          <a:xfrm rot="5400000">
            <a:off x="6603660" y="3655762"/>
            <a:ext cx="572913" cy="457184"/>
            <a:chOff x="6409940" y="3509052"/>
            <a:chExt cx="1343870" cy="1060348"/>
          </a:xfrm>
        </p:grpSpPr>
        <p:sp>
          <p:nvSpPr>
            <p:cNvPr id="20" name="Stored Data 71">
              <a:extLst>
                <a:ext uri="{FF2B5EF4-FFF2-40B4-BE49-F238E27FC236}">
                  <a16:creationId xmlns:a16="http://schemas.microsoft.com/office/drawing/2014/main" xmlns="" id="{7A600A78-86F9-477B-A73E-E9C6CDA805B7}"/>
                </a:ext>
              </a:extLst>
            </p:cNvPr>
            <p:cNvSpPr/>
            <p:nvPr/>
          </p:nvSpPr>
          <p:spPr>
            <a:xfrm rot="10800000">
              <a:off x="6409941" y="3510007"/>
              <a:ext cx="1343869" cy="105939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ored Data 71">
              <a:extLst>
                <a:ext uri="{FF2B5EF4-FFF2-40B4-BE49-F238E27FC236}">
                  <a16:creationId xmlns:a16="http://schemas.microsoft.com/office/drawing/2014/main" xmlns="" id="{45922A3A-976C-4D96-AE71-6B16C37F02BE}"/>
                </a:ext>
              </a:extLst>
            </p:cNvPr>
            <p:cNvSpPr/>
            <p:nvPr/>
          </p:nvSpPr>
          <p:spPr>
            <a:xfrm rot="10800000">
              <a:off x="6409940" y="3509052"/>
              <a:ext cx="143122" cy="105942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943392E-85C5-45FE-A6CD-60A748D7C181}"/>
              </a:ext>
            </a:extLst>
          </p:cNvPr>
          <p:cNvGrpSpPr/>
          <p:nvPr/>
        </p:nvGrpSpPr>
        <p:grpSpPr>
          <a:xfrm rot="5400000">
            <a:off x="2318133" y="626073"/>
            <a:ext cx="873017" cy="372406"/>
            <a:chOff x="-87273" y="5807937"/>
            <a:chExt cx="1653831" cy="75287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2ED5A2-BD8C-412D-BB62-91A4FEB10D4B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DBF47E3-1797-45DB-B6F2-65D48F3C5A69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100">
              <a:extLst>
                <a:ext uri="{FF2B5EF4-FFF2-40B4-BE49-F238E27FC236}">
                  <a16:creationId xmlns:a16="http://schemas.microsoft.com/office/drawing/2014/main" xmlns="" id="{344DD55D-55E8-41FB-A504-2D3169A093C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053E2D4-E041-4D39-9916-69610E7E487B}"/>
              </a:ext>
            </a:extLst>
          </p:cNvPr>
          <p:cNvCxnSpPr/>
          <p:nvPr/>
        </p:nvCxnSpPr>
        <p:spPr>
          <a:xfrm>
            <a:off x="3287430" y="574429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108922A-6563-4AD4-A0B1-4933DB607B45}"/>
              </a:ext>
            </a:extLst>
          </p:cNvPr>
          <p:cNvCxnSpPr>
            <a:cxnSpLocks/>
          </p:cNvCxnSpPr>
          <p:nvPr/>
        </p:nvCxnSpPr>
        <p:spPr>
          <a:xfrm rot="10800000">
            <a:off x="2761050" y="57572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93FE324-B8F5-4410-BACD-B2493C4637A6}"/>
              </a:ext>
            </a:extLst>
          </p:cNvPr>
          <p:cNvCxnSpPr/>
          <p:nvPr/>
        </p:nvCxnSpPr>
        <p:spPr>
          <a:xfrm>
            <a:off x="2754688" y="1247107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904B3E-8E6E-42BA-9C1A-8824661EA9A7}"/>
              </a:ext>
            </a:extLst>
          </p:cNvPr>
          <p:cNvSpPr txBox="1"/>
          <p:nvPr/>
        </p:nvSpPr>
        <p:spPr>
          <a:xfrm>
            <a:off x="2628751" y="10199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B</a:t>
            </a:r>
            <a:endParaRPr lang="en-IN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950EC1-6E85-4F96-B163-4F1648DA96C8}"/>
              </a:ext>
            </a:extLst>
          </p:cNvPr>
          <p:cNvGrpSpPr/>
          <p:nvPr/>
        </p:nvGrpSpPr>
        <p:grpSpPr>
          <a:xfrm rot="5400000">
            <a:off x="1244072" y="626073"/>
            <a:ext cx="873017" cy="372406"/>
            <a:chOff x="-87273" y="5807937"/>
            <a:chExt cx="1653831" cy="7528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6B825E6-BEC3-4908-BDB1-6742BA026908}"/>
                </a:ext>
              </a:extLst>
            </p:cNvPr>
            <p:cNvCxnSpPr/>
            <p:nvPr/>
          </p:nvCxnSpPr>
          <p:spPr>
            <a:xfrm>
              <a:off x="-87273" y="6170804"/>
              <a:ext cx="8696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84D4406-3418-4709-B4E2-FADF5F25D6D6}"/>
                </a:ext>
              </a:extLst>
            </p:cNvPr>
            <p:cNvSpPr/>
            <p:nvPr/>
          </p:nvSpPr>
          <p:spPr>
            <a:xfrm>
              <a:off x="1446530" y="6108650"/>
              <a:ext cx="120028" cy="11743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angle 100">
              <a:extLst>
                <a:ext uri="{FF2B5EF4-FFF2-40B4-BE49-F238E27FC236}">
                  <a16:creationId xmlns:a16="http://schemas.microsoft.com/office/drawing/2014/main" xmlns="" id="{2E91B81D-FA4B-49B1-83AF-4111C22B2FD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92CE1BB-B69E-473F-B832-96770EDAAD57}"/>
              </a:ext>
            </a:extLst>
          </p:cNvPr>
          <p:cNvCxnSpPr/>
          <p:nvPr/>
        </p:nvCxnSpPr>
        <p:spPr>
          <a:xfrm>
            <a:off x="2213369" y="574429"/>
            <a:ext cx="0" cy="311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9B670C4-1002-4461-83AB-0AB4476D1419}"/>
              </a:ext>
            </a:extLst>
          </p:cNvPr>
          <p:cNvCxnSpPr>
            <a:cxnSpLocks/>
          </p:cNvCxnSpPr>
          <p:nvPr/>
        </p:nvCxnSpPr>
        <p:spPr>
          <a:xfrm rot="10800000">
            <a:off x="1686989" y="575722"/>
            <a:ext cx="540000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60EFCB4-AB81-4920-B0CE-0E3F299711AD}"/>
              </a:ext>
            </a:extLst>
          </p:cNvPr>
          <p:cNvCxnSpPr/>
          <p:nvPr/>
        </p:nvCxnSpPr>
        <p:spPr>
          <a:xfrm>
            <a:off x="1680627" y="1247107"/>
            <a:ext cx="0" cy="24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AF88B95-B744-4C24-8ED7-1EC2DDF83765}"/>
              </a:ext>
            </a:extLst>
          </p:cNvPr>
          <p:cNvSpPr txBox="1"/>
          <p:nvPr/>
        </p:nvSpPr>
        <p:spPr>
          <a:xfrm>
            <a:off x="1554690" y="101991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579205C-90AF-47DC-A450-1690920BAF7C}"/>
              </a:ext>
            </a:extLst>
          </p:cNvPr>
          <p:cNvCxnSpPr>
            <a:cxnSpLocks/>
          </p:cNvCxnSpPr>
          <p:nvPr/>
        </p:nvCxnSpPr>
        <p:spPr>
          <a:xfrm rot="5400000">
            <a:off x="3333886" y="-265144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xmlns="" id="{78A2F1D0-862F-47C9-AD56-0D707C9DC5FE}"/>
              </a:ext>
            </a:extLst>
          </p:cNvPr>
          <p:cNvSpPr/>
          <p:nvPr/>
        </p:nvSpPr>
        <p:spPr>
          <a:xfrm>
            <a:off x="2127280" y="12714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xmlns="" id="{DD03F75D-8F5E-4149-954E-75F2D38D13F6}"/>
              </a:ext>
            </a:extLst>
          </p:cNvPr>
          <p:cNvSpPr/>
          <p:nvPr/>
        </p:nvSpPr>
        <p:spPr>
          <a:xfrm>
            <a:off x="3193465" y="12682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78837E2-71F1-4EEF-AC35-CFEC31E29133}"/>
              </a:ext>
            </a:extLst>
          </p:cNvPr>
          <p:cNvCxnSpPr>
            <a:cxnSpLocks/>
          </p:cNvCxnSpPr>
          <p:nvPr/>
        </p:nvCxnSpPr>
        <p:spPr>
          <a:xfrm rot="5400000">
            <a:off x="3333886" y="367803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xmlns="" id="{D100DF0B-B488-4C76-AC5D-3450501DA5C2}"/>
              </a:ext>
            </a:extLst>
          </p:cNvPr>
          <p:cNvSpPr/>
          <p:nvPr/>
        </p:nvSpPr>
        <p:spPr>
          <a:xfrm>
            <a:off x="2127280" y="19043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xmlns="" id="{27E11060-3B46-4896-BC90-EC5A67EDE2AC}"/>
              </a:ext>
            </a:extLst>
          </p:cNvPr>
          <p:cNvSpPr/>
          <p:nvPr/>
        </p:nvSpPr>
        <p:spPr>
          <a:xfrm>
            <a:off x="4286246" y="1910948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B1B80AD-ABA8-4571-8765-86D75EBA621B}"/>
              </a:ext>
            </a:extLst>
          </p:cNvPr>
          <p:cNvCxnSpPr>
            <a:cxnSpLocks/>
          </p:cNvCxnSpPr>
          <p:nvPr/>
        </p:nvCxnSpPr>
        <p:spPr>
          <a:xfrm rot="5400000">
            <a:off x="3342416" y="989731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F0259F66-E7E5-47E5-B83F-4F274B207860}"/>
              </a:ext>
            </a:extLst>
          </p:cNvPr>
          <p:cNvSpPr/>
          <p:nvPr/>
        </p:nvSpPr>
        <p:spPr>
          <a:xfrm>
            <a:off x="3191721" y="2523081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2D8C6237-1BBD-49DF-888B-E6A98224EE17}"/>
              </a:ext>
            </a:extLst>
          </p:cNvPr>
          <p:cNvSpPr/>
          <p:nvPr/>
        </p:nvSpPr>
        <p:spPr>
          <a:xfrm>
            <a:off x="4294776" y="253287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F60A719-26D3-48A7-B9AB-01A413DB199E}"/>
              </a:ext>
            </a:extLst>
          </p:cNvPr>
          <p:cNvCxnSpPr>
            <a:cxnSpLocks/>
          </p:cNvCxnSpPr>
          <p:nvPr/>
        </p:nvCxnSpPr>
        <p:spPr>
          <a:xfrm rot="5400000">
            <a:off x="3342416" y="1631947"/>
            <a:ext cx="0" cy="33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xmlns="" id="{22DE8C45-7AFA-41CD-A630-2576F3DB477B}"/>
              </a:ext>
            </a:extLst>
          </p:cNvPr>
          <p:cNvSpPr/>
          <p:nvPr/>
        </p:nvSpPr>
        <p:spPr>
          <a:xfrm>
            <a:off x="1582942" y="31716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A5332BE0-E083-4BFA-A8FE-65A3A1158301}"/>
              </a:ext>
            </a:extLst>
          </p:cNvPr>
          <p:cNvSpPr/>
          <p:nvPr/>
        </p:nvSpPr>
        <p:spPr>
          <a:xfrm>
            <a:off x="2659401" y="316849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2104F171-9B73-4D79-BD26-76311C755B0D}"/>
              </a:ext>
            </a:extLst>
          </p:cNvPr>
          <p:cNvSpPr/>
          <p:nvPr/>
        </p:nvSpPr>
        <p:spPr>
          <a:xfrm>
            <a:off x="3752517" y="3178292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40C53AE9-45A3-4132-858C-A94B20CDB6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7971" y="472856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AB7EE50-B124-4397-9842-4E3D32FAC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910" y="1105803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E313120E-B817-4219-B35B-DD7B54155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910" y="1727731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86D53D0E-13BD-45C4-9FD7-8AB7CB11F8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6134" y="2380220"/>
            <a:ext cx="0" cy="183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61D90206-3587-4893-A14E-0DE931B1CBDD}"/>
              </a:ext>
            </a:extLst>
          </p:cNvPr>
          <p:cNvCxnSpPr/>
          <p:nvPr/>
        </p:nvCxnSpPr>
        <p:spPr>
          <a:xfrm>
            <a:off x="5987102" y="1073673"/>
            <a:ext cx="0" cy="25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9C661FD1-4500-420B-89A2-B954505E2C8A}"/>
              </a:ext>
            </a:extLst>
          </p:cNvPr>
          <p:cNvCxnSpPr/>
          <p:nvPr/>
        </p:nvCxnSpPr>
        <p:spPr>
          <a:xfrm>
            <a:off x="6890109" y="1063497"/>
            <a:ext cx="0" cy="25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89ACA2B-0C71-4C76-B3E1-3B8D365459E3}"/>
              </a:ext>
            </a:extLst>
          </p:cNvPr>
          <p:cNvCxnSpPr/>
          <p:nvPr/>
        </p:nvCxnSpPr>
        <p:spPr>
          <a:xfrm>
            <a:off x="5997041" y="4145858"/>
            <a:ext cx="0" cy="115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0B2B9912-9D2F-45B7-99EF-9CAA5126EE48}"/>
              </a:ext>
            </a:extLst>
          </p:cNvPr>
          <p:cNvCxnSpPr>
            <a:cxnSpLocks/>
          </p:cNvCxnSpPr>
          <p:nvPr/>
        </p:nvCxnSpPr>
        <p:spPr>
          <a:xfrm>
            <a:off x="6890109" y="4173837"/>
            <a:ext cx="0" cy="3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xmlns="" id="{769C3881-2B56-4949-A55A-B248F4EF08D2}"/>
              </a:ext>
            </a:extLst>
          </p:cNvPr>
          <p:cNvSpPr/>
          <p:nvPr/>
        </p:nvSpPr>
        <p:spPr>
          <a:xfrm>
            <a:off x="5894133" y="127460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xmlns="" id="{79B6C9FC-873C-4711-96A1-57D157698449}"/>
              </a:ext>
            </a:extLst>
          </p:cNvPr>
          <p:cNvSpPr/>
          <p:nvPr/>
        </p:nvSpPr>
        <p:spPr>
          <a:xfrm>
            <a:off x="5890463" y="1907553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xmlns="" id="{EA643DB0-7E6E-4AA5-AF17-3DFF47564AAE}"/>
              </a:ext>
            </a:extLst>
          </p:cNvPr>
          <p:cNvSpPr/>
          <p:nvPr/>
        </p:nvSpPr>
        <p:spPr>
          <a:xfrm>
            <a:off x="5887412" y="316848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Multiplication Sign 123">
            <a:extLst>
              <a:ext uri="{FF2B5EF4-FFF2-40B4-BE49-F238E27FC236}">
                <a16:creationId xmlns:a16="http://schemas.microsoft.com/office/drawing/2014/main" xmlns="" id="{2D51F37D-698C-4A13-A7C5-0ABC7EF7FFF5}"/>
              </a:ext>
            </a:extLst>
          </p:cNvPr>
          <p:cNvSpPr/>
          <p:nvPr/>
        </p:nvSpPr>
        <p:spPr>
          <a:xfrm>
            <a:off x="6797544" y="1273169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Multiplication Sign 124">
            <a:extLst>
              <a:ext uri="{FF2B5EF4-FFF2-40B4-BE49-F238E27FC236}">
                <a16:creationId xmlns:a16="http://schemas.microsoft.com/office/drawing/2014/main" xmlns="" id="{EE75677E-FF6E-41FC-921C-A7C1B3CFE613}"/>
              </a:ext>
            </a:extLst>
          </p:cNvPr>
          <p:cNvSpPr/>
          <p:nvPr/>
        </p:nvSpPr>
        <p:spPr>
          <a:xfrm>
            <a:off x="6793874" y="190611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Multiplication Sign 125">
            <a:extLst>
              <a:ext uri="{FF2B5EF4-FFF2-40B4-BE49-F238E27FC236}">
                <a16:creationId xmlns:a16="http://schemas.microsoft.com/office/drawing/2014/main" xmlns="" id="{E7C7D39B-1B73-40E8-8CA2-848241F5E5EC}"/>
              </a:ext>
            </a:extLst>
          </p:cNvPr>
          <p:cNvSpPr/>
          <p:nvPr/>
        </p:nvSpPr>
        <p:spPr>
          <a:xfrm>
            <a:off x="6793874" y="2518847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7B4D1F1-73FF-4DC9-8B7F-3496D049A859}"/>
              </a:ext>
            </a:extLst>
          </p:cNvPr>
          <p:cNvSpPr txBox="1"/>
          <p:nvPr/>
        </p:nvSpPr>
        <p:spPr>
          <a:xfrm>
            <a:off x="310804" y="5149228"/>
            <a:ext cx="301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1</a:t>
            </a:r>
            <a:r>
              <a:rPr lang="en-IN" sz="2400" dirty="0">
                <a:solidFill>
                  <a:schemeClr val="accent6"/>
                </a:solidFill>
              </a:rPr>
              <a:t>(C) = (AB + AC + BC)’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AC8ACE51-C833-465D-9D07-6C95BA5CADF9}"/>
              </a:ext>
            </a:extLst>
          </p:cNvPr>
          <p:cNvSpPr txBox="1"/>
          <p:nvPr/>
        </p:nvSpPr>
        <p:spPr>
          <a:xfrm>
            <a:off x="310804" y="5654955"/>
            <a:ext cx="314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F</a:t>
            </a:r>
            <a:r>
              <a:rPr lang="en-IN" sz="2400" baseline="-25000" dirty="0">
                <a:solidFill>
                  <a:schemeClr val="accent6"/>
                </a:solidFill>
              </a:rPr>
              <a:t>2 </a:t>
            </a:r>
            <a:r>
              <a:rPr lang="en-IN" sz="2400" dirty="0">
                <a:solidFill>
                  <a:schemeClr val="accent6"/>
                </a:solidFill>
              </a:rPr>
              <a:t>(T) = A’B’C’ + AB + AC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69883B5A-2A92-44CD-B6C5-94A14A806AD6}"/>
              </a:ext>
            </a:extLst>
          </p:cNvPr>
          <p:cNvGrpSpPr/>
          <p:nvPr/>
        </p:nvGrpSpPr>
        <p:grpSpPr>
          <a:xfrm>
            <a:off x="8975119" y="4920636"/>
            <a:ext cx="1098485" cy="457184"/>
            <a:chOff x="8062376" y="4222921"/>
            <a:chExt cx="1098485" cy="45718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38F76588-CEB5-4852-B571-66330F21969E}"/>
                </a:ext>
              </a:extLst>
            </p:cNvPr>
            <p:cNvGrpSpPr/>
            <p:nvPr/>
          </p:nvGrpSpPr>
          <p:grpSpPr>
            <a:xfrm>
              <a:off x="8062376" y="4222921"/>
              <a:ext cx="701252" cy="457184"/>
              <a:chOff x="8062376" y="4222921"/>
              <a:chExt cx="701252" cy="45718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xmlns="" id="{8E521DC4-4AED-4885-BC27-0A65B30C00B5}"/>
                  </a:ext>
                </a:extLst>
              </p:cNvPr>
              <p:cNvGrpSpPr/>
              <p:nvPr/>
            </p:nvGrpSpPr>
            <p:grpSpPr>
              <a:xfrm>
                <a:off x="8190715" y="4222921"/>
                <a:ext cx="572913" cy="457184"/>
                <a:chOff x="6409940" y="3509052"/>
                <a:chExt cx="1343870" cy="1060348"/>
              </a:xfrm>
            </p:grpSpPr>
            <p:sp>
              <p:nvSpPr>
                <p:cNvPr id="162" name="Stored Data 71">
                  <a:extLst>
                    <a:ext uri="{FF2B5EF4-FFF2-40B4-BE49-F238E27FC236}">
                      <a16:creationId xmlns:a16="http://schemas.microsoft.com/office/drawing/2014/main" xmlns="" id="{4B619464-FE1E-4CC8-98E3-0C750357276C}"/>
                    </a:ext>
                  </a:extLst>
                </p:cNvPr>
                <p:cNvSpPr/>
                <p:nvPr/>
              </p:nvSpPr>
              <p:spPr>
                <a:xfrm rot="10800000">
                  <a:off x="6409941" y="3510007"/>
                  <a:ext cx="1343869" cy="105939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Stored Data 71">
                  <a:extLst>
                    <a:ext uri="{FF2B5EF4-FFF2-40B4-BE49-F238E27FC236}">
                      <a16:creationId xmlns:a16="http://schemas.microsoft.com/office/drawing/2014/main" xmlns="" id="{164E4C36-F57B-47BA-ACD4-1B22CA37A773}"/>
                    </a:ext>
                  </a:extLst>
                </p:cNvPr>
                <p:cNvSpPr/>
                <p:nvPr/>
              </p:nvSpPr>
              <p:spPr>
                <a:xfrm rot="10800000">
                  <a:off x="6409940" y="3509052"/>
                  <a:ext cx="143122" cy="105942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5" name="Stored Data 71">
                <a:extLst>
                  <a:ext uri="{FF2B5EF4-FFF2-40B4-BE49-F238E27FC236}">
                    <a16:creationId xmlns:a16="http://schemas.microsoft.com/office/drawing/2014/main" xmlns="" id="{BDABC61F-12A6-4774-8B6C-81FA2FA0F0B2}"/>
                  </a:ext>
                </a:extLst>
              </p:cNvPr>
              <p:cNvSpPr/>
              <p:nvPr/>
            </p:nvSpPr>
            <p:spPr>
              <a:xfrm rot="10800000">
                <a:off x="8062376" y="4222922"/>
                <a:ext cx="61015" cy="456785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A84EA860-88F1-4726-94A0-3B4F927ADFD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628" y="4451314"/>
              <a:ext cx="397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95785031-DFFF-4C38-B457-EF759685FBB8}"/>
              </a:ext>
            </a:extLst>
          </p:cNvPr>
          <p:cNvGrpSpPr/>
          <p:nvPr/>
        </p:nvGrpSpPr>
        <p:grpSpPr>
          <a:xfrm>
            <a:off x="8975118" y="4120870"/>
            <a:ext cx="1098485" cy="457184"/>
            <a:chOff x="8062376" y="4222921"/>
            <a:chExt cx="1098485" cy="45718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xmlns="" id="{2A3C298E-365B-466D-8E76-8D2564AD68C0}"/>
                </a:ext>
              </a:extLst>
            </p:cNvPr>
            <p:cNvGrpSpPr/>
            <p:nvPr/>
          </p:nvGrpSpPr>
          <p:grpSpPr>
            <a:xfrm>
              <a:off x="8062376" y="4222921"/>
              <a:ext cx="701252" cy="457184"/>
              <a:chOff x="8062376" y="4222921"/>
              <a:chExt cx="701252" cy="45718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xmlns="" id="{7678D7B8-F9D7-4F27-8D04-32A4168297BB}"/>
                  </a:ext>
                </a:extLst>
              </p:cNvPr>
              <p:cNvGrpSpPr/>
              <p:nvPr/>
            </p:nvGrpSpPr>
            <p:grpSpPr>
              <a:xfrm>
                <a:off x="8190715" y="4222921"/>
                <a:ext cx="572913" cy="457184"/>
                <a:chOff x="6409940" y="3509052"/>
                <a:chExt cx="1343870" cy="1060348"/>
              </a:xfrm>
            </p:grpSpPr>
            <p:sp>
              <p:nvSpPr>
                <p:cNvPr id="175" name="Stored Data 71">
                  <a:extLst>
                    <a:ext uri="{FF2B5EF4-FFF2-40B4-BE49-F238E27FC236}">
                      <a16:creationId xmlns:a16="http://schemas.microsoft.com/office/drawing/2014/main" xmlns="" id="{34230AB0-E0C3-4767-9AA2-E50B7AFBD99A}"/>
                    </a:ext>
                  </a:extLst>
                </p:cNvPr>
                <p:cNvSpPr/>
                <p:nvPr/>
              </p:nvSpPr>
              <p:spPr>
                <a:xfrm rot="10800000">
                  <a:off x="6409941" y="3510007"/>
                  <a:ext cx="1343869" cy="105939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xmlns="" id="{7DC159C0-8AA3-4875-A747-B027D1B7798F}"/>
                    </a:ext>
                  </a:extLst>
                </p:cNvPr>
                <p:cNvSpPr/>
                <p:nvPr/>
              </p:nvSpPr>
              <p:spPr>
                <a:xfrm rot="10800000">
                  <a:off x="6409940" y="3509052"/>
                  <a:ext cx="143122" cy="105942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4" name="Stored Data 71">
                <a:extLst>
                  <a:ext uri="{FF2B5EF4-FFF2-40B4-BE49-F238E27FC236}">
                    <a16:creationId xmlns:a16="http://schemas.microsoft.com/office/drawing/2014/main" xmlns="" id="{2439C8E8-CA51-4BF5-BB85-CC14BD15D493}"/>
                  </a:ext>
                </a:extLst>
              </p:cNvPr>
              <p:cNvSpPr/>
              <p:nvPr/>
            </p:nvSpPr>
            <p:spPr>
              <a:xfrm rot="10800000">
                <a:off x="8062376" y="4222922"/>
                <a:ext cx="61015" cy="456785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B57D7421-51A6-4869-B888-04C5020CA2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628" y="4451314"/>
              <a:ext cx="3972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xmlns="" id="{4D156C11-C8A9-449C-9BA8-FB7FD10AAA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4257" y="3774672"/>
            <a:ext cx="0" cy="30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EC87E184-9E01-4D02-9C6E-A96847A79A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9664" y="3414471"/>
            <a:ext cx="0" cy="214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13969382-6402-4126-8797-4D1C038D60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3564" y="4609300"/>
            <a:ext cx="0" cy="8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BD02C9E4-7866-4B56-8413-687B94A714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9564" y="4014445"/>
            <a:ext cx="0" cy="43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A048D41A-7CDF-467F-A0B1-5E8D8357E6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2141" y="2550876"/>
            <a:ext cx="0" cy="11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847CF790-747F-4A4C-9580-0BCBF37B9E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9273" y="2254774"/>
            <a:ext cx="0" cy="11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B9745101-DBF8-460E-AFD2-1FEC4C479D87}"/>
              </a:ext>
            </a:extLst>
          </p:cNvPr>
          <p:cNvCxnSpPr/>
          <p:nvPr/>
        </p:nvCxnSpPr>
        <p:spPr>
          <a:xfrm>
            <a:off x="8151564" y="2636974"/>
            <a:ext cx="0" cy="24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CE18836-FCAA-4035-AA84-CBEEE215D55E}"/>
              </a:ext>
            </a:extLst>
          </p:cNvPr>
          <p:cNvCxnSpPr/>
          <p:nvPr/>
        </p:nvCxnSpPr>
        <p:spPr>
          <a:xfrm>
            <a:off x="8598301" y="2623514"/>
            <a:ext cx="0" cy="162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Multiplication Sign 184">
            <a:extLst>
              <a:ext uri="{FF2B5EF4-FFF2-40B4-BE49-F238E27FC236}">
                <a16:creationId xmlns:a16="http://schemas.microsoft.com/office/drawing/2014/main" xmlns="" id="{EEA6DB62-5B78-4D18-8F78-C8F15077EC29}"/>
              </a:ext>
            </a:extLst>
          </p:cNvPr>
          <p:cNvSpPr/>
          <p:nvPr/>
        </p:nvSpPr>
        <p:spPr>
          <a:xfrm>
            <a:off x="8051659" y="3025425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Multiplication Sign 185">
            <a:extLst>
              <a:ext uri="{FF2B5EF4-FFF2-40B4-BE49-F238E27FC236}">
                <a16:creationId xmlns:a16="http://schemas.microsoft.com/office/drawing/2014/main" xmlns="" id="{5F2CC1F7-FC2F-47EC-8C99-F46480D311EA}"/>
              </a:ext>
            </a:extLst>
          </p:cNvPr>
          <p:cNvSpPr/>
          <p:nvPr/>
        </p:nvSpPr>
        <p:spPr>
          <a:xfrm>
            <a:off x="8510207" y="2732376"/>
            <a:ext cx="199810" cy="238900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2C323D89-5BE8-4B50-88B4-E7BC632FEC1B}"/>
              </a:ext>
            </a:extLst>
          </p:cNvPr>
          <p:cNvSpPr txBox="1"/>
          <p:nvPr/>
        </p:nvSpPr>
        <p:spPr>
          <a:xfrm>
            <a:off x="9080511" y="2681840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1</a:t>
            </a:r>
            <a:endParaRPr lang="en-IN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37EED478-D69C-43A5-885F-CC6963E856DD}"/>
              </a:ext>
            </a:extLst>
          </p:cNvPr>
          <p:cNvSpPr txBox="1"/>
          <p:nvPr/>
        </p:nvSpPr>
        <p:spPr>
          <a:xfrm>
            <a:off x="9083318" y="2972797"/>
            <a:ext cx="231230" cy="313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0</a:t>
            </a:r>
            <a:endParaRPr lang="en-IN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436417B-7C5C-4B15-995E-8C72A0DD8D56}"/>
              </a:ext>
            </a:extLst>
          </p:cNvPr>
          <p:cNvSpPr txBox="1"/>
          <p:nvPr/>
        </p:nvSpPr>
        <p:spPr>
          <a:xfrm>
            <a:off x="10073603" y="4156504"/>
            <a:ext cx="397232" cy="259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1</a:t>
            </a:r>
            <a:endParaRPr lang="en-IN" sz="2000" baseline="-25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CA05217-D33E-4B5A-8E56-66DC4FD83915}"/>
              </a:ext>
            </a:extLst>
          </p:cNvPr>
          <p:cNvSpPr txBox="1"/>
          <p:nvPr/>
        </p:nvSpPr>
        <p:spPr>
          <a:xfrm>
            <a:off x="10073603" y="4939879"/>
            <a:ext cx="397232" cy="259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2</a:t>
            </a:r>
            <a:endParaRPr lang="en-IN" sz="2000" baseline="-25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16891B98-75AE-4188-844E-5A62ADE1E6BF}"/>
              </a:ext>
            </a:extLst>
          </p:cNvPr>
          <p:cNvSpPr txBox="1"/>
          <p:nvPr/>
        </p:nvSpPr>
        <p:spPr>
          <a:xfrm>
            <a:off x="6942355" y="1060637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AB</a:t>
            </a:r>
            <a:endParaRPr lang="en-IN" sz="2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AA17CE77-FF05-4FAA-A0AB-AA4A7BAD00DF}"/>
              </a:ext>
            </a:extLst>
          </p:cNvPr>
          <p:cNvSpPr txBox="1"/>
          <p:nvPr/>
        </p:nvSpPr>
        <p:spPr>
          <a:xfrm>
            <a:off x="6935122" y="1709343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AC</a:t>
            </a:r>
            <a:endParaRPr lang="en-IN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42CC096A-364E-4D6C-AA85-7D50480B5002}"/>
              </a:ext>
            </a:extLst>
          </p:cNvPr>
          <p:cNvSpPr txBox="1"/>
          <p:nvPr/>
        </p:nvSpPr>
        <p:spPr>
          <a:xfrm>
            <a:off x="6938887" y="2318582"/>
            <a:ext cx="480569" cy="249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BC</a:t>
            </a:r>
            <a:endParaRPr lang="en-IN" sz="2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C8F0589D-561A-4FAD-9FA9-DB159F8103E6}"/>
              </a:ext>
            </a:extLst>
          </p:cNvPr>
          <p:cNvSpPr txBox="1"/>
          <p:nvPr/>
        </p:nvSpPr>
        <p:spPr>
          <a:xfrm>
            <a:off x="6931673" y="2977732"/>
            <a:ext cx="849810" cy="374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A’B’C’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9304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33F69-B59A-4076-9E82-2307439B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89682-9C1E-4DD3-934C-79F514E2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following Boolean functions using PLA.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 = A’B + AC’ + A’BC’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baseline="-25000" dirty="0"/>
              <a:t>2</a:t>
            </a:r>
            <a:r>
              <a:rPr lang="en-IN" dirty="0"/>
              <a:t> = (AC’ + B’C)’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 and operation</a:t>
            </a:r>
            <a:endParaRPr lang="en-IN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522DECB5-6BE6-45AE-8880-DB0FE8F7B6FB}"/>
              </a:ext>
            </a:extLst>
          </p:cNvPr>
          <p:cNvSpPr/>
          <p:nvPr/>
        </p:nvSpPr>
        <p:spPr>
          <a:xfrm>
            <a:off x="4167810" y="1989482"/>
            <a:ext cx="2362200" cy="3276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Arrow: Left-Right 165">
            <a:extLst>
              <a:ext uri="{FF2B5EF4-FFF2-40B4-BE49-F238E27FC236}">
                <a16:creationId xmlns:a16="http://schemas.microsoft.com/office/drawing/2014/main" xmlns="" id="{7F50C06B-3AF4-4F7C-AB30-EE692D35B8A8}"/>
              </a:ext>
            </a:extLst>
          </p:cNvPr>
          <p:cNvSpPr/>
          <p:nvPr/>
        </p:nvSpPr>
        <p:spPr>
          <a:xfrm>
            <a:off x="2547290" y="2184278"/>
            <a:ext cx="1600200" cy="457200"/>
          </a:xfrm>
          <a:prstGeom prst="leftRight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xmlns="" id="{C0AF2E15-24C4-4B0B-AC54-093246A51E7A}"/>
              </a:ext>
            </a:extLst>
          </p:cNvPr>
          <p:cNvSpPr/>
          <p:nvPr/>
        </p:nvSpPr>
        <p:spPr>
          <a:xfrm>
            <a:off x="2796210" y="2903882"/>
            <a:ext cx="1351280" cy="457200"/>
          </a:xfrm>
          <a:prstGeom prst="right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58223909-00A3-4139-8F49-982AD0508E70}"/>
              </a:ext>
            </a:extLst>
          </p:cNvPr>
          <p:cNvCxnSpPr/>
          <p:nvPr/>
        </p:nvCxnSpPr>
        <p:spPr>
          <a:xfrm>
            <a:off x="2547290" y="3917142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27FB87EC-78D2-44F3-83C1-58CA51296B68}"/>
              </a:ext>
            </a:extLst>
          </p:cNvPr>
          <p:cNvCxnSpPr/>
          <p:nvPr/>
        </p:nvCxnSpPr>
        <p:spPr>
          <a:xfrm>
            <a:off x="2547290" y="4649693"/>
            <a:ext cx="1620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462EA90C-2308-4B8B-B677-253B56CB28B0}"/>
              </a:ext>
            </a:extLst>
          </p:cNvPr>
          <p:cNvSpPr txBox="1"/>
          <p:nvPr/>
        </p:nvSpPr>
        <p:spPr>
          <a:xfrm>
            <a:off x="4701210" y="343504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  <a:endParaRPr lang="en-IN" sz="2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9CF6657-9AD2-4930-AA7F-376187F01C41}"/>
              </a:ext>
            </a:extLst>
          </p:cNvPr>
          <p:cNvSpPr txBox="1"/>
          <p:nvPr/>
        </p:nvSpPr>
        <p:spPr>
          <a:xfrm>
            <a:off x="305740" y="22186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Bidirectional data bus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D6FE0A4A-D6AD-4AAE-9ABB-C3A97A188938}"/>
              </a:ext>
            </a:extLst>
          </p:cNvPr>
          <p:cNvSpPr txBox="1"/>
          <p:nvPr/>
        </p:nvSpPr>
        <p:spPr>
          <a:xfrm>
            <a:off x="1272210" y="292327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xmlns="" id="{334B9AE0-3148-443A-A5AB-C997E9D131CC}"/>
                  </a:ext>
                </a:extLst>
              </p:cNvPr>
              <p:cNvSpPr txBox="1"/>
              <p:nvPr/>
            </p:nvSpPr>
            <p:spPr>
              <a:xfrm>
                <a:off x="461893" y="3593976"/>
                <a:ext cx="22060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(Read/write control)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34B9AE0-3148-443A-A5AB-C997E9D1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3" y="3593976"/>
                <a:ext cx="2206047" cy="646331"/>
              </a:xfrm>
              <a:prstGeom prst="rect">
                <a:avLst/>
              </a:prstGeom>
              <a:blipFill>
                <a:blip r:embed="rId2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CC4694FD-2AEB-48B4-B238-F4E9E307C299}"/>
              </a:ext>
            </a:extLst>
          </p:cNvPr>
          <p:cNvSpPr txBox="1"/>
          <p:nvPr/>
        </p:nvSpPr>
        <p:spPr>
          <a:xfrm>
            <a:off x="1272210" y="4326527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</a:t>
            </a:r>
          </a:p>
          <a:p>
            <a:pPr algn="ctr"/>
            <a:r>
              <a:rPr lang="en-US" dirty="0"/>
              <a:t>(chip select)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9189EA25-D671-4092-9448-499A74911C9C}"/>
              </a:ext>
            </a:extLst>
          </p:cNvPr>
          <p:cNvSpPr txBox="1"/>
          <p:nvPr/>
        </p:nvSpPr>
        <p:spPr>
          <a:xfrm>
            <a:off x="8176867" y="1901447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Mainly two types of operations</a:t>
            </a:r>
          </a:p>
          <a:p>
            <a:pPr marL="457200" indent="-457200">
              <a:buAutoNum type="arabicParenR"/>
            </a:pPr>
            <a:r>
              <a:rPr lang="en-US" sz="2400" dirty="0"/>
              <a:t>Write operation</a:t>
            </a:r>
          </a:p>
          <a:p>
            <a:pPr marL="457200" indent="-457200">
              <a:buAutoNum type="arabicParenR"/>
            </a:pPr>
            <a:r>
              <a:rPr lang="en-US" sz="2400" dirty="0"/>
              <a:t>Read operation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392D9D-41FE-495E-9170-F7345D00B540}"/>
              </a:ext>
            </a:extLst>
          </p:cNvPr>
          <p:cNvSpPr/>
          <p:nvPr/>
        </p:nvSpPr>
        <p:spPr>
          <a:xfrm>
            <a:off x="3488414" y="3096679"/>
            <a:ext cx="1656000" cy="169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784CEE-8E04-4D83-970E-44262CB11C30}"/>
              </a:ext>
            </a:extLst>
          </p:cNvPr>
          <p:cNvSpPr txBox="1"/>
          <p:nvPr/>
        </p:nvSpPr>
        <p:spPr>
          <a:xfrm>
            <a:off x="3935337" y="3626953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1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985ECE-1A45-4BE4-8A11-CEC1A9C288AB}"/>
              </a:ext>
            </a:extLst>
          </p:cNvPr>
          <p:cNvSpPr txBox="1"/>
          <p:nvPr/>
        </p:nvSpPr>
        <p:spPr>
          <a:xfrm>
            <a:off x="3620956" y="303571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D1C635-2BD3-4AA5-BB33-DE110C1A95F0}"/>
              </a:ext>
            </a:extLst>
          </p:cNvPr>
          <p:cNvSpPr txBox="1"/>
          <p:nvPr/>
        </p:nvSpPr>
        <p:spPr>
          <a:xfrm>
            <a:off x="3989256" y="303571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7673DD-49DC-47AD-BCF3-3487F08DB207}"/>
              </a:ext>
            </a:extLst>
          </p:cNvPr>
          <p:cNvSpPr txBox="1"/>
          <p:nvPr/>
        </p:nvSpPr>
        <p:spPr>
          <a:xfrm>
            <a:off x="4370256" y="304945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CAFB62-E98B-4FA0-B304-183E845E9506}"/>
              </a:ext>
            </a:extLst>
          </p:cNvPr>
          <p:cNvSpPr txBox="1"/>
          <p:nvPr/>
        </p:nvSpPr>
        <p:spPr>
          <a:xfrm>
            <a:off x="4738556" y="304945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44B36F-4991-4B13-A184-BE00492FDF9C}"/>
              </a:ext>
            </a:extLst>
          </p:cNvPr>
          <p:cNvSpPr txBox="1"/>
          <p:nvPr/>
        </p:nvSpPr>
        <p:spPr>
          <a:xfrm>
            <a:off x="3600636" y="448145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C3C78E-B9A5-4BAF-82BA-F81859360AD6}"/>
              </a:ext>
            </a:extLst>
          </p:cNvPr>
          <p:cNvSpPr txBox="1"/>
          <p:nvPr/>
        </p:nvSpPr>
        <p:spPr>
          <a:xfrm>
            <a:off x="3968936" y="448145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0D5298-0397-4479-8D5E-E9A0EAA970AC}"/>
              </a:ext>
            </a:extLst>
          </p:cNvPr>
          <p:cNvSpPr txBox="1"/>
          <p:nvPr/>
        </p:nvSpPr>
        <p:spPr>
          <a:xfrm>
            <a:off x="4349936" y="449518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9B6059-6EB2-4C61-A415-7976CAA52E24}"/>
              </a:ext>
            </a:extLst>
          </p:cNvPr>
          <p:cNvSpPr txBox="1"/>
          <p:nvPr/>
        </p:nvSpPr>
        <p:spPr>
          <a:xfrm>
            <a:off x="4718236" y="449518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7627B39-FD01-41F4-82EE-28A85B80A3C0}"/>
                  </a:ext>
                </a:extLst>
              </p:cNvPr>
              <p:cNvSpPr txBox="1"/>
              <p:nvPr/>
            </p:nvSpPr>
            <p:spPr>
              <a:xfrm>
                <a:off x="3455856" y="3428387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627B39-FD01-41F4-82EE-28A85B80A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56" y="3428387"/>
                <a:ext cx="642158" cy="369332"/>
              </a:xfrm>
              <a:prstGeom prst="rect">
                <a:avLst/>
              </a:prstGeom>
              <a:blipFill>
                <a:blip r:embed="rId2"/>
                <a:stretch>
                  <a:fillRect l="-5714" t="-4918" r="-25714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3DDB925E-C1E1-48F2-8933-CB576A466B8C}"/>
                  </a:ext>
                </a:extLst>
              </p:cNvPr>
              <p:cNvSpPr txBox="1"/>
              <p:nvPr/>
            </p:nvSpPr>
            <p:spPr>
              <a:xfrm>
                <a:off x="3445350" y="4178719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B925E-C1E1-48F2-8933-CB576A46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50" y="4178719"/>
                <a:ext cx="327544" cy="369909"/>
              </a:xfrm>
              <a:prstGeom prst="rect">
                <a:avLst/>
              </a:prstGeom>
              <a:blipFill>
                <a:blip r:embed="rId3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5686F96-6DFE-471E-9074-1245B8F92DE6}"/>
              </a:ext>
            </a:extLst>
          </p:cNvPr>
          <p:cNvGrpSpPr/>
          <p:nvPr/>
        </p:nvGrpSpPr>
        <p:grpSpPr>
          <a:xfrm>
            <a:off x="3772894" y="1763179"/>
            <a:ext cx="1112520" cy="1343420"/>
            <a:chOff x="2331720" y="1775461"/>
            <a:chExt cx="1112520" cy="13434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EF6EB65-D612-4E2C-9B7C-2C4AC4B04AE7}"/>
                </a:ext>
              </a:extLst>
            </p:cNvPr>
            <p:cNvCxnSpPr/>
            <p:nvPr/>
          </p:nvCxnSpPr>
          <p:spPr>
            <a:xfrm>
              <a:off x="2692400" y="211836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0D24FC7-9033-4237-9CE1-A7CA79D81FF5}"/>
                </a:ext>
              </a:extLst>
            </p:cNvPr>
            <p:cNvCxnSpPr/>
            <p:nvPr/>
          </p:nvCxnSpPr>
          <p:spPr>
            <a:xfrm>
              <a:off x="3063240" y="243332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1F428B7-96A8-4975-9BB6-CD356724A300}"/>
                </a:ext>
              </a:extLst>
            </p:cNvPr>
            <p:cNvCxnSpPr/>
            <p:nvPr/>
          </p:nvCxnSpPr>
          <p:spPr>
            <a:xfrm>
              <a:off x="3444240" y="272288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518289A-4725-4B4D-8FD7-F0E5A2138273}"/>
                </a:ext>
              </a:extLst>
            </p:cNvPr>
            <p:cNvCxnSpPr/>
            <p:nvPr/>
          </p:nvCxnSpPr>
          <p:spPr>
            <a:xfrm>
              <a:off x="2331720" y="17754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2595424-5ECF-4CAA-A59D-2DD100124104}"/>
              </a:ext>
            </a:extLst>
          </p:cNvPr>
          <p:cNvGrpSpPr/>
          <p:nvPr/>
        </p:nvGrpSpPr>
        <p:grpSpPr>
          <a:xfrm>
            <a:off x="3772894" y="4787119"/>
            <a:ext cx="1112520" cy="1342460"/>
            <a:chOff x="2331720" y="4799401"/>
            <a:chExt cx="1112520" cy="13424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B4FE3F2-F73F-4D79-AB5C-66AF8C23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240" y="482002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ABCC49E-AB59-483E-9379-B2B789F19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400" y="479940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91BEFE2-CB8C-482E-A59A-3BF6C531B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720" y="480986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15E2BB4-38BD-49D7-86CC-B0C4232E5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240" y="480986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A2B45D4-A2AA-4067-950C-87891B7B74B5}"/>
              </a:ext>
            </a:extLst>
          </p:cNvPr>
          <p:cNvSpPr/>
          <p:nvPr/>
        </p:nvSpPr>
        <p:spPr>
          <a:xfrm>
            <a:off x="3383070" y="427328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B43B181-AB2F-4549-8ACB-46C65ED1C20D}"/>
              </a:ext>
            </a:extLst>
          </p:cNvPr>
          <p:cNvCxnSpPr/>
          <p:nvPr/>
        </p:nvCxnSpPr>
        <p:spPr>
          <a:xfrm flipH="1">
            <a:off x="3051534" y="361305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84CC1DF-0559-4150-B4F1-12E771E3702B}"/>
              </a:ext>
            </a:extLst>
          </p:cNvPr>
          <p:cNvCxnSpPr>
            <a:cxnSpLocks/>
          </p:cNvCxnSpPr>
          <p:nvPr/>
        </p:nvCxnSpPr>
        <p:spPr>
          <a:xfrm rot="5400000" flipH="1">
            <a:off x="2705294" y="3270553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3CFC3F9-2A7A-47B1-A462-1E935A7BCF81}"/>
              </a:ext>
            </a:extLst>
          </p:cNvPr>
          <p:cNvSpPr/>
          <p:nvPr/>
        </p:nvSpPr>
        <p:spPr>
          <a:xfrm>
            <a:off x="7214940" y="3095119"/>
            <a:ext cx="1656000" cy="169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59D98B8-AC7E-4B2A-92B3-221946FEA526}"/>
              </a:ext>
            </a:extLst>
          </p:cNvPr>
          <p:cNvSpPr txBox="1"/>
          <p:nvPr/>
        </p:nvSpPr>
        <p:spPr>
          <a:xfrm>
            <a:off x="7661863" y="3625393"/>
            <a:ext cx="85875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RAM 2</a:t>
            </a:r>
          </a:p>
          <a:p>
            <a:pPr algn="ctr"/>
            <a:r>
              <a:rPr lang="en-US" sz="1600" dirty="0"/>
              <a:t>16 x 4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89ABF9-0985-4BF8-A7DD-CBA3B0E3A95F}"/>
              </a:ext>
            </a:extLst>
          </p:cNvPr>
          <p:cNvSpPr txBox="1"/>
          <p:nvPr/>
        </p:nvSpPr>
        <p:spPr>
          <a:xfrm>
            <a:off x="7347482" y="303415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802B006-F30E-4268-909F-9ECDFDEFA615}"/>
              </a:ext>
            </a:extLst>
          </p:cNvPr>
          <p:cNvSpPr txBox="1"/>
          <p:nvPr/>
        </p:nvSpPr>
        <p:spPr>
          <a:xfrm>
            <a:off x="7715782" y="303415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F21F85-48FB-49BD-9053-511CF3331D39}"/>
              </a:ext>
            </a:extLst>
          </p:cNvPr>
          <p:cNvSpPr txBox="1"/>
          <p:nvPr/>
        </p:nvSpPr>
        <p:spPr>
          <a:xfrm>
            <a:off x="8096782" y="304789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9BE32DA-5D31-4BD7-B675-5026389B92B7}"/>
              </a:ext>
            </a:extLst>
          </p:cNvPr>
          <p:cNvSpPr txBox="1"/>
          <p:nvPr/>
        </p:nvSpPr>
        <p:spPr>
          <a:xfrm>
            <a:off x="8465082" y="3047891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0BE12E-43A0-422E-B4E7-B982E24F16FA}"/>
              </a:ext>
            </a:extLst>
          </p:cNvPr>
          <p:cNvSpPr txBox="1"/>
          <p:nvPr/>
        </p:nvSpPr>
        <p:spPr>
          <a:xfrm>
            <a:off x="7327162" y="446973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1CF6EDE-7E13-4E35-A957-1301EC5B2CEB}"/>
              </a:ext>
            </a:extLst>
          </p:cNvPr>
          <p:cNvSpPr txBox="1"/>
          <p:nvPr/>
        </p:nvSpPr>
        <p:spPr>
          <a:xfrm>
            <a:off x="7695462" y="4469734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17A8D2-65B8-4A9B-94BC-A3EBAEC45D9B}"/>
              </a:ext>
            </a:extLst>
          </p:cNvPr>
          <p:cNvSpPr txBox="1"/>
          <p:nvPr/>
        </p:nvSpPr>
        <p:spPr>
          <a:xfrm>
            <a:off x="8076462" y="448346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72A2CB5-4AD1-4C35-8225-C497A69D97A8}"/>
              </a:ext>
            </a:extLst>
          </p:cNvPr>
          <p:cNvSpPr txBox="1"/>
          <p:nvPr/>
        </p:nvSpPr>
        <p:spPr>
          <a:xfrm>
            <a:off x="8444762" y="4483466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45F8FAA-60B5-4958-B608-532C9405637F}"/>
                  </a:ext>
                </a:extLst>
              </p:cNvPr>
              <p:cNvSpPr txBox="1"/>
              <p:nvPr/>
            </p:nvSpPr>
            <p:spPr>
              <a:xfrm>
                <a:off x="7182382" y="3426827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5F8FAA-60B5-4958-B608-532C9405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82" y="3426827"/>
                <a:ext cx="642158" cy="369332"/>
              </a:xfrm>
              <a:prstGeom prst="rect">
                <a:avLst/>
              </a:prstGeom>
              <a:blipFill>
                <a:blip r:embed="rId4"/>
                <a:stretch>
                  <a:fillRect l="-4717" t="-4918" r="-25472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F11F6DD7-371B-4B20-9409-B16F80638425}"/>
                  </a:ext>
                </a:extLst>
              </p:cNvPr>
              <p:cNvSpPr txBox="1"/>
              <p:nvPr/>
            </p:nvSpPr>
            <p:spPr>
              <a:xfrm>
                <a:off x="7171876" y="4177159"/>
                <a:ext cx="327544" cy="3699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1F6DD7-371B-4B20-9409-B16F8063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76" y="4177159"/>
                <a:ext cx="327544" cy="369909"/>
              </a:xfrm>
              <a:prstGeom prst="rect">
                <a:avLst/>
              </a:prstGeom>
              <a:blipFill>
                <a:blip r:embed="rId5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4A26329-6A9A-4148-A542-1B77215EC49F}"/>
              </a:ext>
            </a:extLst>
          </p:cNvPr>
          <p:cNvGrpSpPr/>
          <p:nvPr/>
        </p:nvGrpSpPr>
        <p:grpSpPr>
          <a:xfrm>
            <a:off x="7499420" y="1761619"/>
            <a:ext cx="1112520" cy="1343420"/>
            <a:chOff x="6058246" y="1773901"/>
            <a:chExt cx="1112520" cy="13434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99DA3FD-6BD1-4EC6-8CC8-BE2981212EBE}"/>
                </a:ext>
              </a:extLst>
            </p:cNvPr>
            <p:cNvCxnSpPr/>
            <p:nvPr/>
          </p:nvCxnSpPr>
          <p:spPr>
            <a:xfrm>
              <a:off x="6418926" y="21168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E683724-7C39-4C2C-85DA-2078A95247C6}"/>
                </a:ext>
              </a:extLst>
            </p:cNvPr>
            <p:cNvCxnSpPr/>
            <p:nvPr/>
          </p:nvCxnSpPr>
          <p:spPr>
            <a:xfrm>
              <a:off x="6789766" y="243176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DE893BE5-CA06-41D9-BAA1-239E8DF0B9D3}"/>
                </a:ext>
              </a:extLst>
            </p:cNvPr>
            <p:cNvCxnSpPr/>
            <p:nvPr/>
          </p:nvCxnSpPr>
          <p:spPr>
            <a:xfrm>
              <a:off x="7170766" y="272132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650D4BA3-21FD-420C-A9F3-7F914425FB69}"/>
                </a:ext>
              </a:extLst>
            </p:cNvPr>
            <p:cNvCxnSpPr/>
            <p:nvPr/>
          </p:nvCxnSpPr>
          <p:spPr>
            <a:xfrm>
              <a:off x="6058246" y="17739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BE5D8AB-7593-471B-9AFB-6CA069A2F3E0}"/>
              </a:ext>
            </a:extLst>
          </p:cNvPr>
          <p:cNvGrpSpPr/>
          <p:nvPr/>
        </p:nvGrpSpPr>
        <p:grpSpPr>
          <a:xfrm>
            <a:off x="7499420" y="4785559"/>
            <a:ext cx="1112520" cy="1342460"/>
            <a:chOff x="6058246" y="4797841"/>
            <a:chExt cx="1112520" cy="13424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9751BC27-7315-4C16-81CD-D9E5ECF91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766" y="4808301"/>
              <a:ext cx="0" cy="9906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532EA3A-7022-4382-87AE-A3301B4B4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926" y="4797841"/>
              <a:ext cx="0" cy="684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46F4C3A0-0D78-44A0-8724-91F71630B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8246" y="4808301"/>
              <a:ext cx="0" cy="396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AC89338B-DA90-48C6-A1DC-DE5591E14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766" y="4808301"/>
              <a:ext cx="0" cy="13320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E7D195B-49C1-46E8-8EEF-12058D634D1B}"/>
              </a:ext>
            </a:extLst>
          </p:cNvPr>
          <p:cNvSpPr/>
          <p:nvPr/>
        </p:nvSpPr>
        <p:spPr>
          <a:xfrm>
            <a:off x="7109596" y="427172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8620B80-58A5-4EDF-B75A-55A8F2C4FF63}"/>
              </a:ext>
            </a:extLst>
          </p:cNvPr>
          <p:cNvCxnSpPr/>
          <p:nvPr/>
        </p:nvCxnSpPr>
        <p:spPr>
          <a:xfrm flipH="1">
            <a:off x="6778060" y="361149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8FE34122-9F44-4219-AE18-76DA3DDCAA64}"/>
              </a:ext>
            </a:extLst>
          </p:cNvPr>
          <p:cNvCxnSpPr>
            <a:cxnSpLocks/>
          </p:cNvCxnSpPr>
          <p:nvPr/>
        </p:nvCxnSpPr>
        <p:spPr>
          <a:xfrm rot="5400000" flipH="1">
            <a:off x="6431820" y="3268993"/>
            <a:ext cx="7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D50344E-FB8C-4CE7-9393-F2089C5DC63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87814" y="2912593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40D75EBF-1B01-4EF2-8011-A317F22B2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238" y="2707616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E89C75A-0C5C-43FF-90ED-E5BFA8A4DE6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2423840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535CA4F5-D9E8-46BF-BC8D-735981BBB64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2110440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11AFDA8-3F0C-41A9-8446-B7891E8E44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7974" y="1774025"/>
            <a:ext cx="67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945116D-78AE-43EC-8D05-035EE8CF98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197709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2A4985B5-8839-45FE-AA4D-23B7A14320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462254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5FB07D4-1B21-429E-A1AC-C532ACA1C0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5787696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88041793-92D4-4ABB-A7E1-7D5740B3D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93974" y="613099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28DC1653-14CF-4155-9131-C7722C63DD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198493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9606FB50-218F-4FA8-99ED-3AC098B1C8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46303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4700FAB2-96EC-480D-87E7-C3E4D1B54E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5808358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91A80DED-292C-4560-9D4C-62DDCAC150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0677" y="6131782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6E55801-218F-4B45-8062-55065CC61FA0}"/>
              </a:ext>
            </a:extLst>
          </p:cNvPr>
          <p:cNvSpPr txBox="1"/>
          <p:nvPr/>
        </p:nvSpPr>
        <p:spPr>
          <a:xfrm>
            <a:off x="2278394" y="1572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2AAF184-121E-49BE-A163-8AC72912163A}"/>
              </a:ext>
            </a:extLst>
          </p:cNvPr>
          <p:cNvSpPr txBox="1"/>
          <p:nvPr/>
        </p:nvSpPr>
        <p:spPr>
          <a:xfrm>
            <a:off x="2272100" y="1878110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7DAE2BC-AD7E-44B3-97C0-DD364D55CB13}"/>
              </a:ext>
            </a:extLst>
          </p:cNvPr>
          <p:cNvSpPr txBox="1"/>
          <p:nvPr/>
        </p:nvSpPr>
        <p:spPr>
          <a:xfrm>
            <a:off x="2278394" y="2206012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0A93788-0E3A-4F0A-B618-867C69758C09}"/>
              </a:ext>
            </a:extLst>
          </p:cNvPr>
          <p:cNvSpPr txBox="1"/>
          <p:nvPr/>
        </p:nvSpPr>
        <p:spPr>
          <a:xfrm>
            <a:off x="2284687" y="2519649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F1AFD20A-F50B-413A-8070-7AA86DE31B5C}"/>
                  </a:ext>
                </a:extLst>
              </p:cNvPr>
              <p:cNvSpPr txBox="1"/>
              <p:nvPr/>
            </p:nvSpPr>
            <p:spPr>
              <a:xfrm>
                <a:off x="2431557" y="2930958"/>
                <a:ext cx="642158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/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FD20A-F50B-413A-8070-7AA86DE3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57" y="2930958"/>
                <a:ext cx="642158" cy="369332"/>
              </a:xfrm>
              <a:prstGeom prst="rect">
                <a:avLst/>
              </a:prstGeom>
              <a:blipFill>
                <a:blip r:embed="rId6"/>
                <a:stretch>
                  <a:fillRect l="-5714" t="-5000" r="-2571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A1A90FB-7274-4400-A669-2744ABE32112}"/>
              </a:ext>
            </a:extLst>
          </p:cNvPr>
          <p:cNvGrpSpPr/>
          <p:nvPr/>
        </p:nvGrpSpPr>
        <p:grpSpPr>
          <a:xfrm>
            <a:off x="2243703" y="4334004"/>
            <a:ext cx="7122271" cy="758331"/>
            <a:chOff x="2243703" y="4085529"/>
            <a:chExt cx="7122271" cy="758331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A9F9CBB3-AB98-49A3-84F4-7CF50F457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157" y="4087089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6FC1E0E6-FD7D-4D18-9A37-24320CDA4B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4702" y="4375773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EF56C48-1D88-402F-8E7D-0B9A0C2E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7800" y="4085529"/>
              <a:ext cx="3518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E3912DCE-88FC-4F98-A824-89F8779F929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81228" y="4374213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73A7ED86-E697-4271-8EB2-5E9D18ADFE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97974" y="4664850"/>
              <a:ext cx="676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D7267104-F208-40D6-9612-908FAD39DDA9}"/>
                    </a:ext>
                  </a:extLst>
                </p:cNvPr>
                <p:cNvSpPr txBox="1"/>
                <p:nvPr/>
              </p:nvSpPr>
              <p:spPr>
                <a:xfrm>
                  <a:off x="2243703" y="447395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267104-F208-40D6-9612-908FAD39D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703" y="4473951"/>
                  <a:ext cx="327544" cy="369909"/>
                </a:xfrm>
                <a:prstGeom prst="rect">
                  <a:avLst/>
                </a:prstGeom>
                <a:blipFill>
                  <a:blip r:embed="rId7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B21BE99-1060-4F90-8489-8F6ACDDA11FA}"/>
              </a:ext>
            </a:extLst>
          </p:cNvPr>
          <p:cNvSpPr txBox="1"/>
          <p:nvPr/>
        </p:nvSpPr>
        <p:spPr>
          <a:xfrm>
            <a:off x="2268811" y="501047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7</a:t>
            </a:r>
            <a:endParaRPr lang="en-IN" sz="16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27C2C9-7E75-4CB9-BEC2-C8E954FB5151}"/>
              </a:ext>
            </a:extLst>
          </p:cNvPr>
          <p:cNvSpPr txBox="1"/>
          <p:nvPr/>
        </p:nvSpPr>
        <p:spPr>
          <a:xfrm>
            <a:off x="2268811" y="528489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6</a:t>
            </a:r>
            <a:endParaRPr lang="en-IN" sz="1600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9B1E6F3-4CFD-43AF-9D19-3D249623D66F}"/>
              </a:ext>
            </a:extLst>
          </p:cNvPr>
          <p:cNvSpPr txBox="1"/>
          <p:nvPr/>
        </p:nvSpPr>
        <p:spPr>
          <a:xfrm>
            <a:off x="2268811" y="5576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5</a:t>
            </a:r>
            <a:endParaRPr lang="en-IN" sz="1600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0771AE3-A879-4146-A82F-C948368C9D36}"/>
              </a:ext>
            </a:extLst>
          </p:cNvPr>
          <p:cNvSpPr txBox="1"/>
          <p:nvPr/>
        </p:nvSpPr>
        <p:spPr>
          <a:xfrm>
            <a:off x="2268811" y="5916287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4</a:t>
            </a:r>
            <a:endParaRPr lang="en-IN" sz="16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9314DB9-8934-44D2-AAA0-7E0246432258}"/>
              </a:ext>
            </a:extLst>
          </p:cNvPr>
          <p:cNvSpPr txBox="1"/>
          <p:nvPr/>
        </p:nvSpPr>
        <p:spPr>
          <a:xfrm>
            <a:off x="6254043" y="5010478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3</a:t>
            </a:r>
            <a:endParaRPr lang="en-IN" sz="1600" baseline="-25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0FD9D1F-4D9E-453E-88C4-8058884FA511}"/>
              </a:ext>
            </a:extLst>
          </p:cNvPr>
          <p:cNvSpPr txBox="1"/>
          <p:nvPr/>
        </p:nvSpPr>
        <p:spPr>
          <a:xfrm>
            <a:off x="6254043" y="528489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</a:t>
            </a:r>
            <a:endParaRPr lang="en-IN" sz="16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BF5B7AB-85C3-4F12-BB72-802C1DA98201}"/>
              </a:ext>
            </a:extLst>
          </p:cNvPr>
          <p:cNvSpPr txBox="1"/>
          <p:nvPr/>
        </p:nvSpPr>
        <p:spPr>
          <a:xfrm>
            <a:off x="6254043" y="5576683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1</a:t>
            </a:r>
            <a:endParaRPr lang="en-IN" sz="16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BB6F067-3C91-444D-9EF1-5E63C8A163C9}"/>
              </a:ext>
            </a:extLst>
          </p:cNvPr>
          <p:cNvSpPr txBox="1"/>
          <p:nvPr/>
        </p:nvSpPr>
        <p:spPr>
          <a:xfrm>
            <a:off x="6254043" y="5916287"/>
            <a:ext cx="4156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0</a:t>
            </a:r>
            <a:endParaRPr lang="en-IN" sz="1600" baseline="-25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xmlns="" id="{F0346BDA-08E3-4573-BC84-6D60183F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428"/>
            <a:ext cx="11929641" cy="50815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Example:- </a:t>
            </a:r>
            <a:r>
              <a:rPr lang="en-US" sz="2400" dirty="0">
                <a:latin typeface="+mj-lt"/>
              </a:rPr>
              <a:t>Show how to combine several 16 x 4 RAM to form a 16 x 8 RAM.</a:t>
            </a:r>
            <a:r>
              <a:rPr lang="en-US" dirty="0">
                <a:latin typeface="+mj-lt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27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2" grpId="0" animBg="1"/>
      <p:bldP spid="68" grpId="0"/>
      <p:bldP spid="69" grpId="0"/>
      <p:bldP spid="70" grpId="0"/>
      <p:bldP spid="71" grpId="0"/>
      <p:bldP spid="72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E45AE-BE05-44EC-8E58-40568041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5E168-19ED-424E-A288-E0DFC57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9" y="863444"/>
            <a:ext cx="2938702" cy="489675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Example:- </a:t>
            </a:r>
            <a:r>
              <a:rPr lang="en-US" dirty="0">
                <a:latin typeface="+mj-lt"/>
              </a:rPr>
              <a:t>Show how to combine several 1K x 8 PROMs to produce 4K x 8 PROM.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Solution:- </a:t>
            </a:r>
          </a:p>
          <a:p>
            <a:pPr marL="447675" lvl="1"/>
            <a:r>
              <a:rPr lang="en-US" dirty="0"/>
              <a:t>1K x 8 PROM has 10 number of address lines because 2</a:t>
            </a:r>
            <a:r>
              <a:rPr lang="en-US" baseline="30000" dirty="0"/>
              <a:t>10</a:t>
            </a:r>
            <a:r>
              <a:rPr lang="en-US" dirty="0"/>
              <a:t> = 1024 (1K).</a:t>
            </a:r>
          </a:p>
          <a:p>
            <a:pPr marL="447675" lvl="1"/>
            <a:r>
              <a:rPr lang="en-US" dirty="0"/>
              <a:t>We need total 4 number of 1K x 8 PROM chips to make one 4K x 8 PROM chip.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36991DA-158F-4FE4-93F3-2C52F461CAF2}"/>
              </a:ext>
            </a:extLst>
          </p:cNvPr>
          <p:cNvGrpSpPr/>
          <p:nvPr/>
        </p:nvGrpSpPr>
        <p:grpSpPr>
          <a:xfrm>
            <a:off x="4549630" y="881781"/>
            <a:ext cx="732940" cy="1187960"/>
            <a:chOff x="6086960" y="2362200"/>
            <a:chExt cx="1008680" cy="14165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C57DA3A-C90A-4E7D-A095-0E0E0F942E08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3F9719D8-A215-49EE-BE76-5EA582ED1725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CC1F6D97-2F49-4992-A1E5-0C83D86A97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295A060-4261-4D16-B421-8B51F624B2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150B189-4A7E-44C6-8D27-09C6D06E4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A9A1C18-7A83-48C8-B369-5182E2F49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FC82212-21A7-4731-A9B6-C49E34C7783B}"/>
              </a:ext>
            </a:extLst>
          </p:cNvPr>
          <p:cNvGrpSpPr/>
          <p:nvPr/>
        </p:nvGrpSpPr>
        <p:grpSpPr>
          <a:xfrm rot="16200000">
            <a:off x="7370470" y="-3314356"/>
            <a:ext cx="732940" cy="8647760"/>
            <a:chOff x="6086960" y="-6533073"/>
            <a:chExt cx="1008680" cy="103118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637D6F3-7BDE-4965-9DD4-A89FB694CDBC}"/>
                </a:ext>
              </a:extLst>
            </p:cNvPr>
            <p:cNvCxnSpPr/>
            <p:nvPr/>
          </p:nvCxnSpPr>
          <p:spPr>
            <a:xfrm>
              <a:off x="6400799" y="-6512994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7EAF293-2FAA-4809-AC9E-85C776C2B651}"/>
                </a:ext>
              </a:extLst>
            </p:cNvPr>
            <p:cNvCxnSpPr/>
            <p:nvPr/>
          </p:nvCxnSpPr>
          <p:spPr>
            <a:xfrm>
              <a:off x="6781803" y="-6533073"/>
              <a:ext cx="0" cy="9959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4CE824F-AB58-40D2-888E-88DDB9518C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4DDBEE-7259-46E6-9375-7A66AF6721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FD45BAF-13D4-448C-BDD1-B6A311D7BA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D339630-0CAA-474E-B570-956BCBC2E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72BDB3-8580-4CF5-9690-ECA1461A2FCC}"/>
              </a:ext>
            </a:extLst>
          </p:cNvPr>
          <p:cNvGrpSpPr/>
          <p:nvPr/>
        </p:nvGrpSpPr>
        <p:grpSpPr>
          <a:xfrm rot="16200000">
            <a:off x="7371030" y="-85987"/>
            <a:ext cx="732940" cy="8646640"/>
            <a:chOff x="6086960" y="-6531737"/>
            <a:chExt cx="1008680" cy="103104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DCF3ECB-CE82-4932-B780-1DA7A0EE4554}"/>
                </a:ext>
              </a:extLst>
            </p:cNvPr>
            <p:cNvCxnSpPr/>
            <p:nvPr/>
          </p:nvCxnSpPr>
          <p:spPr>
            <a:xfrm>
              <a:off x="6400799" y="-6512992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682C504-83EA-43E0-9FEF-51A8AEA54636}"/>
                </a:ext>
              </a:extLst>
            </p:cNvPr>
            <p:cNvCxnSpPr/>
            <p:nvPr/>
          </p:nvCxnSpPr>
          <p:spPr>
            <a:xfrm>
              <a:off x="6781803" y="-6531737"/>
              <a:ext cx="0" cy="9959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09F897-2D48-4496-9823-9F177254F8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9DC0E1A-42C2-40D2-AA17-0C33431292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54885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231EF17-8E18-4E5B-9303-10E42BE191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4FE1DA2A-309C-443B-84C0-B5A3317A2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43FFEBA-FB71-4823-8D00-B375F414A2AC}"/>
              </a:ext>
            </a:extLst>
          </p:cNvPr>
          <p:cNvGrpSpPr/>
          <p:nvPr/>
        </p:nvGrpSpPr>
        <p:grpSpPr>
          <a:xfrm>
            <a:off x="3536580" y="2460903"/>
            <a:ext cx="769920" cy="1906918"/>
            <a:chOff x="677880" y="2819402"/>
            <a:chExt cx="769920" cy="19069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96E92003-5973-4FD0-B768-128DF6335EC0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EA8C27E6-015A-4C2D-BB21-0CA953983B78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3894B05D-37FE-4F04-B10D-848E936006A2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64D3D191-554B-4C83-982D-B7040C991F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8C179349-B09F-4B4C-8533-849F99551E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C1376046-23D6-490F-9A9D-8A8DA14FA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C3660C8C-77FF-4900-AB28-82DAAC22A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5FB64B1-EA4D-4849-AE55-75F08E9A4CC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7E0C66C6-5F71-4296-9BCF-A3E0D6F895A8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B28D8D8-1519-417A-99B1-2C69C43CE4AF}"/>
              </a:ext>
            </a:extLst>
          </p:cNvPr>
          <p:cNvGrpSpPr/>
          <p:nvPr/>
        </p:nvGrpSpPr>
        <p:grpSpPr>
          <a:xfrm>
            <a:off x="4306500" y="2079901"/>
            <a:ext cx="1219200" cy="1872278"/>
            <a:chOff x="1447800" y="2438400"/>
            <a:chExt cx="1219200" cy="18722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9EB767E5-2F04-45A9-9A7D-69EB2437686D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1DA6AFE-1DF6-4E22-ABAC-3188475AE54B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AF13E05A-1CD6-427D-A2E7-5B4EEF742652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13E05A-1CD6-427D-A2E7-5B4EEF74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2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3D5613CB-E695-47B4-8C33-1CCF6B7DD81D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F4B5AA8-8AE4-4C91-B72C-6BDD19058FF4}"/>
              </a:ext>
            </a:extLst>
          </p:cNvPr>
          <p:cNvGrpSpPr/>
          <p:nvPr/>
        </p:nvGrpSpPr>
        <p:grpSpPr>
          <a:xfrm>
            <a:off x="6691150" y="879861"/>
            <a:ext cx="732940" cy="1187960"/>
            <a:chOff x="6086960" y="2362200"/>
            <a:chExt cx="1008680" cy="14165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89D83A1-96C1-4A1C-ACE5-92F949F55150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85195B52-F001-4842-94F2-16B7E08202EF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C884D1-3050-4157-BA8B-4BABA87518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116BCE9-74F6-4E15-B95B-A41E28270D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B013189B-253E-4E9E-838C-C68CF5867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975BDBBD-E33E-4296-8740-4F3A0039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511A1D8-7BF1-4816-A776-D8D815322436}"/>
              </a:ext>
            </a:extLst>
          </p:cNvPr>
          <p:cNvGrpSpPr/>
          <p:nvPr/>
        </p:nvGrpSpPr>
        <p:grpSpPr>
          <a:xfrm>
            <a:off x="5678100" y="2458983"/>
            <a:ext cx="769920" cy="1906918"/>
            <a:chOff x="677880" y="2819402"/>
            <a:chExt cx="769920" cy="190691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2C915726-2230-42A1-B848-1896AD47DD6E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FFCC3104-4830-4658-A307-984950239E16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D6947D54-C58C-4204-B05E-6648BAA55570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D41FACE5-D3D7-4924-8727-9ADC426762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098E4729-9ABE-498F-8A5E-B64A3AC3B0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E1ACFA70-0DF5-4D2A-B7BC-98F812F3D6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4177178C-7C4C-490B-90F0-2D117B31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0565CFF-F098-40C0-9766-12764417EA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4EBAB6F4-F3BA-4346-A903-802ABAB12BD0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36432A37-1B0A-4373-ACC1-ADB37E243203}"/>
              </a:ext>
            </a:extLst>
          </p:cNvPr>
          <p:cNvGrpSpPr/>
          <p:nvPr/>
        </p:nvGrpSpPr>
        <p:grpSpPr>
          <a:xfrm>
            <a:off x="6448020" y="2077981"/>
            <a:ext cx="1219200" cy="1872278"/>
            <a:chOff x="1447800" y="2438400"/>
            <a:chExt cx="1219200" cy="18722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3BFB84-0ED3-418D-965B-30DF130B5BAF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BC5783E2-398B-4E14-A023-E4F95D07AEB5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id="{FEB684F0-C7F9-42A3-87F0-16A9FA964930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EB684F0-C7F9-42A3-87F0-16A9FA964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3"/>
                  <a:stretch>
                    <a:fillRect r="-1886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E9E8A3AC-C647-4D52-B924-AE04F12F18F6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A424DA1-AC21-40E0-8BB7-12256D14F304}"/>
              </a:ext>
            </a:extLst>
          </p:cNvPr>
          <p:cNvGrpSpPr/>
          <p:nvPr/>
        </p:nvGrpSpPr>
        <p:grpSpPr>
          <a:xfrm>
            <a:off x="8816830" y="879861"/>
            <a:ext cx="732940" cy="1187960"/>
            <a:chOff x="6086960" y="2362200"/>
            <a:chExt cx="1008680" cy="141656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E5F2941C-3413-4490-A66C-A0F24419B982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E399C019-9FD7-4B9D-924C-0E38554B19AA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9F4F9ACF-7532-48A7-BAE7-CFD919EAC2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97CE3BB0-0ACB-4870-9225-7970EC12FB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30EEF69-FAD0-4DF9-9DF4-55FFFF032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FB029543-B858-46F6-B15D-4EF92EEC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4D3BA90A-AF45-4111-A42B-DF455F499FC9}"/>
              </a:ext>
            </a:extLst>
          </p:cNvPr>
          <p:cNvGrpSpPr/>
          <p:nvPr/>
        </p:nvGrpSpPr>
        <p:grpSpPr>
          <a:xfrm>
            <a:off x="7803780" y="2458983"/>
            <a:ext cx="769920" cy="1906918"/>
            <a:chOff x="677880" y="2819402"/>
            <a:chExt cx="769920" cy="190691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FC1D9D52-F907-4039-A78E-04769B803F6A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896F9BE-E059-409A-9F43-73037BA55D16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DB299BC-25F2-4C4F-AE65-8FE23C7186B2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4427356C-CB0F-415C-84E6-01B99447ED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09596299-BD0F-4E78-930F-53C82DDB03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0FE4138-AF7D-438C-AB83-9FCA854D5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xmlns="" id="{09D67482-F9F4-4BF7-AA8D-57890E67C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529C1F8D-D392-497E-B6A1-D391736C3C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BC9C84B0-8F3C-4099-A8ED-9CD2649501FF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80BD9D22-6E3F-4E12-A1F9-941FF3C92ECB}"/>
              </a:ext>
            </a:extLst>
          </p:cNvPr>
          <p:cNvGrpSpPr/>
          <p:nvPr/>
        </p:nvGrpSpPr>
        <p:grpSpPr>
          <a:xfrm>
            <a:off x="8573700" y="2077981"/>
            <a:ext cx="1219200" cy="1872278"/>
            <a:chOff x="1447800" y="2438400"/>
            <a:chExt cx="1219200" cy="18722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F2805F85-CA63-46A3-A498-4284B5B290B1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73099078-89D6-4E77-B5F6-F4DE89EF022C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C8F18292-A43F-4F6A-A81C-200FA4D28E3E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8F18292-A43F-4F6A-A81C-200FA4D28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4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187D408A-AA46-44F1-AF36-8BAA6868AEBA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AD6DC5E1-BBC8-4640-B845-3910BBCDDAAB}"/>
              </a:ext>
            </a:extLst>
          </p:cNvPr>
          <p:cNvGrpSpPr/>
          <p:nvPr/>
        </p:nvGrpSpPr>
        <p:grpSpPr>
          <a:xfrm>
            <a:off x="10942510" y="879861"/>
            <a:ext cx="732940" cy="1187960"/>
            <a:chOff x="6086960" y="2362200"/>
            <a:chExt cx="1008680" cy="141656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172AD39D-3072-4016-BD29-C010CE165DFA}"/>
                </a:ext>
              </a:extLst>
            </p:cNvPr>
            <p:cNvCxnSpPr/>
            <p:nvPr/>
          </p:nvCxnSpPr>
          <p:spPr>
            <a:xfrm>
              <a:off x="6400799" y="2678957"/>
              <a:ext cx="0" cy="772695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F5417D3-B18E-4EF1-ACF9-AA28C6993D3E}"/>
                </a:ext>
              </a:extLst>
            </p:cNvPr>
            <p:cNvCxnSpPr/>
            <p:nvPr/>
          </p:nvCxnSpPr>
          <p:spPr>
            <a:xfrm>
              <a:off x="6781800" y="2362200"/>
              <a:ext cx="0" cy="106680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3EC250F4-42B1-45CC-B887-9F7F39B1DC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8960" y="327284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A28E0B3-5BD9-4DB2-8EA8-30D454B12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640" y="32670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2F2B9D8E-FAFB-4EE9-A7C6-42247CF0D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462" y="3434840"/>
              <a:ext cx="503658" cy="34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292E6FE-B7B1-4669-BA0F-FC355E546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640" y="3423160"/>
              <a:ext cx="504000" cy="355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4AB0BA82-1060-42F7-8596-01EA23721B6D}"/>
              </a:ext>
            </a:extLst>
          </p:cNvPr>
          <p:cNvGrpSpPr/>
          <p:nvPr/>
        </p:nvGrpSpPr>
        <p:grpSpPr>
          <a:xfrm>
            <a:off x="9929460" y="2458983"/>
            <a:ext cx="769920" cy="1906918"/>
            <a:chOff x="677880" y="2819402"/>
            <a:chExt cx="769920" cy="190691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218CD572-5AC1-41D7-BC4E-511AFF871A3E}"/>
                </a:ext>
              </a:extLst>
            </p:cNvPr>
            <p:cNvGrpSpPr/>
            <p:nvPr/>
          </p:nvGrpSpPr>
          <p:grpSpPr>
            <a:xfrm rot="16200000">
              <a:off x="696370" y="2800912"/>
              <a:ext cx="732940" cy="769920"/>
              <a:chOff x="6086960" y="2860683"/>
              <a:chExt cx="1008680" cy="91807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7916093D-909D-4037-B32E-A82493D6242D}"/>
                  </a:ext>
                </a:extLst>
              </p:cNvPr>
              <p:cNvCxnSpPr/>
              <p:nvPr/>
            </p:nvCxnSpPr>
            <p:spPr>
              <a:xfrm>
                <a:off x="6400799" y="3204105"/>
                <a:ext cx="0" cy="227516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xmlns="" id="{F4E5AEE5-F92C-4BD0-994F-CD2B6DDA8B5A}"/>
                  </a:ext>
                </a:extLst>
              </p:cNvPr>
              <p:cNvCxnSpPr/>
              <p:nvPr/>
            </p:nvCxnSpPr>
            <p:spPr>
              <a:xfrm>
                <a:off x="6781802" y="2860683"/>
                <a:ext cx="0" cy="558058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xmlns="" id="{C7863ADA-9A2E-4849-9022-397D3EF4A5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8960" y="327284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BE098C99-A25F-441C-9549-A7C4F102F0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33640" y="3267000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1A271C7B-7A80-4ABC-B6DF-19345A3B9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7462" y="3434840"/>
                <a:ext cx="503658" cy="34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xmlns="" id="{2BBDBC53-4812-48A3-9139-ABB84256F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640" y="3423160"/>
                <a:ext cx="504000" cy="355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EE309638-7346-417D-AA01-417855A5E93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304800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08811428-2056-4BA4-B28A-A17BE45EB92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" y="3322320"/>
              <a:ext cx="0" cy="140400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17941A76-4470-415E-A27F-CEF2B7BCA30C}"/>
              </a:ext>
            </a:extLst>
          </p:cNvPr>
          <p:cNvGrpSpPr/>
          <p:nvPr/>
        </p:nvGrpSpPr>
        <p:grpSpPr>
          <a:xfrm>
            <a:off x="10699380" y="2077981"/>
            <a:ext cx="1219200" cy="1872278"/>
            <a:chOff x="1447800" y="2438400"/>
            <a:chExt cx="1219200" cy="18722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9BF8900E-7ADC-46DD-9405-CD023AF16A87}"/>
                </a:ext>
              </a:extLst>
            </p:cNvPr>
            <p:cNvSpPr/>
            <p:nvPr/>
          </p:nvSpPr>
          <p:spPr>
            <a:xfrm>
              <a:off x="1447800" y="2438400"/>
              <a:ext cx="1219200" cy="1752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577364D-13A1-499A-9A16-7961B463B4D3}"/>
                </a:ext>
              </a:extLst>
            </p:cNvPr>
            <p:cNvSpPr txBox="1"/>
            <p:nvPr/>
          </p:nvSpPr>
          <p:spPr>
            <a:xfrm>
              <a:off x="1579184" y="2967596"/>
              <a:ext cx="981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PROM 1</a:t>
              </a:r>
            </a:p>
            <a:p>
              <a:pPr algn="ctr"/>
              <a:r>
                <a:rPr lang="en-US" dirty="0"/>
                <a:t>1K x 8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xmlns="" id="{2A77C203-1853-4DBB-A26B-9EF5CB8BE7DD}"/>
                    </a:ext>
                  </a:extLst>
                </p:cNvPr>
                <p:cNvSpPr txBox="1"/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acc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A77C203-1853-4DBB-A26B-9EF5CB8B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285" y="3922331"/>
                  <a:ext cx="327544" cy="369909"/>
                </a:xfrm>
                <a:prstGeom prst="rect">
                  <a:avLst/>
                </a:prstGeom>
                <a:blipFill>
                  <a:blip r:embed="rId5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ED0D83DC-A2A7-4E36-B37C-D05333A02C91}"/>
                </a:ext>
              </a:extLst>
            </p:cNvPr>
            <p:cNvSpPr/>
            <p:nvPr/>
          </p:nvSpPr>
          <p:spPr>
            <a:xfrm>
              <a:off x="2003400" y="4202678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AB9F3E7C-0F93-4E42-BE9C-9DBB399DDECF}"/>
              </a:ext>
            </a:extLst>
          </p:cNvPr>
          <p:cNvCxnSpPr>
            <a:cxnSpLocks/>
          </p:cNvCxnSpPr>
          <p:nvPr/>
        </p:nvCxnSpPr>
        <p:spPr>
          <a:xfrm>
            <a:off x="4918340" y="3939181"/>
            <a:ext cx="0" cy="8748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3FA5E58-116B-41E1-833B-B9A0D45BE2C5}"/>
              </a:ext>
            </a:extLst>
          </p:cNvPr>
          <p:cNvCxnSpPr/>
          <p:nvPr/>
        </p:nvCxnSpPr>
        <p:spPr>
          <a:xfrm rot="16200000">
            <a:off x="5792075" y="3871166"/>
            <a:ext cx="0" cy="2520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84E27E0B-57C6-45BF-967D-87D4B7C99D4A}"/>
              </a:ext>
            </a:extLst>
          </p:cNvPr>
          <p:cNvCxnSpPr>
            <a:cxnSpLocks/>
          </p:cNvCxnSpPr>
          <p:nvPr/>
        </p:nvCxnSpPr>
        <p:spPr>
          <a:xfrm>
            <a:off x="7064755" y="3950259"/>
            <a:ext cx="0" cy="118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4DD29908-E99C-4F89-B1D6-639C5EA4F9A8}"/>
              </a:ext>
            </a:extLst>
          </p:cNvPr>
          <p:cNvCxnSpPr/>
          <p:nvPr/>
        </p:nvCxnSpPr>
        <p:spPr>
          <a:xfrm rot="16200000">
            <a:off x="6864235" y="3116192"/>
            <a:ext cx="0" cy="464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AAF3D2DC-0185-442B-9B5C-E1FC51E07929}"/>
              </a:ext>
            </a:extLst>
          </p:cNvPr>
          <p:cNvCxnSpPr>
            <a:cxnSpLocks/>
          </p:cNvCxnSpPr>
          <p:nvPr/>
        </p:nvCxnSpPr>
        <p:spPr>
          <a:xfrm>
            <a:off x="9190435" y="3950259"/>
            <a:ext cx="0" cy="1494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DF70AFB3-CC27-4DDD-BAC1-B09CE191843E}"/>
              </a:ext>
            </a:extLst>
          </p:cNvPr>
          <p:cNvCxnSpPr/>
          <p:nvPr/>
        </p:nvCxnSpPr>
        <p:spPr>
          <a:xfrm rot="16200000">
            <a:off x="7933630" y="2379935"/>
            <a:ext cx="0" cy="6768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5F417099-54BB-4525-841F-6391D3107619}"/>
              </a:ext>
            </a:extLst>
          </p:cNvPr>
          <p:cNvCxnSpPr>
            <a:cxnSpLocks/>
          </p:cNvCxnSpPr>
          <p:nvPr/>
        </p:nvCxnSpPr>
        <p:spPr>
          <a:xfrm>
            <a:off x="11305955" y="3941981"/>
            <a:ext cx="0" cy="18360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372387C-E37A-46DF-9DCD-E65B2A95747C}"/>
              </a:ext>
            </a:extLst>
          </p:cNvPr>
          <p:cNvSpPr txBox="1"/>
          <p:nvPr/>
        </p:nvSpPr>
        <p:spPr>
          <a:xfrm>
            <a:off x="3079380" y="674249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EC935A-04EA-475D-9A7B-131FF500C515}"/>
              </a:ext>
            </a:extLst>
          </p:cNvPr>
          <p:cNvSpPr txBox="1"/>
          <p:nvPr/>
        </p:nvSpPr>
        <p:spPr>
          <a:xfrm>
            <a:off x="3080848" y="936901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F3AD4725-0715-4CF0-B88C-4BE05BABD6FD}"/>
              </a:ext>
            </a:extLst>
          </p:cNvPr>
          <p:cNvSpPr txBox="1"/>
          <p:nvPr/>
        </p:nvSpPr>
        <p:spPr>
          <a:xfrm>
            <a:off x="3061781" y="3875126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D4473734-93DC-4443-A763-FAD05A9BB777}"/>
              </a:ext>
            </a:extLst>
          </p:cNvPr>
          <p:cNvSpPr txBox="1"/>
          <p:nvPr/>
        </p:nvSpPr>
        <p:spPr>
          <a:xfrm>
            <a:off x="3063249" y="4137778"/>
            <a:ext cx="43541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B12F326F-07E6-4B96-89F4-5AB6B74FCB52}"/>
              </a:ext>
            </a:extLst>
          </p:cNvPr>
          <p:cNvCxnSpPr/>
          <p:nvPr/>
        </p:nvCxnSpPr>
        <p:spPr>
          <a:xfrm rot="16200000">
            <a:off x="4718094" y="4613139"/>
            <a:ext cx="0" cy="38160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3EBD0C06-51D4-499E-A647-9ED94D6AE686}"/>
              </a:ext>
            </a:extLst>
          </p:cNvPr>
          <p:cNvSpPr txBox="1"/>
          <p:nvPr/>
        </p:nvSpPr>
        <p:spPr>
          <a:xfrm>
            <a:off x="3027147" y="5290461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D6A03926-8E79-4538-965E-AD07E1F83609}"/>
              </a:ext>
            </a:extLst>
          </p:cNvPr>
          <p:cNvGrpSpPr/>
          <p:nvPr/>
        </p:nvGrpSpPr>
        <p:grpSpPr>
          <a:xfrm>
            <a:off x="3037290" y="4603803"/>
            <a:ext cx="1860730" cy="1544838"/>
            <a:chOff x="-31930" y="4962302"/>
            <a:chExt cx="1860730" cy="154483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55711360-DDE7-4A36-A423-E42DEE64A468}"/>
                </a:ext>
              </a:extLst>
            </p:cNvPr>
            <p:cNvGrpSpPr/>
            <p:nvPr/>
          </p:nvGrpSpPr>
          <p:grpSpPr>
            <a:xfrm>
              <a:off x="-31930" y="4962302"/>
              <a:ext cx="1860730" cy="1312949"/>
              <a:chOff x="-31930" y="4962302"/>
              <a:chExt cx="1860730" cy="131294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4D6F3A3D-E4D4-43D4-88C7-B8603C16B432}"/>
                  </a:ext>
                </a:extLst>
              </p:cNvPr>
              <p:cNvSpPr/>
              <p:nvPr/>
            </p:nvSpPr>
            <p:spPr>
              <a:xfrm>
                <a:off x="574040" y="4962302"/>
                <a:ext cx="779043" cy="131294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xmlns="" id="{39C878EF-F2C4-42FA-9A96-77965BECB762}"/>
                  </a:ext>
                </a:extLst>
              </p:cNvPr>
              <p:cNvCxnSpPr/>
              <p:nvPr/>
            </p:nvCxnSpPr>
            <p:spPr>
              <a:xfrm rot="16200000">
                <a:off x="466360" y="52968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E7B4F069-5718-4E04-A5C7-FAEC2E99BC0E}"/>
                  </a:ext>
                </a:extLst>
              </p:cNvPr>
              <p:cNvCxnSpPr/>
              <p:nvPr/>
            </p:nvCxnSpPr>
            <p:spPr>
              <a:xfrm rot="16200000">
                <a:off x="461279" y="5754000"/>
                <a:ext cx="0" cy="226800"/>
              </a:xfrm>
              <a:prstGeom prst="line">
                <a:avLst/>
              </a:prstGeom>
              <a:ln w="28575"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70B343F6-19A7-46FE-9A83-D5FE6A5FC362}"/>
                  </a:ext>
                </a:extLst>
              </p:cNvPr>
              <p:cNvSpPr/>
              <p:nvPr/>
            </p:nvSpPr>
            <p:spPr>
              <a:xfrm>
                <a:off x="1368601" y="5105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D7F8B2BB-6949-4B68-B54E-6EF3E3862B52}"/>
                  </a:ext>
                </a:extLst>
              </p:cNvPr>
              <p:cNvSpPr/>
              <p:nvPr/>
            </p:nvSpPr>
            <p:spPr>
              <a:xfrm>
                <a:off x="1368601" y="54305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DC4981EC-7AE7-4566-B9B6-7C91C7869616}"/>
                  </a:ext>
                </a:extLst>
              </p:cNvPr>
              <p:cNvSpPr/>
              <p:nvPr/>
            </p:nvSpPr>
            <p:spPr>
              <a:xfrm>
                <a:off x="1369881" y="57404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FA9E8FF4-74B1-40F6-9E62-C0B907C342DC}"/>
                  </a:ext>
                </a:extLst>
              </p:cNvPr>
              <p:cNvSpPr/>
              <p:nvPr/>
            </p:nvSpPr>
            <p:spPr>
              <a:xfrm>
                <a:off x="1368601" y="606232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E0AC2EF9-E0D4-4330-83B1-CA27E05DDAE3}"/>
                  </a:ext>
                </a:extLst>
              </p:cNvPr>
              <p:cNvSpPr txBox="1"/>
              <p:nvPr/>
            </p:nvSpPr>
            <p:spPr>
              <a:xfrm>
                <a:off x="-31930" y="5196500"/>
                <a:ext cx="478953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A</a:t>
                </a:r>
                <a:r>
                  <a:rPr lang="en-IN" baseline="-25000" dirty="0"/>
                  <a:t>11</a:t>
                </a:r>
                <a:endParaRPr lang="en-IN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58C82E45-A1B6-4C34-A704-5C189D030800}"/>
                  </a:ext>
                </a:extLst>
              </p:cNvPr>
              <p:cNvSpPr txBox="1"/>
              <p:nvPr/>
            </p:nvSpPr>
            <p:spPr>
              <a:xfrm>
                <a:off x="513466" y="5334001"/>
                <a:ext cx="914033" cy="6641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IN" sz="1600" dirty="0"/>
                  <a:t>2 to 4 decoder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id="{632F110F-5D53-4F96-8A5A-AE025167ABE3}"/>
                  </a:ext>
                </a:extLst>
              </p:cNvPr>
              <p:cNvSpPr txBox="1"/>
              <p:nvPr/>
            </p:nvSpPr>
            <p:spPr>
              <a:xfrm>
                <a:off x="1393711" y="5116078"/>
                <a:ext cx="422777" cy="3573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0</a:t>
                </a:r>
                <a:endParaRPr lang="en-IN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182CBFE4-6B55-4853-B2EA-3E814CD2FFC6}"/>
                  </a:ext>
                </a:extLst>
              </p:cNvPr>
              <p:cNvSpPr txBox="1"/>
              <p:nvPr/>
            </p:nvSpPr>
            <p:spPr>
              <a:xfrm>
                <a:off x="1402080" y="5449669"/>
                <a:ext cx="422777" cy="302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1</a:t>
                </a:r>
                <a:endParaRPr lang="en-IN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id="{0A02868B-3045-4E7F-8508-848B6BEB16B8}"/>
                  </a:ext>
                </a:extLst>
              </p:cNvPr>
              <p:cNvSpPr txBox="1"/>
              <p:nvPr/>
            </p:nvSpPr>
            <p:spPr>
              <a:xfrm>
                <a:off x="1406023" y="5770385"/>
                <a:ext cx="422777" cy="3483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IN" dirty="0"/>
                  <a:t>O</a:t>
                </a:r>
                <a:r>
                  <a:rPr lang="en-IN" baseline="-25000" dirty="0"/>
                  <a:t>2</a:t>
                </a:r>
                <a:endParaRPr lang="en-IN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98832F51-540A-4A65-B0F1-DA471D52F1DA}"/>
                </a:ext>
              </a:extLst>
            </p:cNvPr>
            <p:cNvSpPr txBox="1"/>
            <p:nvPr/>
          </p:nvSpPr>
          <p:spPr>
            <a:xfrm>
              <a:off x="1406023" y="6090019"/>
              <a:ext cx="422777" cy="417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IN" dirty="0"/>
                <a:t>O</a:t>
              </a:r>
              <a:r>
                <a:rPr lang="en-IN" baseline="-25000" dirty="0"/>
                <a:t>3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930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3" grpId="0"/>
      <p:bldP spid="114" grpId="0"/>
      <p:bldP spid="115" grpId="0"/>
      <p:bldP spid="116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A5A75-F010-4034-AA4E-F7EB412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Expansion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CCDEBC-6A83-470C-B0B0-98EC849AB2D5}"/>
              </a:ext>
            </a:extLst>
          </p:cNvPr>
          <p:cNvSpPr txBox="1"/>
          <p:nvPr/>
        </p:nvSpPr>
        <p:spPr>
          <a:xfrm>
            <a:off x="2753360" y="125626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A8AA0F-4120-412E-B448-9FEAB1D1FDBA}"/>
              </a:ext>
            </a:extLst>
          </p:cNvPr>
          <p:cNvSpPr txBox="1"/>
          <p:nvPr/>
        </p:nvSpPr>
        <p:spPr>
          <a:xfrm>
            <a:off x="3276600" y="125626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9C6713-6DCB-46F0-877B-F46EED6FF30B}"/>
              </a:ext>
            </a:extLst>
          </p:cNvPr>
          <p:cNvSpPr txBox="1"/>
          <p:nvPr/>
        </p:nvSpPr>
        <p:spPr>
          <a:xfrm>
            <a:off x="38100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6F8778-4184-4926-9DAF-A10DAD65CC29}"/>
              </a:ext>
            </a:extLst>
          </p:cNvPr>
          <p:cNvSpPr txBox="1"/>
          <p:nvPr/>
        </p:nvSpPr>
        <p:spPr>
          <a:xfrm>
            <a:off x="43434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79137D-8529-4C57-B171-A24DD1BA358B}"/>
              </a:ext>
            </a:extLst>
          </p:cNvPr>
          <p:cNvSpPr txBox="1"/>
          <p:nvPr/>
        </p:nvSpPr>
        <p:spPr>
          <a:xfrm>
            <a:off x="487680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7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7D9A61-5899-4EE7-B9DE-49B360994D7F}"/>
              </a:ext>
            </a:extLst>
          </p:cNvPr>
          <p:cNvSpPr txBox="1"/>
          <p:nvPr/>
        </p:nvSpPr>
        <p:spPr>
          <a:xfrm>
            <a:off x="5379720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6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39AC4E-58D3-4CEE-A1AF-1F8F4FC965D8}"/>
              </a:ext>
            </a:extLst>
          </p:cNvPr>
          <p:cNvSpPr txBox="1"/>
          <p:nvPr/>
        </p:nvSpPr>
        <p:spPr>
          <a:xfrm>
            <a:off x="5863753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1C8DBD-084A-4043-9582-F8D1E330EC11}"/>
              </a:ext>
            </a:extLst>
          </p:cNvPr>
          <p:cNvSpPr txBox="1"/>
          <p:nvPr/>
        </p:nvSpPr>
        <p:spPr>
          <a:xfrm>
            <a:off x="6397153" y="126642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3980BB-1251-4DA5-B338-AB48594585BA}"/>
              </a:ext>
            </a:extLst>
          </p:cNvPr>
          <p:cNvSpPr txBox="1"/>
          <p:nvPr/>
        </p:nvSpPr>
        <p:spPr>
          <a:xfrm>
            <a:off x="6930553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6B7A0B-0F7E-4D2E-A088-F861AD6868C2}"/>
              </a:ext>
            </a:extLst>
          </p:cNvPr>
          <p:cNvSpPr txBox="1"/>
          <p:nvPr/>
        </p:nvSpPr>
        <p:spPr>
          <a:xfrm>
            <a:off x="7442200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E3258B-25C8-4B60-B04E-574C4A96F282}"/>
              </a:ext>
            </a:extLst>
          </p:cNvPr>
          <p:cNvSpPr txBox="1"/>
          <p:nvPr/>
        </p:nvSpPr>
        <p:spPr>
          <a:xfrm>
            <a:off x="7921153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F6E536-1368-41C4-AF03-F56F3E580226}"/>
              </a:ext>
            </a:extLst>
          </p:cNvPr>
          <p:cNvSpPr txBox="1"/>
          <p:nvPr/>
        </p:nvSpPr>
        <p:spPr>
          <a:xfrm>
            <a:off x="8432800" y="1276588"/>
            <a:ext cx="47895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A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AAB36BD-A01A-4548-B48C-FA908A64070F}"/>
              </a:ext>
            </a:extLst>
          </p:cNvPr>
          <p:cNvCxnSpPr/>
          <p:nvPr/>
        </p:nvCxnSpPr>
        <p:spPr>
          <a:xfrm>
            <a:off x="3745393" y="1332468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0A176B2-8189-46D1-83C2-8C587B0AAD38}"/>
              </a:ext>
            </a:extLst>
          </p:cNvPr>
          <p:cNvSpPr txBox="1"/>
          <p:nvPr/>
        </p:nvSpPr>
        <p:spPr>
          <a:xfrm>
            <a:off x="2858296" y="16256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023DFC0-2644-4945-98DC-5CBB5A5F6DF0}"/>
              </a:ext>
            </a:extLst>
          </p:cNvPr>
          <p:cNvSpPr txBox="1"/>
          <p:nvPr/>
        </p:nvSpPr>
        <p:spPr>
          <a:xfrm>
            <a:off x="3352800" y="163726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590078-D8F6-4A5C-AECE-85C085AA600C}"/>
              </a:ext>
            </a:extLst>
          </p:cNvPr>
          <p:cNvSpPr txBox="1"/>
          <p:nvPr/>
        </p:nvSpPr>
        <p:spPr>
          <a:xfrm>
            <a:off x="3867472" y="163726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01607C-38A0-453E-AD77-E51ABFE610AF}"/>
              </a:ext>
            </a:extLst>
          </p:cNvPr>
          <p:cNvSpPr txBox="1"/>
          <p:nvPr/>
        </p:nvSpPr>
        <p:spPr>
          <a:xfrm>
            <a:off x="4372136" y="164893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3961446-A319-44A9-A5E6-D385E6F248DE}"/>
              </a:ext>
            </a:extLst>
          </p:cNvPr>
          <p:cNvSpPr txBox="1"/>
          <p:nvPr/>
        </p:nvSpPr>
        <p:spPr>
          <a:xfrm>
            <a:off x="4905536" y="164592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5498B2-92CD-46CC-98A1-2E70424E8A27}"/>
              </a:ext>
            </a:extLst>
          </p:cNvPr>
          <p:cNvSpPr txBox="1"/>
          <p:nvPr/>
        </p:nvSpPr>
        <p:spPr>
          <a:xfrm>
            <a:off x="5408456" y="16575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B23E54-5A6D-4FF1-8BBD-ACAC28458623}"/>
              </a:ext>
            </a:extLst>
          </p:cNvPr>
          <p:cNvSpPr txBox="1"/>
          <p:nvPr/>
        </p:nvSpPr>
        <p:spPr>
          <a:xfrm>
            <a:off x="5918200" y="165758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215DF0-4B4D-4CC0-9D9B-AAC292A894C9}"/>
              </a:ext>
            </a:extLst>
          </p:cNvPr>
          <p:cNvSpPr txBox="1"/>
          <p:nvPr/>
        </p:nvSpPr>
        <p:spPr>
          <a:xfrm>
            <a:off x="6434616" y="16692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2DA335-439C-4AF7-A4B4-9C6DCF346E82}"/>
              </a:ext>
            </a:extLst>
          </p:cNvPr>
          <p:cNvSpPr txBox="1"/>
          <p:nvPr/>
        </p:nvSpPr>
        <p:spPr>
          <a:xfrm>
            <a:off x="6972785" y="1676400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F933FD-D813-4792-BB35-B774B656865A}"/>
              </a:ext>
            </a:extLst>
          </p:cNvPr>
          <p:cNvSpPr txBox="1"/>
          <p:nvPr/>
        </p:nvSpPr>
        <p:spPr>
          <a:xfrm>
            <a:off x="7485865" y="16779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36D8CB7-02DE-4963-8585-8FD9C5339E29}"/>
              </a:ext>
            </a:extLst>
          </p:cNvPr>
          <p:cNvSpPr txBox="1"/>
          <p:nvPr/>
        </p:nvSpPr>
        <p:spPr>
          <a:xfrm>
            <a:off x="7950200" y="1677908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951DDF-E956-4082-9DF8-DAF230FD731C}"/>
              </a:ext>
            </a:extLst>
          </p:cNvPr>
          <p:cNvSpPr txBox="1"/>
          <p:nvPr/>
        </p:nvSpPr>
        <p:spPr>
          <a:xfrm>
            <a:off x="8471696" y="16895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165A49-4E80-433B-AF65-A938731E8055}"/>
              </a:ext>
            </a:extLst>
          </p:cNvPr>
          <p:cNvSpPr txBox="1"/>
          <p:nvPr/>
        </p:nvSpPr>
        <p:spPr>
          <a:xfrm>
            <a:off x="2856552" y="210105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B6ACCA4-A9FA-4F3C-AEEB-F34BF5E0A05B}"/>
              </a:ext>
            </a:extLst>
          </p:cNvPr>
          <p:cNvSpPr txBox="1"/>
          <p:nvPr/>
        </p:nvSpPr>
        <p:spPr>
          <a:xfrm>
            <a:off x="3351056" y="211272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45121C1-9C76-477A-AC3A-C85A09D61DE3}"/>
              </a:ext>
            </a:extLst>
          </p:cNvPr>
          <p:cNvSpPr txBox="1"/>
          <p:nvPr/>
        </p:nvSpPr>
        <p:spPr>
          <a:xfrm>
            <a:off x="3865728" y="211272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1A4B023-CF50-4969-87BD-EF8B076EAF50}"/>
              </a:ext>
            </a:extLst>
          </p:cNvPr>
          <p:cNvSpPr txBox="1"/>
          <p:nvPr/>
        </p:nvSpPr>
        <p:spPr>
          <a:xfrm>
            <a:off x="4370392" y="212439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6D96205-84C5-442B-9B91-4587EB34DF7B}"/>
              </a:ext>
            </a:extLst>
          </p:cNvPr>
          <p:cNvSpPr txBox="1"/>
          <p:nvPr/>
        </p:nvSpPr>
        <p:spPr>
          <a:xfrm>
            <a:off x="4903792" y="212137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E085E6D-160A-4DF1-A7DE-2A46D60A0915}"/>
              </a:ext>
            </a:extLst>
          </p:cNvPr>
          <p:cNvSpPr txBox="1"/>
          <p:nvPr/>
        </p:nvSpPr>
        <p:spPr>
          <a:xfrm>
            <a:off x="5406712" y="213304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1931E5-9F72-4BC4-9229-919888A17526}"/>
              </a:ext>
            </a:extLst>
          </p:cNvPr>
          <p:cNvSpPr txBox="1"/>
          <p:nvPr/>
        </p:nvSpPr>
        <p:spPr>
          <a:xfrm>
            <a:off x="5916456" y="213304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ED77998-009F-45A5-87AE-46F254C45092}"/>
              </a:ext>
            </a:extLst>
          </p:cNvPr>
          <p:cNvSpPr txBox="1"/>
          <p:nvPr/>
        </p:nvSpPr>
        <p:spPr>
          <a:xfrm>
            <a:off x="6432872" y="214471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0CB3BD-2DB9-4C5C-94CB-6264BABD2DEF}"/>
              </a:ext>
            </a:extLst>
          </p:cNvPr>
          <p:cNvSpPr txBox="1"/>
          <p:nvPr/>
        </p:nvSpPr>
        <p:spPr>
          <a:xfrm>
            <a:off x="6971041" y="2141696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FC0A09D-6C03-444B-AB95-4C7282984121}"/>
              </a:ext>
            </a:extLst>
          </p:cNvPr>
          <p:cNvSpPr txBox="1"/>
          <p:nvPr/>
        </p:nvSpPr>
        <p:spPr>
          <a:xfrm>
            <a:off x="7484121" y="215336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0F7828F-7B4C-4F49-80B6-97A8CFDCEECE}"/>
              </a:ext>
            </a:extLst>
          </p:cNvPr>
          <p:cNvSpPr txBox="1"/>
          <p:nvPr/>
        </p:nvSpPr>
        <p:spPr>
          <a:xfrm>
            <a:off x="7948456" y="2153364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E543356-2808-4EFF-9B6D-3104E711D5EA}"/>
              </a:ext>
            </a:extLst>
          </p:cNvPr>
          <p:cNvSpPr txBox="1"/>
          <p:nvPr/>
        </p:nvSpPr>
        <p:spPr>
          <a:xfrm>
            <a:off x="8469952" y="2165032"/>
            <a:ext cx="27606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19CCD87-6928-4F4B-8091-C8A9C471B72E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7028506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FD8B8F6-E14C-4A17-A7B6-EAEAACB642D7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8D0B687-92AB-48F2-8BF6-1F9E7E17FADE}"/>
              </a:ext>
            </a:extLst>
          </p:cNvPr>
          <p:cNvCxnSpPr>
            <a:cxnSpLocks/>
          </p:cNvCxnSpPr>
          <p:nvPr/>
        </p:nvCxnSpPr>
        <p:spPr>
          <a:xfrm flipH="1" flipV="1">
            <a:off x="2899393" y="2021840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43B5A6F-A3D2-488A-A175-A269B474DBA0}"/>
              </a:ext>
            </a:extLst>
          </p:cNvPr>
          <p:cNvCxnSpPr>
            <a:cxnSpLocks/>
          </p:cNvCxnSpPr>
          <p:nvPr/>
        </p:nvCxnSpPr>
        <p:spPr>
          <a:xfrm flipH="1" flipV="1">
            <a:off x="7028506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7FD375B-8B84-433F-8205-DB9D05E2517B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D95DB0FB-26D1-428C-8453-12C2FD1639B1}"/>
              </a:ext>
            </a:extLst>
          </p:cNvPr>
          <p:cNvCxnSpPr>
            <a:cxnSpLocks/>
          </p:cNvCxnSpPr>
          <p:nvPr/>
        </p:nvCxnSpPr>
        <p:spPr>
          <a:xfrm flipH="1" flipV="1">
            <a:off x="2899393" y="252269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9">
            <a:extLst>
              <a:ext uri="{FF2B5EF4-FFF2-40B4-BE49-F238E27FC236}">
                <a16:creationId xmlns:a16="http://schemas.microsoft.com/office/drawing/2014/main" xmlns="" id="{54294915-BDA5-4E30-A704-847D8A378A18}"/>
              </a:ext>
            </a:extLst>
          </p:cNvPr>
          <p:cNvGraphicFramePr>
            <a:graphicFrameLocks noGrp="1"/>
          </p:cNvGraphicFramePr>
          <p:nvPr/>
        </p:nvGraphicFramePr>
        <p:xfrm>
          <a:off x="2766058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649178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5313085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5444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Memory 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Starting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Ending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54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0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711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6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C00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073795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0E13113-8929-4DBE-B20B-92F733E031F6}"/>
              </a:ext>
            </a:extLst>
          </p:cNvPr>
          <p:cNvSpPr/>
          <p:nvPr/>
        </p:nvSpPr>
        <p:spPr>
          <a:xfrm>
            <a:off x="5330025" y="3827306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ED98905-34CC-4046-B432-EB8FCAC55258}"/>
              </a:ext>
            </a:extLst>
          </p:cNvPr>
          <p:cNvSpPr/>
          <p:nvPr/>
        </p:nvSpPr>
        <p:spPr>
          <a:xfrm>
            <a:off x="7352191" y="3827306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B27E088-B9B9-40BB-81A7-91CBBB2087C0}"/>
              </a:ext>
            </a:extLst>
          </p:cNvPr>
          <p:cNvSpPr/>
          <p:nvPr/>
        </p:nvSpPr>
        <p:spPr>
          <a:xfrm>
            <a:off x="5390511" y="421132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CD7EF11-F478-4132-BFF1-4F26E7AF9A4A}"/>
              </a:ext>
            </a:extLst>
          </p:cNvPr>
          <p:cNvSpPr/>
          <p:nvPr/>
        </p:nvSpPr>
        <p:spPr>
          <a:xfrm>
            <a:off x="7412677" y="421132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BAA4000-EB70-40A5-967F-FCB8A183E416}"/>
              </a:ext>
            </a:extLst>
          </p:cNvPr>
          <p:cNvSpPr/>
          <p:nvPr/>
        </p:nvSpPr>
        <p:spPr>
          <a:xfrm>
            <a:off x="5390511" y="459486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F01935B-4CB6-430F-B9DD-A70793D96293}"/>
              </a:ext>
            </a:extLst>
          </p:cNvPr>
          <p:cNvSpPr/>
          <p:nvPr/>
        </p:nvSpPr>
        <p:spPr>
          <a:xfrm>
            <a:off x="7412677" y="4594860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76E19CC6-9B3D-4F7E-A1CF-9B0628B58458}"/>
              </a:ext>
            </a:extLst>
          </p:cNvPr>
          <p:cNvSpPr/>
          <p:nvPr/>
        </p:nvSpPr>
        <p:spPr>
          <a:xfrm>
            <a:off x="5393199" y="4936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8E82937-D81A-4BE2-B726-E1BAB76E4F80}"/>
              </a:ext>
            </a:extLst>
          </p:cNvPr>
          <p:cNvSpPr/>
          <p:nvPr/>
        </p:nvSpPr>
        <p:spPr>
          <a:xfrm>
            <a:off x="7415365" y="4936252"/>
            <a:ext cx="952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Classification of memory: ROM, RAM, ROM as PLD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4615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1280A0-8282-45AB-B4D9-2ED8C9C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F5288C0-5BFE-4B9D-B313-4EAF323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read-only memory (ROM) is essentially a memory device in which permanent binary information is stored.</a:t>
            </a:r>
          </a:p>
          <a:p>
            <a:r>
              <a:rPr lang="en-US" dirty="0"/>
              <a:t>The binary information must be specified by the designer and is then embedded in the unit to form the required interconnection pattern. </a:t>
            </a:r>
          </a:p>
          <a:p>
            <a:r>
              <a:rPr lang="en-US" dirty="0"/>
              <a:t>Once the pattern is established, it stays within the unit when the power is turned off and on again. </a:t>
            </a:r>
          </a:p>
          <a:p>
            <a:r>
              <a:rPr lang="en-US" dirty="0"/>
              <a:t>A ROM which can be programmed is called a PROM. The process of entering information in a ROM is known as programming. </a:t>
            </a:r>
          </a:p>
          <a:p>
            <a:r>
              <a:rPr lang="en-US" dirty="0"/>
              <a:t>ROMs are used to store information which is of fixed type, such as tables for various functions, fixed data and instructions. </a:t>
            </a:r>
          </a:p>
          <a:p>
            <a:r>
              <a:rPr lang="en-US" dirty="0"/>
              <a:t>ROMs can be used for designing combinational logic circuits. </a:t>
            </a:r>
          </a:p>
        </p:txBody>
      </p:sp>
    </p:spTree>
    <p:extLst>
      <p:ext uri="{BB962C8B-B14F-4D97-AF65-F5344CB8AC3E}">
        <p14:creationId xmlns:p14="http://schemas.microsoft.com/office/powerpoint/2010/main" val="37270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2578</Words>
  <Application>Microsoft Office PowerPoint</Application>
  <PresentationFormat>Widescreen</PresentationFormat>
  <Paragraphs>811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Roboto Condensed Light</vt:lpstr>
      <vt:lpstr>Wingdings</vt:lpstr>
      <vt:lpstr>Wingdings 3</vt:lpstr>
      <vt:lpstr>Segoe UI Black</vt:lpstr>
      <vt:lpstr>Arial</vt:lpstr>
      <vt:lpstr>Cambria Math</vt:lpstr>
      <vt:lpstr>Roboto Condensed</vt:lpstr>
      <vt:lpstr>Wingdings 2</vt:lpstr>
      <vt:lpstr>Calibri</vt:lpstr>
      <vt:lpstr>Office Theme</vt:lpstr>
      <vt:lpstr>Unit-5  Memories and Programmable Logic Devices</vt:lpstr>
      <vt:lpstr>PowerPoint Presentation</vt:lpstr>
      <vt:lpstr>Memory organization and operation</vt:lpstr>
      <vt:lpstr>Memory organization and operation</vt:lpstr>
      <vt:lpstr>Memory Expansion</vt:lpstr>
      <vt:lpstr>Memory Expansion</vt:lpstr>
      <vt:lpstr>Memory Expansion</vt:lpstr>
      <vt:lpstr>Classification of memory: ROM, RAM, ROM as PLD</vt:lpstr>
      <vt:lpstr>Read-Only Memory (ROM)</vt:lpstr>
      <vt:lpstr>Read-Only Memory (ROM)</vt:lpstr>
      <vt:lpstr>ROM Organization</vt:lpstr>
      <vt:lpstr>ROM Organization (32 x 8 ROM)</vt:lpstr>
      <vt:lpstr>ROM Organization (32 x 8 ROM)</vt:lpstr>
      <vt:lpstr>ROM Organization Example</vt:lpstr>
      <vt:lpstr>ROM Organization Exercise</vt:lpstr>
      <vt:lpstr>Mask programmable ROM</vt:lpstr>
      <vt:lpstr>Programmable ROM (PROM)</vt:lpstr>
      <vt:lpstr>Erasable PROM (EPROM)</vt:lpstr>
      <vt:lpstr>Random access memory (RAM)</vt:lpstr>
      <vt:lpstr>SRAM v/s DRAM</vt:lpstr>
      <vt:lpstr>RAM v/s ROM</vt:lpstr>
      <vt:lpstr>Programmable Array Logic (PAL)</vt:lpstr>
      <vt:lpstr>Programmable Array Logic (PAL)</vt:lpstr>
      <vt:lpstr>Ex: F = AB’C + A’BC using PAL</vt:lpstr>
      <vt:lpstr>PAL – Second method</vt:lpstr>
      <vt:lpstr>Example:- F1 = A’BC + AC’ + AB’C,  F2 = A’B’C’ + BC using PAL.</vt:lpstr>
      <vt:lpstr>PAL Example</vt:lpstr>
      <vt:lpstr>PAL Example</vt:lpstr>
      <vt:lpstr>PAL Example</vt:lpstr>
      <vt:lpstr>PowerPoint Presentation</vt:lpstr>
      <vt:lpstr>PowerPoint Presentation</vt:lpstr>
      <vt:lpstr>PAL Exercise</vt:lpstr>
      <vt:lpstr>Programmable Logic Array (PLA)</vt:lpstr>
      <vt:lpstr>Programmable Logic Array (3-input 4-output PLA)</vt:lpstr>
      <vt:lpstr>PLA Example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188</cp:revision>
  <dcterms:created xsi:type="dcterms:W3CDTF">2020-05-01T05:09:15Z</dcterms:created>
  <dcterms:modified xsi:type="dcterms:W3CDTF">2022-08-12T02:48:16Z</dcterms:modified>
</cp:coreProperties>
</file>